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34"/>
  </p:notesMasterIdLst>
  <p:sldIdLst>
    <p:sldId id="303" r:id="rId2"/>
    <p:sldId id="257" r:id="rId3"/>
    <p:sldId id="259" r:id="rId4"/>
    <p:sldId id="258" r:id="rId5"/>
    <p:sldId id="304" r:id="rId6"/>
    <p:sldId id="308" r:id="rId7"/>
    <p:sldId id="305" r:id="rId8"/>
    <p:sldId id="275" r:id="rId9"/>
    <p:sldId id="276" r:id="rId10"/>
    <p:sldId id="277" r:id="rId11"/>
    <p:sldId id="278" r:id="rId12"/>
    <p:sldId id="279" r:id="rId13"/>
    <p:sldId id="280" r:id="rId14"/>
    <p:sldId id="282" r:id="rId15"/>
    <p:sldId id="265" r:id="rId16"/>
    <p:sldId id="283" r:id="rId17"/>
    <p:sldId id="285" r:id="rId18"/>
    <p:sldId id="286" r:id="rId19"/>
    <p:sldId id="287" r:id="rId20"/>
    <p:sldId id="268" r:id="rId21"/>
    <p:sldId id="289" r:id="rId22"/>
    <p:sldId id="290" r:id="rId23"/>
    <p:sldId id="302" r:id="rId24"/>
    <p:sldId id="306" r:id="rId25"/>
    <p:sldId id="292" r:id="rId26"/>
    <p:sldId id="293" r:id="rId27"/>
    <p:sldId id="273" r:id="rId28"/>
    <p:sldId id="309" r:id="rId29"/>
    <p:sldId id="311" r:id="rId30"/>
    <p:sldId id="297" r:id="rId31"/>
    <p:sldId id="299" r:id="rId32"/>
    <p:sldId id="300" r:id="rId33"/>
  </p:sldIdLst>
  <p:sldSz cx="12192000" cy="6858000"/>
  <p:notesSz cx="6858000" cy="9144000"/>
  <p:embeddedFontLst>
    <p:embeddedFont>
      <p:font typeface="FF Good Pro Bold" panose="020B0804020101020102" pitchFamily="34" charset="0"/>
      <p:regular r:id="rId35"/>
      <p:bold r:id="rId36"/>
    </p:embeddedFont>
    <p:embeddedFont>
      <p:font typeface="KFGQP_ Uthman_Taha_Naskh" panose="02000000000000000000" pitchFamily="2" charset="-78"/>
      <p:bold r:id="rId37"/>
    </p:embeddedFont>
    <p:embeddedFont>
      <p:font typeface="KFGQPC Arabic Symbols 01" panose="02000000000000000000" pitchFamily="2" charset="2"/>
      <p:regular r:id="rId38"/>
    </p:embeddedFont>
    <p:embeddedFont>
      <p:font typeface="Lust Fine Italic" panose="02000505090000020004" pitchFamily="50" charset="0"/>
      <p:regular r:id="rId39"/>
    </p:embeddedFont>
    <p:embeddedFont>
      <p:font typeface="Mulish" pitchFamily="2" charset="0"/>
      <p:regular r:id="rId40"/>
      <p:bold r:id="rId41"/>
      <p:italic r:id="rId42"/>
      <p:boldItalic r:id="rId43"/>
    </p:embeddedFont>
    <p:embeddedFont>
      <p:font typeface="Mulish ExtraBold" pitchFamily="2" charset="0"/>
      <p:bold r:id="rId44"/>
      <p:italic r:id="rId45"/>
      <p:boldItalic r:id="rId46"/>
    </p:embeddedFont>
  </p:embeddedFontLst>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efore" id="{20C131F7-3721-4E99-8CDE-120F2586686E}">
          <p14:sldIdLst>
            <p14:sldId id="303"/>
          </p14:sldIdLst>
        </p14:section>
        <p14:section name="Presentation" id="{D9712353-607B-46EA-9A1E-038699B03C38}">
          <p14:sldIdLst>
            <p14:sldId id="257"/>
            <p14:sldId id="259"/>
            <p14:sldId id="258"/>
            <p14:sldId id="304"/>
            <p14:sldId id="308"/>
            <p14:sldId id="305"/>
            <p14:sldId id="275"/>
            <p14:sldId id="276"/>
            <p14:sldId id="277"/>
            <p14:sldId id="278"/>
            <p14:sldId id="279"/>
            <p14:sldId id="280"/>
            <p14:sldId id="282"/>
            <p14:sldId id="265"/>
            <p14:sldId id="283"/>
            <p14:sldId id="285"/>
            <p14:sldId id="286"/>
            <p14:sldId id="287"/>
            <p14:sldId id="268"/>
            <p14:sldId id="289"/>
            <p14:sldId id="290"/>
            <p14:sldId id="302"/>
            <p14:sldId id="306"/>
            <p14:sldId id="292"/>
            <p14:sldId id="293"/>
            <p14:sldId id="273"/>
            <p14:sldId id="309"/>
            <p14:sldId id="311"/>
            <p14:sldId id="297"/>
            <p14:sldId id="299"/>
            <p14:sldId id="30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318B1B-0373-24F8-C04A-C89DBE2C7CCD}" name="Zaeem Javaid" initials="ZJ" userId="S::zaeem.javaid@quranictarbiyah.com::fcd34309-318c-4b99-871c-cc2faf2bb7f7" providerId="AD"/>
  <p188:author id="{C9EB2F52-C0AA-73C3-4454-9CCD75EDB8BF}" name="Nawaar Patel" initials="NP" userId="945f1c9a4b3c58bf" providerId="Windows Live"/>
  <p188:author id="{AB857797-3287-9DF9-769A-E450734918B2}" name="Soaad Patel" initials="SP" userId="S::soaad.patel@quranictarbiyah.com::e1203fc1-c641-4348-b61d-37f2fa136de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169"/>
    <a:srgbClr val="DAFBFE"/>
    <a:srgbClr val="C44759"/>
    <a:srgbClr val="D377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35"/>
    <p:restoredTop sz="83493" autoAdjust="0"/>
  </p:normalViewPr>
  <p:slideViewPr>
    <p:cSldViewPr snapToGrid="0">
      <p:cViewPr varScale="1">
        <p:scale>
          <a:sx n="74" d="100"/>
          <a:sy n="74" d="100"/>
        </p:scale>
        <p:origin x="996" y="267"/>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E44C3-87CF-4438-B011-D596CA722366}"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GB"/>
        </a:p>
      </dgm:t>
    </dgm:pt>
    <dgm:pt modelId="{1F617010-39B3-463D-96A1-F41D4694C080}">
      <dgm:prSet phldrT="[Text]"/>
      <dgm:spPr>
        <a:solidFill>
          <a:srgbClr val="036169"/>
        </a:solidFill>
        <a:ln>
          <a:solidFill>
            <a:srgbClr val="036169"/>
          </a:solidFill>
        </a:ln>
      </dgm:spPr>
      <dgm:t>
        <a:bodyPr/>
        <a:lstStyle/>
        <a:p>
          <a:pPr>
            <a:buNone/>
          </a:pPr>
          <a:r>
            <a:rPr lang="en-GB" b="0" i="0" u="none" dirty="0"/>
            <a:t>Grants Entry to Paradise</a:t>
          </a:r>
          <a:endParaRPr lang="en-GB" dirty="0"/>
        </a:p>
      </dgm:t>
    </dgm:pt>
    <dgm:pt modelId="{17E61B7A-3715-4D26-9B06-205A4B814E0F}" type="parTrans" cxnId="{1400E626-4F18-459D-991A-0BD87F1B6575}">
      <dgm:prSet/>
      <dgm:spPr/>
      <dgm:t>
        <a:bodyPr/>
        <a:lstStyle/>
        <a:p>
          <a:endParaRPr lang="en-GB"/>
        </a:p>
      </dgm:t>
    </dgm:pt>
    <dgm:pt modelId="{0454F68F-D670-4925-B71E-7918E5195E97}" type="sibTrans" cxnId="{1400E626-4F18-459D-991A-0BD87F1B6575}">
      <dgm:prSet/>
      <dgm:spPr/>
      <dgm:t>
        <a:bodyPr/>
        <a:lstStyle/>
        <a:p>
          <a:endParaRPr lang="en-GB"/>
        </a:p>
      </dgm:t>
    </dgm:pt>
    <dgm:pt modelId="{B0F7D2EC-CE82-4DAB-8A94-4F054CAB254A}">
      <dgm:prSet phldrT="[Text]" custT="1"/>
      <dgm:spPr>
        <a:solidFill>
          <a:srgbClr val="036169"/>
        </a:solidFill>
        <a:ln w="19050" cap="flat" cmpd="sng" algn="ctr">
          <a:solidFill>
            <a:srgbClr val="036169"/>
          </a:solidFill>
          <a:prstDash val="solid"/>
          <a:miter lim="800000"/>
        </a:ln>
        <a:effectLst/>
      </dgm:spPr>
      <dgm:t>
        <a:bodyPr spcFirstLastPara="0" vert="horz" wrap="square" lIns="83820" tIns="0" rIns="27940" bIns="0" numCol="1" spcCol="1270" anchor="ctr" anchorCtr="0"/>
        <a:lstStyle/>
        <a:p>
          <a:pPr marL="0" lvl="0" indent="0" algn="l" defTabSz="977900">
            <a:lnSpc>
              <a:spcPct val="90000"/>
            </a:lnSpc>
            <a:spcBef>
              <a:spcPct val="0"/>
            </a:spcBef>
            <a:spcAft>
              <a:spcPct val="35000"/>
            </a:spcAft>
            <a:buNone/>
          </a:pPr>
          <a:r>
            <a:rPr lang="en-GB" sz="2200" b="0" i="0" u="none" kern="1200" dirty="0">
              <a:solidFill>
                <a:prstClr val="white"/>
              </a:solidFill>
              <a:latin typeface="Mulish"/>
              <a:ea typeface="+mn-ea"/>
              <a:cs typeface="+mn-cs"/>
            </a:rPr>
            <a:t>One of the Greatest Acts of Worship</a:t>
          </a:r>
        </a:p>
      </dgm:t>
    </dgm:pt>
    <dgm:pt modelId="{4E775145-824B-4F77-9B06-B823230CD6E2}" type="parTrans" cxnId="{E2880973-5861-4F53-88F8-BC898C684F40}">
      <dgm:prSet/>
      <dgm:spPr/>
      <dgm:t>
        <a:bodyPr/>
        <a:lstStyle/>
        <a:p>
          <a:endParaRPr lang="en-GB"/>
        </a:p>
      </dgm:t>
    </dgm:pt>
    <dgm:pt modelId="{787FF2FA-7622-46E2-BDFE-CD4D8FF4BDF5}" type="sibTrans" cxnId="{E2880973-5861-4F53-88F8-BC898C684F40}">
      <dgm:prSet/>
      <dgm:spPr/>
      <dgm:t>
        <a:bodyPr/>
        <a:lstStyle/>
        <a:p>
          <a:endParaRPr lang="en-GB"/>
        </a:p>
      </dgm:t>
    </dgm:pt>
    <dgm:pt modelId="{7614B6DA-DC96-4355-8D47-154CCBB632BC}">
      <dgm:prSet phldrT="[Text]"/>
      <dgm:spPr>
        <a:solidFill>
          <a:srgbClr val="036169"/>
        </a:solidFill>
        <a:ln w="19050" cap="flat" cmpd="sng" algn="ctr">
          <a:solidFill>
            <a:srgbClr val="036169"/>
          </a:solidFill>
          <a:prstDash val="solid"/>
          <a:miter lim="800000"/>
        </a:ln>
        <a:effectLst/>
      </dgm:spPr>
      <dgm:t>
        <a:bodyPr spcFirstLastPara="0" vert="horz" wrap="square" lIns="83820" tIns="0" rIns="27940" bIns="0" numCol="1" spcCol="1270" anchor="ctr" anchorCtr="0"/>
        <a:lstStyle/>
        <a:p>
          <a:pPr>
            <a:buNone/>
          </a:pPr>
          <a:r>
            <a:rPr lang="en-GB" b="0" i="0" u="none" dirty="0"/>
            <a:t>Forgives All Sins</a:t>
          </a:r>
          <a:endParaRPr lang="en-GB" dirty="0"/>
        </a:p>
      </dgm:t>
    </dgm:pt>
    <dgm:pt modelId="{89C00096-CC2E-4BB8-8768-9988AAD22D7A}" type="parTrans" cxnId="{D97873C2-8CCF-4F9D-8862-62E834176AED}">
      <dgm:prSet/>
      <dgm:spPr/>
      <dgm:t>
        <a:bodyPr/>
        <a:lstStyle/>
        <a:p>
          <a:endParaRPr lang="en-GB"/>
        </a:p>
      </dgm:t>
    </dgm:pt>
    <dgm:pt modelId="{C93A517A-1D6D-48EA-AC4D-DD2D3C098C3E}" type="sibTrans" cxnId="{D97873C2-8CCF-4F9D-8862-62E834176AED}">
      <dgm:prSet/>
      <dgm:spPr/>
      <dgm:t>
        <a:bodyPr/>
        <a:lstStyle/>
        <a:p>
          <a:endParaRPr lang="en-GB"/>
        </a:p>
      </dgm:t>
    </dgm:pt>
    <dgm:pt modelId="{21AD9E2F-925C-41A7-950E-322929173659}">
      <dgm:prSet/>
      <dgm:spPr>
        <a:ln>
          <a:solidFill>
            <a:srgbClr val="036169"/>
          </a:solidFill>
        </a:ln>
      </dgm:spPr>
      <dgm:t>
        <a:bodyPr/>
        <a:lstStyle/>
        <a:p>
          <a:pPr>
            <a:buNone/>
          </a:pPr>
          <a:r>
            <a:rPr lang="en-GB" b="0" i="0" u="none" dirty="0"/>
            <a:t>	The Messenger of Allah </a:t>
          </a:r>
          <a:r>
            <a:rPr lang="en-US" dirty="0">
              <a:latin typeface="KFGQPC Arabic Symbols 01" panose="02000000000000000000" pitchFamily="2" charset="2"/>
            </a:rPr>
            <a:t>g </a:t>
          </a:r>
          <a:r>
            <a:rPr lang="en-GB" b="0" i="0" u="none" dirty="0"/>
            <a:t>said, “The </a:t>
          </a:r>
          <a:r>
            <a:rPr lang="en-GB" b="0" i="0" u="none" dirty="0" err="1"/>
            <a:t>ḥajj</a:t>
          </a:r>
          <a:r>
            <a:rPr lang="en-GB" b="0" i="0" u="none" dirty="0"/>
            <a:t> </a:t>
          </a:r>
          <a:r>
            <a:rPr lang="en-GB" b="0" i="0" u="none" dirty="0" err="1"/>
            <a:t>mabrūr</a:t>
          </a:r>
          <a:r>
            <a:rPr lang="en-GB" b="0" i="0" u="none" dirty="0"/>
            <a:t> has no reward except Paradise.” (Bukhari).</a:t>
          </a:r>
          <a:endParaRPr lang="en-GB" dirty="0"/>
        </a:p>
      </dgm:t>
    </dgm:pt>
    <dgm:pt modelId="{1CF68B25-7A84-403B-BA81-B8744BE1268A}" type="parTrans" cxnId="{72A5D356-D738-4D97-9E88-C3CBBB797DA3}">
      <dgm:prSet/>
      <dgm:spPr/>
      <dgm:t>
        <a:bodyPr/>
        <a:lstStyle/>
        <a:p>
          <a:endParaRPr lang="en-GB"/>
        </a:p>
      </dgm:t>
    </dgm:pt>
    <dgm:pt modelId="{FF9E0D7A-15E0-4C58-910D-CFBE45AD9204}" type="sibTrans" cxnId="{72A5D356-D738-4D97-9E88-C3CBBB797DA3}">
      <dgm:prSet/>
      <dgm:spPr/>
      <dgm:t>
        <a:bodyPr/>
        <a:lstStyle/>
        <a:p>
          <a:endParaRPr lang="en-GB"/>
        </a:p>
      </dgm:t>
    </dgm:pt>
    <dgm:pt modelId="{9082E32A-7DDE-4E5F-8DD0-B217D9C7700C}">
      <dgm:prSet/>
      <dgm:spPr>
        <a:ln>
          <a:solidFill>
            <a:srgbClr val="036169"/>
          </a:solidFill>
        </a:ln>
      </dgm:spPr>
      <dgm:t>
        <a:bodyPr/>
        <a:lstStyle/>
        <a:p>
          <a:pPr>
            <a:buNone/>
          </a:pPr>
          <a:r>
            <a:rPr lang="en-GB" b="0" i="0" u="none" dirty="0"/>
            <a:t>	The Messenger of Allah </a:t>
          </a:r>
          <a:r>
            <a:rPr lang="en-US" dirty="0">
              <a:latin typeface="KFGQPC Arabic Symbols 01" panose="02000000000000000000" pitchFamily="2" charset="2"/>
            </a:rPr>
            <a:t>g</a:t>
          </a:r>
          <a:r>
            <a:rPr lang="ar-AE" b="0" i="0" u="none" dirty="0"/>
            <a:t> </a:t>
          </a:r>
          <a:r>
            <a:rPr lang="en-GB" b="0" i="0" u="none" dirty="0"/>
            <a:t>was asked, “What is the best deed?” He replied, “</a:t>
          </a:r>
          <a:r>
            <a:rPr lang="en-GB" b="0" i="0" u="none" dirty="0" err="1"/>
            <a:t>Imān</a:t>
          </a:r>
          <a:r>
            <a:rPr lang="en-GB" b="0" i="0" u="none" dirty="0"/>
            <a:t> in Allah and His Messenger.” It was said, “Then what?” He </a:t>
          </a:r>
          <a:r>
            <a:rPr lang="en-US" dirty="0">
              <a:latin typeface="KFGQPC Arabic Symbols 01" panose="02000000000000000000" pitchFamily="2" charset="2"/>
            </a:rPr>
            <a:t>g</a:t>
          </a:r>
          <a:r>
            <a:rPr lang="ar-AE" b="0" i="0" u="none" dirty="0"/>
            <a:t> </a:t>
          </a:r>
          <a:r>
            <a:rPr lang="en-GB" b="0" i="0" u="none" dirty="0"/>
            <a:t>said, “</a:t>
          </a:r>
          <a:r>
            <a:rPr lang="en-GB" b="0" i="0" u="none" dirty="0" err="1"/>
            <a:t>Jihād</a:t>
          </a:r>
          <a:r>
            <a:rPr lang="en-GB" b="0" i="0" u="none" dirty="0"/>
            <a:t> in the path of Allah.” It was said, “Then what?” He said, “</a:t>
          </a:r>
          <a:r>
            <a:rPr lang="en-GB" b="0" i="0" u="none" dirty="0" err="1"/>
            <a:t>Ḥajj</a:t>
          </a:r>
          <a:r>
            <a:rPr lang="en-GB" b="0" i="0" u="none" dirty="0"/>
            <a:t> </a:t>
          </a:r>
          <a:r>
            <a:rPr lang="en-GB" b="0" i="0" u="none" dirty="0" err="1"/>
            <a:t>mabrūr</a:t>
          </a:r>
          <a:r>
            <a:rPr lang="en-GB" b="0" i="0" u="none" dirty="0"/>
            <a:t> (a righteous accepted </a:t>
          </a:r>
          <a:r>
            <a:rPr lang="en-GB" b="0" i="0" u="none" dirty="0" err="1"/>
            <a:t>ḥajj</a:t>
          </a:r>
          <a:r>
            <a:rPr lang="en-GB" b="0" i="0" u="none" dirty="0"/>
            <a:t>)” (</a:t>
          </a:r>
          <a:r>
            <a:rPr lang="en-GB" b="0" i="0" u="none" dirty="0" err="1"/>
            <a:t>Bukhārī</a:t>
          </a:r>
          <a:r>
            <a:rPr lang="en-GB" b="0" i="0" u="none" dirty="0"/>
            <a:t>).</a:t>
          </a:r>
          <a:endParaRPr lang="en-GB" dirty="0"/>
        </a:p>
      </dgm:t>
    </dgm:pt>
    <dgm:pt modelId="{E2238E01-C610-4D5D-AA4F-C40FA077473E}" type="parTrans" cxnId="{6A84A9A1-E5B4-4ABB-9381-110A1FAEE4EC}">
      <dgm:prSet/>
      <dgm:spPr/>
      <dgm:t>
        <a:bodyPr/>
        <a:lstStyle/>
        <a:p>
          <a:endParaRPr lang="en-GB"/>
        </a:p>
      </dgm:t>
    </dgm:pt>
    <dgm:pt modelId="{FB005AB5-14D5-4C18-8B0C-97149407C875}" type="sibTrans" cxnId="{6A84A9A1-E5B4-4ABB-9381-110A1FAEE4EC}">
      <dgm:prSet/>
      <dgm:spPr/>
      <dgm:t>
        <a:bodyPr/>
        <a:lstStyle/>
        <a:p>
          <a:endParaRPr lang="en-GB"/>
        </a:p>
      </dgm:t>
    </dgm:pt>
    <dgm:pt modelId="{FD047A26-AE67-446D-B327-E0BFCBDAB2DF}">
      <dgm:prSet/>
      <dgm:spPr>
        <a:ln>
          <a:solidFill>
            <a:srgbClr val="036169"/>
          </a:solidFill>
        </a:ln>
      </dgm:spPr>
      <dgm:t>
        <a:bodyPr/>
        <a:lstStyle/>
        <a:p>
          <a:pPr>
            <a:buNone/>
          </a:pPr>
          <a:r>
            <a:rPr lang="en-GB" b="0" i="0" u="none" dirty="0"/>
            <a:t>	The Messenger of Allah </a:t>
          </a:r>
          <a:r>
            <a:rPr lang="en-US" dirty="0">
              <a:latin typeface="KFGQPC Arabic Symbols 01" panose="02000000000000000000" pitchFamily="2" charset="2"/>
            </a:rPr>
            <a:t>g</a:t>
          </a:r>
          <a:r>
            <a:rPr lang="ar-AE" b="0" i="0" u="none" dirty="0"/>
            <a:t> </a:t>
          </a:r>
          <a:r>
            <a:rPr lang="en-GB" b="0" i="0" u="none" dirty="0"/>
            <a:t>said, “Whoever performs </a:t>
          </a:r>
          <a:r>
            <a:rPr lang="en-GB" b="0" i="0" u="none" dirty="0" err="1"/>
            <a:t>ḥajj</a:t>
          </a:r>
          <a:r>
            <a:rPr lang="en-GB" b="0" i="0" u="none" dirty="0"/>
            <a:t> for the sake of Allah and refrains from sexual relations and sin will return as free of sin as the day his mother gave birth to him” (</a:t>
          </a:r>
          <a:r>
            <a:rPr lang="en-GB" b="0" i="0" u="none" dirty="0" err="1"/>
            <a:t>Bukhārī</a:t>
          </a:r>
          <a:r>
            <a:rPr lang="en-GB" b="0" i="0" u="none" dirty="0"/>
            <a:t>).</a:t>
          </a:r>
          <a:endParaRPr lang="en-GB" dirty="0"/>
        </a:p>
      </dgm:t>
    </dgm:pt>
    <dgm:pt modelId="{FD51583C-A34E-435B-9225-E8B6ED584154}" type="parTrans" cxnId="{76A16704-CE6D-4B4D-A7BF-FD279A88A228}">
      <dgm:prSet/>
      <dgm:spPr/>
      <dgm:t>
        <a:bodyPr/>
        <a:lstStyle/>
        <a:p>
          <a:endParaRPr lang="en-GB"/>
        </a:p>
      </dgm:t>
    </dgm:pt>
    <dgm:pt modelId="{2F683502-F44F-4854-AC74-FF64A4078900}" type="sibTrans" cxnId="{76A16704-CE6D-4B4D-A7BF-FD279A88A228}">
      <dgm:prSet/>
      <dgm:spPr/>
      <dgm:t>
        <a:bodyPr/>
        <a:lstStyle/>
        <a:p>
          <a:endParaRPr lang="en-GB"/>
        </a:p>
      </dgm:t>
    </dgm:pt>
    <dgm:pt modelId="{ACFF9A66-F91B-4029-843D-C3AA209C379B}" type="pres">
      <dgm:prSet presAssocID="{D9DE44C3-87CF-4438-B011-D596CA722366}" presName="diagram" presStyleCnt="0">
        <dgm:presLayoutVars>
          <dgm:dir/>
          <dgm:animLvl val="lvl"/>
          <dgm:resizeHandles val="exact"/>
        </dgm:presLayoutVars>
      </dgm:prSet>
      <dgm:spPr/>
    </dgm:pt>
    <dgm:pt modelId="{E52DB441-BB40-4091-AC4D-A59EB2B671C8}" type="pres">
      <dgm:prSet presAssocID="{1F617010-39B3-463D-96A1-F41D4694C080}" presName="compNode" presStyleCnt="0"/>
      <dgm:spPr/>
    </dgm:pt>
    <dgm:pt modelId="{EA7A3461-BD1E-4BD9-ADF8-000C42BBB3C8}" type="pres">
      <dgm:prSet presAssocID="{1F617010-39B3-463D-96A1-F41D4694C080}" presName="childRect" presStyleLbl="bgAcc1" presStyleIdx="0" presStyleCnt="3" custLinFactNeighborY="281">
        <dgm:presLayoutVars>
          <dgm:bulletEnabled val="1"/>
        </dgm:presLayoutVars>
      </dgm:prSet>
      <dgm:spPr/>
    </dgm:pt>
    <dgm:pt modelId="{029580FB-4132-4130-BB22-636B51B85F68}" type="pres">
      <dgm:prSet presAssocID="{1F617010-39B3-463D-96A1-F41D4694C080}" presName="parentText" presStyleLbl="node1" presStyleIdx="0" presStyleCnt="0">
        <dgm:presLayoutVars>
          <dgm:chMax val="0"/>
          <dgm:bulletEnabled val="1"/>
        </dgm:presLayoutVars>
      </dgm:prSet>
      <dgm:spPr/>
    </dgm:pt>
    <dgm:pt modelId="{5966704F-B8BC-4213-9BE3-BF768F577A3F}" type="pres">
      <dgm:prSet presAssocID="{1F617010-39B3-463D-96A1-F41D4694C080}" presName="parentRect" presStyleLbl="alignNode1" presStyleIdx="0" presStyleCnt="3"/>
      <dgm:spPr/>
    </dgm:pt>
    <dgm:pt modelId="{E55DD7D3-E9C4-4999-B4BA-BE3E771CD31C}" type="pres">
      <dgm:prSet presAssocID="{1F617010-39B3-463D-96A1-F41D4694C080}" presName="adorn" presStyleLbl="fgAccFollowNode1" presStyleIdx="0" presStyleCnt="3"/>
      <dgm:spPr>
        <a:noFill/>
        <a:ln>
          <a:noFill/>
        </a:ln>
      </dgm:spPr>
    </dgm:pt>
    <dgm:pt modelId="{B9BEAAE7-051D-4B69-8BCB-68803FCC61D5}" type="pres">
      <dgm:prSet presAssocID="{0454F68F-D670-4925-B71E-7918E5195E97}" presName="sibTrans" presStyleLbl="sibTrans2D1" presStyleIdx="0" presStyleCnt="0"/>
      <dgm:spPr/>
    </dgm:pt>
    <dgm:pt modelId="{CCCD2291-2252-43F6-99CA-66BC33E8CD0F}" type="pres">
      <dgm:prSet presAssocID="{B0F7D2EC-CE82-4DAB-8A94-4F054CAB254A}" presName="compNode" presStyleCnt="0"/>
      <dgm:spPr/>
    </dgm:pt>
    <dgm:pt modelId="{1DDB73A4-87F4-475F-9FB0-FE6522EAE959}" type="pres">
      <dgm:prSet presAssocID="{B0F7D2EC-CE82-4DAB-8A94-4F054CAB254A}" presName="childRect" presStyleLbl="bgAcc1" presStyleIdx="1" presStyleCnt="3">
        <dgm:presLayoutVars>
          <dgm:bulletEnabled val="1"/>
        </dgm:presLayoutVars>
      </dgm:prSet>
      <dgm:spPr/>
    </dgm:pt>
    <dgm:pt modelId="{968493F4-211E-4D78-BEDC-CAA02F1FC693}" type="pres">
      <dgm:prSet presAssocID="{B0F7D2EC-CE82-4DAB-8A94-4F054CAB254A}" presName="parentText" presStyleLbl="node1" presStyleIdx="0" presStyleCnt="0">
        <dgm:presLayoutVars>
          <dgm:chMax val="0"/>
          <dgm:bulletEnabled val="1"/>
        </dgm:presLayoutVars>
      </dgm:prSet>
      <dgm:spPr/>
    </dgm:pt>
    <dgm:pt modelId="{9B93749A-D69C-4410-A92D-7B468BD4E944}" type="pres">
      <dgm:prSet presAssocID="{B0F7D2EC-CE82-4DAB-8A94-4F054CAB254A}" presName="parentRect" presStyleLbl="alignNode1" presStyleIdx="1" presStyleCnt="3"/>
      <dgm:spPr>
        <a:xfrm>
          <a:off x="3598728" y="3280721"/>
          <a:ext cx="3071795" cy="986002"/>
        </a:xfrm>
        <a:prstGeom prst="rect">
          <a:avLst/>
        </a:prstGeom>
      </dgm:spPr>
    </dgm:pt>
    <dgm:pt modelId="{ED023F64-A30C-41B5-B808-C5708EA899A6}" type="pres">
      <dgm:prSet presAssocID="{B0F7D2EC-CE82-4DAB-8A94-4F054CAB254A}" presName="adorn" presStyleLbl="fgAccFollowNode1" presStyleIdx="1" presStyleCnt="3"/>
      <dgm:spPr>
        <a:noFill/>
        <a:ln>
          <a:noFill/>
        </a:ln>
      </dgm:spPr>
    </dgm:pt>
    <dgm:pt modelId="{441F06B8-E416-48E5-9371-CA512B29229C}" type="pres">
      <dgm:prSet presAssocID="{787FF2FA-7622-46E2-BDFE-CD4D8FF4BDF5}" presName="sibTrans" presStyleLbl="sibTrans2D1" presStyleIdx="0" presStyleCnt="0"/>
      <dgm:spPr/>
    </dgm:pt>
    <dgm:pt modelId="{C2B2CD47-9A37-4D0B-9EEF-FBA31073FEA8}" type="pres">
      <dgm:prSet presAssocID="{7614B6DA-DC96-4355-8D47-154CCBB632BC}" presName="compNode" presStyleCnt="0"/>
      <dgm:spPr/>
    </dgm:pt>
    <dgm:pt modelId="{73BEC8B2-EC3A-4499-B0CA-C622CEFCBFD6}" type="pres">
      <dgm:prSet presAssocID="{7614B6DA-DC96-4355-8D47-154CCBB632BC}" presName="childRect" presStyleLbl="bgAcc1" presStyleIdx="2" presStyleCnt="3">
        <dgm:presLayoutVars>
          <dgm:bulletEnabled val="1"/>
        </dgm:presLayoutVars>
      </dgm:prSet>
      <dgm:spPr/>
    </dgm:pt>
    <dgm:pt modelId="{7FB532A8-E204-4C17-8DD2-57ECF273189D}" type="pres">
      <dgm:prSet presAssocID="{7614B6DA-DC96-4355-8D47-154CCBB632BC}" presName="parentText" presStyleLbl="node1" presStyleIdx="0" presStyleCnt="0">
        <dgm:presLayoutVars>
          <dgm:chMax val="0"/>
          <dgm:bulletEnabled val="1"/>
        </dgm:presLayoutVars>
      </dgm:prSet>
      <dgm:spPr>
        <a:xfrm>
          <a:off x="7190345" y="3280721"/>
          <a:ext cx="2163235" cy="986002"/>
        </a:xfrm>
        <a:prstGeom prst="rect">
          <a:avLst/>
        </a:prstGeom>
      </dgm:spPr>
    </dgm:pt>
    <dgm:pt modelId="{BA575630-9EFC-4BDB-93BE-7D3208B22B27}" type="pres">
      <dgm:prSet presAssocID="{7614B6DA-DC96-4355-8D47-154CCBB632BC}" presName="parentRect" presStyleLbl="alignNode1" presStyleIdx="2" presStyleCnt="3"/>
      <dgm:spPr/>
    </dgm:pt>
    <dgm:pt modelId="{EC3926CF-B599-4AD3-8342-0347182BDF0D}" type="pres">
      <dgm:prSet presAssocID="{7614B6DA-DC96-4355-8D47-154CCBB632BC}" presName="adorn" presStyleLbl="fgAccFollowNode1" presStyleIdx="2" presStyleCnt="3"/>
      <dgm:spPr>
        <a:noFill/>
        <a:ln>
          <a:noFill/>
        </a:ln>
      </dgm:spPr>
    </dgm:pt>
  </dgm:ptLst>
  <dgm:cxnLst>
    <dgm:cxn modelId="{76A16704-CE6D-4B4D-A7BF-FD279A88A228}" srcId="{7614B6DA-DC96-4355-8D47-154CCBB632BC}" destId="{FD047A26-AE67-446D-B327-E0BFCBDAB2DF}" srcOrd="0" destOrd="0" parTransId="{FD51583C-A34E-435B-9225-E8B6ED584154}" sibTransId="{2F683502-F44F-4854-AC74-FF64A4078900}"/>
    <dgm:cxn modelId="{1400E626-4F18-459D-991A-0BD87F1B6575}" srcId="{D9DE44C3-87CF-4438-B011-D596CA722366}" destId="{1F617010-39B3-463D-96A1-F41D4694C080}" srcOrd="0" destOrd="0" parTransId="{17E61B7A-3715-4D26-9B06-205A4B814E0F}" sibTransId="{0454F68F-D670-4925-B71E-7918E5195E97}"/>
    <dgm:cxn modelId="{59756647-032D-458A-9951-322B60CC3869}" type="presOf" srcId="{FD047A26-AE67-446D-B327-E0BFCBDAB2DF}" destId="{73BEC8B2-EC3A-4499-B0CA-C622CEFCBFD6}" srcOrd="0" destOrd="0" presId="urn:microsoft.com/office/officeart/2005/8/layout/bList2"/>
    <dgm:cxn modelId="{648EF567-3567-4049-A582-A838AFF794CF}" type="presOf" srcId="{9082E32A-7DDE-4E5F-8DD0-B217D9C7700C}" destId="{1DDB73A4-87F4-475F-9FB0-FE6522EAE959}" srcOrd="0" destOrd="0" presId="urn:microsoft.com/office/officeart/2005/8/layout/bList2"/>
    <dgm:cxn modelId="{E2880973-5861-4F53-88F8-BC898C684F40}" srcId="{D9DE44C3-87CF-4438-B011-D596CA722366}" destId="{B0F7D2EC-CE82-4DAB-8A94-4F054CAB254A}" srcOrd="1" destOrd="0" parTransId="{4E775145-824B-4F77-9B06-B823230CD6E2}" sibTransId="{787FF2FA-7622-46E2-BDFE-CD4D8FF4BDF5}"/>
    <dgm:cxn modelId="{72A5D356-D738-4D97-9E88-C3CBBB797DA3}" srcId="{1F617010-39B3-463D-96A1-F41D4694C080}" destId="{21AD9E2F-925C-41A7-950E-322929173659}" srcOrd="0" destOrd="0" parTransId="{1CF68B25-7A84-403B-BA81-B8744BE1268A}" sibTransId="{FF9E0D7A-15E0-4C58-910D-CFBE45AD9204}"/>
    <dgm:cxn modelId="{959A487D-D2D2-4F44-89E3-504E318B4857}" type="presOf" srcId="{D9DE44C3-87CF-4438-B011-D596CA722366}" destId="{ACFF9A66-F91B-4029-843D-C3AA209C379B}" srcOrd="0" destOrd="0" presId="urn:microsoft.com/office/officeart/2005/8/layout/bList2"/>
    <dgm:cxn modelId="{917D4D8E-9EF1-4B76-B414-DC60D0D25699}" type="presOf" srcId="{1F617010-39B3-463D-96A1-F41D4694C080}" destId="{5966704F-B8BC-4213-9BE3-BF768F577A3F}" srcOrd="1" destOrd="0" presId="urn:microsoft.com/office/officeart/2005/8/layout/bList2"/>
    <dgm:cxn modelId="{B069F59E-A5EE-488C-9FC5-6EF6210B439E}" type="presOf" srcId="{B0F7D2EC-CE82-4DAB-8A94-4F054CAB254A}" destId="{9B93749A-D69C-4410-A92D-7B468BD4E944}" srcOrd="1" destOrd="0" presId="urn:microsoft.com/office/officeart/2005/8/layout/bList2"/>
    <dgm:cxn modelId="{F5BB5CA0-CF43-4BB4-B134-FD8D1FC05640}" type="presOf" srcId="{787FF2FA-7622-46E2-BDFE-CD4D8FF4BDF5}" destId="{441F06B8-E416-48E5-9371-CA512B29229C}" srcOrd="0" destOrd="0" presId="urn:microsoft.com/office/officeart/2005/8/layout/bList2"/>
    <dgm:cxn modelId="{6A84A9A1-E5B4-4ABB-9381-110A1FAEE4EC}" srcId="{B0F7D2EC-CE82-4DAB-8A94-4F054CAB254A}" destId="{9082E32A-7DDE-4E5F-8DD0-B217D9C7700C}" srcOrd="0" destOrd="0" parTransId="{E2238E01-C610-4D5D-AA4F-C40FA077473E}" sibTransId="{FB005AB5-14D5-4C18-8B0C-97149407C875}"/>
    <dgm:cxn modelId="{27E80FA5-0191-429C-A920-D8F186F393AF}" type="presOf" srcId="{0454F68F-D670-4925-B71E-7918E5195E97}" destId="{B9BEAAE7-051D-4B69-8BCB-68803FCC61D5}" srcOrd="0" destOrd="0" presId="urn:microsoft.com/office/officeart/2005/8/layout/bList2"/>
    <dgm:cxn modelId="{D97873C2-8CCF-4F9D-8862-62E834176AED}" srcId="{D9DE44C3-87CF-4438-B011-D596CA722366}" destId="{7614B6DA-DC96-4355-8D47-154CCBB632BC}" srcOrd="2" destOrd="0" parTransId="{89C00096-CC2E-4BB8-8768-9988AAD22D7A}" sibTransId="{C93A517A-1D6D-48EA-AC4D-DD2D3C098C3E}"/>
    <dgm:cxn modelId="{993C55CA-EC3C-4727-9329-9D124941D035}" type="presOf" srcId="{7614B6DA-DC96-4355-8D47-154CCBB632BC}" destId="{7FB532A8-E204-4C17-8DD2-57ECF273189D}" srcOrd="0" destOrd="0" presId="urn:microsoft.com/office/officeart/2005/8/layout/bList2"/>
    <dgm:cxn modelId="{0E4A98DC-D9C2-4577-8D9A-E49CDB47C750}" type="presOf" srcId="{21AD9E2F-925C-41A7-950E-322929173659}" destId="{EA7A3461-BD1E-4BD9-ADF8-000C42BBB3C8}" srcOrd="0" destOrd="0" presId="urn:microsoft.com/office/officeart/2005/8/layout/bList2"/>
    <dgm:cxn modelId="{1FAE97EC-5090-4A3A-8BFE-6B6AA1C0813A}" type="presOf" srcId="{7614B6DA-DC96-4355-8D47-154CCBB632BC}" destId="{BA575630-9EFC-4BDB-93BE-7D3208B22B27}" srcOrd="1" destOrd="0" presId="urn:microsoft.com/office/officeart/2005/8/layout/bList2"/>
    <dgm:cxn modelId="{1BE52AFB-76F4-4127-A52D-E1A70ED4631D}" type="presOf" srcId="{1F617010-39B3-463D-96A1-F41D4694C080}" destId="{029580FB-4132-4130-BB22-636B51B85F68}" srcOrd="0" destOrd="0" presId="urn:microsoft.com/office/officeart/2005/8/layout/bList2"/>
    <dgm:cxn modelId="{5710BEFC-5B0A-467B-A103-79B3ABA49AB3}" type="presOf" srcId="{B0F7D2EC-CE82-4DAB-8A94-4F054CAB254A}" destId="{968493F4-211E-4D78-BEDC-CAA02F1FC693}" srcOrd="0" destOrd="0" presId="urn:microsoft.com/office/officeart/2005/8/layout/bList2"/>
    <dgm:cxn modelId="{08304E08-02B7-479B-9D9A-101610A895C9}" type="presParOf" srcId="{ACFF9A66-F91B-4029-843D-C3AA209C379B}" destId="{E52DB441-BB40-4091-AC4D-A59EB2B671C8}" srcOrd="0" destOrd="0" presId="urn:microsoft.com/office/officeart/2005/8/layout/bList2"/>
    <dgm:cxn modelId="{A9B4CE74-61C0-4FEB-98AE-A03650502CE5}" type="presParOf" srcId="{E52DB441-BB40-4091-AC4D-A59EB2B671C8}" destId="{EA7A3461-BD1E-4BD9-ADF8-000C42BBB3C8}" srcOrd="0" destOrd="0" presId="urn:microsoft.com/office/officeart/2005/8/layout/bList2"/>
    <dgm:cxn modelId="{87C39D9B-36A8-472E-9C79-6CA369F23447}" type="presParOf" srcId="{E52DB441-BB40-4091-AC4D-A59EB2B671C8}" destId="{029580FB-4132-4130-BB22-636B51B85F68}" srcOrd="1" destOrd="0" presId="urn:microsoft.com/office/officeart/2005/8/layout/bList2"/>
    <dgm:cxn modelId="{726A6FA0-7706-42A1-86F4-D71832ADBD71}" type="presParOf" srcId="{E52DB441-BB40-4091-AC4D-A59EB2B671C8}" destId="{5966704F-B8BC-4213-9BE3-BF768F577A3F}" srcOrd="2" destOrd="0" presId="urn:microsoft.com/office/officeart/2005/8/layout/bList2"/>
    <dgm:cxn modelId="{1CD5BA71-E2D1-463E-8158-A4AA1EC6BB81}" type="presParOf" srcId="{E52DB441-BB40-4091-AC4D-A59EB2B671C8}" destId="{E55DD7D3-E9C4-4999-B4BA-BE3E771CD31C}" srcOrd="3" destOrd="0" presId="urn:microsoft.com/office/officeart/2005/8/layout/bList2"/>
    <dgm:cxn modelId="{39AFFCC2-7AE1-4223-AA17-ECACA29A419F}" type="presParOf" srcId="{ACFF9A66-F91B-4029-843D-C3AA209C379B}" destId="{B9BEAAE7-051D-4B69-8BCB-68803FCC61D5}" srcOrd="1" destOrd="0" presId="urn:microsoft.com/office/officeart/2005/8/layout/bList2"/>
    <dgm:cxn modelId="{3995EF41-5EF2-469D-A018-6E3764F039F8}" type="presParOf" srcId="{ACFF9A66-F91B-4029-843D-C3AA209C379B}" destId="{CCCD2291-2252-43F6-99CA-66BC33E8CD0F}" srcOrd="2" destOrd="0" presId="urn:microsoft.com/office/officeart/2005/8/layout/bList2"/>
    <dgm:cxn modelId="{834B39A6-5A77-4FBE-BD20-C36CAB38D626}" type="presParOf" srcId="{CCCD2291-2252-43F6-99CA-66BC33E8CD0F}" destId="{1DDB73A4-87F4-475F-9FB0-FE6522EAE959}" srcOrd="0" destOrd="0" presId="urn:microsoft.com/office/officeart/2005/8/layout/bList2"/>
    <dgm:cxn modelId="{565228C6-05C1-4BFE-BD20-D934EA84B4AC}" type="presParOf" srcId="{CCCD2291-2252-43F6-99CA-66BC33E8CD0F}" destId="{968493F4-211E-4D78-BEDC-CAA02F1FC693}" srcOrd="1" destOrd="0" presId="urn:microsoft.com/office/officeart/2005/8/layout/bList2"/>
    <dgm:cxn modelId="{EB8BE5AE-853D-4BB6-9990-CB700006CBC2}" type="presParOf" srcId="{CCCD2291-2252-43F6-99CA-66BC33E8CD0F}" destId="{9B93749A-D69C-4410-A92D-7B468BD4E944}" srcOrd="2" destOrd="0" presId="urn:microsoft.com/office/officeart/2005/8/layout/bList2"/>
    <dgm:cxn modelId="{72FD67BB-3FE3-4CE6-9493-3AC9B139A1CB}" type="presParOf" srcId="{CCCD2291-2252-43F6-99CA-66BC33E8CD0F}" destId="{ED023F64-A30C-41B5-B808-C5708EA899A6}" srcOrd="3" destOrd="0" presId="urn:microsoft.com/office/officeart/2005/8/layout/bList2"/>
    <dgm:cxn modelId="{C41D2627-EAE2-4B84-8768-8D1A179D5D31}" type="presParOf" srcId="{ACFF9A66-F91B-4029-843D-C3AA209C379B}" destId="{441F06B8-E416-48E5-9371-CA512B29229C}" srcOrd="3" destOrd="0" presId="urn:microsoft.com/office/officeart/2005/8/layout/bList2"/>
    <dgm:cxn modelId="{382A5F78-335E-4630-B98F-166640BCA296}" type="presParOf" srcId="{ACFF9A66-F91B-4029-843D-C3AA209C379B}" destId="{C2B2CD47-9A37-4D0B-9EEF-FBA31073FEA8}" srcOrd="4" destOrd="0" presId="urn:microsoft.com/office/officeart/2005/8/layout/bList2"/>
    <dgm:cxn modelId="{787777C6-4EE1-41F6-AD6A-F61BF8D0BF75}" type="presParOf" srcId="{C2B2CD47-9A37-4D0B-9EEF-FBA31073FEA8}" destId="{73BEC8B2-EC3A-4499-B0CA-C622CEFCBFD6}" srcOrd="0" destOrd="0" presId="urn:microsoft.com/office/officeart/2005/8/layout/bList2"/>
    <dgm:cxn modelId="{83CB3D81-7C66-4883-840A-86E66982840A}" type="presParOf" srcId="{C2B2CD47-9A37-4D0B-9EEF-FBA31073FEA8}" destId="{7FB532A8-E204-4C17-8DD2-57ECF273189D}" srcOrd="1" destOrd="0" presId="urn:microsoft.com/office/officeart/2005/8/layout/bList2"/>
    <dgm:cxn modelId="{6912A536-0BAE-4000-8D63-E48AD655DD9E}" type="presParOf" srcId="{C2B2CD47-9A37-4D0B-9EEF-FBA31073FEA8}" destId="{BA575630-9EFC-4BDB-93BE-7D3208B22B27}" srcOrd="2" destOrd="0" presId="urn:microsoft.com/office/officeart/2005/8/layout/bList2"/>
    <dgm:cxn modelId="{80C464BF-A577-4B70-9C05-069836112B3D}" type="presParOf" srcId="{C2B2CD47-9A37-4D0B-9EEF-FBA31073FEA8}" destId="{EC3926CF-B599-4AD3-8342-0347182BDF0D}" srcOrd="3" destOrd="0" presId="urn:microsoft.com/office/officeart/2005/8/layout/b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CB7C60-82E6-44B3-AB61-4FFEF4A7DF4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PK"/>
        </a:p>
      </dgm:t>
    </dgm:pt>
    <dgm:pt modelId="{CBFFBFC6-C301-46E6-8842-B21F0CB5DE85}">
      <dgm:prSet phldrT="[Text]" custT="1"/>
      <dgm:spPr>
        <a:solidFill>
          <a:srgbClr val="036169">
            <a:alpha val="85000"/>
          </a:srgbClr>
        </a:solidFill>
      </dgm:spPr>
      <dgm:t>
        <a:bodyPr lIns="144000" tIns="144000" rIns="144000" bIns="144000"/>
        <a:lstStyle/>
        <a:p>
          <a:pPr>
            <a:buNone/>
          </a:pPr>
          <a:r>
            <a:rPr lang="en-GB" sz="1700" b="1" i="0" u="none" dirty="0"/>
            <a:t>1. Renew Tawhid and Ikhlas</a:t>
          </a:r>
          <a:endParaRPr lang="en-PK" sz="1700" b="1" dirty="0"/>
        </a:p>
      </dgm:t>
    </dgm:pt>
    <dgm:pt modelId="{D8EBE25F-72B4-4B1C-963A-A2E58CD9E8AC}" type="parTrans" cxnId="{8B67259D-9424-4A98-B62A-555B3FB1EF4C}">
      <dgm:prSet/>
      <dgm:spPr/>
      <dgm:t>
        <a:bodyPr/>
        <a:lstStyle/>
        <a:p>
          <a:endParaRPr lang="en-PK" sz="1700"/>
        </a:p>
      </dgm:t>
    </dgm:pt>
    <dgm:pt modelId="{E04BED4A-A226-4D28-A010-27991CC05080}" type="sibTrans" cxnId="{8B67259D-9424-4A98-B62A-555B3FB1EF4C}">
      <dgm:prSet/>
      <dgm:spPr/>
      <dgm:t>
        <a:bodyPr/>
        <a:lstStyle/>
        <a:p>
          <a:endParaRPr lang="en-PK" sz="1700"/>
        </a:p>
      </dgm:t>
    </dgm:pt>
    <dgm:pt modelId="{A74A97EE-61F6-4107-BCC6-3976ED41129C}">
      <dgm:prSet phldrT="[Text]" custT="1"/>
      <dgm:spPr>
        <a:solidFill>
          <a:srgbClr val="036169">
            <a:alpha val="85000"/>
          </a:srgbClr>
        </a:solidFill>
      </dgm:spPr>
      <dgm:t>
        <a:bodyPr lIns="144000" tIns="144000" rIns="144000" bIns="144000"/>
        <a:lstStyle/>
        <a:p>
          <a:pPr>
            <a:buFont typeface="+mj-lt"/>
            <a:buAutoNum type="arabicPeriod"/>
          </a:pPr>
          <a:r>
            <a:rPr lang="en-GB" sz="1700" b="1" i="0" u="none" dirty="0"/>
            <a:t>2. Deepen </a:t>
          </a:r>
          <a:r>
            <a:rPr lang="en-GB" sz="1700" b="1" i="0" u="none" dirty="0" err="1"/>
            <a:t>ʿUbudiyyah</a:t>
          </a:r>
          <a:r>
            <a:rPr lang="en-GB" sz="1700" b="1" i="0" u="none" dirty="0"/>
            <a:t> and Love of Allah</a:t>
          </a:r>
        </a:p>
      </dgm:t>
    </dgm:pt>
    <dgm:pt modelId="{4574402E-C094-4EE1-9BE4-409806710AD4}" type="parTrans" cxnId="{1A429E35-63D3-4886-B7EC-A2A33500F593}">
      <dgm:prSet/>
      <dgm:spPr/>
      <dgm:t>
        <a:bodyPr/>
        <a:lstStyle/>
        <a:p>
          <a:endParaRPr lang="en-PK" sz="1700"/>
        </a:p>
      </dgm:t>
    </dgm:pt>
    <dgm:pt modelId="{654E52B6-22A6-4E37-821D-3D5837C23011}" type="sibTrans" cxnId="{1A429E35-63D3-4886-B7EC-A2A33500F593}">
      <dgm:prSet/>
      <dgm:spPr/>
      <dgm:t>
        <a:bodyPr/>
        <a:lstStyle/>
        <a:p>
          <a:endParaRPr lang="en-PK" sz="1700"/>
        </a:p>
      </dgm:t>
    </dgm:pt>
    <dgm:pt modelId="{57D0EDCF-0E28-4570-965C-B11808F645DB}">
      <dgm:prSet custT="1"/>
      <dgm:spPr>
        <a:solidFill>
          <a:srgbClr val="036169">
            <a:alpha val="85000"/>
          </a:srgbClr>
        </a:solidFill>
      </dgm:spPr>
      <dgm:t>
        <a:bodyPr lIns="144000" tIns="144000" rIns="144000" bIns="144000"/>
        <a:lstStyle/>
        <a:p>
          <a:pPr>
            <a:buFont typeface="+mj-lt"/>
            <a:buAutoNum type="arabicPeriod"/>
          </a:pPr>
          <a:r>
            <a:rPr lang="en-GB" sz="1700" b="1" i="0" u="none" dirty="0"/>
            <a:t>3. Practise Mindful Dhikr &amp; Salawat</a:t>
          </a:r>
        </a:p>
      </dgm:t>
    </dgm:pt>
    <dgm:pt modelId="{5FD51E0F-97C0-4D11-8126-C4EFFB0217FE}" type="parTrans" cxnId="{5A50662C-9DA9-46A7-98BA-66A316800654}">
      <dgm:prSet/>
      <dgm:spPr/>
      <dgm:t>
        <a:bodyPr/>
        <a:lstStyle/>
        <a:p>
          <a:endParaRPr lang="en-PK" sz="1700"/>
        </a:p>
      </dgm:t>
    </dgm:pt>
    <dgm:pt modelId="{A5DE39AE-5105-4164-92F2-1D93FF5E6395}" type="sibTrans" cxnId="{5A50662C-9DA9-46A7-98BA-66A316800654}">
      <dgm:prSet/>
      <dgm:spPr/>
      <dgm:t>
        <a:bodyPr/>
        <a:lstStyle/>
        <a:p>
          <a:endParaRPr lang="en-PK" sz="1700"/>
        </a:p>
      </dgm:t>
    </dgm:pt>
    <dgm:pt modelId="{DF27B0E4-CA5F-4CF4-9B98-7BF26FA681D5}">
      <dgm:prSet custT="1"/>
      <dgm:spPr>
        <a:solidFill>
          <a:srgbClr val="036169">
            <a:alpha val="85000"/>
          </a:srgbClr>
        </a:solidFill>
      </dgm:spPr>
      <dgm:t>
        <a:bodyPr lIns="144000" tIns="144000" rIns="144000" bIns="144000"/>
        <a:lstStyle/>
        <a:p>
          <a:pPr>
            <a:buFont typeface="+mj-lt"/>
            <a:buAutoNum type="arabicPeriod"/>
          </a:pPr>
          <a:r>
            <a:rPr lang="en-GB" sz="1700" b="1" i="0" u="none" dirty="0"/>
            <a:t>4. Raise Your </a:t>
          </a:r>
          <a:r>
            <a:rPr lang="en-GB" sz="1700" b="1" i="0" u="none" dirty="0" err="1"/>
            <a:t>Duʿa</a:t>
          </a:r>
          <a:endParaRPr lang="en-GB" sz="1700" b="1" i="0" u="none" dirty="0"/>
        </a:p>
      </dgm:t>
    </dgm:pt>
    <dgm:pt modelId="{E90E5038-F8E1-46AF-863A-80D644C176B2}" type="parTrans" cxnId="{B2758A93-89EA-4514-B691-F3D409F73EC3}">
      <dgm:prSet/>
      <dgm:spPr/>
      <dgm:t>
        <a:bodyPr/>
        <a:lstStyle/>
        <a:p>
          <a:endParaRPr lang="en-PK" sz="1700"/>
        </a:p>
      </dgm:t>
    </dgm:pt>
    <dgm:pt modelId="{2BD59368-6FAA-4095-87D4-9A95202AA3F2}" type="sibTrans" cxnId="{B2758A93-89EA-4514-B691-F3D409F73EC3}">
      <dgm:prSet/>
      <dgm:spPr/>
      <dgm:t>
        <a:bodyPr/>
        <a:lstStyle/>
        <a:p>
          <a:endParaRPr lang="en-PK" sz="1700"/>
        </a:p>
      </dgm:t>
    </dgm:pt>
    <dgm:pt modelId="{F753170E-0460-43C4-96B0-F21FF772E4D4}">
      <dgm:prSet custT="1"/>
      <dgm:spPr>
        <a:solidFill>
          <a:srgbClr val="036169">
            <a:alpha val="85000"/>
          </a:srgbClr>
        </a:solidFill>
      </dgm:spPr>
      <dgm:t>
        <a:bodyPr lIns="144000" tIns="144000" rIns="144000" bIns="144000"/>
        <a:lstStyle/>
        <a:p>
          <a:pPr>
            <a:buFont typeface="+mj-lt"/>
            <a:buAutoNum type="arabicPeriod"/>
          </a:pPr>
          <a:r>
            <a:rPr lang="en-GB" sz="1700" b="1" i="0" u="none" dirty="0"/>
            <a:t>5. Develop Taqwa</a:t>
          </a:r>
        </a:p>
      </dgm:t>
    </dgm:pt>
    <dgm:pt modelId="{A5ECB059-20BF-4ADA-B08D-DED61F104851}" type="parTrans" cxnId="{415D35A1-EB0C-413E-9213-470E36741D3C}">
      <dgm:prSet/>
      <dgm:spPr/>
      <dgm:t>
        <a:bodyPr/>
        <a:lstStyle/>
        <a:p>
          <a:endParaRPr lang="en-PK" sz="1700"/>
        </a:p>
      </dgm:t>
    </dgm:pt>
    <dgm:pt modelId="{8976CE20-3462-4B5E-8355-A4F63B254259}" type="sibTrans" cxnId="{415D35A1-EB0C-413E-9213-470E36741D3C}">
      <dgm:prSet/>
      <dgm:spPr/>
      <dgm:t>
        <a:bodyPr/>
        <a:lstStyle/>
        <a:p>
          <a:endParaRPr lang="en-PK" sz="1700"/>
        </a:p>
      </dgm:t>
    </dgm:pt>
    <dgm:pt modelId="{1CCA1150-A25E-4D49-8983-AE26561991C4}">
      <dgm:prSet custT="1"/>
      <dgm:spPr>
        <a:solidFill>
          <a:srgbClr val="036169">
            <a:alpha val="85000"/>
          </a:srgbClr>
        </a:solidFill>
      </dgm:spPr>
      <dgm:t>
        <a:bodyPr lIns="144000" tIns="144000" rIns="144000" bIns="144000"/>
        <a:lstStyle/>
        <a:p>
          <a:pPr>
            <a:buFont typeface="+mj-lt"/>
            <a:buAutoNum type="arabicPeriod"/>
          </a:pPr>
          <a:r>
            <a:rPr lang="en-GB" sz="1700" b="1" i="0" u="none" dirty="0"/>
            <a:t>6. Embody Good Character and Work on Your Heart</a:t>
          </a:r>
          <a:endParaRPr lang="en-US" sz="1700" b="1" i="0" u="none" dirty="0"/>
        </a:p>
      </dgm:t>
    </dgm:pt>
    <dgm:pt modelId="{8C9A4D6C-158F-49C8-9EF3-3328BF7E445C}" type="parTrans" cxnId="{8895268B-E971-4667-BD09-E2E36A898CA4}">
      <dgm:prSet/>
      <dgm:spPr/>
      <dgm:t>
        <a:bodyPr/>
        <a:lstStyle/>
        <a:p>
          <a:endParaRPr lang="en-PK" sz="1700"/>
        </a:p>
      </dgm:t>
    </dgm:pt>
    <dgm:pt modelId="{40DFDF5D-D024-4933-B3AC-7BA93B438581}" type="sibTrans" cxnId="{8895268B-E971-4667-BD09-E2E36A898CA4}">
      <dgm:prSet/>
      <dgm:spPr/>
      <dgm:t>
        <a:bodyPr/>
        <a:lstStyle/>
        <a:p>
          <a:endParaRPr lang="en-PK" sz="1700"/>
        </a:p>
      </dgm:t>
    </dgm:pt>
    <dgm:pt modelId="{456B3392-0727-4E4B-A450-938AF7E59DFF}">
      <dgm:prSet custT="1"/>
      <dgm:spPr>
        <a:solidFill>
          <a:srgbClr val="036169">
            <a:alpha val="85000"/>
          </a:srgbClr>
        </a:solidFill>
      </dgm:spPr>
      <dgm:t>
        <a:bodyPr lIns="144000" tIns="144000" rIns="144000" bIns="144000"/>
        <a:lstStyle/>
        <a:p>
          <a:pPr>
            <a:buFont typeface="+mj-lt"/>
            <a:buAutoNum type="arabicPeriod"/>
          </a:pPr>
          <a:r>
            <a:rPr lang="en-GB" sz="1700" b="1" i="0" u="none" dirty="0"/>
            <a:t>7. Live a Hereafter-Centric Life</a:t>
          </a:r>
        </a:p>
      </dgm:t>
    </dgm:pt>
    <dgm:pt modelId="{57FD2881-AEB3-488B-9A59-AC73B8BC92B6}" type="parTrans" cxnId="{17F7E408-5D5C-4084-A5BF-BE090AD309CB}">
      <dgm:prSet/>
      <dgm:spPr/>
      <dgm:t>
        <a:bodyPr/>
        <a:lstStyle/>
        <a:p>
          <a:endParaRPr lang="en-PK" sz="1700"/>
        </a:p>
      </dgm:t>
    </dgm:pt>
    <dgm:pt modelId="{7D9C76D1-EE9E-4AC7-81F5-E564A9D39B43}" type="sibTrans" cxnId="{17F7E408-5D5C-4084-A5BF-BE090AD309CB}">
      <dgm:prSet/>
      <dgm:spPr/>
      <dgm:t>
        <a:bodyPr/>
        <a:lstStyle/>
        <a:p>
          <a:endParaRPr lang="en-PK" sz="1700"/>
        </a:p>
      </dgm:t>
    </dgm:pt>
    <dgm:pt modelId="{A7C912F4-28DF-4C61-AFB5-6DB0A5385EBF}">
      <dgm:prSet custT="1"/>
      <dgm:spPr>
        <a:solidFill>
          <a:srgbClr val="036169">
            <a:alpha val="85000"/>
          </a:srgbClr>
        </a:solidFill>
      </dgm:spPr>
      <dgm:t>
        <a:bodyPr lIns="144000" tIns="144000" rIns="144000" bIns="144000"/>
        <a:lstStyle/>
        <a:p>
          <a:pPr>
            <a:buFont typeface="+mj-lt"/>
            <a:buAutoNum type="arabicPeriod"/>
          </a:pPr>
          <a:r>
            <a:rPr lang="en-GB" sz="1700" b="1" i="0" u="none" dirty="0"/>
            <a:t>8. Attain Allah’s Forgiveness, Freedom from Hell-fire and Entry into Paradise</a:t>
          </a:r>
          <a:endParaRPr lang="en-US" sz="1700" b="1" i="0" u="none" dirty="0"/>
        </a:p>
      </dgm:t>
    </dgm:pt>
    <dgm:pt modelId="{41B945A7-ED01-41FB-9D84-D024FA18F293}" type="parTrans" cxnId="{A06DB63C-1011-4045-91F4-84308A55343E}">
      <dgm:prSet/>
      <dgm:spPr/>
      <dgm:t>
        <a:bodyPr/>
        <a:lstStyle/>
        <a:p>
          <a:endParaRPr lang="en-PK" sz="1700"/>
        </a:p>
      </dgm:t>
    </dgm:pt>
    <dgm:pt modelId="{A5B0EC9F-CC2B-426A-89BF-4474BE075F23}" type="sibTrans" cxnId="{A06DB63C-1011-4045-91F4-84308A55343E}">
      <dgm:prSet/>
      <dgm:spPr/>
      <dgm:t>
        <a:bodyPr/>
        <a:lstStyle/>
        <a:p>
          <a:endParaRPr lang="en-PK" sz="1700"/>
        </a:p>
      </dgm:t>
    </dgm:pt>
    <dgm:pt modelId="{4CD5D912-4FEF-4B5C-9AE1-1632F762E779}">
      <dgm:prSet custT="1"/>
      <dgm:spPr>
        <a:solidFill>
          <a:srgbClr val="036169">
            <a:alpha val="85000"/>
          </a:srgbClr>
        </a:solidFill>
      </dgm:spPr>
      <dgm:t>
        <a:bodyPr lIns="144000" tIns="144000" rIns="144000" bIns="144000"/>
        <a:lstStyle/>
        <a:p>
          <a:pPr>
            <a:buFont typeface="+mj-lt"/>
            <a:buAutoNum type="arabicPeriod"/>
          </a:pPr>
          <a:r>
            <a:rPr lang="en-GB" sz="1700" b="1" i="0" u="none" dirty="0"/>
            <a:t>9. Repent to Allah and Start Anew</a:t>
          </a:r>
          <a:endParaRPr lang="en-US" sz="1700" b="1" i="0" u="none" dirty="0"/>
        </a:p>
      </dgm:t>
    </dgm:pt>
    <dgm:pt modelId="{2EF4E750-9C4C-43B9-93A8-7416215ABD1C}" type="parTrans" cxnId="{94B9C53A-4777-4466-A68B-FD4009C401F7}">
      <dgm:prSet/>
      <dgm:spPr/>
      <dgm:t>
        <a:bodyPr/>
        <a:lstStyle/>
        <a:p>
          <a:endParaRPr lang="en-PK" sz="1700"/>
        </a:p>
      </dgm:t>
    </dgm:pt>
    <dgm:pt modelId="{FF427F2B-671A-430C-B085-77EBB9F1447C}" type="sibTrans" cxnId="{94B9C53A-4777-4466-A68B-FD4009C401F7}">
      <dgm:prSet/>
      <dgm:spPr/>
      <dgm:t>
        <a:bodyPr/>
        <a:lstStyle/>
        <a:p>
          <a:endParaRPr lang="en-PK" sz="1700"/>
        </a:p>
      </dgm:t>
    </dgm:pt>
    <dgm:pt modelId="{495D3F6B-1AF6-4AD0-AD3D-31B156466272}">
      <dgm:prSet custT="1"/>
      <dgm:spPr>
        <a:solidFill>
          <a:srgbClr val="036169">
            <a:alpha val="85000"/>
          </a:srgbClr>
        </a:solidFill>
      </dgm:spPr>
      <dgm:t>
        <a:bodyPr lIns="144000" tIns="144000" rIns="144000" bIns="144000"/>
        <a:lstStyle/>
        <a:p>
          <a:pPr>
            <a:buFont typeface="+mj-lt"/>
            <a:buAutoNum type="arabicPeriod"/>
          </a:pPr>
          <a:r>
            <a:rPr lang="en-GB" sz="1700" b="1" i="0" u="none" dirty="0"/>
            <a:t>10. Serve the Ummah and Sacrifice</a:t>
          </a:r>
        </a:p>
      </dgm:t>
    </dgm:pt>
    <dgm:pt modelId="{4A5DC190-A853-40EE-82CD-40C2BD129D48}" type="parTrans" cxnId="{BF415A1C-6B4F-4481-88E6-E69541F70E92}">
      <dgm:prSet/>
      <dgm:spPr/>
      <dgm:t>
        <a:bodyPr/>
        <a:lstStyle/>
        <a:p>
          <a:endParaRPr lang="en-PK" sz="1700"/>
        </a:p>
      </dgm:t>
    </dgm:pt>
    <dgm:pt modelId="{D7DED255-5DF9-4D61-A764-AC7F6438094F}" type="sibTrans" cxnId="{BF415A1C-6B4F-4481-88E6-E69541F70E92}">
      <dgm:prSet/>
      <dgm:spPr/>
      <dgm:t>
        <a:bodyPr/>
        <a:lstStyle/>
        <a:p>
          <a:endParaRPr lang="en-PK" sz="1700"/>
        </a:p>
      </dgm:t>
    </dgm:pt>
    <dgm:pt modelId="{B1E7F69A-BA28-408A-ACCC-0A6840BE25AB}" type="pres">
      <dgm:prSet presAssocID="{41CB7C60-82E6-44B3-AB61-4FFEF4A7DF45}" presName="diagram" presStyleCnt="0">
        <dgm:presLayoutVars>
          <dgm:dir/>
          <dgm:resizeHandles val="exact"/>
        </dgm:presLayoutVars>
      </dgm:prSet>
      <dgm:spPr/>
    </dgm:pt>
    <dgm:pt modelId="{8079BE87-A30F-4DC2-AF3D-9EA6B3EB100B}" type="pres">
      <dgm:prSet presAssocID="{CBFFBFC6-C301-46E6-8842-B21F0CB5DE85}" presName="node" presStyleLbl="node1" presStyleIdx="0" presStyleCnt="10">
        <dgm:presLayoutVars>
          <dgm:bulletEnabled val="1"/>
        </dgm:presLayoutVars>
      </dgm:prSet>
      <dgm:spPr>
        <a:prstGeom prst="roundRect">
          <a:avLst/>
        </a:prstGeom>
      </dgm:spPr>
    </dgm:pt>
    <dgm:pt modelId="{32C9E533-2F77-4762-8FE5-2A992DDD3112}" type="pres">
      <dgm:prSet presAssocID="{E04BED4A-A226-4D28-A010-27991CC05080}" presName="sibTrans" presStyleCnt="0"/>
      <dgm:spPr/>
    </dgm:pt>
    <dgm:pt modelId="{C6411879-36F0-44B8-B6D9-182724B9E703}" type="pres">
      <dgm:prSet presAssocID="{A74A97EE-61F6-4107-BCC6-3976ED41129C}" presName="node" presStyleLbl="node1" presStyleIdx="1" presStyleCnt="10">
        <dgm:presLayoutVars>
          <dgm:bulletEnabled val="1"/>
        </dgm:presLayoutVars>
      </dgm:prSet>
      <dgm:spPr>
        <a:prstGeom prst="roundRect">
          <a:avLst/>
        </a:prstGeom>
      </dgm:spPr>
    </dgm:pt>
    <dgm:pt modelId="{92EA9E37-8248-4319-B213-839FAD49E529}" type="pres">
      <dgm:prSet presAssocID="{654E52B6-22A6-4E37-821D-3D5837C23011}" presName="sibTrans" presStyleCnt="0"/>
      <dgm:spPr/>
    </dgm:pt>
    <dgm:pt modelId="{6368AE61-2778-454A-BC5C-51C2F65BEA21}" type="pres">
      <dgm:prSet presAssocID="{57D0EDCF-0E28-4570-965C-B11808F645DB}" presName="node" presStyleLbl="node1" presStyleIdx="2" presStyleCnt="10">
        <dgm:presLayoutVars>
          <dgm:bulletEnabled val="1"/>
        </dgm:presLayoutVars>
      </dgm:prSet>
      <dgm:spPr>
        <a:prstGeom prst="roundRect">
          <a:avLst/>
        </a:prstGeom>
      </dgm:spPr>
    </dgm:pt>
    <dgm:pt modelId="{CB37FE35-F51B-4942-99CA-72ED0DD4770B}" type="pres">
      <dgm:prSet presAssocID="{A5DE39AE-5105-4164-92F2-1D93FF5E6395}" presName="sibTrans" presStyleCnt="0"/>
      <dgm:spPr/>
    </dgm:pt>
    <dgm:pt modelId="{B577EF3E-A57E-46D5-966E-C339A7B11F24}" type="pres">
      <dgm:prSet presAssocID="{DF27B0E4-CA5F-4CF4-9B98-7BF26FA681D5}" presName="node" presStyleLbl="node1" presStyleIdx="3" presStyleCnt="10">
        <dgm:presLayoutVars>
          <dgm:bulletEnabled val="1"/>
        </dgm:presLayoutVars>
      </dgm:prSet>
      <dgm:spPr>
        <a:prstGeom prst="roundRect">
          <a:avLst/>
        </a:prstGeom>
      </dgm:spPr>
    </dgm:pt>
    <dgm:pt modelId="{5BD4ABAF-6956-4DF6-A476-9D24FDB72CBA}" type="pres">
      <dgm:prSet presAssocID="{2BD59368-6FAA-4095-87D4-9A95202AA3F2}" presName="sibTrans" presStyleCnt="0"/>
      <dgm:spPr/>
    </dgm:pt>
    <dgm:pt modelId="{B28373D6-E30B-425B-B9A6-C5A6365F49FA}" type="pres">
      <dgm:prSet presAssocID="{F753170E-0460-43C4-96B0-F21FF772E4D4}" presName="node" presStyleLbl="node1" presStyleIdx="4" presStyleCnt="10">
        <dgm:presLayoutVars>
          <dgm:bulletEnabled val="1"/>
        </dgm:presLayoutVars>
      </dgm:prSet>
      <dgm:spPr>
        <a:prstGeom prst="roundRect">
          <a:avLst/>
        </a:prstGeom>
      </dgm:spPr>
    </dgm:pt>
    <dgm:pt modelId="{195ECE75-DA6B-42BF-B524-85E10386EF80}" type="pres">
      <dgm:prSet presAssocID="{8976CE20-3462-4B5E-8355-A4F63B254259}" presName="sibTrans" presStyleCnt="0"/>
      <dgm:spPr/>
    </dgm:pt>
    <dgm:pt modelId="{6233F83C-C4CB-49E2-A263-884B3D60D923}" type="pres">
      <dgm:prSet presAssocID="{1CCA1150-A25E-4D49-8983-AE26561991C4}" presName="node" presStyleLbl="node1" presStyleIdx="5" presStyleCnt="10">
        <dgm:presLayoutVars>
          <dgm:bulletEnabled val="1"/>
        </dgm:presLayoutVars>
      </dgm:prSet>
      <dgm:spPr>
        <a:prstGeom prst="roundRect">
          <a:avLst/>
        </a:prstGeom>
      </dgm:spPr>
    </dgm:pt>
    <dgm:pt modelId="{9945439B-FEBD-4905-94F5-A8EC02F7C5E6}" type="pres">
      <dgm:prSet presAssocID="{40DFDF5D-D024-4933-B3AC-7BA93B438581}" presName="sibTrans" presStyleCnt="0"/>
      <dgm:spPr/>
    </dgm:pt>
    <dgm:pt modelId="{B8C0A864-2C83-4281-A2CB-6E06FA54DA92}" type="pres">
      <dgm:prSet presAssocID="{456B3392-0727-4E4B-A450-938AF7E59DFF}" presName="node" presStyleLbl="node1" presStyleIdx="6" presStyleCnt="10">
        <dgm:presLayoutVars>
          <dgm:bulletEnabled val="1"/>
        </dgm:presLayoutVars>
      </dgm:prSet>
      <dgm:spPr>
        <a:prstGeom prst="roundRect">
          <a:avLst/>
        </a:prstGeom>
      </dgm:spPr>
    </dgm:pt>
    <dgm:pt modelId="{411D0624-15EA-4D40-B381-2B988EDB12F7}" type="pres">
      <dgm:prSet presAssocID="{7D9C76D1-EE9E-4AC7-81F5-E564A9D39B43}" presName="sibTrans" presStyleCnt="0"/>
      <dgm:spPr/>
    </dgm:pt>
    <dgm:pt modelId="{833F9F5D-509D-4658-B7C0-118CE78F5EA6}" type="pres">
      <dgm:prSet presAssocID="{A7C912F4-28DF-4C61-AFB5-6DB0A5385EBF}" presName="node" presStyleLbl="node1" presStyleIdx="7" presStyleCnt="10">
        <dgm:presLayoutVars>
          <dgm:bulletEnabled val="1"/>
        </dgm:presLayoutVars>
      </dgm:prSet>
      <dgm:spPr>
        <a:prstGeom prst="roundRect">
          <a:avLst/>
        </a:prstGeom>
      </dgm:spPr>
    </dgm:pt>
    <dgm:pt modelId="{41AAF389-142C-4676-B49B-0ABC017C91FC}" type="pres">
      <dgm:prSet presAssocID="{A5B0EC9F-CC2B-426A-89BF-4474BE075F23}" presName="sibTrans" presStyleCnt="0"/>
      <dgm:spPr/>
    </dgm:pt>
    <dgm:pt modelId="{873F7B9B-E5A8-4D62-992A-EDC08E48A07B}" type="pres">
      <dgm:prSet presAssocID="{4CD5D912-4FEF-4B5C-9AE1-1632F762E779}" presName="node" presStyleLbl="node1" presStyleIdx="8" presStyleCnt="10">
        <dgm:presLayoutVars>
          <dgm:bulletEnabled val="1"/>
        </dgm:presLayoutVars>
      </dgm:prSet>
      <dgm:spPr>
        <a:prstGeom prst="roundRect">
          <a:avLst/>
        </a:prstGeom>
      </dgm:spPr>
    </dgm:pt>
    <dgm:pt modelId="{2BE7F5BF-4A8B-477D-BA52-D7FCBF362D0F}" type="pres">
      <dgm:prSet presAssocID="{FF427F2B-671A-430C-B085-77EBB9F1447C}" presName="sibTrans" presStyleCnt="0"/>
      <dgm:spPr/>
    </dgm:pt>
    <dgm:pt modelId="{055A9CE2-67EB-4A9D-8FCF-73DE49C46B2F}" type="pres">
      <dgm:prSet presAssocID="{495D3F6B-1AF6-4AD0-AD3D-31B156466272}" presName="node" presStyleLbl="node1" presStyleIdx="9" presStyleCnt="10">
        <dgm:presLayoutVars>
          <dgm:bulletEnabled val="1"/>
        </dgm:presLayoutVars>
      </dgm:prSet>
      <dgm:spPr>
        <a:prstGeom prst="roundRect">
          <a:avLst/>
        </a:prstGeom>
      </dgm:spPr>
    </dgm:pt>
  </dgm:ptLst>
  <dgm:cxnLst>
    <dgm:cxn modelId="{17F7E408-5D5C-4084-A5BF-BE090AD309CB}" srcId="{41CB7C60-82E6-44B3-AB61-4FFEF4A7DF45}" destId="{456B3392-0727-4E4B-A450-938AF7E59DFF}" srcOrd="6" destOrd="0" parTransId="{57FD2881-AEB3-488B-9A59-AC73B8BC92B6}" sibTransId="{7D9C76D1-EE9E-4AC7-81F5-E564A9D39B43}"/>
    <dgm:cxn modelId="{BF415A1C-6B4F-4481-88E6-E69541F70E92}" srcId="{41CB7C60-82E6-44B3-AB61-4FFEF4A7DF45}" destId="{495D3F6B-1AF6-4AD0-AD3D-31B156466272}" srcOrd="9" destOrd="0" parTransId="{4A5DC190-A853-40EE-82CD-40C2BD129D48}" sibTransId="{D7DED255-5DF9-4D61-A764-AC7F6438094F}"/>
    <dgm:cxn modelId="{5A50662C-9DA9-46A7-98BA-66A316800654}" srcId="{41CB7C60-82E6-44B3-AB61-4FFEF4A7DF45}" destId="{57D0EDCF-0E28-4570-965C-B11808F645DB}" srcOrd="2" destOrd="0" parTransId="{5FD51E0F-97C0-4D11-8126-C4EFFB0217FE}" sibTransId="{A5DE39AE-5105-4164-92F2-1D93FF5E6395}"/>
    <dgm:cxn modelId="{1A429E35-63D3-4886-B7EC-A2A33500F593}" srcId="{41CB7C60-82E6-44B3-AB61-4FFEF4A7DF45}" destId="{A74A97EE-61F6-4107-BCC6-3976ED41129C}" srcOrd="1" destOrd="0" parTransId="{4574402E-C094-4EE1-9BE4-409806710AD4}" sibTransId="{654E52B6-22A6-4E37-821D-3D5837C23011}"/>
    <dgm:cxn modelId="{94B9C53A-4777-4466-A68B-FD4009C401F7}" srcId="{41CB7C60-82E6-44B3-AB61-4FFEF4A7DF45}" destId="{4CD5D912-4FEF-4B5C-9AE1-1632F762E779}" srcOrd="8" destOrd="0" parTransId="{2EF4E750-9C4C-43B9-93A8-7416215ABD1C}" sibTransId="{FF427F2B-671A-430C-B085-77EBB9F1447C}"/>
    <dgm:cxn modelId="{A06DB63C-1011-4045-91F4-84308A55343E}" srcId="{41CB7C60-82E6-44B3-AB61-4FFEF4A7DF45}" destId="{A7C912F4-28DF-4C61-AFB5-6DB0A5385EBF}" srcOrd="7" destOrd="0" parTransId="{41B945A7-ED01-41FB-9D84-D024FA18F293}" sibTransId="{A5B0EC9F-CC2B-426A-89BF-4474BE075F23}"/>
    <dgm:cxn modelId="{8891784E-655F-4E96-94D6-ACA083ED7183}" type="presOf" srcId="{DF27B0E4-CA5F-4CF4-9B98-7BF26FA681D5}" destId="{B577EF3E-A57E-46D5-966E-C339A7B11F24}" srcOrd="0" destOrd="0" presId="urn:microsoft.com/office/officeart/2005/8/layout/default"/>
    <dgm:cxn modelId="{1F653F73-A145-4631-A625-14AEF8057A7D}" type="presOf" srcId="{495D3F6B-1AF6-4AD0-AD3D-31B156466272}" destId="{055A9CE2-67EB-4A9D-8FCF-73DE49C46B2F}" srcOrd="0" destOrd="0" presId="urn:microsoft.com/office/officeart/2005/8/layout/default"/>
    <dgm:cxn modelId="{CE79AB77-52A1-4C52-8578-0918B8477C89}" type="presOf" srcId="{CBFFBFC6-C301-46E6-8842-B21F0CB5DE85}" destId="{8079BE87-A30F-4DC2-AF3D-9EA6B3EB100B}" srcOrd="0" destOrd="0" presId="urn:microsoft.com/office/officeart/2005/8/layout/default"/>
    <dgm:cxn modelId="{32A42D84-3479-44EB-9FD0-5512785DB49E}" type="presOf" srcId="{A74A97EE-61F6-4107-BCC6-3976ED41129C}" destId="{C6411879-36F0-44B8-B6D9-182724B9E703}" srcOrd="0" destOrd="0" presId="urn:microsoft.com/office/officeart/2005/8/layout/default"/>
    <dgm:cxn modelId="{8895268B-E971-4667-BD09-E2E36A898CA4}" srcId="{41CB7C60-82E6-44B3-AB61-4FFEF4A7DF45}" destId="{1CCA1150-A25E-4D49-8983-AE26561991C4}" srcOrd="5" destOrd="0" parTransId="{8C9A4D6C-158F-49C8-9EF3-3328BF7E445C}" sibTransId="{40DFDF5D-D024-4933-B3AC-7BA93B438581}"/>
    <dgm:cxn modelId="{B2758A93-89EA-4514-B691-F3D409F73EC3}" srcId="{41CB7C60-82E6-44B3-AB61-4FFEF4A7DF45}" destId="{DF27B0E4-CA5F-4CF4-9B98-7BF26FA681D5}" srcOrd="3" destOrd="0" parTransId="{E90E5038-F8E1-46AF-863A-80D644C176B2}" sibTransId="{2BD59368-6FAA-4095-87D4-9A95202AA3F2}"/>
    <dgm:cxn modelId="{8B67259D-9424-4A98-B62A-555B3FB1EF4C}" srcId="{41CB7C60-82E6-44B3-AB61-4FFEF4A7DF45}" destId="{CBFFBFC6-C301-46E6-8842-B21F0CB5DE85}" srcOrd="0" destOrd="0" parTransId="{D8EBE25F-72B4-4B1C-963A-A2E58CD9E8AC}" sibTransId="{E04BED4A-A226-4D28-A010-27991CC05080}"/>
    <dgm:cxn modelId="{415D35A1-EB0C-413E-9213-470E36741D3C}" srcId="{41CB7C60-82E6-44B3-AB61-4FFEF4A7DF45}" destId="{F753170E-0460-43C4-96B0-F21FF772E4D4}" srcOrd="4" destOrd="0" parTransId="{A5ECB059-20BF-4ADA-B08D-DED61F104851}" sibTransId="{8976CE20-3462-4B5E-8355-A4F63B254259}"/>
    <dgm:cxn modelId="{0C0CC8A3-91C2-4DFB-A540-8D8B2A6208A2}" type="presOf" srcId="{4CD5D912-4FEF-4B5C-9AE1-1632F762E779}" destId="{873F7B9B-E5A8-4D62-992A-EDC08E48A07B}" srcOrd="0" destOrd="0" presId="urn:microsoft.com/office/officeart/2005/8/layout/default"/>
    <dgm:cxn modelId="{B0693CA4-AB9D-450D-9C73-6C41A2587F74}" type="presOf" srcId="{41CB7C60-82E6-44B3-AB61-4FFEF4A7DF45}" destId="{B1E7F69A-BA28-408A-ACCC-0A6840BE25AB}" srcOrd="0" destOrd="0" presId="urn:microsoft.com/office/officeart/2005/8/layout/default"/>
    <dgm:cxn modelId="{E906DDB2-AAE6-4B58-B540-A0FA368315AF}" type="presOf" srcId="{A7C912F4-28DF-4C61-AFB5-6DB0A5385EBF}" destId="{833F9F5D-509D-4658-B7C0-118CE78F5EA6}" srcOrd="0" destOrd="0" presId="urn:microsoft.com/office/officeart/2005/8/layout/default"/>
    <dgm:cxn modelId="{B62174B3-F9F4-49FA-AEE1-7C246415E04D}" type="presOf" srcId="{456B3392-0727-4E4B-A450-938AF7E59DFF}" destId="{B8C0A864-2C83-4281-A2CB-6E06FA54DA92}" srcOrd="0" destOrd="0" presId="urn:microsoft.com/office/officeart/2005/8/layout/default"/>
    <dgm:cxn modelId="{413033B4-436B-419D-BF7E-7A20BC308E48}" type="presOf" srcId="{F753170E-0460-43C4-96B0-F21FF772E4D4}" destId="{B28373D6-E30B-425B-B9A6-C5A6365F49FA}" srcOrd="0" destOrd="0" presId="urn:microsoft.com/office/officeart/2005/8/layout/default"/>
    <dgm:cxn modelId="{AD6AD5F2-2A66-452E-9B80-92E609158F19}" type="presOf" srcId="{1CCA1150-A25E-4D49-8983-AE26561991C4}" destId="{6233F83C-C4CB-49E2-A263-884B3D60D923}" srcOrd="0" destOrd="0" presId="urn:microsoft.com/office/officeart/2005/8/layout/default"/>
    <dgm:cxn modelId="{E810B5FD-7BB3-40FC-A792-5EB1912910D4}" type="presOf" srcId="{57D0EDCF-0E28-4570-965C-B11808F645DB}" destId="{6368AE61-2778-454A-BC5C-51C2F65BEA21}" srcOrd="0" destOrd="0" presId="urn:microsoft.com/office/officeart/2005/8/layout/default"/>
    <dgm:cxn modelId="{07FBBC25-FCF5-486B-B538-CB04FBCD508F}" type="presParOf" srcId="{B1E7F69A-BA28-408A-ACCC-0A6840BE25AB}" destId="{8079BE87-A30F-4DC2-AF3D-9EA6B3EB100B}" srcOrd="0" destOrd="0" presId="urn:microsoft.com/office/officeart/2005/8/layout/default"/>
    <dgm:cxn modelId="{E8E52E8F-BD89-4571-B7C1-9A814A8EE200}" type="presParOf" srcId="{B1E7F69A-BA28-408A-ACCC-0A6840BE25AB}" destId="{32C9E533-2F77-4762-8FE5-2A992DDD3112}" srcOrd="1" destOrd="0" presId="urn:microsoft.com/office/officeart/2005/8/layout/default"/>
    <dgm:cxn modelId="{AD8AFF70-27FB-4032-A8D0-0E7B29C77027}" type="presParOf" srcId="{B1E7F69A-BA28-408A-ACCC-0A6840BE25AB}" destId="{C6411879-36F0-44B8-B6D9-182724B9E703}" srcOrd="2" destOrd="0" presId="urn:microsoft.com/office/officeart/2005/8/layout/default"/>
    <dgm:cxn modelId="{811F4266-475B-48E8-B983-9B1D2BBDDE9F}" type="presParOf" srcId="{B1E7F69A-BA28-408A-ACCC-0A6840BE25AB}" destId="{92EA9E37-8248-4319-B213-839FAD49E529}" srcOrd="3" destOrd="0" presId="urn:microsoft.com/office/officeart/2005/8/layout/default"/>
    <dgm:cxn modelId="{D6B36FF7-EE2E-4179-B230-94E7A3D78645}" type="presParOf" srcId="{B1E7F69A-BA28-408A-ACCC-0A6840BE25AB}" destId="{6368AE61-2778-454A-BC5C-51C2F65BEA21}" srcOrd="4" destOrd="0" presId="urn:microsoft.com/office/officeart/2005/8/layout/default"/>
    <dgm:cxn modelId="{DA2440DB-CF94-4E9A-85A5-0CA8793572BE}" type="presParOf" srcId="{B1E7F69A-BA28-408A-ACCC-0A6840BE25AB}" destId="{CB37FE35-F51B-4942-99CA-72ED0DD4770B}" srcOrd="5" destOrd="0" presId="urn:microsoft.com/office/officeart/2005/8/layout/default"/>
    <dgm:cxn modelId="{8F06013E-D515-4515-9B7B-FFDEDC5BBF7D}" type="presParOf" srcId="{B1E7F69A-BA28-408A-ACCC-0A6840BE25AB}" destId="{B577EF3E-A57E-46D5-966E-C339A7B11F24}" srcOrd="6" destOrd="0" presId="urn:microsoft.com/office/officeart/2005/8/layout/default"/>
    <dgm:cxn modelId="{757374F9-18C6-43C9-93CD-E2D8E30FE98B}" type="presParOf" srcId="{B1E7F69A-BA28-408A-ACCC-0A6840BE25AB}" destId="{5BD4ABAF-6956-4DF6-A476-9D24FDB72CBA}" srcOrd="7" destOrd="0" presId="urn:microsoft.com/office/officeart/2005/8/layout/default"/>
    <dgm:cxn modelId="{A6E6619E-DBD8-47F9-99BE-25EBF18ED6EC}" type="presParOf" srcId="{B1E7F69A-BA28-408A-ACCC-0A6840BE25AB}" destId="{B28373D6-E30B-425B-B9A6-C5A6365F49FA}" srcOrd="8" destOrd="0" presId="urn:microsoft.com/office/officeart/2005/8/layout/default"/>
    <dgm:cxn modelId="{FBAC01BE-16D8-4548-B35F-B9C6FB81CED9}" type="presParOf" srcId="{B1E7F69A-BA28-408A-ACCC-0A6840BE25AB}" destId="{195ECE75-DA6B-42BF-B524-85E10386EF80}" srcOrd="9" destOrd="0" presId="urn:microsoft.com/office/officeart/2005/8/layout/default"/>
    <dgm:cxn modelId="{07A93AAA-D11A-4465-B94E-BDC55CA17F32}" type="presParOf" srcId="{B1E7F69A-BA28-408A-ACCC-0A6840BE25AB}" destId="{6233F83C-C4CB-49E2-A263-884B3D60D923}" srcOrd="10" destOrd="0" presId="urn:microsoft.com/office/officeart/2005/8/layout/default"/>
    <dgm:cxn modelId="{5C2404DD-C5E7-4FCA-8FD7-38522B618FEF}" type="presParOf" srcId="{B1E7F69A-BA28-408A-ACCC-0A6840BE25AB}" destId="{9945439B-FEBD-4905-94F5-A8EC02F7C5E6}" srcOrd="11" destOrd="0" presId="urn:microsoft.com/office/officeart/2005/8/layout/default"/>
    <dgm:cxn modelId="{E59E3D99-4E3C-411A-98F1-75883C0E651A}" type="presParOf" srcId="{B1E7F69A-BA28-408A-ACCC-0A6840BE25AB}" destId="{B8C0A864-2C83-4281-A2CB-6E06FA54DA92}" srcOrd="12" destOrd="0" presId="urn:microsoft.com/office/officeart/2005/8/layout/default"/>
    <dgm:cxn modelId="{1DAA1DA5-0DEE-4818-949C-735D0BBDC960}" type="presParOf" srcId="{B1E7F69A-BA28-408A-ACCC-0A6840BE25AB}" destId="{411D0624-15EA-4D40-B381-2B988EDB12F7}" srcOrd="13" destOrd="0" presId="urn:microsoft.com/office/officeart/2005/8/layout/default"/>
    <dgm:cxn modelId="{014D1F67-C2C8-4E73-8020-783D06E0CCCF}" type="presParOf" srcId="{B1E7F69A-BA28-408A-ACCC-0A6840BE25AB}" destId="{833F9F5D-509D-4658-B7C0-118CE78F5EA6}" srcOrd="14" destOrd="0" presId="urn:microsoft.com/office/officeart/2005/8/layout/default"/>
    <dgm:cxn modelId="{CD753A07-B4E5-47C5-9FBC-73FE1901C52A}" type="presParOf" srcId="{B1E7F69A-BA28-408A-ACCC-0A6840BE25AB}" destId="{41AAF389-142C-4676-B49B-0ABC017C91FC}" srcOrd="15" destOrd="0" presId="urn:microsoft.com/office/officeart/2005/8/layout/default"/>
    <dgm:cxn modelId="{E4D48DC2-6697-49F4-B586-E8B34C7D1377}" type="presParOf" srcId="{B1E7F69A-BA28-408A-ACCC-0A6840BE25AB}" destId="{873F7B9B-E5A8-4D62-992A-EDC08E48A07B}" srcOrd="16" destOrd="0" presId="urn:microsoft.com/office/officeart/2005/8/layout/default"/>
    <dgm:cxn modelId="{22D55993-385C-4720-862D-9B041F95B127}" type="presParOf" srcId="{B1E7F69A-BA28-408A-ACCC-0A6840BE25AB}" destId="{2BE7F5BF-4A8B-477D-BA52-D7FCBF362D0F}" srcOrd="17" destOrd="0" presId="urn:microsoft.com/office/officeart/2005/8/layout/default"/>
    <dgm:cxn modelId="{AF8610F6-7C97-4DB4-8DEE-AA9751012A97}" type="presParOf" srcId="{B1E7F69A-BA28-408A-ACCC-0A6840BE25AB}" destId="{055A9CE2-67EB-4A9D-8FCF-73DE49C46B2F}"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D7C303D-DDA4-4BEE-9ECB-E10CE2F49165}"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1E42DFFA-6096-4A9F-8916-E18B6D955408}">
      <dgm:prSet phldrT="[Text]"/>
      <dgm:spPr/>
      <dgm:t>
        <a:bodyPr/>
        <a:lstStyle/>
        <a:p>
          <a:r>
            <a:rPr lang="en-GB"/>
            <a:t>Stop</a:t>
          </a:r>
        </a:p>
      </dgm:t>
    </dgm:pt>
    <dgm:pt modelId="{FF147286-9691-4021-90E5-D3C9C1C83443}" type="parTrans" cxnId="{917453A5-6D0A-43B8-B47E-B929E6942060}">
      <dgm:prSet/>
      <dgm:spPr/>
      <dgm:t>
        <a:bodyPr/>
        <a:lstStyle/>
        <a:p>
          <a:endParaRPr lang="en-GB"/>
        </a:p>
      </dgm:t>
    </dgm:pt>
    <dgm:pt modelId="{22E16A42-984B-4DC4-A918-5901E98D11B4}" type="sibTrans" cxnId="{917453A5-6D0A-43B8-B47E-B929E6942060}">
      <dgm:prSet/>
      <dgm:spPr/>
      <dgm:t>
        <a:bodyPr/>
        <a:lstStyle/>
        <a:p>
          <a:endParaRPr lang="en-GB"/>
        </a:p>
      </dgm:t>
    </dgm:pt>
    <dgm:pt modelId="{894F08A8-5E71-4559-9ECD-519BCDAEE96E}">
      <dgm:prSet phldrT="[Text]"/>
      <dgm:spPr/>
      <dgm:t>
        <a:bodyPr/>
        <a:lstStyle/>
        <a:p>
          <a:r>
            <a:rPr lang="en-GB"/>
            <a:t>Regret</a:t>
          </a:r>
        </a:p>
      </dgm:t>
    </dgm:pt>
    <dgm:pt modelId="{279A8726-21BB-464A-B6B2-E3117DEE649C}" type="parTrans" cxnId="{224719BE-33D6-4FD5-BEA5-15BD4004E181}">
      <dgm:prSet/>
      <dgm:spPr/>
      <dgm:t>
        <a:bodyPr/>
        <a:lstStyle/>
        <a:p>
          <a:endParaRPr lang="en-GB"/>
        </a:p>
      </dgm:t>
    </dgm:pt>
    <dgm:pt modelId="{8C28694A-3469-4368-89AF-6A6818E5CEC0}" type="sibTrans" cxnId="{224719BE-33D6-4FD5-BEA5-15BD4004E181}">
      <dgm:prSet/>
      <dgm:spPr/>
      <dgm:t>
        <a:bodyPr/>
        <a:lstStyle/>
        <a:p>
          <a:endParaRPr lang="en-GB"/>
        </a:p>
      </dgm:t>
    </dgm:pt>
    <dgm:pt modelId="{92B7E50A-9796-4267-8793-83F05BD9E2AF}">
      <dgm:prSet phldrT="[Text]"/>
      <dgm:spPr/>
      <dgm:t>
        <a:bodyPr/>
        <a:lstStyle/>
        <a:p>
          <a:r>
            <a:rPr lang="en-GB" dirty="0"/>
            <a:t>Amend</a:t>
          </a:r>
        </a:p>
      </dgm:t>
    </dgm:pt>
    <dgm:pt modelId="{38810A8C-5A69-4A62-89F2-810F32CE0D1E}" type="parTrans" cxnId="{7C160F22-474C-443A-AE86-CFF151DF6338}">
      <dgm:prSet/>
      <dgm:spPr/>
      <dgm:t>
        <a:bodyPr/>
        <a:lstStyle/>
        <a:p>
          <a:endParaRPr lang="en-GB"/>
        </a:p>
      </dgm:t>
    </dgm:pt>
    <dgm:pt modelId="{7F8A41EE-C29C-4225-ADA5-96A0DBA2C4D2}" type="sibTrans" cxnId="{7C160F22-474C-443A-AE86-CFF151DF6338}">
      <dgm:prSet/>
      <dgm:spPr/>
      <dgm:t>
        <a:bodyPr/>
        <a:lstStyle/>
        <a:p>
          <a:endParaRPr lang="en-GB"/>
        </a:p>
      </dgm:t>
    </dgm:pt>
    <dgm:pt modelId="{AB555ECF-5462-4BBC-AC5B-59C0F5822D16}">
      <dgm:prSet phldrT="[Text]"/>
      <dgm:spPr/>
      <dgm:t>
        <a:bodyPr/>
        <a:lstStyle/>
        <a:p>
          <a:r>
            <a:rPr lang="en-GB"/>
            <a:t>Resolve</a:t>
          </a:r>
        </a:p>
      </dgm:t>
    </dgm:pt>
    <dgm:pt modelId="{1B334831-7B85-40AD-8D22-FF14DD671D4B}" type="parTrans" cxnId="{EECD2400-B465-4E4D-A25B-F3A0F2D67F1B}">
      <dgm:prSet/>
      <dgm:spPr/>
      <dgm:t>
        <a:bodyPr/>
        <a:lstStyle/>
        <a:p>
          <a:endParaRPr lang="en-GB"/>
        </a:p>
      </dgm:t>
    </dgm:pt>
    <dgm:pt modelId="{1F016755-B82A-4B84-B538-D18E8F2BECEF}" type="sibTrans" cxnId="{EECD2400-B465-4E4D-A25B-F3A0F2D67F1B}">
      <dgm:prSet/>
      <dgm:spPr/>
      <dgm:t>
        <a:bodyPr/>
        <a:lstStyle/>
        <a:p>
          <a:endParaRPr lang="en-GB"/>
        </a:p>
      </dgm:t>
    </dgm:pt>
    <dgm:pt modelId="{CCA24252-AD3D-4EFE-AD4C-D74CBDDE613B}" type="pres">
      <dgm:prSet presAssocID="{5D7C303D-DDA4-4BEE-9ECB-E10CE2F49165}" presName="Name0" presStyleCnt="0">
        <dgm:presLayoutVars>
          <dgm:chMax val="11"/>
          <dgm:chPref val="11"/>
          <dgm:dir/>
          <dgm:resizeHandles/>
        </dgm:presLayoutVars>
      </dgm:prSet>
      <dgm:spPr/>
    </dgm:pt>
    <dgm:pt modelId="{D120825B-533B-4513-9419-B984EDE3F5F9}" type="pres">
      <dgm:prSet presAssocID="{92B7E50A-9796-4267-8793-83F05BD9E2AF}" presName="Accent4" presStyleCnt="0"/>
      <dgm:spPr/>
    </dgm:pt>
    <dgm:pt modelId="{D000D381-010C-417D-B444-31B1AD408D53}" type="pres">
      <dgm:prSet presAssocID="{92B7E50A-9796-4267-8793-83F05BD9E2AF}" presName="Accent" presStyleLbl="node1" presStyleIdx="0" presStyleCnt="4"/>
      <dgm:spPr>
        <a:solidFill>
          <a:srgbClr val="036169"/>
        </a:solidFill>
      </dgm:spPr>
    </dgm:pt>
    <dgm:pt modelId="{9F614EB4-5B7E-49F0-9C5A-8E89EBE905E4}" type="pres">
      <dgm:prSet presAssocID="{92B7E50A-9796-4267-8793-83F05BD9E2AF}" presName="ParentBackground4" presStyleCnt="0"/>
      <dgm:spPr/>
    </dgm:pt>
    <dgm:pt modelId="{325AF4F2-C972-459C-8B65-C1C4CC65EDB0}" type="pres">
      <dgm:prSet presAssocID="{92B7E50A-9796-4267-8793-83F05BD9E2AF}" presName="ParentBackground" presStyleLbl="fgAcc1" presStyleIdx="0" presStyleCnt="4"/>
      <dgm:spPr/>
    </dgm:pt>
    <dgm:pt modelId="{9C9565EC-353F-48CA-9945-99DDF48D853F}" type="pres">
      <dgm:prSet presAssocID="{92B7E50A-9796-4267-8793-83F05BD9E2AF}" presName="Parent4" presStyleLbl="revTx" presStyleIdx="0" presStyleCnt="0">
        <dgm:presLayoutVars>
          <dgm:chMax val="1"/>
          <dgm:chPref val="1"/>
          <dgm:bulletEnabled val="1"/>
        </dgm:presLayoutVars>
      </dgm:prSet>
      <dgm:spPr/>
    </dgm:pt>
    <dgm:pt modelId="{234D5681-19E9-499C-85EC-29E1C70902A7}" type="pres">
      <dgm:prSet presAssocID="{AB555ECF-5462-4BBC-AC5B-59C0F5822D16}" presName="Accent3" presStyleCnt="0"/>
      <dgm:spPr/>
    </dgm:pt>
    <dgm:pt modelId="{323C3A5E-63DE-43A5-B656-B341E7CF78FD}" type="pres">
      <dgm:prSet presAssocID="{AB555ECF-5462-4BBC-AC5B-59C0F5822D16}" presName="Accent" presStyleLbl="node1" presStyleIdx="1" presStyleCnt="4"/>
      <dgm:spPr>
        <a:solidFill>
          <a:srgbClr val="036169"/>
        </a:solidFill>
      </dgm:spPr>
    </dgm:pt>
    <dgm:pt modelId="{339778BB-DA81-41C4-8A15-C464BC87EB74}" type="pres">
      <dgm:prSet presAssocID="{AB555ECF-5462-4BBC-AC5B-59C0F5822D16}" presName="ParentBackground3" presStyleCnt="0"/>
      <dgm:spPr/>
    </dgm:pt>
    <dgm:pt modelId="{6B959E02-397F-45B0-9B04-95EA7125AD80}" type="pres">
      <dgm:prSet presAssocID="{AB555ECF-5462-4BBC-AC5B-59C0F5822D16}" presName="ParentBackground" presStyleLbl="fgAcc1" presStyleIdx="1" presStyleCnt="4"/>
      <dgm:spPr/>
    </dgm:pt>
    <dgm:pt modelId="{9AE53C70-FAA8-4FE9-AFF4-6A7B8C20338F}" type="pres">
      <dgm:prSet presAssocID="{AB555ECF-5462-4BBC-AC5B-59C0F5822D16}" presName="Parent3" presStyleLbl="revTx" presStyleIdx="0" presStyleCnt="0">
        <dgm:presLayoutVars>
          <dgm:chMax val="1"/>
          <dgm:chPref val="1"/>
          <dgm:bulletEnabled val="1"/>
        </dgm:presLayoutVars>
      </dgm:prSet>
      <dgm:spPr/>
    </dgm:pt>
    <dgm:pt modelId="{9811E023-6176-4D32-8991-B291F4A66009}" type="pres">
      <dgm:prSet presAssocID="{894F08A8-5E71-4559-9ECD-519BCDAEE96E}" presName="Accent2" presStyleCnt="0"/>
      <dgm:spPr/>
    </dgm:pt>
    <dgm:pt modelId="{35B7ABDA-4912-466D-B389-67CC8A134211}" type="pres">
      <dgm:prSet presAssocID="{894F08A8-5E71-4559-9ECD-519BCDAEE96E}" presName="Accent" presStyleLbl="node1" presStyleIdx="2" presStyleCnt="4"/>
      <dgm:spPr>
        <a:solidFill>
          <a:srgbClr val="036169"/>
        </a:solidFill>
      </dgm:spPr>
    </dgm:pt>
    <dgm:pt modelId="{8C01ACFB-D105-4F2A-9FDB-41F8A9774396}" type="pres">
      <dgm:prSet presAssocID="{894F08A8-5E71-4559-9ECD-519BCDAEE96E}" presName="ParentBackground2" presStyleCnt="0"/>
      <dgm:spPr/>
    </dgm:pt>
    <dgm:pt modelId="{45307E33-99C4-4649-9AA2-D333281503FF}" type="pres">
      <dgm:prSet presAssocID="{894F08A8-5E71-4559-9ECD-519BCDAEE96E}" presName="ParentBackground" presStyleLbl="fgAcc1" presStyleIdx="2" presStyleCnt="4"/>
      <dgm:spPr/>
    </dgm:pt>
    <dgm:pt modelId="{4D7D9EF4-9914-404D-8F00-CB03D8DBDC51}" type="pres">
      <dgm:prSet presAssocID="{894F08A8-5E71-4559-9ECD-519BCDAEE96E}" presName="Parent2" presStyleLbl="revTx" presStyleIdx="0" presStyleCnt="0">
        <dgm:presLayoutVars>
          <dgm:chMax val="1"/>
          <dgm:chPref val="1"/>
          <dgm:bulletEnabled val="1"/>
        </dgm:presLayoutVars>
      </dgm:prSet>
      <dgm:spPr/>
    </dgm:pt>
    <dgm:pt modelId="{D326A844-0FA8-4E4C-9B4D-5C03366C5428}" type="pres">
      <dgm:prSet presAssocID="{1E42DFFA-6096-4A9F-8916-E18B6D955408}" presName="Accent1" presStyleCnt="0"/>
      <dgm:spPr/>
    </dgm:pt>
    <dgm:pt modelId="{4DE73609-28F0-4D20-B41F-1C70F074CD5A}" type="pres">
      <dgm:prSet presAssocID="{1E42DFFA-6096-4A9F-8916-E18B6D955408}" presName="Accent" presStyleLbl="node1" presStyleIdx="3" presStyleCnt="4"/>
      <dgm:spPr>
        <a:solidFill>
          <a:srgbClr val="036169"/>
        </a:solidFill>
      </dgm:spPr>
    </dgm:pt>
    <dgm:pt modelId="{8CA52B57-B7BA-4509-8D8E-D70276642FC9}" type="pres">
      <dgm:prSet presAssocID="{1E42DFFA-6096-4A9F-8916-E18B6D955408}" presName="ParentBackground1" presStyleCnt="0"/>
      <dgm:spPr/>
    </dgm:pt>
    <dgm:pt modelId="{9C43845B-D2D4-4A50-811D-8D59D24464C1}" type="pres">
      <dgm:prSet presAssocID="{1E42DFFA-6096-4A9F-8916-E18B6D955408}" presName="ParentBackground" presStyleLbl="fgAcc1" presStyleIdx="3" presStyleCnt="4"/>
      <dgm:spPr/>
    </dgm:pt>
    <dgm:pt modelId="{4EF8C65C-CFCD-4B6B-9456-933D5836FD32}" type="pres">
      <dgm:prSet presAssocID="{1E42DFFA-6096-4A9F-8916-E18B6D955408}" presName="Parent1" presStyleLbl="revTx" presStyleIdx="0" presStyleCnt="0">
        <dgm:presLayoutVars>
          <dgm:chMax val="1"/>
          <dgm:chPref val="1"/>
          <dgm:bulletEnabled val="1"/>
        </dgm:presLayoutVars>
      </dgm:prSet>
      <dgm:spPr/>
    </dgm:pt>
  </dgm:ptLst>
  <dgm:cxnLst>
    <dgm:cxn modelId="{EECD2400-B465-4E4D-A25B-F3A0F2D67F1B}" srcId="{5D7C303D-DDA4-4BEE-9ECB-E10CE2F49165}" destId="{AB555ECF-5462-4BBC-AC5B-59C0F5822D16}" srcOrd="2" destOrd="0" parTransId="{1B334831-7B85-40AD-8D22-FF14DD671D4B}" sibTransId="{1F016755-B82A-4B84-B538-D18E8F2BECEF}"/>
    <dgm:cxn modelId="{076F8913-CB1A-4FE6-8290-9F6ED2512706}" type="presOf" srcId="{1E42DFFA-6096-4A9F-8916-E18B6D955408}" destId="{9C43845B-D2D4-4A50-811D-8D59D24464C1}" srcOrd="0" destOrd="0" presId="urn:microsoft.com/office/officeart/2011/layout/CircleProcess"/>
    <dgm:cxn modelId="{7C160F22-474C-443A-AE86-CFF151DF6338}" srcId="{5D7C303D-DDA4-4BEE-9ECB-E10CE2F49165}" destId="{92B7E50A-9796-4267-8793-83F05BD9E2AF}" srcOrd="3" destOrd="0" parTransId="{38810A8C-5A69-4A62-89F2-810F32CE0D1E}" sibTransId="{7F8A41EE-C29C-4225-ADA5-96A0DBA2C4D2}"/>
    <dgm:cxn modelId="{477A4070-9E12-4053-B7A1-BC8DC086A8AB}" type="presOf" srcId="{AB555ECF-5462-4BBC-AC5B-59C0F5822D16}" destId="{9AE53C70-FAA8-4FE9-AFF4-6A7B8C20338F}" srcOrd="1" destOrd="0" presId="urn:microsoft.com/office/officeart/2011/layout/CircleProcess"/>
    <dgm:cxn modelId="{250D9E74-6C0F-4A0A-845E-26F1129F21A4}" type="presOf" srcId="{92B7E50A-9796-4267-8793-83F05BD9E2AF}" destId="{9C9565EC-353F-48CA-9945-99DDF48D853F}" srcOrd="1" destOrd="0" presId="urn:microsoft.com/office/officeart/2011/layout/CircleProcess"/>
    <dgm:cxn modelId="{2591F774-CF24-4B31-8E2D-190F3C0A765A}" type="presOf" srcId="{894F08A8-5E71-4559-9ECD-519BCDAEE96E}" destId="{45307E33-99C4-4649-9AA2-D333281503FF}" srcOrd="0" destOrd="0" presId="urn:microsoft.com/office/officeart/2011/layout/CircleProcess"/>
    <dgm:cxn modelId="{3FFCC356-A0AF-4BED-BFED-2CFC64C4D2DD}" type="presOf" srcId="{AB555ECF-5462-4BBC-AC5B-59C0F5822D16}" destId="{6B959E02-397F-45B0-9B04-95EA7125AD80}" srcOrd="0" destOrd="0" presId="urn:microsoft.com/office/officeart/2011/layout/CircleProcess"/>
    <dgm:cxn modelId="{917453A5-6D0A-43B8-B47E-B929E6942060}" srcId="{5D7C303D-DDA4-4BEE-9ECB-E10CE2F49165}" destId="{1E42DFFA-6096-4A9F-8916-E18B6D955408}" srcOrd="0" destOrd="0" parTransId="{FF147286-9691-4021-90E5-D3C9C1C83443}" sibTransId="{22E16A42-984B-4DC4-A918-5901E98D11B4}"/>
    <dgm:cxn modelId="{58603FAB-F3A9-4111-B263-2C96E90AF791}" type="presOf" srcId="{1E42DFFA-6096-4A9F-8916-E18B6D955408}" destId="{4EF8C65C-CFCD-4B6B-9456-933D5836FD32}" srcOrd="1" destOrd="0" presId="urn:microsoft.com/office/officeart/2011/layout/CircleProcess"/>
    <dgm:cxn modelId="{990DF3B3-CEE8-4406-B2B8-31BC209A13B8}" type="presOf" srcId="{92B7E50A-9796-4267-8793-83F05BD9E2AF}" destId="{325AF4F2-C972-459C-8B65-C1C4CC65EDB0}" srcOrd="0" destOrd="0" presId="urn:microsoft.com/office/officeart/2011/layout/CircleProcess"/>
    <dgm:cxn modelId="{224719BE-33D6-4FD5-BEA5-15BD4004E181}" srcId="{5D7C303D-DDA4-4BEE-9ECB-E10CE2F49165}" destId="{894F08A8-5E71-4559-9ECD-519BCDAEE96E}" srcOrd="1" destOrd="0" parTransId="{279A8726-21BB-464A-B6B2-E3117DEE649C}" sibTransId="{8C28694A-3469-4368-89AF-6A6818E5CEC0}"/>
    <dgm:cxn modelId="{EC15ADE5-ED55-4104-A8BC-A3A71B2EC395}" type="presOf" srcId="{5D7C303D-DDA4-4BEE-9ECB-E10CE2F49165}" destId="{CCA24252-AD3D-4EFE-AD4C-D74CBDDE613B}" srcOrd="0" destOrd="0" presId="urn:microsoft.com/office/officeart/2011/layout/CircleProcess"/>
    <dgm:cxn modelId="{A01089E7-1863-46DE-9E11-B352466C1894}" type="presOf" srcId="{894F08A8-5E71-4559-9ECD-519BCDAEE96E}" destId="{4D7D9EF4-9914-404D-8F00-CB03D8DBDC51}" srcOrd="1" destOrd="0" presId="urn:microsoft.com/office/officeart/2011/layout/CircleProcess"/>
    <dgm:cxn modelId="{0BC165CD-5C50-44FB-83E6-05948D378D85}" type="presParOf" srcId="{CCA24252-AD3D-4EFE-AD4C-D74CBDDE613B}" destId="{D120825B-533B-4513-9419-B984EDE3F5F9}" srcOrd="0" destOrd="0" presId="urn:microsoft.com/office/officeart/2011/layout/CircleProcess"/>
    <dgm:cxn modelId="{313D8FE6-433E-4E37-9A7E-F79A1445C454}" type="presParOf" srcId="{D120825B-533B-4513-9419-B984EDE3F5F9}" destId="{D000D381-010C-417D-B444-31B1AD408D53}" srcOrd="0" destOrd="0" presId="urn:microsoft.com/office/officeart/2011/layout/CircleProcess"/>
    <dgm:cxn modelId="{22F8B064-39AB-4F62-A308-9493B0E2ADCF}" type="presParOf" srcId="{CCA24252-AD3D-4EFE-AD4C-D74CBDDE613B}" destId="{9F614EB4-5B7E-49F0-9C5A-8E89EBE905E4}" srcOrd="1" destOrd="0" presId="urn:microsoft.com/office/officeart/2011/layout/CircleProcess"/>
    <dgm:cxn modelId="{6111374E-CF4F-43BE-9ED6-A0CE3B287C04}" type="presParOf" srcId="{9F614EB4-5B7E-49F0-9C5A-8E89EBE905E4}" destId="{325AF4F2-C972-459C-8B65-C1C4CC65EDB0}" srcOrd="0" destOrd="0" presId="urn:microsoft.com/office/officeart/2011/layout/CircleProcess"/>
    <dgm:cxn modelId="{F8D93A88-827F-4E37-928B-3E5F1D220805}" type="presParOf" srcId="{CCA24252-AD3D-4EFE-AD4C-D74CBDDE613B}" destId="{9C9565EC-353F-48CA-9945-99DDF48D853F}" srcOrd="2" destOrd="0" presId="urn:microsoft.com/office/officeart/2011/layout/CircleProcess"/>
    <dgm:cxn modelId="{FAECF87A-F7D5-423B-ADB9-F8C857A2AAE7}" type="presParOf" srcId="{CCA24252-AD3D-4EFE-AD4C-D74CBDDE613B}" destId="{234D5681-19E9-499C-85EC-29E1C70902A7}" srcOrd="3" destOrd="0" presId="urn:microsoft.com/office/officeart/2011/layout/CircleProcess"/>
    <dgm:cxn modelId="{B4A26193-9681-4B20-A359-4F8EAC9004B4}" type="presParOf" srcId="{234D5681-19E9-499C-85EC-29E1C70902A7}" destId="{323C3A5E-63DE-43A5-B656-B341E7CF78FD}" srcOrd="0" destOrd="0" presId="urn:microsoft.com/office/officeart/2011/layout/CircleProcess"/>
    <dgm:cxn modelId="{56F6D94A-2CCE-419D-89D2-5329F788000C}" type="presParOf" srcId="{CCA24252-AD3D-4EFE-AD4C-D74CBDDE613B}" destId="{339778BB-DA81-41C4-8A15-C464BC87EB74}" srcOrd="4" destOrd="0" presId="urn:microsoft.com/office/officeart/2011/layout/CircleProcess"/>
    <dgm:cxn modelId="{F8065CE5-C6B0-49A3-A58B-EFEDEFAAF482}" type="presParOf" srcId="{339778BB-DA81-41C4-8A15-C464BC87EB74}" destId="{6B959E02-397F-45B0-9B04-95EA7125AD80}" srcOrd="0" destOrd="0" presId="urn:microsoft.com/office/officeart/2011/layout/CircleProcess"/>
    <dgm:cxn modelId="{4B109601-1F6F-40AC-A147-C42C5186F728}" type="presParOf" srcId="{CCA24252-AD3D-4EFE-AD4C-D74CBDDE613B}" destId="{9AE53C70-FAA8-4FE9-AFF4-6A7B8C20338F}" srcOrd="5" destOrd="0" presId="urn:microsoft.com/office/officeart/2011/layout/CircleProcess"/>
    <dgm:cxn modelId="{A0608A4E-8093-47D9-B3FD-D8DD9668E6EB}" type="presParOf" srcId="{CCA24252-AD3D-4EFE-AD4C-D74CBDDE613B}" destId="{9811E023-6176-4D32-8991-B291F4A66009}" srcOrd="6" destOrd="0" presId="urn:microsoft.com/office/officeart/2011/layout/CircleProcess"/>
    <dgm:cxn modelId="{F489FC94-9D31-43C9-BC50-056BAEB87028}" type="presParOf" srcId="{9811E023-6176-4D32-8991-B291F4A66009}" destId="{35B7ABDA-4912-466D-B389-67CC8A134211}" srcOrd="0" destOrd="0" presId="urn:microsoft.com/office/officeart/2011/layout/CircleProcess"/>
    <dgm:cxn modelId="{6DA92D57-ABE1-4C48-9526-43A28FC9D5D1}" type="presParOf" srcId="{CCA24252-AD3D-4EFE-AD4C-D74CBDDE613B}" destId="{8C01ACFB-D105-4F2A-9FDB-41F8A9774396}" srcOrd="7" destOrd="0" presId="urn:microsoft.com/office/officeart/2011/layout/CircleProcess"/>
    <dgm:cxn modelId="{91C39E45-7788-4075-8999-B155863E9C9D}" type="presParOf" srcId="{8C01ACFB-D105-4F2A-9FDB-41F8A9774396}" destId="{45307E33-99C4-4649-9AA2-D333281503FF}" srcOrd="0" destOrd="0" presId="urn:microsoft.com/office/officeart/2011/layout/CircleProcess"/>
    <dgm:cxn modelId="{FB0DAC4F-4F9B-4E97-BBB7-3783F71F05FE}" type="presParOf" srcId="{CCA24252-AD3D-4EFE-AD4C-D74CBDDE613B}" destId="{4D7D9EF4-9914-404D-8F00-CB03D8DBDC51}" srcOrd="8" destOrd="0" presId="urn:microsoft.com/office/officeart/2011/layout/CircleProcess"/>
    <dgm:cxn modelId="{C693FEEC-9FE0-4753-86B7-22DE2617FC10}" type="presParOf" srcId="{CCA24252-AD3D-4EFE-AD4C-D74CBDDE613B}" destId="{D326A844-0FA8-4E4C-9B4D-5C03366C5428}" srcOrd="9" destOrd="0" presId="urn:microsoft.com/office/officeart/2011/layout/CircleProcess"/>
    <dgm:cxn modelId="{0DF0DF0F-D35C-4262-B188-05289AB51C87}" type="presParOf" srcId="{D326A844-0FA8-4E4C-9B4D-5C03366C5428}" destId="{4DE73609-28F0-4D20-B41F-1C70F074CD5A}" srcOrd="0" destOrd="0" presId="urn:microsoft.com/office/officeart/2011/layout/CircleProcess"/>
    <dgm:cxn modelId="{0C0011A8-84AB-4C74-82C8-91A14FE3FCBE}" type="presParOf" srcId="{CCA24252-AD3D-4EFE-AD4C-D74CBDDE613B}" destId="{8CA52B57-B7BA-4509-8D8E-D70276642FC9}" srcOrd="10" destOrd="0" presId="urn:microsoft.com/office/officeart/2011/layout/CircleProcess"/>
    <dgm:cxn modelId="{AA7393DC-9849-4563-B0F5-353689B68EEA}" type="presParOf" srcId="{8CA52B57-B7BA-4509-8D8E-D70276642FC9}" destId="{9C43845B-D2D4-4A50-811D-8D59D24464C1}" srcOrd="0" destOrd="0" presId="urn:microsoft.com/office/officeart/2011/layout/CircleProcess"/>
    <dgm:cxn modelId="{6E5AD360-939E-45D3-89CB-5D4947428678}" type="presParOf" srcId="{CCA24252-AD3D-4EFE-AD4C-D74CBDDE613B}" destId="{4EF8C65C-CFCD-4B6B-9456-933D5836FD32}"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CB7C60-82E6-44B3-AB61-4FFEF4A7DF4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PK"/>
        </a:p>
      </dgm:t>
    </dgm:pt>
    <dgm:pt modelId="{CBFFBFC6-C301-46E6-8842-B21F0CB5DE85}">
      <dgm:prSet phldrT="[Text]" custT="1"/>
      <dgm:spPr>
        <a:solidFill>
          <a:srgbClr val="036169">
            <a:alpha val="85000"/>
          </a:srgbClr>
        </a:solidFill>
      </dgm:spPr>
      <dgm:t>
        <a:bodyPr lIns="144000" tIns="144000" rIns="144000" bIns="144000"/>
        <a:lstStyle/>
        <a:p>
          <a:pPr>
            <a:buNone/>
          </a:pPr>
          <a:r>
            <a:rPr lang="en-GB" sz="2000" b="1" i="0" u="none" dirty="0"/>
            <a:t>Seek Help from Allah &amp; Rely on Him</a:t>
          </a:r>
          <a:endParaRPr lang="en-PK" sz="2000" b="1"/>
        </a:p>
      </dgm:t>
    </dgm:pt>
    <dgm:pt modelId="{D8EBE25F-72B4-4B1C-963A-A2E58CD9E8AC}" type="parTrans" cxnId="{8B67259D-9424-4A98-B62A-555B3FB1EF4C}">
      <dgm:prSet/>
      <dgm:spPr/>
      <dgm:t>
        <a:bodyPr/>
        <a:lstStyle/>
        <a:p>
          <a:endParaRPr lang="en-PK" sz="2000"/>
        </a:p>
      </dgm:t>
    </dgm:pt>
    <dgm:pt modelId="{E04BED4A-A226-4D28-A010-27991CC05080}" type="sibTrans" cxnId="{8B67259D-9424-4A98-B62A-555B3FB1EF4C}">
      <dgm:prSet/>
      <dgm:spPr/>
      <dgm:t>
        <a:bodyPr/>
        <a:lstStyle/>
        <a:p>
          <a:endParaRPr lang="en-PK" sz="2000"/>
        </a:p>
      </dgm:t>
    </dgm:pt>
    <dgm:pt modelId="{A74A97EE-61F6-4107-BCC6-3976ED41129C}">
      <dgm:prSet phldrT="[Text]" custT="1"/>
      <dgm:spPr>
        <a:solidFill>
          <a:srgbClr val="036169">
            <a:alpha val="85000"/>
          </a:srgbClr>
        </a:solidFill>
      </dgm:spPr>
      <dgm:t>
        <a:bodyPr lIns="144000" tIns="144000" rIns="144000" bIns="144000"/>
        <a:lstStyle/>
        <a:p>
          <a:pPr>
            <a:buFont typeface="+mj-lt"/>
            <a:buAutoNum type="arabicPeriod"/>
          </a:pPr>
          <a:r>
            <a:rPr lang="en-GB" sz="2000" b="1" i="0" u="none" dirty="0"/>
            <a:t>Sincerely Repent </a:t>
          </a:r>
          <a:endParaRPr lang="en-PK" sz="2000" b="1"/>
        </a:p>
      </dgm:t>
    </dgm:pt>
    <dgm:pt modelId="{654E52B6-22A6-4E37-821D-3D5837C23011}" type="sibTrans" cxnId="{1A429E35-63D3-4886-B7EC-A2A33500F593}">
      <dgm:prSet/>
      <dgm:spPr/>
      <dgm:t>
        <a:bodyPr/>
        <a:lstStyle/>
        <a:p>
          <a:endParaRPr lang="en-PK" sz="2000"/>
        </a:p>
      </dgm:t>
    </dgm:pt>
    <dgm:pt modelId="{4574402E-C094-4EE1-9BE4-409806710AD4}" type="parTrans" cxnId="{1A429E35-63D3-4886-B7EC-A2A33500F593}">
      <dgm:prSet/>
      <dgm:spPr/>
      <dgm:t>
        <a:bodyPr/>
        <a:lstStyle/>
        <a:p>
          <a:endParaRPr lang="en-PK" sz="2000"/>
        </a:p>
      </dgm:t>
    </dgm:pt>
    <dgm:pt modelId="{57D0EDCF-0E28-4570-965C-B11808F645DB}">
      <dgm:prSet custT="1"/>
      <dgm:spPr>
        <a:solidFill>
          <a:srgbClr val="036169">
            <a:alpha val="85000"/>
          </a:srgbClr>
        </a:solidFill>
      </dgm:spPr>
      <dgm:t>
        <a:bodyPr lIns="144000" tIns="144000" rIns="144000" bIns="144000"/>
        <a:lstStyle/>
        <a:p>
          <a:pPr>
            <a:buFont typeface="+mj-lt"/>
            <a:buAutoNum type="arabicPeriod"/>
          </a:pPr>
          <a:r>
            <a:rPr lang="en-GB" sz="2000" b="1" i="0" u="none" dirty="0"/>
            <a:t>Fill Your Heart with Gratitude</a:t>
          </a:r>
          <a:endParaRPr lang="en-US" sz="2000" b="1" i="0" u="none" dirty="0"/>
        </a:p>
      </dgm:t>
    </dgm:pt>
    <dgm:pt modelId="{A5DE39AE-5105-4164-92F2-1D93FF5E6395}" type="sibTrans" cxnId="{5A50662C-9DA9-46A7-98BA-66A316800654}">
      <dgm:prSet/>
      <dgm:spPr/>
      <dgm:t>
        <a:bodyPr/>
        <a:lstStyle/>
        <a:p>
          <a:endParaRPr lang="en-PK" sz="2000"/>
        </a:p>
      </dgm:t>
    </dgm:pt>
    <dgm:pt modelId="{5FD51E0F-97C0-4D11-8126-C4EFFB0217FE}" type="parTrans" cxnId="{5A50662C-9DA9-46A7-98BA-66A316800654}">
      <dgm:prSet/>
      <dgm:spPr/>
      <dgm:t>
        <a:bodyPr/>
        <a:lstStyle/>
        <a:p>
          <a:endParaRPr lang="en-PK" sz="2000"/>
        </a:p>
      </dgm:t>
    </dgm:pt>
    <dgm:pt modelId="{DF27B0E4-CA5F-4CF4-9B98-7BF26FA681D5}">
      <dgm:prSet custT="1"/>
      <dgm:spPr>
        <a:solidFill>
          <a:srgbClr val="036169">
            <a:alpha val="85000"/>
          </a:srgbClr>
        </a:solidFill>
      </dgm:spPr>
      <dgm:t>
        <a:bodyPr lIns="144000" tIns="144000" rIns="144000" bIns="144000"/>
        <a:lstStyle/>
        <a:p>
          <a:pPr>
            <a:buFont typeface="+mj-lt"/>
            <a:buAutoNum type="arabicPeriod"/>
          </a:pPr>
          <a:r>
            <a:rPr lang="en-GB" sz="2000" b="1" i="0" u="none" dirty="0"/>
            <a:t>Practise Your Patience</a:t>
          </a:r>
        </a:p>
      </dgm:t>
    </dgm:pt>
    <dgm:pt modelId="{2BD59368-6FAA-4095-87D4-9A95202AA3F2}" type="sibTrans" cxnId="{B2758A93-89EA-4514-B691-F3D409F73EC3}">
      <dgm:prSet/>
      <dgm:spPr/>
      <dgm:t>
        <a:bodyPr/>
        <a:lstStyle/>
        <a:p>
          <a:endParaRPr lang="en-PK" sz="2000"/>
        </a:p>
      </dgm:t>
    </dgm:pt>
    <dgm:pt modelId="{E90E5038-F8E1-46AF-863A-80D644C176B2}" type="parTrans" cxnId="{B2758A93-89EA-4514-B691-F3D409F73EC3}">
      <dgm:prSet/>
      <dgm:spPr/>
      <dgm:t>
        <a:bodyPr/>
        <a:lstStyle/>
        <a:p>
          <a:endParaRPr lang="en-PK" sz="2000"/>
        </a:p>
      </dgm:t>
    </dgm:pt>
    <dgm:pt modelId="{F753170E-0460-43C4-96B0-F21FF772E4D4}">
      <dgm:prSet custT="1"/>
      <dgm:spPr>
        <a:solidFill>
          <a:srgbClr val="036169">
            <a:alpha val="85000"/>
          </a:srgbClr>
        </a:solidFill>
      </dgm:spPr>
      <dgm:t>
        <a:bodyPr lIns="144000" tIns="144000" rIns="144000" bIns="144000"/>
        <a:lstStyle/>
        <a:p>
          <a:pPr>
            <a:buFont typeface="+mj-lt"/>
            <a:buAutoNum type="arabicPeriod"/>
          </a:pPr>
          <a:r>
            <a:rPr lang="en-GB" sz="2000" b="1" i="0" u="none" dirty="0"/>
            <a:t>Detach Your Heart From the World</a:t>
          </a:r>
        </a:p>
      </dgm:t>
    </dgm:pt>
    <dgm:pt modelId="{8976CE20-3462-4B5E-8355-A4F63B254259}" type="sibTrans" cxnId="{415D35A1-EB0C-413E-9213-470E36741D3C}">
      <dgm:prSet/>
      <dgm:spPr/>
      <dgm:t>
        <a:bodyPr/>
        <a:lstStyle/>
        <a:p>
          <a:endParaRPr lang="en-PK" sz="2000"/>
        </a:p>
      </dgm:t>
    </dgm:pt>
    <dgm:pt modelId="{A5ECB059-20BF-4ADA-B08D-DED61F104851}" type="parTrans" cxnId="{415D35A1-EB0C-413E-9213-470E36741D3C}">
      <dgm:prSet/>
      <dgm:spPr/>
      <dgm:t>
        <a:bodyPr/>
        <a:lstStyle/>
        <a:p>
          <a:endParaRPr lang="en-PK" sz="2000"/>
        </a:p>
      </dgm:t>
    </dgm:pt>
    <dgm:pt modelId="{1CCA1150-A25E-4D49-8983-AE26561991C4}">
      <dgm:prSet custT="1"/>
      <dgm:spPr>
        <a:solidFill>
          <a:srgbClr val="036169">
            <a:alpha val="85000"/>
          </a:srgbClr>
        </a:solidFill>
      </dgm:spPr>
      <dgm:t>
        <a:bodyPr lIns="144000" tIns="144000" rIns="144000" bIns="144000"/>
        <a:lstStyle/>
        <a:p>
          <a:pPr>
            <a:buFont typeface="+mj-lt"/>
            <a:buAutoNum type="arabicPeriod"/>
          </a:pPr>
          <a:r>
            <a:rPr lang="en-GB" sz="2000" b="1" i="0" u="none" dirty="0"/>
            <a:t>Fight Your </a:t>
          </a:r>
          <a:r>
            <a:rPr lang="en-GB" sz="2000" b="1" i="0" u="none" dirty="0" err="1"/>
            <a:t>Nafs</a:t>
          </a:r>
          <a:endParaRPr lang="en-GB" sz="2000" b="1" i="0" u="none" dirty="0"/>
        </a:p>
      </dgm:t>
    </dgm:pt>
    <dgm:pt modelId="{40DFDF5D-D024-4933-B3AC-7BA93B438581}" type="sibTrans" cxnId="{8895268B-E971-4667-BD09-E2E36A898CA4}">
      <dgm:prSet/>
      <dgm:spPr/>
      <dgm:t>
        <a:bodyPr/>
        <a:lstStyle/>
        <a:p>
          <a:endParaRPr lang="en-PK" sz="2000"/>
        </a:p>
      </dgm:t>
    </dgm:pt>
    <dgm:pt modelId="{8C9A4D6C-158F-49C8-9EF3-3328BF7E445C}" type="parTrans" cxnId="{8895268B-E971-4667-BD09-E2E36A898CA4}">
      <dgm:prSet/>
      <dgm:spPr/>
      <dgm:t>
        <a:bodyPr/>
        <a:lstStyle/>
        <a:p>
          <a:endParaRPr lang="en-PK" sz="2000"/>
        </a:p>
      </dgm:t>
    </dgm:pt>
    <dgm:pt modelId="{456B3392-0727-4E4B-A450-938AF7E59DFF}">
      <dgm:prSet custT="1"/>
      <dgm:spPr>
        <a:solidFill>
          <a:srgbClr val="036169">
            <a:alpha val="85000"/>
          </a:srgbClr>
        </a:solidFill>
      </dgm:spPr>
      <dgm:t>
        <a:bodyPr lIns="144000" tIns="144000" rIns="144000" bIns="144000"/>
        <a:lstStyle/>
        <a:p>
          <a:pPr>
            <a:buFont typeface="+mj-lt"/>
            <a:buAutoNum type="arabicPeriod"/>
          </a:pPr>
          <a:r>
            <a:rPr lang="en-GB" sz="2000" b="1" i="0" u="none" dirty="0"/>
            <a:t>Fill Your Heart with Longing &amp; Awe</a:t>
          </a:r>
          <a:endParaRPr lang="en-US" sz="2000" b="1" i="0" u="none" dirty="0"/>
        </a:p>
      </dgm:t>
    </dgm:pt>
    <dgm:pt modelId="{7D9C76D1-EE9E-4AC7-81F5-E564A9D39B43}" type="sibTrans" cxnId="{17F7E408-5D5C-4084-A5BF-BE090AD309CB}">
      <dgm:prSet/>
      <dgm:spPr/>
      <dgm:t>
        <a:bodyPr/>
        <a:lstStyle/>
        <a:p>
          <a:endParaRPr lang="en-PK" sz="2000"/>
        </a:p>
      </dgm:t>
    </dgm:pt>
    <dgm:pt modelId="{57FD2881-AEB3-488B-9A59-AC73B8BC92B6}" type="parTrans" cxnId="{17F7E408-5D5C-4084-A5BF-BE090AD309CB}">
      <dgm:prSet/>
      <dgm:spPr/>
      <dgm:t>
        <a:bodyPr/>
        <a:lstStyle/>
        <a:p>
          <a:endParaRPr lang="en-PK" sz="2000"/>
        </a:p>
      </dgm:t>
    </dgm:pt>
    <dgm:pt modelId="{B1E7F69A-BA28-408A-ACCC-0A6840BE25AB}" type="pres">
      <dgm:prSet presAssocID="{41CB7C60-82E6-44B3-AB61-4FFEF4A7DF45}" presName="diagram" presStyleCnt="0">
        <dgm:presLayoutVars>
          <dgm:dir/>
          <dgm:resizeHandles val="exact"/>
        </dgm:presLayoutVars>
      </dgm:prSet>
      <dgm:spPr/>
    </dgm:pt>
    <dgm:pt modelId="{8079BE87-A30F-4DC2-AF3D-9EA6B3EB100B}" type="pres">
      <dgm:prSet presAssocID="{CBFFBFC6-C301-46E6-8842-B21F0CB5DE85}" presName="node" presStyleLbl="node1" presStyleIdx="0" presStyleCnt="7">
        <dgm:presLayoutVars>
          <dgm:bulletEnabled val="1"/>
        </dgm:presLayoutVars>
      </dgm:prSet>
      <dgm:spPr>
        <a:prstGeom prst="roundRect">
          <a:avLst/>
        </a:prstGeom>
      </dgm:spPr>
    </dgm:pt>
    <dgm:pt modelId="{32C9E533-2F77-4762-8FE5-2A992DDD3112}" type="pres">
      <dgm:prSet presAssocID="{E04BED4A-A226-4D28-A010-27991CC05080}" presName="sibTrans" presStyleCnt="0"/>
      <dgm:spPr/>
    </dgm:pt>
    <dgm:pt modelId="{C6411879-36F0-44B8-B6D9-182724B9E703}" type="pres">
      <dgm:prSet presAssocID="{A74A97EE-61F6-4107-BCC6-3976ED41129C}" presName="node" presStyleLbl="node1" presStyleIdx="1" presStyleCnt="7">
        <dgm:presLayoutVars>
          <dgm:bulletEnabled val="1"/>
        </dgm:presLayoutVars>
      </dgm:prSet>
      <dgm:spPr>
        <a:prstGeom prst="roundRect">
          <a:avLst/>
        </a:prstGeom>
      </dgm:spPr>
    </dgm:pt>
    <dgm:pt modelId="{92EA9E37-8248-4319-B213-839FAD49E529}" type="pres">
      <dgm:prSet presAssocID="{654E52B6-22A6-4E37-821D-3D5837C23011}" presName="sibTrans" presStyleCnt="0"/>
      <dgm:spPr/>
    </dgm:pt>
    <dgm:pt modelId="{6368AE61-2778-454A-BC5C-51C2F65BEA21}" type="pres">
      <dgm:prSet presAssocID="{57D0EDCF-0E28-4570-965C-B11808F645DB}" presName="node" presStyleLbl="node1" presStyleIdx="2" presStyleCnt="7">
        <dgm:presLayoutVars>
          <dgm:bulletEnabled val="1"/>
        </dgm:presLayoutVars>
      </dgm:prSet>
      <dgm:spPr>
        <a:prstGeom prst="roundRect">
          <a:avLst/>
        </a:prstGeom>
      </dgm:spPr>
    </dgm:pt>
    <dgm:pt modelId="{CB37FE35-F51B-4942-99CA-72ED0DD4770B}" type="pres">
      <dgm:prSet presAssocID="{A5DE39AE-5105-4164-92F2-1D93FF5E6395}" presName="sibTrans" presStyleCnt="0"/>
      <dgm:spPr/>
    </dgm:pt>
    <dgm:pt modelId="{B577EF3E-A57E-46D5-966E-C339A7B11F24}" type="pres">
      <dgm:prSet presAssocID="{DF27B0E4-CA5F-4CF4-9B98-7BF26FA681D5}" presName="node" presStyleLbl="node1" presStyleIdx="3" presStyleCnt="7">
        <dgm:presLayoutVars>
          <dgm:bulletEnabled val="1"/>
        </dgm:presLayoutVars>
      </dgm:prSet>
      <dgm:spPr>
        <a:prstGeom prst="roundRect">
          <a:avLst/>
        </a:prstGeom>
      </dgm:spPr>
    </dgm:pt>
    <dgm:pt modelId="{5BD4ABAF-6956-4DF6-A476-9D24FDB72CBA}" type="pres">
      <dgm:prSet presAssocID="{2BD59368-6FAA-4095-87D4-9A95202AA3F2}" presName="sibTrans" presStyleCnt="0"/>
      <dgm:spPr/>
    </dgm:pt>
    <dgm:pt modelId="{B28373D6-E30B-425B-B9A6-C5A6365F49FA}" type="pres">
      <dgm:prSet presAssocID="{F753170E-0460-43C4-96B0-F21FF772E4D4}" presName="node" presStyleLbl="node1" presStyleIdx="4" presStyleCnt="7">
        <dgm:presLayoutVars>
          <dgm:bulletEnabled val="1"/>
        </dgm:presLayoutVars>
      </dgm:prSet>
      <dgm:spPr>
        <a:prstGeom prst="roundRect">
          <a:avLst/>
        </a:prstGeom>
      </dgm:spPr>
    </dgm:pt>
    <dgm:pt modelId="{195ECE75-DA6B-42BF-B524-85E10386EF80}" type="pres">
      <dgm:prSet presAssocID="{8976CE20-3462-4B5E-8355-A4F63B254259}" presName="sibTrans" presStyleCnt="0"/>
      <dgm:spPr/>
    </dgm:pt>
    <dgm:pt modelId="{6233F83C-C4CB-49E2-A263-884B3D60D923}" type="pres">
      <dgm:prSet presAssocID="{1CCA1150-A25E-4D49-8983-AE26561991C4}" presName="node" presStyleLbl="node1" presStyleIdx="5" presStyleCnt="7">
        <dgm:presLayoutVars>
          <dgm:bulletEnabled val="1"/>
        </dgm:presLayoutVars>
      </dgm:prSet>
      <dgm:spPr>
        <a:prstGeom prst="roundRect">
          <a:avLst/>
        </a:prstGeom>
      </dgm:spPr>
    </dgm:pt>
    <dgm:pt modelId="{9945439B-FEBD-4905-94F5-A8EC02F7C5E6}" type="pres">
      <dgm:prSet presAssocID="{40DFDF5D-D024-4933-B3AC-7BA93B438581}" presName="sibTrans" presStyleCnt="0"/>
      <dgm:spPr/>
    </dgm:pt>
    <dgm:pt modelId="{B8C0A864-2C83-4281-A2CB-6E06FA54DA92}" type="pres">
      <dgm:prSet presAssocID="{456B3392-0727-4E4B-A450-938AF7E59DFF}" presName="node" presStyleLbl="node1" presStyleIdx="6" presStyleCnt="7">
        <dgm:presLayoutVars>
          <dgm:bulletEnabled val="1"/>
        </dgm:presLayoutVars>
      </dgm:prSet>
      <dgm:spPr>
        <a:prstGeom prst="roundRect">
          <a:avLst/>
        </a:prstGeom>
      </dgm:spPr>
    </dgm:pt>
  </dgm:ptLst>
  <dgm:cxnLst>
    <dgm:cxn modelId="{17F7E408-5D5C-4084-A5BF-BE090AD309CB}" srcId="{41CB7C60-82E6-44B3-AB61-4FFEF4A7DF45}" destId="{456B3392-0727-4E4B-A450-938AF7E59DFF}" srcOrd="6" destOrd="0" parTransId="{57FD2881-AEB3-488B-9A59-AC73B8BC92B6}" sibTransId="{7D9C76D1-EE9E-4AC7-81F5-E564A9D39B43}"/>
    <dgm:cxn modelId="{5A50662C-9DA9-46A7-98BA-66A316800654}" srcId="{41CB7C60-82E6-44B3-AB61-4FFEF4A7DF45}" destId="{57D0EDCF-0E28-4570-965C-B11808F645DB}" srcOrd="2" destOrd="0" parTransId="{5FD51E0F-97C0-4D11-8126-C4EFFB0217FE}" sibTransId="{A5DE39AE-5105-4164-92F2-1D93FF5E6395}"/>
    <dgm:cxn modelId="{1A429E35-63D3-4886-B7EC-A2A33500F593}" srcId="{41CB7C60-82E6-44B3-AB61-4FFEF4A7DF45}" destId="{A74A97EE-61F6-4107-BCC6-3976ED41129C}" srcOrd="1" destOrd="0" parTransId="{4574402E-C094-4EE1-9BE4-409806710AD4}" sibTransId="{654E52B6-22A6-4E37-821D-3D5837C23011}"/>
    <dgm:cxn modelId="{8891784E-655F-4E96-94D6-ACA083ED7183}" type="presOf" srcId="{DF27B0E4-CA5F-4CF4-9B98-7BF26FA681D5}" destId="{B577EF3E-A57E-46D5-966E-C339A7B11F24}" srcOrd="0" destOrd="0" presId="urn:microsoft.com/office/officeart/2005/8/layout/default"/>
    <dgm:cxn modelId="{CE79AB77-52A1-4C52-8578-0918B8477C89}" type="presOf" srcId="{CBFFBFC6-C301-46E6-8842-B21F0CB5DE85}" destId="{8079BE87-A30F-4DC2-AF3D-9EA6B3EB100B}" srcOrd="0" destOrd="0" presId="urn:microsoft.com/office/officeart/2005/8/layout/default"/>
    <dgm:cxn modelId="{32A42D84-3479-44EB-9FD0-5512785DB49E}" type="presOf" srcId="{A74A97EE-61F6-4107-BCC6-3976ED41129C}" destId="{C6411879-36F0-44B8-B6D9-182724B9E703}" srcOrd="0" destOrd="0" presId="urn:microsoft.com/office/officeart/2005/8/layout/default"/>
    <dgm:cxn modelId="{8895268B-E971-4667-BD09-E2E36A898CA4}" srcId="{41CB7C60-82E6-44B3-AB61-4FFEF4A7DF45}" destId="{1CCA1150-A25E-4D49-8983-AE26561991C4}" srcOrd="5" destOrd="0" parTransId="{8C9A4D6C-158F-49C8-9EF3-3328BF7E445C}" sibTransId="{40DFDF5D-D024-4933-B3AC-7BA93B438581}"/>
    <dgm:cxn modelId="{B2758A93-89EA-4514-B691-F3D409F73EC3}" srcId="{41CB7C60-82E6-44B3-AB61-4FFEF4A7DF45}" destId="{DF27B0E4-CA5F-4CF4-9B98-7BF26FA681D5}" srcOrd="3" destOrd="0" parTransId="{E90E5038-F8E1-46AF-863A-80D644C176B2}" sibTransId="{2BD59368-6FAA-4095-87D4-9A95202AA3F2}"/>
    <dgm:cxn modelId="{8B67259D-9424-4A98-B62A-555B3FB1EF4C}" srcId="{41CB7C60-82E6-44B3-AB61-4FFEF4A7DF45}" destId="{CBFFBFC6-C301-46E6-8842-B21F0CB5DE85}" srcOrd="0" destOrd="0" parTransId="{D8EBE25F-72B4-4B1C-963A-A2E58CD9E8AC}" sibTransId="{E04BED4A-A226-4D28-A010-27991CC05080}"/>
    <dgm:cxn modelId="{415D35A1-EB0C-413E-9213-470E36741D3C}" srcId="{41CB7C60-82E6-44B3-AB61-4FFEF4A7DF45}" destId="{F753170E-0460-43C4-96B0-F21FF772E4D4}" srcOrd="4" destOrd="0" parTransId="{A5ECB059-20BF-4ADA-B08D-DED61F104851}" sibTransId="{8976CE20-3462-4B5E-8355-A4F63B254259}"/>
    <dgm:cxn modelId="{B0693CA4-AB9D-450D-9C73-6C41A2587F74}" type="presOf" srcId="{41CB7C60-82E6-44B3-AB61-4FFEF4A7DF45}" destId="{B1E7F69A-BA28-408A-ACCC-0A6840BE25AB}" srcOrd="0" destOrd="0" presId="urn:microsoft.com/office/officeart/2005/8/layout/default"/>
    <dgm:cxn modelId="{B62174B3-F9F4-49FA-AEE1-7C246415E04D}" type="presOf" srcId="{456B3392-0727-4E4B-A450-938AF7E59DFF}" destId="{B8C0A864-2C83-4281-A2CB-6E06FA54DA92}" srcOrd="0" destOrd="0" presId="urn:microsoft.com/office/officeart/2005/8/layout/default"/>
    <dgm:cxn modelId="{413033B4-436B-419D-BF7E-7A20BC308E48}" type="presOf" srcId="{F753170E-0460-43C4-96B0-F21FF772E4D4}" destId="{B28373D6-E30B-425B-B9A6-C5A6365F49FA}" srcOrd="0" destOrd="0" presId="urn:microsoft.com/office/officeart/2005/8/layout/default"/>
    <dgm:cxn modelId="{AD6AD5F2-2A66-452E-9B80-92E609158F19}" type="presOf" srcId="{1CCA1150-A25E-4D49-8983-AE26561991C4}" destId="{6233F83C-C4CB-49E2-A263-884B3D60D923}" srcOrd="0" destOrd="0" presId="urn:microsoft.com/office/officeart/2005/8/layout/default"/>
    <dgm:cxn modelId="{E810B5FD-7BB3-40FC-A792-5EB1912910D4}" type="presOf" srcId="{57D0EDCF-0E28-4570-965C-B11808F645DB}" destId="{6368AE61-2778-454A-BC5C-51C2F65BEA21}" srcOrd="0" destOrd="0" presId="urn:microsoft.com/office/officeart/2005/8/layout/default"/>
    <dgm:cxn modelId="{07FBBC25-FCF5-486B-B538-CB04FBCD508F}" type="presParOf" srcId="{B1E7F69A-BA28-408A-ACCC-0A6840BE25AB}" destId="{8079BE87-A30F-4DC2-AF3D-9EA6B3EB100B}" srcOrd="0" destOrd="0" presId="urn:microsoft.com/office/officeart/2005/8/layout/default"/>
    <dgm:cxn modelId="{E8E52E8F-BD89-4571-B7C1-9A814A8EE200}" type="presParOf" srcId="{B1E7F69A-BA28-408A-ACCC-0A6840BE25AB}" destId="{32C9E533-2F77-4762-8FE5-2A992DDD3112}" srcOrd="1" destOrd="0" presId="urn:microsoft.com/office/officeart/2005/8/layout/default"/>
    <dgm:cxn modelId="{AD8AFF70-27FB-4032-A8D0-0E7B29C77027}" type="presParOf" srcId="{B1E7F69A-BA28-408A-ACCC-0A6840BE25AB}" destId="{C6411879-36F0-44B8-B6D9-182724B9E703}" srcOrd="2" destOrd="0" presId="urn:microsoft.com/office/officeart/2005/8/layout/default"/>
    <dgm:cxn modelId="{811F4266-475B-48E8-B983-9B1D2BBDDE9F}" type="presParOf" srcId="{B1E7F69A-BA28-408A-ACCC-0A6840BE25AB}" destId="{92EA9E37-8248-4319-B213-839FAD49E529}" srcOrd="3" destOrd="0" presId="urn:microsoft.com/office/officeart/2005/8/layout/default"/>
    <dgm:cxn modelId="{D6B36FF7-EE2E-4179-B230-94E7A3D78645}" type="presParOf" srcId="{B1E7F69A-BA28-408A-ACCC-0A6840BE25AB}" destId="{6368AE61-2778-454A-BC5C-51C2F65BEA21}" srcOrd="4" destOrd="0" presId="urn:microsoft.com/office/officeart/2005/8/layout/default"/>
    <dgm:cxn modelId="{DA2440DB-CF94-4E9A-85A5-0CA8793572BE}" type="presParOf" srcId="{B1E7F69A-BA28-408A-ACCC-0A6840BE25AB}" destId="{CB37FE35-F51B-4942-99CA-72ED0DD4770B}" srcOrd="5" destOrd="0" presId="urn:microsoft.com/office/officeart/2005/8/layout/default"/>
    <dgm:cxn modelId="{8F06013E-D515-4515-9B7B-FFDEDC5BBF7D}" type="presParOf" srcId="{B1E7F69A-BA28-408A-ACCC-0A6840BE25AB}" destId="{B577EF3E-A57E-46D5-966E-C339A7B11F24}" srcOrd="6" destOrd="0" presId="urn:microsoft.com/office/officeart/2005/8/layout/default"/>
    <dgm:cxn modelId="{757374F9-18C6-43C9-93CD-E2D8E30FE98B}" type="presParOf" srcId="{B1E7F69A-BA28-408A-ACCC-0A6840BE25AB}" destId="{5BD4ABAF-6956-4DF6-A476-9D24FDB72CBA}" srcOrd="7" destOrd="0" presId="urn:microsoft.com/office/officeart/2005/8/layout/default"/>
    <dgm:cxn modelId="{A6E6619E-DBD8-47F9-99BE-25EBF18ED6EC}" type="presParOf" srcId="{B1E7F69A-BA28-408A-ACCC-0A6840BE25AB}" destId="{B28373D6-E30B-425B-B9A6-C5A6365F49FA}" srcOrd="8" destOrd="0" presId="urn:microsoft.com/office/officeart/2005/8/layout/default"/>
    <dgm:cxn modelId="{FBAC01BE-16D8-4548-B35F-B9C6FB81CED9}" type="presParOf" srcId="{B1E7F69A-BA28-408A-ACCC-0A6840BE25AB}" destId="{195ECE75-DA6B-42BF-B524-85E10386EF80}" srcOrd="9" destOrd="0" presId="urn:microsoft.com/office/officeart/2005/8/layout/default"/>
    <dgm:cxn modelId="{07A93AAA-D11A-4465-B94E-BDC55CA17F32}" type="presParOf" srcId="{B1E7F69A-BA28-408A-ACCC-0A6840BE25AB}" destId="{6233F83C-C4CB-49E2-A263-884B3D60D923}" srcOrd="10" destOrd="0" presId="urn:microsoft.com/office/officeart/2005/8/layout/default"/>
    <dgm:cxn modelId="{5C2404DD-C5E7-4FCA-8FD7-38522B618FEF}" type="presParOf" srcId="{B1E7F69A-BA28-408A-ACCC-0A6840BE25AB}" destId="{9945439B-FEBD-4905-94F5-A8EC02F7C5E6}" srcOrd="11" destOrd="0" presId="urn:microsoft.com/office/officeart/2005/8/layout/default"/>
    <dgm:cxn modelId="{E59E3D99-4E3C-411A-98F1-75883C0E651A}" type="presParOf" srcId="{B1E7F69A-BA28-408A-ACCC-0A6840BE25AB}" destId="{B8C0A864-2C83-4281-A2CB-6E06FA54DA92}"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41CB7C60-82E6-44B3-AB61-4FFEF4A7DF4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PK"/>
        </a:p>
      </dgm:t>
    </dgm:pt>
    <dgm:pt modelId="{CBFFBFC6-C301-46E6-8842-B21F0CB5DE85}">
      <dgm:prSet phldrT="[Text]" custT="1"/>
      <dgm:spPr>
        <a:solidFill>
          <a:srgbClr val="036169">
            <a:alpha val="85000"/>
          </a:srgbClr>
        </a:solidFill>
      </dgm:spPr>
      <dgm:t>
        <a:bodyPr lIns="144000" tIns="144000" rIns="144000" bIns="144000"/>
        <a:lstStyle/>
        <a:p>
          <a:pPr>
            <a:buNone/>
          </a:pPr>
          <a:r>
            <a:rPr lang="en-GB" sz="2000" b="1" i="0" u="none" dirty="0"/>
            <a:t>1. Write a </a:t>
          </a:r>
          <a:r>
            <a:rPr lang="en-GB" sz="2000" b="1" i="0" u="none" dirty="0" err="1"/>
            <a:t>Duʿa</a:t>
          </a:r>
          <a:r>
            <a:rPr lang="en-GB" sz="2000" b="1" i="0" u="none" dirty="0"/>
            <a:t> List and Practise</a:t>
          </a:r>
          <a:endParaRPr lang="en-PK" sz="2000" b="1" dirty="0"/>
        </a:p>
      </dgm:t>
    </dgm:pt>
    <dgm:pt modelId="{D8EBE25F-72B4-4B1C-963A-A2E58CD9E8AC}" type="parTrans" cxnId="{8B67259D-9424-4A98-B62A-555B3FB1EF4C}">
      <dgm:prSet/>
      <dgm:spPr/>
      <dgm:t>
        <a:bodyPr/>
        <a:lstStyle/>
        <a:p>
          <a:endParaRPr lang="en-PK" sz="2000"/>
        </a:p>
      </dgm:t>
    </dgm:pt>
    <dgm:pt modelId="{E04BED4A-A226-4D28-A010-27991CC05080}" type="sibTrans" cxnId="{8B67259D-9424-4A98-B62A-555B3FB1EF4C}">
      <dgm:prSet/>
      <dgm:spPr/>
      <dgm:t>
        <a:bodyPr/>
        <a:lstStyle/>
        <a:p>
          <a:endParaRPr lang="en-PK" sz="2000"/>
        </a:p>
      </dgm:t>
    </dgm:pt>
    <dgm:pt modelId="{A74A97EE-61F6-4107-BCC6-3976ED41129C}">
      <dgm:prSet phldrT="[Text]" custT="1"/>
      <dgm:spPr>
        <a:solidFill>
          <a:srgbClr val="036169">
            <a:alpha val="85000"/>
          </a:srgbClr>
        </a:solidFill>
      </dgm:spPr>
      <dgm:t>
        <a:bodyPr lIns="144000" tIns="144000" rIns="144000" bIns="144000"/>
        <a:lstStyle/>
        <a:p>
          <a:pPr>
            <a:buFont typeface="+mj-lt"/>
            <a:buAutoNum type="arabicPeriod"/>
          </a:pPr>
          <a:r>
            <a:rPr lang="en-GB" sz="2000" b="1" i="0" u="none" dirty="0"/>
            <a:t>2. Choose the Right Companion (s)</a:t>
          </a:r>
          <a:endParaRPr lang="en-PK" sz="2000" b="1" dirty="0"/>
        </a:p>
      </dgm:t>
    </dgm:pt>
    <dgm:pt modelId="{4574402E-C094-4EE1-9BE4-409806710AD4}" type="parTrans" cxnId="{1A429E35-63D3-4886-B7EC-A2A33500F593}">
      <dgm:prSet/>
      <dgm:spPr/>
      <dgm:t>
        <a:bodyPr/>
        <a:lstStyle/>
        <a:p>
          <a:endParaRPr lang="en-PK" sz="2000"/>
        </a:p>
      </dgm:t>
    </dgm:pt>
    <dgm:pt modelId="{654E52B6-22A6-4E37-821D-3D5837C23011}" type="sibTrans" cxnId="{1A429E35-63D3-4886-B7EC-A2A33500F593}">
      <dgm:prSet/>
      <dgm:spPr/>
      <dgm:t>
        <a:bodyPr/>
        <a:lstStyle/>
        <a:p>
          <a:endParaRPr lang="en-PK" sz="2000"/>
        </a:p>
      </dgm:t>
    </dgm:pt>
    <dgm:pt modelId="{57D0EDCF-0E28-4570-965C-B11808F645DB}">
      <dgm:prSet custT="1"/>
      <dgm:spPr>
        <a:solidFill>
          <a:srgbClr val="036169">
            <a:alpha val="85000"/>
          </a:srgbClr>
        </a:solidFill>
      </dgm:spPr>
      <dgm:t>
        <a:bodyPr lIns="144000" tIns="144000" rIns="144000" bIns="144000"/>
        <a:lstStyle/>
        <a:p>
          <a:pPr>
            <a:buFont typeface="+mj-lt"/>
            <a:buAutoNum type="arabicPeriod"/>
          </a:pPr>
          <a:r>
            <a:rPr lang="en-GB" sz="2000" b="1" i="0" u="none" dirty="0"/>
            <a:t>3. Write Your Will (Wasiyyah)</a:t>
          </a:r>
          <a:endParaRPr lang="en-US" sz="2000" b="1" i="0" u="none" dirty="0"/>
        </a:p>
      </dgm:t>
    </dgm:pt>
    <dgm:pt modelId="{5FD51E0F-97C0-4D11-8126-C4EFFB0217FE}" type="parTrans" cxnId="{5A50662C-9DA9-46A7-98BA-66A316800654}">
      <dgm:prSet/>
      <dgm:spPr/>
      <dgm:t>
        <a:bodyPr/>
        <a:lstStyle/>
        <a:p>
          <a:endParaRPr lang="en-PK" sz="2000"/>
        </a:p>
      </dgm:t>
    </dgm:pt>
    <dgm:pt modelId="{A5DE39AE-5105-4164-92F2-1D93FF5E6395}" type="sibTrans" cxnId="{5A50662C-9DA9-46A7-98BA-66A316800654}">
      <dgm:prSet/>
      <dgm:spPr/>
      <dgm:t>
        <a:bodyPr/>
        <a:lstStyle/>
        <a:p>
          <a:endParaRPr lang="en-PK" sz="2000"/>
        </a:p>
      </dgm:t>
    </dgm:pt>
    <dgm:pt modelId="{DF27B0E4-CA5F-4CF4-9B98-7BF26FA681D5}">
      <dgm:prSet custT="1"/>
      <dgm:spPr>
        <a:solidFill>
          <a:srgbClr val="036169">
            <a:alpha val="85000"/>
          </a:srgbClr>
        </a:solidFill>
      </dgm:spPr>
      <dgm:t>
        <a:bodyPr lIns="144000" tIns="144000" rIns="144000" bIns="144000"/>
        <a:lstStyle/>
        <a:p>
          <a:pPr>
            <a:buFont typeface="+mj-lt"/>
            <a:buAutoNum type="arabicPeriod"/>
          </a:pPr>
          <a:r>
            <a:rPr lang="en-GB" sz="2000" b="1" i="0" u="none" dirty="0"/>
            <a:t>4. Pay Your Debts</a:t>
          </a:r>
          <a:endParaRPr lang="en-US" sz="2000" b="1" i="0" u="none" dirty="0"/>
        </a:p>
      </dgm:t>
    </dgm:pt>
    <dgm:pt modelId="{E90E5038-F8E1-46AF-863A-80D644C176B2}" type="parTrans" cxnId="{B2758A93-89EA-4514-B691-F3D409F73EC3}">
      <dgm:prSet/>
      <dgm:spPr/>
      <dgm:t>
        <a:bodyPr/>
        <a:lstStyle/>
        <a:p>
          <a:endParaRPr lang="en-PK" sz="2000"/>
        </a:p>
      </dgm:t>
    </dgm:pt>
    <dgm:pt modelId="{2BD59368-6FAA-4095-87D4-9A95202AA3F2}" type="sibTrans" cxnId="{B2758A93-89EA-4514-B691-F3D409F73EC3}">
      <dgm:prSet/>
      <dgm:spPr/>
      <dgm:t>
        <a:bodyPr/>
        <a:lstStyle/>
        <a:p>
          <a:endParaRPr lang="en-PK" sz="2000"/>
        </a:p>
      </dgm:t>
    </dgm:pt>
    <dgm:pt modelId="{F753170E-0460-43C4-96B0-F21FF772E4D4}">
      <dgm:prSet custT="1"/>
      <dgm:spPr>
        <a:solidFill>
          <a:srgbClr val="036169">
            <a:alpha val="85000"/>
          </a:srgbClr>
        </a:solidFill>
      </dgm:spPr>
      <dgm:t>
        <a:bodyPr lIns="144000" tIns="144000" rIns="144000" bIns="144000"/>
        <a:lstStyle/>
        <a:p>
          <a:pPr>
            <a:buFont typeface="+mj-lt"/>
            <a:buAutoNum type="arabicPeriod"/>
          </a:pPr>
          <a:r>
            <a:rPr lang="en-GB" sz="2000" b="1" i="0" u="none" dirty="0"/>
            <a:t>5. Make Amends</a:t>
          </a:r>
        </a:p>
      </dgm:t>
    </dgm:pt>
    <dgm:pt modelId="{A5ECB059-20BF-4ADA-B08D-DED61F104851}" type="parTrans" cxnId="{415D35A1-EB0C-413E-9213-470E36741D3C}">
      <dgm:prSet/>
      <dgm:spPr/>
      <dgm:t>
        <a:bodyPr/>
        <a:lstStyle/>
        <a:p>
          <a:endParaRPr lang="en-PK" sz="2000"/>
        </a:p>
      </dgm:t>
    </dgm:pt>
    <dgm:pt modelId="{8976CE20-3462-4B5E-8355-A4F63B254259}" type="sibTrans" cxnId="{415D35A1-EB0C-413E-9213-470E36741D3C}">
      <dgm:prSet/>
      <dgm:spPr/>
      <dgm:t>
        <a:bodyPr/>
        <a:lstStyle/>
        <a:p>
          <a:endParaRPr lang="en-PK" sz="2000"/>
        </a:p>
      </dgm:t>
    </dgm:pt>
    <dgm:pt modelId="{1CCA1150-A25E-4D49-8983-AE26561991C4}">
      <dgm:prSet custT="1"/>
      <dgm:spPr>
        <a:solidFill>
          <a:srgbClr val="036169">
            <a:alpha val="85000"/>
          </a:srgbClr>
        </a:solidFill>
      </dgm:spPr>
      <dgm:t>
        <a:bodyPr lIns="144000" tIns="144000" rIns="144000" bIns="144000"/>
        <a:lstStyle/>
        <a:p>
          <a:pPr>
            <a:buFont typeface="+mj-lt"/>
            <a:buAutoNum type="arabicPeriod"/>
          </a:pPr>
          <a:r>
            <a:rPr lang="en-GB" sz="2000" b="1" i="0" u="none" dirty="0"/>
            <a:t>6. Reduce Your Social Media Usage</a:t>
          </a:r>
        </a:p>
      </dgm:t>
    </dgm:pt>
    <dgm:pt modelId="{8C9A4D6C-158F-49C8-9EF3-3328BF7E445C}" type="parTrans" cxnId="{8895268B-E971-4667-BD09-E2E36A898CA4}">
      <dgm:prSet/>
      <dgm:spPr/>
      <dgm:t>
        <a:bodyPr/>
        <a:lstStyle/>
        <a:p>
          <a:endParaRPr lang="en-PK" sz="2000"/>
        </a:p>
      </dgm:t>
    </dgm:pt>
    <dgm:pt modelId="{40DFDF5D-D024-4933-B3AC-7BA93B438581}" type="sibTrans" cxnId="{8895268B-E971-4667-BD09-E2E36A898CA4}">
      <dgm:prSet/>
      <dgm:spPr/>
      <dgm:t>
        <a:bodyPr/>
        <a:lstStyle/>
        <a:p>
          <a:endParaRPr lang="en-PK" sz="2000"/>
        </a:p>
      </dgm:t>
    </dgm:pt>
    <dgm:pt modelId="{456B3392-0727-4E4B-A450-938AF7E59DFF}">
      <dgm:prSet custT="1"/>
      <dgm:spPr>
        <a:solidFill>
          <a:srgbClr val="036169">
            <a:alpha val="85000"/>
          </a:srgbClr>
        </a:solidFill>
      </dgm:spPr>
      <dgm:t>
        <a:bodyPr lIns="144000" tIns="144000" rIns="144000" bIns="144000"/>
        <a:lstStyle/>
        <a:p>
          <a:pPr>
            <a:buFont typeface="+mj-lt"/>
            <a:buAutoNum type="arabicPeriod"/>
          </a:pPr>
          <a:r>
            <a:rPr lang="en-GB" sz="2000" b="1" i="0" u="none" dirty="0"/>
            <a:t>7. Increase Your Steps</a:t>
          </a:r>
        </a:p>
      </dgm:t>
    </dgm:pt>
    <dgm:pt modelId="{57FD2881-AEB3-488B-9A59-AC73B8BC92B6}" type="parTrans" cxnId="{17F7E408-5D5C-4084-A5BF-BE090AD309CB}">
      <dgm:prSet/>
      <dgm:spPr/>
      <dgm:t>
        <a:bodyPr/>
        <a:lstStyle/>
        <a:p>
          <a:endParaRPr lang="en-PK" sz="2000"/>
        </a:p>
      </dgm:t>
    </dgm:pt>
    <dgm:pt modelId="{7D9C76D1-EE9E-4AC7-81F5-E564A9D39B43}" type="sibTrans" cxnId="{17F7E408-5D5C-4084-A5BF-BE090AD309CB}">
      <dgm:prSet/>
      <dgm:spPr/>
      <dgm:t>
        <a:bodyPr/>
        <a:lstStyle/>
        <a:p>
          <a:endParaRPr lang="en-PK" sz="2000"/>
        </a:p>
      </dgm:t>
    </dgm:pt>
    <dgm:pt modelId="{A7C912F4-28DF-4C61-AFB5-6DB0A5385EBF}">
      <dgm:prSet custT="1"/>
      <dgm:spPr>
        <a:solidFill>
          <a:srgbClr val="036169">
            <a:alpha val="85000"/>
          </a:srgbClr>
        </a:solidFill>
      </dgm:spPr>
      <dgm:t>
        <a:bodyPr lIns="144000" tIns="144000" rIns="144000" bIns="144000"/>
        <a:lstStyle/>
        <a:p>
          <a:pPr>
            <a:buFont typeface="+mj-lt"/>
            <a:buAutoNum type="arabicPeriod"/>
          </a:pPr>
          <a:r>
            <a:rPr lang="en-GB" sz="2000" b="1" i="0" u="none" dirty="0"/>
            <a:t>8. Drink Lots of Water</a:t>
          </a:r>
        </a:p>
      </dgm:t>
    </dgm:pt>
    <dgm:pt modelId="{41B945A7-ED01-41FB-9D84-D024FA18F293}" type="parTrans" cxnId="{A06DB63C-1011-4045-91F4-84308A55343E}">
      <dgm:prSet/>
      <dgm:spPr/>
      <dgm:t>
        <a:bodyPr/>
        <a:lstStyle/>
        <a:p>
          <a:endParaRPr lang="en-PK" sz="2000"/>
        </a:p>
      </dgm:t>
    </dgm:pt>
    <dgm:pt modelId="{A5B0EC9F-CC2B-426A-89BF-4474BE075F23}" type="sibTrans" cxnId="{A06DB63C-1011-4045-91F4-84308A55343E}">
      <dgm:prSet/>
      <dgm:spPr/>
      <dgm:t>
        <a:bodyPr/>
        <a:lstStyle/>
        <a:p>
          <a:endParaRPr lang="en-PK" sz="2000"/>
        </a:p>
      </dgm:t>
    </dgm:pt>
    <dgm:pt modelId="{4CD5D912-4FEF-4B5C-9AE1-1632F762E779}">
      <dgm:prSet custT="1"/>
      <dgm:spPr>
        <a:solidFill>
          <a:srgbClr val="036169">
            <a:alpha val="85000"/>
          </a:srgbClr>
        </a:solidFill>
      </dgm:spPr>
      <dgm:t>
        <a:bodyPr lIns="144000" tIns="144000" rIns="144000" bIns="144000"/>
        <a:lstStyle/>
        <a:p>
          <a:pPr>
            <a:buFont typeface="+mj-lt"/>
            <a:buAutoNum type="arabicPeriod"/>
          </a:pPr>
          <a:r>
            <a:rPr lang="en-GB" sz="2000" b="1" i="0" u="none" dirty="0"/>
            <a:t>9. Learn the Outer and Inner Fiqh of Hajj</a:t>
          </a:r>
          <a:r>
            <a:rPr lang="en-US" sz="2000" b="1" i="0" u="none" dirty="0"/>
            <a:t> </a:t>
          </a:r>
        </a:p>
      </dgm:t>
    </dgm:pt>
    <dgm:pt modelId="{2EF4E750-9C4C-43B9-93A8-7416215ABD1C}" type="parTrans" cxnId="{94B9C53A-4777-4466-A68B-FD4009C401F7}">
      <dgm:prSet/>
      <dgm:spPr/>
      <dgm:t>
        <a:bodyPr/>
        <a:lstStyle/>
        <a:p>
          <a:endParaRPr lang="en-PK" sz="2000"/>
        </a:p>
      </dgm:t>
    </dgm:pt>
    <dgm:pt modelId="{FF427F2B-671A-430C-B085-77EBB9F1447C}" type="sibTrans" cxnId="{94B9C53A-4777-4466-A68B-FD4009C401F7}">
      <dgm:prSet/>
      <dgm:spPr/>
      <dgm:t>
        <a:bodyPr/>
        <a:lstStyle/>
        <a:p>
          <a:endParaRPr lang="en-PK" sz="2000"/>
        </a:p>
      </dgm:t>
    </dgm:pt>
    <dgm:pt modelId="{495D3F6B-1AF6-4AD0-AD3D-31B156466272}">
      <dgm:prSet custT="1"/>
      <dgm:spPr>
        <a:solidFill>
          <a:srgbClr val="036169">
            <a:alpha val="85000"/>
          </a:srgbClr>
        </a:solidFill>
      </dgm:spPr>
      <dgm:t>
        <a:bodyPr lIns="144000" tIns="144000" rIns="144000" bIns="144000"/>
        <a:lstStyle/>
        <a:p>
          <a:pPr>
            <a:buFont typeface="+mj-lt"/>
            <a:buAutoNum type="arabicPeriod"/>
          </a:pPr>
          <a:r>
            <a:rPr lang="en-GB" sz="2000" b="1" i="0" u="none" dirty="0"/>
            <a:t>10. Pack Light</a:t>
          </a:r>
        </a:p>
      </dgm:t>
    </dgm:pt>
    <dgm:pt modelId="{4A5DC190-A853-40EE-82CD-40C2BD129D48}" type="parTrans" cxnId="{BF415A1C-6B4F-4481-88E6-E69541F70E92}">
      <dgm:prSet/>
      <dgm:spPr/>
      <dgm:t>
        <a:bodyPr/>
        <a:lstStyle/>
        <a:p>
          <a:endParaRPr lang="en-PK" sz="2000"/>
        </a:p>
      </dgm:t>
    </dgm:pt>
    <dgm:pt modelId="{D7DED255-5DF9-4D61-A764-AC7F6438094F}" type="sibTrans" cxnId="{BF415A1C-6B4F-4481-88E6-E69541F70E92}">
      <dgm:prSet/>
      <dgm:spPr/>
      <dgm:t>
        <a:bodyPr/>
        <a:lstStyle/>
        <a:p>
          <a:endParaRPr lang="en-PK" sz="2000"/>
        </a:p>
      </dgm:t>
    </dgm:pt>
    <dgm:pt modelId="{B1E7F69A-BA28-408A-ACCC-0A6840BE25AB}" type="pres">
      <dgm:prSet presAssocID="{41CB7C60-82E6-44B3-AB61-4FFEF4A7DF45}" presName="diagram" presStyleCnt="0">
        <dgm:presLayoutVars>
          <dgm:dir/>
          <dgm:resizeHandles val="exact"/>
        </dgm:presLayoutVars>
      </dgm:prSet>
      <dgm:spPr/>
    </dgm:pt>
    <dgm:pt modelId="{8079BE87-A30F-4DC2-AF3D-9EA6B3EB100B}" type="pres">
      <dgm:prSet presAssocID="{CBFFBFC6-C301-46E6-8842-B21F0CB5DE85}" presName="node" presStyleLbl="node1" presStyleIdx="0" presStyleCnt="10">
        <dgm:presLayoutVars>
          <dgm:bulletEnabled val="1"/>
        </dgm:presLayoutVars>
      </dgm:prSet>
      <dgm:spPr>
        <a:prstGeom prst="roundRect">
          <a:avLst/>
        </a:prstGeom>
      </dgm:spPr>
    </dgm:pt>
    <dgm:pt modelId="{32C9E533-2F77-4762-8FE5-2A992DDD3112}" type="pres">
      <dgm:prSet presAssocID="{E04BED4A-A226-4D28-A010-27991CC05080}" presName="sibTrans" presStyleCnt="0"/>
      <dgm:spPr/>
    </dgm:pt>
    <dgm:pt modelId="{C6411879-36F0-44B8-B6D9-182724B9E703}" type="pres">
      <dgm:prSet presAssocID="{A74A97EE-61F6-4107-BCC6-3976ED41129C}" presName="node" presStyleLbl="node1" presStyleIdx="1" presStyleCnt="10">
        <dgm:presLayoutVars>
          <dgm:bulletEnabled val="1"/>
        </dgm:presLayoutVars>
      </dgm:prSet>
      <dgm:spPr>
        <a:prstGeom prst="roundRect">
          <a:avLst/>
        </a:prstGeom>
      </dgm:spPr>
    </dgm:pt>
    <dgm:pt modelId="{92EA9E37-8248-4319-B213-839FAD49E529}" type="pres">
      <dgm:prSet presAssocID="{654E52B6-22A6-4E37-821D-3D5837C23011}" presName="sibTrans" presStyleCnt="0"/>
      <dgm:spPr/>
    </dgm:pt>
    <dgm:pt modelId="{6368AE61-2778-454A-BC5C-51C2F65BEA21}" type="pres">
      <dgm:prSet presAssocID="{57D0EDCF-0E28-4570-965C-B11808F645DB}" presName="node" presStyleLbl="node1" presStyleIdx="2" presStyleCnt="10">
        <dgm:presLayoutVars>
          <dgm:bulletEnabled val="1"/>
        </dgm:presLayoutVars>
      </dgm:prSet>
      <dgm:spPr>
        <a:prstGeom prst="roundRect">
          <a:avLst/>
        </a:prstGeom>
      </dgm:spPr>
    </dgm:pt>
    <dgm:pt modelId="{CB37FE35-F51B-4942-99CA-72ED0DD4770B}" type="pres">
      <dgm:prSet presAssocID="{A5DE39AE-5105-4164-92F2-1D93FF5E6395}" presName="sibTrans" presStyleCnt="0"/>
      <dgm:spPr/>
    </dgm:pt>
    <dgm:pt modelId="{B577EF3E-A57E-46D5-966E-C339A7B11F24}" type="pres">
      <dgm:prSet presAssocID="{DF27B0E4-CA5F-4CF4-9B98-7BF26FA681D5}" presName="node" presStyleLbl="node1" presStyleIdx="3" presStyleCnt="10">
        <dgm:presLayoutVars>
          <dgm:bulletEnabled val="1"/>
        </dgm:presLayoutVars>
      </dgm:prSet>
      <dgm:spPr>
        <a:prstGeom prst="roundRect">
          <a:avLst/>
        </a:prstGeom>
      </dgm:spPr>
    </dgm:pt>
    <dgm:pt modelId="{5BD4ABAF-6956-4DF6-A476-9D24FDB72CBA}" type="pres">
      <dgm:prSet presAssocID="{2BD59368-6FAA-4095-87D4-9A95202AA3F2}" presName="sibTrans" presStyleCnt="0"/>
      <dgm:spPr/>
    </dgm:pt>
    <dgm:pt modelId="{B28373D6-E30B-425B-B9A6-C5A6365F49FA}" type="pres">
      <dgm:prSet presAssocID="{F753170E-0460-43C4-96B0-F21FF772E4D4}" presName="node" presStyleLbl="node1" presStyleIdx="4" presStyleCnt="10">
        <dgm:presLayoutVars>
          <dgm:bulletEnabled val="1"/>
        </dgm:presLayoutVars>
      </dgm:prSet>
      <dgm:spPr>
        <a:prstGeom prst="roundRect">
          <a:avLst/>
        </a:prstGeom>
      </dgm:spPr>
    </dgm:pt>
    <dgm:pt modelId="{195ECE75-DA6B-42BF-B524-85E10386EF80}" type="pres">
      <dgm:prSet presAssocID="{8976CE20-3462-4B5E-8355-A4F63B254259}" presName="sibTrans" presStyleCnt="0"/>
      <dgm:spPr/>
    </dgm:pt>
    <dgm:pt modelId="{6233F83C-C4CB-49E2-A263-884B3D60D923}" type="pres">
      <dgm:prSet presAssocID="{1CCA1150-A25E-4D49-8983-AE26561991C4}" presName="node" presStyleLbl="node1" presStyleIdx="5" presStyleCnt="10">
        <dgm:presLayoutVars>
          <dgm:bulletEnabled val="1"/>
        </dgm:presLayoutVars>
      </dgm:prSet>
      <dgm:spPr>
        <a:prstGeom prst="roundRect">
          <a:avLst/>
        </a:prstGeom>
      </dgm:spPr>
    </dgm:pt>
    <dgm:pt modelId="{9945439B-FEBD-4905-94F5-A8EC02F7C5E6}" type="pres">
      <dgm:prSet presAssocID="{40DFDF5D-D024-4933-B3AC-7BA93B438581}" presName="sibTrans" presStyleCnt="0"/>
      <dgm:spPr/>
    </dgm:pt>
    <dgm:pt modelId="{B8C0A864-2C83-4281-A2CB-6E06FA54DA92}" type="pres">
      <dgm:prSet presAssocID="{456B3392-0727-4E4B-A450-938AF7E59DFF}" presName="node" presStyleLbl="node1" presStyleIdx="6" presStyleCnt="10">
        <dgm:presLayoutVars>
          <dgm:bulletEnabled val="1"/>
        </dgm:presLayoutVars>
      </dgm:prSet>
      <dgm:spPr>
        <a:prstGeom prst="roundRect">
          <a:avLst/>
        </a:prstGeom>
      </dgm:spPr>
    </dgm:pt>
    <dgm:pt modelId="{411D0624-15EA-4D40-B381-2B988EDB12F7}" type="pres">
      <dgm:prSet presAssocID="{7D9C76D1-EE9E-4AC7-81F5-E564A9D39B43}" presName="sibTrans" presStyleCnt="0"/>
      <dgm:spPr/>
    </dgm:pt>
    <dgm:pt modelId="{833F9F5D-509D-4658-B7C0-118CE78F5EA6}" type="pres">
      <dgm:prSet presAssocID="{A7C912F4-28DF-4C61-AFB5-6DB0A5385EBF}" presName="node" presStyleLbl="node1" presStyleIdx="7" presStyleCnt="10">
        <dgm:presLayoutVars>
          <dgm:bulletEnabled val="1"/>
        </dgm:presLayoutVars>
      </dgm:prSet>
      <dgm:spPr>
        <a:prstGeom prst="roundRect">
          <a:avLst/>
        </a:prstGeom>
      </dgm:spPr>
    </dgm:pt>
    <dgm:pt modelId="{41AAF389-142C-4676-B49B-0ABC017C91FC}" type="pres">
      <dgm:prSet presAssocID="{A5B0EC9F-CC2B-426A-89BF-4474BE075F23}" presName="sibTrans" presStyleCnt="0"/>
      <dgm:spPr/>
    </dgm:pt>
    <dgm:pt modelId="{873F7B9B-E5A8-4D62-992A-EDC08E48A07B}" type="pres">
      <dgm:prSet presAssocID="{4CD5D912-4FEF-4B5C-9AE1-1632F762E779}" presName="node" presStyleLbl="node1" presStyleIdx="8" presStyleCnt="10">
        <dgm:presLayoutVars>
          <dgm:bulletEnabled val="1"/>
        </dgm:presLayoutVars>
      </dgm:prSet>
      <dgm:spPr>
        <a:prstGeom prst="roundRect">
          <a:avLst/>
        </a:prstGeom>
      </dgm:spPr>
    </dgm:pt>
    <dgm:pt modelId="{2BE7F5BF-4A8B-477D-BA52-D7FCBF362D0F}" type="pres">
      <dgm:prSet presAssocID="{FF427F2B-671A-430C-B085-77EBB9F1447C}" presName="sibTrans" presStyleCnt="0"/>
      <dgm:spPr/>
    </dgm:pt>
    <dgm:pt modelId="{055A9CE2-67EB-4A9D-8FCF-73DE49C46B2F}" type="pres">
      <dgm:prSet presAssocID="{495D3F6B-1AF6-4AD0-AD3D-31B156466272}" presName="node" presStyleLbl="node1" presStyleIdx="9" presStyleCnt="10">
        <dgm:presLayoutVars>
          <dgm:bulletEnabled val="1"/>
        </dgm:presLayoutVars>
      </dgm:prSet>
      <dgm:spPr>
        <a:prstGeom prst="roundRect">
          <a:avLst/>
        </a:prstGeom>
      </dgm:spPr>
    </dgm:pt>
  </dgm:ptLst>
  <dgm:cxnLst>
    <dgm:cxn modelId="{17F7E408-5D5C-4084-A5BF-BE090AD309CB}" srcId="{41CB7C60-82E6-44B3-AB61-4FFEF4A7DF45}" destId="{456B3392-0727-4E4B-A450-938AF7E59DFF}" srcOrd="6" destOrd="0" parTransId="{57FD2881-AEB3-488B-9A59-AC73B8BC92B6}" sibTransId="{7D9C76D1-EE9E-4AC7-81F5-E564A9D39B43}"/>
    <dgm:cxn modelId="{BF415A1C-6B4F-4481-88E6-E69541F70E92}" srcId="{41CB7C60-82E6-44B3-AB61-4FFEF4A7DF45}" destId="{495D3F6B-1AF6-4AD0-AD3D-31B156466272}" srcOrd="9" destOrd="0" parTransId="{4A5DC190-A853-40EE-82CD-40C2BD129D48}" sibTransId="{D7DED255-5DF9-4D61-A764-AC7F6438094F}"/>
    <dgm:cxn modelId="{5A50662C-9DA9-46A7-98BA-66A316800654}" srcId="{41CB7C60-82E6-44B3-AB61-4FFEF4A7DF45}" destId="{57D0EDCF-0E28-4570-965C-B11808F645DB}" srcOrd="2" destOrd="0" parTransId="{5FD51E0F-97C0-4D11-8126-C4EFFB0217FE}" sibTransId="{A5DE39AE-5105-4164-92F2-1D93FF5E6395}"/>
    <dgm:cxn modelId="{1A429E35-63D3-4886-B7EC-A2A33500F593}" srcId="{41CB7C60-82E6-44B3-AB61-4FFEF4A7DF45}" destId="{A74A97EE-61F6-4107-BCC6-3976ED41129C}" srcOrd="1" destOrd="0" parTransId="{4574402E-C094-4EE1-9BE4-409806710AD4}" sibTransId="{654E52B6-22A6-4E37-821D-3D5837C23011}"/>
    <dgm:cxn modelId="{94B9C53A-4777-4466-A68B-FD4009C401F7}" srcId="{41CB7C60-82E6-44B3-AB61-4FFEF4A7DF45}" destId="{4CD5D912-4FEF-4B5C-9AE1-1632F762E779}" srcOrd="8" destOrd="0" parTransId="{2EF4E750-9C4C-43B9-93A8-7416215ABD1C}" sibTransId="{FF427F2B-671A-430C-B085-77EBB9F1447C}"/>
    <dgm:cxn modelId="{A06DB63C-1011-4045-91F4-84308A55343E}" srcId="{41CB7C60-82E6-44B3-AB61-4FFEF4A7DF45}" destId="{A7C912F4-28DF-4C61-AFB5-6DB0A5385EBF}" srcOrd="7" destOrd="0" parTransId="{41B945A7-ED01-41FB-9D84-D024FA18F293}" sibTransId="{A5B0EC9F-CC2B-426A-89BF-4474BE075F23}"/>
    <dgm:cxn modelId="{8891784E-655F-4E96-94D6-ACA083ED7183}" type="presOf" srcId="{DF27B0E4-CA5F-4CF4-9B98-7BF26FA681D5}" destId="{B577EF3E-A57E-46D5-966E-C339A7B11F24}" srcOrd="0" destOrd="0" presId="urn:microsoft.com/office/officeart/2005/8/layout/default"/>
    <dgm:cxn modelId="{1F653F73-A145-4631-A625-14AEF8057A7D}" type="presOf" srcId="{495D3F6B-1AF6-4AD0-AD3D-31B156466272}" destId="{055A9CE2-67EB-4A9D-8FCF-73DE49C46B2F}" srcOrd="0" destOrd="0" presId="urn:microsoft.com/office/officeart/2005/8/layout/default"/>
    <dgm:cxn modelId="{CE79AB77-52A1-4C52-8578-0918B8477C89}" type="presOf" srcId="{CBFFBFC6-C301-46E6-8842-B21F0CB5DE85}" destId="{8079BE87-A30F-4DC2-AF3D-9EA6B3EB100B}" srcOrd="0" destOrd="0" presId="urn:microsoft.com/office/officeart/2005/8/layout/default"/>
    <dgm:cxn modelId="{32A42D84-3479-44EB-9FD0-5512785DB49E}" type="presOf" srcId="{A74A97EE-61F6-4107-BCC6-3976ED41129C}" destId="{C6411879-36F0-44B8-B6D9-182724B9E703}" srcOrd="0" destOrd="0" presId="urn:microsoft.com/office/officeart/2005/8/layout/default"/>
    <dgm:cxn modelId="{8895268B-E971-4667-BD09-E2E36A898CA4}" srcId="{41CB7C60-82E6-44B3-AB61-4FFEF4A7DF45}" destId="{1CCA1150-A25E-4D49-8983-AE26561991C4}" srcOrd="5" destOrd="0" parTransId="{8C9A4D6C-158F-49C8-9EF3-3328BF7E445C}" sibTransId="{40DFDF5D-D024-4933-B3AC-7BA93B438581}"/>
    <dgm:cxn modelId="{B2758A93-89EA-4514-B691-F3D409F73EC3}" srcId="{41CB7C60-82E6-44B3-AB61-4FFEF4A7DF45}" destId="{DF27B0E4-CA5F-4CF4-9B98-7BF26FA681D5}" srcOrd="3" destOrd="0" parTransId="{E90E5038-F8E1-46AF-863A-80D644C176B2}" sibTransId="{2BD59368-6FAA-4095-87D4-9A95202AA3F2}"/>
    <dgm:cxn modelId="{8B67259D-9424-4A98-B62A-555B3FB1EF4C}" srcId="{41CB7C60-82E6-44B3-AB61-4FFEF4A7DF45}" destId="{CBFFBFC6-C301-46E6-8842-B21F0CB5DE85}" srcOrd="0" destOrd="0" parTransId="{D8EBE25F-72B4-4B1C-963A-A2E58CD9E8AC}" sibTransId="{E04BED4A-A226-4D28-A010-27991CC05080}"/>
    <dgm:cxn modelId="{415D35A1-EB0C-413E-9213-470E36741D3C}" srcId="{41CB7C60-82E6-44B3-AB61-4FFEF4A7DF45}" destId="{F753170E-0460-43C4-96B0-F21FF772E4D4}" srcOrd="4" destOrd="0" parTransId="{A5ECB059-20BF-4ADA-B08D-DED61F104851}" sibTransId="{8976CE20-3462-4B5E-8355-A4F63B254259}"/>
    <dgm:cxn modelId="{0C0CC8A3-91C2-4DFB-A540-8D8B2A6208A2}" type="presOf" srcId="{4CD5D912-4FEF-4B5C-9AE1-1632F762E779}" destId="{873F7B9B-E5A8-4D62-992A-EDC08E48A07B}" srcOrd="0" destOrd="0" presId="urn:microsoft.com/office/officeart/2005/8/layout/default"/>
    <dgm:cxn modelId="{B0693CA4-AB9D-450D-9C73-6C41A2587F74}" type="presOf" srcId="{41CB7C60-82E6-44B3-AB61-4FFEF4A7DF45}" destId="{B1E7F69A-BA28-408A-ACCC-0A6840BE25AB}" srcOrd="0" destOrd="0" presId="urn:microsoft.com/office/officeart/2005/8/layout/default"/>
    <dgm:cxn modelId="{E906DDB2-AAE6-4B58-B540-A0FA368315AF}" type="presOf" srcId="{A7C912F4-28DF-4C61-AFB5-6DB0A5385EBF}" destId="{833F9F5D-509D-4658-B7C0-118CE78F5EA6}" srcOrd="0" destOrd="0" presId="urn:microsoft.com/office/officeart/2005/8/layout/default"/>
    <dgm:cxn modelId="{B62174B3-F9F4-49FA-AEE1-7C246415E04D}" type="presOf" srcId="{456B3392-0727-4E4B-A450-938AF7E59DFF}" destId="{B8C0A864-2C83-4281-A2CB-6E06FA54DA92}" srcOrd="0" destOrd="0" presId="urn:microsoft.com/office/officeart/2005/8/layout/default"/>
    <dgm:cxn modelId="{413033B4-436B-419D-BF7E-7A20BC308E48}" type="presOf" srcId="{F753170E-0460-43C4-96B0-F21FF772E4D4}" destId="{B28373D6-E30B-425B-B9A6-C5A6365F49FA}" srcOrd="0" destOrd="0" presId="urn:microsoft.com/office/officeart/2005/8/layout/default"/>
    <dgm:cxn modelId="{AD6AD5F2-2A66-452E-9B80-92E609158F19}" type="presOf" srcId="{1CCA1150-A25E-4D49-8983-AE26561991C4}" destId="{6233F83C-C4CB-49E2-A263-884B3D60D923}" srcOrd="0" destOrd="0" presId="urn:microsoft.com/office/officeart/2005/8/layout/default"/>
    <dgm:cxn modelId="{E810B5FD-7BB3-40FC-A792-5EB1912910D4}" type="presOf" srcId="{57D0EDCF-0E28-4570-965C-B11808F645DB}" destId="{6368AE61-2778-454A-BC5C-51C2F65BEA21}" srcOrd="0" destOrd="0" presId="urn:microsoft.com/office/officeart/2005/8/layout/default"/>
    <dgm:cxn modelId="{07FBBC25-FCF5-486B-B538-CB04FBCD508F}" type="presParOf" srcId="{B1E7F69A-BA28-408A-ACCC-0A6840BE25AB}" destId="{8079BE87-A30F-4DC2-AF3D-9EA6B3EB100B}" srcOrd="0" destOrd="0" presId="urn:microsoft.com/office/officeart/2005/8/layout/default"/>
    <dgm:cxn modelId="{E8E52E8F-BD89-4571-B7C1-9A814A8EE200}" type="presParOf" srcId="{B1E7F69A-BA28-408A-ACCC-0A6840BE25AB}" destId="{32C9E533-2F77-4762-8FE5-2A992DDD3112}" srcOrd="1" destOrd="0" presId="urn:microsoft.com/office/officeart/2005/8/layout/default"/>
    <dgm:cxn modelId="{AD8AFF70-27FB-4032-A8D0-0E7B29C77027}" type="presParOf" srcId="{B1E7F69A-BA28-408A-ACCC-0A6840BE25AB}" destId="{C6411879-36F0-44B8-B6D9-182724B9E703}" srcOrd="2" destOrd="0" presId="urn:microsoft.com/office/officeart/2005/8/layout/default"/>
    <dgm:cxn modelId="{811F4266-475B-48E8-B983-9B1D2BBDDE9F}" type="presParOf" srcId="{B1E7F69A-BA28-408A-ACCC-0A6840BE25AB}" destId="{92EA9E37-8248-4319-B213-839FAD49E529}" srcOrd="3" destOrd="0" presId="urn:microsoft.com/office/officeart/2005/8/layout/default"/>
    <dgm:cxn modelId="{D6B36FF7-EE2E-4179-B230-94E7A3D78645}" type="presParOf" srcId="{B1E7F69A-BA28-408A-ACCC-0A6840BE25AB}" destId="{6368AE61-2778-454A-BC5C-51C2F65BEA21}" srcOrd="4" destOrd="0" presId="urn:microsoft.com/office/officeart/2005/8/layout/default"/>
    <dgm:cxn modelId="{DA2440DB-CF94-4E9A-85A5-0CA8793572BE}" type="presParOf" srcId="{B1E7F69A-BA28-408A-ACCC-0A6840BE25AB}" destId="{CB37FE35-F51B-4942-99CA-72ED0DD4770B}" srcOrd="5" destOrd="0" presId="urn:microsoft.com/office/officeart/2005/8/layout/default"/>
    <dgm:cxn modelId="{8F06013E-D515-4515-9B7B-FFDEDC5BBF7D}" type="presParOf" srcId="{B1E7F69A-BA28-408A-ACCC-0A6840BE25AB}" destId="{B577EF3E-A57E-46D5-966E-C339A7B11F24}" srcOrd="6" destOrd="0" presId="urn:microsoft.com/office/officeart/2005/8/layout/default"/>
    <dgm:cxn modelId="{757374F9-18C6-43C9-93CD-E2D8E30FE98B}" type="presParOf" srcId="{B1E7F69A-BA28-408A-ACCC-0A6840BE25AB}" destId="{5BD4ABAF-6956-4DF6-A476-9D24FDB72CBA}" srcOrd="7" destOrd="0" presId="urn:microsoft.com/office/officeart/2005/8/layout/default"/>
    <dgm:cxn modelId="{A6E6619E-DBD8-47F9-99BE-25EBF18ED6EC}" type="presParOf" srcId="{B1E7F69A-BA28-408A-ACCC-0A6840BE25AB}" destId="{B28373D6-E30B-425B-B9A6-C5A6365F49FA}" srcOrd="8" destOrd="0" presId="urn:microsoft.com/office/officeart/2005/8/layout/default"/>
    <dgm:cxn modelId="{FBAC01BE-16D8-4548-B35F-B9C6FB81CED9}" type="presParOf" srcId="{B1E7F69A-BA28-408A-ACCC-0A6840BE25AB}" destId="{195ECE75-DA6B-42BF-B524-85E10386EF80}" srcOrd="9" destOrd="0" presId="urn:microsoft.com/office/officeart/2005/8/layout/default"/>
    <dgm:cxn modelId="{07A93AAA-D11A-4465-B94E-BDC55CA17F32}" type="presParOf" srcId="{B1E7F69A-BA28-408A-ACCC-0A6840BE25AB}" destId="{6233F83C-C4CB-49E2-A263-884B3D60D923}" srcOrd="10" destOrd="0" presId="urn:microsoft.com/office/officeart/2005/8/layout/default"/>
    <dgm:cxn modelId="{5C2404DD-C5E7-4FCA-8FD7-38522B618FEF}" type="presParOf" srcId="{B1E7F69A-BA28-408A-ACCC-0A6840BE25AB}" destId="{9945439B-FEBD-4905-94F5-A8EC02F7C5E6}" srcOrd="11" destOrd="0" presId="urn:microsoft.com/office/officeart/2005/8/layout/default"/>
    <dgm:cxn modelId="{E59E3D99-4E3C-411A-98F1-75883C0E651A}" type="presParOf" srcId="{B1E7F69A-BA28-408A-ACCC-0A6840BE25AB}" destId="{B8C0A864-2C83-4281-A2CB-6E06FA54DA92}" srcOrd="12" destOrd="0" presId="urn:microsoft.com/office/officeart/2005/8/layout/default"/>
    <dgm:cxn modelId="{1DAA1DA5-0DEE-4818-949C-735D0BBDC960}" type="presParOf" srcId="{B1E7F69A-BA28-408A-ACCC-0A6840BE25AB}" destId="{411D0624-15EA-4D40-B381-2B988EDB12F7}" srcOrd="13" destOrd="0" presId="urn:microsoft.com/office/officeart/2005/8/layout/default"/>
    <dgm:cxn modelId="{014D1F67-C2C8-4E73-8020-783D06E0CCCF}" type="presParOf" srcId="{B1E7F69A-BA28-408A-ACCC-0A6840BE25AB}" destId="{833F9F5D-509D-4658-B7C0-118CE78F5EA6}" srcOrd="14" destOrd="0" presId="urn:microsoft.com/office/officeart/2005/8/layout/default"/>
    <dgm:cxn modelId="{CD753A07-B4E5-47C5-9FBC-73FE1901C52A}" type="presParOf" srcId="{B1E7F69A-BA28-408A-ACCC-0A6840BE25AB}" destId="{41AAF389-142C-4676-B49B-0ABC017C91FC}" srcOrd="15" destOrd="0" presId="urn:microsoft.com/office/officeart/2005/8/layout/default"/>
    <dgm:cxn modelId="{E4D48DC2-6697-49F4-B586-E8B34C7D1377}" type="presParOf" srcId="{B1E7F69A-BA28-408A-ACCC-0A6840BE25AB}" destId="{873F7B9B-E5A8-4D62-992A-EDC08E48A07B}" srcOrd="16" destOrd="0" presId="urn:microsoft.com/office/officeart/2005/8/layout/default"/>
    <dgm:cxn modelId="{22D55993-385C-4720-862D-9B041F95B127}" type="presParOf" srcId="{B1E7F69A-BA28-408A-ACCC-0A6840BE25AB}" destId="{2BE7F5BF-4A8B-477D-BA52-D7FCBF362D0F}" srcOrd="17" destOrd="0" presId="urn:microsoft.com/office/officeart/2005/8/layout/default"/>
    <dgm:cxn modelId="{AF8610F6-7C97-4DB4-8DEE-AA9751012A97}" type="presParOf" srcId="{B1E7F69A-BA28-408A-ACCC-0A6840BE25AB}" destId="{055A9CE2-67EB-4A9D-8FCF-73DE49C46B2F}"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7A3461-BD1E-4BD9-ADF8-000C42BBB3C8}">
      <dsp:nvSpPr>
        <dsp:cNvPr id="0" name=""/>
        <dsp:cNvSpPr/>
      </dsp:nvSpPr>
      <dsp:spPr>
        <a:xfrm>
          <a:off x="7112" y="994134"/>
          <a:ext cx="3071795" cy="2293030"/>
        </a:xfrm>
        <a:prstGeom prst="round2SameRect">
          <a:avLst>
            <a:gd name="adj1" fmla="val 8000"/>
            <a:gd name="adj2" fmla="val 0"/>
          </a:avLst>
        </a:prstGeom>
        <a:solidFill>
          <a:schemeClr val="lt1">
            <a:alpha val="90000"/>
            <a:hueOff val="0"/>
            <a:satOff val="0"/>
            <a:lumOff val="0"/>
            <a:alphaOff val="0"/>
          </a:schemeClr>
        </a:solidFill>
        <a:ln w="19050" cap="flat" cmpd="sng" algn="ctr">
          <a:solidFill>
            <a:srgbClr val="03616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n-GB" sz="1500" b="0" i="0" u="none" kern="1200" dirty="0"/>
            <a:t>	The Messenger of Allah </a:t>
          </a:r>
          <a:r>
            <a:rPr lang="en-US" sz="1500" kern="1200" dirty="0">
              <a:latin typeface="KFGQPC Arabic Symbols 01" panose="02000000000000000000" pitchFamily="2" charset="2"/>
            </a:rPr>
            <a:t>g </a:t>
          </a:r>
          <a:r>
            <a:rPr lang="en-GB" sz="1500" b="0" i="0" u="none" kern="1200" dirty="0"/>
            <a:t>said, “The </a:t>
          </a:r>
          <a:r>
            <a:rPr lang="en-GB" sz="1500" b="0" i="0" u="none" kern="1200" dirty="0" err="1"/>
            <a:t>ḥajj</a:t>
          </a:r>
          <a:r>
            <a:rPr lang="en-GB" sz="1500" b="0" i="0" u="none" kern="1200" dirty="0"/>
            <a:t> </a:t>
          </a:r>
          <a:r>
            <a:rPr lang="en-GB" sz="1500" b="0" i="0" u="none" kern="1200" dirty="0" err="1"/>
            <a:t>mabrūr</a:t>
          </a:r>
          <a:r>
            <a:rPr lang="en-GB" sz="1500" b="0" i="0" u="none" kern="1200" dirty="0"/>
            <a:t> has no reward except Paradise.” (Bukhari).</a:t>
          </a:r>
          <a:endParaRPr lang="en-GB" sz="1500" kern="1200" dirty="0"/>
        </a:p>
      </dsp:txBody>
      <dsp:txXfrm>
        <a:off x="60840" y="1047862"/>
        <a:ext cx="2964339" cy="2239302"/>
      </dsp:txXfrm>
    </dsp:sp>
    <dsp:sp modelId="{5966704F-B8BC-4213-9BE3-BF768F577A3F}">
      <dsp:nvSpPr>
        <dsp:cNvPr id="0" name=""/>
        <dsp:cNvSpPr/>
      </dsp:nvSpPr>
      <dsp:spPr>
        <a:xfrm>
          <a:off x="7112" y="3280721"/>
          <a:ext cx="3071795" cy="986002"/>
        </a:xfrm>
        <a:prstGeom prst="rect">
          <a:avLst/>
        </a:prstGeom>
        <a:solidFill>
          <a:srgbClr val="036169"/>
        </a:solidFill>
        <a:ln w="19050" cap="flat" cmpd="sng" algn="ctr">
          <a:solidFill>
            <a:srgbClr val="03616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0" rIns="34290" bIns="0" numCol="1" spcCol="1270" anchor="ctr" anchorCtr="0">
          <a:noAutofit/>
        </a:bodyPr>
        <a:lstStyle/>
        <a:p>
          <a:pPr marL="0" lvl="0" indent="0" algn="l" defTabSz="1200150">
            <a:lnSpc>
              <a:spcPct val="90000"/>
            </a:lnSpc>
            <a:spcBef>
              <a:spcPct val="0"/>
            </a:spcBef>
            <a:spcAft>
              <a:spcPct val="35000"/>
            </a:spcAft>
            <a:buNone/>
          </a:pPr>
          <a:r>
            <a:rPr lang="en-GB" sz="2700" b="0" i="0" u="none" kern="1200" dirty="0"/>
            <a:t>Grants Entry to Paradise</a:t>
          </a:r>
          <a:endParaRPr lang="en-GB" sz="2700" kern="1200" dirty="0"/>
        </a:p>
      </dsp:txBody>
      <dsp:txXfrm>
        <a:off x="7112" y="3280721"/>
        <a:ext cx="2163235" cy="986002"/>
      </dsp:txXfrm>
    </dsp:sp>
    <dsp:sp modelId="{E55DD7D3-E9C4-4999-B4BA-BE3E771CD31C}">
      <dsp:nvSpPr>
        <dsp:cNvPr id="0" name=""/>
        <dsp:cNvSpPr/>
      </dsp:nvSpPr>
      <dsp:spPr>
        <a:xfrm>
          <a:off x="2257244" y="3437339"/>
          <a:ext cx="1075128" cy="1075128"/>
        </a:xfrm>
        <a:prstGeom prst="ellips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1DDB73A4-87F4-475F-9FB0-FE6522EAE959}">
      <dsp:nvSpPr>
        <dsp:cNvPr id="0" name=""/>
        <dsp:cNvSpPr/>
      </dsp:nvSpPr>
      <dsp:spPr>
        <a:xfrm>
          <a:off x="3598728" y="987691"/>
          <a:ext cx="3071795" cy="2293030"/>
        </a:xfrm>
        <a:prstGeom prst="round2SameRect">
          <a:avLst>
            <a:gd name="adj1" fmla="val 8000"/>
            <a:gd name="adj2" fmla="val 0"/>
          </a:avLst>
        </a:prstGeom>
        <a:solidFill>
          <a:schemeClr val="lt1">
            <a:alpha val="90000"/>
            <a:hueOff val="0"/>
            <a:satOff val="0"/>
            <a:lumOff val="0"/>
            <a:alphaOff val="0"/>
          </a:schemeClr>
        </a:solidFill>
        <a:ln w="19050" cap="flat" cmpd="sng" algn="ctr">
          <a:solidFill>
            <a:srgbClr val="03616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n-GB" sz="1500" b="0" i="0" u="none" kern="1200" dirty="0"/>
            <a:t>	The Messenger of Allah </a:t>
          </a:r>
          <a:r>
            <a:rPr lang="en-US" sz="1500" kern="1200" dirty="0">
              <a:latin typeface="KFGQPC Arabic Symbols 01" panose="02000000000000000000" pitchFamily="2" charset="2"/>
            </a:rPr>
            <a:t>g</a:t>
          </a:r>
          <a:r>
            <a:rPr lang="ar-AE" sz="1500" b="0" i="0" u="none" kern="1200" dirty="0"/>
            <a:t> </a:t>
          </a:r>
          <a:r>
            <a:rPr lang="en-GB" sz="1500" b="0" i="0" u="none" kern="1200" dirty="0"/>
            <a:t>was asked, “What is the best deed?” He replied, “</a:t>
          </a:r>
          <a:r>
            <a:rPr lang="en-GB" sz="1500" b="0" i="0" u="none" kern="1200" dirty="0" err="1"/>
            <a:t>Imān</a:t>
          </a:r>
          <a:r>
            <a:rPr lang="en-GB" sz="1500" b="0" i="0" u="none" kern="1200" dirty="0"/>
            <a:t> in Allah and His Messenger.” It was said, “Then what?” He </a:t>
          </a:r>
          <a:r>
            <a:rPr lang="en-US" sz="1500" kern="1200" dirty="0">
              <a:latin typeface="KFGQPC Arabic Symbols 01" panose="02000000000000000000" pitchFamily="2" charset="2"/>
            </a:rPr>
            <a:t>g</a:t>
          </a:r>
          <a:r>
            <a:rPr lang="ar-AE" sz="1500" b="0" i="0" u="none" kern="1200" dirty="0"/>
            <a:t> </a:t>
          </a:r>
          <a:r>
            <a:rPr lang="en-GB" sz="1500" b="0" i="0" u="none" kern="1200" dirty="0"/>
            <a:t>said, “</a:t>
          </a:r>
          <a:r>
            <a:rPr lang="en-GB" sz="1500" b="0" i="0" u="none" kern="1200" dirty="0" err="1"/>
            <a:t>Jihād</a:t>
          </a:r>
          <a:r>
            <a:rPr lang="en-GB" sz="1500" b="0" i="0" u="none" kern="1200" dirty="0"/>
            <a:t> in the path of Allah.” It was said, “Then what?” He said, “</a:t>
          </a:r>
          <a:r>
            <a:rPr lang="en-GB" sz="1500" b="0" i="0" u="none" kern="1200" dirty="0" err="1"/>
            <a:t>Ḥajj</a:t>
          </a:r>
          <a:r>
            <a:rPr lang="en-GB" sz="1500" b="0" i="0" u="none" kern="1200" dirty="0"/>
            <a:t> </a:t>
          </a:r>
          <a:r>
            <a:rPr lang="en-GB" sz="1500" b="0" i="0" u="none" kern="1200" dirty="0" err="1"/>
            <a:t>mabrūr</a:t>
          </a:r>
          <a:r>
            <a:rPr lang="en-GB" sz="1500" b="0" i="0" u="none" kern="1200" dirty="0"/>
            <a:t> (a righteous accepted </a:t>
          </a:r>
          <a:r>
            <a:rPr lang="en-GB" sz="1500" b="0" i="0" u="none" kern="1200" dirty="0" err="1"/>
            <a:t>ḥajj</a:t>
          </a:r>
          <a:r>
            <a:rPr lang="en-GB" sz="1500" b="0" i="0" u="none" kern="1200" dirty="0"/>
            <a:t>)” (</a:t>
          </a:r>
          <a:r>
            <a:rPr lang="en-GB" sz="1500" b="0" i="0" u="none" kern="1200" dirty="0" err="1"/>
            <a:t>Bukhārī</a:t>
          </a:r>
          <a:r>
            <a:rPr lang="en-GB" sz="1500" b="0" i="0" u="none" kern="1200" dirty="0"/>
            <a:t>).</a:t>
          </a:r>
          <a:endParaRPr lang="en-GB" sz="1500" kern="1200" dirty="0"/>
        </a:p>
      </dsp:txBody>
      <dsp:txXfrm>
        <a:off x="3652456" y="1041419"/>
        <a:ext cx="2964339" cy="2239302"/>
      </dsp:txXfrm>
    </dsp:sp>
    <dsp:sp modelId="{9B93749A-D69C-4410-A92D-7B468BD4E944}">
      <dsp:nvSpPr>
        <dsp:cNvPr id="0" name=""/>
        <dsp:cNvSpPr/>
      </dsp:nvSpPr>
      <dsp:spPr>
        <a:xfrm>
          <a:off x="3598728" y="3280721"/>
          <a:ext cx="3071795" cy="986002"/>
        </a:xfrm>
        <a:prstGeom prst="rect">
          <a:avLst/>
        </a:prstGeom>
        <a:solidFill>
          <a:srgbClr val="036169"/>
        </a:solidFill>
        <a:ln w="19050" cap="flat" cmpd="sng" algn="ctr">
          <a:solidFill>
            <a:srgbClr val="03616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GB" sz="2200" b="0" i="0" u="none" kern="1200" dirty="0">
              <a:solidFill>
                <a:prstClr val="white"/>
              </a:solidFill>
              <a:latin typeface="Mulish"/>
              <a:ea typeface="+mn-ea"/>
              <a:cs typeface="+mn-cs"/>
            </a:rPr>
            <a:t>One of the Greatest Acts of Worship</a:t>
          </a:r>
        </a:p>
      </dsp:txBody>
      <dsp:txXfrm>
        <a:off x="3598728" y="3280721"/>
        <a:ext cx="2163235" cy="986002"/>
      </dsp:txXfrm>
    </dsp:sp>
    <dsp:sp modelId="{ED023F64-A30C-41B5-B808-C5708EA899A6}">
      <dsp:nvSpPr>
        <dsp:cNvPr id="0" name=""/>
        <dsp:cNvSpPr/>
      </dsp:nvSpPr>
      <dsp:spPr>
        <a:xfrm>
          <a:off x="5848860" y="3437339"/>
          <a:ext cx="1075128" cy="1075128"/>
        </a:xfrm>
        <a:prstGeom prst="ellips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73BEC8B2-EC3A-4499-B0CA-C622CEFCBFD6}">
      <dsp:nvSpPr>
        <dsp:cNvPr id="0" name=""/>
        <dsp:cNvSpPr/>
      </dsp:nvSpPr>
      <dsp:spPr>
        <a:xfrm>
          <a:off x="7190345" y="987691"/>
          <a:ext cx="3071795" cy="2293030"/>
        </a:xfrm>
        <a:prstGeom prst="round2SameRect">
          <a:avLst>
            <a:gd name="adj1" fmla="val 8000"/>
            <a:gd name="adj2" fmla="val 0"/>
          </a:avLst>
        </a:prstGeom>
        <a:solidFill>
          <a:schemeClr val="lt1">
            <a:alpha val="90000"/>
            <a:hueOff val="0"/>
            <a:satOff val="0"/>
            <a:lumOff val="0"/>
            <a:alphaOff val="0"/>
          </a:schemeClr>
        </a:solidFill>
        <a:ln w="19050" cap="flat" cmpd="sng" algn="ctr">
          <a:solidFill>
            <a:srgbClr val="03616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None/>
          </a:pPr>
          <a:r>
            <a:rPr lang="en-GB" sz="1500" b="0" i="0" u="none" kern="1200" dirty="0"/>
            <a:t>	The Messenger of Allah </a:t>
          </a:r>
          <a:r>
            <a:rPr lang="en-US" sz="1500" kern="1200" dirty="0">
              <a:latin typeface="KFGQPC Arabic Symbols 01" panose="02000000000000000000" pitchFamily="2" charset="2"/>
            </a:rPr>
            <a:t>g</a:t>
          </a:r>
          <a:r>
            <a:rPr lang="ar-AE" sz="1500" b="0" i="0" u="none" kern="1200" dirty="0"/>
            <a:t> </a:t>
          </a:r>
          <a:r>
            <a:rPr lang="en-GB" sz="1500" b="0" i="0" u="none" kern="1200" dirty="0"/>
            <a:t>said, “Whoever performs </a:t>
          </a:r>
          <a:r>
            <a:rPr lang="en-GB" sz="1500" b="0" i="0" u="none" kern="1200" dirty="0" err="1"/>
            <a:t>ḥajj</a:t>
          </a:r>
          <a:r>
            <a:rPr lang="en-GB" sz="1500" b="0" i="0" u="none" kern="1200" dirty="0"/>
            <a:t> for the sake of Allah and refrains from sexual relations and sin will return as free of sin as the day his mother gave birth to him” (</a:t>
          </a:r>
          <a:r>
            <a:rPr lang="en-GB" sz="1500" b="0" i="0" u="none" kern="1200" dirty="0" err="1"/>
            <a:t>Bukhārī</a:t>
          </a:r>
          <a:r>
            <a:rPr lang="en-GB" sz="1500" b="0" i="0" u="none" kern="1200" dirty="0"/>
            <a:t>).</a:t>
          </a:r>
          <a:endParaRPr lang="en-GB" sz="1500" kern="1200" dirty="0"/>
        </a:p>
      </dsp:txBody>
      <dsp:txXfrm>
        <a:off x="7244073" y="1041419"/>
        <a:ext cx="2964339" cy="2239302"/>
      </dsp:txXfrm>
    </dsp:sp>
    <dsp:sp modelId="{BA575630-9EFC-4BDB-93BE-7D3208B22B27}">
      <dsp:nvSpPr>
        <dsp:cNvPr id="0" name=""/>
        <dsp:cNvSpPr/>
      </dsp:nvSpPr>
      <dsp:spPr>
        <a:xfrm>
          <a:off x="7190345" y="3280721"/>
          <a:ext cx="3071795" cy="986002"/>
        </a:xfrm>
        <a:prstGeom prst="rect">
          <a:avLst/>
        </a:prstGeom>
        <a:solidFill>
          <a:srgbClr val="036169"/>
        </a:solidFill>
        <a:ln w="19050" cap="flat" cmpd="sng" algn="ctr">
          <a:solidFill>
            <a:srgbClr val="03616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0" rIns="27940" bIns="0" numCol="1" spcCol="1270" anchor="ctr" anchorCtr="0">
          <a:noAutofit/>
        </a:bodyPr>
        <a:lstStyle/>
        <a:p>
          <a:pPr marL="0" lvl="0" indent="0" algn="l" defTabSz="1200150">
            <a:lnSpc>
              <a:spcPct val="90000"/>
            </a:lnSpc>
            <a:spcBef>
              <a:spcPct val="0"/>
            </a:spcBef>
            <a:spcAft>
              <a:spcPct val="35000"/>
            </a:spcAft>
            <a:buNone/>
          </a:pPr>
          <a:r>
            <a:rPr lang="en-GB" sz="2700" b="0" i="0" u="none" kern="1200" dirty="0"/>
            <a:t>Forgives All Sins</a:t>
          </a:r>
          <a:endParaRPr lang="en-GB" sz="2700" kern="1200" dirty="0"/>
        </a:p>
      </dsp:txBody>
      <dsp:txXfrm>
        <a:off x="7190345" y="3280721"/>
        <a:ext cx="2163235" cy="986002"/>
      </dsp:txXfrm>
    </dsp:sp>
    <dsp:sp modelId="{EC3926CF-B599-4AD3-8342-0347182BDF0D}">
      <dsp:nvSpPr>
        <dsp:cNvPr id="0" name=""/>
        <dsp:cNvSpPr/>
      </dsp:nvSpPr>
      <dsp:spPr>
        <a:xfrm>
          <a:off x="9440477" y="3437339"/>
          <a:ext cx="1075128" cy="1075128"/>
        </a:xfrm>
        <a:prstGeom prst="ellipse">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9BE87-A30F-4DC2-AF3D-9EA6B3EB100B}">
      <dsp:nvSpPr>
        <dsp:cNvPr id="0" name=""/>
        <dsp:cNvSpPr/>
      </dsp:nvSpPr>
      <dsp:spPr>
        <a:xfrm>
          <a:off x="1254230" y="1324"/>
          <a:ext cx="2363671" cy="141820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755650">
            <a:lnSpc>
              <a:spcPct val="90000"/>
            </a:lnSpc>
            <a:spcBef>
              <a:spcPct val="0"/>
            </a:spcBef>
            <a:spcAft>
              <a:spcPct val="35000"/>
            </a:spcAft>
            <a:buNone/>
          </a:pPr>
          <a:r>
            <a:rPr lang="en-GB" sz="1700" b="1" i="0" u="none" kern="1200" dirty="0"/>
            <a:t>1. Renew Tawhid and Ikhlas</a:t>
          </a:r>
          <a:endParaRPr lang="en-PK" sz="1700" b="1" kern="1200" dirty="0"/>
        </a:p>
      </dsp:txBody>
      <dsp:txXfrm>
        <a:off x="1323461" y="70555"/>
        <a:ext cx="2225209" cy="1279740"/>
      </dsp:txXfrm>
    </dsp:sp>
    <dsp:sp modelId="{C6411879-36F0-44B8-B6D9-182724B9E703}">
      <dsp:nvSpPr>
        <dsp:cNvPr id="0" name=""/>
        <dsp:cNvSpPr/>
      </dsp:nvSpPr>
      <dsp:spPr>
        <a:xfrm>
          <a:off x="3854269" y="1324"/>
          <a:ext cx="2363671" cy="141820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755650">
            <a:lnSpc>
              <a:spcPct val="90000"/>
            </a:lnSpc>
            <a:spcBef>
              <a:spcPct val="0"/>
            </a:spcBef>
            <a:spcAft>
              <a:spcPct val="35000"/>
            </a:spcAft>
            <a:buFont typeface="+mj-lt"/>
            <a:buNone/>
          </a:pPr>
          <a:r>
            <a:rPr lang="en-GB" sz="1700" b="1" i="0" u="none" kern="1200" dirty="0"/>
            <a:t>2. Deepen </a:t>
          </a:r>
          <a:r>
            <a:rPr lang="en-GB" sz="1700" b="1" i="0" u="none" kern="1200" dirty="0" err="1"/>
            <a:t>ʿUbudiyyah</a:t>
          </a:r>
          <a:r>
            <a:rPr lang="en-GB" sz="1700" b="1" i="0" u="none" kern="1200" dirty="0"/>
            <a:t> and Love of Allah</a:t>
          </a:r>
        </a:p>
      </dsp:txBody>
      <dsp:txXfrm>
        <a:off x="3923500" y="70555"/>
        <a:ext cx="2225209" cy="1279740"/>
      </dsp:txXfrm>
    </dsp:sp>
    <dsp:sp modelId="{6368AE61-2778-454A-BC5C-51C2F65BEA21}">
      <dsp:nvSpPr>
        <dsp:cNvPr id="0" name=""/>
        <dsp:cNvSpPr/>
      </dsp:nvSpPr>
      <dsp:spPr>
        <a:xfrm>
          <a:off x="6454308" y="1324"/>
          <a:ext cx="2363671" cy="141820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755650">
            <a:lnSpc>
              <a:spcPct val="90000"/>
            </a:lnSpc>
            <a:spcBef>
              <a:spcPct val="0"/>
            </a:spcBef>
            <a:spcAft>
              <a:spcPct val="35000"/>
            </a:spcAft>
            <a:buFont typeface="+mj-lt"/>
            <a:buNone/>
          </a:pPr>
          <a:r>
            <a:rPr lang="en-GB" sz="1700" b="1" i="0" u="none" kern="1200" dirty="0"/>
            <a:t>3. Practise Mindful Dhikr &amp; Salawat</a:t>
          </a:r>
        </a:p>
      </dsp:txBody>
      <dsp:txXfrm>
        <a:off x="6523539" y="70555"/>
        <a:ext cx="2225209" cy="1279740"/>
      </dsp:txXfrm>
    </dsp:sp>
    <dsp:sp modelId="{B577EF3E-A57E-46D5-966E-C339A7B11F24}">
      <dsp:nvSpPr>
        <dsp:cNvPr id="0" name=""/>
        <dsp:cNvSpPr/>
      </dsp:nvSpPr>
      <dsp:spPr>
        <a:xfrm>
          <a:off x="9054346" y="1324"/>
          <a:ext cx="2363671" cy="141820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755650">
            <a:lnSpc>
              <a:spcPct val="90000"/>
            </a:lnSpc>
            <a:spcBef>
              <a:spcPct val="0"/>
            </a:spcBef>
            <a:spcAft>
              <a:spcPct val="35000"/>
            </a:spcAft>
            <a:buFont typeface="+mj-lt"/>
            <a:buNone/>
          </a:pPr>
          <a:r>
            <a:rPr lang="en-GB" sz="1700" b="1" i="0" u="none" kern="1200" dirty="0"/>
            <a:t>4. Raise Your </a:t>
          </a:r>
          <a:r>
            <a:rPr lang="en-GB" sz="1700" b="1" i="0" u="none" kern="1200" dirty="0" err="1"/>
            <a:t>Duʿa</a:t>
          </a:r>
          <a:endParaRPr lang="en-GB" sz="1700" b="1" i="0" u="none" kern="1200" dirty="0"/>
        </a:p>
      </dsp:txBody>
      <dsp:txXfrm>
        <a:off x="9123577" y="70555"/>
        <a:ext cx="2225209" cy="1279740"/>
      </dsp:txXfrm>
    </dsp:sp>
    <dsp:sp modelId="{B28373D6-E30B-425B-B9A6-C5A6365F49FA}">
      <dsp:nvSpPr>
        <dsp:cNvPr id="0" name=""/>
        <dsp:cNvSpPr/>
      </dsp:nvSpPr>
      <dsp:spPr>
        <a:xfrm>
          <a:off x="1254230" y="1655894"/>
          <a:ext cx="2363671" cy="141820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755650">
            <a:lnSpc>
              <a:spcPct val="90000"/>
            </a:lnSpc>
            <a:spcBef>
              <a:spcPct val="0"/>
            </a:spcBef>
            <a:spcAft>
              <a:spcPct val="35000"/>
            </a:spcAft>
            <a:buFont typeface="+mj-lt"/>
            <a:buNone/>
          </a:pPr>
          <a:r>
            <a:rPr lang="en-GB" sz="1700" b="1" i="0" u="none" kern="1200" dirty="0"/>
            <a:t>5. Develop Taqwa</a:t>
          </a:r>
        </a:p>
      </dsp:txBody>
      <dsp:txXfrm>
        <a:off x="1323461" y="1725125"/>
        <a:ext cx="2225209" cy="1279740"/>
      </dsp:txXfrm>
    </dsp:sp>
    <dsp:sp modelId="{6233F83C-C4CB-49E2-A263-884B3D60D923}">
      <dsp:nvSpPr>
        <dsp:cNvPr id="0" name=""/>
        <dsp:cNvSpPr/>
      </dsp:nvSpPr>
      <dsp:spPr>
        <a:xfrm>
          <a:off x="3854269" y="1655894"/>
          <a:ext cx="2363671" cy="141820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755650">
            <a:lnSpc>
              <a:spcPct val="90000"/>
            </a:lnSpc>
            <a:spcBef>
              <a:spcPct val="0"/>
            </a:spcBef>
            <a:spcAft>
              <a:spcPct val="35000"/>
            </a:spcAft>
            <a:buFont typeface="+mj-lt"/>
            <a:buNone/>
          </a:pPr>
          <a:r>
            <a:rPr lang="en-GB" sz="1700" b="1" i="0" u="none" kern="1200" dirty="0"/>
            <a:t>6. Embody Good Character and Work on Your Heart</a:t>
          </a:r>
          <a:endParaRPr lang="en-US" sz="1700" b="1" i="0" u="none" kern="1200" dirty="0"/>
        </a:p>
      </dsp:txBody>
      <dsp:txXfrm>
        <a:off x="3923500" y="1725125"/>
        <a:ext cx="2225209" cy="1279740"/>
      </dsp:txXfrm>
    </dsp:sp>
    <dsp:sp modelId="{B8C0A864-2C83-4281-A2CB-6E06FA54DA92}">
      <dsp:nvSpPr>
        <dsp:cNvPr id="0" name=""/>
        <dsp:cNvSpPr/>
      </dsp:nvSpPr>
      <dsp:spPr>
        <a:xfrm>
          <a:off x="6454308" y="1655894"/>
          <a:ext cx="2363671" cy="141820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755650">
            <a:lnSpc>
              <a:spcPct val="90000"/>
            </a:lnSpc>
            <a:spcBef>
              <a:spcPct val="0"/>
            </a:spcBef>
            <a:spcAft>
              <a:spcPct val="35000"/>
            </a:spcAft>
            <a:buFont typeface="+mj-lt"/>
            <a:buNone/>
          </a:pPr>
          <a:r>
            <a:rPr lang="en-GB" sz="1700" b="1" i="0" u="none" kern="1200" dirty="0"/>
            <a:t>7. Live a Hereafter-Centric Life</a:t>
          </a:r>
        </a:p>
      </dsp:txBody>
      <dsp:txXfrm>
        <a:off x="6523539" y="1725125"/>
        <a:ext cx="2225209" cy="1279740"/>
      </dsp:txXfrm>
    </dsp:sp>
    <dsp:sp modelId="{833F9F5D-509D-4658-B7C0-118CE78F5EA6}">
      <dsp:nvSpPr>
        <dsp:cNvPr id="0" name=""/>
        <dsp:cNvSpPr/>
      </dsp:nvSpPr>
      <dsp:spPr>
        <a:xfrm>
          <a:off x="9054346" y="1655894"/>
          <a:ext cx="2363671" cy="141820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755650">
            <a:lnSpc>
              <a:spcPct val="90000"/>
            </a:lnSpc>
            <a:spcBef>
              <a:spcPct val="0"/>
            </a:spcBef>
            <a:spcAft>
              <a:spcPct val="35000"/>
            </a:spcAft>
            <a:buFont typeface="+mj-lt"/>
            <a:buNone/>
          </a:pPr>
          <a:r>
            <a:rPr lang="en-GB" sz="1700" b="1" i="0" u="none" kern="1200" dirty="0"/>
            <a:t>8. Attain Allah’s Forgiveness, Freedom from Hell-fire and Entry into Paradise</a:t>
          </a:r>
          <a:endParaRPr lang="en-US" sz="1700" b="1" i="0" u="none" kern="1200" dirty="0"/>
        </a:p>
      </dsp:txBody>
      <dsp:txXfrm>
        <a:off x="9123577" y="1725125"/>
        <a:ext cx="2225209" cy="1279740"/>
      </dsp:txXfrm>
    </dsp:sp>
    <dsp:sp modelId="{873F7B9B-E5A8-4D62-992A-EDC08E48A07B}">
      <dsp:nvSpPr>
        <dsp:cNvPr id="0" name=""/>
        <dsp:cNvSpPr/>
      </dsp:nvSpPr>
      <dsp:spPr>
        <a:xfrm>
          <a:off x="3854269" y="3310464"/>
          <a:ext cx="2363671" cy="141820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755650">
            <a:lnSpc>
              <a:spcPct val="90000"/>
            </a:lnSpc>
            <a:spcBef>
              <a:spcPct val="0"/>
            </a:spcBef>
            <a:spcAft>
              <a:spcPct val="35000"/>
            </a:spcAft>
            <a:buFont typeface="+mj-lt"/>
            <a:buNone/>
          </a:pPr>
          <a:r>
            <a:rPr lang="en-GB" sz="1700" b="1" i="0" u="none" kern="1200" dirty="0"/>
            <a:t>9. Repent to Allah and Start Anew</a:t>
          </a:r>
          <a:endParaRPr lang="en-US" sz="1700" b="1" i="0" u="none" kern="1200" dirty="0"/>
        </a:p>
      </dsp:txBody>
      <dsp:txXfrm>
        <a:off x="3923500" y="3379695"/>
        <a:ext cx="2225209" cy="1279740"/>
      </dsp:txXfrm>
    </dsp:sp>
    <dsp:sp modelId="{055A9CE2-67EB-4A9D-8FCF-73DE49C46B2F}">
      <dsp:nvSpPr>
        <dsp:cNvPr id="0" name=""/>
        <dsp:cNvSpPr/>
      </dsp:nvSpPr>
      <dsp:spPr>
        <a:xfrm>
          <a:off x="6454308" y="3310464"/>
          <a:ext cx="2363671" cy="141820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755650">
            <a:lnSpc>
              <a:spcPct val="90000"/>
            </a:lnSpc>
            <a:spcBef>
              <a:spcPct val="0"/>
            </a:spcBef>
            <a:spcAft>
              <a:spcPct val="35000"/>
            </a:spcAft>
            <a:buFont typeface="+mj-lt"/>
            <a:buNone/>
          </a:pPr>
          <a:r>
            <a:rPr lang="en-GB" sz="1700" b="1" i="0" u="none" kern="1200" dirty="0"/>
            <a:t>10. Serve the Ummah and Sacrifice</a:t>
          </a:r>
        </a:p>
      </dsp:txBody>
      <dsp:txXfrm>
        <a:off x="6523539" y="3379695"/>
        <a:ext cx="2225209" cy="12797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0D381-010C-417D-B444-31B1AD408D53}">
      <dsp:nvSpPr>
        <dsp:cNvPr id="0" name=""/>
        <dsp:cNvSpPr/>
      </dsp:nvSpPr>
      <dsp:spPr>
        <a:xfrm>
          <a:off x="7717335" y="1932488"/>
          <a:ext cx="2309628" cy="2309746"/>
        </a:xfrm>
        <a:prstGeom prst="ellipse">
          <a:avLst/>
        </a:prstGeom>
        <a:solidFill>
          <a:srgbClr val="03616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AF4F2-C972-459C-8B65-C1C4CC65EDB0}">
      <dsp:nvSpPr>
        <dsp:cNvPr id="0" name=""/>
        <dsp:cNvSpPr/>
      </dsp:nvSpPr>
      <dsp:spPr>
        <a:xfrm>
          <a:off x="7794587" y="2009493"/>
          <a:ext cx="2156115" cy="2155736"/>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Amend</a:t>
          </a:r>
        </a:p>
      </dsp:txBody>
      <dsp:txXfrm>
        <a:off x="8102603" y="2317513"/>
        <a:ext cx="1540082" cy="1539695"/>
      </dsp:txXfrm>
    </dsp:sp>
    <dsp:sp modelId="{323C3A5E-63DE-43A5-B656-B341E7CF78FD}">
      <dsp:nvSpPr>
        <dsp:cNvPr id="0" name=""/>
        <dsp:cNvSpPr/>
      </dsp:nvSpPr>
      <dsp:spPr>
        <a:xfrm rot="2700000">
          <a:off x="5320532" y="1932325"/>
          <a:ext cx="2309665" cy="2309665"/>
        </a:xfrm>
        <a:prstGeom prst="teardrop">
          <a:avLst>
            <a:gd name="adj" fmla="val 100000"/>
          </a:avLst>
        </a:prstGeom>
        <a:solidFill>
          <a:srgbClr val="03616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959E02-397F-45B0-9B04-95EA7125AD80}">
      <dsp:nvSpPr>
        <dsp:cNvPr id="0" name=""/>
        <dsp:cNvSpPr/>
      </dsp:nvSpPr>
      <dsp:spPr>
        <a:xfrm>
          <a:off x="5407707" y="2009493"/>
          <a:ext cx="2156115" cy="2155736"/>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a:t>Resolve</a:t>
          </a:r>
        </a:p>
      </dsp:txBody>
      <dsp:txXfrm>
        <a:off x="5715723" y="2317513"/>
        <a:ext cx="1540082" cy="1539695"/>
      </dsp:txXfrm>
    </dsp:sp>
    <dsp:sp modelId="{35B7ABDA-4912-466D-B389-67CC8A134211}">
      <dsp:nvSpPr>
        <dsp:cNvPr id="0" name=""/>
        <dsp:cNvSpPr/>
      </dsp:nvSpPr>
      <dsp:spPr>
        <a:xfrm rot="2700000">
          <a:off x="2943556" y="1932325"/>
          <a:ext cx="2309665" cy="2309665"/>
        </a:xfrm>
        <a:prstGeom prst="teardrop">
          <a:avLst>
            <a:gd name="adj" fmla="val 100000"/>
          </a:avLst>
        </a:prstGeom>
        <a:solidFill>
          <a:srgbClr val="03616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307E33-99C4-4649-9AA2-D333281503FF}">
      <dsp:nvSpPr>
        <dsp:cNvPr id="0" name=""/>
        <dsp:cNvSpPr/>
      </dsp:nvSpPr>
      <dsp:spPr>
        <a:xfrm>
          <a:off x="3020827" y="2009493"/>
          <a:ext cx="2156115" cy="2155736"/>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a:t>Regret</a:t>
          </a:r>
        </a:p>
      </dsp:txBody>
      <dsp:txXfrm>
        <a:off x="3328843" y="2317513"/>
        <a:ext cx="1540082" cy="1539695"/>
      </dsp:txXfrm>
    </dsp:sp>
    <dsp:sp modelId="{4DE73609-28F0-4D20-B41F-1C70F074CD5A}">
      <dsp:nvSpPr>
        <dsp:cNvPr id="0" name=""/>
        <dsp:cNvSpPr/>
      </dsp:nvSpPr>
      <dsp:spPr>
        <a:xfrm rot="2700000">
          <a:off x="556677" y="1932325"/>
          <a:ext cx="2309665" cy="2309665"/>
        </a:xfrm>
        <a:prstGeom prst="teardrop">
          <a:avLst>
            <a:gd name="adj" fmla="val 100000"/>
          </a:avLst>
        </a:prstGeom>
        <a:solidFill>
          <a:srgbClr val="03616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3845B-D2D4-4A50-811D-8D59D24464C1}">
      <dsp:nvSpPr>
        <dsp:cNvPr id="0" name=""/>
        <dsp:cNvSpPr/>
      </dsp:nvSpPr>
      <dsp:spPr>
        <a:xfrm>
          <a:off x="633947" y="2009493"/>
          <a:ext cx="2156115" cy="2155736"/>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a:t>Stop</a:t>
          </a:r>
        </a:p>
      </dsp:txBody>
      <dsp:txXfrm>
        <a:off x="941964" y="2317513"/>
        <a:ext cx="1540082" cy="15396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9BE87-A30F-4DC2-AF3D-9EA6B3EB100B}">
      <dsp:nvSpPr>
        <dsp:cNvPr id="0" name=""/>
        <dsp:cNvSpPr/>
      </dsp:nvSpPr>
      <dsp:spPr>
        <a:xfrm>
          <a:off x="3097" y="596546"/>
          <a:ext cx="2457301" cy="1474380"/>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None/>
          </a:pPr>
          <a:r>
            <a:rPr lang="en-GB" sz="2000" b="1" i="0" u="none" kern="1200" dirty="0"/>
            <a:t>Seek Help from Allah &amp; Rely on Him</a:t>
          </a:r>
          <a:endParaRPr lang="en-PK" sz="2000" b="1" kern="1200"/>
        </a:p>
      </dsp:txBody>
      <dsp:txXfrm>
        <a:off x="75070" y="668519"/>
        <a:ext cx="2313355" cy="1330434"/>
      </dsp:txXfrm>
    </dsp:sp>
    <dsp:sp modelId="{C6411879-36F0-44B8-B6D9-182724B9E703}">
      <dsp:nvSpPr>
        <dsp:cNvPr id="0" name=""/>
        <dsp:cNvSpPr/>
      </dsp:nvSpPr>
      <dsp:spPr>
        <a:xfrm>
          <a:off x="2706128" y="596546"/>
          <a:ext cx="2457301" cy="1474380"/>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Sincerely Repent </a:t>
          </a:r>
          <a:endParaRPr lang="en-PK" sz="2000" b="1" kern="1200"/>
        </a:p>
      </dsp:txBody>
      <dsp:txXfrm>
        <a:off x="2778101" y="668519"/>
        <a:ext cx="2313355" cy="1330434"/>
      </dsp:txXfrm>
    </dsp:sp>
    <dsp:sp modelId="{6368AE61-2778-454A-BC5C-51C2F65BEA21}">
      <dsp:nvSpPr>
        <dsp:cNvPr id="0" name=""/>
        <dsp:cNvSpPr/>
      </dsp:nvSpPr>
      <dsp:spPr>
        <a:xfrm>
          <a:off x="5409160" y="596546"/>
          <a:ext cx="2457301" cy="1474380"/>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Fill Your Heart with Gratitude</a:t>
          </a:r>
          <a:endParaRPr lang="en-US" sz="2000" b="1" i="0" u="none" kern="1200" dirty="0"/>
        </a:p>
      </dsp:txBody>
      <dsp:txXfrm>
        <a:off x="5481133" y="668519"/>
        <a:ext cx="2313355" cy="1330434"/>
      </dsp:txXfrm>
    </dsp:sp>
    <dsp:sp modelId="{B577EF3E-A57E-46D5-966E-C339A7B11F24}">
      <dsp:nvSpPr>
        <dsp:cNvPr id="0" name=""/>
        <dsp:cNvSpPr/>
      </dsp:nvSpPr>
      <dsp:spPr>
        <a:xfrm>
          <a:off x="8112191" y="596546"/>
          <a:ext cx="2457301" cy="1474380"/>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Practise Your Patience</a:t>
          </a:r>
        </a:p>
      </dsp:txBody>
      <dsp:txXfrm>
        <a:off x="8184164" y="668519"/>
        <a:ext cx="2313355" cy="1330434"/>
      </dsp:txXfrm>
    </dsp:sp>
    <dsp:sp modelId="{B28373D6-E30B-425B-B9A6-C5A6365F49FA}">
      <dsp:nvSpPr>
        <dsp:cNvPr id="0" name=""/>
        <dsp:cNvSpPr/>
      </dsp:nvSpPr>
      <dsp:spPr>
        <a:xfrm>
          <a:off x="1354613" y="2316657"/>
          <a:ext cx="2457301" cy="1474380"/>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Detach Your Heart From the World</a:t>
          </a:r>
        </a:p>
      </dsp:txBody>
      <dsp:txXfrm>
        <a:off x="1426586" y="2388630"/>
        <a:ext cx="2313355" cy="1330434"/>
      </dsp:txXfrm>
    </dsp:sp>
    <dsp:sp modelId="{6233F83C-C4CB-49E2-A263-884B3D60D923}">
      <dsp:nvSpPr>
        <dsp:cNvPr id="0" name=""/>
        <dsp:cNvSpPr/>
      </dsp:nvSpPr>
      <dsp:spPr>
        <a:xfrm>
          <a:off x="4057644" y="2316657"/>
          <a:ext cx="2457301" cy="1474380"/>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Fight Your </a:t>
          </a:r>
          <a:r>
            <a:rPr lang="en-GB" sz="2000" b="1" i="0" u="none" kern="1200" dirty="0" err="1"/>
            <a:t>Nafs</a:t>
          </a:r>
          <a:endParaRPr lang="en-GB" sz="2000" b="1" i="0" u="none" kern="1200" dirty="0"/>
        </a:p>
      </dsp:txBody>
      <dsp:txXfrm>
        <a:off x="4129617" y="2388630"/>
        <a:ext cx="2313355" cy="1330434"/>
      </dsp:txXfrm>
    </dsp:sp>
    <dsp:sp modelId="{B8C0A864-2C83-4281-A2CB-6E06FA54DA92}">
      <dsp:nvSpPr>
        <dsp:cNvPr id="0" name=""/>
        <dsp:cNvSpPr/>
      </dsp:nvSpPr>
      <dsp:spPr>
        <a:xfrm>
          <a:off x="6760675" y="2316657"/>
          <a:ext cx="2457301" cy="1474380"/>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Fill Your Heart with Longing &amp; Awe</a:t>
          </a:r>
          <a:endParaRPr lang="en-US" sz="2000" b="1" i="0" u="none" kern="1200" dirty="0"/>
        </a:p>
      </dsp:txBody>
      <dsp:txXfrm>
        <a:off x="6832648" y="2388630"/>
        <a:ext cx="2313355" cy="13304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9BE87-A30F-4DC2-AF3D-9EA6B3EB100B}">
      <dsp:nvSpPr>
        <dsp:cNvPr id="0" name=""/>
        <dsp:cNvSpPr/>
      </dsp:nvSpPr>
      <dsp:spPr>
        <a:xfrm>
          <a:off x="574703" y="2354"/>
          <a:ext cx="2191437" cy="131486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None/>
          </a:pPr>
          <a:r>
            <a:rPr lang="en-GB" sz="2000" b="1" i="0" u="none" kern="1200" dirty="0"/>
            <a:t>1. Write a </a:t>
          </a:r>
          <a:r>
            <a:rPr lang="en-GB" sz="2000" b="1" i="0" u="none" kern="1200" dirty="0" err="1"/>
            <a:t>Duʿa</a:t>
          </a:r>
          <a:r>
            <a:rPr lang="en-GB" sz="2000" b="1" i="0" u="none" kern="1200" dirty="0"/>
            <a:t> List and Practise</a:t>
          </a:r>
          <a:endParaRPr lang="en-PK" sz="2000" b="1" kern="1200" dirty="0"/>
        </a:p>
      </dsp:txBody>
      <dsp:txXfrm>
        <a:off x="638889" y="66540"/>
        <a:ext cx="2063065" cy="1186490"/>
      </dsp:txXfrm>
    </dsp:sp>
    <dsp:sp modelId="{C6411879-36F0-44B8-B6D9-182724B9E703}">
      <dsp:nvSpPr>
        <dsp:cNvPr id="0" name=""/>
        <dsp:cNvSpPr/>
      </dsp:nvSpPr>
      <dsp:spPr>
        <a:xfrm>
          <a:off x="2985285" y="2354"/>
          <a:ext cx="2191437" cy="131486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2. Choose the Right Companion (s)</a:t>
          </a:r>
          <a:endParaRPr lang="en-PK" sz="2000" b="1" kern="1200" dirty="0"/>
        </a:p>
      </dsp:txBody>
      <dsp:txXfrm>
        <a:off x="3049471" y="66540"/>
        <a:ext cx="2063065" cy="1186490"/>
      </dsp:txXfrm>
    </dsp:sp>
    <dsp:sp modelId="{6368AE61-2778-454A-BC5C-51C2F65BEA21}">
      <dsp:nvSpPr>
        <dsp:cNvPr id="0" name=""/>
        <dsp:cNvSpPr/>
      </dsp:nvSpPr>
      <dsp:spPr>
        <a:xfrm>
          <a:off x="5395866" y="2354"/>
          <a:ext cx="2191437" cy="131486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3. Write Your Will (Wasiyyah)</a:t>
          </a:r>
          <a:endParaRPr lang="en-US" sz="2000" b="1" i="0" u="none" kern="1200" dirty="0"/>
        </a:p>
      </dsp:txBody>
      <dsp:txXfrm>
        <a:off x="5460052" y="66540"/>
        <a:ext cx="2063065" cy="1186490"/>
      </dsp:txXfrm>
    </dsp:sp>
    <dsp:sp modelId="{B577EF3E-A57E-46D5-966E-C339A7B11F24}">
      <dsp:nvSpPr>
        <dsp:cNvPr id="0" name=""/>
        <dsp:cNvSpPr/>
      </dsp:nvSpPr>
      <dsp:spPr>
        <a:xfrm>
          <a:off x="7806448" y="2354"/>
          <a:ext cx="2191437" cy="131486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4. Pay Your Debts</a:t>
          </a:r>
          <a:endParaRPr lang="en-US" sz="2000" b="1" i="0" u="none" kern="1200" dirty="0"/>
        </a:p>
      </dsp:txBody>
      <dsp:txXfrm>
        <a:off x="7870634" y="66540"/>
        <a:ext cx="2063065" cy="1186490"/>
      </dsp:txXfrm>
    </dsp:sp>
    <dsp:sp modelId="{B28373D6-E30B-425B-B9A6-C5A6365F49FA}">
      <dsp:nvSpPr>
        <dsp:cNvPr id="0" name=""/>
        <dsp:cNvSpPr/>
      </dsp:nvSpPr>
      <dsp:spPr>
        <a:xfrm>
          <a:off x="574703" y="1536360"/>
          <a:ext cx="2191437" cy="131486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5. Make Amends</a:t>
          </a:r>
        </a:p>
      </dsp:txBody>
      <dsp:txXfrm>
        <a:off x="638889" y="1600546"/>
        <a:ext cx="2063065" cy="1186490"/>
      </dsp:txXfrm>
    </dsp:sp>
    <dsp:sp modelId="{6233F83C-C4CB-49E2-A263-884B3D60D923}">
      <dsp:nvSpPr>
        <dsp:cNvPr id="0" name=""/>
        <dsp:cNvSpPr/>
      </dsp:nvSpPr>
      <dsp:spPr>
        <a:xfrm>
          <a:off x="2985285" y="1536360"/>
          <a:ext cx="2191437" cy="131486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6. Reduce Your Social Media Usage</a:t>
          </a:r>
        </a:p>
      </dsp:txBody>
      <dsp:txXfrm>
        <a:off x="3049471" y="1600546"/>
        <a:ext cx="2063065" cy="1186490"/>
      </dsp:txXfrm>
    </dsp:sp>
    <dsp:sp modelId="{B8C0A864-2C83-4281-A2CB-6E06FA54DA92}">
      <dsp:nvSpPr>
        <dsp:cNvPr id="0" name=""/>
        <dsp:cNvSpPr/>
      </dsp:nvSpPr>
      <dsp:spPr>
        <a:xfrm>
          <a:off x="5395866" y="1536360"/>
          <a:ext cx="2191437" cy="131486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7. Increase Your Steps</a:t>
          </a:r>
        </a:p>
      </dsp:txBody>
      <dsp:txXfrm>
        <a:off x="5460052" y="1600546"/>
        <a:ext cx="2063065" cy="1186490"/>
      </dsp:txXfrm>
    </dsp:sp>
    <dsp:sp modelId="{833F9F5D-509D-4658-B7C0-118CE78F5EA6}">
      <dsp:nvSpPr>
        <dsp:cNvPr id="0" name=""/>
        <dsp:cNvSpPr/>
      </dsp:nvSpPr>
      <dsp:spPr>
        <a:xfrm>
          <a:off x="7806448" y="1536360"/>
          <a:ext cx="2191437" cy="131486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8. Drink Lots of Water</a:t>
          </a:r>
        </a:p>
      </dsp:txBody>
      <dsp:txXfrm>
        <a:off x="7870634" y="1600546"/>
        <a:ext cx="2063065" cy="1186490"/>
      </dsp:txXfrm>
    </dsp:sp>
    <dsp:sp modelId="{873F7B9B-E5A8-4D62-992A-EDC08E48A07B}">
      <dsp:nvSpPr>
        <dsp:cNvPr id="0" name=""/>
        <dsp:cNvSpPr/>
      </dsp:nvSpPr>
      <dsp:spPr>
        <a:xfrm>
          <a:off x="2985285" y="3070367"/>
          <a:ext cx="2191437" cy="131486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9. Learn the Outer and Inner Fiqh of Hajj</a:t>
          </a:r>
          <a:r>
            <a:rPr lang="en-US" sz="2000" b="1" i="0" u="none" kern="1200" dirty="0"/>
            <a:t> </a:t>
          </a:r>
        </a:p>
      </dsp:txBody>
      <dsp:txXfrm>
        <a:off x="3049471" y="3134553"/>
        <a:ext cx="2063065" cy="1186490"/>
      </dsp:txXfrm>
    </dsp:sp>
    <dsp:sp modelId="{055A9CE2-67EB-4A9D-8FCF-73DE49C46B2F}">
      <dsp:nvSpPr>
        <dsp:cNvPr id="0" name=""/>
        <dsp:cNvSpPr/>
      </dsp:nvSpPr>
      <dsp:spPr>
        <a:xfrm>
          <a:off x="5395866" y="3070367"/>
          <a:ext cx="2191437" cy="1314862"/>
        </a:xfrm>
        <a:prstGeom prst="roundRect">
          <a:avLst/>
        </a:prstGeom>
        <a:solidFill>
          <a:srgbClr val="036169">
            <a:alpha val="85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144000" rIns="144000" bIns="144000" numCol="1" spcCol="1270" anchor="ctr" anchorCtr="0">
          <a:noAutofit/>
        </a:bodyPr>
        <a:lstStyle/>
        <a:p>
          <a:pPr marL="0" lvl="0" indent="0" algn="ctr" defTabSz="889000">
            <a:lnSpc>
              <a:spcPct val="90000"/>
            </a:lnSpc>
            <a:spcBef>
              <a:spcPct val="0"/>
            </a:spcBef>
            <a:spcAft>
              <a:spcPct val="35000"/>
            </a:spcAft>
            <a:buFont typeface="+mj-lt"/>
            <a:buNone/>
          </a:pPr>
          <a:r>
            <a:rPr lang="en-GB" sz="2000" b="1" i="0" u="none" kern="1200" dirty="0"/>
            <a:t>10. Pack Light</a:t>
          </a:r>
        </a:p>
      </dsp:txBody>
      <dsp:txXfrm>
        <a:off x="5460052" y="3134553"/>
        <a:ext cx="2063065" cy="118649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C1F11-681C-43CC-B1F8-5186555424D6}" type="datetimeFigureOut">
              <a:rPr lang="en-PK" smtClean="0"/>
              <a:t>10/04/2026</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B8B51-A01D-40E9-9594-70BFAD0C32CB}" type="slidenum">
              <a:rPr lang="en-PK" smtClean="0"/>
              <a:t>‹#›</a:t>
            </a:fld>
            <a:endParaRPr lang="en-PK"/>
          </a:p>
        </p:txBody>
      </p:sp>
    </p:spTree>
    <p:extLst>
      <p:ext uri="{BB962C8B-B14F-4D97-AF65-F5344CB8AC3E}">
        <p14:creationId xmlns:p14="http://schemas.microsoft.com/office/powerpoint/2010/main" val="36044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Display the question as the participants enter the room. You may also want to play the </a:t>
            </a:r>
            <a:r>
              <a:rPr lang="en-GB" dirty="0" err="1"/>
              <a:t>labbayk</a:t>
            </a:r>
            <a:r>
              <a:rPr lang="en-GB" dirty="0"/>
              <a:t> in the background or a </a:t>
            </a:r>
            <a:r>
              <a:rPr lang="en-GB" dirty="0" err="1"/>
              <a:t>ḥajj</a:t>
            </a:r>
            <a:r>
              <a:rPr lang="en-GB" dirty="0"/>
              <a:t> </a:t>
            </a:r>
            <a:r>
              <a:rPr lang="en-GB" dirty="0" err="1"/>
              <a:t>nashīd</a:t>
            </a:r>
            <a:r>
              <a:rPr lang="en-GB" dirty="0"/>
              <a:t>: https://www.youtube.com/watch?v=EgbY3qMIMeg </a:t>
            </a:r>
          </a:p>
          <a:p>
            <a:endParaRPr lang="en-GB" dirty="0"/>
          </a:p>
          <a:p>
            <a:r>
              <a:rPr lang="en-GB" dirty="0"/>
              <a:t>The facilitator can either create a </a:t>
            </a:r>
            <a:r>
              <a:rPr lang="en-GB" dirty="0" err="1"/>
              <a:t>Sli.do</a:t>
            </a:r>
            <a:r>
              <a:rPr lang="en-GB" dirty="0"/>
              <a:t> poll or use Post-it notes</a:t>
            </a:r>
          </a:p>
        </p:txBody>
      </p:sp>
      <p:sp>
        <p:nvSpPr>
          <p:cNvPr id="4" name="Slide Number Placeholder 3"/>
          <p:cNvSpPr>
            <a:spLocks noGrp="1"/>
          </p:cNvSpPr>
          <p:nvPr>
            <p:ph type="sldNum" sz="quarter" idx="5"/>
          </p:nvPr>
        </p:nvSpPr>
        <p:spPr/>
        <p:txBody>
          <a:bodyPr/>
          <a:lstStyle/>
          <a:p>
            <a:fld id="{050B8B51-A01D-40E9-9594-70BFAD0C32CB}" type="slidenum">
              <a:rPr lang="en-PK" smtClean="0"/>
              <a:t>2</a:t>
            </a:fld>
            <a:endParaRPr lang="en-PK"/>
          </a:p>
        </p:txBody>
      </p:sp>
    </p:spTree>
    <p:extLst>
      <p:ext uri="{BB962C8B-B14F-4D97-AF65-F5344CB8AC3E}">
        <p14:creationId xmlns:p14="http://schemas.microsoft.com/office/powerpoint/2010/main" val="323027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[Facilitator to expand on the following]</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Deepen </a:t>
            </a:r>
            <a:r>
              <a:rPr lang="en-US" sz="1800" b="0" i="0" u="none" strike="noStrike" dirty="0" err="1">
                <a:solidFill>
                  <a:srgbClr val="000000"/>
                </a:solidFill>
                <a:effectLst/>
                <a:latin typeface="Arial" panose="020B0604020202020204" pitchFamily="34" charset="0"/>
              </a:rPr>
              <a:t>Ubūdiyyah</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Ḥajj</a:t>
            </a:r>
            <a:r>
              <a:rPr lang="en-US" sz="1800" b="0" i="0" u="none" strike="noStrike" dirty="0">
                <a:solidFill>
                  <a:srgbClr val="000000"/>
                </a:solidFill>
                <a:effectLst/>
                <a:latin typeface="Arial" panose="020B0604020202020204" pitchFamily="34" charset="0"/>
              </a:rPr>
              <a:t> is a powerful training ground for developing </a:t>
            </a:r>
            <a:r>
              <a:rPr lang="en-US" sz="1800" b="0" i="0" u="none" strike="noStrike" dirty="0" err="1">
                <a:solidFill>
                  <a:srgbClr val="000000"/>
                </a:solidFill>
                <a:effectLst/>
                <a:latin typeface="Arial" panose="020B0604020202020204" pitchFamily="34" charset="0"/>
              </a:rPr>
              <a:t>ʿubūdiyyah</a:t>
            </a:r>
            <a:r>
              <a:rPr lang="en-US" sz="1800" b="0" i="0" u="none" strike="noStrike" dirty="0">
                <a:solidFill>
                  <a:srgbClr val="000000"/>
                </a:solidFill>
                <a:effectLst/>
                <a:latin typeface="Arial" panose="020B0604020202020204" pitchFamily="34" charset="0"/>
              </a:rPr>
              <a:t> (true servitude to Allah) where you embody </a:t>
            </a:r>
            <a:r>
              <a:rPr lang="en-US" sz="1800" b="1" i="0" u="none" strike="noStrike" dirty="0">
                <a:solidFill>
                  <a:srgbClr val="000000"/>
                </a:solidFill>
                <a:effectLst/>
                <a:latin typeface="Arial" panose="020B0604020202020204" pitchFamily="34" charset="0"/>
              </a:rPr>
              <a:t>humility, submission, and unwavering obedience</a:t>
            </a:r>
            <a:r>
              <a:rPr lang="en-US" sz="1800" b="0" i="0" u="none" strike="noStrike" dirty="0">
                <a:solidFill>
                  <a:srgbClr val="000000"/>
                </a:solidFill>
                <a:effectLst/>
                <a:latin typeface="Arial" panose="020B0604020202020204" pitchFamily="34" charset="0"/>
              </a:rPr>
              <a:t>. Every act of worship is infused with</a:t>
            </a:r>
            <a:r>
              <a:rPr lang="en-US" sz="1800" b="1" i="0" u="none" strike="noStrike" dirty="0">
                <a:solidFill>
                  <a:srgbClr val="000000"/>
                </a:solidFill>
                <a:effectLst/>
                <a:latin typeface="Arial" panose="020B0604020202020204" pitchFamily="34" charset="0"/>
              </a:rPr>
              <a:t> deep love and longing</a:t>
            </a:r>
            <a:r>
              <a:rPr lang="en-US" sz="1800" b="0" i="0" u="none" strike="noStrike" dirty="0">
                <a:solidFill>
                  <a:srgbClr val="000000"/>
                </a:solidFill>
                <a:effectLst/>
                <a:latin typeface="Arial" panose="020B0604020202020204" pitchFamily="34" charset="0"/>
              </a:rPr>
              <a:t> for Him.</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Mindful Dhikr: At every stage — </a:t>
            </a:r>
            <a:r>
              <a:rPr lang="en-US" sz="1800" b="0" i="0" u="none" strike="noStrike" dirty="0" err="1">
                <a:solidFill>
                  <a:srgbClr val="000000"/>
                </a:solidFill>
                <a:effectLst/>
                <a:latin typeface="Arial" panose="020B0604020202020204" pitchFamily="34" charset="0"/>
              </a:rPr>
              <a:t>ʿArafah</a:t>
            </a:r>
            <a:r>
              <a:rPr lang="en-US" sz="1800" b="0" i="0" u="none" strike="noStrike" dirty="0">
                <a:solidFill>
                  <a:srgbClr val="000000"/>
                </a:solidFill>
                <a:effectLst/>
                <a:latin typeface="Arial" panose="020B0604020202020204" pitchFamily="34" charset="0"/>
              </a:rPr>
              <a:t>, al-</a:t>
            </a:r>
            <a:r>
              <a:rPr lang="en-US" sz="1800" b="0" i="0" u="none" strike="noStrike" dirty="0" err="1">
                <a:solidFill>
                  <a:srgbClr val="000000"/>
                </a:solidFill>
                <a:effectLst/>
                <a:latin typeface="Arial" panose="020B0604020202020204" pitchFamily="34" charset="0"/>
              </a:rPr>
              <a:t>Mashʿar</a:t>
            </a:r>
            <a:r>
              <a:rPr lang="en-US" sz="1800" b="0" i="0" u="none" strike="noStrike" dirty="0">
                <a:solidFill>
                  <a:srgbClr val="000000"/>
                </a:solidFill>
                <a:effectLst/>
                <a:latin typeface="Arial" panose="020B0604020202020204" pitchFamily="34" charset="0"/>
              </a:rPr>
              <a:t> al-</a:t>
            </a:r>
            <a:r>
              <a:rPr lang="en-US" sz="1800" b="0" i="0" u="none" strike="noStrike" dirty="0" err="1">
                <a:solidFill>
                  <a:srgbClr val="000000"/>
                </a:solidFill>
                <a:effectLst/>
                <a:latin typeface="Arial" panose="020B0604020202020204" pitchFamily="34" charset="0"/>
              </a:rPr>
              <a:t>Ḥarām</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qurbānī</a:t>
            </a:r>
            <a:r>
              <a:rPr lang="en-US" sz="1800" b="0" i="0" u="none" strike="noStrike" dirty="0">
                <a:solidFill>
                  <a:srgbClr val="000000"/>
                </a:solidFill>
                <a:effectLst/>
                <a:latin typeface="Arial" panose="020B0604020202020204" pitchFamily="34" charset="0"/>
              </a:rPr>
              <a:t>, and the Days of </a:t>
            </a:r>
            <a:r>
              <a:rPr lang="en-US" sz="1800" b="0" i="0" u="none" strike="noStrike" dirty="0" err="1">
                <a:solidFill>
                  <a:srgbClr val="000000"/>
                </a:solidFill>
                <a:effectLst/>
                <a:latin typeface="Arial" panose="020B0604020202020204" pitchFamily="34" charset="0"/>
              </a:rPr>
              <a:t>Tashrīq</a:t>
            </a:r>
            <a:r>
              <a:rPr lang="en-US" sz="1800" b="0" i="0" u="none" strike="noStrike" dirty="0">
                <a:solidFill>
                  <a:srgbClr val="000000"/>
                </a:solidFill>
                <a:effectLst/>
                <a:latin typeface="Arial" panose="020B0604020202020204" pitchFamily="34" charset="0"/>
              </a:rPr>
              <a:t> — Allah </a:t>
            </a:r>
            <a:r>
              <a:rPr lang="ar-AE" sz="1800" b="0" i="0" u="none" strike="noStrike" dirty="0">
                <a:solidFill>
                  <a:srgbClr val="000000"/>
                </a:solidFill>
                <a:effectLst/>
                <a:latin typeface="Arial" panose="020B0604020202020204" pitchFamily="34" charset="0"/>
              </a:rPr>
              <a:t>ﷻ </a:t>
            </a:r>
            <a:r>
              <a:rPr lang="en-US" sz="1800" b="0" i="0" u="none" strike="noStrike" dirty="0">
                <a:solidFill>
                  <a:srgbClr val="000000"/>
                </a:solidFill>
                <a:effectLst/>
                <a:latin typeface="Arial" panose="020B0604020202020204" pitchFamily="34" charset="0"/>
              </a:rPr>
              <a:t>specifically commands remembrance of Him. </a:t>
            </a:r>
            <a:r>
              <a:rPr lang="en-US" sz="1800" b="0" i="0" u="none" strike="noStrike" dirty="0" err="1">
                <a:solidFill>
                  <a:srgbClr val="000000"/>
                </a:solidFill>
                <a:effectLst/>
                <a:latin typeface="Arial" panose="020B0604020202020204" pitchFamily="34" charset="0"/>
              </a:rPr>
              <a:t>Ḥajj</a:t>
            </a:r>
            <a:r>
              <a:rPr lang="en-US" sz="1800" b="0" i="0" u="none" strike="noStrike" dirty="0">
                <a:solidFill>
                  <a:srgbClr val="000000"/>
                </a:solidFill>
                <a:effectLst/>
                <a:latin typeface="Arial" panose="020B0604020202020204" pitchFamily="34" charset="0"/>
              </a:rPr>
              <a:t>, at its core, is a journey of dhikr (remembrance).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Taqwa: What is </a:t>
            </a:r>
            <a:r>
              <a:rPr lang="en-US" sz="1800" b="0" i="0" u="none" strike="noStrike" dirty="0" err="1">
                <a:solidFill>
                  <a:srgbClr val="000000"/>
                </a:solidFill>
                <a:effectLst/>
                <a:latin typeface="Arial" panose="020B0604020202020204" pitchFamily="34" charset="0"/>
              </a:rPr>
              <a:t>taqwa</a:t>
            </a:r>
            <a:r>
              <a:rPr lang="en-US" sz="1800" b="0" i="0" u="none" strike="noStrike" dirty="0">
                <a:solidFill>
                  <a:srgbClr val="000000"/>
                </a:solidFill>
                <a:effectLst/>
                <a:latin typeface="Arial" panose="020B0604020202020204" pitchFamily="34" charset="0"/>
              </a:rPr>
              <a:t>? One of the foremost goals of </a:t>
            </a:r>
            <a:r>
              <a:rPr lang="en-US" sz="1800" b="0" i="0" u="none" strike="noStrike" dirty="0" err="1">
                <a:solidFill>
                  <a:srgbClr val="000000"/>
                </a:solidFill>
                <a:effectLst/>
                <a:latin typeface="Arial" panose="020B0604020202020204" pitchFamily="34" charset="0"/>
              </a:rPr>
              <a:t>ḥajj</a:t>
            </a:r>
            <a:r>
              <a:rPr lang="en-US" sz="1800" b="0" i="0" u="none" strike="noStrike" dirty="0">
                <a:solidFill>
                  <a:srgbClr val="000000"/>
                </a:solidFill>
                <a:effectLst/>
                <a:latin typeface="Arial" panose="020B0604020202020204" pitchFamily="34" charset="0"/>
              </a:rPr>
              <a:t> is to </a:t>
            </a:r>
            <a:r>
              <a:rPr lang="en-US" sz="1800" b="1" i="0" u="none" strike="noStrike" dirty="0">
                <a:solidFill>
                  <a:srgbClr val="000000"/>
                </a:solidFill>
                <a:effectLst/>
                <a:latin typeface="Arial" panose="020B0604020202020204" pitchFamily="34" charset="0"/>
              </a:rPr>
              <a:t>attain </a:t>
            </a:r>
            <a:r>
              <a:rPr lang="en-US" sz="1800" b="1" i="0" u="none" strike="noStrike" dirty="0" err="1">
                <a:solidFill>
                  <a:srgbClr val="000000"/>
                </a:solidFill>
                <a:effectLst/>
                <a:latin typeface="Arial" panose="020B0604020202020204" pitchFamily="34" charset="0"/>
              </a:rPr>
              <a:t>taqwā</a:t>
            </a:r>
            <a:r>
              <a:rPr lang="en-US" sz="1800" b="0" i="0" u="none" strike="noStrike" dirty="0">
                <a:solidFill>
                  <a:srgbClr val="000000"/>
                </a:solidFill>
                <a:effectLst/>
                <a:latin typeface="Arial" panose="020B0604020202020204" pitchFamily="34" charset="0"/>
              </a:rPr>
              <a:t>. In the </a:t>
            </a:r>
            <a:r>
              <a:rPr lang="en-US" sz="1800" b="0" i="0" u="none" strike="noStrike" dirty="0" err="1">
                <a:solidFill>
                  <a:srgbClr val="000000"/>
                </a:solidFill>
                <a:effectLst/>
                <a:latin typeface="Arial" panose="020B0604020202020204" pitchFamily="34" charset="0"/>
              </a:rPr>
              <a:t>āyāt</a:t>
            </a:r>
            <a:r>
              <a:rPr lang="en-US" sz="1800" b="0" i="0" u="none" strike="noStrike" dirty="0">
                <a:solidFill>
                  <a:srgbClr val="000000"/>
                </a:solidFill>
                <a:effectLst/>
                <a:latin typeface="Arial" panose="020B0604020202020204" pitchFamily="34" charset="0"/>
              </a:rPr>
              <a:t> of </a:t>
            </a:r>
            <a:r>
              <a:rPr lang="en-US" sz="1800" b="0" i="0" u="none" strike="noStrike" dirty="0" err="1">
                <a:solidFill>
                  <a:srgbClr val="000000"/>
                </a:solidFill>
                <a:effectLst/>
                <a:latin typeface="Arial" panose="020B0604020202020204" pitchFamily="34" charset="0"/>
              </a:rPr>
              <a:t>ḥajj</a:t>
            </a:r>
            <a:r>
              <a:rPr lang="en-US" sz="1800" b="0" i="0" u="none" strike="noStrike" dirty="0">
                <a:solidFill>
                  <a:srgbClr val="000000"/>
                </a:solidFill>
                <a:effectLst/>
                <a:latin typeface="Arial" panose="020B0604020202020204" pitchFamily="34" charset="0"/>
              </a:rPr>
              <a:t>, Allah constantly </a:t>
            </a:r>
            <a:r>
              <a:rPr lang="en-US" sz="1800" b="0" i="0" u="none" strike="noStrike" dirty="0" err="1">
                <a:solidFill>
                  <a:srgbClr val="000000"/>
                </a:solidFill>
                <a:effectLst/>
                <a:latin typeface="Arial" panose="020B0604020202020204" pitchFamily="34" charset="0"/>
              </a:rPr>
              <a:t>emphasises</a:t>
            </a:r>
            <a:r>
              <a:rPr lang="en-US" sz="1800" b="0" i="0" u="none" strike="noStrike" dirty="0">
                <a:solidFill>
                  <a:srgbClr val="000000"/>
                </a:solidFill>
                <a:effectLst/>
                <a:latin typeface="Arial" panose="020B0604020202020204" pitchFamily="34" charset="0"/>
              </a:rPr>
              <a:t> the importance of </a:t>
            </a:r>
            <a:r>
              <a:rPr lang="en-US" sz="1800" b="0" i="0" u="none" strike="noStrike" dirty="0" err="1">
                <a:solidFill>
                  <a:srgbClr val="000000"/>
                </a:solidFill>
                <a:effectLst/>
                <a:latin typeface="Arial" panose="020B0604020202020204" pitchFamily="34" charset="0"/>
              </a:rPr>
              <a:t>taqwā</a:t>
            </a:r>
            <a:r>
              <a:rPr lang="en-US" sz="1800" b="0" i="0" u="none" strike="noStrike" dirty="0">
                <a:solidFill>
                  <a:srgbClr val="000000"/>
                </a:solidFill>
                <a:effectLst/>
                <a:latin typeface="Arial" panose="020B0604020202020204" pitchFamily="34" charset="0"/>
              </a:rPr>
              <a:t> before, during and following the journey. </a:t>
            </a:r>
          </a:p>
          <a:p>
            <a:endParaRPr lang="en-US" sz="1800" b="0" i="0" u="none" strike="noStrike" dirty="0">
              <a:solidFill>
                <a:srgbClr val="000000"/>
              </a:solidFill>
              <a:effectLst/>
              <a:latin typeface="Arial" panose="020B0604020202020204" pitchFamily="34" charset="0"/>
            </a:endParaRPr>
          </a:p>
          <a:p>
            <a:pPr rtl="0">
              <a:spcBef>
                <a:spcPts val="1200"/>
              </a:spcBef>
              <a:spcAft>
                <a:spcPts val="1200"/>
              </a:spcAft>
              <a:buNone/>
            </a:pPr>
            <a:r>
              <a:rPr lang="en-US" sz="1800" b="0" i="0" u="none" strike="noStrike" dirty="0">
                <a:solidFill>
                  <a:srgbClr val="000000"/>
                </a:solidFill>
                <a:effectLst/>
                <a:latin typeface="Arial" panose="020B0604020202020204" pitchFamily="34" charset="0"/>
              </a:rPr>
              <a:t>Serve the Ummah and Sacrifice: </a:t>
            </a:r>
            <a:r>
              <a:rPr lang="en-GB" sz="1800" b="0" i="0" u="none" strike="noStrike" dirty="0">
                <a:solidFill>
                  <a:srgbClr val="000000"/>
                </a:solidFill>
                <a:effectLst/>
                <a:latin typeface="Arial" panose="020B0604020202020204" pitchFamily="34" charset="0"/>
              </a:rPr>
              <a:t> A vow to live and die upon Islam, to </a:t>
            </a:r>
            <a:r>
              <a:rPr lang="en-GB" sz="1800" b="1" i="0" u="none" strike="noStrike" dirty="0">
                <a:solidFill>
                  <a:srgbClr val="000000"/>
                </a:solidFill>
                <a:effectLst/>
                <a:latin typeface="Arial" panose="020B0604020202020204" pitchFamily="34" charset="0"/>
              </a:rPr>
              <a:t>devote your life to Him</a:t>
            </a:r>
            <a:r>
              <a:rPr lang="en-GB" sz="1800" b="0" i="0" u="none" strike="noStrike" dirty="0">
                <a:solidFill>
                  <a:srgbClr val="000000"/>
                </a:solidFill>
                <a:effectLst/>
                <a:latin typeface="Arial" panose="020B0604020202020204" pitchFamily="34" charset="0"/>
              </a:rPr>
              <a:t> wholeheartedly and serve the ummah of His beloved </a:t>
            </a:r>
            <a:r>
              <a:rPr lang="ar-AE" sz="1800" b="0" i="0" u="none" strike="noStrike" dirty="0">
                <a:solidFill>
                  <a:srgbClr val="000000"/>
                </a:solidFill>
                <a:effectLst/>
                <a:latin typeface="Arial" panose="020B0604020202020204" pitchFamily="34" charset="0"/>
              </a:rPr>
              <a:t>ﷺ, </a:t>
            </a:r>
            <a:r>
              <a:rPr lang="en-GB" sz="1800" b="0" i="0" u="none" strike="noStrike" dirty="0">
                <a:solidFill>
                  <a:srgbClr val="000000"/>
                </a:solidFill>
                <a:effectLst/>
                <a:latin typeface="Arial" panose="020B0604020202020204" pitchFamily="34" charset="0"/>
              </a:rPr>
              <a:t>and to never return to the traps of </a:t>
            </a:r>
            <a:r>
              <a:rPr lang="en-GB" sz="1800" b="0" i="0" u="none" strike="noStrike" dirty="0" err="1">
                <a:solidFill>
                  <a:srgbClr val="000000"/>
                </a:solidFill>
                <a:effectLst/>
                <a:latin typeface="Arial" panose="020B0604020202020204" pitchFamily="34" charset="0"/>
              </a:rPr>
              <a:t>Shayṭān</a:t>
            </a:r>
            <a:r>
              <a:rPr lang="en-GB" sz="1800" b="0" i="0" u="none" strike="noStrike" dirty="0">
                <a:solidFill>
                  <a:srgbClr val="000000"/>
                </a:solidFill>
                <a:effectLst/>
                <a:latin typeface="Arial" panose="020B0604020202020204" pitchFamily="34" charset="0"/>
              </a:rPr>
              <a:t> and his allies.</a:t>
            </a:r>
            <a:endParaRPr lang="en-GB" b="0" dirty="0">
              <a:effectLst/>
            </a:endParaRPr>
          </a:p>
          <a:p>
            <a:pPr>
              <a:buNone/>
            </a:pPr>
            <a:br>
              <a:rPr lang="en-GB" dirty="0"/>
            </a:br>
            <a:r>
              <a:rPr lang="en-GB" dirty="0"/>
              <a:t>[For further explanation on the goals of </a:t>
            </a:r>
            <a:r>
              <a:rPr lang="en-GB" dirty="0" err="1"/>
              <a:t>ḥajj</a:t>
            </a:r>
            <a:r>
              <a:rPr lang="en-GB" dirty="0"/>
              <a:t>, refer to pages 19-26 of My Hajj Companion.]</a:t>
            </a:r>
          </a:p>
        </p:txBody>
      </p:sp>
      <p:sp>
        <p:nvSpPr>
          <p:cNvPr id="4" name="Slide Number Placeholder 3"/>
          <p:cNvSpPr>
            <a:spLocks noGrp="1"/>
          </p:cNvSpPr>
          <p:nvPr>
            <p:ph type="sldNum" sz="quarter" idx="5"/>
          </p:nvPr>
        </p:nvSpPr>
        <p:spPr/>
        <p:txBody>
          <a:bodyPr/>
          <a:lstStyle/>
          <a:p>
            <a:fld id="{050B8B51-A01D-40E9-9594-70BFAD0C32CB}" type="slidenum">
              <a:rPr lang="en-PK" smtClean="0"/>
              <a:t>16</a:t>
            </a:fld>
            <a:endParaRPr lang="en-PK"/>
          </a:p>
        </p:txBody>
      </p:sp>
    </p:spTree>
    <p:extLst>
      <p:ext uri="{BB962C8B-B14F-4D97-AF65-F5344CB8AC3E}">
        <p14:creationId xmlns:p14="http://schemas.microsoft.com/office/powerpoint/2010/main" val="49553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anose="020B0604020202020204" pitchFamily="34" charset="0"/>
              <a:buNone/>
            </a:pPr>
            <a:r>
              <a:rPr lang="en-GB" sz="1800" b="0" i="0" u="none" strike="noStrike" dirty="0">
                <a:solidFill>
                  <a:srgbClr val="000000"/>
                </a:solidFill>
                <a:effectLst/>
                <a:latin typeface="Arial" panose="020B0604020202020204" pitchFamily="34" charset="0"/>
              </a:rPr>
              <a:t>The following are some intentions </a:t>
            </a:r>
            <a:r>
              <a:rPr lang="en-GB" sz="1800" b="0" i="0" u="none" strike="noStrike" dirty="0" err="1">
                <a:solidFill>
                  <a:srgbClr val="000000"/>
                </a:solidFill>
                <a:effectLst/>
                <a:latin typeface="Arial" panose="020B0604020202020204" pitchFamily="34" charset="0"/>
              </a:rPr>
              <a:t>ḥujjāj</a:t>
            </a:r>
            <a:r>
              <a:rPr lang="en-GB" sz="1800" b="0" i="0" u="none" strike="noStrike" dirty="0">
                <a:solidFill>
                  <a:srgbClr val="000000"/>
                </a:solidFill>
                <a:effectLst/>
                <a:latin typeface="Arial" panose="020B0604020202020204" pitchFamily="34" charset="0"/>
              </a:rPr>
              <a:t> can have: </a:t>
            </a:r>
          </a:p>
          <a:p>
            <a:pPr rtl="0" fontAlgn="base">
              <a:buFont typeface="Arial" panose="020B0604020202020204" pitchFamily="34" charset="0"/>
              <a:buNone/>
            </a:pPr>
            <a:endParaRPr lang="en-GB" sz="1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seek the pleasure of Allah Alone</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attain closeness to Allah</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make a sincere repentance</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attain the forgiveness of Allah</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seek the mercy of Allah</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be protected from the Hell-fire and gain entrance into Jannah</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remember the hereafter </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express the Oneness of Allah and achieve </a:t>
            </a:r>
            <a:r>
              <a:rPr lang="en-GB" sz="1800" b="0" i="0" u="none" strike="noStrike" dirty="0" err="1">
                <a:solidFill>
                  <a:srgbClr val="000000"/>
                </a:solidFill>
                <a:effectLst/>
                <a:latin typeface="Arial" panose="020B0604020202020204" pitchFamily="34" charset="0"/>
              </a:rPr>
              <a:t>ikhlāṣ</a:t>
            </a:r>
            <a:endParaRPr lang="en-GB" sz="1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a:t>
            </a:r>
            <a:r>
              <a:rPr lang="en-GB" sz="1800" b="0" i="0" u="none" strike="noStrike" dirty="0" err="1">
                <a:solidFill>
                  <a:srgbClr val="000000"/>
                </a:solidFill>
                <a:effectLst/>
                <a:latin typeface="Arial" panose="020B0604020202020204" pitchFamily="34" charset="0"/>
              </a:rPr>
              <a:t>fulfill</a:t>
            </a:r>
            <a:r>
              <a:rPr lang="en-GB" sz="1800" b="0" i="0" u="none" strike="noStrike" dirty="0">
                <a:solidFill>
                  <a:srgbClr val="000000"/>
                </a:solidFill>
                <a:effectLst/>
                <a:latin typeface="Arial" panose="020B0604020202020204" pitchFamily="34" charset="0"/>
              </a:rPr>
              <a:t> the command of Allah and complete the fifth pillar of Islam</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attain </a:t>
            </a:r>
            <a:r>
              <a:rPr lang="en-GB" sz="1800" b="0" i="0" u="none" strike="noStrike" dirty="0" err="1">
                <a:solidFill>
                  <a:srgbClr val="000000"/>
                </a:solidFill>
                <a:effectLst/>
                <a:latin typeface="Arial" panose="020B0604020202020204" pitchFamily="34" charset="0"/>
              </a:rPr>
              <a:t>taqwā</a:t>
            </a:r>
            <a:endParaRPr lang="en-GB" sz="1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respond to the call of </a:t>
            </a:r>
            <a:r>
              <a:rPr lang="en-GB" sz="1800" b="0" i="0" u="none" strike="noStrike" dirty="0" err="1">
                <a:solidFill>
                  <a:srgbClr val="000000"/>
                </a:solidFill>
                <a:effectLst/>
                <a:latin typeface="Arial" panose="020B0604020202020204" pitchFamily="34" charset="0"/>
              </a:rPr>
              <a:t>Ibrāhīm</a:t>
            </a:r>
            <a:r>
              <a:rPr lang="en-GB" sz="1800" b="0" i="0" u="none" strike="noStrike" dirty="0">
                <a:solidFill>
                  <a:srgbClr val="000000"/>
                </a:solidFill>
                <a:effectLst/>
                <a:latin typeface="Arial" panose="020B0604020202020204" pitchFamily="34" charset="0"/>
              </a:rPr>
              <a:t> (s)</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a:t>
            </a:r>
            <a:r>
              <a:rPr lang="en-GB" sz="1800" b="0" i="0" u="none" strike="noStrike" dirty="0" err="1">
                <a:solidFill>
                  <a:srgbClr val="000000"/>
                </a:solidFill>
                <a:effectLst/>
                <a:latin typeface="Arial" panose="020B0604020202020204" pitchFamily="34" charset="0"/>
              </a:rPr>
              <a:t>fulfill</a:t>
            </a:r>
            <a:r>
              <a:rPr lang="en-GB" sz="1800" b="0" i="0" u="none" strike="noStrike" dirty="0">
                <a:solidFill>
                  <a:srgbClr val="000000"/>
                </a:solidFill>
                <a:effectLst/>
                <a:latin typeface="Arial" panose="020B0604020202020204" pitchFamily="34" charset="0"/>
              </a:rPr>
              <a:t> the sunnah of </a:t>
            </a:r>
            <a:r>
              <a:rPr lang="en-GB" sz="1800" b="0" i="0" u="none" strike="noStrike" dirty="0" err="1">
                <a:solidFill>
                  <a:srgbClr val="000000"/>
                </a:solidFill>
                <a:effectLst/>
                <a:latin typeface="Arial" panose="020B0604020202020204" pitchFamily="34" charset="0"/>
              </a:rPr>
              <a:t>Ibrāhīm</a:t>
            </a:r>
            <a:r>
              <a:rPr lang="en-GB" sz="1800" b="0" i="0" u="none" strike="noStrike" dirty="0">
                <a:solidFill>
                  <a:srgbClr val="000000"/>
                </a:solidFill>
                <a:effectLst/>
                <a:latin typeface="Arial" panose="020B0604020202020204" pitchFamily="34" charset="0"/>
              </a:rPr>
              <a:t> (as), the other great Prophets of Allah and our beloved Prophet </a:t>
            </a:r>
            <a:r>
              <a:rPr lang="ar-AE" sz="1800" b="0" i="0" u="none" strike="noStrike" dirty="0">
                <a:solidFill>
                  <a:srgbClr val="000000"/>
                </a:solidFill>
                <a:effectLst/>
                <a:latin typeface="Arial" panose="020B0604020202020204" pitchFamily="34" charset="0"/>
              </a:rPr>
              <a:t>ﷺ</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attain the reward of 100,000 prayers by praying in al-Masjid al-</a:t>
            </a:r>
            <a:r>
              <a:rPr lang="en-GB" sz="1800" b="0" i="0" u="none" strike="noStrike" dirty="0" err="1">
                <a:solidFill>
                  <a:srgbClr val="000000"/>
                </a:solidFill>
                <a:effectLst/>
                <a:latin typeface="Arial" panose="020B0604020202020204" pitchFamily="34" charset="0"/>
              </a:rPr>
              <a:t>Ḥarām</a:t>
            </a:r>
            <a:r>
              <a:rPr lang="en-GB" sz="1800" b="0" i="0" u="none" strike="noStrike" dirty="0">
                <a:solidFill>
                  <a:srgbClr val="000000"/>
                </a:solidFill>
                <a:effectLst/>
                <a:latin typeface="Arial" panose="020B0604020202020204" pitchFamily="34" charset="0"/>
              </a:rPr>
              <a:t> and 1,000 prayers in al-Masjid al-</a:t>
            </a:r>
            <a:r>
              <a:rPr lang="en-GB" sz="1800" b="0" i="0" u="none" strike="noStrike" dirty="0" err="1">
                <a:solidFill>
                  <a:srgbClr val="000000"/>
                </a:solidFill>
                <a:effectLst/>
                <a:latin typeface="Arial" panose="020B0604020202020204" pitchFamily="34" charset="0"/>
              </a:rPr>
              <a:t>Nabawī</a:t>
            </a:r>
            <a:r>
              <a:rPr lang="en-GB" sz="1800" b="0" i="0" u="none" strike="noStrike" dirty="0">
                <a:solidFill>
                  <a:srgbClr val="000000"/>
                </a:solidFill>
                <a:effectLst/>
                <a:latin typeface="Arial" panose="020B0604020202020204" pitchFamily="34" charset="0"/>
              </a:rPr>
              <a:t>.</a:t>
            </a:r>
          </a:p>
          <a:p>
            <a:pPr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To respect and honour the holy places so that the memories of the events which are connected with these places may be preserved and this may continue to produce good effects in our hearts. </a:t>
            </a:r>
          </a:p>
          <a:p>
            <a:pPr rtl="0">
              <a:buNone/>
            </a:pPr>
            <a:br>
              <a:rPr lang="en-GB" b="0" dirty="0">
                <a:effectLst/>
              </a:rPr>
            </a:br>
            <a:r>
              <a:rPr lang="en-GB" sz="1800" b="0" i="0" u="none" strike="noStrike" dirty="0">
                <a:solidFill>
                  <a:srgbClr val="000000"/>
                </a:solidFill>
                <a:effectLst/>
                <a:latin typeface="Arial" panose="020B0604020202020204" pitchFamily="34" charset="0"/>
              </a:rPr>
              <a:t>Encourage the audience to do the following when they go home. Face the </a:t>
            </a:r>
            <a:r>
              <a:rPr lang="en-GB" sz="1800" b="0" i="0" u="none" strike="noStrike" dirty="0" err="1">
                <a:solidFill>
                  <a:srgbClr val="000000"/>
                </a:solidFill>
                <a:effectLst/>
                <a:latin typeface="Arial" panose="020B0604020202020204" pitchFamily="34" charset="0"/>
              </a:rPr>
              <a:t>qiblah</a:t>
            </a:r>
            <a:r>
              <a:rPr lang="en-GB" sz="1800" b="0" i="0" u="none" strike="noStrike" dirty="0">
                <a:solidFill>
                  <a:srgbClr val="000000"/>
                </a:solidFill>
                <a:effectLst/>
                <a:latin typeface="Arial" panose="020B0604020202020204" pitchFamily="34" charset="0"/>
              </a:rPr>
              <a:t>. Praise Allah and send </a:t>
            </a:r>
            <a:r>
              <a:rPr lang="en-GB" sz="1800" b="0" i="0" u="none" strike="noStrike" dirty="0" err="1">
                <a:solidFill>
                  <a:srgbClr val="000000"/>
                </a:solidFill>
                <a:effectLst/>
                <a:latin typeface="Arial" panose="020B0604020202020204" pitchFamily="34" charset="0"/>
              </a:rPr>
              <a:t>ṣalawāt</a:t>
            </a:r>
            <a:r>
              <a:rPr lang="en-GB" sz="1800" b="0" i="0" u="none" strike="noStrike" dirty="0">
                <a:solidFill>
                  <a:srgbClr val="000000"/>
                </a:solidFill>
                <a:effectLst/>
                <a:latin typeface="Arial" panose="020B0604020202020204" pitchFamily="34" charset="0"/>
              </a:rPr>
              <a:t> upon the Messenger of Allah </a:t>
            </a:r>
            <a:r>
              <a:rPr lang="ar-AE" sz="1800" b="0" i="0" u="none" strike="noStrike" dirty="0">
                <a:solidFill>
                  <a:srgbClr val="000000"/>
                </a:solidFill>
                <a:effectLst/>
                <a:latin typeface="Arial" panose="020B0604020202020204" pitchFamily="34" charset="0"/>
              </a:rPr>
              <a:t>ﷺ. </a:t>
            </a:r>
            <a:r>
              <a:rPr lang="en-GB" sz="1800" b="0" i="0" u="none" strike="noStrike" dirty="0">
                <a:solidFill>
                  <a:srgbClr val="000000"/>
                </a:solidFill>
                <a:effectLst/>
                <a:latin typeface="Arial" panose="020B0604020202020204" pitchFamily="34" charset="0"/>
              </a:rPr>
              <a:t>Spend at least 5 minutes asking Allah to grant you a </a:t>
            </a:r>
            <a:r>
              <a:rPr lang="en-GB" sz="1800" b="0" i="0" u="none" strike="noStrike" dirty="0" err="1">
                <a:solidFill>
                  <a:srgbClr val="000000"/>
                </a:solidFill>
                <a:effectLst/>
                <a:latin typeface="Arial" panose="020B0604020202020204" pitchFamily="34" charset="0"/>
              </a:rPr>
              <a:t>ḥajj</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mabrūr</a:t>
            </a:r>
            <a:r>
              <a:rPr lang="en-GB" sz="1800" b="0" i="0" u="none" strike="noStrike" dirty="0">
                <a:solidFill>
                  <a:srgbClr val="000000"/>
                </a:solidFill>
                <a:effectLst/>
                <a:latin typeface="Arial" panose="020B0604020202020204" pitchFamily="34" charset="0"/>
              </a:rPr>
              <a:t>. Then convert the above intentions into </a:t>
            </a:r>
            <a:r>
              <a:rPr lang="en-GB" sz="1800" b="0" i="0" u="none" strike="noStrike" dirty="0" err="1">
                <a:solidFill>
                  <a:srgbClr val="000000"/>
                </a:solidFill>
                <a:effectLst/>
                <a:latin typeface="Arial" panose="020B0604020202020204" pitchFamily="34" charset="0"/>
              </a:rPr>
              <a:t>duʿās</a:t>
            </a:r>
            <a:r>
              <a:rPr lang="en-GB" sz="1800" b="0" i="0" u="none" strike="noStrike" dirty="0">
                <a:solidFill>
                  <a:srgbClr val="000000"/>
                </a:solidFill>
                <a:effectLst/>
                <a:latin typeface="Arial" panose="020B0604020202020204" pitchFamily="34" charset="0"/>
              </a:rPr>
              <a:t> and ask Allah with humility and desperation. (E.g. O Allah, make my </a:t>
            </a:r>
            <a:r>
              <a:rPr lang="en-GB" sz="1800" b="0" i="0" u="none" strike="noStrike" dirty="0" err="1">
                <a:solidFill>
                  <a:srgbClr val="000000"/>
                </a:solidFill>
                <a:effectLst/>
                <a:latin typeface="Arial" panose="020B0604020202020204" pitchFamily="34" charset="0"/>
              </a:rPr>
              <a:t>ḥajj</a:t>
            </a:r>
            <a:r>
              <a:rPr lang="en-GB" sz="1800" b="0" i="0" u="none" strike="noStrike" dirty="0">
                <a:solidFill>
                  <a:srgbClr val="000000"/>
                </a:solidFill>
                <a:effectLst/>
                <a:latin typeface="Arial" panose="020B0604020202020204" pitchFamily="34" charset="0"/>
              </a:rPr>
              <a:t> a means of attaining Your forgiveness.)</a:t>
            </a:r>
            <a:endParaRPr lang="en-GB" b="0" dirty="0">
              <a:effectLst/>
            </a:endParaRPr>
          </a:p>
          <a:p>
            <a:pPr>
              <a:buNone/>
            </a:pPr>
            <a:br>
              <a:rPr lang="en-GB" b="0" dirty="0">
                <a:effectLst/>
              </a:rPr>
            </a:br>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17</a:t>
            </a:fld>
            <a:endParaRPr lang="en-PK"/>
          </a:p>
        </p:txBody>
      </p:sp>
    </p:spTree>
    <p:extLst>
      <p:ext uri="{BB962C8B-B14F-4D97-AF65-F5344CB8AC3E}">
        <p14:creationId xmlns:p14="http://schemas.microsoft.com/office/powerpoint/2010/main" val="4183956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en-GB" sz="1800" b="0" i="0" u="none" strike="noStrike" dirty="0">
                <a:solidFill>
                  <a:srgbClr val="000000"/>
                </a:solidFill>
                <a:effectLst/>
                <a:latin typeface="Arial" panose="020B0604020202020204" pitchFamily="34" charset="0"/>
              </a:rPr>
              <a:t>[If the facilitator has time during the session: </a:t>
            </a:r>
          </a:p>
          <a:p>
            <a:pPr rtl="0">
              <a:buNone/>
            </a:pPr>
            <a:endParaRPr lang="en-GB" sz="1800" b="0" i="0" u="none" strike="noStrike" dirty="0">
              <a:solidFill>
                <a:srgbClr val="000000"/>
              </a:solidFill>
              <a:effectLst/>
              <a:latin typeface="Arial" panose="020B0604020202020204" pitchFamily="34" charset="0"/>
            </a:endParaRPr>
          </a:p>
          <a:p>
            <a:pPr rtl="0">
              <a:buNone/>
            </a:pPr>
            <a:r>
              <a:rPr lang="en-GB" sz="1800" b="0" i="0" u="none" strike="noStrike" dirty="0">
                <a:solidFill>
                  <a:srgbClr val="000000"/>
                </a:solidFill>
                <a:effectLst/>
                <a:latin typeface="Arial" panose="020B0604020202020204" pitchFamily="34" charset="0"/>
              </a:rPr>
              <a:t>Split the class into 4. Have 4 x A3 sheets. Ask them to brainstorm how they can prepare for hajj. On one side, they will look at the spiritual preparation and on the other side, the physical preparation.] </a:t>
            </a:r>
            <a:endParaRPr lang="en-GB" b="0" dirty="0">
              <a:effectLst/>
            </a:endParaRPr>
          </a:p>
          <a:p>
            <a:pPr>
              <a:buNone/>
            </a:pPr>
            <a:br>
              <a:rPr lang="en-GB" dirty="0"/>
            </a:br>
            <a:r>
              <a:rPr lang="en-GB" dirty="0"/>
              <a:t>The following slides will mention a few tips on preparing spiritually and physically for </a:t>
            </a:r>
            <a:r>
              <a:rPr lang="en-GB" dirty="0" err="1"/>
              <a:t>ḥajj</a:t>
            </a:r>
            <a:r>
              <a:rPr lang="en-GB" dirty="0"/>
              <a:t>. For further information, refer to pages 30-44 of the My Hajj Companion Book. </a:t>
            </a:r>
          </a:p>
        </p:txBody>
      </p:sp>
      <p:sp>
        <p:nvSpPr>
          <p:cNvPr id="4" name="Slide Number Placeholder 3"/>
          <p:cNvSpPr>
            <a:spLocks noGrp="1"/>
          </p:cNvSpPr>
          <p:nvPr>
            <p:ph type="sldNum" sz="quarter" idx="5"/>
          </p:nvPr>
        </p:nvSpPr>
        <p:spPr/>
        <p:txBody>
          <a:bodyPr/>
          <a:lstStyle/>
          <a:p>
            <a:fld id="{050B8B51-A01D-40E9-9594-70BFAD0C32CB}" type="slidenum">
              <a:rPr lang="en-PK" smtClean="0"/>
              <a:t>18</a:t>
            </a:fld>
            <a:endParaRPr lang="en-PK"/>
          </a:p>
        </p:txBody>
      </p:sp>
    </p:spTree>
    <p:extLst>
      <p:ext uri="{BB962C8B-B14F-4D97-AF65-F5344CB8AC3E}">
        <p14:creationId xmlns:p14="http://schemas.microsoft.com/office/powerpoint/2010/main" val="3373123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B1DEF-781B-F3FF-05EC-56943B62D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113BF-FEE3-57E7-FED5-EE320E0E2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934EB-CEF1-6350-4124-363B5039A604}"/>
              </a:ext>
            </a:extLst>
          </p:cNvPr>
          <p:cNvSpPr>
            <a:spLocks noGrp="1"/>
          </p:cNvSpPr>
          <p:nvPr>
            <p:ph type="body" idx="1"/>
          </p:nvPr>
        </p:nvSpPr>
        <p:spPr/>
        <p:txBody>
          <a:bodyPr/>
          <a:lstStyle/>
          <a:p>
            <a:pPr rtl="0">
              <a:buNone/>
            </a:pPr>
            <a:r>
              <a:rPr lang="en-GB" sz="1800" b="0" i="0" u="none" strike="noStrike" dirty="0">
                <a:solidFill>
                  <a:srgbClr val="000000"/>
                </a:solidFill>
                <a:effectLst/>
                <a:latin typeface="Arial" panose="020B0604020202020204" pitchFamily="34" charset="0"/>
              </a:rPr>
              <a:t>Turn to Allah (</a:t>
            </a:r>
            <a:r>
              <a:rPr lang="en-GB" sz="1800" b="0" i="0" u="none" strike="noStrike" dirty="0" err="1">
                <a:solidFill>
                  <a:srgbClr val="000000"/>
                </a:solidFill>
                <a:effectLst/>
                <a:latin typeface="Arial" panose="020B0604020202020204" pitchFamily="34" charset="0"/>
              </a:rPr>
              <a:t>ʿazza</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wa</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jall</a:t>
            </a:r>
            <a:r>
              <a:rPr lang="en-GB" sz="1800" b="0" i="0" u="none" strike="noStrike" dirty="0">
                <a:solidFill>
                  <a:srgbClr val="000000"/>
                </a:solidFill>
                <a:effectLst/>
                <a:latin typeface="Arial" panose="020B0604020202020204" pitchFamily="34" charset="0"/>
              </a:rPr>
              <a:t>) with humility and </a:t>
            </a:r>
            <a:r>
              <a:rPr lang="en-GB" sz="1800" b="1" i="0" u="none" strike="noStrike" dirty="0">
                <a:solidFill>
                  <a:srgbClr val="000000"/>
                </a:solidFill>
                <a:effectLst/>
                <a:latin typeface="Arial" panose="020B0604020202020204" pitchFamily="34" charset="0"/>
              </a:rPr>
              <a:t>beg Him to grant you the ability</a:t>
            </a:r>
            <a:r>
              <a:rPr lang="en-GB" sz="1800" b="0" i="0" u="none" strike="noStrike" dirty="0">
                <a:solidFill>
                  <a:srgbClr val="000000"/>
                </a:solidFill>
                <a:effectLst/>
                <a:latin typeface="Arial" panose="020B0604020202020204" pitchFamily="34" charset="0"/>
              </a:rPr>
              <a:t> to perform this great act of worship with </a:t>
            </a:r>
            <a:r>
              <a:rPr lang="en-GB" sz="1800" b="1" i="0" u="none" strike="noStrike" dirty="0">
                <a:solidFill>
                  <a:srgbClr val="000000"/>
                </a:solidFill>
                <a:effectLst/>
                <a:latin typeface="Arial" panose="020B0604020202020204" pitchFamily="34" charset="0"/>
              </a:rPr>
              <a:t>excellence</a:t>
            </a:r>
            <a:r>
              <a:rPr lang="en-GB" sz="1800" b="0" i="0" u="none" strike="noStrike" dirty="0">
                <a:solidFill>
                  <a:srgbClr val="000000"/>
                </a:solidFill>
                <a:effectLst/>
                <a:latin typeface="Arial" panose="020B0604020202020204" pitchFamily="34" charset="0"/>
              </a:rPr>
              <a:t>. Remember: you cannot take a single step in </a:t>
            </a:r>
            <a:r>
              <a:rPr lang="en-GB" sz="1800" b="0" i="0" u="none" strike="noStrike" dirty="0" err="1">
                <a:solidFill>
                  <a:srgbClr val="000000"/>
                </a:solidFill>
                <a:effectLst/>
                <a:latin typeface="Arial" panose="020B0604020202020204" pitchFamily="34" charset="0"/>
              </a:rPr>
              <a:t>ḥajj</a:t>
            </a:r>
            <a:r>
              <a:rPr lang="en-GB" sz="1800" b="0" i="0" u="none" strike="noStrike" dirty="0">
                <a:solidFill>
                  <a:srgbClr val="000000"/>
                </a:solidFill>
                <a:effectLst/>
                <a:latin typeface="Arial" panose="020B0604020202020204" pitchFamily="34" charset="0"/>
              </a:rPr>
              <a:t>, or in life, without His help. So keep asking and turning to Him throughout the entire journey. Let your </a:t>
            </a:r>
            <a:r>
              <a:rPr lang="en-GB" sz="1800" b="0" i="0" u="none" strike="noStrike" dirty="0" err="1">
                <a:solidFill>
                  <a:srgbClr val="000000"/>
                </a:solidFill>
                <a:effectLst/>
                <a:latin typeface="Arial" panose="020B0604020202020204" pitchFamily="34" charset="0"/>
              </a:rPr>
              <a:t>duʿā</a:t>
            </a:r>
            <a:r>
              <a:rPr lang="en-GB" sz="1800" b="0" i="0" u="none" strike="noStrike" dirty="0">
                <a:solidFill>
                  <a:srgbClr val="000000"/>
                </a:solidFill>
                <a:effectLst/>
                <a:latin typeface="Arial" panose="020B0604020202020204" pitchFamily="34" charset="0"/>
              </a:rPr>
              <a:t>’ be constant, because success comes only through His permission and mercy.</a:t>
            </a:r>
          </a:p>
          <a:p>
            <a:pPr rtl="0">
              <a:buNone/>
            </a:pPr>
            <a:endParaRPr lang="en-GB" b="0" dirty="0">
              <a:effectLst/>
            </a:endParaRPr>
          </a:p>
          <a:p>
            <a:pPr marR="381000" rtl="0">
              <a:spcBef>
                <a:spcPts val="1200"/>
              </a:spcBef>
              <a:spcAft>
                <a:spcPts val="1200"/>
              </a:spcAft>
              <a:buNone/>
            </a:pPr>
            <a:r>
              <a:rPr lang="en-GB" sz="1800" b="0" i="0" u="none" strike="noStrike" dirty="0">
                <a:solidFill>
                  <a:srgbClr val="000000"/>
                </a:solidFill>
                <a:effectLst/>
                <a:latin typeface="Arial" panose="020B0604020202020204" pitchFamily="34" charset="0"/>
              </a:rPr>
              <a:t>In every </a:t>
            </a:r>
            <a:r>
              <a:rPr lang="en-GB" sz="1800" b="0" i="0" u="none" strike="noStrike" dirty="0" err="1">
                <a:solidFill>
                  <a:srgbClr val="000000"/>
                </a:solidFill>
                <a:effectLst/>
                <a:latin typeface="Arial" panose="020B0604020202020204" pitchFamily="34" charset="0"/>
              </a:rPr>
              <a:t>rakʿah</a:t>
            </a:r>
            <a:r>
              <a:rPr lang="en-GB" sz="1800" b="0" i="0" u="none" strike="noStrike" dirty="0">
                <a:solidFill>
                  <a:srgbClr val="000000"/>
                </a:solidFill>
                <a:effectLst/>
                <a:latin typeface="Arial" panose="020B0604020202020204" pitchFamily="34" charset="0"/>
              </a:rPr>
              <a:t>, we repeat: </a:t>
            </a:r>
            <a:r>
              <a:rPr lang="ar-AE" sz="1800" b="0" i="0" u="none" strike="noStrike" dirty="0">
                <a:solidFill>
                  <a:srgbClr val="000000"/>
                </a:solidFill>
                <a:effectLst/>
                <a:latin typeface="Arial" panose="020B0604020202020204" pitchFamily="34" charset="0"/>
              </a:rPr>
              <a:t>إِيَّاكَ نَعْبُدُ وَإِيَّاكَ نَسْتَعِيْن ‘</a:t>
            </a:r>
            <a:r>
              <a:rPr lang="en-US" sz="1800" b="0" i="0" u="none" strike="noStrike" dirty="0">
                <a:solidFill>
                  <a:srgbClr val="000000"/>
                </a:solidFill>
                <a:effectLst/>
                <a:latin typeface="Arial" panose="020B0604020202020204" pitchFamily="34" charset="0"/>
              </a:rPr>
              <a:t> </a:t>
            </a:r>
            <a:r>
              <a:rPr lang="en-GB" sz="1800" b="0" i="0" u="none" strike="noStrike" dirty="0">
                <a:solidFill>
                  <a:srgbClr val="000000"/>
                </a:solidFill>
                <a:effectLst/>
                <a:latin typeface="Arial" panose="020B0604020202020204" pitchFamily="34" charset="0"/>
              </a:rPr>
              <a:t>You Alone we worship, You Alone we ask for help.’ The phrase </a:t>
            </a:r>
            <a:r>
              <a:rPr lang="ar-AE" sz="1800" b="0" i="0" u="none" strike="noStrike" dirty="0">
                <a:solidFill>
                  <a:srgbClr val="000000"/>
                </a:solidFill>
                <a:effectLst/>
                <a:latin typeface="Arial" panose="020B0604020202020204" pitchFamily="34" charset="0"/>
              </a:rPr>
              <a:t>إِيَّاكَ نَعْبُدُ وَإِيَّاكَ نَسْتَعِيْن </a:t>
            </a:r>
            <a:r>
              <a:rPr lang="en-US" sz="1800" b="0" i="0" u="none" strike="noStrike" dirty="0">
                <a:solidFill>
                  <a:srgbClr val="000000"/>
                </a:solidFill>
                <a:effectLst/>
                <a:latin typeface="Arial" panose="020B0604020202020204" pitchFamily="34" charset="0"/>
              </a:rPr>
              <a:t> </a:t>
            </a:r>
            <a:r>
              <a:rPr lang="en-GB" sz="1800" b="0" i="0" u="none" strike="noStrike" dirty="0">
                <a:solidFill>
                  <a:srgbClr val="000000"/>
                </a:solidFill>
                <a:effectLst/>
                <a:latin typeface="Arial" panose="020B0604020202020204" pitchFamily="34" charset="0"/>
              </a:rPr>
              <a:t>teaches us humility, acknowledging our </a:t>
            </a:r>
            <a:r>
              <a:rPr lang="en-GB" sz="1800" b="1" i="0" u="none" strike="noStrike" dirty="0">
                <a:solidFill>
                  <a:srgbClr val="000000"/>
                </a:solidFill>
                <a:effectLst/>
                <a:latin typeface="Arial" panose="020B0604020202020204" pitchFamily="34" charset="0"/>
              </a:rPr>
              <a:t>need</a:t>
            </a:r>
            <a:r>
              <a:rPr lang="en-GB" sz="1800" b="0" i="0" u="none" strike="noStrike" dirty="0">
                <a:solidFill>
                  <a:srgbClr val="000000"/>
                </a:solidFill>
                <a:effectLst/>
                <a:latin typeface="Arial" panose="020B0604020202020204" pitchFamily="34" charset="0"/>
              </a:rPr>
              <a:t>, </a:t>
            </a:r>
            <a:r>
              <a:rPr lang="en-GB" sz="1800" b="1" i="0" u="none" strike="noStrike" dirty="0">
                <a:solidFill>
                  <a:srgbClr val="000000"/>
                </a:solidFill>
                <a:effectLst/>
                <a:latin typeface="Arial" panose="020B0604020202020204" pitchFamily="34" charset="0"/>
              </a:rPr>
              <a:t>dependence</a:t>
            </a:r>
            <a:r>
              <a:rPr lang="en-GB" sz="1800" b="0" i="0" u="none" strike="noStrike" dirty="0">
                <a:solidFill>
                  <a:srgbClr val="000000"/>
                </a:solidFill>
                <a:effectLst/>
                <a:latin typeface="Arial" panose="020B0604020202020204" pitchFamily="34" charset="0"/>
              </a:rPr>
              <a:t>, and </a:t>
            </a:r>
            <a:r>
              <a:rPr lang="en-GB" sz="1800" b="1" i="0" u="none" strike="noStrike" dirty="0">
                <a:solidFill>
                  <a:srgbClr val="000000"/>
                </a:solidFill>
                <a:effectLst/>
                <a:latin typeface="Arial" panose="020B0604020202020204" pitchFamily="34" charset="0"/>
              </a:rPr>
              <a:t>complete trust</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tawakkul</a:t>
            </a:r>
            <a:r>
              <a:rPr lang="en-GB" sz="1800" b="0" i="0" u="none" strike="noStrike" dirty="0">
                <a:solidFill>
                  <a:srgbClr val="000000"/>
                </a:solidFill>
                <a:effectLst/>
                <a:latin typeface="Arial" panose="020B0604020202020204" pitchFamily="34" charset="0"/>
              </a:rPr>
              <a:t>) in Allah. He alone grants benefit and removes harm.</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From the moment you start thinking of booking your trip until the point you return, arm yourself with </a:t>
            </a:r>
            <a:r>
              <a:rPr lang="en-GB" sz="1800" b="1" i="0" u="none" strike="noStrike" dirty="0" err="1">
                <a:solidFill>
                  <a:srgbClr val="000000"/>
                </a:solidFill>
                <a:effectLst/>
                <a:latin typeface="Arial" panose="020B0604020202020204" pitchFamily="34" charset="0"/>
              </a:rPr>
              <a:t>tawakkul</a:t>
            </a:r>
            <a:r>
              <a:rPr lang="en-GB" sz="1800" b="0" i="0" u="none" strike="noStrike" dirty="0">
                <a:solidFill>
                  <a:srgbClr val="000000"/>
                </a:solidFill>
                <a:effectLst/>
                <a:latin typeface="Arial" panose="020B0604020202020204" pitchFamily="34" charset="0"/>
              </a:rPr>
              <a:t>. No matter what you are going through, place your reliance on Him and know that He is the Best Protector and Guardian (al-</a:t>
            </a:r>
            <a:r>
              <a:rPr lang="en-GB" sz="1800" b="0" i="0" u="none" strike="noStrike" dirty="0" err="1">
                <a:solidFill>
                  <a:srgbClr val="000000"/>
                </a:solidFill>
                <a:effectLst/>
                <a:latin typeface="Arial" panose="020B0604020202020204" pitchFamily="34" charset="0"/>
              </a:rPr>
              <a:t>Wakīl</a:t>
            </a:r>
            <a:r>
              <a:rPr lang="en-GB" sz="1800" b="0" i="0" u="none" strike="noStrike" dirty="0">
                <a:solidFill>
                  <a:srgbClr val="000000"/>
                </a:solidFill>
                <a:effectLst/>
                <a:latin typeface="Arial" panose="020B0604020202020204" pitchFamily="34" charset="0"/>
              </a:rPr>
              <a:t>). </a:t>
            </a:r>
          </a:p>
          <a:p>
            <a:pPr rtl="0">
              <a:spcBef>
                <a:spcPts val="1200"/>
              </a:spcBef>
              <a:spcAft>
                <a:spcPts val="1200"/>
              </a:spcAft>
              <a:buNone/>
            </a:pP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The Prophet </a:t>
            </a:r>
            <a:r>
              <a:rPr lang="ar-AE" sz="1800" b="0" i="0" u="none" strike="noStrike" dirty="0">
                <a:solidFill>
                  <a:srgbClr val="000000"/>
                </a:solidFill>
                <a:effectLst/>
                <a:latin typeface="Arial" panose="020B0604020202020204" pitchFamily="34" charset="0"/>
              </a:rPr>
              <a:t>ﷺ </a:t>
            </a:r>
            <a:r>
              <a:rPr lang="en-GB" sz="1800" b="0" i="0" u="none" strike="noStrike" dirty="0">
                <a:solidFill>
                  <a:srgbClr val="000000"/>
                </a:solidFill>
                <a:effectLst/>
                <a:latin typeface="Arial" panose="020B0604020202020204" pitchFamily="34" charset="0"/>
              </a:rPr>
              <a:t>taught his beloved companion </a:t>
            </a:r>
            <a:r>
              <a:rPr lang="en-GB" sz="1800" b="0" i="0" u="none" strike="noStrike" dirty="0" err="1">
                <a:solidFill>
                  <a:srgbClr val="000000"/>
                </a:solidFill>
                <a:effectLst/>
                <a:latin typeface="Arial" panose="020B0604020202020204" pitchFamily="34" charset="0"/>
              </a:rPr>
              <a:t>Muʿādh</a:t>
            </a:r>
            <a:r>
              <a:rPr lang="en-GB" sz="1800" b="0" i="0" u="none" strike="noStrike" dirty="0">
                <a:solidFill>
                  <a:srgbClr val="000000"/>
                </a:solidFill>
                <a:effectLst/>
                <a:latin typeface="Arial" panose="020B0604020202020204" pitchFamily="34" charset="0"/>
              </a:rPr>
              <a:t> b. Jabal (</a:t>
            </a:r>
            <a:r>
              <a:rPr lang="en-GB" sz="1800" b="0" i="0" u="none" strike="noStrike" dirty="0" err="1">
                <a:solidFill>
                  <a:srgbClr val="000000"/>
                </a:solidFill>
                <a:effectLst/>
                <a:latin typeface="Arial" panose="020B0604020202020204" pitchFamily="34" charset="0"/>
              </a:rPr>
              <a:t>ra</a:t>
            </a:r>
            <a:r>
              <a:rPr lang="en-GB" sz="1800" b="0" i="0" u="none" strike="noStrike" dirty="0">
                <a:solidFill>
                  <a:srgbClr val="000000"/>
                </a:solidFill>
                <a:effectLst/>
                <a:latin typeface="Arial" panose="020B0604020202020204" pitchFamily="34" charset="0"/>
              </a:rPr>
              <a:t>) a beautiful </a:t>
            </a:r>
            <a:r>
              <a:rPr lang="en-GB" sz="1800" b="0" i="0" u="none" strike="noStrike" dirty="0" err="1">
                <a:solidFill>
                  <a:srgbClr val="000000"/>
                </a:solidFill>
                <a:effectLst/>
                <a:latin typeface="Arial" panose="020B0604020202020204" pitchFamily="34" charset="0"/>
              </a:rPr>
              <a:t>duʿāʾ</a:t>
            </a:r>
            <a:r>
              <a:rPr lang="en-GB" sz="1800" b="0" i="0" u="none" strike="noStrike" dirty="0">
                <a:solidFill>
                  <a:srgbClr val="000000"/>
                </a:solidFill>
                <a:effectLst/>
                <a:latin typeface="Arial" panose="020B0604020202020204" pitchFamily="34" charset="0"/>
              </a:rPr>
              <a:t> that captures the essence of </a:t>
            </a:r>
            <a:r>
              <a:rPr lang="en-GB" sz="1800" b="0" i="0" u="none" strike="noStrike" dirty="0" err="1">
                <a:solidFill>
                  <a:srgbClr val="000000"/>
                </a:solidFill>
                <a:effectLst/>
                <a:latin typeface="Arial" panose="020B0604020202020204" pitchFamily="34" charset="0"/>
              </a:rPr>
              <a:t>istiʿānah</a:t>
            </a:r>
            <a:r>
              <a:rPr lang="en-GB" sz="1800" b="0" i="0" u="none" strike="noStrike" dirty="0">
                <a:solidFill>
                  <a:srgbClr val="000000"/>
                </a:solidFill>
                <a:effectLst/>
                <a:latin typeface="Arial" panose="020B0604020202020204" pitchFamily="34" charset="0"/>
              </a:rPr>
              <a:t> (seeking help):</a:t>
            </a:r>
            <a:endParaRPr lang="en-GB" b="0" dirty="0">
              <a:effectLst/>
            </a:endParaRPr>
          </a:p>
          <a:p>
            <a:pPr algn="ctr" rtl="1">
              <a:buNone/>
            </a:pPr>
            <a:r>
              <a:rPr lang="ar-AE" sz="1800" b="0" i="0" u="none" strike="noStrike" dirty="0">
                <a:solidFill>
                  <a:srgbClr val="000000"/>
                </a:solidFill>
                <a:effectLst/>
                <a:latin typeface="Arial" panose="020B0604020202020204" pitchFamily="34" charset="0"/>
              </a:rPr>
              <a:t>اَللّٰهُمَّ أَعِنِّيْ عَلَىٰ ذِكْرِكَ ، وشُكْرِكَ ، وَحُسْنِ عِبَادَتِكَ.</a:t>
            </a:r>
            <a:endParaRPr lang="ar-AE" b="0" dirty="0">
              <a:effectLst/>
            </a:endParaRPr>
          </a:p>
          <a:p>
            <a:pPr algn="ctr" rtl="0">
              <a:buNone/>
            </a:pPr>
            <a:r>
              <a:rPr lang="en-GB" sz="1800" b="0" i="0" u="none" strike="noStrike" dirty="0">
                <a:solidFill>
                  <a:srgbClr val="000000"/>
                </a:solidFill>
                <a:effectLst/>
                <a:latin typeface="Arial" panose="020B0604020202020204" pitchFamily="34" charset="0"/>
              </a:rPr>
              <a:t>O Allah, help me to remember You, be grateful to You and worship You in an excellent manner (</a:t>
            </a:r>
            <a:r>
              <a:rPr lang="en-GB" sz="1800" b="0" i="0" u="none" strike="noStrike" dirty="0" err="1">
                <a:solidFill>
                  <a:srgbClr val="000000"/>
                </a:solidFill>
                <a:effectLst/>
                <a:latin typeface="Arial" panose="020B0604020202020204" pitchFamily="34" charset="0"/>
              </a:rPr>
              <a:t>Abū</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Dāwūd</a:t>
            </a:r>
            <a:r>
              <a:rPr lang="en-GB" sz="1800" b="0" i="0" u="none" strike="noStrike" dirty="0">
                <a:solidFill>
                  <a:srgbClr val="000000"/>
                </a:solidFill>
                <a:effectLst/>
                <a:latin typeface="Arial" panose="020B0604020202020204" pitchFamily="34" charset="0"/>
              </a:rPr>
              <a:t>).</a:t>
            </a:r>
          </a:p>
          <a:p>
            <a:pPr algn="ctr" rtl="0">
              <a:buNone/>
            </a:pP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Act: </a:t>
            </a:r>
            <a:r>
              <a:rPr lang="en-GB" sz="1800" b="1" i="0" u="none" strike="noStrike" dirty="0">
                <a:solidFill>
                  <a:srgbClr val="000000"/>
                </a:solidFill>
                <a:effectLst/>
                <a:latin typeface="Arial" panose="020B0604020202020204" pitchFamily="34" charset="0"/>
              </a:rPr>
              <a:t>Repeat </a:t>
            </a:r>
            <a:r>
              <a:rPr lang="en-GB" sz="1800" b="0" i="0" u="none" strike="noStrike" dirty="0">
                <a:solidFill>
                  <a:srgbClr val="000000"/>
                </a:solidFill>
                <a:effectLst/>
                <a:latin typeface="Arial" panose="020B0604020202020204" pitchFamily="34" charset="0"/>
              </a:rPr>
              <a:t>the above </a:t>
            </a:r>
            <a:r>
              <a:rPr lang="en-GB" sz="1800" b="0" i="0" u="none" strike="noStrike" dirty="0" err="1">
                <a:solidFill>
                  <a:srgbClr val="000000"/>
                </a:solidFill>
                <a:effectLst/>
                <a:latin typeface="Arial" panose="020B0604020202020204" pitchFamily="34" charset="0"/>
              </a:rPr>
              <a:t>duʿā</a:t>
            </a:r>
            <a:r>
              <a:rPr lang="en-GB" sz="1800" b="0" i="0" u="none" strike="noStrike" dirty="0">
                <a:solidFill>
                  <a:srgbClr val="000000"/>
                </a:solidFill>
                <a:effectLst/>
                <a:latin typeface="Arial" panose="020B0604020202020204" pitchFamily="34" charset="0"/>
              </a:rPr>
              <a:t>’ at every moment and beg Allah for His help</a:t>
            </a:r>
            <a:endParaRPr lang="en-GB" b="0" dirty="0">
              <a:effectLst/>
            </a:endParaRPr>
          </a:p>
          <a:p>
            <a:pPr rtl="0">
              <a:spcBef>
                <a:spcPts val="1200"/>
              </a:spcBef>
              <a:spcAft>
                <a:spcPts val="1200"/>
              </a:spcAft>
              <a:buNone/>
            </a:pPr>
            <a:r>
              <a:rPr lang="en-GB" sz="1800" b="0" i="0" u="none" strike="noStrike" dirty="0">
                <a:solidFill>
                  <a:srgbClr val="000000"/>
                </a:solidFill>
                <a:effectLst/>
                <a:latin typeface="Arial" panose="020B0604020202020204" pitchFamily="34" charset="0"/>
              </a:rPr>
              <a:t>Let this be your mindset as you prepare for </a:t>
            </a:r>
            <a:r>
              <a:rPr lang="en-GB" sz="1800" b="0" i="0" u="none" strike="noStrike" dirty="0" err="1">
                <a:solidFill>
                  <a:srgbClr val="000000"/>
                </a:solidFill>
                <a:effectLst/>
                <a:latin typeface="Arial" panose="020B0604020202020204" pitchFamily="34" charset="0"/>
              </a:rPr>
              <a:t>Ḥajj</a:t>
            </a:r>
            <a:r>
              <a:rPr lang="en-GB" sz="1800" b="0" i="0" u="none" strike="noStrike" dirty="0">
                <a:solidFill>
                  <a:srgbClr val="000000"/>
                </a:solidFill>
                <a:effectLst/>
                <a:latin typeface="Arial" panose="020B0604020202020204" pitchFamily="34" charset="0"/>
              </a:rPr>
              <a:t>: </a:t>
            </a:r>
            <a:r>
              <a:rPr lang="en-GB" sz="1800" b="1" i="0" u="none" strike="noStrike" dirty="0">
                <a:solidFill>
                  <a:srgbClr val="000000"/>
                </a:solidFill>
                <a:effectLst/>
                <a:latin typeface="Arial" panose="020B0604020202020204" pitchFamily="34" charset="0"/>
              </a:rPr>
              <a:t>rely fully on Allah, seek His help constantly</a:t>
            </a:r>
            <a:r>
              <a:rPr lang="en-GB" sz="1800" b="0" i="0" u="none" strike="noStrike" dirty="0">
                <a:solidFill>
                  <a:srgbClr val="000000"/>
                </a:solidFill>
                <a:effectLst/>
                <a:latin typeface="Arial" panose="020B0604020202020204" pitchFamily="34" charset="0"/>
              </a:rPr>
              <a:t>, and walk the path with a heart full of trust and devotion.</a:t>
            </a:r>
            <a:endParaRPr lang="en-GB" b="0" dirty="0">
              <a:effectLst/>
            </a:endParaRPr>
          </a:p>
          <a:p>
            <a:pPr>
              <a:buNone/>
            </a:pPr>
            <a:br>
              <a:rPr lang="en-GB" dirty="0"/>
            </a:br>
            <a:endParaRPr lang="en-GB" dirty="0"/>
          </a:p>
        </p:txBody>
      </p:sp>
      <p:sp>
        <p:nvSpPr>
          <p:cNvPr id="4" name="Slide Number Placeholder 3">
            <a:extLst>
              <a:ext uri="{FF2B5EF4-FFF2-40B4-BE49-F238E27FC236}">
                <a16:creationId xmlns:a16="http://schemas.microsoft.com/office/drawing/2014/main" id="{2E8EB40E-1FD8-F09C-D6B4-546EF2EC50CE}"/>
              </a:ext>
            </a:extLst>
          </p:cNvPr>
          <p:cNvSpPr>
            <a:spLocks noGrp="1"/>
          </p:cNvSpPr>
          <p:nvPr>
            <p:ph type="sldNum" sz="quarter" idx="5"/>
          </p:nvPr>
        </p:nvSpPr>
        <p:spPr/>
        <p:txBody>
          <a:bodyPr/>
          <a:lstStyle/>
          <a:p>
            <a:fld id="{050B8B51-A01D-40E9-9594-70BFAD0C32CB}" type="slidenum">
              <a:rPr lang="en-PK" smtClean="0"/>
              <a:t>19</a:t>
            </a:fld>
            <a:endParaRPr lang="en-PK"/>
          </a:p>
        </p:txBody>
      </p:sp>
    </p:spTree>
    <p:extLst>
      <p:ext uri="{BB962C8B-B14F-4D97-AF65-F5344CB8AC3E}">
        <p14:creationId xmlns:p14="http://schemas.microsoft.com/office/powerpoint/2010/main" val="3331777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en-GB" sz="1800" b="0" i="0" u="none" strike="noStrike" dirty="0">
                <a:solidFill>
                  <a:srgbClr val="000000"/>
                </a:solidFill>
                <a:effectLst/>
                <a:latin typeface="Arial" panose="020B0604020202020204" pitchFamily="34" charset="0"/>
              </a:rPr>
              <a:t>Sins weigh the soul down and prevent it from </a:t>
            </a:r>
            <a:r>
              <a:rPr lang="en-GB" sz="1800" b="1" i="0" u="none" strike="noStrike" dirty="0">
                <a:solidFill>
                  <a:srgbClr val="000000"/>
                </a:solidFill>
                <a:effectLst/>
                <a:latin typeface="Arial" panose="020B0604020202020204" pitchFamily="34" charset="0"/>
              </a:rPr>
              <a:t>tasting the sweetness of </a:t>
            </a:r>
            <a:r>
              <a:rPr lang="en-GB" sz="1800" b="1" i="0" u="none" strike="noStrike" dirty="0" err="1">
                <a:solidFill>
                  <a:srgbClr val="000000"/>
                </a:solidFill>
                <a:effectLst/>
                <a:latin typeface="Arial" panose="020B0604020202020204" pitchFamily="34" charset="0"/>
              </a:rPr>
              <a:t>īmān</a:t>
            </a:r>
            <a:r>
              <a:rPr lang="en-GB" sz="1800" b="0" i="0" u="none" strike="noStrike" dirty="0">
                <a:solidFill>
                  <a:srgbClr val="000000"/>
                </a:solidFill>
                <a:effectLst/>
                <a:latin typeface="Arial" panose="020B0604020202020204" pitchFamily="34" charset="0"/>
              </a:rPr>
              <a:t> and being accepted by Allah. Just as an aeroplane cannot take flight while overloaded, your </a:t>
            </a:r>
            <a:r>
              <a:rPr lang="en-GB" sz="1800" b="0" i="0" u="none" strike="noStrike" dirty="0" err="1">
                <a:solidFill>
                  <a:srgbClr val="000000"/>
                </a:solidFill>
                <a:effectLst/>
                <a:latin typeface="Arial" panose="020B0604020202020204" pitchFamily="34" charset="0"/>
              </a:rPr>
              <a:t>ḥajj</a:t>
            </a:r>
            <a:r>
              <a:rPr lang="en-GB" sz="1800" b="0" i="0" u="none" strike="noStrike" dirty="0">
                <a:solidFill>
                  <a:srgbClr val="000000"/>
                </a:solidFill>
                <a:effectLst/>
                <a:latin typeface="Arial" panose="020B0604020202020204" pitchFamily="34" charset="0"/>
              </a:rPr>
              <a:t> cannot rise and ascend if it is </a:t>
            </a:r>
            <a:r>
              <a:rPr lang="en-GB" sz="1800" b="1" i="0" u="none" strike="noStrike" dirty="0">
                <a:solidFill>
                  <a:srgbClr val="000000"/>
                </a:solidFill>
                <a:effectLst/>
                <a:latin typeface="Arial" panose="020B0604020202020204" pitchFamily="34" charset="0"/>
              </a:rPr>
              <a:t>burdened by the weight of your sins</a:t>
            </a:r>
            <a:r>
              <a:rPr lang="en-GB" sz="1800" b="0" i="0" u="none" strike="noStrike" dirty="0">
                <a:solidFill>
                  <a:srgbClr val="000000"/>
                </a:solidFill>
                <a:effectLst/>
                <a:latin typeface="Arial" panose="020B0604020202020204" pitchFamily="34" charset="0"/>
              </a:rPr>
              <a:t>. Therefore, before setting out for </a:t>
            </a:r>
            <a:r>
              <a:rPr lang="en-GB" sz="1800" b="0" i="0" u="none" strike="noStrike" dirty="0" err="1">
                <a:solidFill>
                  <a:srgbClr val="000000"/>
                </a:solidFill>
                <a:effectLst/>
                <a:latin typeface="Arial" panose="020B0604020202020204" pitchFamily="34" charset="0"/>
              </a:rPr>
              <a:t>ḥajj</a:t>
            </a:r>
            <a:r>
              <a:rPr lang="en-GB" sz="1800" b="0" i="0" u="none" strike="noStrike" dirty="0">
                <a:solidFill>
                  <a:srgbClr val="000000"/>
                </a:solidFill>
                <a:effectLst/>
                <a:latin typeface="Arial" panose="020B0604020202020204" pitchFamily="34" charset="0"/>
              </a:rPr>
              <a:t>, sincerely repent to Allah for your sins and regrets. </a:t>
            </a:r>
            <a:endParaRPr lang="en-GB" b="0" dirty="0">
              <a:effectLst/>
            </a:endParaRPr>
          </a:p>
          <a:p>
            <a:pPr rtl="0">
              <a:buNone/>
            </a:pPr>
            <a:br>
              <a:rPr lang="en-GB" b="0" dirty="0">
                <a:effectLst/>
              </a:rPr>
            </a:br>
            <a:r>
              <a:rPr lang="en-GB" sz="1800" b="0" i="0" u="none" strike="noStrike" dirty="0">
                <a:solidFill>
                  <a:srgbClr val="000000"/>
                </a:solidFill>
                <a:effectLst/>
                <a:latin typeface="Arial" panose="020B0604020202020204" pitchFamily="34" charset="0"/>
              </a:rPr>
              <a:t>In order for </a:t>
            </a:r>
            <a:r>
              <a:rPr lang="en-GB" sz="1800" b="0" i="0" u="none" strike="noStrike" dirty="0" err="1">
                <a:solidFill>
                  <a:srgbClr val="000000"/>
                </a:solidFill>
                <a:effectLst/>
                <a:latin typeface="Arial" panose="020B0604020202020204" pitchFamily="34" charset="0"/>
              </a:rPr>
              <a:t>tawbah</a:t>
            </a:r>
            <a:r>
              <a:rPr lang="en-GB" sz="1800" b="0" i="0" u="none" strike="noStrike" dirty="0">
                <a:solidFill>
                  <a:srgbClr val="000000"/>
                </a:solidFill>
                <a:effectLst/>
                <a:latin typeface="Arial" panose="020B0604020202020204" pitchFamily="34" charset="0"/>
              </a:rPr>
              <a:t> (repentance) to be sincere, follow the steps below:</a:t>
            </a:r>
            <a:endParaRPr lang="en-GB" b="0" dirty="0">
              <a:effectLst/>
            </a:endParaRPr>
          </a:p>
          <a:p>
            <a:pPr rtl="0" fontAlgn="base">
              <a:buFont typeface="+mj-lt"/>
              <a:buAutoNum type="arabicPeriod"/>
            </a:pPr>
            <a:r>
              <a:rPr lang="en-GB" sz="1800" b="0" i="0" u="none" strike="noStrike" dirty="0">
                <a:solidFill>
                  <a:srgbClr val="000000"/>
                </a:solidFill>
                <a:effectLst/>
                <a:latin typeface="Arial" panose="020B0604020202020204" pitchFamily="34" charset="0"/>
              </a:rPr>
              <a:t>Stop committing the sin;</a:t>
            </a:r>
          </a:p>
          <a:p>
            <a:pPr rtl="0" fontAlgn="base">
              <a:buFont typeface="+mj-lt"/>
              <a:buAutoNum type="arabicPeriod"/>
            </a:pPr>
            <a:r>
              <a:rPr lang="en-GB" sz="1800" b="0" i="0" u="none" strike="noStrike" dirty="0">
                <a:solidFill>
                  <a:srgbClr val="000000"/>
                </a:solidFill>
                <a:effectLst/>
                <a:latin typeface="Arial" panose="020B0604020202020204" pitchFamily="34" charset="0"/>
              </a:rPr>
              <a:t>Feel a deep sense of regret and remorse over the sin;</a:t>
            </a:r>
          </a:p>
          <a:p>
            <a:pPr rtl="0" fontAlgn="base">
              <a:buFont typeface="+mj-lt"/>
              <a:buAutoNum type="arabicPeriod"/>
            </a:pPr>
            <a:r>
              <a:rPr lang="en-GB" sz="1800" b="0" i="0" u="none" strike="noStrike" dirty="0">
                <a:solidFill>
                  <a:srgbClr val="000000"/>
                </a:solidFill>
                <a:effectLst/>
                <a:latin typeface="Arial" panose="020B0604020202020204" pitchFamily="34" charset="0"/>
              </a:rPr>
              <a:t>Firmly resolve to never return to that sin;</a:t>
            </a:r>
          </a:p>
          <a:p>
            <a:pPr rtl="0" fontAlgn="base">
              <a:buFont typeface="+mj-lt"/>
              <a:buAutoNum type="arabicPeriod"/>
            </a:pPr>
            <a:r>
              <a:rPr lang="en-GB" sz="1800" b="0" i="0" u="none" strike="noStrike" dirty="0">
                <a:solidFill>
                  <a:srgbClr val="000000"/>
                </a:solidFill>
                <a:effectLst/>
                <a:latin typeface="Arial" panose="020B0604020202020204" pitchFamily="34" charset="0"/>
              </a:rPr>
              <a:t>Make amends if you have wronged another person (e.g. ask their forgiveness or supplicate for them).</a:t>
            </a:r>
          </a:p>
          <a:p>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20</a:t>
            </a:fld>
            <a:endParaRPr lang="en-PK"/>
          </a:p>
        </p:txBody>
      </p:sp>
    </p:spTree>
    <p:extLst>
      <p:ext uri="{BB962C8B-B14F-4D97-AF65-F5344CB8AC3E}">
        <p14:creationId xmlns:p14="http://schemas.microsoft.com/office/powerpoint/2010/main" val="1168824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buNone/>
            </a:pPr>
            <a:r>
              <a:rPr lang="en-GB" sz="1800" b="0" i="0" u="none" strike="noStrike" dirty="0">
                <a:solidFill>
                  <a:srgbClr val="000000"/>
                </a:solidFill>
                <a:effectLst/>
                <a:latin typeface="Arial" panose="020B0604020202020204" pitchFamily="34" charset="0"/>
              </a:rPr>
              <a:t>Out of billions, </a:t>
            </a:r>
            <a:r>
              <a:rPr lang="en-GB" sz="1800" b="1" i="0" u="none" strike="noStrike" dirty="0">
                <a:solidFill>
                  <a:srgbClr val="000000"/>
                </a:solidFill>
                <a:effectLst/>
                <a:latin typeface="Arial" panose="020B0604020202020204" pitchFamily="34" charset="0"/>
              </a:rPr>
              <a:t>Allah chose you</a:t>
            </a:r>
            <a:r>
              <a:rPr lang="en-GB" sz="1800" b="0" i="0" u="none" strike="noStrike" dirty="0">
                <a:solidFill>
                  <a:srgbClr val="000000"/>
                </a:solidFill>
                <a:effectLst/>
                <a:latin typeface="Arial" panose="020B0604020202020204" pitchFamily="34" charset="0"/>
              </a:rPr>
              <a:t>. He removed all obstacles, whether related to health or finances and made the path smooth. Reflect on how many others, more powerful or wealthy, were not granted this honour. Some don’t even feel the longing for it. But you were chosen. Not because of status or effort, but </a:t>
            </a:r>
            <a:r>
              <a:rPr lang="en-GB" sz="1800" b="1" i="0" u="none" strike="noStrike" dirty="0">
                <a:solidFill>
                  <a:srgbClr val="000000"/>
                </a:solidFill>
                <a:effectLst/>
                <a:latin typeface="Arial" panose="020B0604020202020204" pitchFamily="34" charset="0"/>
              </a:rPr>
              <a:t>purely by His mercy</a:t>
            </a:r>
            <a:r>
              <a:rPr lang="en-GB" sz="1800" b="0" i="0" u="none" strike="noStrike" dirty="0">
                <a:solidFill>
                  <a:srgbClr val="000000"/>
                </a:solidFill>
                <a:effectLst/>
                <a:latin typeface="Arial" panose="020B0604020202020204" pitchFamily="34" charset="0"/>
              </a:rPr>
              <a:t>.</a:t>
            </a:r>
          </a:p>
          <a:p>
            <a:pPr rtl="0">
              <a:spcBef>
                <a:spcPts val="1200"/>
              </a:spcBef>
              <a:spcAft>
                <a:spcPts val="1200"/>
              </a:spcAft>
              <a:buNone/>
            </a:pPr>
            <a:endParaRPr lang="en-GB" b="0" dirty="0">
              <a:effectLst/>
            </a:endParaRPr>
          </a:p>
          <a:p>
            <a:pPr>
              <a:buNone/>
            </a:pPr>
            <a:r>
              <a:rPr lang="en-GB" sz="1800" b="0" i="0" u="none" strike="noStrike" dirty="0">
                <a:solidFill>
                  <a:srgbClr val="000000"/>
                </a:solidFill>
                <a:effectLst/>
                <a:latin typeface="Arial" panose="020B0604020202020204" pitchFamily="34" charset="0"/>
              </a:rPr>
              <a:t>Remember to stay grateful at every step. Gratitude (</a:t>
            </a:r>
            <a:r>
              <a:rPr lang="en-GB" sz="1800" b="0" i="0" u="none" strike="noStrike" dirty="0" err="1">
                <a:solidFill>
                  <a:srgbClr val="000000"/>
                </a:solidFill>
                <a:effectLst/>
                <a:latin typeface="Arial" panose="020B0604020202020204" pitchFamily="34" charset="0"/>
              </a:rPr>
              <a:t>shukr</a:t>
            </a:r>
            <a:r>
              <a:rPr lang="en-GB" sz="1800" b="0" i="0" u="none" strike="noStrike" dirty="0">
                <a:solidFill>
                  <a:srgbClr val="000000"/>
                </a:solidFill>
                <a:effectLst/>
                <a:latin typeface="Arial" panose="020B0604020202020204" pitchFamily="34" charset="0"/>
              </a:rPr>
              <a:t>) opens the door to even more blessings. Allah </a:t>
            </a:r>
            <a:r>
              <a:rPr lang="ar-AE" sz="1800" b="0" i="0" u="none" strike="noStrike" dirty="0">
                <a:solidFill>
                  <a:srgbClr val="000000"/>
                </a:solidFill>
                <a:effectLst/>
                <a:latin typeface="Arial" panose="020B0604020202020204" pitchFamily="34" charset="0"/>
              </a:rPr>
              <a:t>ﷻ </a:t>
            </a:r>
            <a:r>
              <a:rPr lang="en-GB" sz="1800" b="0" i="0" u="none" strike="noStrike" dirty="0">
                <a:solidFill>
                  <a:srgbClr val="000000"/>
                </a:solidFill>
                <a:effectLst/>
                <a:latin typeface="Arial" panose="020B0604020202020204" pitchFamily="34" charset="0"/>
              </a:rPr>
              <a:t>says, “And (remember) when your Lord proclaimed, </a:t>
            </a:r>
            <a:r>
              <a:rPr lang="en-GB" sz="1800" b="1" i="0" u="none" strike="noStrike" dirty="0">
                <a:solidFill>
                  <a:srgbClr val="000000"/>
                </a:solidFill>
                <a:effectLst/>
                <a:latin typeface="Arial" panose="020B0604020202020204" pitchFamily="34" charset="0"/>
              </a:rPr>
              <a:t>‘If you are grateful, I will certainly give you more’”</a:t>
            </a:r>
            <a:r>
              <a:rPr lang="en-GB" sz="1800" b="0" i="0" u="none" strike="noStrike" dirty="0">
                <a:solidFill>
                  <a:srgbClr val="000000"/>
                </a:solidFill>
                <a:effectLst/>
                <a:latin typeface="Arial" panose="020B0604020202020204" pitchFamily="34" charset="0"/>
              </a:rPr>
              <a:t> (14:7). If you wish to be blessed with the ability to do more good deeds and stay firm in worshipping Allah, thank Allah with your </a:t>
            </a:r>
            <a:r>
              <a:rPr lang="en-GB" sz="1800" b="1" i="0" u="none" strike="noStrike" dirty="0">
                <a:solidFill>
                  <a:srgbClr val="000000"/>
                </a:solidFill>
                <a:effectLst/>
                <a:latin typeface="Arial" panose="020B0604020202020204" pitchFamily="34" charset="0"/>
              </a:rPr>
              <a:t>tongue, heart and body</a:t>
            </a:r>
            <a:r>
              <a:rPr lang="en-GB" sz="1800" b="0" i="0" u="none" strike="noStrike" dirty="0">
                <a:solidFill>
                  <a:srgbClr val="000000"/>
                </a:solidFill>
                <a:effectLst/>
                <a:latin typeface="Arial" panose="020B0604020202020204" pitchFamily="34" charset="0"/>
              </a:rPr>
              <a:t>. </a:t>
            </a:r>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22</a:t>
            </a:fld>
            <a:endParaRPr lang="en-PK"/>
          </a:p>
        </p:txBody>
      </p:sp>
    </p:spTree>
    <p:extLst>
      <p:ext uri="{BB962C8B-B14F-4D97-AF65-F5344CB8AC3E}">
        <p14:creationId xmlns:p14="http://schemas.microsoft.com/office/powerpoint/2010/main" val="2486602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audience what they can see. </a:t>
            </a:r>
          </a:p>
          <a:p>
            <a:endParaRPr lang="en-US" dirty="0"/>
          </a:p>
          <a:p>
            <a:r>
              <a:rPr lang="en-US" dirty="0"/>
              <a:t>Many will point to the black dot, however very few will point to the white space around the dot. </a:t>
            </a:r>
          </a:p>
          <a:p>
            <a:endParaRPr lang="en-US" dirty="0"/>
          </a:p>
          <a:p>
            <a:r>
              <a:rPr lang="en-US" dirty="0"/>
              <a:t>Glass half full vs. half empty mindset</a:t>
            </a:r>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23</a:t>
            </a:fld>
            <a:endParaRPr lang="en-PK"/>
          </a:p>
        </p:txBody>
      </p:sp>
    </p:spTree>
    <p:extLst>
      <p:ext uri="{BB962C8B-B14F-4D97-AF65-F5344CB8AC3E}">
        <p14:creationId xmlns:p14="http://schemas.microsoft.com/office/powerpoint/2010/main" val="2411969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50573-4785-C1FC-72D6-95C2EBB02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C39E2-1CD3-99F3-258A-7207FD05D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0EC18-D334-4736-7238-1A225768E299}"/>
              </a:ext>
            </a:extLst>
          </p:cNvPr>
          <p:cNvSpPr>
            <a:spLocks noGrp="1"/>
          </p:cNvSpPr>
          <p:nvPr>
            <p:ph type="body" idx="1"/>
          </p:nvPr>
        </p:nvSpPr>
        <p:spPr/>
        <p:txBody>
          <a:bodyPr/>
          <a:lstStyle/>
          <a:p>
            <a:r>
              <a:rPr lang="en-US" dirty="0"/>
              <a:t>What is the reward for patience? “Indeed, the patient will be given their reward without measure” (39:10).</a:t>
            </a:r>
          </a:p>
          <a:p>
            <a:endParaRPr lang="en-GB" dirty="0"/>
          </a:p>
          <a:p>
            <a:r>
              <a:rPr lang="en-GB" dirty="0"/>
              <a:t>Hajj is a journey of patience and </a:t>
            </a:r>
            <a:r>
              <a:rPr lang="en-GB" dirty="0" err="1"/>
              <a:t>taqwā</a:t>
            </a:r>
            <a:endParaRPr lang="en-GB" dirty="0"/>
          </a:p>
          <a:p>
            <a:endParaRPr lang="en-GB" dirty="0"/>
          </a:p>
          <a:p>
            <a:pPr rtl="0">
              <a:spcBef>
                <a:spcPts val="1200"/>
              </a:spcBef>
              <a:spcAft>
                <a:spcPts val="1200"/>
              </a:spcAft>
              <a:buNone/>
            </a:pPr>
            <a:r>
              <a:rPr lang="en-US" sz="1800" b="0" i="0" u="none" strike="noStrike" dirty="0">
                <a:solidFill>
                  <a:srgbClr val="000000"/>
                </a:solidFill>
                <a:effectLst/>
                <a:latin typeface="Arial" panose="020B0604020202020204" pitchFamily="34" charset="0"/>
              </a:rPr>
              <a:t>You will need not only </a:t>
            </a:r>
            <a:r>
              <a:rPr lang="en-US" sz="1800" b="1" i="0" u="none" strike="noStrike" dirty="0">
                <a:solidFill>
                  <a:srgbClr val="000000"/>
                </a:solidFill>
                <a:effectLst/>
                <a:latin typeface="Arial" panose="020B0604020202020204" pitchFamily="34" charset="0"/>
              </a:rPr>
              <a:t>patience </a:t>
            </a:r>
            <a:r>
              <a:rPr lang="en-US" sz="1800" b="0" i="0" u="none" strike="noStrike" dirty="0">
                <a:solidFill>
                  <a:srgbClr val="000000"/>
                </a:solidFill>
                <a:effectLst/>
                <a:latin typeface="Arial" panose="020B0604020202020204" pitchFamily="34" charset="0"/>
              </a:rPr>
              <a:t>with others, but also full control over your own emotions and reactions. Even in this testing environment, you must stay focused on the rites of </a:t>
            </a:r>
            <a:r>
              <a:rPr lang="en-US" sz="1800" b="0" i="0" u="none" strike="noStrike" dirty="0" err="1">
                <a:solidFill>
                  <a:srgbClr val="000000"/>
                </a:solidFill>
                <a:effectLst/>
                <a:latin typeface="Arial" panose="020B0604020202020204" pitchFamily="34" charset="0"/>
              </a:rPr>
              <a:t>ḥajj</a:t>
            </a:r>
            <a:r>
              <a:rPr lang="en-US" sz="1800" b="0" i="0" u="none" strike="noStrike" dirty="0">
                <a:solidFill>
                  <a:srgbClr val="000000"/>
                </a:solidFill>
                <a:effectLst/>
                <a:latin typeface="Arial" panose="020B0604020202020204" pitchFamily="34" charset="0"/>
              </a:rPr>
              <a:t>, constantly remembering Allah and begging Him for His forgiveness, love, and mercy. </a:t>
            </a:r>
          </a:p>
          <a:p>
            <a:pPr rtl="0">
              <a:spcBef>
                <a:spcPts val="1200"/>
              </a:spcBef>
              <a:spcAft>
                <a:spcPts val="1200"/>
              </a:spcAft>
              <a:buNone/>
            </a:pPr>
            <a:endParaRPr lang="en-US" sz="1800" b="0" i="0" u="none" strike="noStrike" dirty="0">
              <a:solidFill>
                <a:srgbClr val="000000"/>
              </a:solidFill>
              <a:effectLst/>
              <a:latin typeface="Arial" panose="020B0604020202020204" pitchFamily="34" charset="0"/>
            </a:endParaRPr>
          </a:p>
          <a:p>
            <a:pPr rtl="0">
              <a:spcBef>
                <a:spcPts val="1200"/>
              </a:spcBef>
              <a:spcAft>
                <a:spcPts val="1200"/>
              </a:spcAft>
              <a:buNone/>
            </a:pPr>
            <a:r>
              <a:rPr lang="en-US" sz="1800" b="1" i="0" u="none" strike="noStrike" dirty="0" err="1">
                <a:solidFill>
                  <a:srgbClr val="000000"/>
                </a:solidFill>
                <a:effectLst/>
                <a:latin typeface="Arial" panose="020B0604020202020204" pitchFamily="34" charset="0"/>
              </a:rPr>
              <a:t>Ṣabr</a:t>
            </a:r>
            <a:r>
              <a:rPr lang="en-US" sz="1800" b="1" i="0" u="none" strike="noStrike" dirty="0">
                <a:solidFill>
                  <a:srgbClr val="000000"/>
                </a:solidFill>
                <a:effectLst/>
                <a:latin typeface="Arial" panose="020B0604020202020204" pitchFamily="34" charset="0"/>
              </a:rPr>
              <a:t> should be cultivated until it becomes a natural part of your character</a:t>
            </a:r>
            <a:r>
              <a:rPr lang="en-US" sz="1800" b="0" i="0" u="none" strike="noStrike" dirty="0">
                <a:solidFill>
                  <a:srgbClr val="000000"/>
                </a:solidFill>
                <a:effectLst/>
                <a:latin typeface="Arial" panose="020B0604020202020204" pitchFamily="34" charset="0"/>
              </a:rPr>
              <a:t>; something you carry with you through every season of life.</a:t>
            </a:r>
            <a:endParaRPr lang="en-US" b="0" dirty="0">
              <a:effectLst/>
            </a:endParaRPr>
          </a:p>
          <a:p>
            <a:pPr>
              <a:buNone/>
            </a:pPr>
            <a:r>
              <a:rPr lang="en-US" sz="1800" b="0" i="0" u="none" strike="noStrike" dirty="0">
                <a:solidFill>
                  <a:srgbClr val="000000"/>
                </a:solidFill>
                <a:effectLst/>
                <a:latin typeface="Arial" panose="020B0604020202020204" pitchFamily="34" charset="0"/>
              </a:rPr>
              <a:t>We need patience in </a:t>
            </a:r>
            <a:r>
              <a:rPr lang="en-US" sz="1800" b="1" i="0" u="none" strike="noStrike" dirty="0">
                <a:solidFill>
                  <a:srgbClr val="000000"/>
                </a:solidFill>
                <a:effectLst/>
                <a:latin typeface="Arial" panose="020B0604020202020204" pitchFamily="34" charset="0"/>
              </a:rPr>
              <a:t>every act of obedience to Allah.</a:t>
            </a:r>
            <a:r>
              <a:rPr lang="en-US" sz="1800" b="0" i="0" u="none" strike="noStrike" dirty="0">
                <a:solidFill>
                  <a:srgbClr val="000000"/>
                </a:solidFill>
                <a:effectLst/>
                <a:latin typeface="Arial" panose="020B0604020202020204" pitchFamily="34" charset="0"/>
              </a:rPr>
              <a:t> These acts require effort, consistency, and sacrifice. Their weight rests firmly on the shoulders of patience.</a:t>
            </a:r>
            <a:endParaRPr lang="en-US" b="0" dirty="0">
              <a:effectLst/>
            </a:endParaRPr>
          </a:p>
          <a:p>
            <a:pPr>
              <a:buNone/>
            </a:pPr>
            <a:br>
              <a:rPr lang="en-US" dirty="0"/>
            </a:br>
            <a:endParaRPr lang="en-GB" dirty="0"/>
          </a:p>
        </p:txBody>
      </p:sp>
      <p:sp>
        <p:nvSpPr>
          <p:cNvPr id="4" name="Slide Number Placeholder 3">
            <a:extLst>
              <a:ext uri="{FF2B5EF4-FFF2-40B4-BE49-F238E27FC236}">
                <a16:creationId xmlns:a16="http://schemas.microsoft.com/office/drawing/2014/main" id="{7C3305F7-420A-DB21-1CED-477BEEDA8478}"/>
              </a:ext>
            </a:extLst>
          </p:cNvPr>
          <p:cNvSpPr>
            <a:spLocks noGrp="1"/>
          </p:cNvSpPr>
          <p:nvPr>
            <p:ph type="sldNum" sz="quarter" idx="5"/>
          </p:nvPr>
        </p:nvSpPr>
        <p:spPr/>
        <p:txBody>
          <a:bodyPr/>
          <a:lstStyle/>
          <a:p>
            <a:fld id="{050B8B51-A01D-40E9-9594-70BFAD0C32CB}" type="slidenum">
              <a:rPr lang="en-PK" smtClean="0"/>
              <a:t>24</a:t>
            </a:fld>
            <a:endParaRPr lang="en-PK"/>
          </a:p>
        </p:txBody>
      </p:sp>
    </p:spTree>
    <p:extLst>
      <p:ext uri="{BB962C8B-B14F-4D97-AF65-F5344CB8AC3E}">
        <p14:creationId xmlns:p14="http://schemas.microsoft.com/office/powerpoint/2010/main" val="3079630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en-GB" sz="1800" b="0" i="0" u="none" strike="noStrike" dirty="0">
                <a:solidFill>
                  <a:srgbClr val="000000"/>
                </a:solidFill>
                <a:effectLst/>
                <a:latin typeface="Arial" panose="020B0604020202020204" pitchFamily="34" charset="0"/>
              </a:rPr>
              <a:t>This journey is an opportunity to detach yourself from the world (</a:t>
            </a:r>
            <a:r>
              <a:rPr lang="en-GB" sz="1800" b="0" i="0" u="none" strike="noStrike" dirty="0" err="1">
                <a:solidFill>
                  <a:srgbClr val="000000"/>
                </a:solidFill>
                <a:effectLst/>
                <a:latin typeface="Arial" panose="020B0604020202020204" pitchFamily="34" charset="0"/>
              </a:rPr>
              <a:t>zuhd</a:t>
            </a:r>
            <a:r>
              <a:rPr lang="en-GB" sz="1800" b="0" i="0" u="none" strike="noStrike" dirty="0">
                <a:solidFill>
                  <a:srgbClr val="000000"/>
                </a:solidFill>
                <a:effectLst/>
                <a:latin typeface="Arial" panose="020B0604020202020204" pitchFamily="34" charset="0"/>
              </a:rPr>
              <a:t>) and </a:t>
            </a:r>
            <a:r>
              <a:rPr lang="en-GB" sz="1800" b="1" i="0" u="none" strike="noStrike" dirty="0">
                <a:solidFill>
                  <a:srgbClr val="000000"/>
                </a:solidFill>
                <a:effectLst/>
                <a:latin typeface="Arial" panose="020B0604020202020204" pitchFamily="34" charset="0"/>
              </a:rPr>
              <a:t>free your heart</a:t>
            </a:r>
            <a:r>
              <a:rPr lang="en-GB" sz="1800" b="0" i="0" u="none" strike="noStrike" dirty="0">
                <a:solidFill>
                  <a:srgbClr val="000000"/>
                </a:solidFill>
                <a:effectLst/>
                <a:latin typeface="Arial" panose="020B0604020202020204" pitchFamily="34" charset="0"/>
              </a:rPr>
              <a:t> from everything but Allah. The Messenger of Allah </a:t>
            </a:r>
            <a:r>
              <a:rPr lang="ar-AE" sz="1800" b="0" i="0" u="none" strike="noStrike" dirty="0">
                <a:solidFill>
                  <a:srgbClr val="000000"/>
                </a:solidFill>
                <a:effectLst/>
                <a:latin typeface="Arial" panose="020B0604020202020204" pitchFamily="34" charset="0"/>
              </a:rPr>
              <a:t>ﷺ </a:t>
            </a:r>
            <a:r>
              <a:rPr lang="en-GB" sz="1800" b="0" i="0" u="none" strike="noStrike" dirty="0">
                <a:solidFill>
                  <a:srgbClr val="000000"/>
                </a:solidFill>
                <a:effectLst/>
                <a:latin typeface="Arial" panose="020B0604020202020204" pitchFamily="34" charset="0"/>
              </a:rPr>
              <a:t>said, “Detach from the world and </a:t>
            </a:r>
            <a:r>
              <a:rPr lang="en-GB" sz="1800" b="1" i="0" u="none" strike="noStrike" dirty="0">
                <a:solidFill>
                  <a:srgbClr val="000000"/>
                </a:solidFill>
                <a:effectLst/>
                <a:latin typeface="Arial" panose="020B0604020202020204" pitchFamily="34" charset="0"/>
              </a:rPr>
              <a:t>Allah will love you;</a:t>
            </a:r>
            <a:r>
              <a:rPr lang="en-GB" sz="1800" b="0" i="0" u="none" strike="noStrike" dirty="0">
                <a:solidFill>
                  <a:srgbClr val="000000"/>
                </a:solidFill>
                <a:effectLst/>
                <a:latin typeface="Arial" panose="020B0604020202020204" pitchFamily="34" charset="0"/>
              </a:rPr>
              <a:t> detach from what people possess and the </a:t>
            </a:r>
            <a:r>
              <a:rPr lang="en-GB" sz="1800" b="1" i="0" u="none" strike="noStrike" dirty="0">
                <a:solidFill>
                  <a:srgbClr val="000000"/>
                </a:solidFill>
                <a:effectLst/>
                <a:latin typeface="Arial" panose="020B0604020202020204" pitchFamily="34" charset="0"/>
              </a:rPr>
              <a:t>people will love you</a:t>
            </a:r>
            <a:r>
              <a:rPr lang="en-GB" sz="1800" b="0" i="0" u="none" strike="noStrike" dirty="0">
                <a:solidFill>
                  <a:srgbClr val="000000"/>
                </a:solidFill>
                <a:effectLst/>
                <a:latin typeface="Arial" panose="020B0604020202020204" pitchFamily="34" charset="0"/>
              </a:rPr>
              <a:t>” (Ibn </a:t>
            </a:r>
            <a:r>
              <a:rPr lang="en-GB" sz="1800" b="0" i="0" u="none" strike="noStrike" dirty="0" err="1">
                <a:solidFill>
                  <a:srgbClr val="000000"/>
                </a:solidFill>
                <a:effectLst/>
                <a:latin typeface="Arial" panose="020B0604020202020204" pitchFamily="34" charset="0"/>
              </a:rPr>
              <a:t>Mājah</a:t>
            </a:r>
            <a:r>
              <a:rPr lang="en-GB" sz="1800" b="0" i="0" u="none" strike="noStrike" dirty="0">
                <a:solidFill>
                  <a:srgbClr val="000000"/>
                </a:solidFill>
                <a:effectLst/>
                <a:latin typeface="Arial" panose="020B0604020202020204" pitchFamily="34" charset="0"/>
              </a:rPr>
              <a:t>)</a:t>
            </a:r>
            <a:endParaRPr lang="en-GB" b="0" dirty="0">
              <a:effectLst/>
            </a:endParaRPr>
          </a:p>
        </p:txBody>
      </p:sp>
      <p:sp>
        <p:nvSpPr>
          <p:cNvPr id="4" name="Slide Number Placeholder 3"/>
          <p:cNvSpPr>
            <a:spLocks noGrp="1"/>
          </p:cNvSpPr>
          <p:nvPr>
            <p:ph type="sldNum" sz="quarter" idx="5"/>
          </p:nvPr>
        </p:nvSpPr>
        <p:spPr/>
        <p:txBody>
          <a:bodyPr/>
          <a:lstStyle/>
          <a:p>
            <a:fld id="{050B8B51-A01D-40E9-9594-70BFAD0C32CB}" type="slidenum">
              <a:rPr lang="en-PK" smtClean="0"/>
              <a:t>25</a:t>
            </a:fld>
            <a:endParaRPr lang="en-PK"/>
          </a:p>
        </p:txBody>
      </p:sp>
    </p:spTree>
    <p:extLst>
      <p:ext uri="{BB962C8B-B14F-4D97-AF65-F5344CB8AC3E}">
        <p14:creationId xmlns:p14="http://schemas.microsoft.com/office/powerpoint/2010/main" val="459095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As you wait to reach the </a:t>
            </a:r>
            <a:r>
              <a:rPr lang="en-US" sz="1800" b="0" i="0" u="none" strike="noStrike" dirty="0" err="1">
                <a:solidFill>
                  <a:srgbClr val="000000"/>
                </a:solidFill>
                <a:effectLst/>
                <a:latin typeface="Arial" panose="020B0604020202020204" pitchFamily="34" charset="0"/>
              </a:rPr>
              <a:t>Kaʿbah</a:t>
            </a:r>
            <a:r>
              <a:rPr lang="en-US" sz="1800" b="0" i="0" u="none" strike="noStrike" dirty="0">
                <a:solidFill>
                  <a:srgbClr val="000000"/>
                </a:solidFill>
                <a:effectLst/>
                <a:latin typeface="Arial" panose="020B0604020202020204" pitchFamily="34" charset="0"/>
              </a:rPr>
              <a:t>, let your heart yearn not just for the sacred site, but for the One who made it sacred. True longing (</a:t>
            </a:r>
            <a:r>
              <a:rPr lang="en-US" sz="1800" b="0" i="0" u="none" strike="noStrike" dirty="0" err="1">
                <a:solidFill>
                  <a:srgbClr val="000000"/>
                </a:solidFill>
                <a:effectLst/>
                <a:latin typeface="Arial" panose="020B0604020202020204" pitchFamily="34" charset="0"/>
              </a:rPr>
              <a:t>shawq</a:t>
            </a:r>
            <a:r>
              <a:rPr lang="en-US" sz="1800" b="0" i="0" u="none" strike="noStrike" dirty="0">
                <a:solidFill>
                  <a:srgbClr val="000000"/>
                </a:solidFill>
                <a:effectLst/>
                <a:latin typeface="Arial" panose="020B0604020202020204" pitchFamily="34" charset="0"/>
              </a:rPr>
              <a:t>) for </a:t>
            </a:r>
            <a:r>
              <a:rPr lang="en-US" sz="1800" b="0" i="0" u="none" strike="noStrike" dirty="0" err="1">
                <a:solidFill>
                  <a:srgbClr val="000000"/>
                </a:solidFill>
                <a:effectLst/>
                <a:latin typeface="Arial" panose="020B0604020202020204" pitchFamily="34" charset="0"/>
              </a:rPr>
              <a:t>ḥajj</a:t>
            </a:r>
            <a:r>
              <a:rPr lang="en-US" sz="1800" b="0" i="0" u="none" strike="noStrike" dirty="0">
                <a:solidFill>
                  <a:srgbClr val="000000"/>
                </a:solidFill>
                <a:effectLst/>
                <a:latin typeface="Arial" panose="020B0604020202020204" pitchFamily="34" charset="0"/>
              </a:rPr>
              <a:t> is not just a desire to visit the House of Allah, but a deep yearning to draw closer to Allah c Himself.</a:t>
            </a:r>
          </a:p>
          <a:p>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36169"/>
                </a:solidFill>
              </a:rPr>
              <a:t>Yearn to draw closer to Allah &amp; to see His Majestic Face in the hereafter</a:t>
            </a:r>
            <a:endParaRPr lang="en-US" sz="1800" b="0" i="0" u="none" strike="noStrike" dirty="0">
              <a:solidFill>
                <a:srgbClr val="000000"/>
              </a:solidFill>
              <a:effectLst/>
              <a:latin typeface="Arial" panose="020B0604020202020204" pitchFamily="34" charset="0"/>
            </a:endParaRPr>
          </a:p>
          <a:p>
            <a:endParaRPr lang="en-US" sz="1800" b="0" i="0" u="none" strike="noStrike" dirty="0">
              <a:solidFill>
                <a:srgbClr val="000000"/>
              </a:solidFill>
              <a:effectLst/>
              <a:latin typeface="Arial" panose="020B0604020202020204" pitchFamily="34" charset="0"/>
            </a:endParaRPr>
          </a:p>
          <a:p>
            <a:pPr rtl="0">
              <a:buNone/>
            </a:pPr>
            <a:r>
              <a:rPr lang="en-GB" sz="1800" b="0" i="0" u="none" strike="noStrike" dirty="0">
                <a:solidFill>
                  <a:srgbClr val="000000"/>
                </a:solidFill>
                <a:effectLst/>
                <a:latin typeface="Arial" panose="020B0604020202020204" pitchFamily="34" charset="0"/>
              </a:rPr>
              <a:t>The Prophet </a:t>
            </a:r>
            <a:r>
              <a:rPr lang="ar-AE" sz="1800" b="0" i="0" u="none" strike="noStrike" dirty="0">
                <a:solidFill>
                  <a:srgbClr val="000000"/>
                </a:solidFill>
                <a:effectLst/>
                <a:latin typeface="Arial" panose="020B0604020202020204" pitchFamily="34" charset="0"/>
              </a:rPr>
              <a:t>ﷺ </a:t>
            </a:r>
            <a:r>
              <a:rPr lang="en-GB" sz="1800" b="0" i="0" u="none" strike="noStrike" dirty="0">
                <a:solidFill>
                  <a:srgbClr val="000000"/>
                </a:solidFill>
                <a:effectLst/>
                <a:latin typeface="Arial" panose="020B0604020202020204" pitchFamily="34" charset="0"/>
              </a:rPr>
              <a:t>said, “When the people of Paradise enter it, Allah will say: Would you like anything more? They will say: Have You not brightened our faces? Have You not admitted us into Paradise and saved us from Hellfire? Then, Allah will lift the veil and </a:t>
            </a:r>
            <a:r>
              <a:rPr lang="en-GB" sz="1800" b="1" i="0" u="none" strike="noStrike" dirty="0">
                <a:solidFill>
                  <a:srgbClr val="000000"/>
                </a:solidFill>
                <a:effectLst/>
                <a:latin typeface="Arial" panose="020B0604020202020204" pitchFamily="34" charset="0"/>
              </a:rPr>
              <a:t>nothing they are given will be more beloved to them than looking at their Lord Almighty</a:t>
            </a:r>
            <a:r>
              <a:rPr lang="en-GB" sz="1800" b="0" i="0" u="none" strike="noStrike" dirty="0">
                <a:solidFill>
                  <a:srgbClr val="000000"/>
                </a:solidFill>
                <a:effectLst/>
                <a:latin typeface="Arial" panose="020B0604020202020204" pitchFamily="34" charset="0"/>
              </a:rPr>
              <a:t>” (Muslim). </a:t>
            </a:r>
            <a:endParaRPr lang="en-GB" b="0" dirty="0">
              <a:effectLst/>
            </a:endParaRPr>
          </a:p>
          <a:p>
            <a:pPr>
              <a:buNone/>
            </a:pPr>
            <a:br>
              <a:rPr lang="en-GB" dirty="0"/>
            </a:br>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26</a:t>
            </a:fld>
            <a:endParaRPr lang="en-PK"/>
          </a:p>
        </p:txBody>
      </p:sp>
    </p:spTree>
    <p:extLst>
      <p:ext uri="{BB962C8B-B14F-4D97-AF65-F5344CB8AC3E}">
        <p14:creationId xmlns:p14="http://schemas.microsoft.com/office/powerpoint/2010/main" val="3073076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Bismillah, </a:t>
            </a:r>
            <a:r>
              <a:rPr lang="en-US" dirty="0" err="1"/>
              <a:t>hamd</a:t>
            </a:r>
            <a:r>
              <a:rPr lang="en-US" dirty="0"/>
              <a:t>, </a:t>
            </a:r>
            <a:r>
              <a:rPr lang="en-US" dirty="0" err="1"/>
              <a:t>salawāt</a:t>
            </a:r>
            <a:r>
              <a:rPr lang="en-US" dirty="0"/>
              <a:t> and seeking Allah’s help. </a:t>
            </a:r>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3</a:t>
            </a:fld>
            <a:endParaRPr lang="en-PK"/>
          </a:p>
        </p:txBody>
      </p:sp>
    </p:spTree>
    <p:extLst>
      <p:ext uri="{BB962C8B-B14F-4D97-AF65-F5344CB8AC3E}">
        <p14:creationId xmlns:p14="http://schemas.microsoft.com/office/powerpoint/2010/main" val="2807214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27</a:t>
            </a:fld>
            <a:endParaRPr lang="en-PK"/>
          </a:p>
        </p:txBody>
      </p:sp>
    </p:spTree>
    <p:extLst>
      <p:ext uri="{BB962C8B-B14F-4D97-AF65-F5344CB8AC3E}">
        <p14:creationId xmlns:p14="http://schemas.microsoft.com/office/powerpoint/2010/main" val="517090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reflective slide. Ask the audience to think about these questions and what actionable steps they can take from today to improve on the above. </a:t>
            </a:r>
          </a:p>
        </p:txBody>
      </p:sp>
      <p:sp>
        <p:nvSpPr>
          <p:cNvPr id="4" name="Slide Number Placeholder 3"/>
          <p:cNvSpPr>
            <a:spLocks noGrp="1"/>
          </p:cNvSpPr>
          <p:nvPr>
            <p:ph type="sldNum" sz="quarter" idx="5"/>
          </p:nvPr>
        </p:nvSpPr>
        <p:spPr/>
        <p:txBody>
          <a:bodyPr/>
          <a:lstStyle/>
          <a:p>
            <a:fld id="{050B8B51-A01D-40E9-9594-70BFAD0C32CB}" type="slidenum">
              <a:rPr lang="en-PK" smtClean="0"/>
              <a:t>28</a:t>
            </a:fld>
            <a:endParaRPr lang="en-PK"/>
          </a:p>
        </p:txBody>
      </p:sp>
    </p:spTree>
    <p:extLst>
      <p:ext uri="{BB962C8B-B14F-4D97-AF65-F5344CB8AC3E}">
        <p14:creationId xmlns:p14="http://schemas.microsoft.com/office/powerpoint/2010/main" val="615599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 will return to the </a:t>
            </a:r>
            <a:r>
              <a:rPr lang="en-US" dirty="0" err="1"/>
              <a:t>duʿā</a:t>
            </a:r>
            <a:r>
              <a:rPr lang="en-US" dirty="0"/>
              <a:t>’ list as part of the homework: this is </a:t>
            </a:r>
            <a:r>
              <a:rPr lang="en-US" b="1" dirty="0"/>
              <a:t>ESSENTIAL</a:t>
            </a:r>
            <a:r>
              <a:rPr lang="en-US" dirty="0"/>
              <a:t>!</a:t>
            </a:r>
          </a:p>
          <a:p>
            <a:pPr marL="228600" indent="-228600">
              <a:buAutoNum type="arabicPeriod"/>
            </a:pPr>
            <a:r>
              <a:rPr lang="en-US" dirty="0"/>
              <a:t>Surround yourself with someone who pushes you closer to Allah. Limit your time with those who only speak about trivial worldly matters. Just as you would like an upright friend to motivate you, be that good companion and friend for others. Whatever your weakness is, find someone who can cover that. Give personal example. </a:t>
            </a:r>
          </a:p>
          <a:p>
            <a:pPr marL="228600" indent="-228600">
              <a:buAutoNum type="arabicPeriod"/>
            </a:pPr>
            <a:r>
              <a:rPr lang="en-US" dirty="0"/>
              <a:t>The Prophet </a:t>
            </a:r>
            <a:r>
              <a:rPr lang="ar-AE" dirty="0"/>
              <a:t>ﷺ </a:t>
            </a:r>
            <a:r>
              <a:rPr lang="en-US" dirty="0"/>
              <a:t>said: “It is the duty of a Muslim who has something to bequeath that he should not spend two nights without having his will written” (</a:t>
            </a:r>
            <a:r>
              <a:rPr lang="en-US" dirty="0" err="1"/>
              <a:t>Bukhārī</a:t>
            </a:r>
            <a:r>
              <a:rPr lang="en-US" dirty="0"/>
              <a:t>). </a:t>
            </a:r>
          </a:p>
          <a:p>
            <a:pPr marL="228600" indent="-228600">
              <a:buAutoNum type="arabicPeriod"/>
            </a:pPr>
            <a:r>
              <a:rPr lang="en-US" dirty="0"/>
              <a:t>Settling debts takes precedence over performing </a:t>
            </a:r>
            <a:r>
              <a:rPr lang="en-US" dirty="0" err="1"/>
              <a:t>ḥajj</a:t>
            </a:r>
            <a:r>
              <a:rPr lang="en-US" dirty="0"/>
              <a:t>. The Messenger of Allah ﷺ used to ask before praying over a deceased person, “Does he owe any debts?” (</a:t>
            </a:r>
            <a:r>
              <a:rPr lang="en-US" dirty="0" err="1"/>
              <a:t>Bukhārī</a:t>
            </a:r>
            <a:r>
              <a:rPr lang="en-US" dirty="0"/>
              <a:t>). If someone promised to repay it, he would perform the prayer; otherwise, he would not.</a:t>
            </a:r>
          </a:p>
          <a:p>
            <a:pPr marL="228600" indent="-228600">
              <a:buAutoNum type="arabicPeriod"/>
            </a:pPr>
            <a:r>
              <a:rPr lang="en-US" dirty="0"/>
              <a:t>Make amends. Ask others for forgiveness and forgive too. </a:t>
            </a:r>
            <a:r>
              <a:rPr lang="en-US" b="1" dirty="0" err="1"/>
              <a:t>Masʿūd</a:t>
            </a:r>
            <a:r>
              <a:rPr lang="en-US" b="1" dirty="0"/>
              <a:t> al-</a:t>
            </a:r>
            <a:r>
              <a:rPr lang="en-US" b="1" dirty="0" err="1"/>
              <a:t>Hamadhānī</a:t>
            </a:r>
            <a:r>
              <a:rPr lang="en-US" b="1" dirty="0"/>
              <a:t> (</a:t>
            </a:r>
            <a:r>
              <a:rPr lang="en-US" b="1" dirty="0" err="1"/>
              <a:t>rhm</a:t>
            </a:r>
            <a:r>
              <a:rPr lang="en-US" b="1" dirty="0"/>
              <a:t>) would often pardon people and forgive their wrong</a:t>
            </a:r>
            <a:r>
              <a:rPr lang="en-US" dirty="0"/>
              <a:t>s, saying to them, “</a:t>
            </a:r>
            <a:r>
              <a:rPr lang="en-US" b="1" dirty="0"/>
              <a:t>The past is not to be mentioned.” </a:t>
            </a:r>
            <a:r>
              <a:rPr lang="en-US" dirty="0"/>
              <a:t>One of his companions saw him in a dream after his demise and asked him, “What did Allah do with you?” He replied, “He made me stand in front of Him and said: ‘O </a:t>
            </a:r>
            <a:r>
              <a:rPr lang="en-US" dirty="0" err="1"/>
              <a:t>Masʿūd</a:t>
            </a:r>
            <a:r>
              <a:rPr lang="en-US" dirty="0"/>
              <a:t>, </a:t>
            </a:r>
            <a:r>
              <a:rPr lang="en-US" b="1" dirty="0"/>
              <a:t>the past is not to be mentioned. </a:t>
            </a:r>
            <a:r>
              <a:rPr lang="en-US" dirty="0"/>
              <a:t>Take him to Paradise.’”</a:t>
            </a:r>
          </a:p>
          <a:p>
            <a:pPr marL="228600" indent="-228600">
              <a:buAutoNum type="arabicPeriod"/>
            </a:pPr>
            <a:r>
              <a:rPr lang="en-US" dirty="0"/>
              <a:t>Social media platforms are designed to be addictive. They distract us from our goals, hinder us from our social and familial responsibilities and reduce our ability to focus.</a:t>
            </a:r>
          </a:p>
          <a:p>
            <a:pPr marL="228600" indent="-228600">
              <a:buAutoNum type="arabicPeriod"/>
            </a:pPr>
            <a:r>
              <a:rPr lang="en-US" dirty="0" err="1"/>
              <a:t>Ḥajj</a:t>
            </a:r>
            <a:r>
              <a:rPr lang="en-US" dirty="0"/>
              <a:t> is a physically demanding journey, involving long hours of walking, especially on the 10th day of Dhul </a:t>
            </a:r>
            <a:r>
              <a:rPr lang="en-US" dirty="0" err="1"/>
              <a:t>Ḥijjah</a:t>
            </a:r>
            <a:r>
              <a:rPr lang="en-US" dirty="0"/>
              <a:t>, when you may walk up to 30,000 steps. Walk on an incline, in the heat and do dhikr. </a:t>
            </a:r>
          </a:p>
          <a:p>
            <a:pPr marL="228600" indent="-228600">
              <a:buAutoNum type="arabicPeriod"/>
            </a:pPr>
            <a:r>
              <a:rPr lang="en-US" dirty="0"/>
              <a:t>One of the most common reasons people fall ill on the Day of </a:t>
            </a:r>
            <a:r>
              <a:rPr lang="en-US" dirty="0" err="1"/>
              <a:t>ʿArafah</a:t>
            </a:r>
            <a:r>
              <a:rPr lang="en-US" dirty="0"/>
              <a:t> is dehydration. The heat can quickly take a toll on your body if you’re not properly hydrated.</a:t>
            </a:r>
          </a:p>
          <a:p>
            <a:pPr marL="228600" indent="-228600">
              <a:buAutoNum type="arabicPeriod"/>
            </a:pPr>
            <a:r>
              <a:rPr lang="en-US" dirty="0"/>
              <a:t>Attend courses, read books and watch video series so you’re fully equipped with all the essential guidance.</a:t>
            </a:r>
          </a:p>
          <a:p>
            <a:pPr marL="228600" indent="-228600">
              <a:buAutoNum type="arabicPeriod"/>
            </a:pPr>
            <a:r>
              <a:rPr lang="en-US" dirty="0"/>
              <a:t>When packing your bags, don’t over pack or carry more than you need. </a:t>
            </a:r>
            <a:r>
              <a:rPr lang="en-US" dirty="0" err="1"/>
              <a:t>Ḥajj</a:t>
            </a:r>
            <a:r>
              <a:rPr lang="en-US" dirty="0"/>
              <a:t> is a journey of simplicity. It is not about excess or showing off. Don’t fall into the materialist trap and buy everything that has been marketed to you. Give personal anecdote; shops are available. </a:t>
            </a:r>
          </a:p>
          <a:p>
            <a:pPr marL="228600" indent="-228600">
              <a:buAutoNum type="arabicPeriod"/>
            </a:pPr>
            <a:endParaRPr lang="en-US" dirty="0"/>
          </a:p>
          <a:p>
            <a:pPr marL="0" indent="0">
              <a:buNone/>
            </a:pPr>
            <a:r>
              <a:rPr lang="en-US" dirty="0"/>
              <a:t>Some important items to pack:</a:t>
            </a:r>
          </a:p>
          <a:p>
            <a:pPr marL="228600" indent="-228600">
              <a:buAutoNum type="arabicPeriod"/>
            </a:pPr>
            <a:r>
              <a:rPr lang="en-US" dirty="0"/>
              <a:t>Vaseline</a:t>
            </a:r>
          </a:p>
          <a:p>
            <a:pPr marL="228600" indent="-228600">
              <a:buAutoNum type="arabicPeriod"/>
            </a:pPr>
            <a:r>
              <a:rPr lang="en-US" dirty="0"/>
              <a:t>Backpack and drawstring bag/tote bag </a:t>
            </a:r>
          </a:p>
          <a:p>
            <a:pPr marL="228600" indent="-228600">
              <a:buAutoNum type="arabicPeriod"/>
            </a:pPr>
            <a:r>
              <a:rPr lang="en-US" dirty="0"/>
              <a:t>Good footwear</a:t>
            </a:r>
          </a:p>
          <a:p>
            <a:pPr marL="228600" indent="-228600">
              <a:buAutoNum type="arabicPeriod"/>
            </a:pPr>
            <a:r>
              <a:rPr lang="en-US" dirty="0"/>
              <a:t>Modest, comfortable and light abayas </a:t>
            </a:r>
          </a:p>
          <a:p>
            <a:pPr marL="228600" indent="-228600">
              <a:buAutoNum type="arabicPeriod"/>
            </a:pPr>
            <a:r>
              <a:rPr lang="en-US" dirty="0"/>
              <a:t>Qur’an </a:t>
            </a:r>
          </a:p>
          <a:p>
            <a:pPr marL="228600" indent="-228600">
              <a:buAutoNum type="arabicPeriod"/>
            </a:pPr>
            <a:r>
              <a:rPr lang="en-US" dirty="0"/>
              <a:t>Sirah book </a:t>
            </a:r>
          </a:p>
          <a:p>
            <a:pPr marL="228600" indent="-228600">
              <a:buAutoNum type="arabicPeriod"/>
            </a:pPr>
            <a:r>
              <a:rPr lang="en-US" dirty="0"/>
              <a:t>Du’aa book </a:t>
            </a:r>
          </a:p>
          <a:p>
            <a:pPr marL="228600" indent="-228600">
              <a:buAutoNum type="arabicPeriod"/>
            </a:pPr>
            <a:r>
              <a:rPr lang="en-US" dirty="0"/>
              <a:t>Unscented wipes</a:t>
            </a:r>
          </a:p>
          <a:p>
            <a:pPr marL="228600" indent="-228600">
              <a:buAutoNum type="arabicPeriod"/>
            </a:pPr>
            <a:r>
              <a:rPr lang="en-US" dirty="0"/>
              <a:t>Notes </a:t>
            </a:r>
          </a:p>
          <a:p>
            <a:pPr marL="228600" indent="-228600">
              <a:buAutoNum type="arabicPeriod"/>
            </a:pPr>
            <a:r>
              <a:rPr lang="en-US" dirty="0"/>
              <a:t>Hydration tablets</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30</a:t>
            </a:fld>
            <a:endParaRPr lang="en-PK"/>
          </a:p>
        </p:txBody>
      </p:sp>
    </p:spTree>
    <p:extLst>
      <p:ext uri="{BB962C8B-B14F-4D97-AF65-F5344CB8AC3E}">
        <p14:creationId xmlns:p14="http://schemas.microsoft.com/office/powerpoint/2010/main" val="1391696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31</a:t>
            </a:fld>
            <a:endParaRPr lang="en-PK"/>
          </a:p>
        </p:txBody>
      </p:sp>
    </p:spTree>
    <p:extLst>
      <p:ext uri="{BB962C8B-B14F-4D97-AF65-F5344CB8AC3E}">
        <p14:creationId xmlns:p14="http://schemas.microsoft.com/office/powerpoint/2010/main" val="2007819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None/>
            </a:pPr>
            <a:r>
              <a:rPr lang="en-GB" sz="1800" b="0" i="0" u="none" strike="noStrike" dirty="0" err="1">
                <a:solidFill>
                  <a:srgbClr val="000000"/>
                </a:solidFill>
                <a:effectLst/>
                <a:latin typeface="Arial" panose="020B0604020202020204" pitchFamily="34" charset="0"/>
              </a:rPr>
              <a:t>Ḥajj</a:t>
            </a:r>
            <a:r>
              <a:rPr lang="en-GB" sz="1800" b="0" i="0" u="none" strike="noStrike" dirty="0">
                <a:solidFill>
                  <a:srgbClr val="000000"/>
                </a:solidFill>
                <a:effectLst/>
                <a:latin typeface="Arial" panose="020B0604020202020204" pitchFamily="34" charset="0"/>
              </a:rPr>
              <a:t> is filled with many opportunities to make </a:t>
            </a:r>
            <a:r>
              <a:rPr lang="en-GB" sz="1800" b="0" i="0" u="none" strike="noStrike" dirty="0" err="1">
                <a:solidFill>
                  <a:srgbClr val="000000"/>
                </a:solidFill>
                <a:effectLst/>
                <a:latin typeface="Arial" panose="020B0604020202020204" pitchFamily="34" charset="0"/>
              </a:rPr>
              <a:t>duʿā</a:t>
            </a:r>
            <a:r>
              <a:rPr lang="en-GB" sz="1800" b="0" i="0" u="none" strike="noStrike" dirty="0">
                <a:solidFill>
                  <a:srgbClr val="000000"/>
                </a:solidFill>
                <a:effectLst/>
                <a:latin typeface="Arial" panose="020B0604020202020204" pitchFamily="34" charset="0"/>
              </a:rPr>
              <a:t>. You will make more </a:t>
            </a:r>
            <a:r>
              <a:rPr lang="en-GB" sz="1800" b="0" i="0" u="none" strike="noStrike" dirty="0" err="1">
                <a:solidFill>
                  <a:srgbClr val="000000"/>
                </a:solidFill>
                <a:effectLst/>
                <a:latin typeface="Arial" panose="020B0604020202020204" pitchFamily="34" charset="0"/>
              </a:rPr>
              <a:t>duʿā</a:t>
            </a:r>
            <a:r>
              <a:rPr lang="en-GB" sz="1800" b="0" i="0" u="none" strike="noStrike" dirty="0">
                <a:solidFill>
                  <a:srgbClr val="000000"/>
                </a:solidFill>
                <a:effectLst/>
                <a:latin typeface="Arial" panose="020B0604020202020204" pitchFamily="34" charset="0"/>
              </a:rPr>
              <a:t> in </a:t>
            </a:r>
            <a:r>
              <a:rPr lang="en-GB" sz="1800" b="0" i="0" u="none" strike="noStrike" dirty="0" err="1">
                <a:solidFill>
                  <a:srgbClr val="000000"/>
                </a:solidFill>
                <a:effectLst/>
                <a:latin typeface="Arial" panose="020B0604020202020204" pitchFamily="34" charset="0"/>
              </a:rPr>
              <a:t>ḥajj</a:t>
            </a:r>
            <a:r>
              <a:rPr lang="en-GB" sz="1800" b="0" i="0" u="none" strike="noStrike" dirty="0">
                <a:solidFill>
                  <a:srgbClr val="000000"/>
                </a:solidFill>
                <a:effectLst/>
                <a:latin typeface="Arial" panose="020B0604020202020204" pitchFamily="34" charset="0"/>
              </a:rPr>
              <a:t> than you ever will in your life. The most significant time for </a:t>
            </a:r>
            <a:r>
              <a:rPr lang="en-GB" sz="1800" b="0" i="0" u="none" strike="noStrike" dirty="0" err="1">
                <a:solidFill>
                  <a:srgbClr val="000000"/>
                </a:solidFill>
                <a:effectLst/>
                <a:latin typeface="Arial" panose="020B0604020202020204" pitchFamily="34" charset="0"/>
              </a:rPr>
              <a:t>duʿā</a:t>
            </a:r>
            <a:r>
              <a:rPr lang="en-GB" sz="1800" b="0" i="0" u="none" strike="noStrike" dirty="0">
                <a:solidFill>
                  <a:srgbClr val="000000"/>
                </a:solidFill>
                <a:effectLst/>
                <a:latin typeface="Arial" panose="020B0604020202020204" pitchFamily="34" charset="0"/>
              </a:rPr>
              <a:t>’ will be on the Day of </a:t>
            </a:r>
            <a:r>
              <a:rPr lang="en-GB" sz="1800" b="0" i="0" u="none" strike="noStrike" dirty="0" err="1">
                <a:solidFill>
                  <a:srgbClr val="000000"/>
                </a:solidFill>
                <a:effectLst/>
                <a:latin typeface="Arial" panose="020B0604020202020204" pitchFamily="34" charset="0"/>
              </a:rPr>
              <a:t>ʿArafah</a:t>
            </a:r>
            <a:r>
              <a:rPr lang="en-GB" sz="1800" b="0" i="0" u="none" strike="noStrike" dirty="0">
                <a:solidFill>
                  <a:srgbClr val="000000"/>
                </a:solidFill>
                <a:effectLst/>
                <a:latin typeface="Arial" panose="020B0604020202020204" pitchFamily="34" charset="0"/>
              </a:rPr>
              <a:t> where you should spend approximately </a:t>
            </a:r>
            <a:r>
              <a:rPr lang="en-GB" sz="1800" b="1" i="0" u="none" strike="noStrike" dirty="0">
                <a:solidFill>
                  <a:srgbClr val="000000"/>
                </a:solidFill>
                <a:effectLst/>
                <a:latin typeface="Arial" panose="020B0604020202020204" pitchFamily="34" charset="0"/>
              </a:rPr>
              <a:t>six hours in continuous supplication</a:t>
            </a:r>
            <a:r>
              <a:rPr lang="en-GB" sz="1800" b="0" i="0" u="none" strike="noStrike" dirty="0">
                <a:solidFill>
                  <a:srgbClr val="000000"/>
                </a:solidFill>
                <a:effectLst/>
                <a:latin typeface="Arial" panose="020B0604020202020204" pitchFamily="34" charset="0"/>
              </a:rPr>
              <a:t>. However, if you’re not used to speaking to Allah regularly or making </a:t>
            </a:r>
            <a:r>
              <a:rPr lang="en-GB" sz="1800" b="0" i="0" u="none" strike="noStrike" dirty="0" err="1">
                <a:solidFill>
                  <a:srgbClr val="000000"/>
                </a:solidFill>
                <a:effectLst/>
                <a:latin typeface="Arial" panose="020B0604020202020204" pitchFamily="34" charset="0"/>
              </a:rPr>
              <a:t>duʿā</a:t>
            </a:r>
            <a:r>
              <a:rPr lang="en-GB" sz="1800" b="0" i="0" u="none" strike="noStrike" dirty="0">
                <a:solidFill>
                  <a:srgbClr val="000000"/>
                </a:solidFill>
                <a:effectLst/>
                <a:latin typeface="Arial" panose="020B0604020202020204" pitchFamily="34" charset="0"/>
              </a:rPr>
              <a:t>, you can’t expect to suddenly stand and pour your heart out for six hours without preparation.</a:t>
            </a:r>
            <a:endParaRPr lang="en-GB" b="0" dirty="0">
              <a:effectLst/>
            </a:endParaRPr>
          </a:p>
          <a:p>
            <a:pPr>
              <a:buNone/>
            </a:pPr>
            <a:br>
              <a:rPr lang="en-GB" b="0" dirty="0">
                <a:effectLst/>
              </a:rPr>
            </a:br>
            <a:r>
              <a:rPr lang="en-GB" sz="1800" b="0" i="0" u="none" strike="noStrike" dirty="0">
                <a:solidFill>
                  <a:srgbClr val="000000"/>
                </a:solidFill>
                <a:effectLst/>
                <a:latin typeface="Arial" panose="020B0604020202020204" pitchFamily="34" charset="0"/>
              </a:rPr>
              <a:t>The Messenger of Allah </a:t>
            </a:r>
            <a:r>
              <a:rPr lang="ar-AE" sz="1800" b="0" i="0" u="none" strike="noStrike" dirty="0">
                <a:solidFill>
                  <a:srgbClr val="000000"/>
                </a:solidFill>
                <a:effectLst/>
                <a:latin typeface="Arial" panose="020B0604020202020204" pitchFamily="34" charset="0"/>
              </a:rPr>
              <a:t>ﷺ </a:t>
            </a:r>
            <a:r>
              <a:rPr lang="en-GB" sz="1800" b="0" i="0" u="none" strike="noStrike" dirty="0">
                <a:solidFill>
                  <a:srgbClr val="000000"/>
                </a:solidFill>
                <a:effectLst/>
                <a:latin typeface="Arial" panose="020B0604020202020204" pitchFamily="34" charset="0"/>
              </a:rPr>
              <a:t>said, “The warrior in the path of Allah, the pilgrim, and the person performing </a:t>
            </a:r>
            <a:r>
              <a:rPr lang="en-GB" sz="1800" b="0" i="0" u="none" strike="noStrike" dirty="0" err="1">
                <a:solidFill>
                  <a:srgbClr val="000000"/>
                </a:solidFill>
                <a:effectLst/>
                <a:latin typeface="Arial" panose="020B0604020202020204" pitchFamily="34" charset="0"/>
              </a:rPr>
              <a:t>ʿumrah</a:t>
            </a:r>
            <a:r>
              <a:rPr lang="en-GB" sz="1800" b="0" i="0" u="none" strike="noStrike" dirty="0">
                <a:solidFill>
                  <a:srgbClr val="000000"/>
                </a:solidFill>
                <a:effectLst/>
                <a:latin typeface="Arial" panose="020B0604020202020204" pitchFamily="34" charset="0"/>
              </a:rPr>
              <a:t> are </a:t>
            </a:r>
            <a:r>
              <a:rPr lang="en-GB" sz="1800" b="1" i="0" u="none" strike="noStrike" dirty="0">
                <a:solidFill>
                  <a:srgbClr val="000000"/>
                </a:solidFill>
                <a:effectLst/>
                <a:latin typeface="Arial" panose="020B0604020202020204" pitchFamily="34" charset="0"/>
              </a:rPr>
              <a:t>the guests of Allah</a:t>
            </a:r>
            <a:r>
              <a:rPr lang="en-GB" sz="1800" b="0" i="0" u="none" strike="noStrike" dirty="0">
                <a:solidFill>
                  <a:srgbClr val="000000"/>
                </a:solidFill>
                <a:effectLst/>
                <a:latin typeface="Arial" panose="020B0604020202020204" pitchFamily="34" charset="0"/>
              </a:rPr>
              <a:t>. He invited them so they responded to Him; </a:t>
            </a:r>
            <a:r>
              <a:rPr lang="en-GB" sz="1800" b="1" i="0" u="none" strike="noStrike" dirty="0">
                <a:solidFill>
                  <a:srgbClr val="000000"/>
                </a:solidFill>
                <a:effectLst/>
                <a:latin typeface="Arial" panose="020B0604020202020204" pitchFamily="34" charset="0"/>
              </a:rPr>
              <a:t>they asked Him, so He gave them</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Nasā’ī</a:t>
            </a:r>
            <a:r>
              <a:rPr lang="en-GB" sz="1800" b="0" i="0" u="none" strike="noStrike" dirty="0">
                <a:solidFill>
                  <a:srgbClr val="000000"/>
                </a:solidFill>
                <a:effectLst/>
                <a:latin typeface="Arial" panose="020B0604020202020204" pitchFamily="34" charset="0"/>
              </a:rPr>
              <a:t>)</a:t>
            </a:r>
          </a:p>
          <a:p>
            <a:pPr>
              <a:buNone/>
            </a:pPr>
            <a:endParaRPr lang="en-GB" sz="1800" b="0" i="0" u="none" strike="noStrike" dirty="0">
              <a:solidFill>
                <a:srgbClr val="000000"/>
              </a:solidFill>
              <a:effectLst/>
              <a:latin typeface="Arial" panose="020B0604020202020204" pitchFamily="34" charset="0"/>
            </a:endParaRPr>
          </a:p>
          <a:p>
            <a:pPr rtl="0" fontAlgn="base">
              <a:buFont typeface="+mj-lt"/>
              <a:buAutoNum type="arabicPeriod"/>
            </a:pPr>
            <a:r>
              <a:rPr lang="en-GB" sz="1100" b="0" i="0" u="none" strike="noStrike" dirty="0">
                <a:solidFill>
                  <a:srgbClr val="000000"/>
                </a:solidFill>
                <a:effectLst/>
                <a:latin typeface="Arial" panose="020B0604020202020204" pitchFamily="34" charset="0"/>
              </a:rPr>
              <a:t> Start a </a:t>
            </a:r>
            <a:r>
              <a:rPr lang="en-GB" sz="1100" b="0" i="0" u="none" strike="noStrike" dirty="0" err="1">
                <a:solidFill>
                  <a:srgbClr val="000000"/>
                </a:solidFill>
                <a:effectLst/>
                <a:latin typeface="Arial" panose="020B0604020202020204" pitchFamily="34" charset="0"/>
              </a:rPr>
              <a:t>duʿā</a:t>
            </a:r>
            <a:r>
              <a:rPr lang="en-GB" sz="1100" b="0" i="0" u="none" strike="noStrike" dirty="0">
                <a:solidFill>
                  <a:srgbClr val="000000"/>
                </a:solidFill>
                <a:effectLst/>
                <a:latin typeface="Arial" panose="020B0604020202020204" pitchFamily="34" charset="0"/>
              </a:rPr>
              <a:t>’ list:</a:t>
            </a:r>
          </a:p>
          <a:p>
            <a:pPr marL="742950" lvl="1" indent="-285750" rtl="0" fontAlgn="base">
              <a:buFont typeface="+mj-lt"/>
              <a:buAutoNum type="arabicPeriod"/>
            </a:pPr>
            <a:r>
              <a:rPr lang="en-GB" sz="1100" b="1" i="0" u="none" strike="noStrike" dirty="0">
                <a:solidFill>
                  <a:srgbClr val="000000"/>
                </a:solidFill>
                <a:effectLst/>
                <a:latin typeface="Arial" panose="020B0604020202020204" pitchFamily="34" charset="0"/>
              </a:rPr>
              <a:t>Reflect on your life</a:t>
            </a:r>
            <a:r>
              <a:rPr lang="en-GB" sz="1100" b="0" i="0" u="none" strike="noStrike" dirty="0">
                <a:solidFill>
                  <a:srgbClr val="000000"/>
                </a:solidFill>
                <a:effectLst/>
                <a:latin typeface="Arial" panose="020B0604020202020204" pitchFamily="34" charset="0"/>
              </a:rPr>
              <a:t>. Go through all of your regrets, sins and mistakes and write them down so that you can sincerely ask for forgiveness. </a:t>
            </a:r>
          </a:p>
          <a:p>
            <a:pPr marL="742950" lvl="1" indent="-285750" rtl="0" fontAlgn="base">
              <a:buFont typeface="+mj-lt"/>
              <a:buAutoNum type="arabicPeriod"/>
            </a:pPr>
            <a:r>
              <a:rPr lang="en-GB" sz="1100" b="0" i="0" u="none" strike="noStrike" dirty="0">
                <a:solidFill>
                  <a:srgbClr val="000000"/>
                </a:solidFill>
                <a:effectLst/>
                <a:latin typeface="Arial" panose="020B0604020202020204" pitchFamily="34" charset="0"/>
              </a:rPr>
              <a:t>List your hopes, dreams and everything you want to ask Allah </a:t>
            </a:r>
            <a:r>
              <a:rPr lang="ar-AE" sz="1100" b="0" i="0" u="none" strike="noStrike" dirty="0">
                <a:solidFill>
                  <a:srgbClr val="000000"/>
                </a:solidFill>
                <a:effectLst/>
                <a:latin typeface="Arial" panose="020B0604020202020204" pitchFamily="34" charset="0"/>
              </a:rPr>
              <a:t>ﷻ </a:t>
            </a:r>
            <a:r>
              <a:rPr lang="en-GB" sz="1100" b="0" i="0" u="none" strike="noStrike" dirty="0">
                <a:solidFill>
                  <a:srgbClr val="000000"/>
                </a:solidFill>
                <a:effectLst/>
                <a:latin typeface="Arial" panose="020B0604020202020204" pitchFamily="34" charset="0"/>
              </a:rPr>
              <a:t>for. </a:t>
            </a:r>
            <a:r>
              <a:rPr lang="en-GB" sz="1100" b="1" i="0" u="none" strike="noStrike" dirty="0">
                <a:solidFill>
                  <a:srgbClr val="000000"/>
                </a:solidFill>
                <a:effectLst/>
                <a:latin typeface="Arial" panose="020B0604020202020204" pitchFamily="34" charset="0"/>
              </a:rPr>
              <a:t>Don’t forget the</a:t>
            </a:r>
            <a:r>
              <a:rPr lang="en-GB" sz="1100" b="0" i="0" u="none" strike="noStrike" dirty="0">
                <a:solidFill>
                  <a:srgbClr val="000000"/>
                </a:solidFill>
                <a:effectLst/>
                <a:latin typeface="Arial" panose="020B0604020202020204" pitchFamily="34" charset="0"/>
              </a:rPr>
              <a:t> </a:t>
            </a:r>
            <a:r>
              <a:rPr lang="en-GB" sz="1100" b="1" i="0" u="none" strike="noStrike" dirty="0">
                <a:solidFill>
                  <a:srgbClr val="000000"/>
                </a:solidFill>
                <a:effectLst/>
                <a:latin typeface="Arial" panose="020B0604020202020204" pitchFamily="34" charset="0"/>
              </a:rPr>
              <a:t>ummah </a:t>
            </a:r>
            <a:r>
              <a:rPr lang="en-GB" sz="1100" b="0" i="0" u="none" strike="noStrike" dirty="0">
                <a:solidFill>
                  <a:srgbClr val="000000"/>
                </a:solidFill>
                <a:effectLst/>
                <a:latin typeface="Arial" panose="020B0604020202020204" pitchFamily="34" charset="0"/>
              </a:rPr>
              <a:t>in your </a:t>
            </a:r>
            <a:r>
              <a:rPr lang="en-GB" sz="1100" b="0" i="0" u="none" strike="noStrike" dirty="0" err="1">
                <a:solidFill>
                  <a:srgbClr val="000000"/>
                </a:solidFill>
                <a:effectLst/>
                <a:latin typeface="Arial" panose="020B0604020202020204" pitchFamily="34" charset="0"/>
              </a:rPr>
              <a:t>duʿās</a:t>
            </a:r>
            <a:r>
              <a:rPr lang="en-GB" sz="1100" b="0" i="0" u="none" strike="noStrike" dirty="0">
                <a:solidFill>
                  <a:srgbClr val="000000"/>
                </a:solidFill>
                <a:effectLst/>
                <a:latin typeface="Arial" panose="020B0604020202020204" pitchFamily="34" charset="0"/>
              </a:rPr>
              <a:t>, especially those suffering in Palestine under the barbaric Zionist oppression. </a:t>
            </a:r>
          </a:p>
          <a:p>
            <a:pPr rtl="0" fontAlgn="base">
              <a:buFont typeface="+mj-lt"/>
              <a:buAutoNum type="arabicPeriod"/>
            </a:pPr>
            <a:r>
              <a:rPr lang="en-GB" sz="1100" b="0" i="0" u="none" strike="noStrike" dirty="0">
                <a:solidFill>
                  <a:srgbClr val="000000"/>
                </a:solidFill>
                <a:effectLst/>
                <a:latin typeface="Arial" panose="020B0604020202020204" pitchFamily="34" charset="0"/>
              </a:rPr>
              <a:t> Begin practising now. Start by making </a:t>
            </a:r>
            <a:r>
              <a:rPr lang="en-GB" sz="1100" b="0" i="0" u="none" strike="noStrike" dirty="0" err="1">
                <a:solidFill>
                  <a:srgbClr val="000000"/>
                </a:solidFill>
                <a:effectLst/>
                <a:latin typeface="Arial" panose="020B0604020202020204" pitchFamily="34" charset="0"/>
              </a:rPr>
              <a:t>duʿā</a:t>
            </a:r>
            <a:r>
              <a:rPr lang="en-GB" sz="1100" b="0" i="0" u="none" strike="noStrike" dirty="0">
                <a:solidFill>
                  <a:srgbClr val="000000"/>
                </a:solidFill>
                <a:effectLst/>
                <a:latin typeface="Arial" panose="020B0604020202020204" pitchFamily="34" charset="0"/>
              </a:rPr>
              <a:t> for just five minutes a day, then increase the time by two minutes each day. By the time you leave for </a:t>
            </a:r>
            <a:r>
              <a:rPr lang="en-GB" sz="1100" b="0" i="0" u="none" strike="noStrike" dirty="0" err="1">
                <a:solidFill>
                  <a:srgbClr val="000000"/>
                </a:solidFill>
                <a:effectLst/>
                <a:latin typeface="Arial" panose="020B0604020202020204" pitchFamily="34" charset="0"/>
              </a:rPr>
              <a:t>ḥajj</a:t>
            </a:r>
            <a:r>
              <a:rPr lang="en-GB" sz="1100" b="0" i="0" u="none" strike="noStrike" dirty="0">
                <a:solidFill>
                  <a:srgbClr val="000000"/>
                </a:solidFill>
                <a:effectLst/>
                <a:latin typeface="Arial" panose="020B0604020202020204" pitchFamily="34" charset="0"/>
              </a:rPr>
              <a:t>, you’ll find it much easier and more natural to make </a:t>
            </a:r>
            <a:r>
              <a:rPr lang="en-GB" sz="1100" b="0" i="0" u="none" strike="noStrike" dirty="0" err="1">
                <a:solidFill>
                  <a:srgbClr val="000000"/>
                </a:solidFill>
                <a:effectLst/>
                <a:latin typeface="Arial" panose="020B0604020202020204" pitchFamily="34" charset="0"/>
              </a:rPr>
              <a:t>duʿā</a:t>
            </a:r>
            <a:r>
              <a:rPr lang="en-GB" sz="1100" b="0" i="0" u="none" strike="noStrike" dirty="0">
                <a:solidFill>
                  <a:srgbClr val="000000"/>
                </a:solidFill>
                <a:effectLst/>
                <a:latin typeface="Arial" panose="020B0604020202020204" pitchFamily="34" charset="0"/>
              </a:rPr>
              <a:t> for extended periods of time.</a:t>
            </a:r>
          </a:p>
          <a:p>
            <a:pPr rtl="0" fontAlgn="base">
              <a:buFont typeface="+mj-lt"/>
              <a:buAutoNum type="arabicPeriod"/>
            </a:pPr>
            <a:endParaRPr lang="en-GB" sz="1100" b="0" i="0" u="none" strike="noStrike" dirty="0">
              <a:solidFill>
                <a:srgbClr val="000000"/>
              </a:solidFill>
              <a:effectLst/>
              <a:latin typeface="Arial" panose="020B0604020202020204" pitchFamily="34" charset="0"/>
            </a:endParaRPr>
          </a:p>
          <a:p>
            <a:pPr rtl="0" fontAlgn="base">
              <a:buFont typeface="+mj-lt"/>
              <a:buNone/>
            </a:pPr>
            <a:r>
              <a:rPr lang="en-GB" sz="1100" b="0" i="0" u="none" strike="noStrike" dirty="0">
                <a:solidFill>
                  <a:srgbClr val="000000"/>
                </a:solidFill>
                <a:effectLst/>
                <a:latin typeface="Arial" panose="020B0604020202020204" pitchFamily="34" charset="0"/>
              </a:rPr>
              <a:t>You are going to the KING! ASK, ASK, ASK! </a:t>
            </a:r>
          </a:p>
          <a:p>
            <a:pPr rtl="0" fontAlgn="base">
              <a:buFont typeface="+mj-lt"/>
              <a:buNone/>
            </a:pPr>
            <a:endParaRPr lang="en-GB" sz="1100" b="0" i="0" u="none" strike="noStrike" dirty="0">
              <a:solidFill>
                <a:srgbClr val="000000"/>
              </a:solidFill>
              <a:effectLst/>
              <a:latin typeface="Arial" panose="020B0604020202020204" pitchFamily="34" charset="0"/>
            </a:endParaRPr>
          </a:p>
          <a:p>
            <a:pPr rtl="0" fontAlgn="base">
              <a:buFont typeface="+mj-lt"/>
              <a:buNone/>
            </a:pPr>
            <a:r>
              <a:rPr lang="en-GB" sz="1100" b="0" i="0" u="none" strike="noStrike" dirty="0">
                <a:solidFill>
                  <a:srgbClr val="000000"/>
                </a:solidFill>
                <a:effectLst/>
                <a:latin typeface="Arial" panose="020B0604020202020204" pitchFamily="34" charset="0"/>
              </a:rPr>
              <a:t>Iman, Health, Hereafter, Family, Finances, Children, Career, Education, Ummah, Community </a:t>
            </a:r>
          </a:p>
          <a:p>
            <a:pPr>
              <a:buNone/>
            </a:pPr>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32</a:t>
            </a:fld>
            <a:endParaRPr lang="en-PK"/>
          </a:p>
        </p:txBody>
      </p:sp>
    </p:spTree>
    <p:extLst>
      <p:ext uri="{BB962C8B-B14F-4D97-AF65-F5344CB8AC3E}">
        <p14:creationId xmlns:p14="http://schemas.microsoft.com/office/powerpoint/2010/main" val="1738686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sessions will cover the method of the most common type of Hajj: </a:t>
            </a:r>
            <a:r>
              <a:rPr lang="en-US" dirty="0" err="1"/>
              <a:t>tamattu</a:t>
            </a:r>
            <a:r>
              <a:rPr lang="en-US" dirty="0"/>
              <a:t>’ </a:t>
            </a:r>
          </a:p>
          <a:p>
            <a:endParaRPr lang="en-US" dirty="0"/>
          </a:p>
          <a:p>
            <a:r>
              <a:rPr lang="en-US" dirty="0"/>
              <a:t>The facilitator is encouraged to do their own research on the various types of </a:t>
            </a:r>
            <a:r>
              <a:rPr lang="en-US" dirty="0" err="1"/>
              <a:t>ḥajj</a:t>
            </a:r>
            <a:r>
              <a:rPr lang="en-US" dirty="0"/>
              <a:t>. </a:t>
            </a:r>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5</a:t>
            </a:fld>
            <a:endParaRPr lang="en-PK"/>
          </a:p>
        </p:txBody>
      </p:sp>
    </p:spTree>
    <p:extLst>
      <p:ext uri="{BB962C8B-B14F-4D97-AF65-F5344CB8AC3E}">
        <p14:creationId xmlns:p14="http://schemas.microsoft.com/office/powerpoint/2010/main" val="309920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all attendees to share what they want to get out of </a:t>
            </a:r>
            <a:r>
              <a:rPr lang="en-US" dirty="0" err="1"/>
              <a:t>ḥajj</a:t>
            </a:r>
            <a:r>
              <a:rPr lang="en-US" dirty="0"/>
              <a:t>. </a:t>
            </a:r>
          </a:p>
          <a:p>
            <a:r>
              <a:rPr lang="en-US" dirty="0"/>
              <a:t>Ask whether they have attended any other </a:t>
            </a:r>
            <a:r>
              <a:rPr lang="en-US" dirty="0" err="1"/>
              <a:t>ḥajj</a:t>
            </a:r>
            <a:r>
              <a:rPr lang="en-US" dirty="0"/>
              <a:t> events/</a:t>
            </a:r>
            <a:r>
              <a:rPr lang="en-US" dirty="0" err="1"/>
              <a:t>programmes</a:t>
            </a:r>
            <a:r>
              <a:rPr lang="en-US" dirty="0"/>
              <a:t> so you can see the level of knowledge in the classroom and then adapt the sessions as needed.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facilitator can either create a </a:t>
            </a:r>
            <a:r>
              <a:rPr lang="en-GB" dirty="0" err="1"/>
              <a:t>Sli.do</a:t>
            </a:r>
            <a:r>
              <a:rPr lang="en-GB" dirty="0"/>
              <a:t> poll or use Post-it notes</a:t>
            </a:r>
          </a:p>
          <a:p>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6</a:t>
            </a:fld>
            <a:endParaRPr lang="en-PK"/>
          </a:p>
        </p:txBody>
      </p:sp>
    </p:spTree>
    <p:extLst>
      <p:ext uri="{BB962C8B-B14F-4D97-AF65-F5344CB8AC3E}">
        <p14:creationId xmlns:p14="http://schemas.microsoft.com/office/powerpoint/2010/main" val="144956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all of the resources we encourage facilitators to either provide or participants to purchase. </a:t>
            </a:r>
          </a:p>
          <a:p>
            <a:endParaRPr lang="en-US" dirty="0"/>
          </a:p>
          <a:p>
            <a:r>
              <a:rPr lang="en-US" dirty="0"/>
              <a:t>Facilitators may also want to provide handouts for the slides to allow participants to make notes more easily. </a:t>
            </a:r>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7</a:t>
            </a:fld>
            <a:endParaRPr lang="en-PK"/>
          </a:p>
        </p:txBody>
      </p:sp>
    </p:spTree>
    <p:extLst>
      <p:ext uri="{BB962C8B-B14F-4D97-AF65-F5344CB8AC3E}">
        <p14:creationId xmlns:p14="http://schemas.microsoft.com/office/powerpoint/2010/main" val="1409414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to set the scene and to enable participants to get into the right frame of mind. </a:t>
            </a:r>
          </a:p>
          <a:p>
            <a:endParaRPr lang="en-US" dirty="0"/>
          </a:p>
          <a:p>
            <a:r>
              <a:rPr lang="en-US" dirty="0"/>
              <a:t>Encourage all participants to leave all of their worries and thoughts behind and to fully engage with the sessions. </a:t>
            </a:r>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8</a:t>
            </a:fld>
            <a:endParaRPr lang="en-PK"/>
          </a:p>
        </p:txBody>
      </p:sp>
    </p:spTree>
    <p:extLst>
      <p:ext uri="{BB962C8B-B14F-4D97-AF65-F5344CB8AC3E}">
        <p14:creationId xmlns:p14="http://schemas.microsoft.com/office/powerpoint/2010/main" val="2315478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Thousands of years ago, Allah </a:t>
            </a:r>
            <a:r>
              <a:rPr lang="ar-AE" dirty="0"/>
              <a:t>ﷻ </a:t>
            </a:r>
            <a:r>
              <a:rPr lang="en-GB" dirty="0"/>
              <a:t>asked </a:t>
            </a:r>
            <a:r>
              <a:rPr lang="en-GB" dirty="0" err="1"/>
              <a:t>Ibrāhīm</a:t>
            </a:r>
            <a:r>
              <a:rPr lang="en-GB" dirty="0"/>
              <a:t> (as) to announce the call for </a:t>
            </a:r>
            <a:r>
              <a:rPr lang="en-GB" dirty="0" err="1"/>
              <a:t>ḥajj</a:t>
            </a:r>
            <a:r>
              <a:rPr lang="en-GB" dirty="0"/>
              <a:t> to all people. </a:t>
            </a:r>
            <a:r>
              <a:rPr lang="en-GB" dirty="0" err="1"/>
              <a:t>Ibrāhīm</a:t>
            </a:r>
            <a:r>
              <a:rPr lang="en-GB" dirty="0"/>
              <a:t> (as) asked, “O Lord, how can my voice reach all the people?” Allah replied, “’Make an announcement, and it is upon Me to convey.” So </a:t>
            </a:r>
            <a:r>
              <a:rPr lang="en-GB" dirty="0" err="1"/>
              <a:t>Ibrāhīm</a:t>
            </a:r>
            <a:r>
              <a:rPr lang="en-GB" dirty="0"/>
              <a:t> climbed Mount </a:t>
            </a:r>
            <a:r>
              <a:rPr lang="en-GB" dirty="0" err="1"/>
              <a:t>Abū</a:t>
            </a:r>
            <a:r>
              <a:rPr lang="en-GB" dirty="0"/>
              <a:t> </a:t>
            </a:r>
            <a:r>
              <a:rPr lang="en-GB" dirty="0" err="1"/>
              <a:t>Qubays</a:t>
            </a:r>
            <a:r>
              <a:rPr lang="en-GB" dirty="0"/>
              <a:t> and announced: “O people, your Lord has ordered you to perform </a:t>
            </a:r>
            <a:r>
              <a:rPr lang="en-GB" dirty="0" err="1"/>
              <a:t>ḥajj</a:t>
            </a:r>
            <a:r>
              <a:rPr lang="en-GB" dirty="0"/>
              <a:t> of this House, so that He can reward you with Paradise and protect you from Hell-fire; so perform </a:t>
            </a:r>
            <a:r>
              <a:rPr lang="en-GB" dirty="0" err="1"/>
              <a:t>ḥajj</a:t>
            </a:r>
            <a:r>
              <a:rPr lang="en-GB" dirty="0"/>
              <a:t>.”</a:t>
            </a:r>
          </a:p>
          <a:p>
            <a:endParaRPr lang="en-GB" dirty="0"/>
          </a:p>
          <a:p>
            <a:r>
              <a:rPr lang="en-GB" dirty="0"/>
              <a:t>Allah made his voice reach everyone on earth: humankind and jinn alike. They answered his call from the most distant villages to the crowded cities. </a:t>
            </a:r>
          </a:p>
          <a:p>
            <a:r>
              <a:rPr lang="en-GB" dirty="0"/>
              <a:t>You were among them. You heard. You responded. You have been granted the honour of living this once-in-a-lifetime moment with Him. Now, you are here, carrying the covenant of renewing your commitment to Him. </a:t>
            </a:r>
          </a:p>
          <a:p>
            <a:r>
              <a:rPr lang="en-GB" dirty="0"/>
              <a:t>“</a:t>
            </a:r>
            <a:r>
              <a:rPr lang="en-GB" dirty="0" err="1"/>
              <a:t>Labbayk</a:t>
            </a:r>
            <a:r>
              <a:rPr lang="en-GB" dirty="0"/>
              <a:t> </a:t>
            </a:r>
            <a:r>
              <a:rPr lang="en-GB" dirty="0" err="1"/>
              <a:t>Allāhumma</a:t>
            </a:r>
            <a:r>
              <a:rPr lang="en-GB" dirty="0"/>
              <a:t> </a:t>
            </a:r>
            <a:r>
              <a:rPr lang="en-GB" dirty="0" err="1"/>
              <a:t>labbayk</a:t>
            </a:r>
            <a:r>
              <a:rPr lang="en-GB" dirty="0"/>
              <a:t>: Here I am, O Allah, here I am.” </a:t>
            </a:r>
          </a:p>
          <a:p>
            <a:endParaRPr lang="en-GB" dirty="0"/>
          </a:p>
          <a:p>
            <a:pPr rtl="0">
              <a:buNone/>
            </a:pPr>
            <a:r>
              <a:rPr lang="en-GB" sz="1800" b="0" i="0" u="none" strike="noStrike" dirty="0">
                <a:solidFill>
                  <a:srgbClr val="000000"/>
                </a:solidFill>
                <a:effectLst/>
                <a:latin typeface="Arial" panose="020B0604020202020204" pitchFamily="34" charset="0"/>
              </a:rPr>
              <a:t>You are Allah’s GUESTS! The Messenger of Allah </a:t>
            </a:r>
            <a:r>
              <a:rPr lang="ar-AE" sz="1800" b="0" i="0" u="none" strike="noStrike" dirty="0">
                <a:solidFill>
                  <a:srgbClr val="000000"/>
                </a:solidFill>
                <a:effectLst/>
                <a:latin typeface="Arial" panose="020B0604020202020204" pitchFamily="34" charset="0"/>
              </a:rPr>
              <a:t>ﷺ </a:t>
            </a:r>
            <a:r>
              <a:rPr lang="en-GB" sz="1800" b="0" i="0" u="none" strike="noStrike" dirty="0">
                <a:solidFill>
                  <a:srgbClr val="000000"/>
                </a:solidFill>
                <a:effectLst/>
                <a:latin typeface="Arial" panose="020B0604020202020204" pitchFamily="34" charset="0"/>
              </a:rPr>
              <a:t>said, “The warrior in the path of Allah, the pilgrim, and the person performing </a:t>
            </a:r>
            <a:r>
              <a:rPr lang="en-GB" sz="1800" b="0" i="0" u="none" strike="noStrike" dirty="0" err="1">
                <a:solidFill>
                  <a:srgbClr val="000000"/>
                </a:solidFill>
                <a:effectLst/>
                <a:latin typeface="Arial" panose="020B0604020202020204" pitchFamily="34" charset="0"/>
              </a:rPr>
              <a:t>ʿumrah</a:t>
            </a:r>
            <a:r>
              <a:rPr lang="en-GB" sz="1800" b="0" i="0" u="none" strike="noStrike" dirty="0">
                <a:solidFill>
                  <a:srgbClr val="000000"/>
                </a:solidFill>
                <a:effectLst/>
                <a:latin typeface="Arial" panose="020B0604020202020204" pitchFamily="34" charset="0"/>
              </a:rPr>
              <a:t> are </a:t>
            </a:r>
            <a:r>
              <a:rPr lang="en-GB" sz="1800" b="1" i="0" u="none" strike="noStrike" dirty="0">
                <a:solidFill>
                  <a:srgbClr val="000000"/>
                </a:solidFill>
                <a:effectLst/>
                <a:latin typeface="Arial" panose="020B0604020202020204" pitchFamily="34" charset="0"/>
              </a:rPr>
              <a:t>the guests of Allah</a:t>
            </a:r>
            <a:r>
              <a:rPr lang="en-GB" sz="1800" b="0" i="0" u="none" strike="noStrike" dirty="0">
                <a:solidFill>
                  <a:srgbClr val="000000"/>
                </a:solidFill>
                <a:effectLst/>
                <a:latin typeface="Arial" panose="020B0604020202020204" pitchFamily="34" charset="0"/>
              </a:rPr>
              <a:t>. He invited them so they responded to Him; </a:t>
            </a:r>
            <a:r>
              <a:rPr lang="en-GB" sz="1800" b="1" i="0" u="none" strike="noStrike" dirty="0">
                <a:solidFill>
                  <a:srgbClr val="000000"/>
                </a:solidFill>
                <a:effectLst/>
                <a:latin typeface="Arial" panose="020B0604020202020204" pitchFamily="34" charset="0"/>
              </a:rPr>
              <a:t>they asked Him, so He gave them</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Nasā’ī</a:t>
            </a:r>
            <a:r>
              <a:rPr lang="en-GB" sz="1800" b="0" i="0" u="none" strike="noStrike" dirty="0">
                <a:solidFill>
                  <a:srgbClr val="000000"/>
                </a:solidFill>
                <a:effectLst/>
                <a:latin typeface="Arial" panose="020B0604020202020204" pitchFamily="34" charset="0"/>
              </a:rPr>
              <a:t>)</a:t>
            </a:r>
          </a:p>
          <a:p>
            <a:pPr algn="r" rtl="0">
              <a:buNone/>
            </a:pPr>
            <a:r>
              <a:rPr lang="en-GB" sz="1800" b="0" i="0" u="none" strike="noStrike" dirty="0">
                <a:solidFill>
                  <a:srgbClr val="000000"/>
                </a:solidFill>
                <a:effectLst/>
                <a:latin typeface="Arial" panose="020B0604020202020204" pitchFamily="34" charset="0"/>
              </a:rPr>
              <a:t> </a:t>
            </a:r>
            <a:r>
              <a:rPr lang="ar-AE" sz="1800" b="0" i="0" u="none" strike="noStrike" dirty="0">
                <a:solidFill>
                  <a:srgbClr val="000000"/>
                </a:solidFill>
                <a:effectLst/>
                <a:latin typeface="Arial" panose="020B0604020202020204" pitchFamily="34" charset="0"/>
              </a:rPr>
              <a:t>الغازي في سبيل الله، والحاج والمعتمر وفد الله، دعاهم فأجابوه، وسألوه فأعطاهم</a:t>
            </a:r>
            <a:endParaRPr lang="en-GB" dirty="0"/>
          </a:p>
          <a:p>
            <a:endParaRPr lang="en-GB" dirty="0"/>
          </a:p>
          <a:p>
            <a:r>
              <a:rPr lang="en-US" dirty="0"/>
              <a:t>The pilgrims are the ‘delegation’ of Allah. A delegation refers to distinguished guests who travel to meet a king or ruler for a specific purpose. It is well known that human rulers receive such guests with </a:t>
            </a:r>
            <a:r>
              <a:rPr lang="en-US" dirty="0" err="1"/>
              <a:t>honour</a:t>
            </a:r>
            <a:r>
              <a:rPr lang="en-US" dirty="0"/>
              <a:t>, celebration, and generous hospitality. Can you even begin to imagine the </a:t>
            </a:r>
            <a:r>
              <a:rPr lang="en-US" dirty="0" err="1"/>
              <a:t>honour</a:t>
            </a:r>
            <a:r>
              <a:rPr lang="en-US" dirty="0"/>
              <a:t> and generosity shown by the Lord of all creation?</a:t>
            </a:r>
            <a:endParaRPr lang="en-GB" dirty="0"/>
          </a:p>
          <a:p>
            <a:endParaRPr lang="en-GB" dirty="0"/>
          </a:p>
          <a:p>
            <a:r>
              <a:rPr lang="en-GB" dirty="0"/>
              <a:t>Hajj is a journey of </a:t>
            </a:r>
            <a:r>
              <a:rPr lang="en-GB" b="1" dirty="0"/>
              <a:t>transformation</a:t>
            </a:r>
            <a:r>
              <a:rPr lang="en-GB" dirty="0"/>
              <a:t>. It’s a journey to Allah. </a:t>
            </a:r>
          </a:p>
        </p:txBody>
      </p:sp>
      <p:sp>
        <p:nvSpPr>
          <p:cNvPr id="4" name="Slide Number Placeholder 3"/>
          <p:cNvSpPr>
            <a:spLocks noGrp="1"/>
          </p:cNvSpPr>
          <p:nvPr>
            <p:ph type="sldNum" sz="quarter" idx="5"/>
          </p:nvPr>
        </p:nvSpPr>
        <p:spPr/>
        <p:txBody>
          <a:bodyPr/>
          <a:lstStyle/>
          <a:p>
            <a:fld id="{050B8B51-A01D-40E9-9594-70BFAD0C32CB}" type="slidenum">
              <a:rPr lang="en-PK" smtClean="0"/>
              <a:t>10</a:t>
            </a:fld>
            <a:endParaRPr lang="en-PK"/>
          </a:p>
        </p:txBody>
      </p:sp>
    </p:spTree>
    <p:extLst>
      <p:ext uri="{BB962C8B-B14F-4D97-AF65-F5344CB8AC3E}">
        <p14:creationId xmlns:p14="http://schemas.microsoft.com/office/powerpoint/2010/main" val="3661375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600"/>
              </a:spcBef>
              <a:spcAft>
                <a:spcPts val="400"/>
              </a:spcAft>
              <a:buNone/>
            </a:pPr>
            <a:r>
              <a:rPr lang="en-US" sz="1800" b="1" i="0" u="none" strike="noStrike" dirty="0">
                <a:solidFill>
                  <a:srgbClr val="674EA7"/>
                </a:solidFill>
                <a:effectLst/>
                <a:latin typeface="Arial" panose="020B0604020202020204" pitchFamily="34" charset="0"/>
              </a:rPr>
              <a:t>Presence of the Heart</a:t>
            </a:r>
            <a:endParaRPr lang="en-US" b="1" dirty="0">
              <a:effectLst/>
            </a:endParaRPr>
          </a:p>
          <a:p>
            <a:pPr rtl="0">
              <a:spcAft>
                <a:spcPts val="1200"/>
              </a:spcAft>
              <a:buNone/>
            </a:pPr>
            <a:r>
              <a:rPr lang="en-US" sz="1800" b="0" i="0" u="none" strike="noStrike" dirty="0">
                <a:solidFill>
                  <a:srgbClr val="000000"/>
                </a:solidFill>
                <a:effectLst/>
                <a:latin typeface="Arial" panose="020B0604020202020204" pitchFamily="34" charset="0"/>
              </a:rPr>
              <a:t>Acts of worship in Islam consist of:</a:t>
            </a:r>
            <a:endParaRPr lang="en-US" b="0" dirty="0">
              <a:effectLst/>
            </a:endParaRPr>
          </a:p>
          <a:p>
            <a:pPr marL="457200" rtl="0" fontAlgn="base">
              <a:spcBef>
                <a:spcPts val="1200"/>
              </a:spcBef>
              <a:buFont typeface="+mj-lt"/>
              <a:buAutoNum type="arabicPeriod"/>
            </a:pPr>
            <a:r>
              <a:rPr lang="en-US" sz="1800" b="0" i="0" u="none" strike="noStrike" dirty="0">
                <a:solidFill>
                  <a:srgbClr val="000000"/>
                </a:solidFill>
                <a:effectLst/>
                <a:latin typeface="Arial" panose="020B0604020202020204" pitchFamily="34" charset="0"/>
              </a:rPr>
              <a:t>An </a:t>
            </a:r>
            <a:r>
              <a:rPr lang="en-US" sz="1800" b="1" i="0" u="none" strike="noStrike" dirty="0">
                <a:solidFill>
                  <a:srgbClr val="000000"/>
                </a:solidFill>
                <a:effectLst/>
                <a:latin typeface="Arial" panose="020B0604020202020204" pitchFamily="34" charset="0"/>
              </a:rPr>
              <a:t>outer form </a:t>
            </a:r>
            <a:r>
              <a:rPr lang="en-US" sz="1800" b="0" i="0" u="none" strike="noStrike" dirty="0">
                <a:solidFill>
                  <a:srgbClr val="000000"/>
                </a:solidFill>
                <a:effectLst/>
                <a:latin typeface="Arial" panose="020B0604020202020204" pitchFamily="34" charset="0"/>
              </a:rPr>
              <a:t>— what the body does</a:t>
            </a:r>
          </a:p>
          <a:p>
            <a:pPr marL="457200" rtl="0" fontAlgn="base">
              <a:spcAft>
                <a:spcPts val="1200"/>
              </a:spcAft>
              <a:buFont typeface="+mj-lt"/>
              <a:buAutoNum type="arabicPeriod"/>
            </a:pPr>
            <a:r>
              <a:rPr lang="en-US" sz="1800" b="0" i="0" u="none" strike="noStrike" dirty="0">
                <a:solidFill>
                  <a:srgbClr val="000000"/>
                </a:solidFill>
                <a:effectLst/>
                <a:latin typeface="Arial" panose="020B0604020202020204" pitchFamily="34" charset="0"/>
              </a:rPr>
              <a:t>And an </a:t>
            </a:r>
            <a:r>
              <a:rPr lang="en-US" sz="1800" b="1" i="0" u="none" strike="noStrike" dirty="0">
                <a:solidFill>
                  <a:srgbClr val="000000"/>
                </a:solidFill>
                <a:effectLst/>
                <a:latin typeface="Arial" panose="020B0604020202020204" pitchFamily="34" charset="0"/>
              </a:rPr>
              <a:t>inner reality</a:t>
            </a:r>
            <a:r>
              <a:rPr lang="en-US" sz="1800" b="0" i="0" u="none" strike="noStrike" dirty="0">
                <a:solidFill>
                  <a:srgbClr val="000000"/>
                </a:solidFill>
                <a:effectLst/>
                <a:latin typeface="Arial" panose="020B0604020202020204" pitchFamily="34" charset="0"/>
              </a:rPr>
              <a:t> — what the heart feels</a:t>
            </a:r>
          </a:p>
          <a:p>
            <a:pPr rtl="0">
              <a:spcBef>
                <a:spcPts val="1200"/>
              </a:spcBef>
              <a:buNone/>
            </a:pPr>
            <a:r>
              <a:rPr lang="en-US" sz="1800" b="0" i="0" u="none" strike="noStrike" dirty="0">
                <a:solidFill>
                  <a:srgbClr val="000000"/>
                </a:solidFill>
                <a:effectLst/>
                <a:latin typeface="Arial" panose="020B0604020202020204" pitchFamily="34" charset="0"/>
              </a:rPr>
              <a:t>The secret to a transformational </a:t>
            </a:r>
            <a:r>
              <a:rPr lang="en-US" sz="1800" b="0" i="0" u="none" strike="noStrike" dirty="0" err="1">
                <a:solidFill>
                  <a:srgbClr val="000000"/>
                </a:solidFill>
                <a:effectLst/>
                <a:latin typeface="Arial" panose="020B0604020202020204" pitchFamily="34" charset="0"/>
              </a:rPr>
              <a:t>ḥajj</a:t>
            </a:r>
            <a:r>
              <a:rPr lang="en-US" sz="1800" b="0" i="0" u="none" strike="noStrike" dirty="0">
                <a:solidFill>
                  <a:srgbClr val="000000"/>
                </a:solidFill>
                <a:effectLst/>
                <a:latin typeface="Arial" panose="020B0604020202020204" pitchFamily="34" charset="0"/>
              </a:rPr>
              <a:t> is the </a:t>
            </a:r>
            <a:r>
              <a:rPr lang="en-US" sz="1800" b="1" i="0" u="none" strike="noStrike" dirty="0">
                <a:solidFill>
                  <a:srgbClr val="000000"/>
                </a:solidFill>
                <a:effectLst/>
                <a:latin typeface="Arial" panose="020B0604020202020204" pitchFamily="34" charset="0"/>
              </a:rPr>
              <a:t>presence of your heart</a:t>
            </a:r>
            <a:r>
              <a:rPr lang="en-US" sz="1800" b="0" i="0" u="none" strike="noStrike" dirty="0">
                <a:solidFill>
                  <a:srgbClr val="000000"/>
                </a:solidFill>
                <a:effectLst/>
                <a:latin typeface="Arial" panose="020B0604020202020204" pitchFamily="34" charset="0"/>
              </a:rPr>
              <a:t>. Throughout </a:t>
            </a:r>
            <a:r>
              <a:rPr lang="en-US" sz="1800" b="0" i="0" u="none" strike="noStrike" dirty="0" err="1">
                <a:solidFill>
                  <a:srgbClr val="000000"/>
                </a:solidFill>
                <a:effectLst/>
                <a:latin typeface="Arial" panose="020B0604020202020204" pitchFamily="34" charset="0"/>
              </a:rPr>
              <a:t>ḥajj</a:t>
            </a:r>
            <a:r>
              <a:rPr lang="en-US" sz="1800" b="0" i="0" u="none" strike="noStrike" dirty="0">
                <a:solidFill>
                  <a:srgbClr val="000000"/>
                </a:solidFill>
                <a:effectLst/>
                <a:latin typeface="Arial" panose="020B0604020202020204" pitchFamily="34" charset="0"/>
              </a:rPr>
              <a:t>, whilst you are physically engaged in acts of worship (</a:t>
            </a:r>
            <a:r>
              <a:rPr lang="en-US" sz="1800" b="0" i="0" u="none" strike="noStrike" dirty="0" err="1">
                <a:solidFill>
                  <a:srgbClr val="000000"/>
                </a:solidFill>
                <a:effectLst/>
                <a:latin typeface="Arial" panose="020B0604020202020204" pitchFamily="34" charset="0"/>
              </a:rPr>
              <a:t>ṭawāf</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saʿī</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duʿāʾetc</a:t>
            </a:r>
            <a:r>
              <a:rPr lang="en-US" sz="1800" b="0" i="0" u="none" strike="noStrike" dirty="0">
                <a:solidFill>
                  <a:srgbClr val="000000"/>
                </a:solidFill>
                <a:effectLst/>
                <a:latin typeface="Arial" panose="020B0604020202020204" pitchFamily="34" charset="0"/>
              </a:rPr>
              <a:t>), fill your heart with </a:t>
            </a:r>
            <a:r>
              <a:rPr lang="en-US" sz="1800" b="1" i="0" u="none" strike="noStrike" dirty="0">
                <a:solidFill>
                  <a:srgbClr val="000000"/>
                </a:solidFill>
                <a:effectLst/>
                <a:latin typeface="Arial" panose="020B0604020202020204" pitchFamily="34" charset="0"/>
              </a:rPr>
              <a:t>humility, love, hope, and awe</a:t>
            </a:r>
            <a:r>
              <a:rPr lang="en-US" sz="1800" b="0" i="0" u="none" strike="noStrike" dirty="0">
                <a:solidFill>
                  <a:srgbClr val="000000"/>
                </a:solidFill>
                <a:effectLst/>
                <a:latin typeface="Arial" panose="020B0604020202020204" pitchFamily="34" charset="0"/>
              </a:rPr>
              <a:t>. </a:t>
            </a:r>
          </a:p>
          <a:p>
            <a:pPr rtl="0">
              <a:spcBef>
                <a:spcPts val="1200"/>
              </a:spcBef>
              <a:buNone/>
            </a:pPr>
            <a:endParaRPr lang="en-US" b="0" dirty="0">
              <a:effectLst/>
            </a:endParaRPr>
          </a:p>
          <a:p>
            <a:pPr rtl="0">
              <a:spcBef>
                <a:spcPts val="1600"/>
              </a:spcBef>
              <a:spcAft>
                <a:spcPts val="400"/>
              </a:spcAft>
              <a:buNone/>
            </a:pPr>
            <a:r>
              <a:rPr lang="en-US" sz="1800" b="1" i="0" u="none" strike="noStrike" dirty="0">
                <a:solidFill>
                  <a:srgbClr val="674EA7"/>
                </a:solidFill>
                <a:effectLst/>
                <a:latin typeface="Arial" panose="020B0604020202020204" pitchFamily="34" charset="0"/>
              </a:rPr>
              <a:t>Understand the Wisdom and Secrets</a:t>
            </a:r>
            <a:endParaRPr lang="en-US" b="1" dirty="0">
              <a:effectLst/>
            </a:endParaRPr>
          </a:p>
          <a:p>
            <a:pPr rtl="0">
              <a:buNone/>
            </a:pPr>
            <a:r>
              <a:rPr lang="en-US" sz="1800" b="0" i="0" u="none" strike="noStrike" dirty="0">
                <a:solidFill>
                  <a:srgbClr val="000000"/>
                </a:solidFill>
                <a:effectLst/>
                <a:latin typeface="Arial" panose="020B0604020202020204" pitchFamily="34" charset="0"/>
              </a:rPr>
              <a:t>In order to perform </a:t>
            </a:r>
            <a:r>
              <a:rPr lang="en-US" sz="1800" b="0" i="0" u="none" strike="noStrike" dirty="0" err="1">
                <a:solidFill>
                  <a:srgbClr val="000000"/>
                </a:solidFill>
                <a:effectLst/>
                <a:latin typeface="Arial" panose="020B0604020202020204" pitchFamily="34" charset="0"/>
              </a:rPr>
              <a:t>ḥajj</a:t>
            </a:r>
            <a:r>
              <a:rPr lang="en-US" sz="1800" b="0" i="0" u="none" strike="noStrike" dirty="0">
                <a:solidFill>
                  <a:srgbClr val="000000"/>
                </a:solidFill>
                <a:effectLst/>
                <a:latin typeface="Arial" panose="020B0604020202020204" pitchFamily="34" charset="0"/>
              </a:rPr>
              <a:t> with the presence of your heart, it is essential to understand the </a:t>
            </a:r>
            <a:r>
              <a:rPr lang="en-US" sz="1800" b="1" i="0" u="none" strike="noStrike" dirty="0">
                <a:solidFill>
                  <a:srgbClr val="000000"/>
                </a:solidFill>
                <a:effectLst/>
                <a:latin typeface="Arial" panose="020B0604020202020204" pitchFamily="34" charset="0"/>
              </a:rPr>
              <a:t>wisdom and secrets</a:t>
            </a:r>
            <a:r>
              <a:rPr lang="en-US" sz="1800" b="0" i="0" u="none" strike="noStrike" dirty="0">
                <a:solidFill>
                  <a:srgbClr val="000000"/>
                </a:solidFill>
                <a:effectLst/>
                <a:latin typeface="Arial" panose="020B0604020202020204" pitchFamily="34" charset="0"/>
              </a:rPr>
              <a:t> of the acts of </a:t>
            </a:r>
            <a:r>
              <a:rPr lang="en-US" sz="1800" b="0" i="0" u="none" strike="noStrike" dirty="0" err="1">
                <a:solidFill>
                  <a:srgbClr val="000000"/>
                </a:solidFill>
                <a:effectLst/>
                <a:latin typeface="Arial" panose="020B0604020202020204" pitchFamily="34" charset="0"/>
              </a:rPr>
              <a:t>ḥajj</a:t>
            </a:r>
            <a:r>
              <a:rPr lang="en-US" sz="1800" b="0" i="0" u="none" strike="noStrike" dirty="0">
                <a:solidFill>
                  <a:srgbClr val="000000"/>
                </a:solidFill>
                <a:effectLst/>
                <a:latin typeface="Arial" panose="020B0604020202020204" pitchFamily="34" charset="0"/>
              </a:rPr>
              <a:t>. We may sometimes perform our worship in a state of heedlessness: mechanical acts of routine without soul or intention. This can lead us to become bored of worship and see it as a chore, rather than recognising it as one of the greatest gifts we have been bestowed. As a result, </a:t>
            </a:r>
            <a:r>
              <a:rPr lang="en-US" sz="1800" b="1" i="0" u="none" strike="noStrike" dirty="0">
                <a:solidFill>
                  <a:srgbClr val="000000"/>
                </a:solidFill>
                <a:effectLst/>
                <a:latin typeface="Arial" panose="020B0604020202020204" pitchFamily="34" charset="0"/>
              </a:rPr>
              <a:t>we miss out on the real objectives</a:t>
            </a:r>
            <a:r>
              <a:rPr lang="en-US" sz="1800" b="0" i="0" u="none" strike="noStrike" dirty="0">
                <a:solidFill>
                  <a:srgbClr val="000000"/>
                </a:solidFill>
                <a:effectLst/>
                <a:latin typeface="Arial" panose="020B0604020202020204" pitchFamily="34" charset="0"/>
              </a:rPr>
              <a:t> that were intended, and thus our hearts and lives are not transformed by them.</a:t>
            </a:r>
            <a:endParaRPr lang="en-US" b="0" dirty="0">
              <a:effectLst/>
            </a:endParaRPr>
          </a:p>
          <a:p>
            <a:pPr>
              <a:buNone/>
            </a:pPr>
            <a:endParaRPr lang="en-US" dirty="0"/>
          </a:p>
          <a:p>
            <a:pPr rtl="0">
              <a:spcBef>
                <a:spcPts val="1600"/>
              </a:spcBef>
              <a:spcAft>
                <a:spcPts val="400"/>
              </a:spcAft>
              <a:buNone/>
            </a:pPr>
            <a:r>
              <a:rPr lang="en-GB" sz="1800" b="1" i="0" u="none" strike="noStrike" dirty="0">
                <a:solidFill>
                  <a:srgbClr val="674EA7"/>
                </a:solidFill>
                <a:effectLst/>
                <a:latin typeface="Arial" panose="020B0604020202020204" pitchFamily="34" charset="0"/>
              </a:rPr>
              <a:t>Focus on Quality over Quantity</a:t>
            </a:r>
            <a:endParaRPr lang="en-GB" b="1" dirty="0">
              <a:effectLst/>
            </a:endParaRPr>
          </a:p>
          <a:p>
            <a:pPr rtl="0">
              <a:buNone/>
            </a:pPr>
            <a:r>
              <a:rPr lang="en-GB" sz="1800" b="0" i="0" u="none" strike="noStrike" dirty="0">
                <a:solidFill>
                  <a:srgbClr val="000000"/>
                </a:solidFill>
                <a:effectLst/>
                <a:latin typeface="Arial" panose="020B0604020202020204" pitchFamily="34" charset="0"/>
              </a:rPr>
              <a:t>In a world that measures success by numbers, Islam reminds us to focus on quality. Allah </a:t>
            </a:r>
            <a:r>
              <a:rPr lang="ar-AE" sz="1800" b="0" i="0" u="none" strike="noStrike" dirty="0">
                <a:solidFill>
                  <a:srgbClr val="000000"/>
                </a:solidFill>
                <a:effectLst/>
                <a:latin typeface="Arial" panose="020B0604020202020204" pitchFamily="34" charset="0"/>
              </a:rPr>
              <a:t>ﷻ </a:t>
            </a:r>
            <a:r>
              <a:rPr lang="en-GB" sz="1800" b="0" i="0" u="none" strike="noStrike" dirty="0">
                <a:solidFill>
                  <a:srgbClr val="000000"/>
                </a:solidFill>
                <a:effectLst/>
                <a:latin typeface="Arial" panose="020B0604020202020204" pitchFamily="34" charset="0"/>
              </a:rPr>
              <a:t>says: </a:t>
            </a:r>
            <a:endParaRPr lang="en-GB" b="0" dirty="0">
              <a:effectLst/>
            </a:endParaRPr>
          </a:p>
          <a:p>
            <a:pPr algn="ctr" rtl="1">
              <a:buNone/>
            </a:pPr>
            <a:r>
              <a:rPr lang="en-GB" sz="1800" b="0" i="0" u="none" strike="noStrike" dirty="0">
                <a:solidFill>
                  <a:srgbClr val="000000"/>
                </a:solidFill>
                <a:effectLst/>
                <a:latin typeface="Arial" panose="020B0604020202020204" pitchFamily="34" charset="0"/>
              </a:rPr>
              <a:t>‏ </a:t>
            </a:r>
            <a:r>
              <a:rPr lang="ar-AE" sz="1800" b="0" i="0" u="none" strike="noStrike" dirty="0">
                <a:solidFill>
                  <a:srgbClr val="000000"/>
                </a:solidFill>
                <a:effectLst/>
                <a:latin typeface="Arial" panose="020B0604020202020204" pitchFamily="34" charset="0"/>
              </a:rPr>
              <a:t>ٱلَّذِى خَلَقَ ٱلْمَوْتَ وَٱلْحَيَوٰةَ لِيَبْلُوَكُمْ أَيُّكُمْ أَحْسَنُ عَمَلًا وَهُوَ ٱلْعَزِيزُ ٱلْغَفُورُ ‎</a:t>
            </a:r>
            <a:endParaRPr lang="ar-AE" b="0" dirty="0">
              <a:effectLst/>
            </a:endParaRPr>
          </a:p>
          <a:p>
            <a:pPr algn="ctr" rtl="0">
              <a:buNone/>
            </a:pPr>
            <a:r>
              <a:rPr lang="ar-AE" sz="1800" b="0" i="0" u="none" strike="noStrike" dirty="0">
                <a:solidFill>
                  <a:srgbClr val="000000"/>
                </a:solidFill>
                <a:effectLst/>
                <a:latin typeface="Arial" panose="020B0604020202020204" pitchFamily="34" charset="0"/>
              </a:rPr>
              <a:t>“</a:t>
            </a:r>
            <a:r>
              <a:rPr lang="en-GB" sz="1800" b="0" i="0" u="none" strike="noStrike" dirty="0">
                <a:solidFill>
                  <a:srgbClr val="000000"/>
                </a:solidFill>
                <a:effectLst/>
                <a:latin typeface="Arial" panose="020B0604020202020204" pitchFamily="34" charset="0"/>
              </a:rPr>
              <a:t>He is the One who created death and life in order to test which of you is </a:t>
            </a:r>
            <a:r>
              <a:rPr lang="en-GB" sz="1800" b="1" i="0" u="none" strike="noStrike" dirty="0">
                <a:solidFill>
                  <a:srgbClr val="000000"/>
                </a:solidFill>
                <a:effectLst/>
                <a:latin typeface="Arial" panose="020B0604020202020204" pitchFamily="34" charset="0"/>
              </a:rPr>
              <a:t>best in deeds</a:t>
            </a:r>
            <a:r>
              <a:rPr lang="en-GB" sz="1800" b="0" i="0" u="none" strike="noStrike" dirty="0">
                <a:solidFill>
                  <a:srgbClr val="000000"/>
                </a:solidFill>
                <a:effectLst/>
                <a:latin typeface="Arial" panose="020B0604020202020204" pitchFamily="34" charset="0"/>
              </a:rPr>
              <a:t>…” (67:2). </a:t>
            </a:r>
            <a:endParaRPr lang="en-GB" b="0" dirty="0">
              <a:effectLst/>
            </a:endParaRPr>
          </a:p>
          <a:p>
            <a:pPr rtl="0">
              <a:buNone/>
            </a:pPr>
            <a:br>
              <a:rPr lang="en-GB" b="0" dirty="0">
                <a:effectLst/>
              </a:rPr>
            </a:br>
            <a:r>
              <a:rPr lang="en-GB" sz="1800" b="0" i="0" u="none" strike="noStrike" dirty="0">
                <a:solidFill>
                  <a:srgbClr val="000000"/>
                </a:solidFill>
                <a:effectLst/>
                <a:latin typeface="Arial" panose="020B0604020202020204" pitchFamily="34" charset="0"/>
              </a:rPr>
              <a:t>Notice how the </a:t>
            </a:r>
            <a:r>
              <a:rPr lang="en-GB" sz="1800" b="0" i="0" u="none" strike="noStrike" dirty="0" err="1">
                <a:solidFill>
                  <a:srgbClr val="000000"/>
                </a:solidFill>
                <a:effectLst/>
                <a:latin typeface="Arial" panose="020B0604020202020204" pitchFamily="34" charset="0"/>
              </a:rPr>
              <a:t>āyah</a:t>
            </a:r>
            <a:r>
              <a:rPr lang="en-GB" sz="1800" b="0" i="0" u="none" strike="noStrike" dirty="0">
                <a:solidFill>
                  <a:srgbClr val="000000"/>
                </a:solidFill>
                <a:effectLst/>
                <a:latin typeface="Arial" panose="020B0604020202020204" pitchFamily="34" charset="0"/>
              </a:rPr>
              <a:t> mentions “best in deeds” and not “most in deeds”. </a:t>
            </a:r>
            <a:endParaRPr lang="en-GB" b="0" dirty="0">
              <a:effectLst/>
            </a:endParaRPr>
          </a:p>
          <a:p>
            <a:pPr>
              <a:buNone/>
            </a:pPr>
            <a:endParaRPr lang="en-US" dirty="0"/>
          </a:p>
          <a:p>
            <a:pPr rtl="0">
              <a:spcBef>
                <a:spcPts val="1600"/>
              </a:spcBef>
              <a:spcAft>
                <a:spcPts val="400"/>
              </a:spcAft>
              <a:buNone/>
            </a:pPr>
            <a:r>
              <a:rPr lang="en-US" sz="1800" b="1" i="0" u="none" strike="noStrike" dirty="0">
                <a:solidFill>
                  <a:srgbClr val="674EA7"/>
                </a:solidFill>
                <a:effectLst/>
                <a:latin typeface="Arial" panose="020B0604020202020204" pitchFamily="34" charset="0"/>
              </a:rPr>
              <a:t>Enjoy Your Hajj </a:t>
            </a:r>
            <a:endParaRPr lang="en-US" b="1" dirty="0">
              <a:effectLst/>
            </a:endParaRPr>
          </a:p>
          <a:p>
            <a:pPr rtl="0">
              <a:buNone/>
            </a:pPr>
            <a:r>
              <a:rPr lang="en-US" sz="1800" b="0" i="0" u="none" strike="noStrike" dirty="0">
                <a:solidFill>
                  <a:srgbClr val="000000"/>
                </a:solidFill>
                <a:effectLst/>
                <a:latin typeface="Arial" panose="020B0604020202020204" pitchFamily="34" charset="0"/>
              </a:rPr>
              <a:t>When you understand the purpose behind each act and engage your heart in every moment, </a:t>
            </a:r>
            <a:r>
              <a:rPr lang="en-US" sz="1800" b="0" i="0" u="none" strike="noStrike" dirty="0" err="1">
                <a:solidFill>
                  <a:srgbClr val="000000"/>
                </a:solidFill>
                <a:effectLst/>
                <a:latin typeface="Arial" panose="020B0604020202020204" pitchFamily="34" charset="0"/>
              </a:rPr>
              <a:t>ḥajj</a:t>
            </a:r>
            <a:r>
              <a:rPr lang="en-US" sz="1800" b="0" i="0" u="none" strike="noStrike" dirty="0">
                <a:solidFill>
                  <a:srgbClr val="000000"/>
                </a:solidFill>
                <a:effectLst/>
                <a:latin typeface="Arial" panose="020B0604020202020204" pitchFamily="34" charset="0"/>
              </a:rPr>
              <a:t> no longer feels like a burden. Instead, it becomes a source of deep joy and contentment.</a:t>
            </a:r>
            <a:endParaRPr lang="en-US" b="0" dirty="0">
              <a:effectLst/>
            </a:endParaRPr>
          </a:p>
          <a:p>
            <a:pPr>
              <a:buNone/>
            </a:pPr>
            <a:br>
              <a:rPr lang="en-US" b="0" dirty="0">
                <a:effectLst/>
              </a:rPr>
            </a:br>
            <a:r>
              <a:rPr lang="en-US" sz="1800" b="0" i="0" u="none" strike="noStrike" dirty="0">
                <a:solidFill>
                  <a:srgbClr val="000000"/>
                </a:solidFill>
                <a:effectLst/>
                <a:latin typeface="Arial" panose="020B0604020202020204" pitchFamily="34" charset="0"/>
              </a:rPr>
              <a:t>During </a:t>
            </a:r>
            <a:r>
              <a:rPr lang="en-US" sz="1800" b="0" i="0" u="none" strike="noStrike" dirty="0" err="1">
                <a:solidFill>
                  <a:srgbClr val="000000"/>
                </a:solidFill>
                <a:effectLst/>
                <a:latin typeface="Arial" panose="020B0604020202020204" pitchFamily="34" charset="0"/>
              </a:rPr>
              <a:t>ḥajj</a:t>
            </a:r>
            <a:r>
              <a:rPr lang="en-US" sz="1800" b="0" i="0" u="none" strike="noStrike" dirty="0">
                <a:solidFill>
                  <a:srgbClr val="000000"/>
                </a:solidFill>
                <a:effectLst/>
                <a:latin typeface="Arial" panose="020B0604020202020204" pitchFamily="34" charset="0"/>
              </a:rPr>
              <a:t>, be mindful of </a:t>
            </a:r>
            <a:r>
              <a:rPr lang="en-US" sz="1800" b="1" i="0" u="none" strike="noStrike" dirty="0">
                <a:solidFill>
                  <a:srgbClr val="000000"/>
                </a:solidFill>
                <a:effectLst/>
                <a:latin typeface="Arial" panose="020B0604020202020204" pitchFamily="34" charset="0"/>
              </a:rPr>
              <a:t>why</a:t>
            </a:r>
            <a:r>
              <a:rPr lang="en-US" sz="1800" b="0" i="0" u="none" strike="noStrike" dirty="0">
                <a:solidFill>
                  <a:srgbClr val="000000"/>
                </a:solidFill>
                <a:effectLst/>
                <a:latin typeface="Arial" panose="020B0604020202020204" pitchFamily="34" charset="0"/>
              </a:rPr>
              <a:t> you are doing each act and for </a:t>
            </a:r>
            <a:r>
              <a:rPr lang="en-US" sz="1800" b="1" i="0" u="none" strike="noStrike" dirty="0">
                <a:solidFill>
                  <a:srgbClr val="000000"/>
                </a:solidFill>
                <a:effectLst/>
                <a:latin typeface="Arial" panose="020B0604020202020204" pitchFamily="34" charset="0"/>
              </a:rPr>
              <a:t>whom</a:t>
            </a:r>
            <a:r>
              <a:rPr lang="en-US" sz="1800" b="0" i="0" u="none" strike="noStrike" dirty="0">
                <a:solidFill>
                  <a:srgbClr val="000000"/>
                </a:solidFill>
                <a:effectLst/>
                <a:latin typeface="Arial" panose="020B0604020202020204" pitchFamily="34" charset="0"/>
              </a:rPr>
              <a:t>. You will then taste the sweetness of every step, every sacrifice, every stone thrown and every tear shed. Tasting the </a:t>
            </a:r>
            <a:r>
              <a:rPr lang="en-US" sz="1800" b="1" i="0" u="none" strike="noStrike" dirty="0">
                <a:solidFill>
                  <a:srgbClr val="000000"/>
                </a:solidFill>
                <a:effectLst/>
                <a:latin typeface="Arial" panose="020B0604020202020204" pitchFamily="34" charset="0"/>
              </a:rPr>
              <a:t>sweetness of </a:t>
            </a:r>
            <a:r>
              <a:rPr lang="en-US" sz="1800" b="1" i="0" u="none" strike="noStrike" dirty="0" err="1">
                <a:solidFill>
                  <a:srgbClr val="000000"/>
                </a:solidFill>
                <a:effectLst/>
                <a:latin typeface="Arial" panose="020B0604020202020204" pitchFamily="34" charset="0"/>
              </a:rPr>
              <a:t>īmān</a:t>
            </a:r>
            <a:r>
              <a:rPr lang="en-US" sz="1800" b="0" i="0" u="none" strike="noStrike" dirty="0">
                <a:solidFill>
                  <a:srgbClr val="000000"/>
                </a:solidFill>
                <a:effectLst/>
                <a:latin typeface="Arial" panose="020B0604020202020204" pitchFamily="34" charset="0"/>
              </a:rPr>
              <a:t> and acts of worship is a </a:t>
            </a:r>
            <a:r>
              <a:rPr lang="en-US" sz="1800" b="1" i="0" u="none" strike="noStrike" dirty="0">
                <a:solidFill>
                  <a:srgbClr val="000000"/>
                </a:solidFill>
                <a:effectLst/>
                <a:latin typeface="Arial" panose="020B0604020202020204" pitchFamily="34" charset="0"/>
              </a:rPr>
              <a:t>game changer</a:t>
            </a:r>
            <a:r>
              <a:rPr lang="en-US" sz="1800" b="0" i="0" u="none" strike="noStrike" dirty="0">
                <a:solidFill>
                  <a:srgbClr val="000000"/>
                </a:solidFill>
                <a:effectLst/>
                <a:latin typeface="Arial" panose="020B0604020202020204" pitchFamily="34" charset="0"/>
              </a:rPr>
              <a:t>. </a:t>
            </a:r>
            <a:br>
              <a:rPr lang="en-US" dirty="0"/>
            </a:br>
            <a:endParaRPr lang="en-GB" dirty="0"/>
          </a:p>
        </p:txBody>
      </p:sp>
      <p:sp>
        <p:nvSpPr>
          <p:cNvPr id="4" name="Slide Number Placeholder 3"/>
          <p:cNvSpPr>
            <a:spLocks noGrp="1"/>
          </p:cNvSpPr>
          <p:nvPr>
            <p:ph type="sldNum" sz="quarter" idx="5"/>
          </p:nvPr>
        </p:nvSpPr>
        <p:spPr/>
        <p:txBody>
          <a:bodyPr/>
          <a:lstStyle/>
          <a:p>
            <a:fld id="{050B8B51-A01D-40E9-9594-70BFAD0C32CB}" type="slidenum">
              <a:rPr lang="en-PK" smtClean="0"/>
              <a:t>11</a:t>
            </a:fld>
            <a:endParaRPr lang="en-PK"/>
          </a:p>
        </p:txBody>
      </p:sp>
    </p:spTree>
    <p:extLst>
      <p:ext uri="{BB962C8B-B14F-4D97-AF65-F5344CB8AC3E}">
        <p14:creationId xmlns:p14="http://schemas.microsoft.com/office/powerpoint/2010/main" val="1494629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1. Grants Entry Into Paradise</a:t>
            </a:r>
          </a:p>
          <a:p>
            <a:pPr algn="r"/>
            <a:r>
              <a:rPr lang="ar-AE" dirty="0"/>
              <a:t>الْحَجُّ الْمَبْرُورُ لَيْسَ لَهُ جَزَاءٌ إِلَّا الْجَنَّةَ،</a:t>
            </a:r>
            <a:endParaRPr lang="en-US" dirty="0"/>
          </a:p>
          <a:p>
            <a:pPr algn="l"/>
            <a:r>
              <a:rPr lang="en-US" dirty="0" err="1"/>
              <a:t>Ḥajj</a:t>
            </a:r>
            <a:r>
              <a:rPr lang="en-US" dirty="0"/>
              <a:t> </a:t>
            </a:r>
            <a:r>
              <a:rPr lang="en-US" dirty="0" err="1"/>
              <a:t>Mabrūr</a:t>
            </a:r>
            <a:r>
              <a:rPr lang="en-US" dirty="0"/>
              <a:t>: righteous and accepted </a:t>
            </a:r>
            <a:r>
              <a:rPr lang="en-US" dirty="0" err="1"/>
              <a:t>ḥajj</a:t>
            </a:r>
            <a:r>
              <a:rPr lang="en-US" dirty="0"/>
              <a:t>:</a:t>
            </a:r>
          </a:p>
          <a:p>
            <a:pPr marL="171450" indent="-171450" algn="l">
              <a:buFont typeface="Arial" panose="020B0604020202020204" pitchFamily="34" charset="0"/>
              <a:buChar char="•"/>
            </a:pPr>
            <a:r>
              <a:rPr lang="en-US" dirty="0"/>
              <a:t>Free of sin and wrongdoing </a:t>
            </a:r>
          </a:p>
          <a:p>
            <a:pPr marL="171450" indent="-171450" algn="l">
              <a:buFont typeface="Arial" panose="020B0604020202020204" pitchFamily="34" charset="0"/>
              <a:buChar char="•"/>
            </a:pPr>
            <a:r>
              <a:rPr lang="en-US" dirty="0"/>
              <a:t>Leaves you transformed </a:t>
            </a:r>
          </a:p>
          <a:p>
            <a:pPr marL="171450" indent="-171450" algn="l">
              <a:buFont typeface="Arial" panose="020B0604020202020204" pitchFamily="34" charset="0"/>
              <a:buChar char="•"/>
            </a:pPr>
            <a:endParaRPr lang="en-US" dirty="0"/>
          </a:p>
          <a:p>
            <a:pPr marL="0" indent="0" algn="l">
              <a:buFont typeface="Arial" panose="020B0604020202020204" pitchFamily="34" charset="0"/>
              <a:buNone/>
            </a:pPr>
            <a:r>
              <a:rPr lang="en-US" dirty="0"/>
              <a:t>2. Greatest Acts of Worship</a:t>
            </a:r>
          </a:p>
          <a:p>
            <a:pPr algn="r"/>
            <a:r>
              <a:rPr lang="ar-AE" dirty="0"/>
              <a:t>أنَّ رَسولَ اللَّهِ صَلَّى اللهُ عليه وسلَّمَ سُئِلَ: أيُّ العَمَلِ أفْضَلُ؟ فَقالَ: إيمَانٌ باللَّهِ ورَسولِهِ. قيلَ: ثُمَّ مَاذَا؟ قالَ: الجِهَادُ في سَبيلِ اللَّهِ قيلَ: ثُمَّ مَاذَا؟ قالَ: حَجٌّ مَبْرُورٌ.</a:t>
            </a:r>
          </a:p>
          <a:p>
            <a:pPr algn="l"/>
            <a:r>
              <a:rPr lang="en-US" dirty="0" err="1"/>
              <a:t>Ḥajj</a:t>
            </a:r>
            <a:r>
              <a:rPr lang="en-US" dirty="0"/>
              <a:t> is a comprehensive act of devotion that combines all forms of worship, engaging both the heart and body, the outward and the inward. </a:t>
            </a:r>
            <a:r>
              <a:rPr lang="en-US" dirty="0" err="1"/>
              <a:t>Abū</a:t>
            </a:r>
            <a:r>
              <a:rPr lang="en-US" dirty="0"/>
              <a:t> al-</a:t>
            </a:r>
            <a:r>
              <a:rPr lang="en-US" dirty="0" err="1"/>
              <a:t>Shaʿthā</a:t>
            </a:r>
            <a:r>
              <a:rPr lang="en-US" dirty="0"/>
              <a:t>’ </a:t>
            </a:r>
            <a:r>
              <a:rPr lang="en-US" dirty="0" err="1"/>
              <a:t>Jābir</a:t>
            </a:r>
            <a:r>
              <a:rPr lang="en-US" dirty="0"/>
              <a:t> b. Zayd said, “</a:t>
            </a:r>
            <a:r>
              <a:rPr lang="en-US" dirty="0" err="1"/>
              <a:t>Ṣalāh</a:t>
            </a:r>
            <a:r>
              <a:rPr lang="en-US" dirty="0"/>
              <a:t> tires the body but not the wealth. </a:t>
            </a:r>
            <a:r>
              <a:rPr lang="en-US" dirty="0" err="1"/>
              <a:t>Zakāh</a:t>
            </a:r>
            <a:r>
              <a:rPr lang="en-US" dirty="0"/>
              <a:t> affects the wealth but not the body. </a:t>
            </a:r>
            <a:r>
              <a:rPr lang="en-US" dirty="0" err="1"/>
              <a:t>Ḥajj</a:t>
            </a:r>
            <a:r>
              <a:rPr lang="en-US" dirty="0"/>
              <a:t> exhausts both body and wealth, and that is why it is the best of deeds.</a:t>
            </a:r>
          </a:p>
          <a:p>
            <a:pPr algn="l"/>
            <a:endParaRPr lang="en-US" dirty="0"/>
          </a:p>
          <a:p>
            <a:pPr algn="l"/>
            <a:r>
              <a:rPr lang="en-US" dirty="0"/>
              <a:t>3. Forgives All Sins</a:t>
            </a:r>
          </a:p>
          <a:p>
            <a:pPr algn="r"/>
            <a:endParaRPr lang="en-US" dirty="0"/>
          </a:p>
          <a:p>
            <a:pPr algn="r"/>
            <a:r>
              <a:rPr lang="ar-AE" dirty="0"/>
              <a:t>مَن حَجَّ لِلَّهِ فَلَمْ يَرْفُثْ، ولَمْ يَفْسُقْ، رَجَعَ كَيَومِ ولَدَتْهُ أُمُّهُ.</a:t>
            </a:r>
            <a:endParaRPr lang="en-US" dirty="0"/>
          </a:p>
          <a:p>
            <a:pPr algn="l"/>
            <a:r>
              <a:rPr lang="en-US" dirty="0"/>
              <a:t>This is a Divine message sent to you from Allah: If you have fallen short in the past, </a:t>
            </a:r>
            <a:r>
              <a:rPr lang="en-US" dirty="0" err="1"/>
              <a:t>ḥajj</a:t>
            </a:r>
            <a:r>
              <a:rPr lang="en-US" dirty="0"/>
              <a:t> can be your new beginning. Allah, The Most Merciful and Powerful, can cleanse you and help you turn a new chapter in your life.</a:t>
            </a:r>
          </a:p>
          <a:p>
            <a:pPr algn="l"/>
            <a:endParaRPr lang="en-US" dirty="0"/>
          </a:p>
          <a:p>
            <a:pPr algn="l"/>
            <a:r>
              <a:rPr lang="en-US" dirty="0"/>
              <a:t>There are many other virtues too. Refer to My Hajj Companion (Pgs. 12-17 for a detailed list)</a:t>
            </a:r>
          </a:p>
        </p:txBody>
      </p:sp>
      <p:sp>
        <p:nvSpPr>
          <p:cNvPr id="4" name="Slide Number Placeholder 3"/>
          <p:cNvSpPr>
            <a:spLocks noGrp="1"/>
          </p:cNvSpPr>
          <p:nvPr>
            <p:ph type="sldNum" sz="quarter" idx="5"/>
          </p:nvPr>
        </p:nvSpPr>
        <p:spPr/>
        <p:txBody>
          <a:bodyPr/>
          <a:lstStyle/>
          <a:p>
            <a:fld id="{050B8B51-A01D-40E9-9594-70BFAD0C32CB}" type="slidenum">
              <a:rPr lang="en-PK" smtClean="0"/>
              <a:t>14</a:t>
            </a:fld>
            <a:endParaRPr lang="en-PK"/>
          </a:p>
        </p:txBody>
      </p:sp>
    </p:spTree>
    <p:extLst>
      <p:ext uri="{BB962C8B-B14F-4D97-AF65-F5344CB8AC3E}">
        <p14:creationId xmlns:p14="http://schemas.microsoft.com/office/powerpoint/2010/main" val="143984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A0D5-B870-CEC9-279B-A0B9A1942B48}"/>
              </a:ext>
            </a:extLst>
          </p:cNvPr>
          <p:cNvSpPr>
            <a:spLocks noGrp="1"/>
          </p:cNvSpPr>
          <p:nvPr>
            <p:ph type="ctrTitle" hasCustomPrompt="1"/>
          </p:nvPr>
        </p:nvSpPr>
        <p:spPr>
          <a:xfrm>
            <a:off x="1524000" y="1122363"/>
            <a:ext cx="9144000" cy="2387600"/>
          </a:xfrm>
        </p:spPr>
        <p:txBody>
          <a:bodyPr anchor="b"/>
          <a:lstStyle>
            <a:lvl1pPr algn="ctr">
              <a:defRPr sz="6000" b="1">
                <a:solidFill>
                  <a:srgbClr val="036169"/>
                </a:solidFill>
              </a:defRPr>
            </a:lvl1pPr>
          </a:lstStyle>
          <a:p>
            <a:r>
              <a:rPr lang="en-US"/>
              <a:t>CLICK TO EDIT MASTER TITLE STYLE</a:t>
            </a:r>
            <a:endParaRPr lang="en-PK"/>
          </a:p>
        </p:txBody>
      </p:sp>
      <p:sp>
        <p:nvSpPr>
          <p:cNvPr id="3" name="Subtitle 2">
            <a:extLst>
              <a:ext uri="{FF2B5EF4-FFF2-40B4-BE49-F238E27FC236}">
                <a16:creationId xmlns:a16="http://schemas.microsoft.com/office/drawing/2014/main" id="{A141E7F6-BB1A-FB13-A8EA-1AD2D5869C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8" name="Footer Placeholder 7">
            <a:extLst>
              <a:ext uri="{FF2B5EF4-FFF2-40B4-BE49-F238E27FC236}">
                <a16:creationId xmlns:a16="http://schemas.microsoft.com/office/drawing/2014/main" id="{7C4A656B-94C6-2974-B818-8DFCEB46E6C9}"/>
              </a:ext>
            </a:extLst>
          </p:cNvPr>
          <p:cNvSpPr>
            <a:spLocks noGrp="1"/>
          </p:cNvSpPr>
          <p:nvPr>
            <p:ph type="ftr" sz="quarter" idx="10"/>
          </p:nvPr>
        </p:nvSpPr>
        <p:spPr/>
        <p:txBody>
          <a:bodyPr/>
          <a:lstStyle/>
          <a:p>
            <a:r>
              <a:rPr lang="en-US"/>
              <a:t>SESSION 1</a:t>
            </a:r>
            <a:endParaRPr lang="en-PK"/>
          </a:p>
        </p:txBody>
      </p:sp>
    </p:spTree>
    <p:extLst>
      <p:ext uri="{BB962C8B-B14F-4D97-AF65-F5344CB8AC3E}">
        <p14:creationId xmlns:p14="http://schemas.microsoft.com/office/powerpoint/2010/main" val="31968853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C9FB-F378-CE54-6CAE-1ADF5B322B91}"/>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44880439-32ED-749E-C204-5FBEE22A02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Footer Placeholder 4">
            <a:extLst>
              <a:ext uri="{FF2B5EF4-FFF2-40B4-BE49-F238E27FC236}">
                <a16:creationId xmlns:a16="http://schemas.microsoft.com/office/drawing/2014/main" id="{235840F1-1B98-D685-F44C-CA02EFD50BF9}"/>
              </a:ext>
            </a:extLst>
          </p:cNvPr>
          <p:cNvSpPr>
            <a:spLocks noGrp="1"/>
          </p:cNvSpPr>
          <p:nvPr>
            <p:ph type="ftr" sz="quarter" idx="11"/>
          </p:nvPr>
        </p:nvSpPr>
        <p:spPr/>
        <p:txBody>
          <a:bodyPr/>
          <a:lstStyle/>
          <a:p>
            <a:r>
              <a:rPr lang="en-US"/>
              <a:t>SESSION 1</a:t>
            </a:r>
            <a:endParaRPr lang="en-PK"/>
          </a:p>
        </p:txBody>
      </p:sp>
    </p:spTree>
    <p:extLst>
      <p:ext uri="{BB962C8B-B14F-4D97-AF65-F5344CB8AC3E}">
        <p14:creationId xmlns:p14="http://schemas.microsoft.com/office/powerpoint/2010/main" val="415298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BDE193-0A7D-D11A-5901-BBDE12C329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B6BD86A8-FAC2-548C-31F1-12CD194A5B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Footer Placeholder 4">
            <a:extLst>
              <a:ext uri="{FF2B5EF4-FFF2-40B4-BE49-F238E27FC236}">
                <a16:creationId xmlns:a16="http://schemas.microsoft.com/office/drawing/2014/main" id="{6BC8488E-B4F8-DE53-45C0-AE1FED2F2E75}"/>
              </a:ext>
            </a:extLst>
          </p:cNvPr>
          <p:cNvSpPr>
            <a:spLocks noGrp="1"/>
          </p:cNvSpPr>
          <p:nvPr>
            <p:ph type="ftr" sz="quarter" idx="11"/>
          </p:nvPr>
        </p:nvSpPr>
        <p:spPr/>
        <p:txBody>
          <a:bodyPr/>
          <a:lstStyle/>
          <a:p>
            <a:r>
              <a:rPr lang="en-US"/>
              <a:t>SESSION 1</a:t>
            </a:r>
            <a:endParaRPr lang="en-PK"/>
          </a:p>
        </p:txBody>
      </p:sp>
    </p:spTree>
    <p:extLst>
      <p:ext uri="{BB962C8B-B14F-4D97-AF65-F5344CB8AC3E}">
        <p14:creationId xmlns:p14="http://schemas.microsoft.com/office/powerpoint/2010/main" val="426271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A0F7E9-E84A-058C-CB16-B993670FBCFD}"/>
              </a:ext>
            </a:extLst>
          </p:cNvPr>
          <p:cNvSpPr/>
          <p:nvPr userDrawn="1"/>
        </p:nvSpPr>
        <p:spPr>
          <a:xfrm>
            <a:off x="-34047" y="-41835"/>
            <a:ext cx="12226047" cy="6899835"/>
          </a:xfrm>
          <a:prstGeom prst="rect">
            <a:avLst/>
          </a:prstGeom>
          <a:gradFill>
            <a:gsLst>
              <a:gs pos="0">
                <a:schemeClr val="accent1">
                  <a:lumMod val="5000"/>
                  <a:lumOff val="95000"/>
                  <a:alpha val="0"/>
                </a:schemeClr>
              </a:gs>
              <a:gs pos="100000">
                <a:srgbClr val="DAFBF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Title 1">
            <a:extLst>
              <a:ext uri="{FF2B5EF4-FFF2-40B4-BE49-F238E27FC236}">
                <a16:creationId xmlns:a16="http://schemas.microsoft.com/office/drawing/2014/main" id="{65C761BF-4AD0-33D5-D474-CB520456CF92}"/>
              </a:ext>
            </a:extLst>
          </p:cNvPr>
          <p:cNvSpPr>
            <a:spLocks noGrp="1"/>
          </p:cNvSpPr>
          <p:nvPr>
            <p:ph type="title" hasCustomPrompt="1"/>
          </p:nvPr>
        </p:nvSpPr>
        <p:spPr/>
        <p:txBody>
          <a:bodyPr/>
          <a:lstStyle>
            <a:lvl1pPr>
              <a:defRPr>
                <a:solidFill>
                  <a:srgbClr val="036169"/>
                </a:solidFill>
                <a:latin typeface="FF Good Pro Bold" panose="020B0804020101020102" pitchFamily="34" charset="0"/>
                <a:cs typeface="FF Good Pro Bold" panose="020B0804020101020102" pitchFamily="34" charset="0"/>
              </a:defRPr>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37C554FF-C298-7A6A-1EAA-EFDB8A586AA8}"/>
              </a:ext>
            </a:extLst>
          </p:cNvPr>
          <p:cNvSpPr>
            <a:spLocks noGrp="1"/>
          </p:cNvSpPr>
          <p:nvPr>
            <p:ph idx="1"/>
          </p:nvPr>
        </p:nvSpPr>
        <p:spPr>
          <a:xfrm>
            <a:off x="838200" y="1475661"/>
            <a:ext cx="10515600" cy="4351338"/>
          </a:xfrm>
        </p:spPr>
        <p:txBody>
          <a:bodyPr/>
          <a:lstStyle>
            <a:lvl1pPr>
              <a:lnSpc>
                <a:spcPct val="114000"/>
              </a:lnSpc>
              <a:defRPr sz="2400" spc="-30" baseline="0"/>
            </a:lvl1pPr>
            <a:lvl2pPr>
              <a:lnSpc>
                <a:spcPct val="114000"/>
              </a:lnSpc>
              <a:defRPr sz="2000" spc="-30" baseline="0"/>
            </a:lvl2pPr>
            <a:lvl3pPr>
              <a:lnSpc>
                <a:spcPct val="114000"/>
              </a:lnSpc>
              <a:defRPr sz="1800" spc="-30" baseline="0"/>
            </a:lvl3pPr>
            <a:lvl4pPr>
              <a:lnSpc>
                <a:spcPct val="114000"/>
              </a:lnSpc>
              <a:defRPr sz="1600" spc="-30" baseline="0"/>
            </a:lvl4pPr>
            <a:lvl5pPr>
              <a:lnSpc>
                <a:spcPct val="114000"/>
              </a:lnSpc>
              <a:defRPr sz="1600"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pic>
        <p:nvPicPr>
          <p:cNvPr id="9" name="Graphic 8">
            <a:extLst>
              <a:ext uri="{FF2B5EF4-FFF2-40B4-BE49-F238E27FC236}">
                <a16:creationId xmlns:a16="http://schemas.microsoft.com/office/drawing/2014/main" id="{80D5C482-541B-F6D3-0142-16B26B863AE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06931" y="6381286"/>
            <a:ext cx="1153988" cy="223177"/>
          </a:xfrm>
          <a:prstGeom prst="rect">
            <a:avLst/>
          </a:prstGeom>
        </p:spPr>
      </p:pic>
      <p:pic>
        <p:nvPicPr>
          <p:cNvPr id="11" name="Graphic 10">
            <a:extLst>
              <a:ext uri="{FF2B5EF4-FFF2-40B4-BE49-F238E27FC236}">
                <a16:creationId xmlns:a16="http://schemas.microsoft.com/office/drawing/2014/main" id="{77022058-0AE1-CAAD-2BDE-51B7127FB96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8200" y="6356502"/>
            <a:ext cx="965102" cy="272746"/>
          </a:xfrm>
          <a:prstGeom prst="rect">
            <a:avLst/>
          </a:prstGeom>
        </p:spPr>
      </p:pic>
      <p:sp>
        <p:nvSpPr>
          <p:cNvPr id="14" name="Footer Placeholder 4">
            <a:extLst>
              <a:ext uri="{FF2B5EF4-FFF2-40B4-BE49-F238E27FC236}">
                <a16:creationId xmlns:a16="http://schemas.microsoft.com/office/drawing/2014/main" id="{82DFD460-297D-0A9B-49AF-5C1662894C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Tree>
    <p:extLst>
      <p:ext uri="{BB962C8B-B14F-4D97-AF65-F5344CB8AC3E}">
        <p14:creationId xmlns:p14="http://schemas.microsoft.com/office/powerpoint/2010/main" val="26109404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DF14EF-733E-7E64-0868-A6DFE5C88A47}"/>
              </a:ext>
            </a:extLst>
          </p:cNvPr>
          <p:cNvSpPr/>
          <p:nvPr userDrawn="1"/>
        </p:nvSpPr>
        <p:spPr>
          <a:xfrm>
            <a:off x="0" y="-58723"/>
            <a:ext cx="12192000" cy="6916723"/>
          </a:xfrm>
          <a:prstGeom prst="rect">
            <a:avLst/>
          </a:prstGeom>
          <a:gradFill>
            <a:gsLst>
              <a:gs pos="48305">
                <a:srgbClr val="036169">
                  <a:alpha val="75000"/>
                </a:srgbClr>
              </a:gs>
              <a:gs pos="27700">
                <a:srgbClr val="036169"/>
              </a:gs>
              <a:gs pos="100000">
                <a:srgbClr val="036169">
                  <a:alpha val="0"/>
                </a:srgbClr>
              </a:gs>
              <a:gs pos="0">
                <a:srgbClr val="036169"/>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sz="100"/>
          </a:p>
        </p:txBody>
      </p:sp>
      <p:sp>
        <p:nvSpPr>
          <p:cNvPr id="2" name="Title 1">
            <a:extLst>
              <a:ext uri="{FF2B5EF4-FFF2-40B4-BE49-F238E27FC236}">
                <a16:creationId xmlns:a16="http://schemas.microsoft.com/office/drawing/2014/main" id="{E31B93D5-E378-1939-B56F-82E5E6FD224C}"/>
              </a:ext>
            </a:extLst>
          </p:cNvPr>
          <p:cNvSpPr>
            <a:spLocks noGrp="1"/>
          </p:cNvSpPr>
          <p:nvPr>
            <p:ph type="title" hasCustomPrompt="1"/>
          </p:nvPr>
        </p:nvSpPr>
        <p:spPr>
          <a:xfrm>
            <a:off x="831849" y="-794759"/>
            <a:ext cx="12277399" cy="2852737"/>
          </a:xfrm>
        </p:spPr>
        <p:txBody>
          <a:bodyPr anchor="b"/>
          <a:lstStyle>
            <a:lvl1pPr>
              <a:defRPr sz="6000">
                <a:solidFill>
                  <a:schemeClr val="bg1"/>
                </a:solidFill>
              </a:defRPr>
            </a:lvl1pPr>
          </a:lstStyle>
          <a:p>
            <a:r>
              <a:rPr lang="en-US"/>
              <a:t>CLICK TO EDIT MASTER TITLE STYLE</a:t>
            </a:r>
            <a:endParaRPr lang="en-PK"/>
          </a:p>
        </p:txBody>
      </p:sp>
      <p:sp>
        <p:nvSpPr>
          <p:cNvPr id="3" name="Text Placeholder 2">
            <a:extLst>
              <a:ext uri="{FF2B5EF4-FFF2-40B4-BE49-F238E27FC236}">
                <a16:creationId xmlns:a16="http://schemas.microsoft.com/office/drawing/2014/main" id="{E89ACE06-49EC-B30B-FB20-61744C40C5B7}"/>
              </a:ext>
            </a:extLst>
          </p:cNvPr>
          <p:cNvSpPr>
            <a:spLocks noGrp="1"/>
          </p:cNvSpPr>
          <p:nvPr>
            <p:ph type="body" idx="1"/>
          </p:nvPr>
        </p:nvSpPr>
        <p:spPr>
          <a:xfrm>
            <a:off x="831850" y="2084966"/>
            <a:ext cx="10515600" cy="1500187"/>
          </a:xfrm>
        </p:spPr>
        <p:txBody>
          <a:bodyPr/>
          <a:lstStyle>
            <a:lvl1pPr marL="0" indent="0">
              <a:buNone/>
              <a:defRPr sz="2400">
                <a:solidFill>
                  <a:srgbClr val="DAFBFE"/>
                </a:solidFill>
                <a:latin typeface="Mulish ExtraBold"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CD6A18D-08FF-1FA4-5C54-EF2665347A36}"/>
              </a:ext>
            </a:extLst>
          </p:cNvPr>
          <p:cNvSpPr>
            <a:spLocks noGrp="1"/>
          </p:cNvSpPr>
          <p:nvPr>
            <p:ph type="ftr" sz="quarter" idx="11"/>
          </p:nvPr>
        </p:nvSpPr>
        <p:spPr/>
        <p:txBody>
          <a:bodyPr/>
          <a:lstStyle/>
          <a:p>
            <a:r>
              <a:rPr lang="en-US"/>
              <a:t>SESSION 1</a:t>
            </a:r>
            <a:endParaRPr lang="en-PK"/>
          </a:p>
        </p:txBody>
      </p:sp>
    </p:spTree>
    <p:extLst>
      <p:ext uri="{BB962C8B-B14F-4D97-AF65-F5344CB8AC3E}">
        <p14:creationId xmlns:p14="http://schemas.microsoft.com/office/powerpoint/2010/main" val="2739563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137D-B8BB-44AC-77E9-B476AF2A541D}"/>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98D48928-C83E-1351-097F-A0FD2C8BDE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id="{86CE55CC-453B-A2AB-6827-E6FE4C9920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a:extLst>
              <a:ext uri="{FF2B5EF4-FFF2-40B4-BE49-F238E27FC236}">
                <a16:creationId xmlns:a16="http://schemas.microsoft.com/office/drawing/2014/main" id="{62984B05-9342-732B-31F2-92BFD550E7DF}"/>
              </a:ext>
            </a:extLst>
          </p:cNvPr>
          <p:cNvSpPr>
            <a:spLocks noGrp="1"/>
          </p:cNvSpPr>
          <p:nvPr>
            <p:ph type="ftr" sz="quarter" idx="11"/>
          </p:nvPr>
        </p:nvSpPr>
        <p:spPr/>
        <p:txBody>
          <a:bodyPr/>
          <a:lstStyle/>
          <a:p>
            <a:r>
              <a:rPr lang="en-US"/>
              <a:t>SESSION 1</a:t>
            </a:r>
            <a:endParaRPr lang="en-PK"/>
          </a:p>
        </p:txBody>
      </p:sp>
    </p:spTree>
    <p:extLst>
      <p:ext uri="{BB962C8B-B14F-4D97-AF65-F5344CB8AC3E}">
        <p14:creationId xmlns:p14="http://schemas.microsoft.com/office/powerpoint/2010/main" val="2520428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427FB-7DDA-4450-FFD3-A96713E42C6C}"/>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1BA92ACF-B361-5B48-AC97-E7D112F61E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21D19E-3ABA-8B7A-0139-7B15A8E1F4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43A76490-21A2-44FF-22AA-5EB3C0016A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B027A7-ADA9-46A4-FE39-9A3FB1D04B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8" name="Footer Placeholder 7">
            <a:extLst>
              <a:ext uri="{FF2B5EF4-FFF2-40B4-BE49-F238E27FC236}">
                <a16:creationId xmlns:a16="http://schemas.microsoft.com/office/drawing/2014/main" id="{5EB6FFFB-7616-378A-EE61-8C21DBE19A6E}"/>
              </a:ext>
            </a:extLst>
          </p:cNvPr>
          <p:cNvSpPr>
            <a:spLocks noGrp="1"/>
          </p:cNvSpPr>
          <p:nvPr>
            <p:ph type="ftr" sz="quarter" idx="11"/>
          </p:nvPr>
        </p:nvSpPr>
        <p:spPr/>
        <p:txBody>
          <a:bodyPr/>
          <a:lstStyle/>
          <a:p>
            <a:r>
              <a:rPr lang="en-US"/>
              <a:t>SESSION 1</a:t>
            </a:r>
            <a:endParaRPr lang="en-PK"/>
          </a:p>
        </p:txBody>
      </p:sp>
    </p:spTree>
    <p:extLst>
      <p:ext uri="{BB962C8B-B14F-4D97-AF65-F5344CB8AC3E}">
        <p14:creationId xmlns:p14="http://schemas.microsoft.com/office/powerpoint/2010/main" val="2048661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BEDF7-2516-C4FE-AEBD-064DDFE4D7AF}"/>
              </a:ext>
            </a:extLst>
          </p:cNvPr>
          <p:cNvSpPr>
            <a:spLocks noGrp="1"/>
          </p:cNvSpPr>
          <p:nvPr>
            <p:ph type="title"/>
          </p:nvPr>
        </p:nvSpPr>
        <p:spPr/>
        <p:txBody>
          <a:bodyPr/>
          <a:lstStyle/>
          <a:p>
            <a:r>
              <a:rPr lang="en-US"/>
              <a:t>Click to edit Master title style</a:t>
            </a:r>
            <a:endParaRPr lang="en-PK"/>
          </a:p>
        </p:txBody>
      </p:sp>
      <p:sp>
        <p:nvSpPr>
          <p:cNvPr id="4" name="Footer Placeholder 3">
            <a:extLst>
              <a:ext uri="{FF2B5EF4-FFF2-40B4-BE49-F238E27FC236}">
                <a16:creationId xmlns:a16="http://schemas.microsoft.com/office/drawing/2014/main" id="{3DAF9C86-4503-569B-F804-9C6703B05E2F}"/>
              </a:ext>
            </a:extLst>
          </p:cNvPr>
          <p:cNvSpPr>
            <a:spLocks noGrp="1"/>
          </p:cNvSpPr>
          <p:nvPr>
            <p:ph type="ftr" sz="quarter" idx="11"/>
          </p:nvPr>
        </p:nvSpPr>
        <p:spPr/>
        <p:txBody>
          <a:bodyPr/>
          <a:lstStyle/>
          <a:p>
            <a:r>
              <a:rPr lang="en-US"/>
              <a:t>SESSION 1</a:t>
            </a:r>
            <a:endParaRPr lang="en-PK"/>
          </a:p>
        </p:txBody>
      </p:sp>
    </p:spTree>
    <p:extLst>
      <p:ext uri="{BB962C8B-B14F-4D97-AF65-F5344CB8AC3E}">
        <p14:creationId xmlns:p14="http://schemas.microsoft.com/office/powerpoint/2010/main" val="365263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6266ED0-E324-74F3-9C05-1BBD750FF6EF}"/>
              </a:ext>
            </a:extLst>
          </p:cNvPr>
          <p:cNvSpPr>
            <a:spLocks noGrp="1"/>
          </p:cNvSpPr>
          <p:nvPr>
            <p:ph type="ftr" sz="quarter" idx="11"/>
          </p:nvPr>
        </p:nvSpPr>
        <p:spPr/>
        <p:txBody>
          <a:bodyPr/>
          <a:lstStyle/>
          <a:p>
            <a:r>
              <a:rPr lang="en-US"/>
              <a:t>SESSION 1</a:t>
            </a:r>
            <a:endParaRPr lang="en-PK"/>
          </a:p>
        </p:txBody>
      </p:sp>
    </p:spTree>
    <p:extLst>
      <p:ext uri="{BB962C8B-B14F-4D97-AF65-F5344CB8AC3E}">
        <p14:creationId xmlns:p14="http://schemas.microsoft.com/office/powerpoint/2010/main" val="3998869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D2144-8B4B-A086-E53B-14C235B384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200BFB8C-5D39-EB74-77B1-39EA2F3323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9A487986-668A-37C1-1F23-CE957325B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4C16992-9280-5D5D-1726-1DB9D29D013F}"/>
              </a:ext>
            </a:extLst>
          </p:cNvPr>
          <p:cNvSpPr>
            <a:spLocks noGrp="1"/>
          </p:cNvSpPr>
          <p:nvPr>
            <p:ph type="ftr" sz="quarter" idx="11"/>
          </p:nvPr>
        </p:nvSpPr>
        <p:spPr/>
        <p:txBody>
          <a:bodyPr/>
          <a:lstStyle/>
          <a:p>
            <a:r>
              <a:rPr lang="en-US"/>
              <a:t>SESSION 1</a:t>
            </a:r>
            <a:endParaRPr lang="en-PK"/>
          </a:p>
        </p:txBody>
      </p:sp>
    </p:spTree>
    <p:extLst>
      <p:ext uri="{BB962C8B-B14F-4D97-AF65-F5344CB8AC3E}">
        <p14:creationId xmlns:p14="http://schemas.microsoft.com/office/powerpoint/2010/main" val="32327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5D524-F58B-2363-0370-E00D969536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277003A7-BB40-87FA-4E6D-845D5A73D3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8AA21D4B-6DB5-C2AC-3A10-12C393A58B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FA4BA6-FA1F-3729-9F28-12C2C241FC6B}"/>
              </a:ext>
            </a:extLst>
          </p:cNvPr>
          <p:cNvSpPr>
            <a:spLocks noGrp="1"/>
          </p:cNvSpPr>
          <p:nvPr>
            <p:ph type="ftr" sz="quarter" idx="11"/>
          </p:nvPr>
        </p:nvSpPr>
        <p:spPr/>
        <p:txBody>
          <a:bodyPr/>
          <a:lstStyle/>
          <a:p>
            <a:r>
              <a:rPr lang="en-US"/>
              <a:t>SESSION 1</a:t>
            </a:r>
            <a:endParaRPr lang="en-PK"/>
          </a:p>
        </p:txBody>
      </p:sp>
    </p:spTree>
    <p:extLst>
      <p:ext uri="{BB962C8B-B14F-4D97-AF65-F5344CB8AC3E}">
        <p14:creationId xmlns:p14="http://schemas.microsoft.com/office/powerpoint/2010/main" val="2584050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CBB0F9-8DC5-64EE-6E3E-34AEB8AC91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064F99F8-1395-A16C-99DB-52B010CA8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K" dirty="0"/>
          </a:p>
        </p:txBody>
      </p:sp>
      <p:sp>
        <p:nvSpPr>
          <p:cNvPr id="5" name="Footer Placeholder 4">
            <a:extLst>
              <a:ext uri="{FF2B5EF4-FFF2-40B4-BE49-F238E27FC236}">
                <a16:creationId xmlns:a16="http://schemas.microsoft.com/office/drawing/2014/main" id="{D152987C-7FC1-FCE8-AE5D-06F90DE7EB9F}"/>
              </a:ext>
            </a:extLst>
          </p:cNvPr>
          <p:cNvSpPr>
            <a:spLocks noGrp="1" noRot="1" noMove="1" noResize="1" noEditPoints="1" noAdjustHandles="1" noChangeArrowheads="1" noChangeShapeType="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pic>
        <p:nvPicPr>
          <p:cNvPr id="8" name="Graphic 7">
            <a:extLst>
              <a:ext uri="{FF2B5EF4-FFF2-40B4-BE49-F238E27FC236}">
                <a16:creationId xmlns:a16="http://schemas.microsoft.com/office/drawing/2014/main" id="{87B5629B-2C71-FD84-5D82-F2C1D3EDC7BC}"/>
              </a:ext>
            </a:extLst>
          </p:cNvPr>
          <p:cNvPicPr>
            <a:picLocks noChangeAspect="1"/>
          </p:cNvPicPr>
          <p:nvPr userDrawn="1"/>
        </p:nvPicPr>
        <p:blipFill>
          <a:blip>
            <a:extLst>
              <a:ext uri="{96DAC541-7B7A-43D3-8B79-37D633B846F1}">
                <asvg:svgBlip xmlns:asvg="http://schemas.microsoft.com/office/drawing/2016/SVG/main" r:embed="rId13"/>
              </a:ext>
            </a:extLst>
          </a:blip>
          <a:stretch>
            <a:fillRect/>
          </a:stretch>
        </p:blipFill>
        <p:spPr>
          <a:xfrm>
            <a:off x="838200" y="6356502"/>
            <a:ext cx="965102" cy="272746"/>
          </a:xfrm>
          <a:prstGeom prst="rect">
            <a:avLst/>
          </a:prstGeom>
        </p:spPr>
      </p:pic>
      <p:pic>
        <p:nvPicPr>
          <p:cNvPr id="9" name="Graphic 8">
            <a:extLst>
              <a:ext uri="{FF2B5EF4-FFF2-40B4-BE49-F238E27FC236}">
                <a16:creationId xmlns:a16="http://schemas.microsoft.com/office/drawing/2014/main" id="{69604879-DEEB-5F4D-B35D-F87B2B3C7597}"/>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10206931" y="6381286"/>
            <a:ext cx="1153988" cy="223177"/>
          </a:xfrm>
          <a:prstGeom prst="rect">
            <a:avLst/>
          </a:prstGeom>
        </p:spPr>
      </p:pic>
    </p:spTree>
    <p:extLst>
      <p:ext uri="{BB962C8B-B14F-4D97-AF65-F5344CB8AC3E}">
        <p14:creationId xmlns:p14="http://schemas.microsoft.com/office/powerpoint/2010/main" val="1522696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rgbClr val="036169"/>
          </a:solidFill>
          <a:latin typeface="FF Good Pro Bold" panose="020B0804020101020102" pitchFamily="34" charset="0"/>
          <a:ea typeface="+mj-ea"/>
          <a:cs typeface="FF Good Pro Bold" panose="020B0804020101020102"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sv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sv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sv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svg"/><Relationship Id="rId5" Type="http://schemas.openxmlformats.org/officeDocument/2006/relationships/image" Target="../media/image2.sv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sv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sv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sv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sv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78C7F-C375-EE29-F294-058589074E77}"/>
              </a:ext>
            </a:extLst>
          </p:cNvPr>
          <p:cNvSpPr>
            <a:spLocks noGrp="1"/>
          </p:cNvSpPr>
          <p:nvPr>
            <p:ph type="title"/>
          </p:nvPr>
        </p:nvSpPr>
        <p:spPr>
          <a:xfrm>
            <a:off x="838200" y="436971"/>
            <a:ext cx="10515600" cy="1325563"/>
          </a:xfrm>
        </p:spPr>
        <p:txBody>
          <a:bodyPr/>
          <a:lstStyle/>
          <a:p>
            <a:r>
              <a:rPr lang="en-GB" dirty="0"/>
              <a:t>RESOURCES NEEDED FOR THIS PRESENTATION</a:t>
            </a:r>
          </a:p>
        </p:txBody>
      </p:sp>
      <p:sp>
        <p:nvSpPr>
          <p:cNvPr id="3" name="Content Placeholder 2">
            <a:extLst>
              <a:ext uri="{FF2B5EF4-FFF2-40B4-BE49-F238E27FC236}">
                <a16:creationId xmlns:a16="http://schemas.microsoft.com/office/drawing/2014/main" id="{71808AB2-2B6A-5332-B2DB-E6D314E26DA7}"/>
              </a:ext>
            </a:extLst>
          </p:cNvPr>
          <p:cNvSpPr>
            <a:spLocks noGrp="1"/>
          </p:cNvSpPr>
          <p:nvPr>
            <p:ph idx="1"/>
          </p:nvPr>
        </p:nvSpPr>
        <p:spPr>
          <a:xfrm>
            <a:off x="838200" y="1919798"/>
            <a:ext cx="10515600" cy="4351338"/>
          </a:xfrm>
        </p:spPr>
        <p:txBody>
          <a:bodyPr/>
          <a:lstStyle/>
          <a:p>
            <a:r>
              <a:rPr lang="en-GB" dirty="0"/>
              <a:t>Sticky Notes </a:t>
            </a:r>
          </a:p>
          <a:p>
            <a:r>
              <a:rPr lang="en-GB" dirty="0"/>
              <a:t>Pens </a:t>
            </a:r>
          </a:p>
          <a:p>
            <a:r>
              <a:rPr lang="en-GB" dirty="0"/>
              <a:t>4 x A3 Sheets of paper (preferably card)</a:t>
            </a:r>
          </a:p>
        </p:txBody>
      </p:sp>
      <p:sp>
        <p:nvSpPr>
          <p:cNvPr id="4" name="Footer Placeholder 3">
            <a:extLst>
              <a:ext uri="{FF2B5EF4-FFF2-40B4-BE49-F238E27FC236}">
                <a16:creationId xmlns:a16="http://schemas.microsoft.com/office/drawing/2014/main" id="{CF3E5617-DE5C-436C-796F-18662EEEBF5C}"/>
              </a:ext>
            </a:extLst>
          </p:cNvPr>
          <p:cNvSpPr>
            <a:spLocks noGrp="1"/>
          </p:cNvSpPr>
          <p:nvPr>
            <p:ph type="ftr" sz="quarter" idx="3"/>
          </p:nvPr>
        </p:nvSpPr>
        <p:spPr/>
        <p:txBody>
          <a:bodyPr/>
          <a:lstStyle/>
          <a:p>
            <a:r>
              <a:rPr lang="en-US"/>
              <a:t>SESSION 1</a:t>
            </a:r>
            <a:endParaRPr lang="en-PK"/>
          </a:p>
        </p:txBody>
      </p:sp>
    </p:spTree>
    <p:extLst>
      <p:ext uri="{BB962C8B-B14F-4D97-AF65-F5344CB8AC3E}">
        <p14:creationId xmlns:p14="http://schemas.microsoft.com/office/powerpoint/2010/main" val="2977190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589D8-30CD-A0A9-8F7F-EE6959C50DE7}"/>
            </a:ext>
          </a:extLst>
        </p:cNvPr>
        <p:cNvGrpSpPr/>
        <p:nvPr/>
      </p:nvGrpSpPr>
      <p:grpSpPr>
        <a:xfrm>
          <a:off x="0" y="0"/>
          <a:ext cx="0" cy="0"/>
          <a:chOff x="0" y="0"/>
          <a:chExt cx="0" cy="0"/>
        </a:xfrm>
      </p:grpSpPr>
      <p:sp>
        <p:nvSpPr>
          <p:cNvPr id="4" name="Green BG">
            <a:extLst>
              <a:ext uri="{FF2B5EF4-FFF2-40B4-BE49-F238E27FC236}">
                <a16:creationId xmlns:a16="http://schemas.microsoft.com/office/drawing/2014/main" id="{E19CE181-D893-5E1D-20BE-397F6428D9C4}"/>
              </a:ext>
            </a:extLst>
          </p:cNvPr>
          <p:cNvSpPr>
            <a:spLocks/>
          </p:cNvSpPr>
          <p:nvPr/>
        </p:nvSpPr>
        <p:spPr>
          <a:xfrm>
            <a:off x="-70338" y="-31206"/>
            <a:ext cx="12283440" cy="6916723"/>
          </a:xfrm>
          <a:prstGeom prst="rect">
            <a:avLst/>
          </a:prstGeom>
          <a:gradFill>
            <a:gsLst>
              <a:gs pos="52000">
                <a:srgbClr val="036169">
                  <a:alpha val="64000"/>
                </a:srgbClr>
              </a:gs>
              <a:gs pos="27000">
                <a:srgbClr val="036169">
                  <a:alpha val="80000"/>
                </a:srgbClr>
              </a:gs>
              <a:gs pos="100000">
                <a:srgbClr val="036169">
                  <a:alpha val="0"/>
                </a:srgbClr>
              </a:gs>
              <a:gs pos="0">
                <a:srgbClr val="036169"/>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
              <a:t>/</a:t>
            </a:r>
            <a:endParaRPr lang="en-PK" sz="100"/>
          </a:p>
        </p:txBody>
      </p:sp>
      <p:sp>
        <p:nvSpPr>
          <p:cNvPr id="9" name="Content Placeholder 2">
            <a:extLst>
              <a:ext uri="{FF2B5EF4-FFF2-40B4-BE49-F238E27FC236}">
                <a16:creationId xmlns:a16="http://schemas.microsoft.com/office/drawing/2014/main" id="{60598992-DA2D-3196-E8CD-6D22069A2D89}"/>
              </a:ext>
            </a:extLst>
          </p:cNvPr>
          <p:cNvSpPr txBox="1">
            <a:spLocks/>
          </p:cNvSpPr>
          <p:nvPr/>
        </p:nvSpPr>
        <p:spPr>
          <a:xfrm>
            <a:off x="849664" y="3468432"/>
            <a:ext cx="10605558" cy="2120799"/>
          </a:xfrm>
          <a:prstGeom prst="roundRect">
            <a:avLst>
              <a:gd name="adj" fmla="val 12245"/>
            </a:avLst>
          </a:prstGeom>
          <a:solidFill>
            <a:schemeClr val="bg1"/>
          </a:solidFill>
          <a:ln>
            <a:noFill/>
          </a:ln>
          <a:effectLst>
            <a:outerShdw blurRad="952500" dir="2700000" algn="tl" rotWithShape="0">
              <a:srgbClr val="036169">
                <a:alpha val="25000"/>
              </a:srgbClr>
            </a:outerShdw>
            <a:softEdge rad="0"/>
          </a:effectLst>
        </p:spPr>
        <p:txBody>
          <a:bodyPr vert="horz" wrap="square" lIns="360000" tIns="720000" rIns="360000" bIns="180000" rtlCol="0" anchor="ctr"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8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err="1"/>
              <a:t>Ḥajj</a:t>
            </a:r>
            <a:r>
              <a:rPr lang="en-GB" sz="1600" dirty="0"/>
              <a:t> - </a:t>
            </a:r>
            <a:r>
              <a:rPr lang="en-GB" sz="1600" dirty="0" err="1"/>
              <a:t>Qaṣd</a:t>
            </a:r>
            <a:r>
              <a:rPr lang="en-GB" sz="1600" dirty="0"/>
              <a:t> (aim is Allah) </a:t>
            </a:r>
          </a:p>
          <a:p>
            <a:r>
              <a:rPr lang="en-GB" sz="1600" dirty="0"/>
              <a:t>Once in a lifetime opportunity </a:t>
            </a:r>
          </a:p>
          <a:p>
            <a:r>
              <a:rPr lang="en-GB" sz="1600" dirty="0"/>
              <a:t>Investment </a:t>
            </a:r>
          </a:p>
        </p:txBody>
      </p:sp>
      <p:sp>
        <p:nvSpPr>
          <p:cNvPr id="2" name="Background frame">
            <a:extLst>
              <a:ext uri="{FF2B5EF4-FFF2-40B4-BE49-F238E27FC236}">
                <a16:creationId xmlns:a16="http://schemas.microsoft.com/office/drawing/2014/main" id="{7A4A6A9D-D95C-5781-0F5D-EC7CEFE1CEF3}"/>
              </a:ext>
            </a:extLst>
          </p:cNvPr>
          <p:cNvSpPr/>
          <p:nvPr/>
        </p:nvSpPr>
        <p:spPr>
          <a:xfrm>
            <a:off x="849663" y="707060"/>
            <a:ext cx="10605559" cy="3236394"/>
          </a:xfrm>
          <a:prstGeom prst="roundRect">
            <a:avLst>
              <a:gd name="adj" fmla="val 7899"/>
            </a:avLst>
          </a:prstGeom>
          <a:solidFill>
            <a:schemeClr val="bg1"/>
          </a:solidFill>
          <a:ln>
            <a:noFill/>
          </a:ln>
          <a:effectLst>
            <a:outerShdw blurRad="952500" dist="38100" dir="2700000" algn="tl" rotWithShape="0">
              <a:srgbClr val="036169">
                <a:alpha val="5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7" name="Arabic Dua">
            <a:extLst>
              <a:ext uri="{FF2B5EF4-FFF2-40B4-BE49-F238E27FC236}">
                <a16:creationId xmlns:a16="http://schemas.microsoft.com/office/drawing/2014/main" id="{FB43D4AB-665F-8D22-1AEF-F2C6240323C8}"/>
              </a:ext>
            </a:extLst>
          </p:cNvPr>
          <p:cNvSpPr txBox="1"/>
          <p:nvPr/>
        </p:nvSpPr>
        <p:spPr>
          <a:xfrm>
            <a:off x="1333635" y="1455690"/>
            <a:ext cx="9637613" cy="769441"/>
          </a:xfrm>
          <a:prstGeom prst="rect">
            <a:avLst/>
          </a:prstGeom>
          <a:noFill/>
        </p:spPr>
        <p:txBody>
          <a:bodyPr wrap="square" rtlCol="0">
            <a:spAutoFit/>
          </a:bodyPr>
          <a:lstStyle/>
          <a:p>
            <a:pPr algn="ctr" rtl="1">
              <a:lnSpc>
                <a:spcPct val="150000"/>
              </a:lnSpc>
            </a:pPr>
            <a:r>
              <a:rPr lang="ar-SA" sz="3200" i="0" u="none" strike="noStrike">
                <a:solidFill>
                  <a:srgbClr val="036169"/>
                </a:solidFill>
                <a:effectLst/>
                <a:latin typeface="KFGQP_ Uthman_Taha_Naskh" panose="02000000000000000000" pitchFamily="2" charset="-78"/>
                <a:cs typeface="KFGQP_ Uthman_Taha_Naskh" panose="02000000000000000000" pitchFamily="2" charset="-78"/>
              </a:rPr>
              <a:t>وَأَذِّن فِي النَّاسِ بِالْحَجِّ يَأْتُوكَ رِجَالًا وَعَلَىٰ كُلِّ ضَامِرٍ يَأْتِينَ مِن كُلِّ فَجٍّ عَمِيقٍ</a:t>
            </a:r>
          </a:p>
        </p:txBody>
      </p:sp>
      <p:sp>
        <p:nvSpPr>
          <p:cNvPr id="8" name="Content Placeholder 2">
            <a:extLst>
              <a:ext uri="{FF2B5EF4-FFF2-40B4-BE49-F238E27FC236}">
                <a16:creationId xmlns:a16="http://schemas.microsoft.com/office/drawing/2014/main" id="{3B336E56-2A56-BE24-EDB5-89F7BA4A52DC}"/>
              </a:ext>
            </a:extLst>
          </p:cNvPr>
          <p:cNvSpPr>
            <a:spLocks noGrp="1"/>
          </p:cNvSpPr>
          <p:nvPr>
            <p:ph idx="1"/>
          </p:nvPr>
        </p:nvSpPr>
        <p:spPr>
          <a:xfrm>
            <a:off x="1294725" y="2482794"/>
            <a:ext cx="9637613" cy="1346360"/>
          </a:xfrm>
        </p:spPr>
        <p:txBody>
          <a:bodyPr>
            <a:normAutofit/>
          </a:bodyPr>
          <a:lstStyle/>
          <a:p>
            <a:pPr marL="0" indent="0">
              <a:buNone/>
            </a:pPr>
            <a:r>
              <a:rPr lang="en-GB" sz="2000"/>
              <a:t>“Call ˹all˺ people to the pilgrimage. They will come to you on foot and on every lean camel from every distant path</a:t>
            </a:r>
            <a:r>
              <a:rPr lang="en-US" sz="2000"/>
              <a:t>” </a:t>
            </a:r>
            <a:r>
              <a:rPr lang="en-US" sz="1600">
                <a:solidFill>
                  <a:srgbClr val="036169"/>
                </a:solidFill>
              </a:rPr>
              <a:t>(22:27).</a:t>
            </a:r>
            <a:endParaRPr lang="en-PK" sz="2000">
              <a:solidFill>
                <a:srgbClr val="036169"/>
              </a:solidFill>
            </a:endParaRPr>
          </a:p>
        </p:txBody>
      </p:sp>
      <p:sp>
        <p:nvSpPr>
          <p:cNvPr id="3" name="Content Placeholder 2">
            <a:extLst>
              <a:ext uri="{FF2B5EF4-FFF2-40B4-BE49-F238E27FC236}">
                <a16:creationId xmlns:a16="http://schemas.microsoft.com/office/drawing/2014/main" id="{983F015E-FE97-1E1C-547B-C78912E9D702}"/>
              </a:ext>
            </a:extLst>
          </p:cNvPr>
          <p:cNvSpPr txBox="1">
            <a:spLocks/>
          </p:cNvSpPr>
          <p:nvPr/>
        </p:nvSpPr>
        <p:spPr>
          <a:xfrm rot="5400000">
            <a:off x="10877208" y="1302311"/>
            <a:ext cx="2261105"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WHAT IS HAJJ?</a:t>
            </a:r>
          </a:p>
        </p:txBody>
      </p:sp>
      <p:pic>
        <p:nvPicPr>
          <p:cNvPr id="16" name="Hajj - Ayah 27">
            <a:hlinkClick r:id="" action="ppaction://media"/>
            <a:extLst>
              <a:ext uri="{FF2B5EF4-FFF2-40B4-BE49-F238E27FC236}">
                <a16:creationId xmlns:a16="http://schemas.microsoft.com/office/drawing/2014/main" id="{9F9AA13A-9C88-C2B2-4794-22B21B7A7FC1}"/>
              </a:ext>
            </a:extLst>
          </p:cNvPr>
          <p:cNvPicPr>
            <a:picLocks noChangeAspect="1"/>
          </p:cNvPicPr>
          <p:nvPr>
            <a:audioFile r:link="rId2"/>
            <p:extLst>
              <p:ext uri="{DAA4B4D4-6D71-4841-9C94-3DE7FCFB9230}">
                <p14:media xmlns:p14="http://schemas.microsoft.com/office/powerpoint/2010/main" r:embed="rId1"/>
              </p:ext>
            </p:extLst>
          </p:nvPr>
        </p:nvPicPr>
        <p:blipFill>
          <a:blip>
            <a:extLst>
              <a:ext uri="{96DAC541-7B7A-43D3-8B79-37D633B846F1}">
                <asvg:svgBlip xmlns:asvg="http://schemas.microsoft.com/office/drawing/2016/SVG/main" r:embed="rId5"/>
              </a:ext>
            </a:extLst>
          </a:blip>
          <a:srcRect/>
          <a:stretch/>
        </p:blipFill>
        <p:spPr>
          <a:xfrm>
            <a:off x="5670000" y="5760000"/>
            <a:ext cx="889200" cy="889200"/>
          </a:xfrm>
          <a:prstGeom prst="rect">
            <a:avLst/>
          </a:prstGeom>
        </p:spPr>
      </p:pic>
    </p:spTree>
    <p:extLst>
      <p:ext uri="{BB962C8B-B14F-4D97-AF65-F5344CB8AC3E}">
        <p14:creationId xmlns:p14="http://schemas.microsoft.com/office/powerpoint/2010/main" val="425597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99"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6"/>
                </p:tgtEl>
              </p:cMediaNode>
            </p:audio>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59866-2BDE-5BA0-7148-A9BDC2C1E58C}"/>
            </a:ext>
          </a:extLst>
        </p:cNvPr>
        <p:cNvGrpSpPr/>
        <p:nvPr/>
      </p:nvGrpSpPr>
      <p:grpSpPr>
        <a:xfrm>
          <a:off x="0" y="0"/>
          <a:ext cx="0" cy="0"/>
          <a:chOff x="0" y="0"/>
          <a:chExt cx="0" cy="0"/>
        </a:xfrm>
      </p:grpSpPr>
      <p:pic>
        <p:nvPicPr>
          <p:cNvPr id="2050" name="Picture 2" descr="Picture background">
            <a:extLst>
              <a:ext uri="{FF2B5EF4-FFF2-40B4-BE49-F238E27FC236}">
                <a16:creationId xmlns:a16="http://schemas.microsoft.com/office/drawing/2014/main" id="{51E1A732-6A95-177E-61B9-FB1C6C6AB3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48" r="1"/>
          <a:stretch/>
        </p:blipFill>
        <p:spPr bwMode="auto">
          <a:xfrm flipH="1">
            <a:off x="5333442" y="0"/>
            <a:ext cx="6858558" cy="6858000"/>
          </a:xfrm>
          <a:prstGeom prst="rect">
            <a:avLst/>
          </a:prstGeom>
          <a:gradFill>
            <a:gsLst>
              <a:gs pos="0">
                <a:srgbClr val="036169"/>
              </a:gs>
              <a:gs pos="100000">
                <a:schemeClr val="bg1">
                  <a:alpha val="0"/>
                </a:schemeClr>
              </a:gs>
            </a:gsLst>
            <a:lin ang="2700000" scaled="1"/>
          </a:gradFill>
        </p:spPr>
      </p:pic>
      <p:sp>
        <p:nvSpPr>
          <p:cNvPr id="6" name="Rectangle 5">
            <a:extLst>
              <a:ext uri="{FF2B5EF4-FFF2-40B4-BE49-F238E27FC236}">
                <a16:creationId xmlns:a16="http://schemas.microsoft.com/office/drawing/2014/main" id="{F1C543B3-6913-94F2-77DF-3D3AFEBF2B1E}"/>
              </a:ext>
            </a:extLst>
          </p:cNvPr>
          <p:cNvSpPr/>
          <p:nvPr/>
        </p:nvSpPr>
        <p:spPr>
          <a:xfrm>
            <a:off x="-34047" y="3039762"/>
            <a:ext cx="12226047" cy="3818238"/>
          </a:xfrm>
          <a:prstGeom prst="rect">
            <a:avLst/>
          </a:prstGeom>
          <a:gradFill>
            <a:gsLst>
              <a:gs pos="0">
                <a:schemeClr val="accent1">
                  <a:lumMod val="5000"/>
                  <a:lumOff val="95000"/>
                  <a:alpha val="0"/>
                </a:schemeClr>
              </a:gs>
              <a:gs pos="100000">
                <a:srgbClr val="DAFBF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8" name="Graphic 7">
            <a:extLst>
              <a:ext uri="{FF2B5EF4-FFF2-40B4-BE49-F238E27FC236}">
                <a16:creationId xmlns:a16="http://schemas.microsoft.com/office/drawing/2014/main" id="{D2BFDA4F-08E2-DACB-688A-574562285D3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06931" y="6381286"/>
            <a:ext cx="1153988" cy="223177"/>
          </a:xfrm>
          <a:prstGeom prst="rect">
            <a:avLst/>
          </a:prstGeom>
        </p:spPr>
      </p:pic>
      <p:sp>
        <p:nvSpPr>
          <p:cNvPr id="2" name="Title 1">
            <a:extLst>
              <a:ext uri="{FF2B5EF4-FFF2-40B4-BE49-F238E27FC236}">
                <a16:creationId xmlns:a16="http://schemas.microsoft.com/office/drawing/2014/main" id="{FB083E86-06ED-9CAF-DBAD-5DCA514F6005}"/>
              </a:ext>
            </a:extLst>
          </p:cNvPr>
          <p:cNvSpPr>
            <a:spLocks noGrp="1"/>
          </p:cNvSpPr>
          <p:nvPr>
            <p:ph type="title"/>
          </p:nvPr>
        </p:nvSpPr>
        <p:spPr>
          <a:xfrm>
            <a:off x="838200" y="996025"/>
            <a:ext cx="4094527" cy="1325563"/>
          </a:xfrm>
        </p:spPr>
        <p:txBody>
          <a:bodyPr/>
          <a:lstStyle/>
          <a:p>
            <a:r>
              <a:rPr lang="en-US"/>
              <a:t>JOURNEY OF THE HEART</a:t>
            </a:r>
            <a:endParaRPr lang="en-PK"/>
          </a:p>
        </p:txBody>
      </p:sp>
      <p:sp>
        <p:nvSpPr>
          <p:cNvPr id="3" name="Content Placeholder 2">
            <a:extLst>
              <a:ext uri="{FF2B5EF4-FFF2-40B4-BE49-F238E27FC236}">
                <a16:creationId xmlns:a16="http://schemas.microsoft.com/office/drawing/2014/main" id="{134F7CC4-AF0B-907F-FFC3-6F6D5571C8BC}"/>
              </a:ext>
            </a:extLst>
          </p:cNvPr>
          <p:cNvSpPr>
            <a:spLocks noGrp="1"/>
          </p:cNvSpPr>
          <p:nvPr>
            <p:ph idx="1"/>
          </p:nvPr>
        </p:nvSpPr>
        <p:spPr>
          <a:xfrm>
            <a:off x="838200" y="2321587"/>
            <a:ext cx="4094527" cy="3111103"/>
          </a:xfrm>
        </p:spPr>
        <p:txBody>
          <a:bodyPr>
            <a:normAutofit/>
          </a:bodyPr>
          <a:lstStyle/>
          <a:p>
            <a:pPr marL="514350" indent="-514350">
              <a:lnSpc>
                <a:spcPct val="130000"/>
              </a:lnSpc>
              <a:buFont typeface="+mj-lt"/>
              <a:buAutoNum type="arabicPeriod"/>
            </a:pPr>
            <a:r>
              <a:rPr lang="en-GB" dirty="0"/>
              <a:t>Present Heart</a:t>
            </a:r>
          </a:p>
          <a:p>
            <a:pPr marL="514350" indent="-514350">
              <a:lnSpc>
                <a:spcPct val="130000"/>
              </a:lnSpc>
              <a:buFont typeface="+mj-lt"/>
              <a:buAutoNum type="arabicPeriod"/>
            </a:pPr>
            <a:r>
              <a:rPr lang="en-GB" dirty="0"/>
              <a:t>Understand Wisdom &amp; Secrets </a:t>
            </a:r>
          </a:p>
          <a:p>
            <a:pPr marL="514350" indent="-514350">
              <a:lnSpc>
                <a:spcPct val="130000"/>
              </a:lnSpc>
              <a:buFont typeface="+mj-lt"/>
              <a:buAutoNum type="arabicPeriod"/>
            </a:pPr>
            <a:r>
              <a:rPr lang="en-GB" dirty="0"/>
              <a:t>Quality &gt; Quantity</a:t>
            </a:r>
          </a:p>
          <a:p>
            <a:pPr marL="514350" indent="-514350">
              <a:lnSpc>
                <a:spcPct val="130000"/>
              </a:lnSpc>
              <a:buFont typeface="+mj-lt"/>
              <a:buAutoNum type="arabicPeriod"/>
            </a:pPr>
            <a:r>
              <a:rPr lang="en-GB" dirty="0"/>
              <a:t>Enjoy Your </a:t>
            </a:r>
            <a:r>
              <a:rPr lang="en-GB" dirty="0" err="1"/>
              <a:t>Ḥajj</a:t>
            </a:r>
            <a:r>
              <a:rPr lang="en-GB" dirty="0"/>
              <a:t>! </a:t>
            </a:r>
            <a:endParaRPr lang="en-US" dirty="0"/>
          </a:p>
        </p:txBody>
      </p:sp>
      <p:pic>
        <p:nvPicPr>
          <p:cNvPr id="9" name="Graphic 8">
            <a:extLst>
              <a:ext uri="{FF2B5EF4-FFF2-40B4-BE49-F238E27FC236}">
                <a16:creationId xmlns:a16="http://schemas.microsoft.com/office/drawing/2014/main" id="{5A53275C-D34D-3DEC-53AD-060E1E82ACF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38200" y="6356502"/>
            <a:ext cx="965102" cy="272746"/>
          </a:xfrm>
          <a:prstGeom prst="rect">
            <a:avLst/>
          </a:prstGeom>
        </p:spPr>
      </p:pic>
      <p:sp>
        <p:nvSpPr>
          <p:cNvPr id="10" name="Footer Placeholder 4">
            <a:extLst>
              <a:ext uri="{FF2B5EF4-FFF2-40B4-BE49-F238E27FC236}">
                <a16:creationId xmlns:a16="http://schemas.microsoft.com/office/drawing/2014/main" id="{7BA77308-1469-0288-7C0D-1FACFD3549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
        <p:nvSpPr>
          <p:cNvPr id="4" name="Content Placeholder 2">
            <a:extLst>
              <a:ext uri="{FF2B5EF4-FFF2-40B4-BE49-F238E27FC236}">
                <a16:creationId xmlns:a16="http://schemas.microsoft.com/office/drawing/2014/main" id="{DAA3B3CE-FA16-0ED4-B2A6-B8A6CFDFF8A0}"/>
              </a:ext>
            </a:extLst>
          </p:cNvPr>
          <p:cNvSpPr txBox="1">
            <a:spLocks/>
          </p:cNvSpPr>
          <p:nvPr/>
        </p:nvSpPr>
        <p:spPr>
          <a:xfrm rot="5400000">
            <a:off x="10877208" y="1302311"/>
            <a:ext cx="2261105"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WHAT IS HAJJ?</a:t>
            </a:r>
          </a:p>
        </p:txBody>
      </p:sp>
    </p:spTree>
    <p:extLst>
      <p:ext uri="{BB962C8B-B14F-4D97-AF65-F5344CB8AC3E}">
        <p14:creationId xmlns:p14="http://schemas.microsoft.com/office/powerpoint/2010/main" val="265225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833C7-9B69-BF21-23DB-2B45B4BC3146}"/>
            </a:ext>
          </a:extLst>
        </p:cNvPr>
        <p:cNvGrpSpPr/>
        <p:nvPr/>
      </p:nvGrpSpPr>
      <p:grpSpPr>
        <a:xfrm>
          <a:off x="0" y="0"/>
          <a:ext cx="0" cy="0"/>
          <a:chOff x="0" y="0"/>
          <a:chExt cx="0" cy="0"/>
        </a:xfrm>
      </p:grpSpPr>
      <p:sp>
        <p:nvSpPr>
          <p:cNvPr id="4" name="Green BG">
            <a:extLst>
              <a:ext uri="{FF2B5EF4-FFF2-40B4-BE49-F238E27FC236}">
                <a16:creationId xmlns:a16="http://schemas.microsoft.com/office/drawing/2014/main" id="{8B88BD03-44E6-8327-1870-54611BAF6938}"/>
              </a:ext>
            </a:extLst>
          </p:cNvPr>
          <p:cNvSpPr>
            <a:spLocks/>
          </p:cNvSpPr>
          <p:nvPr/>
        </p:nvSpPr>
        <p:spPr>
          <a:xfrm>
            <a:off x="-70338" y="-22328"/>
            <a:ext cx="12283440" cy="6916723"/>
          </a:xfrm>
          <a:prstGeom prst="rect">
            <a:avLst/>
          </a:prstGeom>
          <a:gradFill>
            <a:gsLst>
              <a:gs pos="52000">
                <a:srgbClr val="036169">
                  <a:alpha val="64000"/>
                </a:srgbClr>
              </a:gs>
              <a:gs pos="27000">
                <a:srgbClr val="036169">
                  <a:alpha val="80000"/>
                </a:srgbClr>
              </a:gs>
              <a:gs pos="100000">
                <a:srgbClr val="036169">
                  <a:alpha val="0"/>
                </a:srgbClr>
              </a:gs>
              <a:gs pos="0">
                <a:srgbClr val="036169"/>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
              <a:t>/</a:t>
            </a:r>
            <a:endParaRPr lang="en-PK" sz="100"/>
          </a:p>
        </p:txBody>
      </p:sp>
      <p:sp>
        <p:nvSpPr>
          <p:cNvPr id="6" name="Pattern">
            <a:extLst>
              <a:ext uri="{FF2B5EF4-FFF2-40B4-BE49-F238E27FC236}">
                <a16:creationId xmlns:a16="http://schemas.microsoft.com/office/drawing/2014/main" id="{4D5122F7-8EBB-859A-B35F-73D3CFAD1A89}"/>
              </a:ext>
            </a:extLst>
          </p:cNvPr>
          <p:cNvSpPr>
            <a:spLocks noGrp="1" noRot="1" noMove="1" noResize="1" noEditPoints="1" noAdjustHandles="1" noChangeArrowheads="1" noChangeShapeType="1"/>
          </p:cNvSpPr>
          <p:nvPr/>
        </p:nvSpPr>
        <p:spPr>
          <a:xfrm>
            <a:off x="0" y="-27000"/>
            <a:ext cx="10427535" cy="6990865"/>
          </a:xfrm>
          <a:custGeom>
            <a:avLst/>
            <a:gdLst>
              <a:gd name="connsiteX0" fmla="*/ 8562476 w 10243893"/>
              <a:gd name="connsiteY0" fmla="*/ 6536167 h 6867747"/>
              <a:gd name="connsiteX1" fmla="*/ 8511323 w 10243893"/>
              <a:gd name="connsiteY1" fmla="*/ 6606669 h 6867747"/>
              <a:gd name="connsiteX2" fmla="*/ 8562476 w 10243893"/>
              <a:gd name="connsiteY2" fmla="*/ 6677172 h 6867747"/>
              <a:gd name="connsiteX3" fmla="*/ 8779425 w 10243893"/>
              <a:gd name="connsiteY3" fmla="*/ 6606669 h 6867747"/>
              <a:gd name="connsiteX4" fmla="*/ 6947572 w 10243893"/>
              <a:gd name="connsiteY4" fmla="*/ 6536167 h 6867747"/>
              <a:gd name="connsiteX5" fmla="*/ 6896419 w 10243893"/>
              <a:gd name="connsiteY5" fmla="*/ 6606669 h 6867747"/>
              <a:gd name="connsiteX6" fmla="*/ 6947572 w 10243893"/>
              <a:gd name="connsiteY6" fmla="*/ 6677172 h 6867747"/>
              <a:gd name="connsiteX7" fmla="*/ 7164521 w 10243893"/>
              <a:gd name="connsiteY7" fmla="*/ 6606669 h 6867747"/>
              <a:gd name="connsiteX8" fmla="*/ 5332668 w 10243893"/>
              <a:gd name="connsiteY8" fmla="*/ 6536167 h 6867747"/>
              <a:gd name="connsiteX9" fmla="*/ 5281514 w 10243893"/>
              <a:gd name="connsiteY9" fmla="*/ 6606669 h 6867747"/>
              <a:gd name="connsiteX10" fmla="*/ 5332668 w 10243893"/>
              <a:gd name="connsiteY10" fmla="*/ 6677172 h 6867747"/>
              <a:gd name="connsiteX11" fmla="*/ 5549617 w 10243893"/>
              <a:gd name="connsiteY11" fmla="*/ 6606669 h 6867747"/>
              <a:gd name="connsiteX12" fmla="*/ 3717763 w 10243893"/>
              <a:gd name="connsiteY12" fmla="*/ 6536167 h 6867747"/>
              <a:gd name="connsiteX13" fmla="*/ 3666610 w 10243893"/>
              <a:gd name="connsiteY13" fmla="*/ 6606669 h 6867747"/>
              <a:gd name="connsiteX14" fmla="*/ 3717763 w 10243893"/>
              <a:gd name="connsiteY14" fmla="*/ 6677172 h 6867747"/>
              <a:gd name="connsiteX15" fmla="*/ 3934712 w 10243893"/>
              <a:gd name="connsiteY15" fmla="*/ 6606669 h 6867747"/>
              <a:gd name="connsiteX16" fmla="*/ 2102738 w 10243893"/>
              <a:gd name="connsiteY16" fmla="*/ 6536167 h 6867747"/>
              <a:gd name="connsiteX17" fmla="*/ 2051584 w 10243893"/>
              <a:gd name="connsiteY17" fmla="*/ 6606669 h 6867747"/>
              <a:gd name="connsiteX18" fmla="*/ 2102738 w 10243893"/>
              <a:gd name="connsiteY18" fmla="*/ 6677172 h 6867747"/>
              <a:gd name="connsiteX19" fmla="*/ 2319687 w 10243893"/>
              <a:gd name="connsiteY19" fmla="*/ 6606669 h 6867747"/>
              <a:gd name="connsiteX20" fmla="*/ 487833 w 10243893"/>
              <a:gd name="connsiteY20" fmla="*/ 6536167 h 6867747"/>
              <a:gd name="connsiteX21" fmla="*/ 436680 w 10243893"/>
              <a:gd name="connsiteY21" fmla="*/ 6606669 h 6867747"/>
              <a:gd name="connsiteX22" fmla="*/ 487833 w 10243893"/>
              <a:gd name="connsiteY22" fmla="*/ 6677172 h 6867747"/>
              <a:gd name="connsiteX23" fmla="*/ 704782 w 10243893"/>
              <a:gd name="connsiteY23" fmla="*/ 6606669 h 6867747"/>
              <a:gd name="connsiteX24" fmla="*/ 3211911 w 10243893"/>
              <a:gd name="connsiteY24" fmla="*/ 6535683 h 6867747"/>
              <a:gd name="connsiteX25" fmla="*/ 2995083 w 10243893"/>
              <a:gd name="connsiteY25" fmla="*/ 6606186 h 6867747"/>
              <a:gd name="connsiteX26" fmla="*/ 3211911 w 10243893"/>
              <a:gd name="connsiteY26" fmla="*/ 6676688 h 6867747"/>
              <a:gd name="connsiteX27" fmla="*/ 3263065 w 10243893"/>
              <a:gd name="connsiteY27" fmla="*/ 6606186 h 6867747"/>
              <a:gd name="connsiteX28" fmla="*/ 1597007 w 10243893"/>
              <a:gd name="connsiteY28" fmla="*/ 6535683 h 6867747"/>
              <a:gd name="connsiteX29" fmla="*/ 1380179 w 10243893"/>
              <a:gd name="connsiteY29" fmla="*/ 6606186 h 6867747"/>
              <a:gd name="connsiteX30" fmla="*/ 1597007 w 10243893"/>
              <a:gd name="connsiteY30" fmla="*/ 6676688 h 6867747"/>
              <a:gd name="connsiteX31" fmla="*/ 1648160 w 10243893"/>
              <a:gd name="connsiteY31" fmla="*/ 6606186 h 6867747"/>
              <a:gd name="connsiteX32" fmla="*/ 9672255 w 10243893"/>
              <a:gd name="connsiteY32" fmla="*/ 6535562 h 6867747"/>
              <a:gd name="connsiteX33" fmla="*/ 9455426 w 10243893"/>
              <a:gd name="connsiteY33" fmla="*/ 6606065 h 6867747"/>
              <a:gd name="connsiteX34" fmla="*/ 9672255 w 10243893"/>
              <a:gd name="connsiteY34" fmla="*/ 6676568 h 6867747"/>
              <a:gd name="connsiteX35" fmla="*/ 9723408 w 10243893"/>
              <a:gd name="connsiteY35" fmla="*/ 6606065 h 6867747"/>
              <a:gd name="connsiteX36" fmla="*/ 8057351 w 10243893"/>
              <a:gd name="connsiteY36" fmla="*/ 6535562 h 6867747"/>
              <a:gd name="connsiteX37" fmla="*/ 7840522 w 10243893"/>
              <a:gd name="connsiteY37" fmla="*/ 6606065 h 6867747"/>
              <a:gd name="connsiteX38" fmla="*/ 8057351 w 10243893"/>
              <a:gd name="connsiteY38" fmla="*/ 6676568 h 6867747"/>
              <a:gd name="connsiteX39" fmla="*/ 8108504 w 10243893"/>
              <a:gd name="connsiteY39" fmla="*/ 6606065 h 6867747"/>
              <a:gd name="connsiteX40" fmla="*/ 6442688 w 10243893"/>
              <a:gd name="connsiteY40" fmla="*/ 6535562 h 6867747"/>
              <a:gd name="connsiteX41" fmla="*/ 6225860 w 10243893"/>
              <a:gd name="connsiteY41" fmla="*/ 6606065 h 6867747"/>
              <a:gd name="connsiteX42" fmla="*/ 6442688 w 10243893"/>
              <a:gd name="connsiteY42" fmla="*/ 6676568 h 6867747"/>
              <a:gd name="connsiteX43" fmla="*/ 6493841 w 10243893"/>
              <a:gd name="connsiteY43" fmla="*/ 6606065 h 6867747"/>
              <a:gd name="connsiteX44" fmla="*/ 4827542 w 10243893"/>
              <a:gd name="connsiteY44" fmla="*/ 6535562 h 6867747"/>
              <a:gd name="connsiteX45" fmla="*/ 4610713 w 10243893"/>
              <a:gd name="connsiteY45" fmla="*/ 6606065 h 6867747"/>
              <a:gd name="connsiteX46" fmla="*/ 4827542 w 10243893"/>
              <a:gd name="connsiteY46" fmla="*/ 6676568 h 6867747"/>
              <a:gd name="connsiteX47" fmla="*/ 4878695 w 10243893"/>
              <a:gd name="connsiteY47" fmla="*/ 6606065 h 6867747"/>
              <a:gd name="connsiteX48" fmla="*/ 8972309 w 10243893"/>
              <a:gd name="connsiteY48" fmla="*/ 6421767 h 6867747"/>
              <a:gd name="connsiteX49" fmla="*/ 8972309 w 10243893"/>
              <a:gd name="connsiteY49" fmla="*/ 6562651 h 6867747"/>
              <a:gd name="connsiteX50" fmla="*/ 8838197 w 10243893"/>
              <a:gd name="connsiteY50" fmla="*/ 6606186 h 6867747"/>
              <a:gd name="connsiteX51" fmla="*/ 8972309 w 10243893"/>
              <a:gd name="connsiteY51" fmla="*/ 6649721 h 6867747"/>
              <a:gd name="connsiteX52" fmla="*/ 8972309 w 10243893"/>
              <a:gd name="connsiteY52" fmla="*/ 6790605 h 6867747"/>
              <a:gd name="connsiteX53" fmla="*/ 9106421 w 10243893"/>
              <a:gd name="connsiteY53" fmla="*/ 6606065 h 6867747"/>
              <a:gd name="connsiteX54" fmla="*/ 7357405 w 10243893"/>
              <a:gd name="connsiteY54" fmla="*/ 6421767 h 6867747"/>
              <a:gd name="connsiteX55" fmla="*/ 7357405 w 10243893"/>
              <a:gd name="connsiteY55" fmla="*/ 6562651 h 6867747"/>
              <a:gd name="connsiteX56" fmla="*/ 7223293 w 10243893"/>
              <a:gd name="connsiteY56" fmla="*/ 6606186 h 6867747"/>
              <a:gd name="connsiteX57" fmla="*/ 7357405 w 10243893"/>
              <a:gd name="connsiteY57" fmla="*/ 6649721 h 6867747"/>
              <a:gd name="connsiteX58" fmla="*/ 7357405 w 10243893"/>
              <a:gd name="connsiteY58" fmla="*/ 6790605 h 6867747"/>
              <a:gd name="connsiteX59" fmla="*/ 7491517 w 10243893"/>
              <a:gd name="connsiteY59" fmla="*/ 6606065 h 6867747"/>
              <a:gd name="connsiteX60" fmla="*/ 5742501 w 10243893"/>
              <a:gd name="connsiteY60" fmla="*/ 6421767 h 6867747"/>
              <a:gd name="connsiteX61" fmla="*/ 5742501 w 10243893"/>
              <a:gd name="connsiteY61" fmla="*/ 6562651 h 6867747"/>
              <a:gd name="connsiteX62" fmla="*/ 5608389 w 10243893"/>
              <a:gd name="connsiteY62" fmla="*/ 6606186 h 6867747"/>
              <a:gd name="connsiteX63" fmla="*/ 5742501 w 10243893"/>
              <a:gd name="connsiteY63" fmla="*/ 6649721 h 6867747"/>
              <a:gd name="connsiteX64" fmla="*/ 5742501 w 10243893"/>
              <a:gd name="connsiteY64" fmla="*/ 6790605 h 6867747"/>
              <a:gd name="connsiteX65" fmla="*/ 5876613 w 10243893"/>
              <a:gd name="connsiteY65" fmla="*/ 6606065 h 6867747"/>
              <a:gd name="connsiteX66" fmla="*/ 4127596 w 10243893"/>
              <a:gd name="connsiteY66" fmla="*/ 6421767 h 6867747"/>
              <a:gd name="connsiteX67" fmla="*/ 4127596 w 10243893"/>
              <a:gd name="connsiteY67" fmla="*/ 6562651 h 6867747"/>
              <a:gd name="connsiteX68" fmla="*/ 3993485 w 10243893"/>
              <a:gd name="connsiteY68" fmla="*/ 6606186 h 6867747"/>
              <a:gd name="connsiteX69" fmla="*/ 4127596 w 10243893"/>
              <a:gd name="connsiteY69" fmla="*/ 6649721 h 6867747"/>
              <a:gd name="connsiteX70" fmla="*/ 4127596 w 10243893"/>
              <a:gd name="connsiteY70" fmla="*/ 6790605 h 6867747"/>
              <a:gd name="connsiteX71" fmla="*/ 4261708 w 10243893"/>
              <a:gd name="connsiteY71" fmla="*/ 6606065 h 6867747"/>
              <a:gd name="connsiteX72" fmla="*/ 897183 w 10243893"/>
              <a:gd name="connsiteY72" fmla="*/ 6421767 h 6867747"/>
              <a:gd name="connsiteX73" fmla="*/ 897183 w 10243893"/>
              <a:gd name="connsiteY73" fmla="*/ 6562651 h 6867747"/>
              <a:gd name="connsiteX74" fmla="*/ 763071 w 10243893"/>
              <a:gd name="connsiteY74" fmla="*/ 6606186 h 6867747"/>
              <a:gd name="connsiteX75" fmla="*/ 897183 w 10243893"/>
              <a:gd name="connsiteY75" fmla="*/ 6649721 h 6867747"/>
              <a:gd name="connsiteX76" fmla="*/ 897183 w 10243893"/>
              <a:gd name="connsiteY76" fmla="*/ 6790605 h 6867747"/>
              <a:gd name="connsiteX77" fmla="*/ 1031294 w 10243893"/>
              <a:gd name="connsiteY77" fmla="*/ 6606065 h 6867747"/>
              <a:gd name="connsiteX78" fmla="*/ 9263026 w 10243893"/>
              <a:gd name="connsiteY78" fmla="*/ 6421646 h 6867747"/>
              <a:gd name="connsiteX79" fmla="*/ 9128914 w 10243893"/>
              <a:gd name="connsiteY79" fmla="*/ 6605944 h 6867747"/>
              <a:gd name="connsiteX80" fmla="*/ 9263026 w 10243893"/>
              <a:gd name="connsiteY80" fmla="*/ 6790484 h 6867747"/>
              <a:gd name="connsiteX81" fmla="*/ 9263026 w 10243893"/>
              <a:gd name="connsiteY81" fmla="*/ 6649600 h 6867747"/>
              <a:gd name="connsiteX82" fmla="*/ 9397017 w 10243893"/>
              <a:gd name="connsiteY82" fmla="*/ 6606065 h 6867747"/>
              <a:gd name="connsiteX83" fmla="*/ 9263026 w 10243893"/>
              <a:gd name="connsiteY83" fmla="*/ 6562530 h 6867747"/>
              <a:gd name="connsiteX84" fmla="*/ 7647880 w 10243893"/>
              <a:gd name="connsiteY84" fmla="*/ 6421646 h 6867747"/>
              <a:gd name="connsiteX85" fmla="*/ 7513768 w 10243893"/>
              <a:gd name="connsiteY85" fmla="*/ 6605944 h 6867747"/>
              <a:gd name="connsiteX86" fmla="*/ 7647880 w 10243893"/>
              <a:gd name="connsiteY86" fmla="*/ 6790484 h 6867747"/>
              <a:gd name="connsiteX87" fmla="*/ 7647880 w 10243893"/>
              <a:gd name="connsiteY87" fmla="*/ 6649600 h 6867747"/>
              <a:gd name="connsiteX88" fmla="*/ 7781992 w 10243893"/>
              <a:gd name="connsiteY88" fmla="*/ 6606065 h 6867747"/>
              <a:gd name="connsiteX89" fmla="*/ 7647880 w 10243893"/>
              <a:gd name="connsiteY89" fmla="*/ 6562530 h 6867747"/>
              <a:gd name="connsiteX90" fmla="*/ 6033217 w 10243893"/>
              <a:gd name="connsiteY90" fmla="*/ 6421646 h 6867747"/>
              <a:gd name="connsiteX91" fmla="*/ 5899106 w 10243893"/>
              <a:gd name="connsiteY91" fmla="*/ 6605944 h 6867747"/>
              <a:gd name="connsiteX92" fmla="*/ 6033217 w 10243893"/>
              <a:gd name="connsiteY92" fmla="*/ 6790484 h 6867747"/>
              <a:gd name="connsiteX93" fmla="*/ 6033217 w 10243893"/>
              <a:gd name="connsiteY93" fmla="*/ 6649600 h 6867747"/>
              <a:gd name="connsiteX94" fmla="*/ 6167329 w 10243893"/>
              <a:gd name="connsiteY94" fmla="*/ 6606065 h 6867747"/>
              <a:gd name="connsiteX95" fmla="*/ 6033217 w 10243893"/>
              <a:gd name="connsiteY95" fmla="*/ 6562530 h 6867747"/>
              <a:gd name="connsiteX96" fmla="*/ 4418313 w 10243893"/>
              <a:gd name="connsiteY96" fmla="*/ 6421646 h 6867747"/>
              <a:gd name="connsiteX97" fmla="*/ 4284201 w 10243893"/>
              <a:gd name="connsiteY97" fmla="*/ 6605944 h 6867747"/>
              <a:gd name="connsiteX98" fmla="*/ 4418313 w 10243893"/>
              <a:gd name="connsiteY98" fmla="*/ 6790484 h 6867747"/>
              <a:gd name="connsiteX99" fmla="*/ 4418313 w 10243893"/>
              <a:gd name="connsiteY99" fmla="*/ 6649600 h 6867747"/>
              <a:gd name="connsiteX100" fmla="*/ 4552304 w 10243893"/>
              <a:gd name="connsiteY100" fmla="*/ 6606065 h 6867747"/>
              <a:gd name="connsiteX101" fmla="*/ 4418313 w 10243893"/>
              <a:gd name="connsiteY101" fmla="*/ 6562530 h 6867747"/>
              <a:gd name="connsiteX102" fmla="*/ 1187536 w 10243893"/>
              <a:gd name="connsiteY102" fmla="*/ 6421646 h 6867747"/>
              <a:gd name="connsiteX103" fmla="*/ 1053425 w 10243893"/>
              <a:gd name="connsiteY103" fmla="*/ 6605944 h 6867747"/>
              <a:gd name="connsiteX104" fmla="*/ 1187536 w 10243893"/>
              <a:gd name="connsiteY104" fmla="*/ 6790484 h 6867747"/>
              <a:gd name="connsiteX105" fmla="*/ 1187536 w 10243893"/>
              <a:gd name="connsiteY105" fmla="*/ 6649600 h 6867747"/>
              <a:gd name="connsiteX106" fmla="*/ 1321648 w 10243893"/>
              <a:gd name="connsiteY106" fmla="*/ 6606065 h 6867747"/>
              <a:gd name="connsiteX107" fmla="*/ 1187536 w 10243893"/>
              <a:gd name="connsiteY107" fmla="*/ 6562530 h 6867747"/>
              <a:gd name="connsiteX108" fmla="*/ 2512571 w 10243893"/>
              <a:gd name="connsiteY108" fmla="*/ 6421525 h 6867747"/>
              <a:gd name="connsiteX109" fmla="*/ 2512571 w 10243893"/>
              <a:gd name="connsiteY109" fmla="*/ 6562409 h 6867747"/>
              <a:gd name="connsiteX110" fmla="*/ 2378459 w 10243893"/>
              <a:gd name="connsiteY110" fmla="*/ 6605944 h 6867747"/>
              <a:gd name="connsiteX111" fmla="*/ 2512571 w 10243893"/>
              <a:gd name="connsiteY111" fmla="*/ 6649479 h 6867747"/>
              <a:gd name="connsiteX112" fmla="*/ 2512571 w 10243893"/>
              <a:gd name="connsiteY112" fmla="*/ 6790363 h 6867747"/>
              <a:gd name="connsiteX113" fmla="*/ 2646683 w 10243893"/>
              <a:gd name="connsiteY113" fmla="*/ 6605823 h 6867747"/>
              <a:gd name="connsiteX114" fmla="*/ 2803046 w 10243893"/>
              <a:gd name="connsiteY114" fmla="*/ 6421404 h 6867747"/>
              <a:gd name="connsiteX115" fmla="*/ 2668934 w 10243893"/>
              <a:gd name="connsiteY115" fmla="*/ 6605702 h 6867747"/>
              <a:gd name="connsiteX116" fmla="*/ 2803046 w 10243893"/>
              <a:gd name="connsiteY116" fmla="*/ 6790242 h 6867747"/>
              <a:gd name="connsiteX117" fmla="*/ 2803046 w 10243893"/>
              <a:gd name="connsiteY117" fmla="*/ 6649358 h 6867747"/>
              <a:gd name="connsiteX118" fmla="*/ 2937157 w 10243893"/>
              <a:gd name="connsiteY118" fmla="*/ 6605823 h 6867747"/>
              <a:gd name="connsiteX119" fmla="*/ 2803046 w 10243893"/>
              <a:gd name="connsiteY119" fmla="*/ 6562288 h 6867747"/>
              <a:gd name="connsiteX120" fmla="*/ 9925845 w 10243893"/>
              <a:gd name="connsiteY120" fmla="*/ 6359730 h 6867747"/>
              <a:gd name="connsiteX121" fmla="*/ 9870339 w 10243893"/>
              <a:gd name="connsiteY121" fmla="*/ 6436037 h 6867747"/>
              <a:gd name="connsiteX122" fmla="*/ 9780608 w 10243893"/>
              <a:gd name="connsiteY122" fmla="*/ 6406892 h 6867747"/>
              <a:gd name="connsiteX123" fmla="*/ 9780608 w 10243893"/>
              <a:gd name="connsiteY123" fmla="*/ 6501219 h 6867747"/>
              <a:gd name="connsiteX124" fmla="*/ 9690878 w 10243893"/>
              <a:gd name="connsiteY124" fmla="*/ 6530362 h 6867747"/>
              <a:gd name="connsiteX125" fmla="*/ 9746385 w 10243893"/>
              <a:gd name="connsiteY125" fmla="*/ 6606669 h 6867747"/>
              <a:gd name="connsiteX126" fmla="*/ 9690878 w 10243893"/>
              <a:gd name="connsiteY126" fmla="*/ 6682977 h 6867747"/>
              <a:gd name="connsiteX127" fmla="*/ 9780608 w 10243893"/>
              <a:gd name="connsiteY127" fmla="*/ 6712121 h 6867747"/>
              <a:gd name="connsiteX128" fmla="*/ 9780608 w 10243893"/>
              <a:gd name="connsiteY128" fmla="*/ 6806447 h 6867747"/>
              <a:gd name="connsiteX129" fmla="*/ 9870339 w 10243893"/>
              <a:gd name="connsiteY129" fmla="*/ 6777302 h 6867747"/>
              <a:gd name="connsiteX130" fmla="*/ 9925845 w 10243893"/>
              <a:gd name="connsiteY130" fmla="*/ 6853609 h 6867747"/>
              <a:gd name="connsiteX131" fmla="*/ 9981353 w 10243893"/>
              <a:gd name="connsiteY131" fmla="*/ 6777302 h 6867747"/>
              <a:gd name="connsiteX132" fmla="*/ 10071083 w 10243893"/>
              <a:gd name="connsiteY132" fmla="*/ 6806447 h 6867747"/>
              <a:gd name="connsiteX133" fmla="*/ 10071083 w 10243893"/>
              <a:gd name="connsiteY133" fmla="*/ 6712121 h 6867747"/>
              <a:gd name="connsiteX134" fmla="*/ 10160813 w 10243893"/>
              <a:gd name="connsiteY134" fmla="*/ 6682977 h 6867747"/>
              <a:gd name="connsiteX135" fmla="*/ 10105306 w 10243893"/>
              <a:gd name="connsiteY135" fmla="*/ 6606669 h 6867747"/>
              <a:gd name="connsiteX136" fmla="*/ 10160813 w 10243893"/>
              <a:gd name="connsiteY136" fmla="*/ 6530362 h 6867747"/>
              <a:gd name="connsiteX137" fmla="*/ 10071083 w 10243893"/>
              <a:gd name="connsiteY137" fmla="*/ 6501219 h 6867747"/>
              <a:gd name="connsiteX138" fmla="*/ 10071083 w 10243893"/>
              <a:gd name="connsiteY138" fmla="*/ 6406892 h 6867747"/>
              <a:gd name="connsiteX139" fmla="*/ 9981353 w 10243893"/>
              <a:gd name="connsiteY139" fmla="*/ 6436037 h 6867747"/>
              <a:gd name="connsiteX140" fmla="*/ 8310578 w 10243893"/>
              <a:gd name="connsiteY140" fmla="*/ 6359730 h 6867747"/>
              <a:gd name="connsiteX141" fmla="*/ 8255071 w 10243893"/>
              <a:gd name="connsiteY141" fmla="*/ 6436037 h 6867747"/>
              <a:gd name="connsiteX142" fmla="*/ 8165341 w 10243893"/>
              <a:gd name="connsiteY142" fmla="*/ 6406892 h 6867747"/>
              <a:gd name="connsiteX143" fmla="*/ 8165341 w 10243893"/>
              <a:gd name="connsiteY143" fmla="*/ 6501219 h 6867747"/>
              <a:gd name="connsiteX144" fmla="*/ 8075610 w 10243893"/>
              <a:gd name="connsiteY144" fmla="*/ 6530362 h 6867747"/>
              <a:gd name="connsiteX145" fmla="*/ 8131118 w 10243893"/>
              <a:gd name="connsiteY145" fmla="*/ 6606669 h 6867747"/>
              <a:gd name="connsiteX146" fmla="*/ 8075610 w 10243893"/>
              <a:gd name="connsiteY146" fmla="*/ 6682977 h 6867747"/>
              <a:gd name="connsiteX147" fmla="*/ 8165341 w 10243893"/>
              <a:gd name="connsiteY147" fmla="*/ 6712121 h 6867747"/>
              <a:gd name="connsiteX148" fmla="*/ 8165341 w 10243893"/>
              <a:gd name="connsiteY148" fmla="*/ 6806447 h 6867747"/>
              <a:gd name="connsiteX149" fmla="*/ 8255071 w 10243893"/>
              <a:gd name="connsiteY149" fmla="*/ 6777302 h 6867747"/>
              <a:gd name="connsiteX150" fmla="*/ 8310578 w 10243893"/>
              <a:gd name="connsiteY150" fmla="*/ 6853609 h 6867747"/>
              <a:gd name="connsiteX151" fmla="*/ 8366086 w 10243893"/>
              <a:gd name="connsiteY151" fmla="*/ 6777302 h 6867747"/>
              <a:gd name="connsiteX152" fmla="*/ 8455815 w 10243893"/>
              <a:gd name="connsiteY152" fmla="*/ 6806447 h 6867747"/>
              <a:gd name="connsiteX153" fmla="*/ 8455815 w 10243893"/>
              <a:gd name="connsiteY153" fmla="*/ 6712121 h 6867747"/>
              <a:gd name="connsiteX154" fmla="*/ 8545546 w 10243893"/>
              <a:gd name="connsiteY154" fmla="*/ 6682977 h 6867747"/>
              <a:gd name="connsiteX155" fmla="*/ 8490039 w 10243893"/>
              <a:gd name="connsiteY155" fmla="*/ 6606669 h 6867747"/>
              <a:gd name="connsiteX156" fmla="*/ 8545546 w 10243893"/>
              <a:gd name="connsiteY156" fmla="*/ 6530362 h 6867747"/>
              <a:gd name="connsiteX157" fmla="*/ 8455815 w 10243893"/>
              <a:gd name="connsiteY157" fmla="*/ 6501219 h 6867747"/>
              <a:gd name="connsiteX158" fmla="*/ 8455815 w 10243893"/>
              <a:gd name="connsiteY158" fmla="*/ 6406892 h 6867747"/>
              <a:gd name="connsiteX159" fmla="*/ 8366086 w 10243893"/>
              <a:gd name="connsiteY159" fmla="*/ 6436037 h 6867747"/>
              <a:gd name="connsiteX160" fmla="*/ 6695795 w 10243893"/>
              <a:gd name="connsiteY160" fmla="*/ 6359730 h 6867747"/>
              <a:gd name="connsiteX161" fmla="*/ 6640288 w 10243893"/>
              <a:gd name="connsiteY161" fmla="*/ 6436037 h 6867747"/>
              <a:gd name="connsiteX162" fmla="*/ 6550558 w 10243893"/>
              <a:gd name="connsiteY162" fmla="*/ 6406892 h 6867747"/>
              <a:gd name="connsiteX163" fmla="*/ 6550558 w 10243893"/>
              <a:gd name="connsiteY163" fmla="*/ 6501219 h 6867747"/>
              <a:gd name="connsiteX164" fmla="*/ 6460827 w 10243893"/>
              <a:gd name="connsiteY164" fmla="*/ 6530362 h 6867747"/>
              <a:gd name="connsiteX165" fmla="*/ 6516334 w 10243893"/>
              <a:gd name="connsiteY165" fmla="*/ 6606669 h 6867747"/>
              <a:gd name="connsiteX166" fmla="*/ 6460827 w 10243893"/>
              <a:gd name="connsiteY166" fmla="*/ 6682977 h 6867747"/>
              <a:gd name="connsiteX167" fmla="*/ 6550558 w 10243893"/>
              <a:gd name="connsiteY167" fmla="*/ 6712121 h 6867747"/>
              <a:gd name="connsiteX168" fmla="*/ 6550558 w 10243893"/>
              <a:gd name="connsiteY168" fmla="*/ 6806447 h 6867747"/>
              <a:gd name="connsiteX169" fmla="*/ 6640288 w 10243893"/>
              <a:gd name="connsiteY169" fmla="*/ 6777302 h 6867747"/>
              <a:gd name="connsiteX170" fmla="*/ 6695795 w 10243893"/>
              <a:gd name="connsiteY170" fmla="*/ 6853609 h 6867747"/>
              <a:gd name="connsiteX171" fmla="*/ 6751302 w 10243893"/>
              <a:gd name="connsiteY171" fmla="*/ 6777302 h 6867747"/>
              <a:gd name="connsiteX172" fmla="*/ 6841033 w 10243893"/>
              <a:gd name="connsiteY172" fmla="*/ 6806447 h 6867747"/>
              <a:gd name="connsiteX173" fmla="*/ 6841033 w 10243893"/>
              <a:gd name="connsiteY173" fmla="*/ 6712121 h 6867747"/>
              <a:gd name="connsiteX174" fmla="*/ 6930763 w 10243893"/>
              <a:gd name="connsiteY174" fmla="*/ 6682977 h 6867747"/>
              <a:gd name="connsiteX175" fmla="*/ 6875256 w 10243893"/>
              <a:gd name="connsiteY175" fmla="*/ 6606669 h 6867747"/>
              <a:gd name="connsiteX176" fmla="*/ 6930763 w 10243893"/>
              <a:gd name="connsiteY176" fmla="*/ 6530362 h 6867747"/>
              <a:gd name="connsiteX177" fmla="*/ 6841033 w 10243893"/>
              <a:gd name="connsiteY177" fmla="*/ 6501219 h 6867747"/>
              <a:gd name="connsiteX178" fmla="*/ 6841033 w 10243893"/>
              <a:gd name="connsiteY178" fmla="*/ 6406892 h 6867747"/>
              <a:gd name="connsiteX179" fmla="*/ 6751302 w 10243893"/>
              <a:gd name="connsiteY179" fmla="*/ 6436037 h 6867747"/>
              <a:gd name="connsiteX180" fmla="*/ 5079439 w 10243893"/>
              <a:gd name="connsiteY180" fmla="*/ 6359609 h 6867747"/>
              <a:gd name="connsiteX181" fmla="*/ 5023932 w 10243893"/>
              <a:gd name="connsiteY181" fmla="*/ 6435916 h 6867747"/>
              <a:gd name="connsiteX182" fmla="*/ 4934202 w 10243893"/>
              <a:gd name="connsiteY182" fmla="*/ 6406772 h 6867747"/>
              <a:gd name="connsiteX183" fmla="*/ 4934202 w 10243893"/>
              <a:gd name="connsiteY183" fmla="*/ 6501097 h 6867747"/>
              <a:gd name="connsiteX184" fmla="*/ 4844472 w 10243893"/>
              <a:gd name="connsiteY184" fmla="*/ 6530241 h 6867747"/>
              <a:gd name="connsiteX185" fmla="*/ 4899979 w 10243893"/>
              <a:gd name="connsiteY185" fmla="*/ 6606548 h 6867747"/>
              <a:gd name="connsiteX186" fmla="*/ 4844472 w 10243893"/>
              <a:gd name="connsiteY186" fmla="*/ 6682855 h 6867747"/>
              <a:gd name="connsiteX187" fmla="*/ 4934202 w 10243893"/>
              <a:gd name="connsiteY187" fmla="*/ 6712000 h 6867747"/>
              <a:gd name="connsiteX188" fmla="*/ 4934202 w 10243893"/>
              <a:gd name="connsiteY188" fmla="*/ 6806326 h 6867747"/>
              <a:gd name="connsiteX189" fmla="*/ 5023932 w 10243893"/>
              <a:gd name="connsiteY189" fmla="*/ 6777181 h 6867747"/>
              <a:gd name="connsiteX190" fmla="*/ 5079439 w 10243893"/>
              <a:gd name="connsiteY190" fmla="*/ 6853488 h 6867747"/>
              <a:gd name="connsiteX191" fmla="*/ 5134946 w 10243893"/>
              <a:gd name="connsiteY191" fmla="*/ 6777181 h 6867747"/>
              <a:gd name="connsiteX192" fmla="*/ 5224677 w 10243893"/>
              <a:gd name="connsiteY192" fmla="*/ 6806326 h 6867747"/>
              <a:gd name="connsiteX193" fmla="*/ 5224677 w 10243893"/>
              <a:gd name="connsiteY193" fmla="*/ 6712000 h 6867747"/>
              <a:gd name="connsiteX194" fmla="*/ 5314407 w 10243893"/>
              <a:gd name="connsiteY194" fmla="*/ 6682855 h 6867747"/>
              <a:gd name="connsiteX195" fmla="*/ 5259021 w 10243893"/>
              <a:gd name="connsiteY195" fmla="*/ 6606548 h 6867747"/>
              <a:gd name="connsiteX196" fmla="*/ 5314407 w 10243893"/>
              <a:gd name="connsiteY196" fmla="*/ 6530241 h 6867747"/>
              <a:gd name="connsiteX197" fmla="*/ 5224677 w 10243893"/>
              <a:gd name="connsiteY197" fmla="*/ 6501097 h 6867747"/>
              <a:gd name="connsiteX198" fmla="*/ 5224677 w 10243893"/>
              <a:gd name="connsiteY198" fmla="*/ 6406772 h 6867747"/>
              <a:gd name="connsiteX199" fmla="*/ 5134946 w 10243893"/>
              <a:gd name="connsiteY199" fmla="*/ 6435916 h 6867747"/>
              <a:gd name="connsiteX200" fmla="*/ 3464656 w 10243893"/>
              <a:gd name="connsiteY200" fmla="*/ 6359609 h 6867747"/>
              <a:gd name="connsiteX201" fmla="*/ 3409149 w 10243893"/>
              <a:gd name="connsiteY201" fmla="*/ 6435916 h 6867747"/>
              <a:gd name="connsiteX202" fmla="*/ 3319418 w 10243893"/>
              <a:gd name="connsiteY202" fmla="*/ 6406772 h 6867747"/>
              <a:gd name="connsiteX203" fmla="*/ 3319418 w 10243893"/>
              <a:gd name="connsiteY203" fmla="*/ 6501097 h 6867747"/>
              <a:gd name="connsiteX204" fmla="*/ 3229688 w 10243893"/>
              <a:gd name="connsiteY204" fmla="*/ 6530241 h 6867747"/>
              <a:gd name="connsiteX205" fmla="*/ 3285195 w 10243893"/>
              <a:gd name="connsiteY205" fmla="*/ 6606548 h 6867747"/>
              <a:gd name="connsiteX206" fmla="*/ 3229688 w 10243893"/>
              <a:gd name="connsiteY206" fmla="*/ 6682855 h 6867747"/>
              <a:gd name="connsiteX207" fmla="*/ 3319418 w 10243893"/>
              <a:gd name="connsiteY207" fmla="*/ 6712000 h 6867747"/>
              <a:gd name="connsiteX208" fmla="*/ 3319418 w 10243893"/>
              <a:gd name="connsiteY208" fmla="*/ 6806326 h 6867747"/>
              <a:gd name="connsiteX209" fmla="*/ 3409149 w 10243893"/>
              <a:gd name="connsiteY209" fmla="*/ 6777181 h 6867747"/>
              <a:gd name="connsiteX210" fmla="*/ 3464656 w 10243893"/>
              <a:gd name="connsiteY210" fmla="*/ 6853488 h 6867747"/>
              <a:gd name="connsiteX211" fmla="*/ 3520163 w 10243893"/>
              <a:gd name="connsiteY211" fmla="*/ 6777181 h 6867747"/>
              <a:gd name="connsiteX212" fmla="*/ 3609893 w 10243893"/>
              <a:gd name="connsiteY212" fmla="*/ 6806326 h 6867747"/>
              <a:gd name="connsiteX213" fmla="*/ 3609893 w 10243893"/>
              <a:gd name="connsiteY213" fmla="*/ 6712000 h 6867747"/>
              <a:gd name="connsiteX214" fmla="*/ 3699623 w 10243893"/>
              <a:gd name="connsiteY214" fmla="*/ 6682855 h 6867747"/>
              <a:gd name="connsiteX215" fmla="*/ 3644116 w 10243893"/>
              <a:gd name="connsiteY215" fmla="*/ 6606548 h 6867747"/>
              <a:gd name="connsiteX216" fmla="*/ 3699623 w 10243893"/>
              <a:gd name="connsiteY216" fmla="*/ 6530241 h 6867747"/>
              <a:gd name="connsiteX217" fmla="*/ 3609893 w 10243893"/>
              <a:gd name="connsiteY217" fmla="*/ 6501097 h 6867747"/>
              <a:gd name="connsiteX218" fmla="*/ 3609893 w 10243893"/>
              <a:gd name="connsiteY218" fmla="*/ 6406772 h 6867747"/>
              <a:gd name="connsiteX219" fmla="*/ 3520163 w 10243893"/>
              <a:gd name="connsiteY219" fmla="*/ 6435916 h 6867747"/>
              <a:gd name="connsiteX220" fmla="*/ 1849630 w 10243893"/>
              <a:gd name="connsiteY220" fmla="*/ 6359609 h 6867747"/>
              <a:gd name="connsiteX221" fmla="*/ 1794123 w 10243893"/>
              <a:gd name="connsiteY221" fmla="*/ 6435916 h 6867747"/>
              <a:gd name="connsiteX222" fmla="*/ 1704393 w 10243893"/>
              <a:gd name="connsiteY222" fmla="*/ 6406772 h 6867747"/>
              <a:gd name="connsiteX223" fmla="*/ 1704393 w 10243893"/>
              <a:gd name="connsiteY223" fmla="*/ 6501097 h 6867747"/>
              <a:gd name="connsiteX224" fmla="*/ 1614663 w 10243893"/>
              <a:gd name="connsiteY224" fmla="*/ 6530241 h 6867747"/>
              <a:gd name="connsiteX225" fmla="*/ 1670170 w 10243893"/>
              <a:gd name="connsiteY225" fmla="*/ 6606548 h 6867747"/>
              <a:gd name="connsiteX226" fmla="*/ 1614663 w 10243893"/>
              <a:gd name="connsiteY226" fmla="*/ 6682855 h 6867747"/>
              <a:gd name="connsiteX227" fmla="*/ 1704393 w 10243893"/>
              <a:gd name="connsiteY227" fmla="*/ 6712000 h 6867747"/>
              <a:gd name="connsiteX228" fmla="*/ 1704393 w 10243893"/>
              <a:gd name="connsiteY228" fmla="*/ 6806326 h 6867747"/>
              <a:gd name="connsiteX229" fmla="*/ 1794123 w 10243893"/>
              <a:gd name="connsiteY229" fmla="*/ 6777181 h 6867747"/>
              <a:gd name="connsiteX230" fmla="*/ 1849630 w 10243893"/>
              <a:gd name="connsiteY230" fmla="*/ 6853488 h 6867747"/>
              <a:gd name="connsiteX231" fmla="*/ 1905137 w 10243893"/>
              <a:gd name="connsiteY231" fmla="*/ 6777181 h 6867747"/>
              <a:gd name="connsiteX232" fmla="*/ 1994868 w 10243893"/>
              <a:gd name="connsiteY232" fmla="*/ 6806326 h 6867747"/>
              <a:gd name="connsiteX233" fmla="*/ 1994868 w 10243893"/>
              <a:gd name="connsiteY233" fmla="*/ 6712000 h 6867747"/>
              <a:gd name="connsiteX234" fmla="*/ 2084598 w 10243893"/>
              <a:gd name="connsiteY234" fmla="*/ 6682855 h 6867747"/>
              <a:gd name="connsiteX235" fmla="*/ 2029091 w 10243893"/>
              <a:gd name="connsiteY235" fmla="*/ 6606548 h 6867747"/>
              <a:gd name="connsiteX236" fmla="*/ 2084598 w 10243893"/>
              <a:gd name="connsiteY236" fmla="*/ 6530241 h 6867747"/>
              <a:gd name="connsiteX237" fmla="*/ 1994868 w 10243893"/>
              <a:gd name="connsiteY237" fmla="*/ 6501097 h 6867747"/>
              <a:gd name="connsiteX238" fmla="*/ 1994868 w 10243893"/>
              <a:gd name="connsiteY238" fmla="*/ 6406772 h 6867747"/>
              <a:gd name="connsiteX239" fmla="*/ 1905137 w 10243893"/>
              <a:gd name="connsiteY239" fmla="*/ 6435916 h 6867747"/>
              <a:gd name="connsiteX240" fmla="*/ 8689695 w 10243893"/>
              <a:gd name="connsiteY240" fmla="*/ 6330223 h 6867747"/>
              <a:gd name="connsiteX241" fmla="*/ 8689574 w 10243893"/>
              <a:gd name="connsiteY241" fmla="*/ 6330344 h 6867747"/>
              <a:gd name="connsiteX242" fmla="*/ 8472746 w 10243893"/>
              <a:gd name="connsiteY242" fmla="*/ 6400846 h 6867747"/>
              <a:gd name="connsiteX243" fmla="*/ 8472746 w 10243893"/>
              <a:gd name="connsiteY243" fmla="*/ 6487916 h 6867747"/>
              <a:gd name="connsiteX244" fmla="*/ 8555583 w 10243893"/>
              <a:gd name="connsiteY244" fmla="*/ 6514763 h 6867747"/>
              <a:gd name="connsiteX245" fmla="*/ 7074791 w 10243893"/>
              <a:gd name="connsiteY245" fmla="*/ 6330223 h 6867747"/>
              <a:gd name="connsiteX246" fmla="*/ 7074670 w 10243893"/>
              <a:gd name="connsiteY246" fmla="*/ 6330344 h 6867747"/>
              <a:gd name="connsiteX247" fmla="*/ 6857842 w 10243893"/>
              <a:gd name="connsiteY247" fmla="*/ 6400846 h 6867747"/>
              <a:gd name="connsiteX248" fmla="*/ 6857842 w 10243893"/>
              <a:gd name="connsiteY248" fmla="*/ 6487916 h 6867747"/>
              <a:gd name="connsiteX249" fmla="*/ 6940679 w 10243893"/>
              <a:gd name="connsiteY249" fmla="*/ 6514763 h 6867747"/>
              <a:gd name="connsiteX250" fmla="*/ 5459886 w 10243893"/>
              <a:gd name="connsiteY250" fmla="*/ 6330223 h 6867747"/>
              <a:gd name="connsiteX251" fmla="*/ 5459766 w 10243893"/>
              <a:gd name="connsiteY251" fmla="*/ 6330344 h 6867747"/>
              <a:gd name="connsiteX252" fmla="*/ 5242937 w 10243893"/>
              <a:gd name="connsiteY252" fmla="*/ 6400846 h 6867747"/>
              <a:gd name="connsiteX253" fmla="*/ 5242937 w 10243893"/>
              <a:gd name="connsiteY253" fmla="*/ 6487916 h 6867747"/>
              <a:gd name="connsiteX254" fmla="*/ 5325775 w 10243893"/>
              <a:gd name="connsiteY254" fmla="*/ 6514763 h 6867747"/>
              <a:gd name="connsiteX255" fmla="*/ 3844982 w 10243893"/>
              <a:gd name="connsiteY255" fmla="*/ 6330223 h 6867747"/>
              <a:gd name="connsiteX256" fmla="*/ 3844861 w 10243893"/>
              <a:gd name="connsiteY256" fmla="*/ 6330344 h 6867747"/>
              <a:gd name="connsiteX257" fmla="*/ 3628033 w 10243893"/>
              <a:gd name="connsiteY257" fmla="*/ 6400846 h 6867747"/>
              <a:gd name="connsiteX258" fmla="*/ 3628033 w 10243893"/>
              <a:gd name="connsiteY258" fmla="*/ 6487916 h 6867747"/>
              <a:gd name="connsiteX259" fmla="*/ 3710870 w 10243893"/>
              <a:gd name="connsiteY259" fmla="*/ 6514763 h 6867747"/>
              <a:gd name="connsiteX260" fmla="*/ 2229956 w 10243893"/>
              <a:gd name="connsiteY260" fmla="*/ 6330223 h 6867747"/>
              <a:gd name="connsiteX261" fmla="*/ 2229836 w 10243893"/>
              <a:gd name="connsiteY261" fmla="*/ 6330344 h 6867747"/>
              <a:gd name="connsiteX262" fmla="*/ 2013007 w 10243893"/>
              <a:gd name="connsiteY262" fmla="*/ 6400846 h 6867747"/>
              <a:gd name="connsiteX263" fmla="*/ 2013007 w 10243893"/>
              <a:gd name="connsiteY263" fmla="*/ 6487916 h 6867747"/>
              <a:gd name="connsiteX264" fmla="*/ 2095845 w 10243893"/>
              <a:gd name="connsiteY264" fmla="*/ 6514763 h 6867747"/>
              <a:gd name="connsiteX265" fmla="*/ 615052 w 10243893"/>
              <a:gd name="connsiteY265" fmla="*/ 6330223 h 6867747"/>
              <a:gd name="connsiteX266" fmla="*/ 614931 w 10243893"/>
              <a:gd name="connsiteY266" fmla="*/ 6330344 h 6867747"/>
              <a:gd name="connsiteX267" fmla="*/ 398103 w 10243893"/>
              <a:gd name="connsiteY267" fmla="*/ 6400846 h 6867747"/>
              <a:gd name="connsiteX268" fmla="*/ 398103 w 10243893"/>
              <a:gd name="connsiteY268" fmla="*/ 6487916 h 6867747"/>
              <a:gd name="connsiteX269" fmla="*/ 480940 w 10243893"/>
              <a:gd name="connsiteY269" fmla="*/ 6514763 h 6867747"/>
              <a:gd name="connsiteX270" fmla="*/ 3085176 w 10243893"/>
              <a:gd name="connsiteY270" fmla="*/ 6329981 h 6867747"/>
              <a:gd name="connsiteX271" fmla="*/ 3219167 w 10243893"/>
              <a:gd name="connsiteY271" fmla="*/ 6514521 h 6867747"/>
              <a:gd name="connsiteX272" fmla="*/ 3302004 w 10243893"/>
              <a:gd name="connsiteY272" fmla="*/ 6487674 h 6867747"/>
              <a:gd name="connsiteX273" fmla="*/ 3302004 w 10243893"/>
              <a:gd name="connsiteY273" fmla="*/ 6400604 h 6867747"/>
              <a:gd name="connsiteX274" fmla="*/ 3302125 w 10243893"/>
              <a:gd name="connsiteY274" fmla="*/ 6400483 h 6867747"/>
              <a:gd name="connsiteX275" fmla="*/ 1470151 w 10243893"/>
              <a:gd name="connsiteY275" fmla="*/ 6329981 h 6867747"/>
              <a:gd name="connsiteX276" fmla="*/ 1604263 w 10243893"/>
              <a:gd name="connsiteY276" fmla="*/ 6514521 h 6867747"/>
              <a:gd name="connsiteX277" fmla="*/ 1687100 w 10243893"/>
              <a:gd name="connsiteY277" fmla="*/ 6487674 h 6867747"/>
              <a:gd name="connsiteX278" fmla="*/ 1687100 w 10243893"/>
              <a:gd name="connsiteY278" fmla="*/ 6400604 h 6867747"/>
              <a:gd name="connsiteX279" fmla="*/ 1687100 w 10243893"/>
              <a:gd name="connsiteY279" fmla="*/ 6400483 h 6867747"/>
              <a:gd name="connsiteX280" fmla="*/ 9545399 w 10243893"/>
              <a:gd name="connsiteY280" fmla="*/ 6329860 h 6867747"/>
              <a:gd name="connsiteX281" fmla="*/ 9679510 w 10243893"/>
              <a:gd name="connsiteY281" fmla="*/ 6514400 h 6867747"/>
              <a:gd name="connsiteX282" fmla="*/ 9762348 w 10243893"/>
              <a:gd name="connsiteY282" fmla="*/ 6487553 h 6867747"/>
              <a:gd name="connsiteX283" fmla="*/ 9762348 w 10243893"/>
              <a:gd name="connsiteY283" fmla="*/ 6400483 h 6867747"/>
              <a:gd name="connsiteX284" fmla="*/ 9762348 w 10243893"/>
              <a:gd name="connsiteY284" fmla="*/ 6400362 h 6867747"/>
              <a:gd name="connsiteX285" fmla="*/ 7930615 w 10243893"/>
              <a:gd name="connsiteY285" fmla="*/ 6329860 h 6867747"/>
              <a:gd name="connsiteX286" fmla="*/ 8064606 w 10243893"/>
              <a:gd name="connsiteY286" fmla="*/ 6514400 h 6867747"/>
              <a:gd name="connsiteX287" fmla="*/ 8147443 w 10243893"/>
              <a:gd name="connsiteY287" fmla="*/ 6487553 h 6867747"/>
              <a:gd name="connsiteX288" fmla="*/ 8147443 w 10243893"/>
              <a:gd name="connsiteY288" fmla="*/ 6400483 h 6867747"/>
              <a:gd name="connsiteX289" fmla="*/ 8147564 w 10243893"/>
              <a:gd name="connsiteY289" fmla="*/ 6400362 h 6867747"/>
              <a:gd name="connsiteX290" fmla="*/ 6315832 w 10243893"/>
              <a:gd name="connsiteY290" fmla="*/ 6329860 h 6867747"/>
              <a:gd name="connsiteX291" fmla="*/ 6449943 w 10243893"/>
              <a:gd name="connsiteY291" fmla="*/ 6514400 h 6867747"/>
              <a:gd name="connsiteX292" fmla="*/ 6532781 w 10243893"/>
              <a:gd name="connsiteY292" fmla="*/ 6487553 h 6867747"/>
              <a:gd name="connsiteX293" fmla="*/ 6532781 w 10243893"/>
              <a:gd name="connsiteY293" fmla="*/ 6400483 h 6867747"/>
              <a:gd name="connsiteX294" fmla="*/ 6532781 w 10243893"/>
              <a:gd name="connsiteY294" fmla="*/ 6400362 h 6867747"/>
              <a:gd name="connsiteX295" fmla="*/ 4700685 w 10243893"/>
              <a:gd name="connsiteY295" fmla="*/ 6329860 h 6867747"/>
              <a:gd name="connsiteX296" fmla="*/ 4834797 w 10243893"/>
              <a:gd name="connsiteY296" fmla="*/ 6514400 h 6867747"/>
              <a:gd name="connsiteX297" fmla="*/ 4917634 w 10243893"/>
              <a:gd name="connsiteY297" fmla="*/ 6487553 h 6867747"/>
              <a:gd name="connsiteX298" fmla="*/ 4917634 w 10243893"/>
              <a:gd name="connsiteY298" fmla="*/ 6400483 h 6867747"/>
              <a:gd name="connsiteX299" fmla="*/ 4917634 w 10243893"/>
              <a:gd name="connsiteY299" fmla="*/ 6400362 h 6867747"/>
              <a:gd name="connsiteX300" fmla="*/ 8864561 w 10243893"/>
              <a:gd name="connsiteY300" fmla="*/ 6273506 h 6867747"/>
              <a:gd name="connsiteX301" fmla="*/ 8719323 w 10243893"/>
              <a:gd name="connsiteY301" fmla="*/ 6320669 h 6867747"/>
              <a:gd name="connsiteX302" fmla="*/ 8574086 w 10243893"/>
              <a:gd name="connsiteY302" fmla="*/ 6520567 h 6867747"/>
              <a:gd name="connsiteX303" fmla="*/ 8809053 w 10243893"/>
              <a:gd name="connsiteY303" fmla="*/ 6596874 h 6867747"/>
              <a:gd name="connsiteX304" fmla="*/ 8954291 w 10243893"/>
              <a:gd name="connsiteY304" fmla="*/ 6549711 h 6867747"/>
              <a:gd name="connsiteX305" fmla="*/ 8954291 w 10243893"/>
              <a:gd name="connsiteY305" fmla="*/ 6396976 h 6867747"/>
              <a:gd name="connsiteX306" fmla="*/ 7249656 w 10243893"/>
              <a:gd name="connsiteY306" fmla="*/ 6273506 h 6867747"/>
              <a:gd name="connsiteX307" fmla="*/ 7104419 w 10243893"/>
              <a:gd name="connsiteY307" fmla="*/ 6320669 h 6867747"/>
              <a:gd name="connsiteX308" fmla="*/ 6959181 w 10243893"/>
              <a:gd name="connsiteY308" fmla="*/ 6520567 h 6867747"/>
              <a:gd name="connsiteX309" fmla="*/ 7194149 w 10243893"/>
              <a:gd name="connsiteY309" fmla="*/ 6596874 h 6867747"/>
              <a:gd name="connsiteX310" fmla="*/ 7339386 w 10243893"/>
              <a:gd name="connsiteY310" fmla="*/ 6549711 h 6867747"/>
              <a:gd name="connsiteX311" fmla="*/ 7339386 w 10243893"/>
              <a:gd name="connsiteY311" fmla="*/ 6396976 h 6867747"/>
              <a:gd name="connsiteX312" fmla="*/ 5634752 w 10243893"/>
              <a:gd name="connsiteY312" fmla="*/ 6273506 h 6867747"/>
              <a:gd name="connsiteX313" fmla="*/ 5489514 w 10243893"/>
              <a:gd name="connsiteY313" fmla="*/ 6320669 h 6867747"/>
              <a:gd name="connsiteX314" fmla="*/ 5344277 w 10243893"/>
              <a:gd name="connsiteY314" fmla="*/ 6520567 h 6867747"/>
              <a:gd name="connsiteX315" fmla="*/ 5579245 w 10243893"/>
              <a:gd name="connsiteY315" fmla="*/ 6596874 h 6867747"/>
              <a:gd name="connsiteX316" fmla="*/ 5724482 w 10243893"/>
              <a:gd name="connsiteY316" fmla="*/ 6549711 h 6867747"/>
              <a:gd name="connsiteX317" fmla="*/ 5724482 w 10243893"/>
              <a:gd name="connsiteY317" fmla="*/ 6396976 h 6867747"/>
              <a:gd name="connsiteX318" fmla="*/ 4019847 w 10243893"/>
              <a:gd name="connsiteY318" fmla="*/ 6273506 h 6867747"/>
              <a:gd name="connsiteX319" fmla="*/ 3874610 w 10243893"/>
              <a:gd name="connsiteY319" fmla="*/ 6320669 h 6867747"/>
              <a:gd name="connsiteX320" fmla="*/ 3729373 w 10243893"/>
              <a:gd name="connsiteY320" fmla="*/ 6520567 h 6867747"/>
              <a:gd name="connsiteX321" fmla="*/ 3964340 w 10243893"/>
              <a:gd name="connsiteY321" fmla="*/ 6596874 h 6867747"/>
              <a:gd name="connsiteX322" fmla="*/ 4109577 w 10243893"/>
              <a:gd name="connsiteY322" fmla="*/ 6549711 h 6867747"/>
              <a:gd name="connsiteX323" fmla="*/ 4109577 w 10243893"/>
              <a:gd name="connsiteY323" fmla="*/ 6396976 h 6867747"/>
              <a:gd name="connsiteX324" fmla="*/ 2910190 w 10243893"/>
              <a:gd name="connsiteY324" fmla="*/ 6273506 h 6867747"/>
              <a:gd name="connsiteX325" fmla="*/ 2820581 w 10243893"/>
              <a:gd name="connsiteY325" fmla="*/ 6397097 h 6867747"/>
              <a:gd name="connsiteX326" fmla="*/ 2820581 w 10243893"/>
              <a:gd name="connsiteY326" fmla="*/ 6549711 h 6867747"/>
              <a:gd name="connsiteX327" fmla="*/ 2965818 w 10243893"/>
              <a:gd name="connsiteY327" fmla="*/ 6596874 h 6867747"/>
              <a:gd name="connsiteX328" fmla="*/ 3200665 w 10243893"/>
              <a:gd name="connsiteY328" fmla="*/ 6520567 h 6867747"/>
              <a:gd name="connsiteX329" fmla="*/ 3055548 w 10243893"/>
              <a:gd name="connsiteY329" fmla="*/ 6320669 h 6867747"/>
              <a:gd name="connsiteX330" fmla="*/ 2910311 w 10243893"/>
              <a:gd name="connsiteY330" fmla="*/ 6273506 h 6867747"/>
              <a:gd name="connsiteX331" fmla="*/ 1295285 w 10243893"/>
              <a:gd name="connsiteY331" fmla="*/ 6273506 h 6867747"/>
              <a:gd name="connsiteX332" fmla="*/ 1205555 w 10243893"/>
              <a:gd name="connsiteY332" fmla="*/ 6397097 h 6867747"/>
              <a:gd name="connsiteX333" fmla="*/ 1205555 w 10243893"/>
              <a:gd name="connsiteY333" fmla="*/ 6549711 h 6867747"/>
              <a:gd name="connsiteX334" fmla="*/ 1350792 w 10243893"/>
              <a:gd name="connsiteY334" fmla="*/ 6596874 h 6867747"/>
              <a:gd name="connsiteX335" fmla="*/ 1585760 w 10243893"/>
              <a:gd name="connsiteY335" fmla="*/ 6520567 h 6867747"/>
              <a:gd name="connsiteX336" fmla="*/ 1440644 w 10243893"/>
              <a:gd name="connsiteY336" fmla="*/ 6320669 h 6867747"/>
              <a:gd name="connsiteX337" fmla="*/ 1295406 w 10243893"/>
              <a:gd name="connsiteY337" fmla="*/ 6273506 h 6867747"/>
              <a:gd name="connsiteX338" fmla="*/ 9370654 w 10243893"/>
              <a:gd name="connsiteY338" fmla="*/ 6273385 h 6867747"/>
              <a:gd name="connsiteX339" fmla="*/ 9280924 w 10243893"/>
              <a:gd name="connsiteY339" fmla="*/ 6396976 h 6867747"/>
              <a:gd name="connsiteX340" fmla="*/ 9280924 w 10243893"/>
              <a:gd name="connsiteY340" fmla="*/ 6549591 h 6867747"/>
              <a:gd name="connsiteX341" fmla="*/ 9426161 w 10243893"/>
              <a:gd name="connsiteY341" fmla="*/ 6596753 h 6867747"/>
              <a:gd name="connsiteX342" fmla="*/ 9661008 w 10243893"/>
              <a:gd name="connsiteY342" fmla="*/ 6520446 h 6867747"/>
              <a:gd name="connsiteX343" fmla="*/ 9515892 w 10243893"/>
              <a:gd name="connsiteY343" fmla="*/ 6320548 h 6867747"/>
              <a:gd name="connsiteX344" fmla="*/ 7755629 w 10243893"/>
              <a:gd name="connsiteY344" fmla="*/ 6273385 h 6867747"/>
              <a:gd name="connsiteX345" fmla="*/ 7666019 w 10243893"/>
              <a:gd name="connsiteY345" fmla="*/ 6396976 h 6867747"/>
              <a:gd name="connsiteX346" fmla="*/ 7666019 w 10243893"/>
              <a:gd name="connsiteY346" fmla="*/ 6549591 h 6867747"/>
              <a:gd name="connsiteX347" fmla="*/ 7811257 w 10243893"/>
              <a:gd name="connsiteY347" fmla="*/ 6596753 h 6867747"/>
              <a:gd name="connsiteX348" fmla="*/ 8046103 w 10243893"/>
              <a:gd name="connsiteY348" fmla="*/ 6520446 h 6867747"/>
              <a:gd name="connsiteX349" fmla="*/ 7900987 w 10243893"/>
              <a:gd name="connsiteY349" fmla="*/ 6320548 h 6867747"/>
              <a:gd name="connsiteX350" fmla="*/ 7755750 w 10243893"/>
              <a:gd name="connsiteY350" fmla="*/ 6273385 h 6867747"/>
              <a:gd name="connsiteX351" fmla="*/ 6140966 w 10243893"/>
              <a:gd name="connsiteY351" fmla="*/ 6273385 h 6867747"/>
              <a:gd name="connsiteX352" fmla="*/ 6051236 w 10243893"/>
              <a:gd name="connsiteY352" fmla="*/ 6396976 h 6867747"/>
              <a:gd name="connsiteX353" fmla="*/ 6051236 w 10243893"/>
              <a:gd name="connsiteY353" fmla="*/ 6549591 h 6867747"/>
              <a:gd name="connsiteX354" fmla="*/ 6196474 w 10243893"/>
              <a:gd name="connsiteY354" fmla="*/ 6596753 h 6867747"/>
              <a:gd name="connsiteX355" fmla="*/ 6431441 w 10243893"/>
              <a:gd name="connsiteY355" fmla="*/ 6520446 h 6867747"/>
              <a:gd name="connsiteX356" fmla="*/ 6286325 w 10243893"/>
              <a:gd name="connsiteY356" fmla="*/ 6320548 h 6867747"/>
              <a:gd name="connsiteX357" fmla="*/ 6141087 w 10243893"/>
              <a:gd name="connsiteY357" fmla="*/ 6273385 h 6867747"/>
              <a:gd name="connsiteX358" fmla="*/ 4525941 w 10243893"/>
              <a:gd name="connsiteY358" fmla="*/ 6273385 h 6867747"/>
              <a:gd name="connsiteX359" fmla="*/ 4436211 w 10243893"/>
              <a:gd name="connsiteY359" fmla="*/ 6396976 h 6867747"/>
              <a:gd name="connsiteX360" fmla="*/ 4436211 w 10243893"/>
              <a:gd name="connsiteY360" fmla="*/ 6549591 h 6867747"/>
              <a:gd name="connsiteX361" fmla="*/ 4581448 w 10243893"/>
              <a:gd name="connsiteY361" fmla="*/ 6596753 h 6867747"/>
              <a:gd name="connsiteX362" fmla="*/ 4816295 w 10243893"/>
              <a:gd name="connsiteY362" fmla="*/ 6520446 h 6867747"/>
              <a:gd name="connsiteX363" fmla="*/ 4671178 w 10243893"/>
              <a:gd name="connsiteY363" fmla="*/ 6320548 h 6867747"/>
              <a:gd name="connsiteX364" fmla="*/ 2404822 w 10243893"/>
              <a:gd name="connsiteY364" fmla="*/ 6273264 h 6867747"/>
              <a:gd name="connsiteX365" fmla="*/ 2259585 w 10243893"/>
              <a:gd name="connsiteY365" fmla="*/ 6320427 h 6867747"/>
              <a:gd name="connsiteX366" fmla="*/ 2114347 w 10243893"/>
              <a:gd name="connsiteY366" fmla="*/ 6520325 h 6867747"/>
              <a:gd name="connsiteX367" fmla="*/ 2349315 w 10243893"/>
              <a:gd name="connsiteY367" fmla="*/ 6596632 h 6867747"/>
              <a:gd name="connsiteX368" fmla="*/ 2494552 w 10243893"/>
              <a:gd name="connsiteY368" fmla="*/ 6549470 h 6867747"/>
              <a:gd name="connsiteX369" fmla="*/ 2494552 w 10243893"/>
              <a:gd name="connsiteY369" fmla="*/ 6396734 h 6867747"/>
              <a:gd name="connsiteX370" fmla="*/ 789917 w 10243893"/>
              <a:gd name="connsiteY370" fmla="*/ 6273264 h 6867747"/>
              <a:gd name="connsiteX371" fmla="*/ 644680 w 10243893"/>
              <a:gd name="connsiteY371" fmla="*/ 6320427 h 6867747"/>
              <a:gd name="connsiteX372" fmla="*/ 499443 w 10243893"/>
              <a:gd name="connsiteY372" fmla="*/ 6520325 h 6867747"/>
              <a:gd name="connsiteX373" fmla="*/ 734410 w 10243893"/>
              <a:gd name="connsiteY373" fmla="*/ 6596632 h 6867747"/>
              <a:gd name="connsiteX374" fmla="*/ 879648 w 10243893"/>
              <a:gd name="connsiteY374" fmla="*/ 6549470 h 6867747"/>
              <a:gd name="connsiteX375" fmla="*/ 879648 w 10243893"/>
              <a:gd name="connsiteY375" fmla="*/ 6396734 h 6867747"/>
              <a:gd name="connsiteX376" fmla="*/ 9117909 w 10243893"/>
              <a:gd name="connsiteY376" fmla="*/ 6191395 h 6867747"/>
              <a:gd name="connsiteX377" fmla="*/ 9117909 w 10243893"/>
              <a:gd name="connsiteY377" fmla="*/ 6191516 h 6867747"/>
              <a:gd name="connsiteX378" fmla="*/ 8972672 w 10243893"/>
              <a:gd name="connsiteY378" fmla="*/ 6238678 h 6867747"/>
              <a:gd name="connsiteX379" fmla="*/ 8972672 w 10243893"/>
              <a:gd name="connsiteY379" fmla="*/ 6391292 h 6867747"/>
              <a:gd name="connsiteX380" fmla="*/ 9117909 w 10243893"/>
              <a:gd name="connsiteY380" fmla="*/ 6590949 h 6867747"/>
              <a:gd name="connsiteX381" fmla="*/ 9263147 w 10243893"/>
              <a:gd name="connsiteY381" fmla="*/ 6391171 h 6867747"/>
              <a:gd name="connsiteX382" fmla="*/ 9263147 w 10243893"/>
              <a:gd name="connsiteY382" fmla="*/ 6238678 h 6867747"/>
              <a:gd name="connsiteX383" fmla="*/ 7502642 w 10243893"/>
              <a:gd name="connsiteY383" fmla="*/ 6191395 h 6867747"/>
              <a:gd name="connsiteX384" fmla="*/ 7502642 w 10243893"/>
              <a:gd name="connsiteY384" fmla="*/ 6191516 h 6867747"/>
              <a:gd name="connsiteX385" fmla="*/ 7357405 w 10243893"/>
              <a:gd name="connsiteY385" fmla="*/ 6238678 h 6867747"/>
              <a:gd name="connsiteX386" fmla="*/ 7357405 w 10243893"/>
              <a:gd name="connsiteY386" fmla="*/ 6391292 h 6867747"/>
              <a:gd name="connsiteX387" fmla="*/ 7502642 w 10243893"/>
              <a:gd name="connsiteY387" fmla="*/ 6590949 h 6867747"/>
              <a:gd name="connsiteX388" fmla="*/ 7647880 w 10243893"/>
              <a:gd name="connsiteY388" fmla="*/ 6391292 h 6867747"/>
              <a:gd name="connsiteX389" fmla="*/ 7647880 w 10243893"/>
              <a:gd name="connsiteY389" fmla="*/ 6391171 h 6867747"/>
              <a:gd name="connsiteX390" fmla="*/ 7647880 w 10243893"/>
              <a:gd name="connsiteY390" fmla="*/ 6238678 h 6867747"/>
              <a:gd name="connsiteX391" fmla="*/ 5888101 w 10243893"/>
              <a:gd name="connsiteY391" fmla="*/ 6191395 h 6867747"/>
              <a:gd name="connsiteX392" fmla="*/ 5888101 w 10243893"/>
              <a:gd name="connsiteY392" fmla="*/ 6191516 h 6867747"/>
              <a:gd name="connsiteX393" fmla="*/ 5742864 w 10243893"/>
              <a:gd name="connsiteY393" fmla="*/ 6238678 h 6867747"/>
              <a:gd name="connsiteX394" fmla="*/ 5742864 w 10243893"/>
              <a:gd name="connsiteY394" fmla="*/ 6391292 h 6867747"/>
              <a:gd name="connsiteX395" fmla="*/ 5888101 w 10243893"/>
              <a:gd name="connsiteY395" fmla="*/ 6590949 h 6867747"/>
              <a:gd name="connsiteX396" fmla="*/ 6033338 w 10243893"/>
              <a:gd name="connsiteY396" fmla="*/ 6391292 h 6867747"/>
              <a:gd name="connsiteX397" fmla="*/ 6033338 w 10243893"/>
              <a:gd name="connsiteY397" fmla="*/ 6391171 h 6867747"/>
              <a:gd name="connsiteX398" fmla="*/ 6033338 w 10243893"/>
              <a:gd name="connsiteY398" fmla="*/ 6238678 h 6867747"/>
              <a:gd name="connsiteX399" fmla="*/ 4273196 w 10243893"/>
              <a:gd name="connsiteY399" fmla="*/ 6191395 h 6867747"/>
              <a:gd name="connsiteX400" fmla="*/ 4273196 w 10243893"/>
              <a:gd name="connsiteY400" fmla="*/ 6191516 h 6867747"/>
              <a:gd name="connsiteX401" fmla="*/ 4127959 w 10243893"/>
              <a:gd name="connsiteY401" fmla="*/ 6238678 h 6867747"/>
              <a:gd name="connsiteX402" fmla="*/ 4127959 w 10243893"/>
              <a:gd name="connsiteY402" fmla="*/ 6391292 h 6867747"/>
              <a:gd name="connsiteX403" fmla="*/ 4273196 w 10243893"/>
              <a:gd name="connsiteY403" fmla="*/ 6590949 h 6867747"/>
              <a:gd name="connsiteX404" fmla="*/ 4418434 w 10243893"/>
              <a:gd name="connsiteY404" fmla="*/ 6391171 h 6867747"/>
              <a:gd name="connsiteX405" fmla="*/ 4418434 w 10243893"/>
              <a:gd name="connsiteY405" fmla="*/ 6238678 h 6867747"/>
              <a:gd name="connsiteX406" fmla="*/ 1042420 w 10243893"/>
              <a:gd name="connsiteY406" fmla="*/ 6191395 h 6867747"/>
              <a:gd name="connsiteX407" fmla="*/ 1042420 w 10243893"/>
              <a:gd name="connsiteY407" fmla="*/ 6191516 h 6867747"/>
              <a:gd name="connsiteX408" fmla="*/ 897183 w 10243893"/>
              <a:gd name="connsiteY408" fmla="*/ 6238678 h 6867747"/>
              <a:gd name="connsiteX409" fmla="*/ 897183 w 10243893"/>
              <a:gd name="connsiteY409" fmla="*/ 6391292 h 6867747"/>
              <a:gd name="connsiteX410" fmla="*/ 1042420 w 10243893"/>
              <a:gd name="connsiteY410" fmla="*/ 6590949 h 6867747"/>
              <a:gd name="connsiteX411" fmla="*/ 1187657 w 10243893"/>
              <a:gd name="connsiteY411" fmla="*/ 6391292 h 6867747"/>
              <a:gd name="connsiteX412" fmla="*/ 1187657 w 10243893"/>
              <a:gd name="connsiteY412" fmla="*/ 6391171 h 6867747"/>
              <a:gd name="connsiteX413" fmla="*/ 1187657 w 10243893"/>
              <a:gd name="connsiteY413" fmla="*/ 6238678 h 6867747"/>
              <a:gd name="connsiteX414" fmla="*/ 2657808 w 10243893"/>
              <a:gd name="connsiteY414" fmla="*/ 6191153 h 6867747"/>
              <a:gd name="connsiteX415" fmla="*/ 2657808 w 10243893"/>
              <a:gd name="connsiteY415" fmla="*/ 6191273 h 6867747"/>
              <a:gd name="connsiteX416" fmla="*/ 2512571 w 10243893"/>
              <a:gd name="connsiteY416" fmla="*/ 6238436 h 6867747"/>
              <a:gd name="connsiteX417" fmla="*/ 2512571 w 10243893"/>
              <a:gd name="connsiteY417" fmla="*/ 6391050 h 6867747"/>
              <a:gd name="connsiteX418" fmla="*/ 2657808 w 10243893"/>
              <a:gd name="connsiteY418" fmla="*/ 6590707 h 6867747"/>
              <a:gd name="connsiteX419" fmla="*/ 2803046 w 10243893"/>
              <a:gd name="connsiteY419" fmla="*/ 6391050 h 6867747"/>
              <a:gd name="connsiteX420" fmla="*/ 2803046 w 10243893"/>
              <a:gd name="connsiteY420" fmla="*/ 6390929 h 6867747"/>
              <a:gd name="connsiteX421" fmla="*/ 2803046 w 10243893"/>
              <a:gd name="connsiteY421" fmla="*/ 6238436 h 6867747"/>
              <a:gd name="connsiteX422" fmla="*/ 10071083 w 10243893"/>
              <a:gd name="connsiteY422" fmla="*/ 6159832 h 6867747"/>
              <a:gd name="connsiteX423" fmla="*/ 10071083 w 10243893"/>
              <a:gd name="connsiteY423" fmla="*/ 6159999 h 6867747"/>
              <a:gd name="connsiteX424" fmla="*/ 9937092 w 10243893"/>
              <a:gd name="connsiteY424" fmla="*/ 6344371 h 6867747"/>
              <a:gd name="connsiteX425" fmla="*/ 9988246 w 10243893"/>
              <a:gd name="connsiteY425" fmla="*/ 6414874 h 6867747"/>
              <a:gd name="connsiteX426" fmla="*/ 10071083 w 10243893"/>
              <a:gd name="connsiteY426" fmla="*/ 6387906 h 6867747"/>
              <a:gd name="connsiteX427" fmla="*/ 10071083 w 10243893"/>
              <a:gd name="connsiteY427" fmla="*/ 6159999 h 6867747"/>
              <a:gd name="connsiteX428" fmla="*/ 10071204 w 10243893"/>
              <a:gd name="connsiteY428" fmla="*/ 6159832 h 6867747"/>
              <a:gd name="connsiteX429" fmla="*/ 8455815 w 10243893"/>
              <a:gd name="connsiteY429" fmla="*/ 6159832 h 6867747"/>
              <a:gd name="connsiteX430" fmla="*/ 8321825 w 10243893"/>
              <a:gd name="connsiteY430" fmla="*/ 6344371 h 6867747"/>
              <a:gd name="connsiteX431" fmla="*/ 8372979 w 10243893"/>
              <a:gd name="connsiteY431" fmla="*/ 6414874 h 6867747"/>
              <a:gd name="connsiteX432" fmla="*/ 8455815 w 10243893"/>
              <a:gd name="connsiteY432" fmla="*/ 6387906 h 6867747"/>
              <a:gd name="connsiteX433" fmla="*/ 6841154 w 10243893"/>
              <a:gd name="connsiteY433" fmla="*/ 6159832 h 6867747"/>
              <a:gd name="connsiteX434" fmla="*/ 6841154 w 10243893"/>
              <a:gd name="connsiteY434" fmla="*/ 6159997 h 6867747"/>
              <a:gd name="connsiteX435" fmla="*/ 6707163 w 10243893"/>
              <a:gd name="connsiteY435" fmla="*/ 6344371 h 6867747"/>
              <a:gd name="connsiteX436" fmla="*/ 6758316 w 10243893"/>
              <a:gd name="connsiteY436" fmla="*/ 6414874 h 6867747"/>
              <a:gd name="connsiteX437" fmla="*/ 6841154 w 10243893"/>
              <a:gd name="connsiteY437" fmla="*/ 6387906 h 6867747"/>
              <a:gd name="connsiteX438" fmla="*/ 6841154 w 10243893"/>
              <a:gd name="connsiteY438" fmla="*/ 6159997 h 6867747"/>
              <a:gd name="connsiteX439" fmla="*/ 6841274 w 10243893"/>
              <a:gd name="connsiteY439" fmla="*/ 6159832 h 6867747"/>
              <a:gd name="connsiteX440" fmla="*/ 5224798 w 10243893"/>
              <a:gd name="connsiteY440" fmla="*/ 6159711 h 6867747"/>
              <a:gd name="connsiteX441" fmla="*/ 5224798 w 10243893"/>
              <a:gd name="connsiteY441" fmla="*/ 6159878 h 6867747"/>
              <a:gd name="connsiteX442" fmla="*/ 5090807 w 10243893"/>
              <a:gd name="connsiteY442" fmla="*/ 6344250 h 6867747"/>
              <a:gd name="connsiteX443" fmla="*/ 5141961 w 10243893"/>
              <a:gd name="connsiteY443" fmla="*/ 6414753 h 6867747"/>
              <a:gd name="connsiteX444" fmla="*/ 5224798 w 10243893"/>
              <a:gd name="connsiteY444" fmla="*/ 6387786 h 6867747"/>
              <a:gd name="connsiteX445" fmla="*/ 5224798 w 10243893"/>
              <a:gd name="connsiteY445" fmla="*/ 6159878 h 6867747"/>
              <a:gd name="connsiteX446" fmla="*/ 5224919 w 10243893"/>
              <a:gd name="connsiteY446" fmla="*/ 6159711 h 6867747"/>
              <a:gd name="connsiteX447" fmla="*/ 3609893 w 10243893"/>
              <a:gd name="connsiteY447" fmla="*/ 6159711 h 6867747"/>
              <a:gd name="connsiteX448" fmla="*/ 3475902 w 10243893"/>
              <a:gd name="connsiteY448" fmla="*/ 6344250 h 6867747"/>
              <a:gd name="connsiteX449" fmla="*/ 3527056 w 10243893"/>
              <a:gd name="connsiteY449" fmla="*/ 6414753 h 6867747"/>
              <a:gd name="connsiteX450" fmla="*/ 3609893 w 10243893"/>
              <a:gd name="connsiteY450" fmla="*/ 6387786 h 6867747"/>
              <a:gd name="connsiteX451" fmla="*/ 1994989 w 10243893"/>
              <a:gd name="connsiteY451" fmla="*/ 6159711 h 6867747"/>
              <a:gd name="connsiteX452" fmla="*/ 1994989 w 10243893"/>
              <a:gd name="connsiteY452" fmla="*/ 6159878 h 6867747"/>
              <a:gd name="connsiteX453" fmla="*/ 1860998 w 10243893"/>
              <a:gd name="connsiteY453" fmla="*/ 6344250 h 6867747"/>
              <a:gd name="connsiteX454" fmla="*/ 1912151 w 10243893"/>
              <a:gd name="connsiteY454" fmla="*/ 6414753 h 6867747"/>
              <a:gd name="connsiteX455" fmla="*/ 1994989 w 10243893"/>
              <a:gd name="connsiteY455" fmla="*/ 6387786 h 6867747"/>
              <a:gd name="connsiteX456" fmla="*/ 1994989 w 10243893"/>
              <a:gd name="connsiteY456" fmla="*/ 6159878 h 6867747"/>
              <a:gd name="connsiteX457" fmla="*/ 1995110 w 10243893"/>
              <a:gd name="connsiteY457" fmla="*/ 6159711 h 6867747"/>
              <a:gd name="connsiteX458" fmla="*/ 380084 w 10243893"/>
              <a:gd name="connsiteY458" fmla="*/ 6159711 h 6867747"/>
              <a:gd name="connsiteX459" fmla="*/ 380084 w 10243893"/>
              <a:gd name="connsiteY459" fmla="*/ 6159878 h 6867747"/>
              <a:gd name="connsiteX460" fmla="*/ 246093 w 10243893"/>
              <a:gd name="connsiteY460" fmla="*/ 6344250 h 6867747"/>
              <a:gd name="connsiteX461" fmla="*/ 297247 w 10243893"/>
              <a:gd name="connsiteY461" fmla="*/ 6414753 h 6867747"/>
              <a:gd name="connsiteX462" fmla="*/ 380084 w 10243893"/>
              <a:gd name="connsiteY462" fmla="*/ 6387786 h 6867747"/>
              <a:gd name="connsiteX463" fmla="*/ 380084 w 10243893"/>
              <a:gd name="connsiteY463" fmla="*/ 6159878 h 6867747"/>
              <a:gd name="connsiteX464" fmla="*/ 380205 w 10243893"/>
              <a:gd name="connsiteY464" fmla="*/ 6159711 h 6867747"/>
              <a:gd name="connsiteX465" fmla="*/ 9780366 w 10243893"/>
              <a:gd name="connsiteY465" fmla="*/ 6159590 h 6867747"/>
              <a:gd name="connsiteX466" fmla="*/ 9780366 w 10243893"/>
              <a:gd name="connsiteY466" fmla="*/ 6387665 h 6867747"/>
              <a:gd name="connsiteX467" fmla="*/ 9863203 w 10243893"/>
              <a:gd name="connsiteY467" fmla="*/ 6414632 h 6867747"/>
              <a:gd name="connsiteX468" fmla="*/ 9914357 w 10243893"/>
              <a:gd name="connsiteY468" fmla="*/ 6344129 h 6867747"/>
              <a:gd name="connsiteX469" fmla="*/ 9914478 w 10243893"/>
              <a:gd name="connsiteY469" fmla="*/ 6344129 h 6867747"/>
              <a:gd name="connsiteX470" fmla="*/ 8165462 w 10243893"/>
              <a:gd name="connsiteY470" fmla="*/ 6159590 h 6867747"/>
              <a:gd name="connsiteX471" fmla="*/ 8165462 w 10243893"/>
              <a:gd name="connsiteY471" fmla="*/ 6387665 h 6867747"/>
              <a:gd name="connsiteX472" fmla="*/ 8248299 w 10243893"/>
              <a:gd name="connsiteY472" fmla="*/ 6414632 h 6867747"/>
              <a:gd name="connsiteX473" fmla="*/ 8299453 w 10243893"/>
              <a:gd name="connsiteY473" fmla="*/ 6344129 h 6867747"/>
              <a:gd name="connsiteX474" fmla="*/ 8299574 w 10243893"/>
              <a:gd name="connsiteY474" fmla="*/ 6344129 h 6867747"/>
              <a:gd name="connsiteX475" fmla="*/ 6550800 w 10243893"/>
              <a:gd name="connsiteY475" fmla="*/ 6159590 h 6867747"/>
              <a:gd name="connsiteX476" fmla="*/ 6550800 w 10243893"/>
              <a:gd name="connsiteY476" fmla="*/ 6387665 h 6867747"/>
              <a:gd name="connsiteX477" fmla="*/ 6633637 w 10243893"/>
              <a:gd name="connsiteY477" fmla="*/ 6414632 h 6867747"/>
              <a:gd name="connsiteX478" fmla="*/ 6684791 w 10243893"/>
              <a:gd name="connsiteY478" fmla="*/ 6344129 h 6867747"/>
              <a:gd name="connsiteX479" fmla="*/ 6684911 w 10243893"/>
              <a:gd name="connsiteY479" fmla="*/ 6344129 h 6867747"/>
              <a:gd name="connsiteX480" fmla="*/ 4934444 w 10243893"/>
              <a:gd name="connsiteY480" fmla="*/ 6159469 h 6867747"/>
              <a:gd name="connsiteX481" fmla="*/ 4934444 w 10243893"/>
              <a:gd name="connsiteY481" fmla="*/ 6387544 h 6867747"/>
              <a:gd name="connsiteX482" fmla="*/ 5017281 w 10243893"/>
              <a:gd name="connsiteY482" fmla="*/ 6414511 h 6867747"/>
              <a:gd name="connsiteX483" fmla="*/ 5068435 w 10243893"/>
              <a:gd name="connsiteY483" fmla="*/ 6344009 h 6867747"/>
              <a:gd name="connsiteX484" fmla="*/ 5068556 w 10243893"/>
              <a:gd name="connsiteY484" fmla="*/ 6344009 h 6867747"/>
              <a:gd name="connsiteX485" fmla="*/ 3319539 w 10243893"/>
              <a:gd name="connsiteY485" fmla="*/ 6159469 h 6867747"/>
              <a:gd name="connsiteX486" fmla="*/ 3319539 w 10243893"/>
              <a:gd name="connsiteY486" fmla="*/ 6387544 h 6867747"/>
              <a:gd name="connsiteX487" fmla="*/ 3402377 w 10243893"/>
              <a:gd name="connsiteY487" fmla="*/ 6414511 h 6867747"/>
              <a:gd name="connsiteX488" fmla="*/ 3453530 w 10243893"/>
              <a:gd name="connsiteY488" fmla="*/ 6344009 h 6867747"/>
              <a:gd name="connsiteX489" fmla="*/ 3453651 w 10243893"/>
              <a:gd name="connsiteY489" fmla="*/ 6344009 h 6867747"/>
              <a:gd name="connsiteX490" fmla="*/ 1704635 w 10243893"/>
              <a:gd name="connsiteY490" fmla="*/ 6159469 h 6867747"/>
              <a:gd name="connsiteX491" fmla="*/ 1704635 w 10243893"/>
              <a:gd name="connsiteY491" fmla="*/ 6387544 h 6867747"/>
              <a:gd name="connsiteX492" fmla="*/ 1787472 w 10243893"/>
              <a:gd name="connsiteY492" fmla="*/ 6414511 h 6867747"/>
              <a:gd name="connsiteX493" fmla="*/ 1838626 w 10243893"/>
              <a:gd name="connsiteY493" fmla="*/ 6344009 h 6867747"/>
              <a:gd name="connsiteX494" fmla="*/ 1838747 w 10243893"/>
              <a:gd name="connsiteY494" fmla="*/ 6344009 h 6867747"/>
              <a:gd name="connsiteX495" fmla="*/ 89730 w 10243893"/>
              <a:gd name="connsiteY495" fmla="*/ 6159348 h 6867747"/>
              <a:gd name="connsiteX496" fmla="*/ 89730 w 10243893"/>
              <a:gd name="connsiteY496" fmla="*/ 6387423 h 6867747"/>
              <a:gd name="connsiteX497" fmla="*/ 172568 w 10243893"/>
              <a:gd name="connsiteY497" fmla="*/ 6414390 h 6867747"/>
              <a:gd name="connsiteX498" fmla="*/ 223721 w 10243893"/>
              <a:gd name="connsiteY498" fmla="*/ 6343888 h 6867747"/>
              <a:gd name="connsiteX499" fmla="*/ 223842 w 10243893"/>
              <a:gd name="connsiteY499" fmla="*/ 6343888 h 6867747"/>
              <a:gd name="connsiteX500" fmla="*/ 8562476 w 10243893"/>
              <a:gd name="connsiteY500" fmla="*/ 6011329 h 6867747"/>
              <a:gd name="connsiteX501" fmla="*/ 8472746 w 10243893"/>
              <a:gd name="connsiteY501" fmla="*/ 6134799 h 6867747"/>
              <a:gd name="connsiteX502" fmla="*/ 8472746 w 10243893"/>
              <a:gd name="connsiteY502" fmla="*/ 6381860 h 6867747"/>
              <a:gd name="connsiteX503" fmla="*/ 8707593 w 10243893"/>
              <a:gd name="connsiteY503" fmla="*/ 6305552 h 6867747"/>
              <a:gd name="connsiteX504" fmla="*/ 8797323 w 10243893"/>
              <a:gd name="connsiteY504" fmla="*/ 6182083 h 6867747"/>
              <a:gd name="connsiteX505" fmla="*/ 8707593 w 10243893"/>
              <a:gd name="connsiteY505" fmla="*/ 6058734 h 6867747"/>
              <a:gd name="connsiteX506" fmla="*/ 8562476 w 10243893"/>
              <a:gd name="connsiteY506" fmla="*/ 6011571 h 6867747"/>
              <a:gd name="connsiteX507" fmla="*/ 6947572 w 10243893"/>
              <a:gd name="connsiteY507" fmla="*/ 6011329 h 6867747"/>
              <a:gd name="connsiteX508" fmla="*/ 6857842 w 10243893"/>
              <a:gd name="connsiteY508" fmla="*/ 6134799 h 6867747"/>
              <a:gd name="connsiteX509" fmla="*/ 6857842 w 10243893"/>
              <a:gd name="connsiteY509" fmla="*/ 6381860 h 6867747"/>
              <a:gd name="connsiteX510" fmla="*/ 7092689 w 10243893"/>
              <a:gd name="connsiteY510" fmla="*/ 6305552 h 6867747"/>
              <a:gd name="connsiteX511" fmla="*/ 7182419 w 10243893"/>
              <a:gd name="connsiteY511" fmla="*/ 6182083 h 6867747"/>
              <a:gd name="connsiteX512" fmla="*/ 7092689 w 10243893"/>
              <a:gd name="connsiteY512" fmla="*/ 6058734 h 6867747"/>
              <a:gd name="connsiteX513" fmla="*/ 6947572 w 10243893"/>
              <a:gd name="connsiteY513" fmla="*/ 6011571 h 6867747"/>
              <a:gd name="connsiteX514" fmla="*/ 5332668 w 10243893"/>
              <a:gd name="connsiteY514" fmla="*/ 6011329 h 6867747"/>
              <a:gd name="connsiteX515" fmla="*/ 5242937 w 10243893"/>
              <a:gd name="connsiteY515" fmla="*/ 6134799 h 6867747"/>
              <a:gd name="connsiteX516" fmla="*/ 5242937 w 10243893"/>
              <a:gd name="connsiteY516" fmla="*/ 6381860 h 6867747"/>
              <a:gd name="connsiteX517" fmla="*/ 5477784 w 10243893"/>
              <a:gd name="connsiteY517" fmla="*/ 6305552 h 6867747"/>
              <a:gd name="connsiteX518" fmla="*/ 5567515 w 10243893"/>
              <a:gd name="connsiteY518" fmla="*/ 6182083 h 6867747"/>
              <a:gd name="connsiteX519" fmla="*/ 5477784 w 10243893"/>
              <a:gd name="connsiteY519" fmla="*/ 6058734 h 6867747"/>
              <a:gd name="connsiteX520" fmla="*/ 5332668 w 10243893"/>
              <a:gd name="connsiteY520" fmla="*/ 6011571 h 6867747"/>
              <a:gd name="connsiteX521" fmla="*/ 3717763 w 10243893"/>
              <a:gd name="connsiteY521" fmla="*/ 6011329 h 6867747"/>
              <a:gd name="connsiteX522" fmla="*/ 3628033 w 10243893"/>
              <a:gd name="connsiteY522" fmla="*/ 6134799 h 6867747"/>
              <a:gd name="connsiteX523" fmla="*/ 3628033 w 10243893"/>
              <a:gd name="connsiteY523" fmla="*/ 6381860 h 6867747"/>
              <a:gd name="connsiteX524" fmla="*/ 3862879 w 10243893"/>
              <a:gd name="connsiteY524" fmla="*/ 6305552 h 6867747"/>
              <a:gd name="connsiteX525" fmla="*/ 3952610 w 10243893"/>
              <a:gd name="connsiteY525" fmla="*/ 6182083 h 6867747"/>
              <a:gd name="connsiteX526" fmla="*/ 3862879 w 10243893"/>
              <a:gd name="connsiteY526" fmla="*/ 6058734 h 6867747"/>
              <a:gd name="connsiteX527" fmla="*/ 3717763 w 10243893"/>
              <a:gd name="connsiteY527" fmla="*/ 6011571 h 6867747"/>
              <a:gd name="connsiteX528" fmla="*/ 3212153 w 10243893"/>
              <a:gd name="connsiteY528" fmla="*/ 6011208 h 6867747"/>
              <a:gd name="connsiteX529" fmla="*/ 3067037 w 10243893"/>
              <a:gd name="connsiteY529" fmla="*/ 6058371 h 6867747"/>
              <a:gd name="connsiteX530" fmla="*/ 3067037 w 10243893"/>
              <a:gd name="connsiteY530" fmla="*/ 6058613 h 6867747"/>
              <a:gd name="connsiteX531" fmla="*/ 2977306 w 10243893"/>
              <a:gd name="connsiteY531" fmla="*/ 6181962 h 6867747"/>
              <a:gd name="connsiteX532" fmla="*/ 3067037 w 10243893"/>
              <a:gd name="connsiteY532" fmla="*/ 6305432 h 6867747"/>
              <a:gd name="connsiteX533" fmla="*/ 3301884 w 10243893"/>
              <a:gd name="connsiteY533" fmla="*/ 6381739 h 6867747"/>
              <a:gd name="connsiteX534" fmla="*/ 3301884 w 10243893"/>
              <a:gd name="connsiteY534" fmla="*/ 6134678 h 6867747"/>
              <a:gd name="connsiteX535" fmla="*/ 1597249 w 10243893"/>
              <a:gd name="connsiteY535" fmla="*/ 6011208 h 6867747"/>
              <a:gd name="connsiteX536" fmla="*/ 1452132 w 10243893"/>
              <a:gd name="connsiteY536" fmla="*/ 6058371 h 6867747"/>
              <a:gd name="connsiteX537" fmla="*/ 1452011 w 10243893"/>
              <a:gd name="connsiteY537" fmla="*/ 6058613 h 6867747"/>
              <a:gd name="connsiteX538" fmla="*/ 1362281 w 10243893"/>
              <a:gd name="connsiteY538" fmla="*/ 6181962 h 6867747"/>
              <a:gd name="connsiteX539" fmla="*/ 1452011 w 10243893"/>
              <a:gd name="connsiteY539" fmla="*/ 6305432 h 6867747"/>
              <a:gd name="connsiteX540" fmla="*/ 1686979 w 10243893"/>
              <a:gd name="connsiteY540" fmla="*/ 6381739 h 6867747"/>
              <a:gd name="connsiteX541" fmla="*/ 1686979 w 10243893"/>
              <a:gd name="connsiteY541" fmla="*/ 6134678 h 6867747"/>
              <a:gd name="connsiteX542" fmla="*/ 9672497 w 10243893"/>
              <a:gd name="connsiteY542" fmla="*/ 6011087 h 6867747"/>
              <a:gd name="connsiteX543" fmla="*/ 9527380 w 10243893"/>
              <a:gd name="connsiteY543" fmla="*/ 6058250 h 6867747"/>
              <a:gd name="connsiteX544" fmla="*/ 9527380 w 10243893"/>
              <a:gd name="connsiteY544" fmla="*/ 6058492 h 6867747"/>
              <a:gd name="connsiteX545" fmla="*/ 9437649 w 10243893"/>
              <a:gd name="connsiteY545" fmla="*/ 6181841 h 6867747"/>
              <a:gd name="connsiteX546" fmla="*/ 9527380 w 10243893"/>
              <a:gd name="connsiteY546" fmla="*/ 6305311 h 6867747"/>
              <a:gd name="connsiteX547" fmla="*/ 9762227 w 10243893"/>
              <a:gd name="connsiteY547" fmla="*/ 6381618 h 6867747"/>
              <a:gd name="connsiteX548" fmla="*/ 9762227 w 10243893"/>
              <a:gd name="connsiteY548" fmla="*/ 6134557 h 6867747"/>
              <a:gd name="connsiteX549" fmla="*/ 8057592 w 10243893"/>
              <a:gd name="connsiteY549" fmla="*/ 6011087 h 6867747"/>
              <a:gd name="connsiteX550" fmla="*/ 7912475 w 10243893"/>
              <a:gd name="connsiteY550" fmla="*/ 6058250 h 6867747"/>
              <a:gd name="connsiteX551" fmla="*/ 7912354 w 10243893"/>
              <a:gd name="connsiteY551" fmla="*/ 6058492 h 6867747"/>
              <a:gd name="connsiteX552" fmla="*/ 7822624 w 10243893"/>
              <a:gd name="connsiteY552" fmla="*/ 6181841 h 6867747"/>
              <a:gd name="connsiteX553" fmla="*/ 7912354 w 10243893"/>
              <a:gd name="connsiteY553" fmla="*/ 6305311 h 6867747"/>
              <a:gd name="connsiteX554" fmla="*/ 8147322 w 10243893"/>
              <a:gd name="connsiteY554" fmla="*/ 6381618 h 6867747"/>
              <a:gd name="connsiteX555" fmla="*/ 8147322 w 10243893"/>
              <a:gd name="connsiteY555" fmla="*/ 6134557 h 6867747"/>
              <a:gd name="connsiteX556" fmla="*/ 6442930 w 10243893"/>
              <a:gd name="connsiteY556" fmla="*/ 6011087 h 6867747"/>
              <a:gd name="connsiteX557" fmla="*/ 6297813 w 10243893"/>
              <a:gd name="connsiteY557" fmla="*/ 6058250 h 6867747"/>
              <a:gd name="connsiteX558" fmla="*/ 6297571 w 10243893"/>
              <a:gd name="connsiteY558" fmla="*/ 6058492 h 6867747"/>
              <a:gd name="connsiteX559" fmla="*/ 6207962 w 10243893"/>
              <a:gd name="connsiteY559" fmla="*/ 6181841 h 6867747"/>
              <a:gd name="connsiteX560" fmla="*/ 6297692 w 10243893"/>
              <a:gd name="connsiteY560" fmla="*/ 6305311 h 6867747"/>
              <a:gd name="connsiteX561" fmla="*/ 6532660 w 10243893"/>
              <a:gd name="connsiteY561" fmla="*/ 6381618 h 6867747"/>
              <a:gd name="connsiteX562" fmla="*/ 6532660 w 10243893"/>
              <a:gd name="connsiteY562" fmla="*/ 6134557 h 6867747"/>
              <a:gd name="connsiteX563" fmla="*/ 4827783 w 10243893"/>
              <a:gd name="connsiteY563" fmla="*/ 6011087 h 6867747"/>
              <a:gd name="connsiteX564" fmla="*/ 4682667 w 10243893"/>
              <a:gd name="connsiteY564" fmla="*/ 6058250 h 6867747"/>
              <a:gd name="connsiteX565" fmla="*/ 4682667 w 10243893"/>
              <a:gd name="connsiteY565" fmla="*/ 6058492 h 6867747"/>
              <a:gd name="connsiteX566" fmla="*/ 4592936 w 10243893"/>
              <a:gd name="connsiteY566" fmla="*/ 6181841 h 6867747"/>
              <a:gd name="connsiteX567" fmla="*/ 4682667 w 10243893"/>
              <a:gd name="connsiteY567" fmla="*/ 6305311 h 6867747"/>
              <a:gd name="connsiteX568" fmla="*/ 4917514 w 10243893"/>
              <a:gd name="connsiteY568" fmla="*/ 6381618 h 6867747"/>
              <a:gd name="connsiteX569" fmla="*/ 4917514 w 10243893"/>
              <a:gd name="connsiteY569" fmla="*/ 6134557 h 6867747"/>
              <a:gd name="connsiteX570" fmla="*/ 2102617 w 10243893"/>
              <a:gd name="connsiteY570" fmla="*/ 6011087 h 6867747"/>
              <a:gd name="connsiteX571" fmla="*/ 2012886 w 10243893"/>
              <a:gd name="connsiteY571" fmla="*/ 6134557 h 6867747"/>
              <a:gd name="connsiteX572" fmla="*/ 2012886 w 10243893"/>
              <a:gd name="connsiteY572" fmla="*/ 6381618 h 6867747"/>
              <a:gd name="connsiteX573" fmla="*/ 2247854 w 10243893"/>
              <a:gd name="connsiteY573" fmla="*/ 6305311 h 6867747"/>
              <a:gd name="connsiteX574" fmla="*/ 2337585 w 10243893"/>
              <a:gd name="connsiteY574" fmla="*/ 6181841 h 6867747"/>
              <a:gd name="connsiteX575" fmla="*/ 2247854 w 10243893"/>
              <a:gd name="connsiteY575" fmla="*/ 6058492 h 6867747"/>
              <a:gd name="connsiteX576" fmla="*/ 2102738 w 10243893"/>
              <a:gd name="connsiteY576" fmla="*/ 6011329 h 6867747"/>
              <a:gd name="connsiteX577" fmla="*/ 487712 w 10243893"/>
              <a:gd name="connsiteY577" fmla="*/ 6011087 h 6867747"/>
              <a:gd name="connsiteX578" fmla="*/ 397982 w 10243893"/>
              <a:gd name="connsiteY578" fmla="*/ 6134557 h 6867747"/>
              <a:gd name="connsiteX579" fmla="*/ 397982 w 10243893"/>
              <a:gd name="connsiteY579" fmla="*/ 6381618 h 6867747"/>
              <a:gd name="connsiteX580" fmla="*/ 632950 w 10243893"/>
              <a:gd name="connsiteY580" fmla="*/ 6305311 h 6867747"/>
              <a:gd name="connsiteX581" fmla="*/ 722680 w 10243893"/>
              <a:gd name="connsiteY581" fmla="*/ 6181841 h 6867747"/>
              <a:gd name="connsiteX582" fmla="*/ 632950 w 10243893"/>
              <a:gd name="connsiteY582" fmla="*/ 6058492 h 6867747"/>
              <a:gd name="connsiteX583" fmla="*/ 487833 w 10243893"/>
              <a:gd name="connsiteY583" fmla="*/ 6011329 h 6867747"/>
              <a:gd name="connsiteX584" fmla="*/ 2820581 w 10243893"/>
              <a:gd name="connsiteY584" fmla="*/ 5997785 h 6867747"/>
              <a:gd name="connsiteX585" fmla="*/ 2820581 w 10243893"/>
              <a:gd name="connsiteY585" fmla="*/ 6138669 h 6867747"/>
              <a:gd name="connsiteX586" fmla="*/ 2686469 w 10243893"/>
              <a:gd name="connsiteY586" fmla="*/ 6182204 h 6867747"/>
              <a:gd name="connsiteX587" fmla="*/ 2820581 w 10243893"/>
              <a:gd name="connsiteY587" fmla="*/ 6225739 h 6867747"/>
              <a:gd name="connsiteX588" fmla="*/ 2820581 w 10243893"/>
              <a:gd name="connsiteY588" fmla="*/ 6366502 h 6867747"/>
              <a:gd name="connsiteX589" fmla="*/ 2903418 w 10243893"/>
              <a:gd name="connsiteY589" fmla="*/ 6252586 h 6867747"/>
              <a:gd name="connsiteX590" fmla="*/ 3037257 w 10243893"/>
              <a:gd name="connsiteY590" fmla="*/ 6296031 h 6867747"/>
              <a:gd name="connsiteX591" fmla="*/ 3037409 w 10243893"/>
              <a:gd name="connsiteY591" fmla="*/ 6296241 h 6867747"/>
              <a:gd name="connsiteX592" fmla="*/ 3037530 w 10243893"/>
              <a:gd name="connsiteY592" fmla="*/ 6296120 h 6867747"/>
              <a:gd name="connsiteX593" fmla="*/ 3037257 w 10243893"/>
              <a:gd name="connsiteY593" fmla="*/ 6296031 h 6867747"/>
              <a:gd name="connsiteX594" fmla="*/ 2954571 w 10243893"/>
              <a:gd name="connsiteY594" fmla="*/ 6182204 h 6867747"/>
              <a:gd name="connsiteX595" fmla="*/ 3037409 w 10243893"/>
              <a:gd name="connsiteY595" fmla="*/ 6068287 h 6867747"/>
              <a:gd name="connsiteX596" fmla="*/ 2903418 w 10243893"/>
              <a:gd name="connsiteY596" fmla="*/ 6111822 h 6867747"/>
              <a:gd name="connsiteX597" fmla="*/ 1205555 w 10243893"/>
              <a:gd name="connsiteY597" fmla="*/ 5997785 h 6867747"/>
              <a:gd name="connsiteX598" fmla="*/ 1205555 w 10243893"/>
              <a:gd name="connsiteY598" fmla="*/ 6138669 h 6867747"/>
              <a:gd name="connsiteX599" fmla="*/ 1071564 w 10243893"/>
              <a:gd name="connsiteY599" fmla="*/ 6182204 h 6867747"/>
              <a:gd name="connsiteX600" fmla="*/ 1205676 w 10243893"/>
              <a:gd name="connsiteY600" fmla="*/ 6225739 h 6867747"/>
              <a:gd name="connsiteX601" fmla="*/ 1205676 w 10243893"/>
              <a:gd name="connsiteY601" fmla="*/ 6366502 h 6867747"/>
              <a:gd name="connsiteX602" fmla="*/ 1288513 w 10243893"/>
              <a:gd name="connsiteY602" fmla="*/ 6252586 h 6867747"/>
              <a:gd name="connsiteX603" fmla="*/ 1422193 w 10243893"/>
              <a:gd name="connsiteY603" fmla="*/ 6295980 h 6867747"/>
              <a:gd name="connsiteX604" fmla="*/ 1422383 w 10243893"/>
              <a:gd name="connsiteY604" fmla="*/ 6296241 h 6867747"/>
              <a:gd name="connsiteX605" fmla="*/ 1422625 w 10243893"/>
              <a:gd name="connsiteY605" fmla="*/ 6296120 h 6867747"/>
              <a:gd name="connsiteX606" fmla="*/ 1422193 w 10243893"/>
              <a:gd name="connsiteY606" fmla="*/ 6295980 h 6867747"/>
              <a:gd name="connsiteX607" fmla="*/ 1339546 w 10243893"/>
              <a:gd name="connsiteY607" fmla="*/ 6182204 h 6867747"/>
              <a:gd name="connsiteX608" fmla="*/ 1422383 w 10243893"/>
              <a:gd name="connsiteY608" fmla="*/ 6068287 h 6867747"/>
              <a:gd name="connsiteX609" fmla="*/ 1288392 w 10243893"/>
              <a:gd name="connsiteY609" fmla="*/ 6111822 h 6867747"/>
              <a:gd name="connsiteX610" fmla="*/ 9281044 w 10243893"/>
              <a:gd name="connsiteY610" fmla="*/ 5997664 h 6867747"/>
              <a:gd name="connsiteX611" fmla="*/ 9281044 w 10243893"/>
              <a:gd name="connsiteY611" fmla="*/ 6138548 h 6867747"/>
              <a:gd name="connsiteX612" fmla="*/ 9146933 w 10243893"/>
              <a:gd name="connsiteY612" fmla="*/ 6182083 h 6867747"/>
              <a:gd name="connsiteX613" fmla="*/ 9281044 w 10243893"/>
              <a:gd name="connsiteY613" fmla="*/ 6225618 h 6867747"/>
              <a:gd name="connsiteX614" fmla="*/ 9281044 w 10243893"/>
              <a:gd name="connsiteY614" fmla="*/ 6366381 h 6867747"/>
              <a:gd name="connsiteX615" fmla="*/ 9363882 w 10243893"/>
              <a:gd name="connsiteY615" fmla="*/ 6252465 h 6867747"/>
              <a:gd name="connsiteX616" fmla="*/ 9497758 w 10243893"/>
              <a:gd name="connsiteY616" fmla="*/ 6295962 h 6867747"/>
              <a:gd name="connsiteX617" fmla="*/ 9497873 w 10243893"/>
              <a:gd name="connsiteY617" fmla="*/ 6296120 h 6867747"/>
              <a:gd name="connsiteX618" fmla="*/ 9497873 w 10243893"/>
              <a:gd name="connsiteY618" fmla="*/ 6295999 h 6867747"/>
              <a:gd name="connsiteX619" fmla="*/ 9497758 w 10243893"/>
              <a:gd name="connsiteY619" fmla="*/ 6295962 h 6867747"/>
              <a:gd name="connsiteX620" fmla="*/ 9415035 w 10243893"/>
              <a:gd name="connsiteY620" fmla="*/ 6182083 h 6867747"/>
              <a:gd name="connsiteX621" fmla="*/ 9497873 w 10243893"/>
              <a:gd name="connsiteY621" fmla="*/ 6068166 h 6867747"/>
              <a:gd name="connsiteX622" fmla="*/ 9363882 w 10243893"/>
              <a:gd name="connsiteY622" fmla="*/ 6111701 h 6867747"/>
              <a:gd name="connsiteX623" fmla="*/ 7666019 w 10243893"/>
              <a:gd name="connsiteY623" fmla="*/ 5997664 h 6867747"/>
              <a:gd name="connsiteX624" fmla="*/ 7666019 w 10243893"/>
              <a:gd name="connsiteY624" fmla="*/ 6138548 h 6867747"/>
              <a:gd name="connsiteX625" fmla="*/ 7531908 w 10243893"/>
              <a:gd name="connsiteY625" fmla="*/ 6182083 h 6867747"/>
              <a:gd name="connsiteX626" fmla="*/ 7666019 w 10243893"/>
              <a:gd name="connsiteY626" fmla="*/ 6225618 h 6867747"/>
              <a:gd name="connsiteX627" fmla="*/ 7666019 w 10243893"/>
              <a:gd name="connsiteY627" fmla="*/ 6366381 h 6867747"/>
              <a:gd name="connsiteX628" fmla="*/ 7748857 w 10243893"/>
              <a:gd name="connsiteY628" fmla="*/ 6252465 h 6867747"/>
              <a:gd name="connsiteX629" fmla="*/ 7882695 w 10243893"/>
              <a:gd name="connsiteY629" fmla="*/ 6295911 h 6867747"/>
              <a:gd name="connsiteX630" fmla="*/ 7882847 w 10243893"/>
              <a:gd name="connsiteY630" fmla="*/ 6296120 h 6867747"/>
              <a:gd name="connsiteX631" fmla="*/ 7882968 w 10243893"/>
              <a:gd name="connsiteY631" fmla="*/ 6295999 h 6867747"/>
              <a:gd name="connsiteX632" fmla="*/ 7882695 w 10243893"/>
              <a:gd name="connsiteY632" fmla="*/ 6295911 h 6867747"/>
              <a:gd name="connsiteX633" fmla="*/ 7800010 w 10243893"/>
              <a:gd name="connsiteY633" fmla="*/ 6182083 h 6867747"/>
              <a:gd name="connsiteX634" fmla="*/ 7882847 w 10243893"/>
              <a:gd name="connsiteY634" fmla="*/ 6068166 h 6867747"/>
              <a:gd name="connsiteX635" fmla="*/ 7748857 w 10243893"/>
              <a:gd name="connsiteY635" fmla="*/ 6111701 h 6867747"/>
              <a:gd name="connsiteX636" fmla="*/ 6051357 w 10243893"/>
              <a:gd name="connsiteY636" fmla="*/ 5997664 h 6867747"/>
              <a:gd name="connsiteX637" fmla="*/ 6051357 w 10243893"/>
              <a:gd name="connsiteY637" fmla="*/ 6138548 h 6867747"/>
              <a:gd name="connsiteX638" fmla="*/ 5917245 w 10243893"/>
              <a:gd name="connsiteY638" fmla="*/ 6182083 h 6867747"/>
              <a:gd name="connsiteX639" fmla="*/ 6051357 w 10243893"/>
              <a:gd name="connsiteY639" fmla="*/ 6225618 h 6867747"/>
              <a:gd name="connsiteX640" fmla="*/ 6051357 w 10243893"/>
              <a:gd name="connsiteY640" fmla="*/ 6366381 h 6867747"/>
              <a:gd name="connsiteX641" fmla="*/ 6134194 w 10243893"/>
              <a:gd name="connsiteY641" fmla="*/ 6252465 h 6867747"/>
              <a:gd name="connsiteX642" fmla="*/ 6268033 w 10243893"/>
              <a:gd name="connsiteY642" fmla="*/ 6295910 h 6867747"/>
              <a:gd name="connsiteX643" fmla="*/ 6268185 w 10243893"/>
              <a:gd name="connsiteY643" fmla="*/ 6296120 h 6867747"/>
              <a:gd name="connsiteX644" fmla="*/ 6268306 w 10243893"/>
              <a:gd name="connsiteY644" fmla="*/ 6295999 h 6867747"/>
              <a:gd name="connsiteX645" fmla="*/ 6268033 w 10243893"/>
              <a:gd name="connsiteY645" fmla="*/ 6295910 h 6867747"/>
              <a:gd name="connsiteX646" fmla="*/ 6185348 w 10243893"/>
              <a:gd name="connsiteY646" fmla="*/ 6182083 h 6867747"/>
              <a:gd name="connsiteX647" fmla="*/ 6268185 w 10243893"/>
              <a:gd name="connsiteY647" fmla="*/ 6068166 h 6867747"/>
              <a:gd name="connsiteX648" fmla="*/ 6134194 w 10243893"/>
              <a:gd name="connsiteY648" fmla="*/ 6111701 h 6867747"/>
              <a:gd name="connsiteX649" fmla="*/ 4436332 w 10243893"/>
              <a:gd name="connsiteY649" fmla="*/ 5997664 h 6867747"/>
              <a:gd name="connsiteX650" fmla="*/ 4436332 w 10243893"/>
              <a:gd name="connsiteY650" fmla="*/ 6138548 h 6867747"/>
              <a:gd name="connsiteX651" fmla="*/ 4302220 w 10243893"/>
              <a:gd name="connsiteY651" fmla="*/ 6182083 h 6867747"/>
              <a:gd name="connsiteX652" fmla="*/ 4436332 w 10243893"/>
              <a:gd name="connsiteY652" fmla="*/ 6225618 h 6867747"/>
              <a:gd name="connsiteX653" fmla="*/ 4436332 w 10243893"/>
              <a:gd name="connsiteY653" fmla="*/ 6366381 h 6867747"/>
              <a:gd name="connsiteX654" fmla="*/ 4519169 w 10243893"/>
              <a:gd name="connsiteY654" fmla="*/ 6252465 h 6867747"/>
              <a:gd name="connsiteX655" fmla="*/ 4653045 w 10243893"/>
              <a:gd name="connsiteY655" fmla="*/ 6295962 h 6867747"/>
              <a:gd name="connsiteX656" fmla="*/ 4653160 w 10243893"/>
              <a:gd name="connsiteY656" fmla="*/ 6296120 h 6867747"/>
              <a:gd name="connsiteX657" fmla="*/ 4653160 w 10243893"/>
              <a:gd name="connsiteY657" fmla="*/ 6295999 h 6867747"/>
              <a:gd name="connsiteX658" fmla="*/ 4653045 w 10243893"/>
              <a:gd name="connsiteY658" fmla="*/ 6295962 h 6867747"/>
              <a:gd name="connsiteX659" fmla="*/ 4570322 w 10243893"/>
              <a:gd name="connsiteY659" fmla="*/ 6182083 h 6867747"/>
              <a:gd name="connsiteX660" fmla="*/ 4653160 w 10243893"/>
              <a:gd name="connsiteY660" fmla="*/ 6068166 h 6867747"/>
              <a:gd name="connsiteX661" fmla="*/ 4519169 w 10243893"/>
              <a:gd name="connsiteY661" fmla="*/ 6111701 h 6867747"/>
              <a:gd name="connsiteX662" fmla="*/ 8954291 w 10243893"/>
              <a:gd name="connsiteY662" fmla="*/ 5997301 h 6867747"/>
              <a:gd name="connsiteX663" fmla="*/ 8871453 w 10243893"/>
              <a:gd name="connsiteY663" fmla="*/ 6111339 h 6867747"/>
              <a:gd name="connsiteX664" fmla="*/ 8871333 w 10243893"/>
              <a:gd name="connsiteY664" fmla="*/ 6111218 h 6867747"/>
              <a:gd name="connsiteX665" fmla="*/ 8737342 w 10243893"/>
              <a:gd name="connsiteY665" fmla="*/ 6067683 h 6867747"/>
              <a:gd name="connsiteX666" fmla="*/ 8820179 w 10243893"/>
              <a:gd name="connsiteY666" fmla="*/ 6181599 h 6867747"/>
              <a:gd name="connsiteX667" fmla="*/ 8737342 w 10243893"/>
              <a:gd name="connsiteY667" fmla="*/ 6295637 h 6867747"/>
              <a:gd name="connsiteX668" fmla="*/ 8871453 w 10243893"/>
              <a:gd name="connsiteY668" fmla="*/ 6252101 h 6867747"/>
              <a:gd name="connsiteX669" fmla="*/ 8954291 w 10243893"/>
              <a:gd name="connsiteY669" fmla="*/ 6366139 h 6867747"/>
              <a:gd name="connsiteX670" fmla="*/ 8954291 w 10243893"/>
              <a:gd name="connsiteY670" fmla="*/ 6225255 h 6867747"/>
              <a:gd name="connsiteX671" fmla="*/ 9088402 w 10243893"/>
              <a:gd name="connsiteY671" fmla="*/ 6181720 h 6867747"/>
              <a:gd name="connsiteX672" fmla="*/ 8954291 w 10243893"/>
              <a:gd name="connsiteY672" fmla="*/ 6138185 h 6867747"/>
              <a:gd name="connsiteX673" fmla="*/ 7339386 w 10243893"/>
              <a:gd name="connsiteY673" fmla="*/ 5997301 h 6867747"/>
              <a:gd name="connsiteX674" fmla="*/ 7256549 w 10243893"/>
              <a:gd name="connsiteY674" fmla="*/ 6111339 h 6867747"/>
              <a:gd name="connsiteX675" fmla="*/ 7256428 w 10243893"/>
              <a:gd name="connsiteY675" fmla="*/ 6111218 h 6867747"/>
              <a:gd name="connsiteX676" fmla="*/ 7122437 w 10243893"/>
              <a:gd name="connsiteY676" fmla="*/ 6067683 h 6867747"/>
              <a:gd name="connsiteX677" fmla="*/ 7205275 w 10243893"/>
              <a:gd name="connsiteY677" fmla="*/ 6181599 h 6867747"/>
              <a:gd name="connsiteX678" fmla="*/ 7122437 w 10243893"/>
              <a:gd name="connsiteY678" fmla="*/ 6295637 h 6867747"/>
              <a:gd name="connsiteX679" fmla="*/ 7256549 w 10243893"/>
              <a:gd name="connsiteY679" fmla="*/ 6252101 h 6867747"/>
              <a:gd name="connsiteX680" fmla="*/ 7339386 w 10243893"/>
              <a:gd name="connsiteY680" fmla="*/ 6366139 h 6867747"/>
              <a:gd name="connsiteX681" fmla="*/ 7339386 w 10243893"/>
              <a:gd name="connsiteY681" fmla="*/ 6225255 h 6867747"/>
              <a:gd name="connsiteX682" fmla="*/ 7473498 w 10243893"/>
              <a:gd name="connsiteY682" fmla="*/ 6181720 h 6867747"/>
              <a:gd name="connsiteX683" fmla="*/ 7339386 w 10243893"/>
              <a:gd name="connsiteY683" fmla="*/ 6138185 h 6867747"/>
              <a:gd name="connsiteX684" fmla="*/ 5724482 w 10243893"/>
              <a:gd name="connsiteY684" fmla="*/ 5997301 h 6867747"/>
              <a:gd name="connsiteX685" fmla="*/ 5641645 w 10243893"/>
              <a:gd name="connsiteY685" fmla="*/ 6111339 h 6867747"/>
              <a:gd name="connsiteX686" fmla="*/ 5641524 w 10243893"/>
              <a:gd name="connsiteY686" fmla="*/ 6111218 h 6867747"/>
              <a:gd name="connsiteX687" fmla="*/ 5507533 w 10243893"/>
              <a:gd name="connsiteY687" fmla="*/ 6067683 h 6867747"/>
              <a:gd name="connsiteX688" fmla="*/ 5590370 w 10243893"/>
              <a:gd name="connsiteY688" fmla="*/ 6181599 h 6867747"/>
              <a:gd name="connsiteX689" fmla="*/ 5507533 w 10243893"/>
              <a:gd name="connsiteY689" fmla="*/ 6295637 h 6867747"/>
              <a:gd name="connsiteX690" fmla="*/ 5641645 w 10243893"/>
              <a:gd name="connsiteY690" fmla="*/ 6252101 h 6867747"/>
              <a:gd name="connsiteX691" fmla="*/ 5724482 w 10243893"/>
              <a:gd name="connsiteY691" fmla="*/ 6366139 h 6867747"/>
              <a:gd name="connsiteX692" fmla="*/ 5724482 w 10243893"/>
              <a:gd name="connsiteY692" fmla="*/ 6225255 h 6867747"/>
              <a:gd name="connsiteX693" fmla="*/ 5858594 w 10243893"/>
              <a:gd name="connsiteY693" fmla="*/ 6181720 h 6867747"/>
              <a:gd name="connsiteX694" fmla="*/ 5724482 w 10243893"/>
              <a:gd name="connsiteY694" fmla="*/ 6138185 h 6867747"/>
              <a:gd name="connsiteX695" fmla="*/ 4109577 w 10243893"/>
              <a:gd name="connsiteY695" fmla="*/ 5997301 h 6867747"/>
              <a:gd name="connsiteX696" fmla="*/ 4026740 w 10243893"/>
              <a:gd name="connsiteY696" fmla="*/ 6111339 h 6867747"/>
              <a:gd name="connsiteX697" fmla="*/ 4026619 w 10243893"/>
              <a:gd name="connsiteY697" fmla="*/ 6111218 h 6867747"/>
              <a:gd name="connsiteX698" fmla="*/ 3892629 w 10243893"/>
              <a:gd name="connsiteY698" fmla="*/ 6067683 h 6867747"/>
              <a:gd name="connsiteX699" fmla="*/ 3975466 w 10243893"/>
              <a:gd name="connsiteY699" fmla="*/ 6181599 h 6867747"/>
              <a:gd name="connsiteX700" fmla="*/ 3892629 w 10243893"/>
              <a:gd name="connsiteY700" fmla="*/ 6295637 h 6867747"/>
              <a:gd name="connsiteX701" fmla="*/ 4026740 w 10243893"/>
              <a:gd name="connsiteY701" fmla="*/ 6252101 h 6867747"/>
              <a:gd name="connsiteX702" fmla="*/ 4109577 w 10243893"/>
              <a:gd name="connsiteY702" fmla="*/ 6366139 h 6867747"/>
              <a:gd name="connsiteX703" fmla="*/ 4109577 w 10243893"/>
              <a:gd name="connsiteY703" fmla="*/ 6225255 h 6867747"/>
              <a:gd name="connsiteX704" fmla="*/ 4243690 w 10243893"/>
              <a:gd name="connsiteY704" fmla="*/ 6181720 h 6867747"/>
              <a:gd name="connsiteX705" fmla="*/ 4109577 w 10243893"/>
              <a:gd name="connsiteY705" fmla="*/ 6138185 h 6867747"/>
              <a:gd name="connsiteX706" fmla="*/ 879164 w 10243893"/>
              <a:gd name="connsiteY706" fmla="*/ 5997301 h 6867747"/>
              <a:gd name="connsiteX707" fmla="*/ 796327 w 10243893"/>
              <a:gd name="connsiteY707" fmla="*/ 6111339 h 6867747"/>
              <a:gd name="connsiteX708" fmla="*/ 796206 w 10243893"/>
              <a:gd name="connsiteY708" fmla="*/ 6111218 h 6867747"/>
              <a:gd name="connsiteX709" fmla="*/ 662215 w 10243893"/>
              <a:gd name="connsiteY709" fmla="*/ 6067683 h 6867747"/>
              <a:gd name="connsiteX710" fmla="*/ 745052 w 10243893"/>
              <a:gd name="connsiteY710" fmla="*/ 6181599 h 6867747"/>
              <a:gd name="connsiteX711" fmla="*/ 662215 w 10243893"/>
              <a:gd name="connsiteY711" fmla="*/ 6295637 h 6867747"/>
              <a:gd name="connsiteX712" fmla="*/ 796327 w 10243893"/>
              <a:gd name="connsiteY712" fmla="*/ 6252101 h 6867747"/>
              <a:gd name="connsiteX713" fmla="*/ 879164 w 10243893"/>
              <a:gd name="connsiteY713" fmla="*/ 6366139 h 6867747"/>
              <a:gd name="connsiteX714" fmla="*/ 879164 w 10243893"/>
              <a:gd name="connsiteY714" fmla="*/ 6225255 h 6867747"/>
              <a:gd name="connsiteX715" fmla="*/ 1013276 w 10243893"/>
              <a:gd name="connsiteY715" fmla="*/ 6181720 h 6867747"/>
              <a:gd name="connsiteX716" fmla="*/ 879164 w 10243893"/>
              <a:gd name="connsiteY716" fmla="*/ 6138185 h 6867747"/>
              <a:gd name="connsiteX717" fmla="*/ 2494552 w 10243893"/>
              <a:gd name="connsiteY717" fmla="*/ 5997059 h 6867747"/>
              <a:gd name="connsiteX718" fmla="*/ 2411715 w 10243893"/>
              <a:gd name="connsiteY718" fmla="*/ 6111097 h 6867747"/>
              <a:gd name="connsiteX719" fmla="*/ 2411594 w 10243893"/>
              <a:gd name="connsiteY719" fmla="*/ 6110976 h 6867747"/>
              <a:gd name="connsiteX720" fmla="*/ 2277603 w 10243893"/>
              <a:gd name="connsiteY720" fmla="*/ 6067441 h 6867747"/>
              <a:gd name="connsiteX721" fmla="*/ 2360440 w 10243893"/>
              <a:gd name="connsiteY721" fmla="*/ 6181357 h 6867747"/>
              <a:gd name="connsiteX722" fmla="*/ 2277603 w 10243893"/>
              <a:gd name="connsiteY722" fmla="*/ 6295395 h 6867747"/>
              <a:gd name="connsiteX723" fmla="*/ 2411715 w 10243893"/>
              <a:gd name="connsiteY723" fmla="*/ 6251859 h 6867747"/>
              <a:gd name="connsiteX724" fmla="*/ 2494552 w 10243893"/>
              <a:gd name="connsiteY724" fmla="*/ 6365897 h 6867747"/>
              <a:gd name="connsiteX725" fmla="*/ 2494552 w 10243893"/>
              <a:gd name="connsiteY725" fmla="*/ 6225013 h 6867747"/>
              <a:gd name="connsiteX726" fmla="*/ 2628664 w 10243893"/>
              <a:gd name="connsiteY726" fmla="*/ 6181478 h 6867747"/>
              <a:gd name="connsiteX727" fmla="*/ 2494552 w 10243893"/>
              <a:gd name="connsiteY727" fmla="*/ 6137943 h 6867747"/>
              <a:gd name="connsiteX728" fmla="*/ 9925845 w 10243893"/>
              <a:gd name="connsiteY728" fmla="*/ 5929338 h 6867747"/>
              <a:gd name="connsiteX729" fmla="*/ 9780608 w 10243893"/>
              <a:gd name="connsiteY729" fmla="*/ 5976501 h 6867747"/>
              <a:gd name="connsiteX730" fmla="*/ 9780608 w 10243893"/>
              <a:gd name="connsiteY730" fmla="*/ 6129115 h 6867747"/>
              <a:gd name="connsiteX731" fmla="*/ 9925845 w 10243893"/>
              <a:gd name="connsiteY731" fmla="*/ 6328893 h 6867747"/>
              <a:gd name="connsiteX732" fmla="*/ 10071083 w 10243893"/>
              <a:gd name="connsiteY732" fmla="*/ 6129115 h 6867747"/>
              <a:gd name="connsiteX733" fmla="*/ 10071083 w 10243893"/>
              <a:gd name="connsiteY733" fmla="*/ 5976501 h 6867747"/>
              <a:gd name="connsiteX734" fmla="*/ 8310578 w 10243893"/>
              <a:gd name="connsiteY734" fmla="*/ 5929338 h 6867747"/>
              <a:gd name="connsiteX735" fmla="*/ 8165341 w 10243893"/>
              <a:gd name="connsiteY735" fmla="*/ 5976501 h 6867747"/>
              <a:gd name="connsiteX736" fmla="*/ 8165341 w 10243893"/>
              <a:gd name="connsiteY736" fmla="*/ 6129115 h 6867747"/>
              <a:gd name="connsiteX737" fmla="*/ 8310578 w 10243893"/>
              <a:gd name="connsiteY737" fmla="*/ 6328893 h 6867747"/>
              <a:gd name="connsiteX738" fmla="*/ 8455815 w 10243893"/>
              <a:gd name="connsiteY738" fmla="*/ 6129115 h 6867747"/>
              <a:gd name="connsiteX739" fmla="*/ 8455815 w 10243893"/>
              <a:gd name="connsiteY739" fmla="*/ 5976501 h 6867747"/>
              <a:gd name="connsiteX740" fmla="*/ 6695916 w 10243893"/>
              <a:gd name="connsiteY740" fmla="*/ 5929338 h 6867747"/>
              <a:gd name="connsiteX741" fmla="*/ 6550679 w 10243893"/>
              <a:gd name="connsiteY741" fmla="*/ 5976501 h 6867747"/>
              <a:gd name="connsiteX742" fmla="*/ 6550679 w 10243893"/>
              <a:gd name="connsiteY742" fmla="*/ 6129115 h 6867747"/>
              <a:gd name="connsiteX743" fmla="*/ 6695916 w 10243893"/>
              <a:gd name="connsiteY743" fmla="*/ 6328893 h 6867747"/>
              <a:gd name="connsiteX744" fmla="*/ 6841154 w 10243893"/>
              <a:gd name="connsiteY744" fmla="*/ 6129115 h 6867747"/>
              <a:gd name="connsiteX745" fmla="*/ 6841154 w 10243893"/>
              <a:gd name="connsiteY745" fmla="*/ 5976501 h 6867747"/>
              <a:gd name="connsiteX746" fmla="*/ 5079560 w 10243893"/>
              <a:gd name="connsiteY746" fmla="*/ 5929218 h 6867747"/>
              <a:gd name="connsiteX747" fmla="*/ 4934323 w 10243893"/>
              <a:gd name="connsiteY747" fmla="*/ 5976380 h 6867747"/>
              <a:gd name="connsiteX748" fmla="*/ 4934323 w 10243893"/>
              <a:gd name="connsiteY748" fmla="*/ 6128994 h 6867747"/>
              <a:gd name="connsiteX749" fmla="*/ 5079560 w 10243893"/>
              <a:gd name="connsiteY749" fmla="*/ 6328772 h 6867747"/>
              <a:gd name="connsiteX750" fmla="*/ 5224798 w 10243893"/>
              <a:gd name="connsiteY750" fmla="*/ 6128994 h 6867747"/>
              <a:gd name="connsiteX751" fmla="*/ 5224798 w 10243893"/>
              <a:gd name="connsiteY751" fmla="*/ 5976380 h 6867747"/>
              <a:gd name="connsiteX752" fmla="*/ 3464656 w 10243893"/>
              <a:gd name="connsiteY752" fmla="*/ 5929218 h 6867747"/>
              <a:gd name="connsiteX753" fmla="*/ 3319418 w 10243893"/>
              <a:gd name="connsiteY753" fmla="*/ 5976380 h 6867747"/>
              <a:gd name="connsiteX754" fmla="*/ 3319418 w 10243893"/>
              <a:gd name="connsiteY754" fmla="*/ 6128994 h 6867747"/>
              <a:gd name="connsiteX755" fmla="*/ 3464656 w 10243893"/>
              <a:gd name="connsiteY755" fmla="*/ 6328772 h 6867747"/>
              <a:gd name="connsiteX756" fmla="*/ 3609893 w 10243893"/>
              <a:gd name="connsiteY756" fmla="*/ 6128994 h 6867747"/>
              <a:gd name="connsiteX757" fmla="*/ 3609893 w 10243893"/>
              <a:gd name="connsiteY757" fmla="*/ 5976380 h 6867747"/>
              <a:gd name="connsiteX758" fmla="*/ 1849751 w 10243893"/>
              <a:gd name="connsiteY758" fmla="*/ 5929218 h 6867747"/>
              <a:gd name="connsiteX759" fmla="*/ 1704514 w 10243893"/>
              <a:gd name="connsiteY759" fmla="*/ 5976380 h 6867747"/>
              <a:gd name="connsiteX760" fmla="*/ 1704514 w 10243893"/>
              <a:gd name="connsiteY760" fmla="*/ 6128994 h 6867747"/>
              <a:gd name="connsiteX761" fmla="*/ 1849751 w 10243893"/>
              <a:gd name="connsiteY761" fmla="*/ 6328772 h 6867747"/>
              <a:gd name="connsiteX762" fmla="*/ 1994989 w 10243893"/>
              <a:gd name="connsiteY762" fmla="*/ 6128994 h 6867747"/>
              <a:gd name="connsiteX763" fmla="*/ 1994989 w 10243893"/>
              <a:gd name="connsiteY763" fmla="*/ 5976380 h 6867747"/>
              <a:gd name="connsiteX764" fmla="*/ 234847 w 10243893"/>
              <a:gd name="connsiteY764" fmla="*/ 5929218 h 6867747"/>
              <a:gd name="connsiteX765" fmla="*/ 89609 w 10243893"/>
              <a:gd name="connsiteY765" fmla="*/ 5976380 h 6867747"/>
              <a:gd name="connsiteX766" fmla="*/ 89609 w 10243893"/>
              <a:gd name="connsiteY766" fmla="*/ 6128994 h 6867747"/>
              <a:gd name="connsiteX767" fmla="*/ 234847 w 10243893"/>
              <a:gd name="connsiteY767" fmla="*/ 6328772 h 6867747"/>
              <a:gd name="connsiteX768" fmla="*/ 380084 w 10243893"/>
              <a:gd name="connsiteY768" fmla="*/ 6128994 h 6867747"/>
              <a:gd name="connsiteX769" fmla="*/ 380084 w 10243893"/>
              <a:gd name="connsiteY769" fmla="*/ 5976380 h 6867747"/>
              <a:gd name="connsiteX770" fmla="*/ 10242441 w 10243893"/>
              <a:gd name="connsiteY770" fmla="*/ 5891125 h 6867747"/>
              <a:gd name="connsiteX771" fmla="*/ 10242441 w 10243893"/>
              <a:gd name="connsiteY771" fmla="*/ 5948203 h 6867747"/>
              <a:gd name="connsiteX772" fmla="*/ 10221641 w 10243893"/>
              <a:gd name="connsiteY772" fmla="*/ 5919664 h 6867747"/>
              <a:gd name="connsiteX773" fmla="*/ 1604357 w 10243893"/>
              <a:gd name="connsiteY773" fmla="*/ 5849153 h 6867747"/>
              <a:gd name="connsiteX774" fmla="*/ 1604384 w 10243893"/>
              <a:gd name="connsiteY774" fmla="*/ 5849162 h 6867747"/>
              <a:gd name="connsiteX775" fmla="*/ 1604263 w 10243893"/>
              <a:gd name="connsiteY775" fmla="*/ 5849282 h 6867747"/>
              <a:gd name="connsiteX776" fmla="*/ 6450037 w 10243893"/>
              <a:gd name="connsiteY776" fmla="*/ 5849033 h 6867747"/>
              <a:gd name="connsiteX777" fmla="*/ 6450064 w 10243893"/>
              <a:gd name="connsiteY777" fmla="*/ 5849041 h 6867747"/>
              <a:gd name="connsiteX778" fmla="*/ 6449943 w 10243893"/>
              <a:gd name="connsiteY778" fmla="*/ 5849162 h 6867747"/>
              <a:gd name="connsiteX779" fmla="*/ 9679604 w 10243893"/>
              <a:gd name="connsiteY779" fmla="*/ 5849033 h 6867747"/>
              <a:gd name="connsiteX780" fmla="*/ 9679631 w 10243893"/>
              <a:gd name="connsiteY780" fmla="*/ 5849041 h 6867747"/>
              <a:gd name="connsiteX781" fmla="*/ 9679510 w 10243893"/>
              <a:gd name="connsiteY781" fmla="*/ 5849162 h 6867747"/>
              <a:gd name="connsiteX782" fmla="*/ 4834892 w 10243893"/>
              <a:gd name="connsiteY782" fmla="*/ 5849033 h 6867747"/>
              <a:gd name="connsiteX783" fmla="*/ 4834918 w 10243893"/>
              <a:gd name="connsiteY783" fmla="*/ 5849041 h 6867747"/>
              <a:gd name="connsiteX784" fmla="*/ 4834797 w 10243893"/>
              <a:gd name="connsiteY784" fmla="*/ 5849162 h 6867747"/>
              <a:gd name="connsiteX785" fmla="*/ 9117909 w 10243893"/>
              <a:gd name="connsiteY785" fmla="*/ 5772854 h 6867747"/>
              <a:gd name="connsiteX786" fmla="*/ 8972672 w 10243893"/>
              <a:gd name="connsiteY786" fmla="*/ 5972631 h 6867747"/>
              <a:gd name="connsiteX787" fmla="*/ 8972672 w 10243893"/>
              <a:gd name="connsiteY787" fmla="*/ 6125246 h 6867747"/>
              <a:gd name="connsiteX788" fmla="*/ 9117909 w 10243893"/>
              <a:gd name="connsiteY788" fmla="*/ 6172408 h 6867747"/>
              <a:gd name="connsiteX789" fmla="*/ 9263147 w 10243893"/>
              <a:gd name="connsiteY789" fmla="*/ 6125246 h 6867747"/>
              <a:gd name="connsiteX790" fmla="*/ 9263147 w 10243893"/>
              <a:gd name="connsiteY790" fmla="*/ 5972631 h 6867747"/>
              <a:gd name="connsiteX791" fmla="*/ 7502642 w 10243893"/>
              <a:gd name="connsiteY791" fmla="*/ 5772854 h 6867747"/>
              <a:gd name="connsiteX792" fmla="*/ 7357405 w 10243893"/>
              <a:gd name="connsiteY792" fmla="*/ 5972631 h 6867747"/>
              <a:gd name="connsiteX793" fmla="*/ 7357405 w 10243893"/>
              <a:gd name="connsiteY793" fmla="*/ 6125246 h 6867747"/>
              <a:gd name="connsiteX794" fmla="*/ 7502642 w 10243893"/>
              <a:gd name="connsiteY794" fmla="*/ 6172408 h 6867747"/>
              <a:gd name="connsiteX795" fmla="*/ 7647880 w 10243893"/>
              <a:gd name="connsiteY795" fmla="*/ 6125246 h 6867747"/>
              <a:gd name="connsiteX796" fmla="*/ 7647880 w 10243893"/>
              <a:gd name="connsiteY796" fmla="*/ 5972631 h 6867747"/>
              <a:gd name="connsiteX797" fmla="*/ 5888101 w 10243893"/>
              <a:gd name="connsiteY797" fmla="*/ 5772854 h 6867747"/>
              <a:gd name="connsiteX798" fmla="*/ 5742864 w 10243893"/>
              <a:gd name="connsiteY798" fmla="*/ 5972631 h 6867747"/>
              <a:gd name="connsiteX799" fmla="*/ 5742864 w 10243893"/>
              <a:gd name="connsiteY799" fmla="*/ 6125246 h 6867747"/>
              <a:gd name="connsiteX800" fmla="*/ 5888101 w 10243893"/>
              <a:gd name="connsiteY800" fmla="*/ 6172408 h 6867747"/>
              <a:gd name="connsiteX801" fmla="*/ 6033338 w 10243893"/>
              <a:gd name="connsiteY801" fmla="*/ 6125246 h 6867747"/>
              <a:gd name="connsiteX802" fmla="*/ 6033338 w 10243893"/>
              <a:gd name="connsiteY802" fmla="*/ 5972631 h 6867747"/>
              <a:gd name="connsiteX803" fmla="*/ 4273196 w 10243893"/>
              <a:gd name="connsiteY803" fmla="*/ 5772854 h 6867747"/>
              <a:gd name="connsiteX804" fmla="*/ 4127959 w 10243893"/>
              <a:gd name="connsiteY804" fmla="*/ 5972631 h 6867747"/>
              <a:gd name="connsiteX805" fmla="*/ 4127959 w 10243893"/>
              <a:gd name="connsiteY805" fmla="*/ 6125246 h 6867747"/>
              <a:gd name="connsiteX806" fmla="*/ 4273196 w 10243893"/>
              <a:gd name="connsiteY806" fmla="*/ 6172408 h 6867747"/>
              <a:gd name="connsiteX807" fmla="*/ 4418434 w 10243893"/>
              <a:gd name="connsiteY807" fmla="*/ 6125246 h 6867747"/>
              <a:gd name="connsiteX808" fmla="*/ 4418434 w 10243893"/>
              <a:gd name="connsiteY808" fmla="*/ 5972631 h 6867747"/>
              <a:gd name="connsiteX809" fmla="*/ 1042420 w 10243893"/>
              <a:gd name="connsiteY809" fmla="*/ 5772854 h 6867747"/>
              <a:gd name="connsiteX810" fmla="*/ 897183 w 10243893"/>
              <a:gd name="connsiteY810" fmla="*/ 5972631 h 6867747"/>
              <a:gd name="connsiteX811" fmla="*/ 897183 w 10243893"/>
              <a:gd name="connsiteY811" fmla="*/ 6125246 h 6867747"/>
              <a:gd name="connsiteX812" fmla="*/ 1042420 w 10243893"/>
              <a:gd name="connsiteY812" fmla="*/ 6172408 h 6867747"/>
              <a:gd name="connsiteX813" fmla="*/ 1187657 w 10243893"/>
              <a:gd name="connsiteY813" fmla="*/ 6125246 h 6867747"/>
              <a:gd name="connsiteX814" fmla="*/ 1187657 w 10243893"/>
              <a:gd name="connsiteY814" fmla="*/ 5972631 h 6867747"/>
              <a:gd name="connsiteX815" fmla="*/ 2657808 w 10243893"/>
              <a:gd name="connsiteY815" fmla="*/ 5772613 h 6867747"/>
              <a:gd name="connsiteX816" fmla="*/ 2512571 w 10243893"/>
              <a:gd name="connsiteY816" fmla="*/ 5972389 h 6867747"/>
              <a:gd name="connsiteX817" fmla="*/ 2512571 w 10243893"/>
              <a:gd name="connsiteY817" fmla="*/ 6125004 h 6867747"/>
              <a:gd name="connsiteX818" fmla="*/ 2657808 w 10243893"/>
              <a:gd name="connsiteY818" fmla="*/ 6172167 h 6867747"/>
              <a:gd name="connsiteX819" fmla="*/ 2803046 w 10243893"/>
              <a:gd name="connsiteY819" fmla="*/ 6125004 h 6867747"/>
              <a:gd name="connsiteX820" fmla="*/ 2803046 w 10243893"/>
              <a:gd name="connsiteY820" fmla="*/ 5972389 h 6867747"/>
              <a:gd name="connsiteX821" fmla="*/ 8472746 w 10243893"/>
              <a:gd name="connsiteY821" fmla="*/ 5735487 h 6867747"/>
              <a:gd name="connsiteX822" fmla="*/ 8472746 w 10243893"/>
              <a:gd name="connsiteY822" fmla="*/ 5876371 h 6867747"/>
              <a:gd name="connsiteX823" fmla="*/ 8338634 w 10243893"/>
              <a:gd name="connsiteY823" fmla="*/ 5919906 h 6867747"/>
              <a:gd name="connsiteX824" fmla="*/ 8472746 w 10243893"/>
              <a:gd name="connsiteY824" fmla="*/ 5963441 h 6867747"/>
              <a:gd name="connsiteX825" fmla="*/ 8472746 w 10243893"/>
              <a:gd name="connsiteY825" fmla="*/ 6104324 h 6867747"/>
              <a:gd name="connsiteX826" fmla="*/ 8555583 w 10243893"/>
              <a:gd name="connsiteY826" fmla="*/ 5990287 h 6867747"/>
              <a:gd name="connsiteX827" fmla="*/ 8689695 w 10243893"/>
              <a:gd name="connsiteY827" fmla="*/ 6033822 h 6867747"/>
              <a:gd name="connsiteX828" fmla="*/ 8606857 w 10243893"/>
              <a:gd name="connsiteY828" fmla="*/ 5919906 h 6867747"/>
              <a:gd name="connsiteX829" fmla="*/ 8689695 w 10243893"/>
              <a:gd name="connsiteY829" fmla="*/ 5805868 h 6867747"/>
              <a:gd name="connsiteX830" fmla="*/ 8555583 w 10243893"/>
              <a:gd name="connsiteY830" fmla="*/ 5849403 h 6867747"/>
              <a:gd name="connsiteX831" fmla="*/ 8555583 w 10243893"/>
              <a:gd name="connsiteY831" fmla="*/ 5849524 h 6867747"/>
              <a:gd name="connsiteX832" fmla="*/ 6857842 w 10243893"/>
              <a:gd name="connsiteY832" fmla="*/ 5735487 h 6867747"/>
              <a:gd name="connsiteX833" fmla="*/ 6857842 w 10243893"/>
              <a:gd name="connsiteY833" fmla="*/ 5876371 h 6867747"/>
              <a:gd name="connsiteX834" fmla="*/ 6723730 w 10243893"/>
              <a:gd name="connsiteY834" fmla="*/ 5919906 h 6867747"/>
              <a:gd name="connsiteX835" fmla="*/ 6857842 w 10243893"/>
              <a:gd name="connsiteY835" fmla="*/ 5963441 h 6867747"/>
              <a:gd name="connsiteX836" fmla="*/ 6857842 w 10243893"/>
              <a:gd name="connsiteY836" fmla="*/ 6104324 h 6867747"/>
              <a:gd name="connsiteX837" fmla="*/ 6940679 w 10243893"/>
              <a:gd name="connsiteY837" fmla="*/ 5990287 h 6867747"/>
              <a:gd name="connsiteX838" fmla="*/ 7074791 w 10243893"/>
              <a:gd name="connsiteY838" fmla="*/ 6033822 h 6867747"/>
              <a:gd name="connsiteX839" fmla="*/ 6991953 w 10243893"/>
              <a:gd name="connsiteY839" fmla="*/ 5919906 h 6867747"/>
              <a:gd name="connsiteX840" fmla="*/ 7074791 w 10243893"/>
              <a:gd name="connsiteY840" fmla="*/ 5805868 h 6867747"/>
              <a:gd name="connsiteX841" fmla="*/ 6940679 w 10243893"/>
              <a:gd name="connsiteY841" fmla="*/ 5849403 h 6867747"/>
              <a:gd name="connsiteX842" fmla="*/ 6940679 w 10243893"/>
              <a:gd name="connsiteY842" fmla="*/ 5849524 h 6867747"/>
              <a:gd name="connsiteX843" fmla="*/ 5242937 w 10243893"/>
              <a:gd name="connsiteY843" fmla="*/ 5735487 h 6867747"/>
              <a:gd name="connsiteX844" fmla="*/ 5242937 w 10243893"/>
              <a:gd name="connsiteY844" fmla="*/ 5876371 h 6867747"/>
              <a:gd name="connsiteX845" fmla="*/ 5108825 w 10243893"/>
              <a:gd name="connsiteY845" fmla="*/ 5919906 h 6867747"/>
              <a:gd name="connsiteX846" fmla="*/ 5242937 w 10243893"/>
              <a:gd name="connsiteY846" fmla="*/ 5963441 h 6867747"/>
              <a:gd name="connsiteX847" fmla="*/ 5242937 w 10243893"/>
              <a:gd name="connsiteY847" fmla="*/ 6104324 h 6867747"/>
              <a:gd name="connsiteX848" fmla="*/ 5325775 w 10243893"/>
              <a:gd name="connsiteY848" fmla="*/ 5990287 h 6867747"/>
              <a:gd name="connsiteX849" fmla="*/ 5459886 w 10243893"/>
              <a:gd name="connsiteY849" fmla="*/ 6033822 h 6867747"/>
              <a:gd name="connsiteX850" fmla="*/ 5377049 w 10243893"/>
              <a:gd name="connsiteY850" fmla="*/ 5919906 h 6867747"/>
              <a:gd name="connsiteX851" fmla="*/ 5459886 w 10243893"/>
              <a:gd name="connsiteY851" fmla="*/ 5805868 h 6867747"/>
              <a:gd name="connsiteX852" fmla="*/ 5325775 w 10243893"/>
              <a:gd name="connsiteY852" fmla="*/ 5849403 h 6867747"/>
              <a:gd name="connsiteX853" fmla="*/ 5325775 w 10243893"/>
              <a:gd name="connsiteY853" fmla="*/ 5849524 h 6867747"/>
              <a:gd name="connsiteX854" fmla="*/ 3628033 w 10243893"/>
              <a:gd name="connsiteY854" fmla="*/ 5735487 h 6867747"/>
              <a:gd name="connsiteX855" fmla="*/ 3628033 w 10243893"/>
              <a:gd name="connsiteY855" fmla="*/ 5876371 h 6867747"/>
              <a:gd name="connsiteX856" fmla="*/ 3493921 w 10243893"/>
              <a:gd name="connsiteY856" fmla="*/ 5919906 h 6867747"/>
              <a:gd name="connsiteX857" fmla="*/ 3628033 w 10243893"/>
              <a:gd name="connsiteY857" fmla="*/ 5963441 h 6867747"/>
              <a:gd name="connsiteX858" fmla="*/ 3628033 w 10243893"/>
              <a:gd name="connsiteY858" fmla="*/ 6104324 h 6867747"/>
              <a:gd name="connsiteX859" fmla="*/ 3710870 w 10243893"/>
              <a:gd name="connsiteY859" fmla="*/ 5990287 h 6867747"/>
              <a:gd name="connsiteX860" fmla="*/ 3844982 w 10243893"/>
              <a:gd name="connsiteY860" fmla="*/ 6033822 h 6867747"/>
              <a:gd name="connsiteX861" fmla="*/ 3762145 w 10243893"/>
              <a:gd name="connsiteY861" fmla="*/ 5919906 h 6867747"/>
              <a:gd name="connsiteX862" fmla="*/ 3844982 w 10243893"/>
              <a:gd name="connsiteY862" fmla="*/ 5805868 h 6867747"/>
              <a:gd name="connsiteX863" fmla="*/ 3710870 w 10243893"/>
              <a:gd name="connsiteY863" fmla="*/ 5849403 h 6867747"/>
              <a:gd name="connsiteX864" fmla="*/ 3710870 w 10243893"/>
              <a:gd name="connsiteY864" fmla="*/ 5849524 h 6867747"/>
              <a:gd name="connsiteX865" fmla="*/ 2013007 w 10243893"/>
              <a:gd name="connsiteY865" fmla="*/ 5735487 h 6867747"/>
              <a:gd name="connsiteX866" fmla="*/ 2013007 w 10243893"/>
              <a:gd name="connsiteY866" fmla="*/ 5876371 h 6867747"/>
              <a:gd name="connsiteX867" fmla="*/ 1878895 w 10243893"/>
              <a:gd name="connsiteY867" fmla="*/ 5919906 h 6867747"/>
              <a:gd name="connsiteX868" fmla="*/ 2013007 w 10243893"/>
              <a:gd name="connsiteY868" fmla="*/ 5963441 h 6867747"/>
              <a:gd name="connsiteX869" fmla="*/ 2013007 w 10243893"/>
              <a:gd name="connsiteY869" fmla="*/ 6104324 h 6867747"/>
              <a:gd name="connsiteX870" fmla="*/ 2095845 w 10243893"/>
              <a:gd name="connsiteY870" fmla="*/ 5990287 h 6867747"/>
              <a:gd name="connsiteX871" fmla="*/ 2229956 w 10243893"/>
              <a:gd name="connsiteY871" fmla="*/ 6033822 h 6867747"/>
              <a:gd name="connsiteX872" fmla="*/ 2147119 w 10243893"/>
              <a:gd name="connsiteY872" fmla="*/ 5919906 h 6867747"/>
              <a:gd name="connsiteX873" fmla="*/ 2229956 w 10243893"/>
              <a:gd name="connsiteY873" fmla="*/ 5805868 h 6867747"/>
              <a:gd name="connsiteX874" fmla="*/ 2095845 w 10243893"/>
              <a:gd name="connsiteY874" fmla="*/ 5849403 h 6867747"/>
              <a:gd name="connsiteX875" fmla="*/ 2095845 w 10243893"/>
              <a:gd name="connsiteY875" fmla="*/ 5849524 h 6867747"/>
              <a:gd name="connsiteX876" fmla="*/ 398103 w 10243893"/>
              <a:gd name="connsiteY876" fmla="*/ 5735487 h 6867747"/>
              <a:gd name="connsiteX877" fmla="*/ 398103 w 10243893"/>
              <a:gd name="connsiteY877" fmla="*/ 5876371 h 6867747"/>
              <a:gd name="connsiteX878" fmla="*/ 263991 w 10243893"/>
              <a:gd name="connsiteY878" fmla="*/ 5919906 h 6867747"/>
              <a:gd name="connsiteX879" fmla="*/ 398103 w 10243893"/>
              <a:gd name="connsiteY879" fmla="*/ 5963441 h 6867747"/>
              <a:gd name="connsiteX880" fmla="*/ 398103 w 10243893"/>
              <a:gd name="connsiteY880" fmla="*/ 6104324 h 6867747"/>
              <a:gd name="connsiteX881" fmla="*/ 480940 w 10243893"/>
              <a:gd name="connsiteY881" fmla="*/ 5990287 h 6867747"/>
              <a:gd name="connsiteX882" fmla="*/ 615052 w 10243893"/>
              <a:gd name="connsiteY882" fmla="*/ 6033822 h 6867747"/>
              <a:gd name="connsiteX883" fmla="*/ 532215 w 10243893"/>
              <a:gd name="connsiteY883" fmla="*/ 5919906 h 6867747"/>
              <a:gd name="connsiteX884" fmla="*/ 615052 w 10243893"/>
              <a:gd name="connsiteY884" fmla="*/ 5805868 h 6867747"/>
              <a:gd name="connsiteX885" fmla="*/ 480940 w 10243893"/>
              <a:gd name="connsiteY885" fmla="*/ 5849403 h 6867747"/>
              <a:gd name="connsiteX886" fmla="*/ 480940 w 10243893"/>
              <a:gd name="connsiteY886" fmla="*/ 5849524 h 6867747"/>
              <a:gd name="connsiteX887" fmla="*/ 3302004 w 10243893"/>
              <a:gd name="connsiteY887" fmla="*/ 5735245 h 6867747"/>
              <a:gd name="connsiteX888" fmla="*/ 3219167 w 10243893"/>
              <a:gd name="connsiteY888" fmla="*/ 5849282 h 6867747"/>
              <a:gd name="connsiteX889" fmla="*/ 3219167 w 10243893"/>
              <a:gd name="connsiteY889" fmla="*/ 5849162 h 6867747"/>
              <a:gd name="connsiteX890" fmla="*/ 3085176 w 10243893"/>
              <a:gd name="connsiteY890" fmla="*/ 5805627 h 6867747"/>
              <a:gd name="connsiteX891" fmla="*/ 3168014 w 10243893"/>
              <a:gd name="connsiteY891" fmla="*/ 5919664 h 6867747"/>
              <a:gd name="connsiteX892" fmla="*/ 3085176 w 10243893"/>
              <a:gd name="connsiteY892" fmla="*/ 6033581 h 6867747"/>
              <a:gd name="connsiteX893" fmla="*/ 3219167 w 10243893"/>
              <a:gd name="connsiteY893" fmla="*/ 5990045 h 6867747"/>
              <a:gd name="connsiteX894" fmla="*/ 3302004 w 10243893"/>
              <a:gd name="connsiteY894" fmla="*/ 6104083 h 6867747"/>
              <a:gd name="connsiteX895" fmla="*/ 3302004 w 10243893"/>
              <a:gd name="connsiteY895" fmla="*/ 5963199 h 6867747"/>
              <a:gd name="connsiteX896" fmla="*/ 3436116 w 10243893"/>
              <a:gd name="connsiteY896" fmla="*/ 5919664 h 6867747"/>
              <a:gd name="connsiteX897" fmla="*/ 3302004 w 10243893"/>
              <a:gd name="connsiteY897" fmla="*/ 5876129 h 6867747"/>
              <a:gd name="connsiteX898" fmla="*/ 1687100 w 10243893"/>
              <a:gd name="connsiteY898" fmla="*/ 5735245 h 6867747"/>
              <a:gd name="connsiteX899" fmla="*/ 1604357 w 10243893"/>
              <a:gd name="connsiteY899" fmla="*/ 5849153 h 6867747"/>
              <a:gd name="connsiteX900" fmla="*/ 1470272 w 10243893"/>
              <a:gd name="connsiteY900" fmla="*/ 5805627 h 6867747"/>
              <a:gd name="connsiteX901" fmla="*/ 1553109 w 10243893"/>
              <a:gd name="connsiteY901" fmla="*/ 5919664 h 6867747"/>
              <a:gd name="connsiteX902" fmla="*/ 1470272 w 10243893"/>
              <a:gd name="connsiteY902" fmla="*/ 6033581 h 6867747"/>
              <a:gd name="connsiteX903" fmla="*/ 1604263 w 10243893"/>
              <a:gd name="connsiteY903" fmla="*/ 5990045 h 6867747"/>
              <a:gd name="connsiteX904" fmla="*/ 1687100 w 10243893"/>
              <a:gd name="connsiteY904" fmla="*/ 6104083 h 6867747"/>
              <a:gd name="connsiteX905" fmla="*/ 1687100 w 10243893"/>
              <a:gd name="connsiteY905" fmla="*/ 5963199 h 6867747"/>
              <a:gd name="connsiteX906" fmla="*/ 1821212 w 10243893"/>
              <a:gd name="connsiteY906" fmla="*/ 5919664 h 6867747"/>
              <a:gd name="connsiteX907" fmla="*/ 1687100 w 10243893"/>
              <a:gd name="connsiteY907" fmla="*/ 5876129 h 6867747"/>
              <a:gd name="connsiteX908" fmla="*/ 9762348 w 10243893"/>
              <a:gd name="connsiteY908" fmla="*/ 5735124 h 6867747"/>
              <a:gd name="connsiteX909" fmla="*/ 9679604 w 10243893"/>
              <a:gd name="connsiteY909" fmla="*/ 5849033 h 6867747"/>
              <a:gd name="connsiteX910" fmla="*/ 9545520 w 10243893"/>
              <a:gd name="connsiteY910" fmla="*/ 5805506 h 6867747"/>
              <a:gd name="connsiteX911" fmla="*/ 9628357 w 10243893"/>
              <a:gd name="connsiteY911" fmla="*/ 5919543 h 6867747"/>
              <a:gd name="connsiteX912" fmla="*/ 9545520 w 10243893"/>
              <a:gd name="connsiteY912" fmla="*/ 6033459 h 6867747"/>
              <a:gd name="connsiteX913" fmla="*/ 9679510 w 10243893"/>
              <a:gd name="connsiteY913" fmla="*/ 5989924 h 6867747"/>
              <a:gd name="connsiteX914" fmla="*/ 9762348 w 10243893"/>
              <a:gd name="connsiteY914" fmla="*/ 6103962 h 6867747"/>
              <a:gd name="connsiteX915" fmla="*/ 9762348 w 10243893"/>
              <a:gd name="connsiteY915" fmla="*/ 5963078 h 6867747"/>
              <a:gd name="connsiteX916" fmla="*/ 9896459 w 10243893"/>
              <a:gd name="connsiteY916" fmla="*/ 5919543 h 6867747"/>
              <a:gd name="connsiteX917" fmla="*/ 9762348 w 10243893"/>
              <a:gd name="connsiteY917" fmla="*/ 5876008 h 6867747"/>
              <a:gd name="connsiteX918" fmla="*/ 8147443 w 10243893"/>
              <a:gd name="connsiteY918" fmla="*/ 5735124 h 6867747"/>
              <a:gd name="connsiteX919" fmla="*/ 8064606 w 10243893"/>
              <a:gd name="connsiteY919" fmla="*/ 5849162 h 6867747"/>
              <a:gd name="connsiteX920" fmla="*/ 8064606 w 10243893"/>
              <a:gd name="connsiteY920" fmla="*/ 5849041 h 6867747"/>
              <a:gd name="connsiteX921" fmla="*/ 7930615 w 10243893"/>
              <a:gd name="connsiteY921" fmla="*/ 5805506 h 6867747"/>
              <a:gd name="connsiteX922" fmla="*/ 8013453 w 10243893"/>
              <a:gd name="connsiteY922" fmla="*/ 5919543 h 6867747"/>
              <a:gd name="connsiteX923" fmla="*/ 7930615 w 10243893"/>
              <a:gd name="connsiteY923" fmla="*/ 6033459 h 6867747"/>
              <a:gd name="connsiteX924" fmla="*/ 8064606 w 10243893"/>
              <a:gd name="connsiteY924" fmla="*/ 5989924 h 6867747"/>
              <a:gd name="connsiteX925" fmla="*/ 8147443 w 10243893"/>
              <a:gd name="connsiteY925" fmla="*/ 6103962 h 6867747"/>
              <a:gd name="connsiteX926" fmla="*/ 8147443 w 10243893"/>
              <a:gd name="connsiteY926" fmla="*/ 5963078 h 6867747"/>
              <a:gd name="connsiteX927" fmla="*/ 8281555 w 10243893"/>
              <a:gd name="connsiteY927" fmla="*/ 5919543 h 6867747"/>
              <a:gd name="connsiteX928" fmla="*/ 8147443 w 10243893"/>
              <a:gd name="connsiteY928" fmla="*/ 5876008 h 6867747"/>
              <a:gd name="connsiteX929" fmla="*/ 6532781 w 10243893"/>
              <a:gd name="connsiteY929" fmla="*/ 5735124 h 6867747"/>
              <a:gd name="connsiteX930" fmla="*/ 6450037 w 10243893"/>
              <a:gd name="connsiteY930" fmla="*/ 5849033 h 6867747"/>
              <a:gd name="connsiteX931" fmla="*/ 6315953 w 10243893"/>
              <a:gd name="connsiteY931" fmla="*/ 5805506 h 6867747"/>
              <a:gd name="connsiteX932" fmla="*/ 6398790 w 10243893"/>
              <a:gd name="connsiteY932" fmla="*/ 5919543 h 6867747"/>
              <a:gd name="connsiteX933" fmla="*/ 6315953 w 10243893"/>
              <a:gd name="connsiteY933" fmla="*/ 6033459 h 6867747"/>
              <a:gd name="connsiteX934" fmla="*/ 6449943 w 10243893"/>
              <a:gd name="connsiteY934" fmla="*/ 5989924 h 6867747"/>
              <a:gd name="connsiteX935" fmla="*/ 6532781 w 10243893"/>
              <a:gd name="connsiteY935" fmla="*/ 6103962 h 6867747"/>
              <a:gd name="connsiteX936" fmla="*/ 6532781 w 10243893"/>
              <a:gd name="connsiteY936" fmla="*/ 5963078 h 6867747"/>
              <a:gd name="connsiteX937" fmla="*/ 6666892 w 10243893"/>
              <a:gd name="connsiteY937" fmla="*/ 5919543 h 6867747"/>
              <a:gd name="connsiteX938" fmla="*/ 6532781 w 10243893"/>
              <a:gd name="connsiteY938" fmla="*/ 5876008 h 6867747"/>
              <a:gd name="connsiteX939" fmla="*/ 4917634 w 10243893"/>
              <a:gd name="connsiteY939" fmla="*/ 5735124 h 6867747"/>
              <a:gd name="connsiteX940" fmla="*/ 4834892 w 10243893"/>
              <a:gd name="connsiteY940" fmla="*/ 5849033 h 6867747"/>
              <a:gd name="connsiteX941" fmla="*/ 4700806 w 10243893"/>
              <a:gd name="connsiteY941" fmla="*/ 5805506 h 6867747"/>
              <a:gd name="connsiteX942" fmla="*/ 4783644 w 10243893"/>
              <a:gd name="connsiteY942" fmla="*/ 5919543 h 6867747"/>
              <a:gd name="connsiteX943" fmla="*/ 4700806 w 10243893"/>
              <a:gd name="connsiteY943" fmla="*/ 6033459 h 6867747"/>
              <a:gd name="connsiteX944" fmla="*/ 4834797 w 10243893"/>
              <a:gd name="connsiteY944" fmla="*/ 5989924 h 6867747"/>
              <a:gd name="connsiteX945" fmla="*/ 4917634 w 10243893"/>
              <a:gd name="connsiteY945" fmla="*/ 6103962 h 6867747"/>
              <a:gd name="connsiteX946" fmla="*/ 4917634 w 10243893"/>
              <a:gd name="connsiteY946" fmla="*/ 5963078 h 6867747"/>
              <a:gd name="connsiteX947" fmla="*/ 5051746 w 10243893"/>
              <a:gd name="connsiteY947" fmla="*/ 5919543 h 6867747"/>
              <a:gd name="connsiteX948" fmla="*/ 4917634 w 10243893"/>
              <a:gd name="connsiteY948" fmla="*/ 5876008 h 6867747"/>
              <a:gd name="connsiteX949" fmla="*/ 8954170 w 10243893"/>
              <a:gd name="connsiteY949" fmla="*/ 5719766 h 6867747"/>
              <a:gd name="connsiteX950" fmla="*/ 8719323 w 10243893"/>
              <a:gd name="connsiteY950" fmla="*/ 5796073 h 6867747"/>
              <a:gd name="connsiteX951" fmla="*/ 8719323 w 10243893"/>
              <a:gd name="connsiteY951" fmla="*/ 5796194 h 6867747"/>
              <a:gd name="connsiteX952" fmla="*/ 8629592 w 10243893"/>
              <a:gd name="connsiteY952" fmla="*/ 5919664 h 6867747"/>
              <a:gd name="connsiteX953" fmla="*/ 8719323 w 10243893"/>
              <a:gd name="connsiteY953" fmla="*/ 6043134 h 6867747"/>
              <a:gd name="connsiteX954" fmla="*/ 8864440 w 10243893"/>
              <a:gd name="connsiteY954" fmla="*/ 6090297 h 6867747"/>
              <a:gd name="connsiteX955" fmla="*/ 8954170 w 10243893"/>
              <a:gd name="connsiteY955" fmla="*/ 5966827 h 6867747"/>
              <a:gd name="connsiteX956" fmla="*/ 7339266 w 10243893"/>
              <a:gd name="connsiteY956" fmla="*/ 5719766 h 6867747"/>
              <a:gd name="connsiteX957" fmla="*/ 7104419 w 10243893"/>
              <a:gd name="connsiteY957" fmla="*/ 5796073 h 6867747"/>
              <a:gd name="connsiteX958" fmla="*/ 7104540 w 10243893"/>
              <a:gd name="connsiteY958" fmla="*/ 5796194 h 6867747"/>
              <a:gd name="connsiteX959" fmla="*/ 7014809 w 10243893"/>
              <a:gd name="connsiteY959" fmla="*/ 5919664 h 6867747"/>
              <a:gd name="connsiteX960" fmla="*/ 7104419 w 10243893"/>
              <a:gd name="connsiteY960" fmla="*/ 6043134 h 6867747"/>
              <a:gd name="connsiteX961" fmla="*/ 7249535 w 10243893"/>
              <a:gd name="connsiteY961" fmla="*/ 6090297 h 6867747"/>
              <a:gd name="connsiteX962" fmla="*/ 7339266 w 10243893"/>
              <a:gd name="connsiteY962" fmla="*/ 5966827 h 6867747"/>
              <a:gd name="connsiteX963" fmla="*/ 5724361 w 10243893"/>
              <a:gd name="connsiteY963" fmla="*/ 5719766 h 6867747"/>
              <a:gd name="connsiteX964" fmla="*/ 5489514 w 10243893"/>
              <a:gd name="connsiteY964" fmla="*/ 5796073 h 6867747"/>
              <a:gd name="connsiteX965" fmla="*/ 5489514 w 10243893"/>
              <a:gd name="connsiteY965" fmla="*/ 5796194 h 6867747"/>
              <a:gd name="connsiteX966" fmla="*/ 5399784 w 10243893"/>
              <a:gd name="connsiteY966" fmla="*/ 5919664 h 6867747"/>
              <a:gd name="connsiteX967" fmla="*/ 5489514 w 10243893"/>
              <a:gd name="connsiteY967" fmla="*/ 6043134 h 6867747"/>
              <a:gd name="connsiteX968" fmla="*/ 5634631 w 10243893"/>
              <a:gd name="connsiteY968" fmla="*/ 6090297 h 6867747"/>
              <a:gd name="connsiteX969" fmla="*/ 5724361 w 10243893"/>
              <a:gd name="connsiteY969" fmla="*/ 5966827 h 6867747"/>
              <a:gd name="connsiteX970" fmla="*/ 4109457 w 10243893"/>
              <a:gd name="connsiteY970" fmla="*/ 5719766 h 6867747"/>
              <a:gd name="connsiteX971" fmla="*/ 3874610 w 10243893"/>
              <a:gd name="connsiteY971" fmla="*/ 5796073 h 6867747"/>
              <a:gd name="connsiteX972" fmla="*/ 3874610 w 10243893"/>
              <a:gd name="connsiteY972" fmla="*/ 5796194 h 6867747"/>
              <a:gd name="connsiteX973" fmla="*/ 3784880 w 10243893"/>
              <a:gd name="connsiteY973" fmla="*/ 5919664 h 6867747"/>
              <a:gd name="connsiteX974" fmla="*/ 3874610 w 10243893"/>
              <a:gd name="connsiteY974" fmla="*/ 6043134 h 6867747"/>
              <a:gd name="connsiteX975" fmla="*/ 4019726 w 10243893"/>
              <a:gd name="connsiteY975" fmla="*/ 6090297 h 6867747"/>
              <a:gd name="connsiteX976" fmla="*/ 4109457 w 10243893"/>
              <a:gd name="connsiteY976" fmla="*/ 5966827 h 6867747"/>
              <a:gd name="connsiteX977" fmla="*/ 2820701 w 10243893"/>
              <a:gd name="connsiteY977" fmla="*/ 5719645 h 6867747"/>
              <a:gd name="connsiteX978" fmla="*/ 2820701 w 10243893"/>
              <a:gd name="connsiteY978" fmla="*/ 5966706 h 6867747"/>
              <a:gd name="connsiteX979" fmla="*/ 2910432 w 10243893"/>
              <a:gd name="connsiteY979" fmla="*/ 6090176 h 6867747"/>
              <a:gd name="connsiteX980" fmla="*/ 3055548 w 10243893"/>
              <a:gd name="connsiteY980" fmla="*/ 6043013 h 6867747"/>
              <a:gd name="connsiteX981" fmla="*/ 3145279 w 10243893"/>
              <a:gd name="connsiteY981" fmla="*/ 5919543 h 6867747"/>
              <a:gd name="connsiteX982" fmla="*/ 3055548 w 10243893"/>
              <a:gd name="connsiteY982" fmla="*/ 5796073 h 6867747"/>
              <a:gd name="connsiteX983" fmla="*/ 3055548 w 10243893"/>
              <a:gd name="connsiteY983" fmla="*/ 5795952 h 6867747"/>
              <a:gd name="connsiteX984" fmla="*/ 1205797 w 10243893"/>
              <a:gd name="connsiteY984" fmla="*/ 5719645 h 6867747"/>
              <a:gd name="connsiteX985" fmla="*/ 1205797 w 10243893"/>
              <a:gd name="connsiteY985" fmla="*/ 5966706 h 6867747"/>
              <a:gd name="connsiteX986" fmla="*/ 1295527 w 10243893"/>
              <a:gd name="connsiteY986" fmla="*/ 6090176 h 6867747"/>
              <a:gd name="connsiteX987" fmla="*/ 1440644 w 10243893"/>
              <a:gd name="connsiteY987" fmla="*/ 6043013 h 6867747"/>
              <a:gd name="connsiteX988" fmla="*/ 1530374 w 10243893"/>
              <a:gd name="connsiteY988" fmla="*/ 5919543 h 6867747"/>
              <a:gd name="connsiteX989" fmla="*/ 1440644 w 10243893"/>
              <a:gd name="connsiteY989" fmla="*/ 5796073 h 6867747"/>
              <a:gd name="connsiteX990" fmla="*/ 1440765 w 10243893"/>
              <a:gd name="connsiteY990" fmla="*/ 5795952 h 6867747"/>
              <a:gd name="connsiteX991" fmla="*/ 9281044 w 10243893"/>
              <a:gd name="connsiteY991" fmla="*/ 5719524 h 6867747"/>
              <a:gd name="connsiteX992" fmla="*/ 9281044 w 10243893"/>
              <a:gd name="connsiteY992" fmla="*/ 5966585 h 6867747"/>
              <a:gd name="connsiteX993" fmla="*/ 9370775 w 10243893"/>
              <a:gd name="connsiteY993" fmla="*/ 6090055 h 6867747"/>
              <a:gd name="connsiteX994" fmla="*/ 9515892 w 10243893"/>
              <a:gd name="connsiteY994" fmla="*/ 6042892 h 6867747"/>
              <a:gd name="connsiteX995" fmla="*/ 9605622 w 10243893"/>
              <a:gd name="connsiteY995" fmla="*/ 5919422 h 6867747"/>
              <a:gd name="connsiteX996" fmla="*/ 9515892 w 10243893"/>
              <a:gd name="connsiteY996" fmla="*/ 5795952 h 6867747"/>
              <a:gd name="connsiteX997" fmla="*/ 9515892 w 10243893"/>
              <a:gd name="connsiteY997" fmla="*/ 5795831 h 6867747"/>
              <a:gd name="connsiteX998" fmla="*/ 7666140 w 10243893"/>
              <a:gd name="connsiteY998" fmla="*/ 5719524 h 6867747"/>
              <a:gd name="connsiteX999" fmla="*/ 7666140 w 10243893"/>
              <a:gd name="connsiteY999" fmla="*/ 5966585 h 6867747"/>
              <a:gd name="connsiteX1000" fmla="*/ 7755870 w 10243893"/>
              <a:gd name="connsiteY1000" fmla="*/ 6090055 h 6867747"/>
              <a:gd name="connsiteX1001" fmla="*/ 7900987 w 10243893"/>
              <a:gd name="connsiteY1001" fmla="*/ 6042892 h 6867747"/>
              <a:gd name="connsiteX1002" fmla="*/ 7990718 w 10243893"/>
              <a:gd name="connsiteY1002" fmla="*/ 5919422 h 6867747"/>
              <a:gd name="connsiteX1003" fmla="*/ 7900987 w 10243893"/>
              <a:gd name="connsiteY1003" fmla="*/ 5795952 h 6867747"/>
              <a:gd name="connsiteX1004" fmla="*/ 7900987 w 10243893"/>
              <a:gd name="connsiteY1004" fmla="*/ 5795831 h 6867747"/>
              <a:gd name="connsiteX1005" fmla="*/ 6051478 w 10243893"/>
              <a:gd name="connsiteY1005" fmla="*/ 5719524 h 6867747"/>
              <a:gd name="connsiteX1006" fmla="*/ 6051478 w 10243893"/>
              <a:gd name="connsiteY1006" fmla="*/ 5966585 h 6867747"/>
              <a:gd name="connsiteX1007" fmla="*/ 6141208 w 10243893"/>
              <a:gd name="connsiteY1007" fmla="*/ 6090055 h 6867747"/>
              <a:gd name="connsiteX1008" fmla="*/ 6286325 w 10243893"/>
              <a:gd name="connsiteY1008" fmla="*/ 6042892 h 6867747"/>
              <a:gd name="connsiteX1009" fmla="*/ 6376055 w 10243893"/>
              <a:gd name="connsiteY1009" fmla="*/ 5919422 h 6867747"/>
              <a:gd name="connsiteX1010" fmla="*/ 6286325 w 10243893"/>
              <a:gd name="connsiteY1010" fmla="*/ 5795952 h 6867747"/>
              <a:gd name="connsiteX1011" fmla="*/ 6286446 w 10243893"/>
              <a:gd name="connsiteY1011" fmla="*/ 5795831 h 6867747"/>
              <a:gd name="connsiteX1012" fmla="*/ 4436332 w 10243893"/>
              <a:gd name="connsiteY1012" fmla="*/ 5719524 h 6867747"/>
              <a:gd name="connsiteX1013" fmla="*/ 4436332 w 10243893"/>
              <a:gd name="connsiteY1013" fmla="*/ 5966585 h 6867747"/>
              <a:gd name="connsiteX1014" fmla="*/ 4526062 w 10243893"/>
              <a:gd name="connsiteY1014" fmla="*/ 6090055 h 6867747"/>
              <a:gd name="connsiteX1015" fmla="*/ 4671178 w 10243893"/>
              <a:gd name="connsiteY1015" fmla="*/ 6042892 h 6867747"/>
              <a:gd name="connsiteX1016" fmla="*/ 4760909 w 10243893"/>
              <a:gd name="connsiteY1016" fmla="*/ 5919422 h 6867747"/>
              <a:gd name="connsiteX1017" fmla="*/ 4671178 w 10243893"/>
              <a:gd name="connsiteY1017" fmla="*/ 5795952 h 6867747"/>
              <a:gd name="connsiteX1018" fmla="*/ 4671299 w 10243893"/>
              <a:gd name="connsiteY1018" fmla="*/ 5795831 h 6867747"/>
              <a:gd name="connsiteX1019" fmla="*/ 2494552 w 10243893"/>
              <a:gd name="connsiteY1019" fmla="*/ 5719524 h 6867747"/>
              <a:gd name="connsiteX1020" fmla="*/ 2259585 w 10243893"/>
              <a:gd name="connsiteY1020" fmla="*/ 5795831 h 6867747"/>
              <a:gd name="connsiteX1021" fmla="*/ 2259705 w 10243893"/>
              <a:gd name="connsiteY1021" fmla="*/ 5795952 h 6867747"/>
              <a:gd name="connsiteX1022" fmla="*/ 2169975 w 10243893"/>
              <a:gd name="connsiteY1022" fmla="*/ 5919422 h 6867747"/>
              <a:gd name="connsiteX1023" fmla="*/ 2259705 w 10243893"/>
              <a:gd name="connsiteY1023" fmla="*/ 6042892 h 6867747"/>
              <a:gd name="connsiteX1024" fmla="*/ 2404822 w 10243893"/>
              <a:gd name="connsiteY1024" fmla="*/ 6090055 h 6867747"/>
              <a:gd name="connsiteX1025" fmla="*/ 2494552 w 10243893"/>
              <a:gd name="connsiteY1025" fmla="*/ 5966585 h 6867747"/>
              <a:gd name="connsiteX1026" fmla="*/ 879648 w 10243893"/>
              <a:gd name="connsiteY1026" fmla="*/ 5719524 h 6867747"/>
              <a:gd name="connsiteX1027" fmla="*/ 644680 w 10243893"/>
              <a:gd name="connsiteY1027" fmla="*/ 5795831 h 6867747"/>
              <a:gd name="connsiteX1028" fmla="*/ 644801 w 10243893"/>
              <a:gd name="connsiteY1028" fmla="*/ 5795952 h 6867747"/>
              <a:gd name="connsiteX1029" fmla="*/ 555071 w 10243893"/>
              <a:gd name="connsiteY1029" fmla="*/ 5919422 h 6867747"/>
              <a:gd name="connsiteX1030" fmla="*/ 644801 w 10243893"/>
              <a:gd name="connsiteY1030" fmla="*/ 6042892 h 6867747"/>
              <a:gd name="connsiteX1031" fmla="*/ 789917 w 10243893"/>
              <a:gd name="connsiteY1031" fmla="*/ 6090055 h 6867747"/>
              <a:gd name="connsiteX1032" fmla="*/ 879648 w 10243893"/>
              <a:gd name="connsiteY1032" fmla="*/ 5966585 h 6867747"/>
              <a:gd name="connsiteX1033" fmla="*/ 9180068 w 10243893"/>
              <a:gd name="connsiteY1033" fmla="*/ 5686994 h 6867747"/>
              <a:gd name="connsiteX1034" fmla="*/ 9128914 w 10243893"/>
              <a:gd name="connsiteY1034" fmla="*/ 5757496 h 6867747"/>
              <a:gd name="connsiteX1035" fmla="*/ 9263026 w 10243893"/>
              <a:gd name="connsiteY1035" fmla="*/ 5942036 h 6867747"/>
              <a:gd name="connsiteX1036" fmla="*/ 9263026 w 10243893"/>
              <a:gd name="connsiteY1036" fmla="*/ 5713961 h 6867747"/>
              <a:gd name="connsiteX1037" fmla="*/ 9180189 w 10243893"/>
              <a:gd name="connsiteY1037" fmla="*/ 5686994 h 6867747"/>
              <a:gd name="connsiteX1038" fmla="*/ 7564922 w 10243893"/>
              <a:gd name="connsiteY1038" fmla="*/ 5686994 h 6867747"/>
              <a:gd name="connsiteX1039" fmla="*/ 7513768 w 10243893"/>
              <a:gd name="connsiteY1039" fmla="*/ 5757496 h 6867747"/>
              <a:gd name="connsiteX1040" fmla="*/ 7647880 w 10243893"/>
              <a:gd name="connsiteY1040" fmla="*/ 5942036 h 6867747"/>
              <a:gd name="connsiteX1041" fmla="*/ 7647880 w 10243893"/>
              <a:gd name="connsiteY1041" fmla="*/ 5713961 h 6867747"/>
              <a:gd name="connsiteX1042" fmla="*/ 7565043 w 10243893"/>
              <a:gd name="connsiteY1042" fmla="*/ 5686994 h 6867747"/>
              <a:gd name="connsiteX1043" fmla="*/ 5950259 w 10243893"/>
              <a:gd name="connsiteY1043" fmla="*/ 5686994 h 6867747"/>
              <a:gd name="connsiteX1044" fmla="*/ 5899106 w 10243893"/>
              <a:gd name="connsiteY1044" fmla="*/ 5757496 h 6867747"/>
              <a:gd name="connsiteX1045" fmla="*/ 6033217 w 10243893"/>
              <a:gd name="connsiteY1045" fmla="*/ 5942036 h 6867747"/>
              <a:gd name="connsiteX1046" fmla="*/ 6033217 w 10243893"/>
              <a:gd name="connsiteY1046" fmla="*/ 5713961 h 6867747"/>
              <a:gd name="connsiteX1047" fmla="*/ 5950380 w 10243893"/>
              <a:gd name="connsiteY1047" fmla="*/ 5686994 h 6867747"/>
              <a:gd name="connsiteX1048" fmla="*/ 4335355 w 10243893"/>
              <a:gd name="connsiteY1048" fmla="*/ 5686994 h 6867747"/>
              <a:gd name="connsiteX1049" fmla="*/ 4284201 w 10243893"/>
              <a:gd name="connsiteY1049" fmla="*/ 5757496 h 6867747"/>
              <a:gd name="connsiteX1050" fmla="*/ 4418313 w 10243893"/>
              <a:gd name="connsiteY1050" fmla="*/ 5942036 h 6867747"/>
              <a:gd name="connsiteX1051" fmla="*/ 4418313 w 10243893"/>
              <a:gd name="connsiteY1051" fmla="*/ 5713961 h 6867747"/>
              <a:gd name="connsiteX1052" fmla="*/ 4335476 w 10243893"/>
              <a:gd name="connsiteY1052" fmla="*/ 5686994 h 6867747"/>
              <a:gd name="connsiteX1053" fmla="*/ 1104699 w 10243893"/>
              <a:gd name="connsiteY1053" fmla="*/ 5686994 h 6867747"/>
              <a:gd name="connsiteX1054" fmla="*/ 1053546 w 10243893"/>
              <a:gd name="connsiteY1054" fmla="*/ 5757496 h 6867747"/>
              <a:gd name="connsiteX1055" fmla="*/ 1187657 w 10243893"/>
              <a:gd name="connsiteY1055" fmla="*/ 5942036 h 6867747"/>
              <a:gd name="connsiteX1056" fmla="*/ 1187657 w 10243893"/>
              <a:gd name="connsiteY1056" fmla="*/ 5713961 h 6867747"/>
              <a:gd name="connsiteX1057" fmla="*/ 1104820 w 10243893"/>
              <a:gd name="connsiteY1057" fmla="*/ 5686994 h 6867747"/>
              <a:gd name="connsiteX1058" fmla="*/ 9055146 w 10243893"/>
              <a:gd name="connsiteY1058" fmla="*/ 5686752 h 6867747"/>
              <a:gd name="connsiteX1059" fmla="*/ 8972309 w 10243893"/>
              <a:gd name="connsiteY1059" fmla="*/ 5713719 h 6867747"/>
              <a:gd name="connsiteX1060" fmla="*/ 8972309 w 10243893"/>
              <a:gd name="connsiteY1060" fmla="*/ 5941794 h 6867747"/>
              <a:gd name="connsiteX1061" fmla="*/ 9106421 w 10243893"/>
              <a:gd name="connsiteY1061" fmla="*/ 5757254 h 6867747"/>
              <a:gd name="connsiteX1062" fmla="*/ 9055267 w 10243893"/>
              <a:gd name="connsiteY1062" fmla="*/ 5686752 h 6867747"/>
              <a:gd name="connsiteX1063" fmla="*/ 7440242 w 10243893"/>
              <a:gd name="connsiteY1063" fmla="*/ 5686752 h 6867747"/>
              <a:gd name="connsiteX1064" fmla="*/ 7357405 w 10243893"/>
              <a:gd name="connsiteY1064" fmla="*/ 5713719 h 6867747"/>
              <a:gd name="connsiteX1065" fmla="*/ 7357405 w 10243893"/>
              <a:gd name="connsiteY1065" fmla="*/ 5941794 h 6867747"/>
              <a:gd name="connsiteX1066" fmla="*/ 7491517 w 10243893"/>
              <a:gd name="connsiteY1066" fmla="*/ 5757254 h 6867747"/>
              <a:gd name="connsiteX1067" fmla="*/ 7440364 w 10243893"/>
              <a:gd name="connsiteY1067" fmla="*/ 5686752 h 6867747"/>
              <a:gd name="connsiteX1068" fmla="*/ 5825338 w 10243893"/>
              <a:gd name="connsiteY1068" fmla="*/ 5686752 h 6867747"/>
              <a:gd name="connsiteX1069" fmla="*/ 5742501 w 10243893"/>
              <a:gd name="connsiteY1069" fmla="*/ 5713719 h 6867747"/>
              <a:gd name="connsiteX1070" fmla="*/ 5742501 w 10243893"/>
              <a:gd name="connsiteY1070" fmla="*/ 5941794 h 6867747"/>
              <a:gd name="connsiteX1071" fmla="*/ 5876613 w 10243893"/>
              <a:gd name="connsiteY1071" fmla="*/ 5757254 h 6867747"/>
              <a:gd name="connsiteX1072" fmla="*/ 5825459 w 10243893"/>
              <a:gd name="connsiteY1072" fmla="*/ 5686752 h 6867747"/>
              <a:gd name="connsiteX1073" fmla="*/ 4210434 w 10243893"/>
              <a:gd name="connsiteY1073" fmla="*/ 5686752 h 6867747"/>
              <a:gd name="connsiteX1074" fmla="*/ 4127596 w 10243893"/>
              <a:gd name="connsiteY1074" fmla="*/ 5713719 h 6867747"/>
              <a:gd name="connsiteX1075" fmla="*/ 4127596 w 10243893"/>
              <a:gd name="connsiteY1075" fmla="*/ 5941794 h 6867747"/>
              <a:gd name="connsiteX1076" fmla="*/ 4261708 w 10243893"/>
              <a:gd name="connsiteY1076" fmla="*/ 5757254 h 6867747"/>
              <a:gd name="connsiteX1077" fmla="*/ 4210554 w 10243893"/>
              <a:gd name="connsiteY1077" fmla="*/ 5686752 h 6867747"/>
              <a:gd name="connsiteX1078" fmla="*/ 2720087 w 10243893"/>
              <a:gd name="connsiteY1078" fmla="*/ 5686752 h 6867747"/>
              <a:gd name="connsiteX1079" fmla="*/ 2668934 w 10243893"/>
              <a:gd name="connsiteY1079" fmla="*/ 5757254 h 6867747"/>
              <a:gd name="connsiteX1080" fmla="*/ 2803046 w 10243893"/>
              <a:gd name="connsiteY1080" fmla="*/ 5941794 h 6867747"/>
              <a:gd name="connsiteX1081" fmla="*/ 2803046 w 10243893"/>
              <a:gd name="connsiteY1081" fmla="*/ 5713719 h 6867747"/>
              <a:gd name="connsiteX1082" fmla="*/ 2720208 w 10243893"/>
              <a:gd name="connsiteY1082" fmla="*/ 5686752 h 6867747"/>
              <a:gd name="connsiteX1083" fmla="*/ 980020 w 10243893"/>
              <a:gd name="connsiteY1083" fmla="*/ 5686752 h 6867747"/>
              <a:gd name="connsiteX1084" fmla="*/ 897183 w 10243893"/>
              <a:gd name="connsiteY1084" fmla="*/ 5713719 h 6867747"/>
              <a:gd name="connsiteX1085" fmla="*/ 897183 w 10243893"/>
              <a:gd name="connsiteY1085" fmla="*/ 5941794 h 6867747"/>
              <a:gd name="connsiteX1086" fmla="*/ 1031294 w 10243893"/>
              <a:gd name="connsiteY1086" fmla="*/ 5757254 h 6867747"/>
              <a:gd name="connsiteX1087" fmla="*/ 980141 w 10243893"/>
              <a:gd name="connsiteY1087" fmla="*/ 5686752 h 6867747"/>
              <a:gd name="connsiteX1088" fmla="*/ 2595408 w 10243893"/>
              <a:gd name="connsiteY1088" fmla="*/ 5686510 h 6867747"/>
              <a:gd name="connsiteX1089" fmla="*/ 2512571 w 10243893"/>
              <a:gd name="connsiteY1089" fmla="*/ 5713478 h 6867747"/>
              <a:gd name="connsiteX1090" fmla="*/ 2512571 w 10243893"/>
              <a:gd name="connsiteY1090" fmla="*/ 5941552 h 6867747"/>
              <a:gd name="connsiteX1091" fmla="*/ 2646683 w 10243893"/>
              <a:gd name="connsiteY1091" fmla="*/ 5757012 h 6867747"/>
              <a:gd name="connsiteX1092" fmla="*/ 2595529 w 10243893"/>
              <a:gd name="connsiteY1092" fmla="*/ 5686510 h 6867747"/>
              <a:gd name="connsiteX1093" fmla="*/ 1288392 w 10243893"/>
              <a:gd name="connsiteY1093" fmla="*/ 5586984 h 6867747"/>
              <a:gd name="connsiteX1094" fmla="*/ 1288486 w 10243893"/>
              <a:gd name="connsiteY1094" fmla="*/ 5587114 h 6867747"/>
              <a:gd name="connsiteX1095" fmla="*/ 1205676 w 10243893"/>
              <a:gd name="connsiteY1095" fmla="*/ 5613952 h 6867747"/>
              <a:gd name="connsiteX1096" fmla="*/ 1205676 w 10243893"/>
              <a:gd name="connsiteY1096" fmla="*/ 5701022 h 6867747"/>
              <a:gd name="connsiteX1097" fmla="*/ 1422504 w 10243893"/>
              <a:gd name="connsiteY1097" fmla="*/ 5771524 h 6867747"/>
              <a:gd name="connsiteX1098" fmla="*/ 1288486 w 10243893"/>
              <a:gd name="connsiteY1098" fmla="*/ 5587114 h 6867747"/>
              <a:gd name="connsiteX1099" fmla="*/ 1288513 w 10243893"/>
              <a:gd name="connsiteY1099" fmla="*/ 5587105 h 6867747"/>
              <a:gd name="connsiteX1100" fmla="*/ 9363761 w 10243893"/>
              <a:gd name="connsiteY1100" fmla="*/ 5586622 h 6867747"/>
              <a:gd name="connsiteX1101" fmla="*/ 9363855 w 10243893"/>
              <a:gd name="connsiteY1101" fmla="*/ 5586752 h 6867747"/>
              <a:gd name="connsiteX1102" fmla="*/ 9281044 w 10243893"/>
              <a:gd name="connsiteY1102" fmla="*/ 5613589 h 6867747"/>
              <a:gd name="connsiteX1103" fmla="*/ 9281044 w 10243893"/>
              <a:gd name="connsiteY1103" fmla="*/ 5700659 h 6867747"/>
              <a:gd name="connsiteX1104" fmla="*/ 9497873 w 10243893"/>
              <a:gd name="connsiteY1104" fmla="*/ 5771161 h 6867747"/>
              <a:gd name="connsiteX1105" fmla="*/ 9363855 w 10243893"/>
              <a:gd name="connsiteY1105" fmla="*/ 5586752 h 6867747"/>
              <a:gd name="connsiteX1106" fmla="*/ 9363882 w 10243893"/>
              <a:gd name="connsiteY1106" fmla="*/ 5586743 h 6867747"/>
              <a:gd name="connsiteX1107" fmla="*/ 8871333 w 10243893"/>
              <a:gd name="connsiteY1107" fmla="*/ 5586622 h 6867747"/>
              <a:gd name="connsiteX1108" fmla="*/ 8737221 w 10243893"/>
              <a:gd name="connsiteY1108" fmla="*/ 5771161 h 6867747"/>
              <a:gd name="connsiteX1109" fmla="*/ 8954170 w 10243893"/>
              <a:gd name="connsiteY1109" fmla="*/ 5700659 h 6867747"/>
              <a:gd name="connsiteX1110" fmla="*/ 8954170 w 10243893"/>
              <a:gd name="connsiteY1110" fmla="*/ 5613589 h 6867747"/>
              <a:gd name="connsiteX1111" fmla="*/ 8871333 w 10243893"/>
              <a:gd name="connsiteY1111" fmla="*/ 5586743 h 6867747"/>
              <a:gd name="connsiteX1112" fmla="*/ 7748736 w 10243893"/>
              <a:gd name="connsiteY1112" fmla="*/ 5586622 h 6867747"/>
              <a:gd name="connsiteX1113" fmla="*/ 7748830 w 10243893"/>
              <a:gd name="connsiteY1113" fmla="*/ 5586752 h 6867747"/>
              <a:gd name="connsiteX1114" fmla="*/ 7666019 w 10243893"/>
              <a:gd name="connsiteY1114" fmla="*/ 5613589 h 6867747"/>
              <a:gd name="connsiteX1115" fmla="*/ 7666019 w 10243893"/>
              <a:gd name="connsiteY1115" fmla="*/ 5700659 h 6867747"/>
              <a:gd name="connsiteX1116" fmla="*/ 7882847 w 10243893"/>
              <a:gd name="connsiteY1116" fmla="*/ 5771161 h 6867747"/>
              <a:gd name="connsiteX1117" fmla="*/ 7748830 w 10243893"/>
              <a:gd name="connsiteY1117" fmla="*/ 5586752 h 6867747"/>
              <a:gd name="connsiteX1118" fmla="*/ 7748857 w 10243893"/>
              <a:gd name="connsiteY1118" fmla="*/ 5586743 h 6867747"/>
              <a:gd name="connsiteX1119" fmla="*/ 7256428 w 10243893"/>
              <a:gd name="connsiteY1119" fmla="*/ 5586622 h 6867747"/>
              <a:gd name="connsiteX1120" fmla="*/ 7122317 w 10243893"/>
              <a:gd name="connsiteY1120" fmla="*/ 5771161 h 6867747"/>
              <a:gd name="connsiteX1121" fmla="*/ 7339266 w 10243893"/>
              <a:gd name="connsiteY1121" fmla="*/ 5700659 h 6867747"/>
              <a:gd name="connsiteX1122" fmla="*/ 7339266 w 10243893"/>
              <a:gd name="connsiteY1122" fmla="*/ 5613589 h 6867747"/>
              <a:gd name="connsiteX1123" fmla="*/ 7256428 w 10243893"/>
              <a:gd name="connsiteY1123" fmla="*/ 5586743 h 6867747"/>
              <a:gd name="connsiteX1124" fmla="*/ 6134073 w 10243893"/>
              <a:gd name="connsiteY1124" fmla="*/ 5586622 h 6867747"/>
              <a:gd name="connsiteX1125" fmla="*/ 6134167 w 10243893"/>
              <a:gd name="connsiteY1125" fmla="*/ 5586752 h 6867747"/>
              <a:gd name="connsiteX1126" fmla="*/ 6051357 w 10243893"/>
              <a:gd name="connsiteY1126" fmla="*/ 5613589 h 6867747"/>
              <a:gd name="connsiteX1127" fmla="*/ 6051357 w 10243893"/>
              <a:gd name="connsiteY1127" fmla="*/ 5700659 h 6867747"/>
              <a:gd name="connsiteX1128" fmla="*/ 6268185 w 10243893"/>
              <a:gd name="connsiteY1128" fmla="*/ 5771161 h 6867747"/>
              <a:gd name="connsiteX1129" fmla="*/ 6134167 w 10243893"/>
              <a:gd name="connsiteY1129" fmla="*/ 5586752 h 6867747"/>
              <a:gd name="connsiteX1130" fmla="*/ 6134194 w 10243893"/>
              <a:gd name="connsiteY1130" fmla="*/ 5586743 h 6867747"/>
              <a:gd name="connsiteX1131" fmla="*/ 5641524 w 10243893"/>
              <a:gd name="connsiteY1131" fmla="*/ 5586622 h 6867747"/>
              <a:gd name="connsiteX1132" fmla="*/ 5507412 w 10243893"/>
              <a:gd name="connsiteY1132" fmla="*/ 5771161 h 6867747"/>
              <a:gd name="connsiteX1133" fmla="*/ 5724361 w 10243893"/>
              <a:gd name="connsiteY1133" fmla="*/ 5700659 h 6867747"/>
              <a:gd name="connsiteX1134" fmla="*/ 5724361 w 10243893"/>
              <a:gd name="connsiteY1134" fmla="*/ 5613589 h 6867747"/>
              <a:gd name="connsiteX1135" fmla="*/ 5641524 w 10243893"/>
              <a:gd name="connsiteY1135" fmla="*/ 5586743 h 6867747"/>
              <a:gd name="connsiteX1136" fmla="*/ 4519048 w 10243893"/>
              <a:gd name="connsiteY1136" fmla="*/ 5586622 h 6867747"/>
              <a:gd name="connsiteX1137" fmla="*/ 4519143 w 10243893"/>
              <a:gd name="connsiteY1137" fmla="*/ 5586752 h 6867747"/>
              <a:gd name="connsiteX1138" fmla="*/ 4436332 w 10243893"/>
              <a:gd name="connsiteY1138" fmla="*/ 5613589 h 6867747"/>
              <a:gd name="connsiteX1139" fmla="*/ 4436332 w 10243893"/>
              <a:gd name="connsiteY1139" fmla="*/ 5700659 h 6867747"/>
              <a:gd name="connsiteX1140" fmla="*/ 4653160 w 10243893"/>
              <a:gd name="connsiteY1140" fmla="*/ 5771161 h 6867747"/>
              <a:gd name="connsiteX1141" fmla="*/ 4519143 w 10243893"/>
              <a:gd name="connsiteY1141" fmla="*/ 5586752 h 6867747"/>
              <a:gd name="connsiteX1142" fmla="*/ 4519169 w 10243893"/>
              <a:gd name="connsiteY1142" fmla="*/ 5586743 h 6867747"/>
              <a:gd name="connsiteX1143" fmla="*/ 4026619 w 10243893"/>
              <a:gd name="connsiteY1143" fmla="*/ 5586622 h 6867747"/>
              <a:gd name="connsiteX1144" fmla="*/ 3892508 w 10243893"/>
              <a:gd name="connsiteY1144" fmla="*/ 5771161 h 6867747"/>
              <a:gd name="connsiteX1145" fmla="*/ 4109457 w 10243893"/>
              <a:gd name="connsiteY1145" fmla="*/ 5700659 h 6867747"/>
              <a:gd name="connsiteX1146" fmla="*/ 4109457 w 10243893"/>
              <a:gd name="connsiteY1146" fmla="*/ 5613589 h 6867747"/>
              <a:gd name="connsiteX1147" fmla="*/ 4026619 w 10243893"/>
              <a:gd name="connsiteY1147" fmla="*/ 5586743 h 6867747"/>
              <a:gd name="connsiteX1148" fmla="*/ 2903902 w 10243893"/>
              <a:gd name="connsiteY1148" fmla="*/ 5586380 h 6867747"/>
              <a:gd name="connsiteX1149" fmla="*/ 2903996 w 10243893"/>
              <a:gd name="connsiteY1149" fmla="*/ 5586510 h 6867747"/>
              <a:gd name="connsiteX1150" fmla="*/ 2821185 w 10243893"/>
              <a:gd name="connsiteY1150" fmla="*/ 5613347 h 6867747"/>
              <a:gd name="connsiteX1151" fmla="*/ 2821185 w 10243893"/>
              <a:gd name="connsiteY1151" fmla="*/ 5700417 h 6867747"/>
              <a:gd name="connsiteX1152" fmla="*/ 3038013 w 10243893"/>
              <a:gd name="connsiteY1152" fmla="*/ 5770920 h 6867747"/>
              <a:gd name="connsiteX1153" fmla="*/ 2903996 w 10243893"/>
              <a:gd name="connsiteY1153" fmla="*/ 5586510 h 6867747"/>
              <a:gd name="connsiteX1154" fmla="*/ 2904022 w 10243893"/>
              <a:gd name="connsiteY1154" fmla="*/ 5586501 h 6867747"/>
              <a:gd name="connsiteX1155" fmla="*/ 2411594 w 10243893"/>
              <a:gd name="connsiteY1155" fmla="*/ 5586380 h 6867747"/>
              <a:gd name="connsiteX1156" fmla="*/ 2277482 w 10243893"/>
              <a:gd name="connsiteY1156" fmla="*/ 5770920 h 6867747"/>
              <a:gd name="connsiteX1157" fmla="*/ 2494431 w 10243893"/>
              <a:gd name="connsiteY1157" fmla="*/ 5700417 h 6867747"/>
              <a:gd name="connsiteX1158" fmla="*/ 2494431 w 10243893"/>
              <a:gd name="connsiteY1158" fmla="*/ 5613347 h 6867747"/>
              <a:gd name="connsiteX1159" fmla="*/ 2411594 w 10243893"/>
              <a:gd name="connsiteY1159" fmla="*/ 5586501 h 6867747"/>
              <a:gd name="connsiteX1160" fmla="*/ 796689 w 10243893"/>
              <a:gd name="connsiteY1160" fmla="*/ 5586380 h 6867747"/>
              <a:gd name="connsiteX1161" fmla="*/ 662578 w 10243893"/>
              <a:gd name="connsiteY1161" fmla="*/ 5770920 h 6867747"/>
              <a:gd name="connsiteX1162" fmla="*/ 879527 w 10243893"/>
              <a:gd name="connsiteY1162" fmla="*/ 5700417 h 6867747"/>
              <a:gd name="connsiteX1163" fmla="*/ 879527 w 10243893"/>
              <a:gd name="connsiteY1163" fmla="*/ 5613347 h 6867747"/>
              <a:gd name="connsiteX1164" fmla="*/ 796689 w 10243893"/>
              <a:gd name="connsiteY1164" fmla="*/ 5586501 h 6867747"/>
              <a:gd name="connsiteX1165" fmla="*/ 9925845 w 10243893"/>
              <a:gd name="connsiteY1165" fmla="*/ 5510557 h 6867747"/>
              <a:gd name="connsiteX1166" fmla="*/ 9780608 w 10243893"/>
              <a:gd name="connsiteY1166" fmla="*/ 5710454 h 6867747"/>
              <a:gd name="connsiteX1167" fmla="*/ 9780608 w 10243893"/>
              <a:gd name="connsiteY1167" fmla="*/ 5863069 h 6867747"/>
              <a:gd name="connsiteX1168" fmla="*/ 9925845 w 10243893"/>
              <a:gd name="connsiteY1168" fmla="*/ 5910231 h 6867747"/>
              <a:gd name="connsiteX1169" fmla="*/ 10071083 w 10243893"/>
              <a:gd name="connsiteY1169" fmla="*/ 5863069 h 6867747"/>
              <a:gd name="connsiteX1170" fmla="*/ 10071083 w 10243893"/>
              <a:gd name="connsiteY1170" fmla="*/ 5710454 h 6867747"/>
              <a:gd name="connsiteX1171" fmla="*/ 9925845 w 10243893"/>
              <a:gd name="connsiteY1171" fmla="*/ 5510677 h 6867747"/>
              <a:gd name="connsiteX1172" fmla="*/ 8310578 w 10243893"/>
              <a:gd name="connsiteY1172" fmla="*/ 5510557 h 6867747"/>
              <a:gd name="connsiteX1173" fmla="*/ 8165341 w 10243893"/>
              <a:gd name="connsiteY1173" fmla="*/ 5710454 h 6867747"/>
              <a:gd name="connsiteX1174" fmla="*/ 8165341 w 10243893"/>
              <a:gd name="connsiteY1174" fmla="*/ 5863069 h 6867747"/>
              <a:gd name="connsiteX1175" fmla="*/ 8310578 w 10243893"/>
              <a:gd name="connsiteY1175" fmla="*/ 5910231 h 6867747"/>
              <a:gd name="connsiteX1176" fmla="*/ 8455815 w 10243893"/>
              <a:gd name="connsiteY1176" fmla="*/ 5863069 h 6867747"/>
              <a:gd name="connsiteX1177" fmla="*/ 8455815 w 10243893"/>
              <a:gd name="connsiteY1177" fmla="*/ 5710454 h 6867747"/>
              <a:gd name="connsiteX1178" fmla="*/ 8310578 w 10243893"/>
              <a:gd name="connsiteY1178" fmla="*/ 5510677 h 6867747"/>
              <a:gd name="connsiteX1179" fmla="*/ 6695916 w 10243893"/>
              <a:gd name="connsiteY1179" fmla="*/ 5510557 h 6867747"/>
              <a:gd name="connsiteX1180" fmla="*/ 6550679 w 10243893"/>
              <a:gd name="connsiteY1180" fmla="*/ 5710454 h 6867747"/>
              <a:gd name="connsiteX1181" fmla="*/ 6550679 w 10243893"/>
              <a:gd name="connsiteY1181" fmla="*/ 5863069 h 6867747"/>
              <a:gd name="connsiteX1182" fmla="*/ 6695916 w 10243893"/>
              <a:gd name="connsiteY1182" fmla="*/ 5910231 h 6867747"/>
              <a:gd name="connsiteX1183" fmla="*/ 6841154 w 10243893"/>
              <a:gd name="connsiteY1183" fmla="*/ 5863069 h 6867747"/>
              <a:gd name="connsiteX1184" fmla="*/ 6841154 w 10243893"/>
              <a:gd name="connsiteY1184" fmla="*/ 5710454 h 6867747"/>
              <a:gd name="connsiteX1185" fmla="*/ 6695916 w 10243893"/>
              <a:gd name="connsiteY1185" fmla="*/ 5510677 h 6867747"/>
              <a:gd name="connsiteX1186" fmla="*/ 5079560 w 10243893"/>
              <a:gd name="connsiteY1186" fmla="*/ 5510436 h 6867747"/>
              <a:gd name="connsiteX1187" fmla="*/ 4934323 w 10243893"/>
              <a:gd name="connsiteY1187" fmla="*/ 5710333 h 6867747"/>
              <a:gd name="connsiteX1188" fmla="*/ 4934323 w 10243893"/>
              <a:gd name="connsiteY1188" fmla="*/ 5862948 h 6867747"/>
              <a:gd name="connsiteX1189" fmla="*/ 5079560 w 10243893"/>
              <a:gd name="connsiteY1189" fmla="*/ 5910110 h 6867747"/>
              <a:gd name="connsiteX1190" fmla="*/ 5224798 w 10243893"/>
              <a:gd name="connsiteY1190" fmla="*/ 5862948 h 6867747"/>
              <a:gd name="connsiteX1191" fmla="*/ 5224798 w 10243893"/>
              <a:gd name="connsiteY1191" fmla="*/ 5710333 h 6867747"/>
              <a:gd name="connsiteX1192" fmla="*/ 5079560 w 10243893"/>
              <a:gd name="connsiteY1192" fmla="*/ 5510557 h 6867747"/>
              <a:gd name="connsiteX1193" fmla="*/ 3464656 w 10243893"/>
              <a:gd name="connsiteY1193" fmla="*/ 5510436 h 6867747"/>
              <a:gd name="connsiteX1194" fmla="*/ 3319418 w 10243893"/>
              <a:gd name="connsiteY1194" fmla="*/ 5710333 h 6867747"/>
              <a:gd name="connsiteX1195" fmla="*/ 3319418 w 10243893"/>
              <a:gd name="connsiteY1195" fmla="*/ 5862948 h 6867747"/>
              <a:gd name="connsiteX1196" fmla="*/ 3464656 w 10243893"/>
              <a:gd name="connsiteY1196" fmla="*/ 5910110 h 6867747"/>
              <a:gd name="connsiteX1197" fmla="*/ 3609893 w 10243893"/>
              <a:gd name="connsiteY1197" fmla="*/ 5862948 h 6867747"/>
              <a:gd name="connsiteX1198" fmla="*/ 3609893 w 10243893"/>
              <a:gd name="connsiteY1198" fmla="*/ 5710333 h 6867747"/>
              <a:gd name="connsiteX1199" fmla="*/ 3464656 w 10243893"/>
              <a:gd name="connsiteY1199" fmla="*/ 5510557 h 6867747"/>
              <a:gd name="connsiteX1200" fmla="*/ 1849751 w 10243893"/>
              <a:gd name="connsiteY1200" fmla="*/ 5510436 h 6867747"/>
              <a:gd name="connsiteX1201" fmla="*/ 1704514 w 10243893"/>
              <a:gd name="connsiteY1201" fmla="*/ 5710333 h 6867747"/>
              <a:gd name="connsiteX1202" fmla="*/ 1704514 w 10243893"/>
              <a:gd name="connsiteY1202" fmla="*/ 5862948 h 6867747"/>
              <a:gd name="connsiteX1203" fmla="*/ 1849751 w 10243893"/>
              <a:gd name="connsiteY1203" fmla="*/ 5910110 h 6867747"/>
              <a:gd name="connsiteX1204" fmla="*/ 1994989 w 10243893"/>
              <a:gd name="connsiteY1204" fmla="*/ 5862948 h 6867747"/>
              <a:gd name="connsiteX1205" fmla="*/ 1994989 w 10243893"/>
              <a:gd name="connsiteY1205" fmla="*/ 5710333 h 6867747"/>
              <a:gd name="connsiteX1206" fmla="*/ 1849751 w 10243893"/>
              <a:gd name="connsiteY1206" fmla="*/ 5510557 h 6867747"/>
              <a:gd name="connsiteX1207" fmla="*/ 234847 w 10243893"/>
              <a:gd name="connsiteY1207" fmla="*/ 5510436 h 6867747"/>
              <a:gd name="connsiteX1208" fmla="*/ 89609 w 10243893"/>
              <a:gd name="connsiteY1208" fmla="*/ 5710333 h 6867747"/>
              <a:gd name="connsiteX1209" fmla="*/ 89609 w 10243893"/>
              <a:gd name="connsiteY1209" fmla="*/ 5862948 h 6867747"/>
              <a:gd name="connsiteX1210" fmla="*/ 234847 w 10243893"/>
              <a:gd name="connsiteY1210" fmla="*/ 5910110 h 6867747"/>
              <a:gd name="connsiteX1211" fmla="*/ 380084 w 10243893"/>
              <a:gd name="connsiteY1211" fmla="*/ 5862948 h 6867747"/>
              <a:gd name="connsiteX1212" fmla="*/ 380084 w 10243893"/>
              <a:gd name="connsiteY1212" fmla="*/ 5710333 h 6867747"/>
              <a:gd name="connsiteX1213" fmla="*/ 234847 w 10243893"/>
              <a:gd name="connsiteY1213" fmla="*/ 5510557 h 6867747"/>
              <a:gd name="connsiteX1214" fmla="*/ 8618105 w 10243893"/>
              <a:gd name="connsiteY1214" fmla="*/ 5504752 h 6867747"/>
              <a:gd name="connsiteX1215" fmla="*/ 8618105 w 10243893"/>
              <a:gd name="connsiteY1215" fmla="*/ 5504873 h 6867747"/>
              <a:gd name="connsiteX1216" fmla="*/ 8472867 w 10243893"/>
              <a:gd name="connsiteY1216" fmla="*/ 5552036 h 6867747"/>
              <a:gd name="connsiteX1217" fmla="*/ 8472867 w 10243893"/>
              <a:gd name="connsiteY1217" fmla="*/ 5704650 h 6867747"/>
              <a:gd name="connsiteX1218" fmla="*/ 8562597 w 10243893"/>
              <a:gd name="connsiteY1218" fmla="*/ 5828120 h 6867747"/>
              <a:gd name="connsiteX1219" fmla="*/ 8707835 w 10243893"/>
              <a:gd name="connsiteY1219" fmla="*/ 5780957 h 6867747"/>
              <a:gd name="connsiteX1220" fmla="*/ 8852951 w 10243893"/>
              <a:gd name="connsiteY1220" fmla="*/ 5581059 h 6867747"/>
              <a:gd name="connsiteX1221" fmla="*/ 7003200 w 10243893"/>
              <a:gd name="connsiteY1221" fmla="*/ 5504752 h 6867747"/>
              <a:gd name="connsiteX1222" fmla="*/ 7003200 w 10243893"/>
              <a:gd name="connsiteY1222" fmla="*/ 5504873 h 6867747"/>
              <a:gd name="connsiteX1223" fmla="*/ 6857962 w 10243893"/>
              <a:gd name="connsiteY1223" fmla="*/ 5552036 h 6867747"/>
              <a:gd name="connsiteX1224" fmla="*/ 6857962 w 10243893"/>
              <a:gd name="connsiteY1224" fmla="*/ 5704650 h 6867747"/>
              <a:gd name="connsiteX1225" fmla="*/ 6947693 w 10243893"/>
              <a:gd name="connsiteY1225" fmla="*/ 5828120 h 6867747"/>
              <a:gd name="connsiteX1226" fmla="*/ 7092931 w 10243893"/>
              <a:gd name="connsiteY1226" fmla="*/ 5780957 h 6867747"/>
              <a:gd name="connsiteX1227" fmla="*/ 7238047 w 10243893"/>
              <a:gd name="connsiteY1227" fmla="*/ 5581059 h 6867747"/>
              <a:gd name="connsiteX1228" fmla="*/ 5388296 w 10243893"/>
              <a:gd name="connsiteY1228" fmla="*/ 5504752 h 6867747"/>
              <a:gd name="connsiteX1229" fmla="*/ 5388416 w 10243893"/>
              <a:gd name="connsiteY1229" fmla="*/ 5504873 h 6867747"/>
              <a:gd name="connsiteX1230" fmla="*/ 5243179 w 10243893"/>
              <a:gd name="connsiteY1230" fmla="*/ 5552036 h 6867747"/>
              <a:gd name="connsiteX1231" fmla="*/ 5243179 w 10243893"/>
              <a:gd name="connsiteY1231" fmla="*/ 5704650 h 6867747"/>
              <a:gd name="connsiteX1232" fmla="*/ 5332909 w 10243893"/>
              <a:gd name="connsiteY1232" fmla="*/ 5828120 h 6867747"/>
              <a:gd name="connsiteX1233" fmla="*/ 5478147 w 10243893"/>
              <a:gd name="connsiteY1233" fmla="*/ 5780957 h 6867747"/>
              <a:gd name="connsiteX1234" fmla="*/ 5623263 w 10243893"/>
              <a:gd name="connsiteY1234" fmla="*/ 5581059 h 6867747"/>
              <a:gd name="connsiteX1235" fmla="*/ 3773391 w 10243893"/>
              <a:gd name="connsiteY1235" fmla="*/ 5504752 h 6867747"/>
              <a:gd name="connsiteX1236" fmla="*/ 3773391 w 10243893"/>
              <a:gd name="connsiteY1236" fmla="*/ 5504873 h 6867747"/>
              <a:gd name="connsiteX1237" fmla="*/ 3628154 w 10243893"/>
              <a:gd name="connsiteY1237" fmla="*/ 5552036 h 6867747"/>
              <a:gd name="connsiteX1238" fmla="*/ 3628154 w 10243893"/>
              <a:gd name="connsiteY1238" fmla="*/ 5704650 h 6867747"/>
              <a:gd name="connsiteX1239" fmla="*/ 3717884 w 10243893"/>
              <a:gd name="connsiteY1239" fmla="*/ 5828120 h 6867747"/>
              <a:gd name="connsiteX1240" fmla="*/ 3863122 w 10243893"/>
              <a:gd name="connsiteY1240" fmla="*/ 5780957 h 6867747"/>
              <a:gd name="connsiteX1241" fmla="*/ 4008238 w 10243893"/>
              <a:gd name="connsiteY1241" fmla="*/ 5581059 h 6867747"/>
              <a:gd name="connsiteX1242" fmla="*/ 2158366 w 10243893"/>
              <a:gd name="connsiteY1242" fmla="*/ 5504510 h 6867747"/>
              <a:gd name="connsiteX1243" fmla="*/ 2158366 w 10243893"/>
              <a:gd name="connsiteY1243" fmla="*/ 5504631 h 6867747"/>
              <a:gd name="connsiteX1244" fmla="*/ 2013128 w 10243893"/>
              <a:gd name="connsiteY1244" fmla="*/ 5551794 h 6867747"/>
              <a:gd name="connsiteX1245" fmla="*/ 2013128 w 10243893"/>
              <a:gd name="connsiteY1245" fmla="*/ 5704408 h 6867747"/>
              <a:gd name="connsiteX1246" fmla="*/ 2102859 w 10243893"/>
              <a:gd name="connsiteY1246" fmla="*/ 5827878 h 6867747"/>
              <a:gd name="connsiteX1247" fmla="*/ 2248096 w 10243893"/>
              <a:gd name="connsiteY1247" fmla="*/ 5780715 h 6867747"/>
              <a:gd name="connsiteX1248" fmla="*/ 2393212 w 10243893"/>
              <a:gd name="connsiteY1248" fmla="*/ 5580817 h 6867747"/>
              <a:gd name="connsiteX1249" fmla="*/ 543461 w 10243893"/>
              <a:gd name="connsiteY1249" fmla="*/ 5504510 h 6867747"/>
              <a:gd name="connsiteX1250" fmla="*/ 543582 w 10243893"/>
              <a:gd name="connsiteY1250" fmla="*/ 5504631 h 6867747"/>
              <a:gd name="connsiteX1251" fmla="*/ 398345 w 10243893"/>
              <a:gd name="connsiteY1251" fmla="*/ 5551794 h 6867747"/>
              <a:gd name="connsiteX1252" fmla="*/ 398345 w 10243893"/>
              <a:gd name="connsiteY1252" fmla="*/ 5704408 h 6867747"/>
              <a:gd name="connsiteX1253" fmla="*/ 488075 w 10243893"/>
              <a:gd name="connsiteY1253" fmla="*/ 5827878 h 6867747"/>
              <a:gd name="connsiteX1254" fmla="*/ 633312 w 10243893"/>
              <a:gd name="connsiteY1254" fmla="*/ 5780715 h 6867747"/>
              <a:gd name="connsiteX1255" fmla="*/ 778429 w 10243893"/>
              <a:gd name="connsiteY1255" fmla="*/ 5580817 h 6867747"/>
              <a:gd name="connsiteX1256" fmla="*/ 3156767 w 10243893"/>
              <a:gd name="connsiteY1256" fmla="*/ 5504389 h 6867747"/>
              <a:gd name="connsiteX1257" fmla="*/ 2921799 w 10243893"/>
              <a:gd name="connsiteY1257" fmla="*/ 5580696 h 6867747"/>
              <a:gd name="connsiteX1258" fmla="*/ 3067037 w 10243893"/>
              <a:gd name="connsiteY1258" fmla="*/ 5780594 h 6867747"/>
              <a:gd name="connsiteX1259" fmla="*/ 3212274 w 10243893"/>
              <a:gd name="connsiteY1259" fmla="*/ 5827757 h 6867747"/>
              <a:gd name="connsiteX1260" fmla="*/ 3302004 w 10243893"/>
              <a:gd name="connsiteY1260" fmla="*/ 5704287 h 6867747"/>
              <a:gd name="connsiteX1261" fmla="*/ 3302004 w 10243893"/>
              <a:gd name="connsiteY1261" fmla="*/ 5551673 h 6867747"/>
              <a:gd name="connsiteX1262" fmla="*/ 3156767 w 10243893"/>
              <a:gd name="connsiteY1262" fmla="*/ 5504510 h 6867747"/>
              <a:gd name="connsiteX1263" fmla="*/ 1541863 w 10243893"/>
              <a:gd name="connsiteY1263" fmla="*/ 5504389 h 6867747"/>
              <a:gd name="connsiteX1264" fmla="*/ 1306895 w 10243893"/>
              <a:gd name="connsiteY1264" fmla="*/ 5580696 h 6867747"/>
              <a:gd name="connsiteX1265" fmla="*/ 1452132 w 10243893"/>
              <a:gd name="connsiteY1265" fmla="*/ 5780594 h 6867747"/>
              <a:gd name="connsiteX1266" fmla="*/ 1597370 w 10243893"/>
              <a:gd name="connsiteY1266" fmla="*/ 5827757 h 6867747"/>
              <a:gd name="connsiteX1267" fmla="*/ 1687100 w 10243893"/>
              <a:gd name="connsiteY1267" fmla="*/ 5704287 h 6867747"/>
              <a:gd name="connsiteX1268" fmla="*/ 1687100 w 10243893"/>
              <a:gd name="connsiteY1268" fmla="*/ 5551673 h 6867747"/>
              <a:gd name="connsiteX1269" fmla="*/ 1541863 w 10243893"/>
              <a:gd name="connsiteY1269" fmla="*/ 5504510 h 6867747"/>
              <a:gd name="connsiteX1270" fmla="*/ 9617110 w 10243893"/>
              <a:gd name="connsiteY1270" fmla="*/ 5504268 h 6867747"/>
              <a:gd name="connsiteX1271" fmla="*/ 9382143 w 10243893"/>
              <a:gd name="connsiteY1271" fmla="*/ 5580575 h 6867747"/>
              <a:gd name="connsiteX1272" fmla="*/ 9527380 w 10243893"/>
              <a:gd name="connsiteY1272" fmla="*/ 5780473 h 6867747"/>
              <a:gd name="connsiteX1273" fmla="*/ 9672617 w 10243893"/>
              <a:gd name="connsiteY1273" fmla="*/ 5827636 h 6867747"/>
              <a:gd name="connsiteX1274" fmla="*/ 9762348 w 10243893"/>
              <a:gd name="connsiteY1274" fmla="*/ 5704166 h 6867747"/>
              <a:gd name="connsiteX1275" fmla="*/ 9762348 w 10243893"/>
              <a:gd name="connsiteY1275" fmla="*/ 5551552 h 6867747"/>
              <a:gd name="connsiteX1276" fmla="*/ 9617110 w 10243893"/>
              <a:gd name="connsiteY1276" fmla="*/ 5504389 h 6867747"/>
              <a:gd name="connsiteX1277" fmla="*/ 8002206 w 10243893"/>
              <a:gd name="connsiteY1277" fmla="*/ 5504268 h 6867747"/>
              <a:gd name="connsiteX1278" fmla="*/ 7767238 w 10243893"/>
              <a:gd name="connsiteY1278" fmla="*/ 5580575 h 6867747"/>
              <a:gd name="connsiteX1279" fmla="*/ 7912475 w 10243893"/>
              <a:gd name="connsiteY1279" fmla="*/ 5780473 h 6867747"/>
              <a:gd name="connsiteX1280" fmla="*/ 8057713 w 10243893"/>
              <a:gd name="connsiteY1280" fmla="*/ 5827636 h 6867747"/>
              <a:gd name="connsiteX1281" fmla="*/ 8147443 w 10243893"/>
              <a:gd name="connsiteY1281" fmla="*/ 5704166 h 6867747"/>
              <a:gd name="connsiteX1282" fmla="*/ 8147443 w 10243893"/>
              <a:gd name="connsiteY1282" fmla="*/ 5551552 h 6867747"/>
              <a:gd name="connsiteX1283" fmla="*/ 8002206 w 10243893"/>
              <a:gd name="connsiteY1283" fmla="*/ 5504389 h 6867747"/>
              <a:gd name="connsiteX1284" fmla="*/ 6387544 w 10243893"/>
              <a:gd name="connsiteY1284" fmla="*/ 5504268 h 6867747"/>
              <a:gd name="connsiteX1285" fmla="*/ 6152576 w 10243893"/>
              <a:gd name="connsiteY1285" fmla="*/ 5580575 h 6867747"/>
              <a:gd name="connsiteX1286" fmla="*/ 6297813 w 10243893"/>
              <a:gd name="connsiteY1286" fmla="*/ 5780473 h 6867747"/>
              <a:gd name="connsiteX1287" fmla="*/ 6443050 w 10243893"/>
              <a:gd name="connsiteY1287" fmla="*/ 5827636 h 6867747"/>
              <a:gd name="connsiteX1288" fmla="*/ 6532781 w 10243893"/>
              <a:gd name="connsiteY1288" fmla="*/ 5704166 h 6867747"/>
              <a:gd name="connsiteX1289" fmla="*/ 6532781 w 10243893"/>
              <a:gd name="connsiteY1289" fmla="*/ 5551552 h 6867747"/>
              <a:gd name="connsiteX1290" fmla="*/ 6387544 w 10243893"/>
              <a:gd name="connsiteY1290" fmla="*/ 5504389 h 6867747"/>
              <a:gd name="connsiteX1291" fmla="*/ 4772397 w 10243893"/>
              <a:gd name="connsiteY1291" fmla="*/ 5504268 h 6867747"/>
              <a:gd name="connsiteX1292" fmla="*/ 4537429 w 10243893"/>
              <a:gd name="connsiteY1292" fmla="*/ 5580575 h 6867747"/>
              <a:gd name="connsiteX1293" fmla="*/ 4682667 w 10243893"/>
              <a:gd name="connsiteY1293" fmla="*/ 5780473 h 6867747"/>
              <a:gd name="connsiteX1294" fmla="*/ 4827904 w 10243893"/>
              <a:gd name="connsiteY1294" fmla="*/ 5827636 h 6867747"/>
              <a:gd name="connsiteX1295" fmla="*/ 4917634 w 10243893"/>
              <a:gd name="connsiteY1295" fmla="*/ 5704166 h 6867747"/>
              <a:gd name="connsiteX1296" fmla="*/ 4917634 w 10243893"/>
              <a:gd name="connsiteY1296" fmla="*/ 5551552 h 6867747"/>
              <a:gd name="connsiteX1297" fmla="*/ 4772397 w 10243893"/>
              <a:gd name="connsiteY1297" fmla="*/ 5504389 h 6867747"/>
              <a:gd name="connsiteX1298" fmla="*/ 2910311 w 10243893"/>
              <a:gd name="connsiteY1298" fmla="*/ 5424817 h 6867747"/>
              <a:gd name="connsiteX1299" fmla="*/ 2859157 w 10243893"/>
              <a:gd name="connsiteY1299" fmla="*/ 5495198 h 6867747"/>
              <a:gd name="connsiteX1300" fmla="*/ 2910311 w 10243893"/>
              <a:gd name="connsiteY1300" fmla="*/ 5565701 h 6867747"/>
              <a:gd name="connsiteX1301" fmla="*/ 3127260 w 10243893"/>
              <a:gd name="connsiteY1301" fmla="*/ 5495198 h 6867747"/>
              <a:gd name="connsiteX1302" fmla="*/ 3127018 w 10243893"/>
              <a:gd name="connsiteY1302" fmla="*/ 5495198 h 6867747"/>
              <a:gd name="connsiteX1303" fmla="*/ 1295406 w 10243893"/>
              <a:gd name="connsiteY1303" fmla="*/ 5424817 h 6867747"/>
              <a:gd name="connsiteX1304" fmla="*/ 1244253 w 10243893"/>
              <a:gd name="connsiteY1304" fmla="*/ 5495198 h 6867747"/>
              <a:gd name="connsiteX1305" fmla="*/ 1295406 w 10243893"/>
              <a:gd name="connsiteY1305" fmla="*/ 5565701 h 6867747"/>
              <a:gd name="connsiteX1306" fmla="*/ 1512355 w 10243893"/>
              <a:gd name="connsiteY1306" fmla="*/ 5495198 h 6867747"/>
              <a:gd name="connsiteX1307" fmla="*/ 1512114 w 10243893"/>
              <a:gd name="connsiteY1307" fmla="*/ 5495198 h 6867747"/>
              <a:gd name="connsiteX1308" fmla="*/ 9370654 w 10243893"/>
              <a:gd name="connsiteY1308" fmla="*/ 5424696 h 6867747"/>
              <a:gd name="connsiteX1309" fmla="*/ 9319501 w 10243893"/>
              <a:gd name="connsiteY1309" fmla="*/ 5495077 h 6867747"/>
              <a:gd name="connsiteX1310" fmla="*/ 9370654 w 10243893"/>
              <a:gd name="connsiteY1310" fmla="*/ 5565580 h 6867747"/>
              <a:gd name="connsiteX1311" fmla="*/ 9587603 w 10243893"/>
              <a:gd name="connsiteY1311" fmla="*/ 5495077 h 6867747"/>
              <a:gd name="connsiteX1312" fmla="*/ 9587361 w 10243893"/>
              <a:gd name="connsiteY1312" fmla="*/ 5495077 h 6867747"/>
              <a:gd name="connsiteX1313" fmla="*/ 8864198 w 10243893"/>
              <a:gd name="connsiteY1313" fmla="*/ 5424696 h 6867747"/>
              <a:gd name="connsiteX1314" fmla="*/ 8647491 w 10243893"/>
              <a:gd name="connsiteY1314" fmla="*/ 5495077 h 6867747"/>
              <a:gd name="connsiteX1315" fmla="*/ 8647369 w 10243893"/>
              <a:gd name="connsiteY1315" fmla="*/ 5495077 h 6867747"/>
              <a:gd name="connsiteX1316" fmla="*/ 8864198 w 10243893"/>
              <a:gd name="connsiteY1316" fmla="*/ 5565580 h 6867747"/>
              <a:gd name="connsiteX1317" fmla="*/ 8915351 w 10243893"/>
              <a:gd name="connsiteY1317" fmla="*/ 5495077 h 6867747"/>
              <a:gd name="connsiteX1318" fmla="*/ 7755750 w 10243893"/>
              <a:gd name="connsiteY1318" fmla="*/ 5424696 h 6867747"/>
              <a:gd name="connsiteX1319" fmla="*/ 7704596 w 10243893"/>
              <a:gd name="connsiteY1319" fmla="*/ 5495077 h 6867747"/>
              <a:gd name="connsiteX1320" fmla="*/ 7755750 w 10243893"/>
              <a:gd name="connsiteY1320" fmla="*/ 5565580 h 6867747"/>
              <a:gd name="connsiteX1321" fmla="*/ 7972699 w 10243893"/>
              <a:gd name="connsiteY1321" fmla="*/ 5495077 h 6867747"/>
              <a:gd name="connsiteX1322" fmla="*/ 7972457 w 10243893"/>
              <a:gd name="connsiteY1322" fmla="*/ 5495077 h 6867747"/>
              <a:gd name="connsiteX1323" fmla="*/ 7249294 w 10243893"/>
              <a:gd name="connsiteY1323" fmla="*/ 5424696 h 6867747"/>
              <a:gd name="connsiteX1324" fmla="*/ 7032586 w 10243893"/>
              <a:gd name="connsiteY1324" fmla="*/ 5495077 h 6867747"/>
              <a:gd name="connsiteX1325" fmla="*/ 7032466 w 10243893"/>
              <a:gd name="connsiteY1325" fmla="*/ 5495077 h 6867747"/>
              <a:gd name="connsiteX1326" fmla="*/ 7249294 w 10243893"/>
              <a:gd name="connsiteY1326" fmla="*/ 5565580 h 6867747"/>
              <a:gd name="connsiteX1327" fmla="*/ 7300447 w 10243893"/>
              <a:gd name="connsiteY1327" fmla="*/ 5495077 h 6867747"/>
              <a:gd name="connsiteX1328" fmla="*/ 6141087 w 10243893"/>
              <a:gd name="connsiteY1328" fmla="*/ 5424696 h 6867747"/>
              <a:gd name="connsiteX1329" fmla="*/ 6089934 w 10243893"/>
              <a:gd name="connsiteY1329" fmla="*/ 5495077 h 6867747"/>
              <a:gd name="connsiteX1330" fmla="*/ 6141087 w 10243893"/>
              <a:gd name="connsiteY1330" fmla="*/ 5565580 h 6867747"/>
              <a:gd name="connsiteX1331" fmla="*/ 6358037 w 10243893"/>
              <a:gd name="connsiteY1331" fmla="*/ 5495077 h 6867747"/>
              <a:gd name="connsiteX1332" fmla="*/ 6357794 w 10243893"/>
              <a:gd name="connsiteY1332" fmla="*/ 5495077 h 6867747"/>
              <a:gd name="connsiteX1333" fmla="*/ 5634389 w 10243893"/>
              <a:gd name="connsiteY1333" fmla="*/ 5424696 h 6867747"/>
              <a:gd name="connsiteX1334" fmla="*/ 5417682 w 10243893"/>
              <a:gd name="connsiteY1334" fmla="*/ 5495077 h 6867747"/>
              <a:gd name="connsiteX1335" fmla="*/ 5417561 w 10243893"/>
              <a:gd name="connsiteY1335" fmla="*/ 5495077 h 6867747"/>
              <a:gd name="connsiteX1336" fmla="*/ 5634389 w 10243893"/>
              <a:gd name="connsiteY1336" fmla="*/ 5565580 h 6867747"/>
              <a:gd name="connsiteX1337" fmla="*/ 5685542 w 10243893"/>
              <a:gd name="connsiteY1337" fmla="*/ 5495077 h 6867747"/>
              <a:gd name="connsiteX1338" fmla="*/ 4525941 w 10243893"/>
              <a:gd name="connsiteY1338" fmla="*/ 5424696 h 6867747"/>
              <a:gd name="connsiteX1339" fmla="*/ 4474787 w 10243893"/>
              <a:gd name="connsiteY1339" fmla="*/ 5495077 h 6867747"/>
              <a:gd name="connsiteX1340" fmla="*/ 4525941 w 10243893"/>
              <a:gd name="connsiteY1340" fmla="*/ 5565580 h 6867747"/>
              <a:gd name="connsiteX1341" fmla="*/ 4742890 w 10243893"/>
              <a:gd name="connsiteY1341" fmla="*/ 5495077 h 6867747"/>
              <a:gd name="connsiteX1342" fmla="*/ 4742648 w 10243893"/>
              <a:gd name="connsiteY1342" fmla="*/ 5495077 h 6867747"/>
              <a:gd name="connsiteX1343" fmla="*/ 4019484 w 10243893"/>
              <a:gd name="connsiteY1343" fmla="*/ 5424696 h 6867747"/>
              <a:gd name="connsiteX1344" fmla="*/ 3802777 w 10243893"/>
              <a:gd name="connsiteY1344" fmla="*/ 5495077 h 6867747"/>
              <a:gd name="connsiteX1345" fmla="*/ 3802656 w 10243893"/>
              <a:gd name="connsiteY1345" fmla="*/ 5495077 h 6867747"/>
              <a:gd name="connsiteX1346" fmla="*/ 4019484 w 10243893"/>
              <a:gd name="connsiteY1346" fmla="*/ 5565580 h 6867747"/>
              <a:gd name="connsiteX1347" fmla="*/ 4070638 w 10243893"/>
              <a:gd name="connsiteY1347" fmla="*/ 5495077 h 6867747"/>
              <a:gd name="connsiteX1348" fmla="*/ 2404459 w 10243893"/>
              <a:gd name="connsiteY1348" fmla="*/ 5424454 h 6867747"/>
              <a:gd name="connsiteX1349" fmla="*/ 2187752 w 10243893"/>
              <a:gd name="connsiteY1349" fmla="*/ 5494835 h 6867747"/>
              <a:gd name="connsiteX1350" fmla="*/ 2187631 w 10243893"/>
              <a:gd name="connsiteY1350" fmla="*/ 5494835 h 6867747"/>
              <a:gd name="connsiteX1351" fmla="*/ 2404459 w 10243893"/>
              <a:gd name="connsiteY1351" fmla="*/ 5565338 h 6867747"/>
              <a:gd name="connsiteX1352" fmla="*/ 2455613 w 10243893"/>
              <a:gd name="connsiteY1352" fmla="*/ 5494835 h 6867747"/>
              <a:gd name="connsiteX1353" fmla="*/ 789555 w 10243893"/>
              <a:gd name="connsiteY1353" fmla="*/ 5424454 h 6867747"/>
              <a:gd name="connsiteX1354" fmla="*/ 572847 w 10243893"/>
              <a:gd name="connsiteY1354" fmla="*/ 5494835 h 6867747"/>
              <a:gd name="connsiteX1355" fmla="*/ 572726 w 10243893"/>
              <a:gd name="connsiteY1355" fmla="*/ 5494835 h 6867747"/>
              <a:gd name="connsiteX1356" fmla="*/ 789555 w 10243893"/>
              <a:gd name="connsiteY1356" fmla="*/ 5565338 h 6867747"/>
              <a:gd name="connsiteX1357" fmla="*/ 840708 w 10243893"/>
              <a:gd name="connsiteY1357" fmla="*/ 5494835 h 6867747"/>
              <a:gd name="connsiteX1358" fmla="*/ 10071083 w 10243893"/>
              <a:gd name="connsiteY1358" fmla="*/ 5310900 h 6867747"/>
              <a:gd name="connsiteX1359" fmla="*/ 9936971 w 10243893"/>
              <a:gd name="connsiteY1359" fmla="*/ 5495319 h 6867747"/>
              <a:gd name="connsiteX1360" fmla="*/ 10071083 w 10243893"/>
              <a:gd name="connsiteY1360" fmla="*/ 5679859 h 6867747"/>
              <a:gd name="connsiteX1361" fmla="*/ 10071083 w 10243893"/>
              <a:gd name="connsiteY1361" fmla="*/ 5538975 h 6867747"/>
              <a:gd name="connsiteX1362" fmla="*/ 10205195 w 10243893"/>
              <a:gd name="connsiteY1362" fmla="*/ 5495319 h 6867747"/>
              <a:gd name="connsiteX1363" fmla="*/ 10204953 w 10243893"/>
              <a:gd name="connsiteY1363" fmla="*/ 5495319 h 6867747"/>
              <a:gd name="connsiteX1364" fmla="*/ 10071083 w 10243893"/>
              <a:gd name="connsiteY1364" fmla="*/ 5451784 h 6867747"/>
              <a:gd name="connsiteX1365" fmla="*/ 9780245 w 10243893"/>
              <a:gd name="connsiteY1365" fmla="*/ 5310900 h 6867747"/>
              <a:gd name="connsiteX1366" fmla="*/ 9780245 w 10243893"/>
              <a:gd name="connsiteY1366" fmla="*/ 5451784 h 6867747"/>
              <a:gd name="connsiteX1367" fmla="*/ 9646375 w 10243893"/>
              <a:gd name="connsiteY1367" fmla="*/ 5495319 h 6867747"/>
              <a:gd name="connsiteX1368" fmla="*/ 9646133 w 10243893"/>
              <a:gd name="connsiteY1368" fmla="*/ 5495319 h 6867747"/>
              <a:gd name="connsiteX1369" fmla="*/ 9780245 w 10243893"/>
              <a:gd name="connsiteY1369" fmla="*/ 5538854 h 6867747"/>
              <a:gd name="connsiteX1370" fmla="*/ 9780245 w 10243893"/>
              <a:gd name="connsiteY1370" fmla="*/ 5679738 h 6867747"/>
              <a:gd name="connsiteX1371" fmla="*/ 9914313 w 10243893"/>
              <a:gd name="connsiteY1371" fmla="*/ 5495259 h 6867747"/>
              <a:gd name="connsiteX1372" fmla="*/ 9914357 w 10243893"/>
              <a:gd name="connsiteY1372" fmla="*/ 5495319 h 6867747"/>
              <a:gd name="connsiteX1373" fmla="*/ 9914357 w 10243893"/>
              <a:gd name="connsiteY1373" fmla="*/ 5495198 h 6867747"/>
              <a:gd name="connsiteX1374" fmla="*/ 9914313 w 10243893"/>
              <a:gd name="connsiteY1374" fmla="*/ 5495259 h 6867747"/>
              <a:gd name="connsiteX1375" fmla="*/ 8455815 w 10243893"/>
              <a:gd name="connsiteY1375" fmla="*/ 5310900 h 6867747"/>
              <a:gd name="connsiteX1376" fmla="*/ 8321825 w 10243893"/>
              <a:gd name="connsiteY1376" fmla="*/ 5495319 h 6867747"/>
              <a:gd name="connsiteX1377" fmla="*/ 8455815 w 10243893"/>
              <a:gd name="connsiteY1377" fmla="*/ 5679859 h 6867747"/>
              <a:gd name="connsiteX1378" fmla="*/ 8455815 w 10243893"/>
              <a:gd name="connsiteY1378" fmla="*/ 5538975 h 6867747"/>
              <a:gd name="connsiteX1379" fmla="*/ 8589928 w 10243893"/>
              <a:gd name="connsiteY1379" fmla="*/ 5495319 h 6867747"/>
              <a:gd name="connsiteX1380" fmla="*/ 8589685 w 10243893"/>
              <a:gd name="connsiteY1380" fmla="*/ 5495319 h 6867747"/>
              <a:gd name="connsiteX1381" fmla="*/ 8455815 w 10243893"/>
              <a:gd name="connsiteY1381" fmla="*/ 5451784 h 6867747"/>
              <a:gd name="connsiteX1382" fmla="*/ 8165341 w 10243893"/>
              <a:gd name="connsiteY1382" fmla="*/ 5310900 h 6867747"/>
              <a:gd name="connsiteX1383" fmla="*/ 8165341 w 10243893"/>
              <a:gd name="connsiteY1383" fmla="*/ 5451784 h 6867747"/>
              <a:gd name="connsiteX1384" fmla="*/ 8031471 w 10243893"/>
              <a:gd name="connsiteY1384" fmla="*/ 5495319 h 6867747"/>
              <a:gd name="connsiteX1385" fmla="*/ 8031229 w 10243893"/>
              <a:gd name="connsiteY1385" fmla="*/ 5495319 h 6867747"/>
              <a:gd name="connsiteX1386" fmla="*/ 8165341 w 10243893"/>
              <a:gd name="connsiteY1386" fmla="*/ 5538854 h 6867747"/>
              <a:gd name="connsiteX1387" fmla="*/ 8165341 w 10243893"/>
              <a:gd name="connsiteY1387" fmla="*/ 5679738 h 6867747"/>
              <a:gd name="connsiteX1388" fmla="*/ 8299409 w 10243893"/>
              <a:gd name="connsiteY1388" fmla="*/ 5495259 h 6867747"/>
              <a:gd name="connsiteX1389" fmla="*/ 8299453 w 10243893"/>
              <a:gd name="connsiteY1389" fmla="*/ 5495319 h 6867747"/>
              <a:gd name="connsiteX1390" fmla="*/ 8299453 w 10243893"/>
              <a:gd name="connsiteY1390" fmla="*/ 5495198 h 6867747"/>
              <a:gd name="connsiteX1391" fmla="*/ 8299409 w 10243893"/>
              <a:gd name="connsiteY1391" fmla="*/ 5495259 h 6867747"/>
              <a:gd name="connsiteX1392" fmla="*/ 6841033 w 10243893"/>
              <a:gd name="connsiteY1392" fmla="*/ 5310900 h 6867747"/>
              <a:gd name="connsiteX1393" fmla="*/ 6706920 w 10243893"/>
              <a:gd name="connsiteY1393" fmla="*/ 5495319 h 6867747"/>
              <a:gd name="connsiteX1394" fmla="*/ 6841033 w 10243893"/>
              <a:gd name="connsiteY1394" fmla="*/ 5679859 h 6867747"/>
              <a:gd name="connsiteX1395" fmla="*/ 6841033 w 10243893"/>
              <a:gd name="connsiteY1395" fmla="*/ 5538975 h 6867747"/>
              <a:gd name="connsiteX1396" fmla="*/ 6975144 w 10243893"/>
              <a:gd name="connsiteY1396" fmla="*/ 5495319 h 6867747"/>
              <a:gd name="connsiteX1397" fmla="*/ 6974903 w 10243893"/>
              <a:gd name="connsiteY1397" fmla="*/ 5495319 h 6867747"/>
              <a:gd name="connsiteX1398" fmla="*/ 6841033 w 10243893"/>
              <a:gd name="connsiteY1398" fmla="*/ 5451784 h 6867747"/>
              <a:gd name="connsiteX1399" fmla="*/ 6550679 w 10243893"/>
              <a:gd name="connsiteY1399" fmla="*/ 5310900 h 6867747"/>
              <a:gd name="connsiteX1400" fmla="*/ 6550679 w 10243893"/>
              <a:gd name="connsiteY1400" fmla="*/ 5451784 h 6867747"/>
              <a:gd name="connsiteX1401" fmla="*/ 6416809 w 10243893"/>
              <a:gd name="connsiteY1401" fmla="*/ 5495319 h 6867747"/>
              <a:gd name="connsiteX1402" fmla="*/ 6416566 w 10243893"/>
              <a:gd name="connsiteY1402" fmla="*/ 5495319 h 6867747"/>
              <a:gd name="connsiteX1403" fmla="*/ 6550679 w 10243893"/>
              <a:gd name="connsiteY1403" fmla="*/ 5538854 h 6867747"/>
              <a:gd name="connsiteX1404" fmla="*/ 6550679 w 10243893"/>
              <a:gd name="connsiteY1404" fmla="*/ 5679738 h 6867747"/>
              <a:gd name="connsiteX1405" fmla="*/ 6684747 w 10243893"/>
              <a:gd name="connsiteY1405" fmla="*/ 5495259 h 6867747"/>
              <a:gd name="connsiteX1406" fmla="*/ 6684791 w 10243893"/>
              <a:gd name="connsiteY1406" fmla="*/ 5495319 h 6867747"/>
              <a:gd name="connsiteX1407" fmla="*/ 6684791 w 10243893"/>
              <a:gd name="connsiteY1407" fmla="*/ 5495198 h 6867747"/>
              <a:gd name="connsiteX1408" fmla="*/ 6684747 w 10243893"/>
              <a:gd name="connsiteY1408" fmla="*/ 5495259 h 6867747"/>
              <a:gd name="connsiteX1409" fmla="*/ 5224677 w 10243893"/>
              <a:gd name="connsiteY1409" fmla="*/ 5310779 h 6867747"/>
              <a:gd name="connsiteX1410" fmla="*/ 5090565 w 10243893"/>
              <a:gd name="connsiteY1410" fmla="*/ 5495198 h 6867747"/>
              <a:gd name="connsiteX1411" fmla="*/ 5224677 w 10243893"/>
              <a:gd name="connsiteY1411" fmla="*/ 5679738 h 6867747"/>
              <a:gd name="connsiteX1412" fmla="*/ 5224677 w 10243893"/>
              <a:gd name="connsiteY1412" fmla="*/ 5538854 h 6867747"/>
              <a:gd name="connsiteX1413" fmla="*/ 5358789 w 10243893"/>
              <a:gd name="connsiteY1413" fmla="*/ 5495198 h 6867747"/>
              <a:gd name="connsiteX1414" fmla="*/ 5358547 w 10243893"/>
              <a:gd name="connsiteY1414" fmla="*/ 5495198 h 6867747"/>
              <a:gd name="connsiteX1415" fmla="*/ 5224677 w 10243893"/>
              <a:gd name="connsiteY1415" fmla="*/ 5451663 h 6867747"/>
              <a:gd name="connsiteX1416" fmla="*/ 4934323 w 10243893"/>
              <a:gd name="connsiteY1416" fmla="*/ 5310779 h 6867747"/>
              <a:gd name="connsiteX1417" fmla="*/ 4934323 w 10243893"/>
              <a:gd name="connsiteY1417" fmla="*/ 5451663 h 6867747"/>
              <a:gd name="connsiteX1418" fmla="*/ 4800453 w 10243893"/>
              <a:gd name="connsiteY1418" fmla="*/ 5495198 h 6867747"/>
              <a:gd name="connsiteX1419" fmla="*/ 4800211 w 10243893"/>
              <a:gd name="connsiteY1419" fmla="*/ 5495198 h 6867747"/>
              <a:gd name="connsiteX1420" fmla="*/ 4934323 w 10243893"/>
              <a:gd name="connsiteY1420" fmla="*/ 5538733 h 6867747"/>
              <a:gd name="connsiteX1421" fmla="*/ 4934323 w 10243893"/>
              <a:gd name="connsiteY1421" fmla="*/ 5679617 h 6867747"/>
              <a:gd name="connsiteX1422" fmla="*/ 5068391 w 10243893"/>
              <a:gd name="connsiteY1422" fmla="*/ 5495138 h 6867747"/>
              <a:gd name="connsiteX1423" fmla="*/ 5068435 w 10243893"/>
              <a:gd name="connsiteY1423" fmla="*/ 5495198 h 6867747"/>
              <a:gd name="connsiteX1424" fmla="*/ 5068435 w 10243893"/>
              <a:gd name="connsiteY1424" fmla="*/ 5495077 h 6867747"/>
              <a:gd name="connsiteX1425" fmla="*/ 5068391 w 10243893"/>
              <a:gd name="connsiteY1425" fmla="*/ 5495138 h 6867747"/>
              <a:gd name="connsiteX1426" fmla="*/ 3609893 w 10243893"/>
              <a:gd name="connsiteY1426" fmla="*/ 5310779 h 6867747"/>
              <a:gd name="connsiteX1427" fmla="*/ 3475902 w 10243893"/>
              <a:gd name="connsiteY1427" fmla="*/ 5495198 h 6867747"/>
              <a:gd name="connsiteX1428" fmla="*/ 3609893 w 10243893"/>
              <a:gd name="connsiteY1428" fmla="*/ 5679738 h 6867747"/>
              <a:gd name="connsiteX1429" fmla="*/ 3609893 w 10243893"/>
              <a:gd name="connsiteY1429" fmla="*/ 5538854 h 6867747"/>
              <a:gd name="connsiteX1430" fmla="*/ 3744005 w 10243893"/>
              <a:gd name="connsiteY1430" fmla="*/ 5495198 h 6867747"/>
              <a:gd name="connsiteX1431" fmla="*/ 3743763 w 10243893"/>
              <a:gd name="connsiteY1431" fmla="*/ 5495198 h 6867747"/>
              <a:gd name="connsiteX1432" fmla="*/ 3609893 w 10243893"/>
              <a:gd name="connsiteY1432" fmla="*/ 5451663 h 6867747"/>
              <a:gd name="connsiteX1433" fmla="*/ 3319418 w 10243893"/>
              <a:gd name="connsiteY1433" fmla="*/ 5310779 h 6867747"/>
              <a:gd name="connsiteX1434" fmla="*/ 3319418 w 10243893"/>
              <a:gd name="connsiteY1434" fmla="*/ 5451663 h 6867747"/>
              <a:gd name="connsiteX1435" fmla="*/ 3185549 w 10243893"/>
              <a:gd name="connsiteY1435" fmla="*/ 5495198 h 6867747"/>
              <a:gd name="connsiteX1436" fmla="*/ 3185307 w 10243893"/>
              <a:gd name="connsiteY1436" fmla="*/ 5495198 h 6867747"/>
              <a:gd name="connsiteX1437" fmla="*/ 3319418 w 10243893"/>
              <a:gd name="connsiteY1437" fmla="*/ 5538733 h 6867747"/>
              <a:gd name="connsiteX1438" fmla="*/ 3319418 w 10243893"/>
              <a:gd name="connsiteY1438" fmla="*/ 5679617 h 6867747"/>
              <a:gd name="connsiteX1439" fmla="*/ 3453486 w 10243893"/>
              <a:gd name="connsiteY1439" fmla="*/ 5495138 h 6867747"/>
              <a:gd name="connsiteX1440" fmla="*/ 3453530 w 10243893"/>
              <a:gd name="connsiteY1440" fmla="*/ 5495198 h 6867747"/>
              <a:gd name="connsiteX1441" fmla="*/ 3453530 w 10243893"/>
              <a:gd name="connsiteY1441" fmla="*/ 5495077 h 6867747"/>
              <a:gd name="connsiteX1442" fmla="*/ 3453486 w 10243893"/>
              <a:gd name="connsiteY1442" fmla="*/ 5495138 h 6867747"/>
              <a:gd name="connsiteX1443" fmla="*/ 1994868 w 10243893"/>
              <a:gd name="connsiteY1443" fmla="*/ 5310779 h 6867747"/>
              <a:gd name="connsiteX1444" fmla="*/ 1860756 w 10243893"/>
              <a:gd name="connsiteY1444" fmla="*/ 5495198 h 6867747"/>
              <a:gd name="connsiteX1445" fmla="*/ 1994868 w 10243893"/>
              <a:gd name="connsiteY1445" fmla="*/ 5679738 h 6867747"/>
              <a:gd name="connsiteX1446" fmla="*/ 1994868 w 10243893"/>
              <a:gd name="connsiteY1446" fmla="*/ 5538854 h 6867747"/>
              <a:gd name="connsiteX1447" fmla="*/ 2128980 w 10243893"/>
              <a:gd name="connsiteY1447" fmla="*/ 5495198 h 6867747"/>
              <a:gd name="connsiteX1448" fmla="*/ 2128738 w 10243893"/>
              <a:gd name="connsiteY1448" fmla="*/ 5495198 h 6867747"/>
              <a:gd name="connsiteX1449" fmla="*/ 1994868 w 10243893"/>
              <a:gd name="connsiteY1449" fmla="*/ 5451663 h 6867747"/>
              <a:gd name="connsiteX1450" fmla="*/ 1704514 w 10243893"/>
              <a:gd name="connsiteY1450" fmla="*/ 5310779 h 6867747"/>
              <a:gd name="connsiteX1451" fmla="*/ 1704514 w 10243893"/>
              <a:gd name="connsiteY1451" fmla="*/ 5451663 h 6867747"/>
              <a:gd name="connsiteX1452" fmla="*/ 1570644 w 10243893"/>
              <a:gd name="connsiteY1452" fmla="*/ 5495198 h 6867747"/>
              <a:gd name="connsiteX1453" fmla="*/ 1570402 w 10243893"/>
              <a:gd name="connsiteY1453" fmla="*/ 5495198 h 6867747"/>
              <a:gd name="connsiteX1454" fmla="*/ 1704514 w 10243893"/>
              <a:gd name="connsiteY1454" fmla="*/ 5538733 h 6867747"/>
              <a:gd name="connsiteX1455" fmla="*/ 1704514 w 10243893"/>
              <a:gd name="connsiteY1455" fmla="*/ 5679617 h 6867747"/>
              <a:gd name="connsiteX1456" fmla="*/ 1838582 w 10243893"/>
              <a:gd name="connsiteY1456" fmla="*/ 5495138 h 6867747"/>
              <a:gd name="connsiteX1457" fmla="*/ 1838626 w 10243893"/>
              <a:gd name="connsiteY1457" fmla="*/ 5495198 h 6867747"/>
              <a:gd name="connsiteX1458" fmla="*/ 1838626 w 10243893"/>
              <a:gd name="connsiteY1458" fmla="*/ 5495077 h 6867747"/>
              <a:gd name="connsiteX1459" fmla="*/ 1838582 w 10243893"/>
              <a:gd name="connsiteY1459" fmla="*/ 5495138 h 6867747"/>
              <a:gd name="connsiteX1460" fmla="*/ 380205 w 10243893"/>
              <a:gd name="connsiteY1460" fmla="*/ 5310659 h 6867747"/>
              <a:gd name="connsiteX1461" fmla="*/ 246093 w 10243893"/>
              <a:gd name="connsiteY1461" fmla="*/ 5495077 h 6867747"/>
              <a:gd name="connsiteX1462" fmla="*/ 380205 w 10243893"/>
              <a:gd name="connsiteY1462" fmla="*/ 5679617 h 6867747"/>
              <a:gd name="connsiteX1463" fmla="*/ 380205 w 10243893"/>
              <a:gd name="connsiteY1463" fmla="*/ 5538733 h 6867747"/>
              <a:gd name="connsiteX1464" fmla="*/ 514317 w 10243893"/>
              <a:gd name="connsiteY1464" fmla="*/ 5495077 h 6867747"/>
              <a:gd name="connsiteX1465" fmla="*/ 514075 w 10243893"/>
              <a:gd name="connsiteY1465" fmla="*/ 5495077 h 6867747"/>
              <a:gd name="connsiteX1466" fmla="*/ 380205 w 10243893"/>
              <a:gd name="connsiteY1466" fmla="*/ 5451542 h 6867747"/>
              <a:gd name="connsiteX1467" fmla="*/ 9117909 w 10243893"/>
              <a:gd name="connsiteY1467" fmla="*/ 5248016 h 6867747"/>
              <a:gd name="connsiteX1468" fmla="*/ 9062403 w 10243893"/>
              <a:gd name="connsiteY1468" fmla="*/ 5324323 h 6867747"/>
              <a:gd name="connsiteX1469" fmla="*/ 8972672 w 10243893"/>
              <a:gd name="connsiteY1469" fmla="*/ 5295179 h 6867747"/>
              <a:gd name="connsiteX1470" fmla="*/ 8972672 w 10243893"/>
              <a:gd name="connsiteY1470" fmla="*/ 5389505 h 6867747"/>
              <a:gd name="connsiteX1471" fmla="*/ 8882942 w 10243893"/>
              <a:gd name="connsiteY1471" fmla="*/ 5418649 h 6867747"/>
              <a:gd name="connsiteX1472" fmla="*/ 8938328 w 10243893"/>
              <a:gd name="connsiteY1472" fmla="*/ 5494956 h 6867747"/>
              <a:gd name="connsiteX1473" fmla="*/ 8882821 w 10243893"/>
              <a:gd name="connsiteY1473" fmla="*/ 5571263 h 6867747"/>
              <a:gd name="connsiteX1474" fmla="*/ 8972551 w 10243893"/>
              <a:gd name="connsiteY1474" fmla="*/ 5600408 h 6867747"/>
              <a:gd name="connsiteX1475" fmla="*/ 8972551 w 10243893"/>
              <a:gd name="connsiteY1475" fmla="*/ 5694733 h 6867747"/>
              <a:gd name="connsiteX1476" fmla="*/ 9062282 w 10243893"/>
              <a:gd name="connsiteY1476" fmla="*/ 5665589 h 6867747"/>
              <a:gd name="connsiteX1477" fmla="*/ 9117788 w 10243893"/>
              <a:gd name="connsiteY1477" fmla="*/ 5741896 h 6867747"/>
              <a:gd name="connsiteX1478" fmla="*/ 9173296 w 10243893"/>
              <a:gd name="connsiteY1478" fmla="*/ 5665589 h 6867747"/>
              <a:gd name="connsiteX1479" fmla="*/ 9263026 w 10243893"/>
              <a:gd name="connsiteY1479" fmla="*/ 5694733 h 6867747"/>
              <a:gd name="connsiteX1480" fmla="*/ 9263026 w 10243893"/>
              <a:gd name="connsiteY1480" fmla="*/ 5600408 h 6867747"/>
              <a:gd name="connsiteX1481" fmla="*/ 9352757 w 10243893"/>
              <a:gd name="connsiteY1481" fmla="*/ 5571263 h 6867747"/>
              <a:gd name="connsiteX1482" fmla="*/ 9352998 w 10243893"/>
              <a:gd name="connsiteY1482" fmla="*/ 5571385 h 6867747"/>
              <a:gd name="connsiteX1483" fmla="*/ 9297491 w 10243893"/>
              <a:gd name="connsiteY1483" fmla="*/ 5494956 h 6867747"/>
              <a:gd name="connsiteX1484" fmla="*/ 9352877 w 10243893"/>
              <a:gd name="connsiteY1484" fmla="*/ 5418649 h 6867747"/>
              <a:gd name="connsiteX1485" fmla="*/ 9263147 w 10243893"/>
              <a:gd name="connsiteY1485" fmla="*/ 5389505 h 6867747"/>
              <a:gd name="connsiteX1486" fmla="*/ 9263147 w 10243893"/>
              <a:gd name="connsiteY1486" fmla="*/ 5295179 h 6867747"/>
              <a:gd name="connsiteX1487" fmla="*/ 9173417 w 10243893"/>
              <a:gd name="connsiteY1487" fmla="*/ 5324323 h 6867747"/>
              <a:gd name="connsiteX1488" fmla="*/ 7502763 w 10243893"/>
              <a:gd name="connsiteY1488" fmla="*/ 5248016 h 6867747"/>
              <a:gd name="connsiteX1489" fmla="*/ 7447257 w 10243893"/>
              <a:gd name="connsiteY1489" fmla="*/ 5324323 h 6867747"/>
              <a:gd name="connsiteX1490" fmla="*/ 7357526 w 10243893"/>
              <a:gd name="connsiteY1490" fmla="*/ 5295179 h 6867747"/>
              <a:gd name="connsiteX1491" fmla="*/ 7357526 w 10243893"/>
              <a:gd name="connsiteY1491" fmla="*/ 5389505 h 6867747"/>
              <a:gd name="connsiteX1492" fmla="*/ 7267796 w 10243893"/>
              <a:gd name="connsiteY1492" fmla="*/ 5418649 h 6867747"/>
              <a:gd name="connsiteX1493" fmla="*/ 7323182 w 10243893"/>
              <a:gd name="connsiteY1493" fmla="*/ 5494956 h 6867747"/>
              <a:gd name="connsiteX1494" fmla="*/ 7267675 w 10243893"/>
              <a:gd name="connsiteY1494" fmla="*/ 5571263 h 6867747"/>
              <a:gd name="connsiteX1495" fmla="*/ 7357405 w 10243893"/>
              <a:gd name="connsiteY1495" fmla="*/ 5600408 h 6867747"/>
              <a:gd name="connsiteX1496" fmla="*/ 7357405 w 10243893"/>
              <a:gd name="connsiteY1496" fmla="*/ 5694733 h 6867747"/>
              <a:gd name="connsiteX1497" fmla="*/ 7447136 w 10243893"/>
              <a:gd name="connsiteY1497" fmla="*/ 5665589 h 6867747"/>
              <a:gd name="connsiteX1498" fmla="*/ 7502642 w 10243893"/>
              <a:gd name="connsiteY1498" fmla="*/ 5741896 h 6867747"/>
              <a:gd name="connsiteX1499" fmla="*/ 7558150 w 10243893"/>
              <a:gd name="connsiteY1499" fmla="*/ 5665589 h 6867747"/>
              <a:gd name="connsiteX1500" fmla="*/ 7647880 w 10243893"/>
              <a:gd name="connsiteY1500" fmla="*/ 5694733 h 6867747"/>
              <a:gd name="connsiteX1501" fmla="*/ 7647880 w 10243893"/>
              <a:gd name="connsiteY1501" fmla="*/ 5600408 h 6867747"/>
              <a:gd name="connsiteX1502" fmla="*/ 7737611 w 10243893"/>
              <a:gd name="connsiteY1502" fmla="*/ 5571263 h 6867747"/>
              <a:gd name="connsiteX1503" fmla="*/ 7737852 w 10243893"/>
              <a:gd name="connsiteY1503" fmla="*/ 5571385 h 6867747"/>
              <a:gd name="connsiteX1504" fmla="*/ 7682345 w 10243893"/>
              <a:gd name="connsiteY1504" fmla="*/ 5494956 h 6867747"/>
              <a:gd name="connsiteX1505" fmla="*/ 7737731 w 10243893"/>
              <a:gd name="connsiteY1505" fmla="*/ 5418649 h 6867747"/>
              <a:gd name="connsiteX1506" fmla="*/ 7648001 w 10243893"/>
              <a:gd name="connsiteY1506" fmla="*/ 5389505 h 6867747"/>
              <a:gd name="connsiteX1507" fmla="*/ 7648001 w 10243893"/>
              <a:gd name="connsiteY1507" fmla="*/ 5295179 h 6867747"/>
              <a:gd name="connsiteX1508" fmla="*/ 7558271 w 10243893"/>
              <a:gd name="connsiteY1508" fmla="*/ 5324323 h 6867747"/>
              <a:gd name="connsiteX1509" fmla="*/ 5888101 w 10243893"/>
              <a:gd name="connsiteY1509" fmla="*/ 5248016 h 6867747"/>
              <a:gd name="connsiteX1510" fmla="*/ 5832594 w 10243893"/>
              <a:gd name="connsiteY1510" fmla="*/ 5324323 h 6867747"/>
              <a:gd name="connsiteX1511" fmla="*/ 5742864 w 10243893"/>
              <a:gd name="connsiteY1511" fmla="*/ 5295179 h 6867747"/>
              <a:gd name="connsiteX1512" fmla="*/ 5742864 w 10243893"/>
              <a:gd name="connsiteY1512" fmla="*/ 5389505 h 6867747"/>
              <a:gd name="connsiteX1513" fmla="*/ 5653133 w 10243893"/>
              <a:gd name="connsiteY1513" fmla="*/ 5418649 h 6867747"/>
              <a:gd name="connsiteX1514" fmla="*/ 5708519 w 10243893"/>
              <a:gd name="connsiteY1514" fmla="*/ 5494956 h 6867747"/>
              <a:gd name="connsiteX1515" fmla="*/ 5653012 w 10243893"/>
              <a:gd name="connsiteY1515" fmla="*/ 5571263 h 6867747"/>
              <a:gd name="connsiteX1516" fmla="*/ 5742743 w 10243893"/>
              <a:gd name="connsiteY1516" fmla="*/ 5600408 h 6867747"/>
              <a:gd name="connsiteX1517" fmla="*/ 5742743 w 10243893"/>
              <a:gd name="connsiteY1517" fmla="*/ 5694733 h 6867747"/>
              <a:gd name="connsiteX1518" fmla="*/ 5832473 w 10243893"/>
              <a:gd name="connsiteY1518" fmla="*/ 5665589 h 6867747"/>
              <a:gd name="connsiteX1519" fmla="*/ 5887980 w 10243893"/>
              <a:gd name="connsiteY1519" fmla="*/ 5741896 h 6867747"/>
              <a:gd name="connsiteX1520" fmla="*/ 5943487 w 10243893"/>
              <a:gd name="connsiteY1520" fmla="*/ 5665589 h 6867747"/>
              <a:gd name="connsiteX1521" fmla="*/ 6033217 w 10243893"/>
              <a:gd name="connsiteY1521" fmla="*/ 5694733 h 6867747"/>
              <a:gd name="connsiteX1522" fmla="*/ 6033217 w 10243893"/>
              <a:gd name="connsiteY1522" fmla="*/ 5600408 h 6867747"/>
              <a:gd name="connsiteX1523" fmla="*/ 6122948 w 10243893"/>
              <a:gd name="connsiteY1523" fmla="*/ 5571263 h 6867747"/>
              <a:gd name="connsiteX1524" fmla="*/ 6123190 w 10243893"/>
              <a:gd name="connsiteY1524" fmla="*/ 5571385 h 6867747"/>
              <a:gd name="connsiteX1525" fmla="*/ 6067683 w 10243893"/>
              <a:gd name="connsiteY1525" fmla="*/ 5494956 h 6867747"/>
              <a:gd name="connsiteX1526" fmla="*/ 6123069 w 10243893"/>
              <a:gd name="connsiteY1526" fmla="*/ 5418649 h 6867747"/>
              <a:gd name="connsiteX1527" fmla="*/ 6033338 w 10243893"/>
              <a:gd name="connsiteY1527" fmla="*/ 5389505 h 6867747"/>
              <a:gd name="connsiteX1528" fmla="*/ 6033338 w 10243893"/>
              <a:gd name="connsiteY1528" fmla="*/ 5295179 h 6867747"/>
              <a:gd name="connsiteX1529" fmla="*/ 5943608 w 10243893"/>
              <a:gd name="connsiteY1529" fmla="*/ 5324323 h 6867747"/>
              <a:gd name="connsiteX1530" fmla="*/ 4273196 w 10243893"/>
              <a:gd name="connsiteY1530" fmla="*/ 5248016 h 6867747"/>
              <a:gd name="connsiteX1531" fmla="*/ 4217689 w 10243893"/>
              <a:gd name="connsiteY1531" fmla="*/ 5324323 h 6867747"/>
              <a:gd name="connsiteX1532" fmla="*/ 4127959 w 10243893"/>
              <a:gd name="connsiteY1532" fmla="*/ 5295179 h 6867747"/>
              <a:gd name="connsiteX1533" fmla="*/ 4127959 w 10243893"/>
              <a:gd name="connsiteY1533" fmla="*/ 5389505 h 6867747"/>
              <a:gd name="connsiteX1534" fmla="*/ 4038229 w 10243893"/>
              <a:gd name="connsiteY1534" fmla="*/ 5418649 h 6867747"/>
              <a:gd name="connsiteX1535" fmla="*/ 4093615 w 10243893"/>
              <a:gd name="connsiteY1535" fmla="*/ 5494956 h 6867747"/>
              <a:gd name="connsiteX1536" fmla="*/ 4038108 w 10243893"/>
              <a:gd name="connsiteY1536" fmla="*/ 5571263 h 6867747"/>
              <a:gd name="connsiteX1537" fmla="*/ 4127838 w 10243893"/>
              <a:gd name="connsiteY1537" fmla="*/ 5600408 h 6867747"/>
              <a:gd name="connsiteX1538" fmla="*/ 4127838 w 10243893"/>
              <a:gd name="connsiteY1538" fmla="*/ 5694733 h 6867747"/>
              <a:gd name="connsiteX1539" fmla="*/ 4217569 w 10243893"/>
              <a:gd name="connsiteY1539" fmla="*/ 5665589 h 6867747"/>
              <a:gd name="connsiteX1540" fmla="*/ 4273076 w 10243893"/>
              <a:gd name="connsiteY1540" fmla="*/ 5741896 h 6867747"/>
              <a:gd name="connsiteX1541" fmla="*/ 4328583 w 10243893"/>
              <a:gd name="connsiteY1541" fmla="*/ 5665589 h 6867747"/>
              <a:gd name="connsiteX1542" fmla="*/ 4418313 w 10243893"/>
              <a:gd name="connsiteY1542" fmla="*/ 5694733 h 6867747"/>
              <a:gd name="connsiteX1543" fmla="*/ 4418313 w 10243893"/>
              <a:gd name="connsiteY1543" fmla="*/ 5600408 h 6867747"/>
              <a:gd name="connsiteX1544" fmla="*/ 4508043 w 10243893"/>
              <a:gd name="connsiteY1544" fmla="*/ 5571263 h 6867747"/>
              <a:gd name="connsiteX1545" fmla="*/ 4508285 w 10243893"/>
              <a:gd name="connsiteY1545" fmla="*/ 5571385 h 6867747"/>
              <a:gd name="connsiteX1546" fmla="*/ 4452778 w 10243893"/>
              <a:gd name="connsiteY1546" fmla="*/ 5494956 h 6867747"/>
              <a:gd name="connsiteX1547" fmla="*/ 4508164 w 10243893"/>
              <a:gd name="connsiteY1547" fmla="*/ 5418649 h 6867747"/>
              <a:gd name="connsiteX1548" fmla="*/ 4418434 w 10243893"/>
              <a:gd name="connsiteY1548" fmla="*/ 5389505 h 6867747"/>
              <a:gd name="connsiteX1549" fmla="*/ 4418434 w 10243893"/>
              <a:gd name="connsiteY1549" fmla="*/ 5295179 h 6867747"/>
              <a:gd name="connsiteX1550" fmla="*/ 4328704 w 10243893"/>
              <a:gd name="connsiteY1550" fmla="*/ 5324323 h 6867747"/>
              <a:gd name="connsiteX1551" fmla="*/ 1042420 w 10243893"/>
              <a:gd name="connsiteY1551" fmla="*/ 5248016 h 6867747"/>
              <a:gd name="connsiteX1552" fmla="*/ 986913 w 10243893"/>
              <a:gd name="connsiteY1552" fmla="*/ 5324323 h 6867747"/>
              <a:gd name="connsiteX1553" fmla="*/ 897183 w 10243893"/>
              <a:gd name="connsiteY1553" fmla="*/ 5295179 h 6867747"/>
              <a:gd name="connsiteX1554" fmla="*/ 897183 w 10243893"/>
              <a:gd name="connsiteY1554" fmla="*/ 5389505 h 6867747"/>
              <a:gd name="connsiteX1555" fmla="*/ 807452 w 10243893"/>
              <a:gd name="connsiteY1555" fmla="*/ 5418649 h 6867747"/>
              <a:gd name="connsiteX1556" fmla="*/ 862838 w 10243893"/>
              <a:gd name="connsiteY1556" fmla="*/ 5494956 h 6867747"/>
              <a:gd name="connsiteX1557" fmla="*/ 807331 w 10243893"/>
              <a:gd name="connsiteY1557" fmla="*/ 5571263 h 6867747"/>
              <a:gd name="connsiteX1558" fmla="*/ 897062 w 10243893"/>
              <a:gd name="connsiteY1558" fmla="*/ 5600408 h 6867747"/>
              <a:gd name="connsiteX1559" fmla="*/ 897062 w 10243893"/>
              <a:gd name="connsiteY1559" fmla="*/ 5694733 h 6867747"/>
              <a:gd name="connsiteX1560" fmla="*/ 986792 w 10243893"/>
              <a:gd name="connsiteY1560" fmla="*/ 5665589 h 6867747"/>
              <a:gd name="connsiteX1561" fmla="*/ 1042299 w 10243893"/>
              <a:gd name="connsiteY1561" fmla="*/ 5741896 h 6867747"/>
              <a:gd name="connsiteX1562" fmla="*/ 1097806 w 10243893"/>
              <a:gd name="connsiteY1562" fmla="*/ 5665589 h 6867747"/>
              <a:gd name="connsiteX1563" fmla="*/ 1187536 w 10243893"/>
              <a:gd name="connsiteY1563" fmla="*/ 5694733 h 6867747"/>
              <a:gd name="connsiteX1564" fmla="*/ 1187536 w 10243893"/>
              <a:gd name="connsiteY1564" fmla="*/ 5600408 h 6867747"/>
              <a:gd name="connsiteX1565" fmla="*/ 1277267 w 10243893"/>
              <a:gd name="connsiteY1565" fmla="*/ 5571263 h 6867747"/>
              <a:gd name="connsiteX1566" fmla="*/ 1277509 w 10243893"/>
              <a:gd name="connsiteY1566" fmla="*/ 5571385 h 6867747"/>
              <a:gd name="connsiteX1567" fmla="*/ 1222002 w 10243893"/>
              <a:gd name="connsiteY1567" fmla="*/ 5494956 h 6867747"/>
              <a:gd name="connsiteX1568" fmla="*/ 1277388 w 10243893"/>
              <a:gd name="connsiteY1568" fmla="*/ 5418649 h 6867747"/>
              <a:gd name="connsiteX1569" fmla="*/ 1187657 w 10243893"/>
              <a:gd name="connsiteY1569" fmla="*/ 5389505 h 6867747"/>
              <a:gd name="connsiteX1570" fmla="*/ 1187657 w 10243893"/>
              <a:gd name="connsiteY1570" fmla="*/ 5295179 h 6867747"/>
              <a:gd name="connsiteX1571" fmla="*/ 1097927 w 10243893"/>
              <a:gd name="connsiteY1571" fmla="*/ 5324323 h 6867747"/>
              <a:gd name="connsiteX1572" fmla="*/ 2657929 w 10243893"/>
              <a:gd name="connsiteY1572" fmla="*/ 5247775 h 6867747"/>
              <a:gd name="connsiteX1573" fmla="*/ 2602422 w 10243893"/>
              <a:gd name="connsiteY1573" fmla="*/ 5324082 h 6867747"/>
              <a:gd name="connsiteX1574" fmla="*/ 2512692 w 10243893"/>
              <a:gd name="connsiteY1574" fmla="*/ 5294937 h 6867747"/>
              <a:gd name="connsiteX1575" fmla="*/ 2512692 w 10243893"/>
              <a:gd name="connsiteY1575" fmla="*/ 5389263 h 6867747"/>
              <a:gd name="connsiteX1576" fmla="*/ 2422961 w 10243893"/>
              <a:gd name="connsiteY1576" fmla="*/ 5418407 h 6867747"/>
              <a:gd name="connsiteX1577" fmla="*/ 2478348 w 10243893"/>
              <a:gd name="connsiteY1577" fmla="*/ 5494714 h 6867747"/>
              <a:gd name="connsiteX1578" fmla="*/ 2422841 w 10243893"/>
              <a:gd name="connsiteY1578" fmla="*/ 5571022 h 6867747"/>
              <a:gd name="connsiteX1579" fmla="*/ 2512571 w 10243893"/>
              <a:gd name="connsiteY1579" fmla="*/ 5600166 h 6867747"/>
              <a:gd name="connsiteX1580" fmla="*/ 2512571 w 10243893"/>
              <a:gd name="connsiteY1580" fmla="*/ 5694492 h 6867747"/>
              <a:gd name="connsiteX1581" fmla="*/ 2602301 w 10243893"/>
              <a:gd name="connsiteY1581" fmla="*/ 5665347 h 6867747"/>
              <a:gd name="connsiteX1582" fmla="*/ 2657808 w 10243893"/>
              <a:gd name="connsiteY1582" fmla="*/ 5741654 h 6867747"/>
              <a:gd name="connsiteX1583" fmla="*/ 2713315 w 10243893"/>
              <a:gd name="connsiteY1583" fmla="*/ 5665347 h 6867747"/>
              <a:gd name="connsiteX1584" fmla="*/ 2803046 w 10243893"/>
              <a:gd name="connsiteY1584" fmla="*/ 5694492 h 6867747"/>
              <a:gd name="connsiteX1585" fmla="*/ 2803046 w 10243893"/>
              <a:gd name="connsiteY1585" fmla="*/ 5600166 h 6867747"/>
              <a:gd name="connsiteX1586" fmla="*/ 2892776 w 10243893"/>
              <a:gd name="connsiteY1586" fmla="*/ 5571022 h 6867747"/>
              <a:gd name="connsiteX1587" fmla="*/ 2893018 w 10243893"/>
              <a:gd name="connsiteY1587" fmla="*/ 5571142 h 6867747"/>
              <a:gd name="connsiteX1588" fmla="*/ 2837511 w 10243893"/>
              <a:gd name="connsiteY1588" fmla="*/ 5494714 h 6867747"/>
              <a:gd name="connsiteX1589" fmla="*/ 2892897 w 10243893"/>
              <a:gd name="connsiteY1589" fmla="*/ 5418407 h 6867747"/>
              <a:gd name="connsiteX1590" fmla="*/ 2803167 w 10243893"/>
              <a:gd name="connsiteY1590" fmla="*/ 5389263 h 6867747"/>
              <a:gd name="connsiteX1591" fmla="*/ 2803167 w 10243893"/>
              <a:gd name="connsiteY1591" fmla="*/ 5294937 h 6867747"/>
              <a:gd name="connsiteX1592" fmla="*/ 2713436 w 10243893"/>
              <a:gd name="connsiteY1592" fmla="*/ 5324082 h 6867747"/>
              <a:gd name="connsiteX1593" fmla="*/ 1422504 w 10243893"/>
              <a:gd name="connsiteY1593" fmla="*/ 5219114 h 6867747"/>
              <a:gd name="connsiteX1594" fmla="*/ 1422383 w 10243893"/>
              <a:gd name="connsiteY1594" fmla="*/ 5219235 h 6867747"/>
              <a:gd name="connsiteX1595" fmla="*/ 1205555 w 10243893"/>
              <a:gd name="connsiteY1595" fmla="*/ 5289738 h 6867747"/>
              <a:gd name="connsiteX1596" fmla="*/ 1205555 w 10243893"/>
              <a:gd name="connsiteY1596" fmla="*/ 5376807 h 6867747"/>
              <a:gd name="connsiteX1597" fmla="*/ 1288392 w 10243893"/>
              <a:gd name="connsiteY1597" fmla="*/ 5403654 h 6867747"/>
              <a:gd name="connsiteX1598" fmla="*/ 9497873 w 10243893"/>
              <a:gd name="connsiteY1598" fmla="*/ 5218751 h 6867747"/>
              <a:gd name="connsiteX1599" fmla="*/ 9497752 w 10243893"/>
              <a:gd name="connsiteY1599" fmla="*/ 5218872 h 6867747"/>
              <a:gd name="connsiteX1600" fmla="*/ 9280924 w 10243893"/>
              <a:gd name="connsiteY1600" fmla="*/ 5289375 h 6867747"/>
              <a:gd name="connsiteX1601" fmla="*/ 9280924 w 10243893"/>
              <a:gd name="connsiteY1601" fmla="*/ 5376444 h 6867747"/>
              <a:gd name="connsiteX1602" fmla="*/ 9363761 w 10243893"/>
              <a:gd name="connsiteY1602" fmla="*/ 5403291 h 6867747"/>
              <a:gd name="connsiteX1603" fmla="*/ 8737221 w 10243893"/>
              <a:gd name="connsiteY1603" fmla="*/ 5218751 h 6867747"/>
              <a:gd name="connsiteX1604" fmla="*/ 8871333 w 10243893"/>
              <a:gd name="connsiteY1604" fmla="*/ 5403291 h 6867747"/>
              <a:gd name="connsiteX1605" fmla="*/ 8954170 w 10243893"/>
              <a:gd name="connsiteY1605" fmla="*/ 5376444 h 6867747"/>
              <a:gd name="connsiteX1606" fmla="*/ 8954170 w 10243893"/>
              <a:gd name="connsiteY1606" fmla="*/ 5289375 h 6867747"/>
              <a:gd name="connsiteX1607" fmla="*/ 8954170 w 10243893"/>
              <a:gd name="connsiteY1607" fmla="*/ 5289254 h 6867747"/>
              <a:gd name="connsiteX1608" fmla="*/ 7882847 w 10243893"/>
              <a:gd name="connsiteY1608" fmla="*/ 5218751 h 6867747"/>
              <a:gd name="connsiteX1609" fmla="*/ 7882727 w 10243893"/>
              <a:gd name="connsiteY1609" fmla="*/ 5218872 h 6867747"/>
              <a:gd name="connsiteX1610" fmla="*/ 7665898 w 10243893"/>
              <a:gd name="connsiteY1610" fmla="*/ 5289375 h 6867747"/>
              <a:gd name="connsiteX1611" fmla="*/ 7665898 w 10243893"/>
              <a:gd name="connsiteY1611" fmla="*/ 5376444 h 6867747"/>
              <a:gd name="connsiteX1612" fmla="*/ 7748736 w 10243893"/>
              <a:gd name="connsiteY1612" fmla="*/ 5403291 h 6867747"/>
              <a:gd name="connsiteX1613" fmla="*/ 7122317 w 10243893"/>
              <a:gd name="connsiteY1613" fmla="*/ 5218751 h 6867747"/>
              <a:gd name="connsiteX1614" fmla="*/ 7256428 w 10243893"/>
              <a:gd name="connsiteY1614" fmla="*/ 5403291 h 6867747"/>
              <a:gd name="connsiteX1615" fmla="*/ 7339266 w 10243893"/>
              <a:gd name="connsiteY1615" fmla="*/ 5376444 h 6867747"/>
              <a:gd name="connsiteX1616" fmla="*/ 7339266 w 10243893"/>
              <a:gd name="connsiteY1616" fmla="*/ 5289375 h 6867747"/>
              <a:gd name="connsiteX1617" fmla="*/ 7339266 w 10243893"/>
              <a:gd name="connsiteY1617" fmla="*/ 5289254 h 6867747"/>
              <a:gd name="connsiteX1618" fmla="*/ 6268185 w 10243893"/>
              <a:gd name="connsiteY1618" fmla="*/ 5218751 h 6867747"/>
              <a:gd name="connsiteX1619" fmla="*/ 6268064 w 10243893"/>
              <a:gd name="connsiteY1619" fmla="*/ 5218872 h 6867747"/>
              <a:gd name="connsiteX1620" fmla="*/ 6051236 w 10243893"/>
              <a:gd name="connsiteY1620" fmla="*/ 5289375 h 6867747"/>
              <a:gd name="connsiteX1621" fmla="*/ 6051236 w 10243893"/>
              <a:gd name="connsiteY1621" fmla="*/ 5376444 h 6867747"/>
              <a:gd name="connsiteX1622" fmla="*/ 6134073 w 10243893"/>
              <a:gd name="connsiteY1622" fmla="*/ 5403291 h 6867747"/>
              <a:gd name="connsiteX1623" fmla="*/ 5507412 w 10243893"/>
              <a:gd name="connsiteY1623" fmla="*/ 5218751 h 6867747"/>
              <a:gd name="connsiteX1624" fmla="*/ 5641524 w 10243893"/>
              <a:gd name="connsiteY1624" fmla="*/ 5403291 h 6867747"/>
              <a:gd name="connsiteX1625" fmla="*/ 5724361 w 10243893"/>
              <a:gd name="connsiteY1625" fmla="*/ 5376444 h 6867747"/>
              <a:gd name="connsiteX1626" fmla="*/ 5724361 w 10243893"/>
              <a:gd name="connsiteY1626" fmla="*/ 5289375 h 6867747"/>
              <a:gd name="connsiteX1627" fmla="*/ 5724361 w 10243893"/>
              <a:gd name="connsiteY1627" fmla="*/ 5289254 h 6867747"/>
              <a:gd name="connsiteX1628" fmla="*/ 4653160 w 10243893"/>
              <a:gd name="connsiteY1628" fmla="*/ 5218751 h 6867747"/>
              <a:gd name="connsiteX1629" fmla="*/ 4653039 w 10243893"/>
              <a:gd name="connsiteY1629" fmla="*/ 5218872 h 6867747"/>
              <a:gd name="connsiteX1630" fmla="*/ 4436211 w 10243893"/>
              <a:gd name="connsiteY1630" fmla="*/ 5289375 h 6867747"/>
              <a:gd name="connsiteX1631" fmla="*/ 4436211 w 10243893"/>
              <a:gd name="connsiteY1631" fmla="*/ 5376444 h 6867747"/>
              <a:gd name="connsiteX1632" fmla="*/ 4519048 w 10243893"/>
              <a:gd name="connsiteY1632" fmla="*/ 5403291 h 6867747"/>
              <a:gd name="connsiteX1633" fmla="*/ 3892508 w 10243893"/>
              <a:gd name="connsiteY1633" fmla="*/ 5218751 h 6867747"/>
              <a:gd name="connsiteX1634" fmla="*/ 4026619 w 10243893"/>
              <a:gd name="connsiteY1634" fmla="*/ 5403291 h 6867747"/>
              <a:gd name="connsiteX1635" fmla="*/ 4109457 w 10243893"/>
              <a:gd name="connsiteY1635" fmla="*/ 5376444 h 6867747"/>
              <a:gd name="connsiteX1636" fmla="*/ 4109457 w 10243893"/>
              <a:gd name="connsiteY1636" fmla="*/ 5289375 h 6867747"/>
              <a:gd name="connsiteX1637" fmla="*/ 4109457 w 10243893"/>
              <a:gd name="connsiteY1637" fmla="*/ 5289254 h 6867747"/>
              <a:gd name="connsiteX1638" fmla="*/ 3038013 w 10243893"/>
              <a:gd name="connsiteY1638" fmla="*/ 5218509 h 6867747"/>
              <a:gd name="connsiteX1639" fmla="*/ 3037893 w 10243893"/>
              <a:gd name="connsiteY1639" fmla="*/ 5218630 h 6867747"/>
              <a:gd name="connsiteX1640" fmla="*/ 2821064 w 10243893"/>
              <a:gd name="connsiteY1640" fmla="*/ 5289133 h 6867747"/>
              <a:gd name="connsiteX1641" fmla="*/ 2821064 w 10243893"/>
              <a:gd name="connsiteY1641" fmla="*/ 5376203 h 6867747"/>
              <a:gd name="connsiteX1642" fmla="*/ 2903902 w 10243893"/>
              <a:gd name="connsiteY1642" fmla="*/ 5403049 h 6867747"/>
              <a:gd name="connsiteX1643" fmla="*/ 2277482 w 10243893"/>
              <a:gd name="connsiteY1643" fmla="*/ 5218509 h 6867747"/>
              <a:gd name="connsiteX1644" fmla="*/ 2411594 w 10243893"/>
              <a:gd name="connsiteY1644" fmla="*/ 5403049 h 6867747"/>
              <a:gd name="connsiteX1645" fmla="*/ 2494431 w 10243893"/>
              <a:gd name="connsiteY1645" fmla="*/ 5376203 h 6867747"/>
              <a:gd name="connsiteX1646" fmla="*/ 2494431 w 10243893"/>
              <a:gd name="connsiteY1646" fmla="*/ 5289133 h 6867747"/>
              <a:gd name="connsiteX1647" fmla="*/ 2494431 w 10243893"/>
              <a:gd name="connsiteY1647" fmla="*/ 5289012 h 6867747"/>
              <a:gd name="connsiteX1648" fmla="*/ 662578 w 10243893"/>
              <a:gd name="connsiteY1648" fmla="*/ 5218509 h 6867747"/>
              <a:gd name="connsiteX1649" fmla="*/ 796689 w 10243893"/>
              <a:gd name="connsiteY1649" fmla="*/ 5403049 h 6867747"/>
              <a:gd name="connsiteX1650" fmla="*/ 879527 w 10243893"/>
              <a:gd name="connsiteY1650" fmla="*/ 5376203 h 6867747"/>
              <a:gd name="connsiteX1651" fmla="*/ 879527 w 10243893"/>
              <a:gd name="connsiteY1651" fmla="*/ 5289133 h 6867747"/>
              <a:gd name="connsiteX1652" fmla="*/ 879527 w 10243893"/>
              <a:gd name="connsiteY1652" fmla="*/ 5289012 h 6867747"/>
              <a:gd name="connsiteX1653" fmla="*/ 8562597 w 10243893"/>
              <a:gd name="connsiteY1653" fmla="*/ 5162519 h 6867747"/>
              <a:gd name="connsiteX1654" fmla="*/ 8472867 w 10243893"/>
              <a:gd name="connsiteY1654" fmla="*/ 5286109 h 6867747"/>
              <a:gd name="connsiteX1655" fmla="*/ 8472867 w 10243893"/>
              <a:gd name="connsiteY1655" fmla="*/ 5438724 h 6867747"/>
              <a:gd name="connsiteX1656" fmla="*/ 8618105 w 10243893"/>
              <a:gd name="connsiteY1656" fmla="*/ 5485887 h 6867747"/>
              <a:gd name="connsiteX1657" fmla="*/ 8852951 w 10243893"/>
              <a:gd name="connsiteY1657" fmla="*/ 5409580 h 6867747"/>
              <a:gd name="connsiteX1658" fmla="*/ 8707835 w 10243893"/>
              <a:gd name="connsiteY1658" fmla="*/ 5209682 h 6867747"/>
              <a:gd name="connsiteX1659" fmla="*/ 6947693 w 10243893"/>
              <a:gd name="connsiteY1659" fmla="*/ 5162519 h 6867747"/>
              <a:gd name="connsiteX1660" fmla="*/ 6857962 w 10243893"/>
              <a:gd name="connsiteY1660" fmla="*/ 5286109 h 6867747"/>
              <a:gd name="connsiteX1661" fmla="*/ 6857962 w 10243893"/>
              <a:gd name="connsiteY1661" fmla="*/ 5438724 h 6867747"/>
              <a:gd name="connsiteX1662" fmla="*/ 7003200 w 10243893"/>
              <a:gd name="connsiteY1662" fmla="*/ 5485887 h 6867747"/>
              <a:gd name="connsiteX1663" fmla="*/ 7238047 w 10243893"/>
              <a:gd name="connsiteY1663" fmla="*/ 5409580 h 6867747"/>
              <a:gd name="connsiteX1664" fmla="*/ 7092931 w 10243893"/>
              <a:gd name="connsiteY1664" fmla="*/ 5209682 h 6867747"/>
              <a:gd name="connsiteX1665" fmla="*/ 5332668 w 10243893"/>
              <a:gd name="connsiteY1665" fmla="*/ 5162519 h 6867747"/>
              <a:gd name="connsiteX1666" fmla="*/ 5242937 w 10243893"/>
              <a:gd name="connsiteY1666" fmla="*/ 5286109 h 6867747"/>
              <a:gd name="connsiteX1667" fmla="*/ 5242937 w 10243893"/>
              <a:gd name="connsiteY1667" fmla="*/ 5438724 h 6867747"/>
              <a:gd name="connsiteX1668" fmla="*/ 5388175 w 10243893"/>
              <a:gd name="connsiteY1668" fmla="*/ 5485887 h 6867747"/>
              <a:gd name="connsiteX1669" fmla="*/ 5623142 w 10243893"/>
              <a:gd name="connsiteY1669" fmla="*/ 5409580 h 6867747"/>
              <a:gd name="connsiteX1670" fmla="*/ 5478026 w 10243893"/>
              <a:gd name="connsiteY1670" fmla="*/ 5209682 h 6867747"/>
              <a:gd name="connsiteX1671" fmla="*/ 5332789 w 10243893"/>
              <a:gd name="connsiteY1671" fmla="*/ 5162519 h 6867747"/>
              <a:gd name="connsiteX1672" fmla="*/ 3717884 w 10243893"/>
              <a:gd name="connsiteY1672" fmla="*/ 5162519 h 6867747"/>
              <a:gd name="connsiteX1673" fmla="*/ 3628154 w 10243893"/>
              <a:gd name="connsiteY1673" fmla="*/ 5286109 h 6867747"/>
              <a:gd name="connsiteX1674" fmla="*/ 3628154 w 10243893"/>
              <a:gd name="connsiteY1674" fmla="*/ 5438724 h 6867747"/>
              <a:gd name="connsiteX1675" fmla="*/ 3773391 w 10243893"/>
              <a:gd name="connsiteY1675" fmla="*/ 5485887 h 6867747"/>
              <a:gd name="connsiteX1676" fmla="*/ 4008238 w 10243893"/>
              <a:gd name="connsiteY1676" fmla="*/ 5409580 h 6867747"/>
              <a:gd name="connsiteX1677" fmla="*/ 3863122 w 10243893"/>
              <a:gd name="connsiteY1677" fmla="*/ 5209682 h 6867747"/>
              <a:gd name="connsiteX1678" fmla="*/ 2102859 w 10243893"/>
              <a:gd name="connsiteY1678" fmla="*/ 5162277 h 6867747"/>
              <a:gd name="connsiteX1679" fmla="*/ 2013128 w 10243893"/>
              <a:gd name="connsiteY1679" fmla="*/ 5285868 h 6867747"/>
              <a:gd name="connsiteX1680" fmla="*/ 2013128 w 10243893"/>
              <a:gd name="connsiteY1680" fmla="*/ 5438482 h 6867747"/>
              <a:gd name="connsiteX1681" fmla="*/ 2158366 w 10243893"/>
              <a:gd name="connsiteY1681" fmla="*/ 5485645 h 6867747"/>
              <a:gd name="connsiteX1682" fmla="*/ 2393212 w 10243893"/>
              <a:gd name="connsiteY1682" fmla="*/ 5409338 h 6867747"/>
              <a:gd name="connsiteX1683" fmla="*/ 2248096 w 10243893"/>
              <a:gd name="connsiteY1683" fmla="*/ 5209440 h 6867747"/>
              <a:gd name="connsiteX1684" fmla="*/ 487833 w 10243893"/>
              <a:gd name="connsiteY1684" fmla="*/ 5162277 h 6867747"/>
              <a:gd name="connsiteX1685" fmla="*/ 398103 w 10243893"/>
              <a:gd name="connsiteY1685" fmla="*/ 5285868 h 6867747"/>
              <a:gd name="connsiteX1686" fmla="*/ 398103 w 10243893"/>
              <a:gd name="connsiteY1686" fmla="*/ 5438482 h 6867747"/>
              <a:gd name="connsiteX1687" fmla="*/ 543340 w 10243893"/>
              <a:gd name="connsiteY1687" fmla="*/ 5485645 h 6867747"/>
              <a:gd name="connsiteX1688" fmla="*/ 778308 w 10243893"/>
              <a:gd name="connsiteY1688" fmla="*/ 5409338 h 6867747"/>
              <a:gd name="connsiteX1689" fmla="*/ 633192 w 10243893"/>
              <a:gd name="connsiteY1689" fmla="*/ 5209440 h 6867747"/>
              <a:gd name="connsiteX1690" fmla="*/ 487954 w 10243893"/>
              <a:gd name="connsiteY1690" fmla="*/ 5162277 h 6867747"/>
              <a:gd name="connsiteX1691" fmla="*/ 3212274 w 10243893"/>
              <a:gd name="connsiteY1691" fmla="*/ 5162156 h 6867747"/>
              <a:gd name="connsiteX1692" fmla="*/ 3067037 w 10243893"/>
              <a:gd name="connsiteY1692" fmla="*/ 5209319 h 6867747"/>
              <a:gd name="connsiteX1693" fmla="*/ 3067037 w 10243893"/>
              <a:gd name="connsiteY1693" fmla="*/ 5209198 h 6867747"/>
              <a:gd name="connsiteX1694" fmla="*/ 2921799 w 10243893"/>
              <a:gd name="connsiteY1694" fmla="*/ 5409096 h 6867747"/>
              <a:gd name="connsiteX1695" fmla="*/ 3156767 w 10243893"/>
              <a:gd name="connsiteY1695" fmla="*/ 5485403 h 6867747"/>
              <a:gd name="connsiteX1696" fmla="*/ 3302004 w 10243893"/>
              <a:gd name="connsiteY1696" fmla="*/ 5438240 h 6867747"/>
              <a:gd name="connsiteX1697" fmla="*/ 3302004 w 10243893"/>
              <a:gd name="connsiteY1697" fmla="*/ 5285626 h 6867747"/>
              <a:gd name="connsiteX1698" fmla="*/ 1597370 w 10243893"/>
              <a:gd name="connsiteY1698" fmla="*/ 5162156 h 6867747"/>
              <a:gd name="connsiteX1699" fmla="*/ 1452132 w 10243893"/>
              <a:gd name="connsiteY1699" fmla="*/ 5209319 h 6867747"/>
              <a:gd name="connsiteX1700" fmla="*/ 1452132 w 10243893"/>
              <a:gd name="connsiteY1700" fmla="*/ 5209198 h 6867747"/>
              <a:gd name="connsiteX1701" fmla="*/ 1306895 w 10243893"/>
              <a:gd name="connsiteY1701" fmla="*/ 5409096 h 6867747"/>
              <a:gd name="connsiteX1702" fmla="*/ 1541863 w 10243893"/>
              <a:gd name="connsiteY1702" fmla="*/ 5485403 h 6867747"/>
              <a:gd name="connsiteX1703" fmla="*/ 1687100 w 10243893"/>
              <a:gd name="connsiteY1703" fmla="*/ 5438240 h 6867747"/>
              <a:gd name="connsiteX1704" fmla="*/ 1687100 w 10243893"/>
              <a:gd name="connsiteY1704" fmla="*/ 5285626 h 6867747"/>
              <a:gd name="connsiteX1705" fmla="*/ 9672617 w 10243893"/>
              <a:gd name="connsiteY1705" fmla="*/ 5162035 h 6867747"/>
              <a:gd name="connsiteX1706" fmla="*/ 9527380 w 10243893"/>
              <a:gd name="connsiteY1706" fmla="*/ 5209198 h 6867747"/>
              <a:gd name="connsiteX1707" fmla="*/ 9527380 w 10243893"/>
              <a:gd name="connsiteY1707" fmla="*/ 5209077 h 6867747"/>
              <a:gd name="connsiteX1708" fmla="*/ 9382143 w 10243893"/>
              <a:gd name="connsiteY1708" fmla="*/ 5408975 h 6867747"/>
              <a:gd name="connsiteX1709" fmla="*/ 9617110 w 10243893"/>
              <a:gd name="connsiteY1709" fmla="*/ 5485282 h 6867747"/>
              <a:gd name="connsiteX1710" fmla="*/ 9762348 w 10243893"/>
              <a:gd name="connsiteY1710" fmla="*/ 5438119 h 6867747"/>
              <a:gd name="connsiteX1711" fmla="*/ 9762348 w 10243893"/>
              <a:gd name="connsiteY1711" fmla="*/ 5285505 h 6867747"/>
              <a:gd name="connsiteX1712" fmla="*/ 8057713 w 10243893"/>
              <a:gd name="connsiteY1712" fmla="*/ 5162035 h 6867747"/>
              <a:gd name="connsiteX1713" fmla="*/ 7912475 w 10243893"/>
              <a:gd name="connsiteY1713" fmla="*/ 5209198 h 6867747"/>
              <a:gd name="connsiteX1714" fmla="*/ 7912475 w 10243893"/>
              <a:gd name="connsiteY1714" fmla="*/ 5209077 h 6867747"/>
              <a:gd name="connsiteX1715" fmla="*/ 7767238 w 10243893"/>
              <a:gd name="connsiteY1715" fmla="*/ 5408975 h 6867747"/>
              <a:gd name="connsiteX1716" fmla="*/ 8002206 w 10243893"/>
              <a:gd name="connsiteY1716" fmla="*/ 5485282 h 6867747"/>
              <a:gd name="connsiteX1717" fmla="*/ 8147443 w 10243893"/>
              <a:gd name="connsiteY1717" fmla="*/ 5438119 h 6867747"/>
              <a:gd name="connsiteX1718" fmla="*/ 8147443 w 10243893"/>
              <a:gd name="connsiteY1718" fmla="*/ 5285505 h 6867747"/>
              <a:gd name="connsiteX1719" fmla="*/ 6443050 w 10243893"/>
              <a:gd name="connsiteY1719" fmla="*/ 5162035 h 6867747"/>
              <a:gd name="connsiteX1720" fmla="*/ 6297813 w 10243893"/>
              <a:gd name="connsiteY1720" fmla="*/ 5209198 h 6867747"/>
              <a:gd name="connsiteX1721" fmla="*/ 6297813 w 10243893"/>
              <a:gd name="connsiteY1721" fmla="*/ 5209077 h 6867747"/>
              <a:gd name="connsiteX1722" fmla="*/ 6152576 w 10243893"/>
              <a:gd name="connsiteY1722" fmla="*/ 5408975 h 6867747"/>
              <a:gd name="connsiteX1723" fmla="*/ 6387544 w 10243893"/>
              <a:gd name="connsiteY1723" fmla="*/ 5485282 h 6867747"/>
              <a:gd name="connsiteX1724" fmla="*/ 6532781 w 10243893"/>
              <a:gd name="connsiteY1724" fmla="*/ 5438119 h 6867747"/>
              <a:gd name="connsiteX1725" fmla="*/ 6532781 w 10243893"/>
              <a:gd name="connsiteY1725" fmla="*/ 5285505 h 6867747"/>
              <a:gd name="connsiteX1726" fmla="*/ 4827904 w 10243893"/>
              <a:gd name="connsiteY1726" fmla="*/ 5162035 h 6867747"/>
              <a:gd name="connsiteX1727" fmla="*/ 4682667 w 10243893"/>
              <a:gd name="connsiteY1727" fmla="*/ 5209198 h 6867747"/>
              <a:gd name="connsiteX1728" fmla="*/ 4682667 w 10243893"/>
              <a:gd name="connsiteY1728" fmla="*/ 5209077 h 6867747"/>
              <a:gd name="connsiteX1729" fmla="*/ 4537429 w 10243893"/>
              <a:gd name="connsiteY1729" fmla="*/ 5408975 h 6867747"/>
              <a:gd name="connsiteX1730" fmla="*/ 4772397 w 10243893"/>
              <a:gd name="connsiteY1730" fmla="*/ 5485282 h 6867747"/>
              <a:gd name="connsiteX1731" fmla="*/ 4917634 w 10243893"/>
              <a:gd name="connsiteY1731" fmla="*/ 5438119 h 6867747"/>
              <a:gd name="connsiteX1732" fmla="*/ 4917634 w 10243893"/>
              <a:gd name="connsiteY1732" fmla="*/ 5285505 h 6867747"/>
              <a:gd name="connsiteX1733" fmla="*/ 9925966 w 10243893"/>
              <a:gd name="connsiteY1733" fmla="*/ 5080528 h 6867747"/>
              <a:gd name="connsiteX1734" fmla="*/ 9925966 w 10243893"/>
              <a:gd name="connsiteY1734" fmla="*/ 5080649 h 6867747"/>
              <a:gd name="connsiteX1735" fmla="*/ 9780729 w 10243893"/>
              <a:gd name="connsiteY1735" fmla="*/ 5127812 h 6867747"/>
              <a:gd name="connsiteX1736" fmla="*/ 9780729 w 10243893"/>
              <a:gd name="connsiteY1736" fmla="*/ 5280426 h 6867747"/>
              <a:gd name="connsiteX1737" fmla="*/ 9925966 w 10243893"/>
              <a:gd name="connsiteY1737" fmla="*/ 5480082 h 6867747"/>
              <a:gd name="connsiteX1738" fmla="*/ 10071204 w 10243893"/>
              <a:gd name="connsiteY1738" fmla="*/ 5280426 h 6867747"/>
              <a:gd name="connsiteX1739" fmla="*/ 10071204 w 10243893"/>
              <a:gd name="connsiteY1739" fmla="*/ 5280305 h 6867747"/>
              <a:gd name="connsiteX1740" fmla="*/ 10071204 w 10243893"/>
              <a:gd name="connsiteY1740" fmla="*/ 5127812 h 6867747"/>
              <a:gd name="connsiteX1741" fmla="*/ 8310578 w 10243893"/>
              <a:gd name="connsiteY1741" fmla="*/ 5080528 h 6867747"/>
              <a:gd name="connsiteX1742" fmla="*/ 8310578 w 10243893"/>
              <a:gd name="connsiteY1742" fmla="*/ 5080649 h 6867747"/>
              <a:gd name="connsiteX1743" fmla="*/ 8165341 w 10243893"/>
              <a:gd name="connsiteY1743" fmla="*/ 5127812 h 6867747"/>
              <a:gd name="connsiteX1744" fmla="*/ 8165341 w 10243893"/>
              <a:gd name="connsiteY1744" fmla="*/ 5280426 h 6867747"/>
              <a:gd name="connsiteX1745" fmla="*/ 8310578 w 10243893"/>
              <a:gd name="connsiteY1745" fmla="*/ 5480082 h 6867747"/>
              <a:gd name="connsiteX1746" fmla="*/ 8455815 w 10243893"/>
              <a:gd name="connsiteY1746" fmla="*/ 5280426 h 6867747"/>
              <a:gd name="connsiteX1747" fmla="*/ 8455815 w 10243893"/>
              <a:gd name="connsiteY1747" fmla="*/ 5280305 h 6867747"/>
              <a:gd name="connsiteX1748" fmla="*/ 8455815 w 10243893"/>
              <a:gd name="connsiteY1748" fmla="*/ 5127812 h 6867747"/>
              <a:gd name="connsiteX1749" fmla="*/ 6695916 w 10243893"/>
              <a:gd name="connsiteY1749" fmla="*/ 5080528 h 6867747"/>
              <a:gd name="connsiteX1750" fmla="*/ 6695916 w 10243893"/>
              <a:gd name="connsiteY1750" fmla="*/ 5080649 h 6867747"/>
              <a:gd name="connsiteX1751" fmla="*/ 6550679 w 10243893"/>
              <a:gd name="connsiteY1751" fmla="*/ 5127812 h 6867747"/>
              <a:gd name="connsiteX1752" fmla="*/ 6550679 w 10243893"/>
              <a:gd name="connsiteY1752" fmla="*/ 5280426 h 6867747"/>
              <a:gd name="connsiteX1753" fmla="*/ 6695916 w 10243893"/>
              <a:gd name="connsiteY1753" fmla="*/ 5480082 h 6867747"/>
              <a:gd name="connsiteX1754" fmla="*/ 6841154 w 10243893"/>
              <a:gd name="connsiteY1754" fmla="*/ 5280426 h 6867747"/>
              <a:gd name="connsiteX1755" fmla="*/ 6841154 w 10243893"/>
              <a:gd name="connsiteY1755" fmla="*/ 5280305 h 6867747"/>
              <a:gd name="connsiteX1756" fmla="*/ 6841154 w 10243893"/>
              <a:gd name="connsiteY1756" fmla="*/ 5127812 h 6867747"/>
              <a:gd name="connsiteX1757" fmla="*/ 5079560 w 10243893"/>
              <a:gd name="connsiteY1757" fmla="*/ 5080407 h 6867747"/>
              <a:gd name="connsiteX1758" fmla="*/ 5079560 w 10243893"/>
              <a:gd name="connsiteY1758" fmla="*/ 5080528 h 6867747"/>
              <a:gd name="connsiteX1759" fmla="*/ 4934323 w 10243893"/>
              <a:gd name="connsiteY1759" fmla="*/ 5127691 h 6867747"/>
              <a:gd name="connsiteX1760" fmla="*/ 4934323 w 10243893"/>
              <a:gd name="connsiteY1760" fmla="*/ 5280305 h 6867747"/>
              <a:gd name="connsiteX1761" fmla="*/ 5079560 w 10243893"/>
              <a:gd name="connsiteY1761" fmla="*/ 5479961 h 6867747"/>
              <a:gd name="connsiteX1762" fmla="*/ 5224798 w 10243893"/>
              <a:gd name="connsiteY1762" fmla="*/ 5280305 h 6867747"/>
              <a:gd name="connsiteX1763" fmla="*/ 5224798 w 10243893"/>
              <a:gd name="connsiteY1763" fmla="*/ 5280184 h 6867747"/>
              <a:gd name="connsiteX1764" fmla="*/ 5224798 w 10243893"/>
              <a:gd name="connsiteY1764" fmla="*/ 5127691 h 6867747"/>
              <a:gd name="connsiteX1765" fmla="*/ 3464656 w 10243893"/>
              <a:gd name="connsiteY1765" fmla="*/ 5080407 h 6867747"/>
              <a:gd name="connsiteX1766" fmla="*/ 3464656 w 10243893"/>
              <a:gd name="connsiteY1766" fmla="*/ 5080528 h 6867747"/>
              <a:gd name="connsiteX1767" fmla="*/ 3319418 w 10243893"/>
              <a:gd name="connsiteY1767" fmla="*/ 5127691 h 6867747"/>
              <a:gd name="connsiteX1768" fmla="*/ 3319418 w 10243893"/>
              <a:gd name="connsiteY1768" fmla="*/ 5280305 h 6867747"/>
              <a:gd name="connsiteX1769" fmla="*/ 3464656 w 10243893"/>
              <a:gd name="connsiteY1769" fmla="*/ 5479961 h 6867747"/>
              <a:gd name="connsiteX1770" fmla="*/ 3609893 w 10243893"/>
              <a:gd name="connsiteY1770" fmla="*/ 5280305 h 6867747"/>
              <a:gd name="connsiteX1771" fmla="*/ 3609893 w 10243893"/>
              <a:gd name="connsiteY1771" fmla="*/ 5280184 h 6867747"/>
              <a:gd name="connsiteX1772" fmla="*/ 3609893 w 10243893"/>
              <a:gd name="connsiteY1772" fmla="*/ 5127691 h 6867747"/>
              <a:gd name="connsiteX1773" fmla="*/ 1849751 w 10243893"/>
              <a:gd name="connsiteY1773" fmla="*/ 5080407 h 6867747"/>
              <a:gd name="connsiteX1774" fmla="*/ 1849751 w 10243893"/>
              <a:gd name="connsiteY1774" fmla="*/ 5080528 h 6867747"/>
              <a:gd name="connsiteX1775" fmla="*/ 1704514 w 10243893"/>
              <a:gd name="connsiteY1775" fmla="*/ 5127691 h 6867747"/>
              <a:gd name="connsiteX1776" fmla="*/ 1704514 w 10243893"/>
              <a:gd name="connsiteY1776" fmla="*/ 5280305 h 6867747"/>
              <a:gd name="connsiteX1777" fmla="*/ 1849751 w 10243893"/>
              <a:gd name="connsiteY1777" fmla="*/ 5479961 h 6867747"/>
              <a:gd name="connsiteX1778" fmla="*/ 1994989 w 10243893"/>
              <a:gd name="connsiteY1778" fmla="*/ 5280305 h 6867747"/>
              <a:gd name="connsiteX1779" fmla="*/ 1994989 w 10243893"/>
              <a:gd name="connsiteY1779" fmla="*/ 5280184 h 6867747"/>
              <a:gd name="connsiteX1780" fmla="*/ 1994989 w 10243893"/>
              <a:gd name="connsiteY1780" fmla="*/ 5127691 h 6867747"/>
              <a:gd name="connsiteX1781" fmla="*/ 234847 w 10243893"/>
              <a:gd name="connsiteY1781" fmla="*/ 5080407 h 6867747"/>
              <a:gd name="connsiteX1782" fmla="*/ 234847 w 10243893"/>
              <a:gd name="connsiteY1782" fmla="*/ 5080528 h 6867747"/>
              <a:gd name="connsiteX1783" fmla="*/ 89609 w 10243893"/>
              <a:gd name="connsiteY1783" fmla="*/ 5127691 h 6867747"/>
              <a:gd name="connsiteX1784" fmla="*/ 89609 w 10243893"/>
              <a:gd name="connsiteY1784" fmla="*/ 5280305 h 6867747"/>
              <a:gd name="connsiteX1785" fmla="*/ 234847 w 10243893"/>
              <a:gd name="connsiteY1785" fmla="*/ 5479961 h 6867747"/>
              <a:gd name="connsiteX1786" fmla="*/ 380084 w 10243893"/>
              <a:gd name="connsiteY1786" fmla="*/ 5280305 h 6867747"/>
              <a:gd name="connsiteX1787" fmla="*/ 380084 w 10243893"/>
              <a:gd name="connsiteY1787" fmla="*/ 5280184 h 6867747"/>
              <a:gd name="connsiteX1788" fmla="*/ 380084 w 10243893"/>
              <a:gd name="connsiteY1788" fmla="*/ 5127691 h 6867747"/>
              <a:gd name="connsiteX1789" fmla="*/ 9263026 w 10243893"/>
              <a:gd name="connsiteY1789" fmla="*/ 5048240 h 6867747"/>
              <a:gd name="connsiteX1790" fmla="*/ 9263026 w 10243893"/>
              <a:gd name="connsiteY1790" fmla="*/ 5048407 h 6867747"/>
              <a:gd name="connsiteX1791" fmla="*/ 9129035 w 10243893"/>
              <a:gd name="connsiteY1791" fmla="*/ 5232779 h 6867747"/>
              <a:gd name="connsiteX1792" fmla="*/ 9180189 w 10243893"/>
              <a:gd name="connsiteY1792" fmla="*/ 5303282 h 6867747"/>
              <a:gd name="connsiteX1793" fmla="*/ 9263026 w 10243893"/>
              <a:gd name="connsiteY1793" fmla="*/ 5276314 h 6867747"/>
              <a:gd name="connsiteX1794" fmla="*/ 9263026 w 10243893"/>
              <a:gd name="connsiteY1794" fmla="*/ 5048407 h 6867747"/>
              <a:gd name="connsiteX1795" fmla="*/ 9263147 w 10243893"/>
              <a:gd name="connsiteY1795" fmla="*/ 5048240 h 6867747"/>
              <a:gd name="connsiteX1796" fmla="*/ 7647880 w 10243893"/>
              <a:gd name="connsiteY1796" fmla="*/ 5048240 h 6867747"/>
              <a:gd name="connsiteX1797" fmla="*/ 7647880 w 10243893"/>
              <a:gd name="connsiteY1797" fmla="*/ 5048407 h 6867747"/>
              <a:gd name="connsiteX1798" fmla="*/ 7513889 w 10243893"/>
              <a:gd name="connsiteY1798" fmla="*/ 5232779 h 6867747"/>
              <a:gd name="connsiteX1799" fmla="*/ 7565043 w 10243893"/>
              <a:gd name="connsiteY1799" fmla="*/ 5303282 h 6867747"/>
              <a:gd name="connsiteX1800" fmla="*/ 7647880 w 10243893"/>
              <a:gd name="connsiteY1800" fmla="*/ 5276314 h 6867747"/>
              <a:gd name="connsiteX1801" fmla="*/ 7647880 w 10243893"/>
              <a:gd name="connsiteY1801" fmla="*/ 5048407 h 6867747"/>
              <a:gd name="connsiteX1802" fmla="*/ 7648001 w 10243893"/>
              <a:gd name="connsiteY1802" fmla="*/ 5048240 h 6867747"/>
              <a:gd name="connsiteX1803" fmla="*/ 6033217 w 10243893"/>
              <a:gd name="connsiteY1803" fmla="*/ 5048240 h 6867747"/>
              <a:gd name="connsiteX1804" fmla="*/ 6033217 w 10243893"/>
              <a:gd name="connsiteY1804" fmla="*/ 5048407 h 6867747"/>
              <a:gd name="connsiteX1805" fmla="*/ 5899227 w 10243893"/>
              <a:gd name="connsiteY1805" fmla="*/ 5232779 h 6867747"/>
              <a:gd name="connsiteX1806" fmla="*/ 5950380 w 10243893"/>
              <a:gd name="connsiteY1806" fmla="*/ 5303282 h 6867747"/>
              <a:gd name="connsiteX1807" fmla="*/ 6033217 w 10243893"/>
              <a:gd name="connsiteY1807" fmla="*/ 5276314 h 6867747"/>
              <a:gd name="connsiteX1808" fmla="*/ 6033217 w 10243893"/>
              <a:gd name="connsiteY1808" fmla="*/ 5048407 h 6867747"/>
              <a:gd name="connsiteX1809" fmla="*/ 6033338 w 10243893"/>
              <a:gd name="connsiteY1809" fmla="*/ 5048240 h 6867747"/>
              <a:gd name="connsiteX1810" fmla="*/ 4418313 w 10243893"/>
              <a:gd name="connsiteY1810" fmla="*/ 5048240 h 6867747"/>
              <a:gd name="connsiteX1811" fmla="*/ 4418313 w 10243893"/>
              <a:gd name="connsiteY1811" fmla="*/ 5048407 h 6867747"/>
              <a:gd name="connsiteX1812" fmla="*/ 4284322 w 10243893"/>
              <a:gd name="connsiteY1812" fmla="*/ 5232779 h 6867747"/>
              <a:gd name="connsiteX1813" fmla="*/ 4335476 w 10243893"/>
              <a:gd name="connsiteY1813" fmla="*/ 5303282 h 6867747"/>
              <a:gd name="connsiteX1814" fmla="*/ 4418313 w 10243893"/>
              <a:gd name="connsiteY1814" fmla="*/ 5276314 h 6867747"/>
              <a:gd name="connsiteX1815" fmla="*/ 4418313 w 10243893"/>
              <a:gd name="connsiteY1815" fmla="*/ 5048407 h 6867747"/>
              <a:gd name="connsiteX1816" fmla="*/ 4418434 w 10243893"/>
              <a:gd name="connsiteY1816" fmla="*/ 5048240 h 6867747"/>
              <a:gd name="connsiteX1817" fmla="*/ 1187657 w 10243893"/>
              <a:gd name="connsiteY1817" fmla="*/ 5048240 h 6867747"/>
              <a:gd name="connsiteX1818" fmla="*/ 1187657 w 10243893"/>
              <a:gd name="connsiteY1818" fmla="*/ 5048407 h 6867747"/>
              <a:gd name="connsiteX1819" fmla="*/ 1053667 w 10243893"/>
              <a:gd name="connsiteY1819" fmla="*/ 5232779 h 6867747"/>
              <a:gd name="connsiteX1820" fmla="*/ 1104820 w 10243893"/>
              <a:gd name="connsiteY1820" fmla="*/ 5303282 h 6867747"/>
              <a:gd name="connsiteX1821" fmla="*/ 1187657 w 10243893"/>
              <a:gd name="connsiteY1821" fmla="*/ 5276314 h 6867747"/>
              <a:gd name="connsiteX1822" fmla="*/ 1187657 w 10243893"/>
              <a:gd name="connsiteY1822" fmla="*/ 5048407 h 6867747"/>
              <a:gd name="connsiteX1823" fmla="*/ 1187778 w 10243893"/>
              <a:gd name="connsiteY1823" fmla="*/ 5048240 h 6867747"/>
              <a:gd name="connsiteX1824" fmla="*/ 8972430 w 10243893"/>
              <a:gd name="connsiteY1824" fmla="*/ 5047998 h 6867747"/>
              <a:gd name="connsiteX1825" fmla="*/ 8972430 w 10243893"/>
              <a:gd name="connsiteY1825" fmla="*/ 5276072 h 6867747"/>
              <a:gd name="connsiteX1826" fmla="*/ 9055267 w 10243893"/>
              <a:gd name="connsiteY1826" fmla="*/ 5303040 h 6867747"/>
              <a:gd name="connsiteX1827" fmla="*/ 9106421 w 10243893"/>
              <a:gd name="connsiteY1827" fmla="*/ 5232537 h 6867747"/>
              <a:gd name="connsiteX1828" fmla="*/ 9106542 w 10243893"/>
              <a:gd name="connsiteY1828" fmla="*/ 5232537 h 6867747"/>
              <a:gd name="connsiteX1829" fmla="*/ 7357526 w 10243893"/>
              <a:gd name="connsiteY1829" fmla="*/ 5047998 h 6867747"/>
              <a:gd name="connsiteX1830" fmla="*/ 7357526 w 10243893"/>
              <a:gd name="connsiteY1830" fmla="*/ 5276072 h 6867747"/>
              <a:gd name="connsiteX1831" fmla="*/ 7440364 w 10243893"/>
              <a:gd name="connsiteY1831" fmla="*/ 5303040 h 6867747"/>
              <a:gd name="connsiteX1832" fmla="*/ 7491517 w 10243893"/>
              <a:gd name="connsiteY1832" fmla="*/ 5232537 h 6867747"/>
              <a:gd name="connsiteX1833" fmla="*/ 7491638 w 10243893"/>
              <a:gd name="connsiteY1833" fmla="*/ 5232537 h 6867747"/>
              <a:gd name="connsiteX1834" fmla="*/ 5742622 w 10243893"/>
              <a:gd name="connsiteY1834" fmla="*/ 5047998 h 6867747"/>
              <a:gd name="connsiteX1835" fmla="*/ 5742622 w 10243893"/>
              <a:gd name="connsiteY1835" fmla="*/ 5276072 h 6867747"/>
              <a:gd name="connsiteX1836" fmla="*/ 5825459 w 10243893"/>
              <a:gd name="connsiteY1836" fmla="*/ 5303040 h 6867747"/>
              <a:gd name="connsiteX1837" fmla="*/ 5876613 w 10243893"/>
              <a:gd name="connsiteY1837" fmla="*/ 5232537 h 6867747"/>
              <a:gd name="connsiteX1838" fmla="*/ 5876733 w 10243893"/>
              <a:gd name="connsiteY1838" fmla="*/ 5232537 h 6867747"/>
              <a:gd name="connsiteX1839" fmla="*/ 4127717 w 10243893"/>
              <a:gd name="connsiteY1839" fmla="*/ 5047998 h 6867747"/>
              <a:gd name="connsiteX1840" fmla="*/ 4127717 w 10243893"/>
              <a:gd name="connsiteY1840" fmla="*/ 5276072 h 6867747"/>
              <a:gd name="connsiteX1841" fmla="*/ 4210554 w 10243893"/>
              <a:gd name="connsiteY1841" fmla="*/ 5303040 h 6867747"/>
              <a:gd name="connsiteX1842" fmla="*/ 4261708 w 10243893"/>
              <a:gd name="connsiteY1842" fmla="*/ 5232537 h 6867747"/>
              <a:gd name="connsiteX1843" fmla="*/ 4261829 w 10243893"/>
              <a:gd name="connsiteY1843" fmla="*/ 5232537 h 6867747"/>
              <a:gd name="connsiteX1844" fmla="*/ 2803046 w 10243893"/>
              <a:gd name="connsiteY1844" fmla="*/ 5047998 h 6867747"/>
              <a:gd name="connsiteX1845" fmla="*/ 2803046 w 10243893"/>
              <a:gd name="connsiteY1845" fmla="*/ 5048165 h 6867747"/>
              <a:gd name="connsiteX1846" fmla="*/ 2669055 w 10243893"/>
              <a:gd name="connsiteY1846" fmla="*/ 5232537 h 6867747"/>
              <a:gd name="connsiteX1847" fmla="*/ 2720208 w 10243893"/>
              <a:gd name="connsiteY1847" fmla="*/ 5303040 h 6867747"/>
              <a:gd name="connsiteX1848" fmla="*/ 2803046 w 10243893"/>
              <a:gd name="connsiteY1848" fmla="*/ 5276072 h 6867747"/>
              <a:gd name="connsiteX1849" fmla="*/ 2803046 w 10243893"/>
              <a:gd name="connsiteY1849" fmla="*/ 5048165 h 6867747"/>
              <a:gd name="connsiteX1850" fmla="*/ 2803167 w 10243893"/>
              <a:gd name="connsiteY1850" fmla="*/ 5047998 h 6867747"/>
              <a:gd name="connsiteX1851" fmla="*/ 897303 w 10243893"/>
              <a:gd name="connsiteY1851" fmla="*/ 5047998 h 6867747"/>
              <a:gd name="connsiteX1852" fmla="*/ 897303 w 10243893"/>
              <a:gd name="connsiteY1852" fmla="*/ 5276072 h 6867747"/>
              <a:gd name="connsiteX1853" fmla="*/ 980141 w 10243893"/>
              <a:gd name="connsiteY1853" fmla="*/ 5303040 h 6867747"/>
              <a:gd name="connsiteX1854" fmla="*/ 1031294 w 10243893"/>
              <a:gd name="connsiteY1854" fmla="*/ 5232537 h 6867747"/>
              <a:gd name="connsiteX1855" fmla="*/ 1031415 w 10243893"/>
              <a:gd name="connsiteY1855" fmla="*/ 5232537 h 6867747"/>
              <a:gd name="connsiteX1856" fmla="*/ 2512692 w 10243893"/>
              <a:gd name="connsiteY1856" fmla="*/ 5047756 h 6867747"/>
              <a:gd name="connsiteX1857" fmla="*/ 2512692 w 10243893"/>
              <a:gd name="connsiteY1857" fmla="*/ 5275831 h 6867747"/>
              <a:gd name="connsiteX1858" fmla="*/ 2595529 w 10243893"/>
              <a:gd name="connsiteY1858" fmla="*/ 5302798 h 6867747"/>
              <a:gd name="connsiteX1859" fmla="*/ 2646683 w 10243893"/>
              <a:gd name="connsiteY1859" fmla="*/ 5232296 h 6867747"/>
              <a:gd name="connsiteX1860" fmla="*/ 2646804 w 10243893"/>
              <a:gd name="connsiteY1860" fmla="*/ 5232296 h 6867747"/>
              <a:gd name="connsiteX1861" fmla="*/ 10242441 w 10243893"/>
              <a:gd name="connsiteY1861" fmla="*/ 5042072 h 6867747"/>
              <a:gd name="connsiteX1862" fmla="*/ 10242441 w 10243893"/>
              <a:gd name="connsiteY1862" fmla="*/ 5099151 h 6867747"/>
              <a:gd name="connsiteX1863" fmla="*/ 10221641 w 10243893"/>
              <a:gd name="connsiteY1863" fmla="*/ 5070612 h 6867747"/>
              <a:gd name="connsiteX1864" fmla="*/ 8864319 w 10243893"/>
              <a:gd name="connsiteY1864" fmla="*/ 4899858 h 6867747"/>
              <a:gd name="connsiteX1865" fmla="*/ 8719202 w 10243893"/>
              <a:gd name="connsiteY1865" fmla="*/ 4947142 h 6867747"/>
              <a:gd name="connsiteX1866" fmla="*/ 8629472 w 10243893"/>
              <a:gd name="connsiteY1866" fmla="*/ 5070491 h 6867747"/>
              <a:gd name="connsiteX1867" fmla="*/ 8719202 w 10243893"/>
              <a:gd name="connsiteY1867" fmla="*/ 5194082 h 6867747"/>
              <a:gd name="connsiteX1868" fmla="*/ 8954049 w 10243893"/>
              <a:gd name="connsiteY1868" fmla="*/ 5270389 h 6867747"/>
              <a:gd name="connsiteX1869" fmla="*/ 8954049 w 10243893"/>
              <a:gd name="connsiteY1869" fmla="*/ 5023328 h 6867747"/>
              <a:gd name="connsiteX1870" fmla="*/ 7249414 w 10243893"/>
              <a:gd name="connsiteY1870" fmla="*/ 4899858 h 6867747"/>
              <a:gd name="connsiteX1871" fmla="*/ 7104297 w 10243893"/>
              <a:gd name="connsiteY1871" fmla="*/ 4947142 h 6867747"/>
              <a:gd name="connsiteX1872" fmla="*/ 7104177 w 10243893"/>
              <a:gd name="connsiteY1872" fmla="*/ 4947142 h 6867747"/>
              <a:gd name="connsiteX1873" fmla="*/ 7014567 w 10243893"/>
              <a:gd name="connsiteY1873" fmla="*/ 5070491 h 6867747"/>
              <a:gd name="connsiteX1874" fmla="*/ 7104297 w 10243893"/>
              <a:gd name="connsiteY1874" fmla="*/ 5194082 h 6867747"/>
              <a:gd name="connsiteX1875" fmla="*/ 7339145 w 10243893"/>
              <a:gd name="connsiteY1875" fmla="*/ 5270389 h 6867747"/>
              <a:gd name="connsiteX1876" fmla="*/ 7339145 w 10243893"/>
              <a:gd name="connsiteY1876" fmla="*/ 5023328 h 6867747"/>
              <a:gd name="connsiteX1877" fmla="*/ 5634510 w 10243893"/>
              <a:gd name="connsiteY1877" fmla="*/ 4899858 h 6867747"/>
              <a:gd name="connsiteX1878" fmla="*/ 5489393 w 10243893"/>
              <a:gd name="connsiteY1878" fmla="*/ 4947142 h 6867747"/>
              <a:gd name="connsiteX1879" fmla="*/ 5399663 w 10243893"/>
              <a:gd name="connsiteY1879" fmla="*/ 5070491 h 6867747"/>
              <a:gd name="connsiteX1880" fmla="*/ 5489393 w 10243893"/>
              <a:gd name="connsiteY1880" fmla="*/ 5194082 h 6867747"/>
              <a:gd name="connsiteX1881" fmla="*/ 5724240 w 10243893"/>
              <a:gd name="connsiteY1881" fmla="*/ 5270389 h 6867747"/>
              <a:gd name="connsiteX1882" fmla="*/ 5724240 w 10243893"/>
              <a:gd name="connsiteY1882" fmla="*/ 5023328 h 6867747"/>
              <a:gd name="connsiteX1883" fmla="*/ 4019606 w 10243893"/>
              <a:gd name="connsiteY1883" fmla="*/ 4899858 h 6867747"/>
              <a:gd name="connsiteX1884" fmla="*/ 3874489 w 10243893"/>
              <a:gd name="connsiteY1884" fmla="*/ 4947142 h 6867747"/>
              <a:gd name="connsiteX1885" fmla="*/ 3784759 w 10243893"/>
              <a:gd name="connsiteY1885" fmla="*/ 5070491 h 6867747"/>
              <a:gd name="connsiteX1886" fmla="*/ 3874489 w 10243893"/>
              <a:gd name="connsiteY1886" fmla="*/ 5194082 h 6867747"/>
              <a:gd name="connsiteX1887" fmla="*/ 4109336 w 10243893"/>
              <a:gd name="connsiteY1887" fmla="*/ 5270389 h 6867747"/>
              <a:gd name="connsiteX1888" fmla="*/ 4109336 w 10243893"/>
              <a:gd name="connsiteY1888" fmla="*/ 5023328 h 6867747"/>
              <a:gd name="connsiteX1889" fmla="*/ 2910311 w 10243893"/>
              <a:gd name="connsiteY1889" fmla="*/ 4899858 h 6867747"/>
              <a:gd name="connsiteX1890" fmla="*/ 2820581 w 10243893"/>
              <a:gd name="connsiteY1890" fmla="*/ 5023328 h 6867747"/>
              <a:gd name="connsiteX1891" fmla="*/ 2820581 w 10243893"/>
              <a:gd name="connsiteY1891" fmla="*/ 5270389 h 6867747"/>
              <a:gd name="connsiteX1892" fmla="*/ 3055427 w 10243893"/>
              <a:gd name="connsiteY1892" fmla="*/ 5194082 h 6867747"/>
              <a:gd name="connsiteX1893" fmla="*/ 3145158 w 10243893"/>
              <a:gd name="connsiteY1893" fmla="*/ 5070491 h 6867747"/>
              <a:gd name="connsiteX1894" fmla="*/ 3055427 w 10243893"/>
              <a:gd name="connsiteY1894" fmla="*/ 4947142 h 6867747"/>
              <a:gd name="connsiteX1895" fmla="*/ 2910311 w 10243893"/>
              <a:gd name="connsiteY1895" fmla="*/ 4899979 h 6867747"/>
              <a:gd name="connsiteX1896" fmla="*/ 1295285 w 10243893"/>
              <a:gd name="connsiteY1896" fmla="*/ 4899858 h 6867747"/>
              <a:gd name="connsiteX1897" fmla="*/ 1205555 w 10243893"/>
              <a:gd name="connsiteY1897" fmla="*/ 5023328 h 6867747"/>
              <a:gd name="connsiteX1898" fmla="*/ 1205555 w 10243893"/>
              <a:gd name="connsiteY1898" fmla="*/ 5270389 h 6867747"/>
              <a:gd name="connsiteX1899" fmla="*/ 1440523 w 10243893"/>
              <a:gd name="connsiteY1899" fmla="*/ 5194082 h 6867747"/>
              <a:gd name="connsiteX1900" fmla="*/ 1530253 w 10243893"/>
              <a:gd name="connsiteY1900" fmla="*/ 5070491 h 6867747"/>
              <a:gd name="connsiteX1901" fmla="*/ 1440523 w 10243893"/>
              <a:gd name="connsiteY1901" fmla="*/ 4947142 h 6867747"/>
              <a:gd name="connsiteX1902" fmla="*/ 1295406 w 10243893"/>
              <a:gd name="connsiteY1902" fmla="*/ 4899979 h 6867747"/>
              <a:gd name="connsiteX1903" fmla="*/ 9370654 w 10243893"/>
              <a:gd name="connsiteY1903" fmla="*/ 4899737 h 6867747"/>
              <a:gd name="connsiteX1904" fmla="*/ 9280924 w 10243893"/>
              <a:gd name="connsiteY1904" fmla="*/ 5023207 h 6867747"/>
              <a:gd name="connsiteX1905" fmla="*/ 9280924 w 10243893"/>
              <a:gd name="connsiteY1905" fmla="*/ 5270268 h 6867747"/>
              <a:gd name="connsiteX1906" fmla="*/ 9515771 w 10243893"/>
              <a:gd name="connsiteY1906" fmla="*/ 5193961 h 6867747"/>
              <a:gd name="connsiteX1907" fmla="*/ 9605501 w 10243893"/>
              <a:gd name="connsiteY1907" fmla="*/ 5070370 h 6867747"/>
              <a:gd name="connsiteX1908" fmla="*/ 9515771 w 10243893"/>
              <a:gd name="connsiteY1908" fmla="*/ 4947021 h 6867747"/>
              <a:gd name="connsiteX1909" fmla="*/ 9370654 w 10243893"/>
              <a:gd name="connsiteY1909" fmla="*/ 4899858 h 6867747"/>
              <a:gd name="connsiteX1910" fmla="*/ 7755750 w 10243893"/>
              <a:gd name="connsiteY1910" fmla="*/ 4899737 h 6867747"/>
              <a:gd name="connsiteX1911" fmla="*/ 7666019 w 10243893"/>
              <a:gd name="connsiteY1911" fmla="*/ 5023207 h 6867747"/>
              <a:gd name="connsiteX1912" fmla="*/ 7666019 w 10243893"/>
              <a:gd name="connsiteY1912" fmla="*/ 5270268 h 6867747"/>
              <a:gd name="connsiteX1913" fmla="*/ 7900867 w 10243893"/>
              <a:gd name="connsiteY1913" fmla="*/ 5193961 h 6867747"/>
              <a:gd name="connsiteX1914" fmla="*/ 7990597 w 10243893"/>
              <a:gd name="connsiteY1914" fmla="*/ 5070370 h 6867747"/>
              <a:gd name="connsiteX1915" fmla="*/ 7900867 w 10243893"/>
              <a:gd name="connsiteY1915" fmla="*/ 4947021 h 6867747"/>
              <a:gd name="connsiteX1916" fmla="*/ 7755750 w 10243893"/>
              <a:gd name="connsiteY1916" fmla="*/ 4899858 h 6867747"/>
              <a:gd name="connsiteX1917" fmla="*/ 6140966 w 10243893"/>
              <a:gd name="connsiteY1917" fmla="*/ 4899737 h 6867747"/>
              <a:gd name="connsiteX1918" fmla="*/ 6051236 w 10243893"/>
              <a:gd name="connsiteY1918" fmla="*/ 5023207 h 6867747"/>
              <a:gd name="connsiteX1919" fmla="*/ 6051236 w 10243893"/>
              <a:gd name="connsiteY1919" fmla="*/ 5270268 h 6867747"/>
              <a:gd name="connsiteX1920" fmla="*/ 6286204 w 10243893"/>
              <a:gd name="connsiteY1920" fmla="*/ 5193961 h 6867747"/>
              <a:gd name="connsiteX1921" fmla="*/ 6375934 w 10243893"/>
              <a:gd name="connsiteY1921" fmla="*/ 5070370 h 6867747"/>
              <a:gd name="connsiteX1922" fmla="*/ 6286204 w 10243893"/>
              <a:gd name="connsiteY1922" fmla="*/ 4947021 h 6867747"/>
              <a:gd name="connsiteX1923" fmla="*/ 6141087 w 10243893"/>
              <a:gd name="connsiteY1923" fmla="*/ 4899858 h 6867747"/>
              <a:gd name="connsiteX1924" fmla="*/ 4525820 w 10243893"/>
              <a:gd name="connsiteY1924" fmla="*/ 4899737 h 6867747"/>
              <a:gd name="connsiteX1925" fmla="*/ 4436090 w 10243893"/>
              <a:gd name="connsiteY1925" fmla="*/ 5023207 h 6867747"/>
              <a:gd name="connsiteX1926" fmla="*/ 4436090 w 10243893"/>
              <a:gd name="connsiteY1926" fmla="*/ 5270268 h 6867747"/>
              <a:gd name="connsiteX1927" fmla="*/ 4671058 w 10243893"/>
              <a:gd name="connsiteY1927" fmla="*/ 5193961 h 6867747"/>
              <a:gd name="connsiteX1928" fmla="*/ 4760788 w 10243893"/>
              <a:gd name="connsiteY1928" fmla="*/ 5070370 h 6867747"/>
              <a:gd name="connsiteX1929" fmla="*/ 4671058 w 10243893"/>
              <a:gd name="connsiteY1929" fmla="*/ 4947021 h 6867747"/>
              <a:gd name="connsiteX1930" fmla="*/ 4525941 w 10243893"/>
              <a:gd name="connsiteY1930" fmla="*/ 4899858 h 6867747"/>
              <a:gd name="connsiteX1931" fmla="*/ 2404580 w 10243893"/>
              <a:gd name="connsiteY1931" fmla="*/ 4899616 h 6867747"/>
              <a:gd name="connsiteX1932" fmla="*/ 2259463 w 10243893"/>
              <a:gd name="connsiteY1932" fmla="*/ 4946900 h 6867747"/>
              <a:gd name="connsiteX1933" fmla="*/ 2259343 w 10243893"/>
              <a:gd name="connsiteY1933" fmla="*/ 4946900 h 6867747"/>
              <a:gd name="connsiteX1934" fmla="*/ 2169612 w 10243893"/>
              <a:gd name="connsiteY1934" fmla="*/ 5070249 h 6867747"/>
              <a:gd name="connsiteX1935" fmla="*/ 2259343 w 10243893"/>
              <a:gd name="connsiteY1935" fmla="*/ 5193840 h 6867747"/>
              <a:gd name="connsiteX1936" fmla="*/ 2494310 w 10243893"/>
              <a:gd name="connsiteY1936" fmla="*/ 5270147 h 6867747"/>
              <a:gd name="connsiteX1937" fmla="*/ 2494310 w 10243893"/>
              <a:gd name="connsiteY1937" fmla="*/ 5023086 h 6867747"/>
              <a:gd name="connsiteX1938" fmla="*/ 789676 w 10243893"/>
              <a:gd name="connsiteY1938" fmla="*/ 4899616 h 6867747"/>
              <a:gd name="connsiteX1939" fmla="*/ 644559 w 10243893"/>
              <a:gd name="connsiteY1939" fmla="*/ 4946900 h 6867747"/>
              <a:gd name="connsiteX1940" fmla="*/ 644438 w 10243893"/>
              <a:gd name="connsiteY1940" fmla="*/ 4946900 h 6867747"/>
              <a:gd name="connsiteX1941" fmla="*/ 554708 w 10243893"/>
              <a:gd name="connsiteY1941" fmla="*/ 5070249 h 6867747"/>
              <a:gd name="connsiteX1942" fmla="*/ 644438 w 10243893"/>
              <a:gd name="connsiteY1942" fmla="*/ 5193840 h 6867747"/>
              <a:gd name="connsiteX1943" fmla="*/ 879406 w 10243893"/>
              <a:gd name="connsiteY1943" fmla="*/ 5270147 h 6867747"/>
              <a:gd name="connsiteX1944" fmla="*/ 879406 w 10243893"/>
              <a:gd name="connsiteY1944" fmla="*/ 5023086 h 6867747"/>
              <a:gd name="connsiteX1945" fmla="*/ 8472746 w 10243893"/>
              <a:gd name="connsiteY1945" fmla="*/ 4886556 h 6867747"/>
              <a:gd name="connsiteX1946" fmla="*/ 8472746 w 10243893"/>
              <a:gd name="connsiteY1946" fmla="*/ 5027439 h 6867747"/>
              <a:gd name="connsiteX1947" fmla="*/ 8338634 w 10243893"/>
              <a:gd name="connsiteY1947" fmla="*/ 5070975 h 6867747"/>
              <a:gd name="connsiteX1948" fmla="*/ 8472746 w 10243893"/>
              <a:gd name="connsiteY1948" fmla="*/ 5114510 h 6867747"/>
              <a:gd name="connsiteX1949" fmla="*/ 8472746 w 10243893"/>
              <a:gd name="connsiteY1949" fmla="*/ 5255272 h 6867747"/>
              <a:gd name="connsiteX1950" fmla="*/ 8555583 w 10243893"/>
              <a:gd name="connsiteY1950" fmla="*/ 5141356 h 6867747"/>
              <a:gd name="connsiteX1951" fmla="*/ 8689421 w 10243893"/>
              <a:gd name="connsiteY1951" fmla="*/ 5184802 h 6867747"/>
              <a:gd name="connsiteX1952" fmla="*/ 8689574 w 10243893"/>
              <a:gd name="connsiteY1952" fmla="*/ 5185012 h 6867747"/>
              <a:gd name="connsiteX1953" fmla="*/ 8689695 w 10243893"/>
              <a:gd name="connsiteY1953" fmla="*/ 5184891 h 6867747"/>
              <a:gd name="connsiteX1954" fmla="*/ 8689421 w 10243893"/>
              <a:gd name="connsiteY1954" fmla="*/ 5184802 h 6867747"/>
              <a:gd name="connsiteX1955" fmla="*/ 8606737 w 10243893"/>
              <a:gd name="connsiteY1955" fmla="*/ 5070975 h 6867747"/>
              <a:gd name="connsiteX1956" fmla="*/ 8689574 w 10243893"/>
              <a:gd name="connsiteY1956" fmla="*/ 4957058 h 6867747"/>
              <a:gd name="connsiteX1957" fmla="*/ 8555583 w 10243893"/>
              <a:gd name="connsiteY1957" fmla="*/ 5000593 h 6867747"/>
              <a:gd name="connsiteX1958" fmla="*/ 6857842 w 10243893"/>
              <a:gd name="connsiteY1958" fmla="*/ 4886556 h 6867747"/>
              <a:gd name="connsiteX1959" fmla="*/ 6857842 w 10243893"/>
              <a:gd name="connsiteY1959" fmla="*/ 5027439 h 6867747"/>
              <a:gd name="connsiteX1960" fmla="*/ 6723730 w 10243893"/>
              <a:gd name="connsiteY1960" fmla="*/ 5070975 h 6867747"/>
              <a:gd name="connsiteX1961" fmla="*/ 6857842 w 10243893"/>
              <a:gd name="connsiteY1961" fmla="*/ 5114510 h 6867747"/>
              <a:gd name="connsiteX1962" fmla="*/ 6857842 w 10243893"/>
              <a:gd name="connsiteY1962" fmla="*/ 5255272 h 6867747"/>
              <a:gd name="connsiteX1963" fmla="*/ 6940679 w 10243893"/>
              <a:gd name="connsiteY1963" fmla="*/ 5141356 h 6867747"/>
              <a:gd name="connsiteX1964" fmla="*/ 7074518 w 10243893"/>
              <a:gd name="connsiteY1964" fmla="*/ 5184802 h 6867747"/>
              <a:gd name="connsiteX1965" fmla="*/ 7074670 w 10243893"/>
              <a:gd name="connsiteY1965" fmla="*/ 5185012 h 6867747"/>
              <a:gd name="connsiteX1966" fmla="*/ 7074791 w 10243893"/>
              <a:gd name="connsiteY1966" fmla="*/ 5184891 h 6867747"/>
              <a:gd name="connsiteX1967" fmla="*/ 7074518 w 10243893"/>
              <a:gd name="connsiteY1967" fmla="*/ 5184802 h 6867747"/>
              <a:gd name="connsiteX1968" fmla="*/ 6991832 w 10243893"/>
              <a:gd name="connsiteY1968" fmla="*/ 5070975 h 6867747"/>
              <a:gd name="connsiteX1969" fmla="*/ 7074670 w 10243893"/>
              <a:gd name="connsiteY1969" fmla="*/ 4957058 h 6867747"/>
              <a:gd name="connsiteX1970" fmla="*/ 6940679 w 10243893"/>
              <a:gd name="connsiteY1970" fmla="*/ 5000593 h 6867747"/>
              <a:gd name="connsiteX1971" fmla="*/ 5242937 w 10243893"/>
              <a:gd name="connsiteY1971" fmla="*/ 4886556 h 6867747"/>
              <a:gd name="connsiteX1972" fmla="*/ 5242937 w 10243893"/>
              <a:gd name="connsiteY1972" fmla="*/ 5027439 h 6867747"/>
              <a:gd name="connsiteX1973" fmla="*/ 5108825 w 10243893"/>
              <a:gd name="connsiteY1973" fmla="*/ 5070975 h 6867747"/>
              <a:gd name="connsiteX1974" fmla="*/ 5242937 w 10243893"/>
              <a:gd name="connsiteY1974" fmla="*/ 5114510 h 6867747"/>
              <a:gd name="connsiteX1975" fmla="*/ 5242937 w 10243893"/>
              <a:gd name="connsiteY1975" fmla="*/ 5255272 h 6867747"/>
              <a:gd name="connsiteX1976" fmla="*/ 5325775 w 10243893"/>
              <a:gd name="connsiteY1976" fmla="*/ 5141356 h 6867747"/>
              <a:gd name="connsiteX1977" fmla="*/ 5459614 w 10243893"/>
              <a:gd name="connsiteY1977" fmla="*/ 5184803 h 6867747"/>
              <a:gd name="connsiteX1978" fmla="*/ 5459766 w 10243893"/>
              <a:gd name="connsiteY1978" fmla="*/ 5185012 h 6867747"/>
              <a:gd name="connsiteX1979" fmla="*/ 5459886 w 10243893"/>
              <a:gd name="connsiteY1979" fmla="*/ 5184891 h 6867747"/>
              <a:gd name="connsiteX1980" fmla="*/ 5459614 w 10243893"/>
              <a:gd name="connsiteY1980" fmla="*/ 5184803 h 6867747"/>
              <a:gd name="connsiteX1981" fmla="*/ 5376928 w 10243893"/>
              <a:gd name="connsiteY1981" fmla="*/ 5070975 h 6867747"/>
              <a:gd name="connsiteX1982" fmla="*/ 5459766 w 10243893"/>
              <a:gd name="connsiteY1982" fmla="*/ 4957058 h 6867747"/>
              <a:gd name="connsiteX1983" fmla="*/ 5325775 w 10243893"/>
              <a:gd name="connsiteY1983" fmla="*/ 5000593 h 6867747"/>
              <a:gd name="connsiteX1984" fmla="*/ 3628033 w 10243893"/>
              <a:gd name="connsiteY1984" fmla="*/ 4886556 h 6867747"/>
              <a:gd name="connsiteX1985" fmla="*/ 3628033 w 10243893"/>
              <a:gd name="connsiteY1985" fmla="*/ 5027439 h 6867747"/>
              <a:gd name="connsiteX1986" fmla="*/ 3493921 w 10243893"/>
              <a:gd name="connsiteY1986" fmla="*/ 5070975 h 6867747"/>
              <a:gd name="connsiteX1987" fmla="*/ 3628033 w 10243893"/>
              <a:gd name="connsiteY1987" fmla="*/ 5114510 h 6867747"/>
              <a:gd name="connsiteX1988" fmla="*/ 3628033 w 10243893"/>
              <a:gd name="connsiteY1988" fmla="*/ 5255272 h 6867747"/>
              <a:gd name="connsiteX1989" fmla="*/ 3710870 w 10243893"/>
              <a:gd name="connsiteY1989" fmla="*/ 5141356 h 6867747"/>
              <a:gd name="connsiteX1990" fmla="*/ 3844709 w 10243893"/>
              <a:gd name="connsiteY1990" fmla="*/ 5184802 h 6867747"/>
              <a:gd name="connsiteX1991" fmla="*/ 3844861 w 10243893"/>
              <a:gd name="connsiteY1991" fmla="*/ 5185012 h 6867747"/>
              <a:gd name="connsiteX1992" fmla="*/ 3844982 w 10243893"/>
              <a:gd name="connsiteY1992" fmla="*/ 5184891 h 6867747"/>
              <a:gd name="connsiteX1993" fmla="*/ 3844709 w 10243893"/>
              <a:gd name="connsiteY1993" fmla="*/ 5184802 h 6867747"/>
              <a:gd name="connsiteX1994" fmla="*/ 3762024 w 10243893"/>
              <a:gd name="connsiteY1994" fmla="*/ 5070975 h 6867747"/>
              <a:gd name="connsiteX1995" fmla="*/ 3844861 w 10243893"/>
              <a:gd name="connsiteY1995" fmla="*/ 4957058 h 6867747"/>
              <a:gd name="connsiteX1996" fmla="*/ 3710870 w 10243893"/>
              <a:gd name="connsiteY1996" fmla="*/ 5000593 h 6867747"/>
              <a:gd name="connsiteX1997" fmla="*/ 2013007 w 10243893"/>
              <a:gd name="connsiteY1997" fmla="*/ 4886556 h 6867747"/>
              <a:gd name="connsiteX1998" fmla="*/ 2013007 w 10243893"/>
              <a:gd name="connsiteY1998" fmla="*/ 5027439 h 6867747"/>
              <a:gd name="connsiteX1999" fmla="*/ 1878895 w 10243893"/>
              <a:gd name="connsiteY1999" fmla="*/ 5070975 h 6867747"/>
              <a:gd name="connsiteX2000" fmla="*/ 2013007 w 10243893"/>
              <a:gd name="connsiteY2000" fmla="*/ 5114510 h 6867747"/>
              <a:gd name="connsiteX2001" fmla="*/ 2013007 w 10243893"/>
              <a:gd name="connsiteY2001" fmla="*/ 5255272 h 6867747"/>
              <a:gd name="connsiteX2002" fmla="*/ 2095845 w 10243893"/>
              <a:gd name="connsiteY2002" fmla="*/ 5141356 h 6867747"/>
              <a:gd name="connsiteX2003" fmla="*/ 2229684 w 10243893"/>
              <a:gd name="connsiteY2003" fmla="*/ 5184803 h 6867747"/>
              <a:gd name="connsiteX2004" fmla="*/ 2229836 w 10243893"/>
              <a:gd name="connsiteY2004" fmla="*/ 5185012 h 6867747"/>
              <a:gd name="connsiteX2005" fmla="*/ 2229956 w 10243893"/>
              <a:gd name="connsiteY2005" fmla="*/ 5184891 h 6867747"/>
              <a:gd name="connsiteX2006" fmla="*/ 2229684 w 10243893"/>
              <a:gd name="connsiteY2006" fmla="*/ 5184803 h 6867747"/>
              <a:gd name="connsiteX2007" fmla="*/ 2146998 w 10243893"/>
              <a:gd name="connsiteY2007" fmla="*/ 5070975 h 6867747"/>
              <a:gd name="connsiteX2008" fmla="*/ 2229836 w 10243893"/>
              <a:gd name="connsiteY2008" fmla="*/ 4957058 h 6867747"/>
              <a:gd name="connsiteX2009" fmla="*/ 2095845 w 10243893"/>
              <a:gd name="connsiteY2009" fmla="*/ 5000593 h 6867747"/>
              <a:gd name="connsiteX2010" fmla="*/ 398103 w 10243893"/>
              <a:gd name="connsiteY2010" fmla="*/ 4886556 h 6867747"/>
              <a:gd name="connsiteX2011" fmla="*/ 398103 w 10243893"/>
              <a:gd name="connsiteY2011" fmla="*/ 5027439 h 6867747"/>
              <a:gd name="connsiteX2012" fmla="*/ 263991 w 10243893"/>
              <a:gd name="connsiteY2012" fmla="*/ 5070975 h 6867747"/>
              <a:gd name="connsiteX2013" fmla="*/ 398103 w 10243893"/>
              <a:gd name="connsiteY2013" fmla="*/ 5114510 h 6867747"/>
              <a:gd name="connsiteX2014" fmla="*/ 398103 w 10243893"/>
              <a:gd name="connsiteY2014" fmla="*/ 5255272 h 6867747"/>
              <a:gd name="connsiteX2015" fmla="*/ 480940 w 10243893"/>
              <a:gd name="connsiteY2015" fmla="*/ 5141356 h 6867747"/>
              <a:gd name="connsiteX2016" fmla="*/ 614779 w 10243893"/>
              <a:gd name="connsiteY2016" fmla="*/ 5184802 h 6867747"/>
              <a:gd name="connsiteX2017" fmla="*/ 614931 w 10243893"/>
              <a:gd name="connsiteY2017" fmla="*/ 5185012 h 6867747"/>
              <a:gd name="connsiteX2018" fmla="*/ 615052 w 10243893"/>
              <a:gd name="connsiteY2018" fmla="*/ 5184891 h 6867747"/>
              <a:gd name="connsiteX2019" fmla="*/ 614779 w 10243893"/>
              <a:gd name="connsiteY2019" fmla="*/ 5184802 h 6867747"/>
              <a:gd name="connsiteX2020" fmla="*/ 532094 w 10243893"/>
              <a:gd name="connsiteY2020" fmla="*/ 5070975 h 6867747"/>
              <a:gd name="connsiteX2021" fmla="*/ 614931 w 10243893"/>
              <a:gd name="connsiteY2021" fmla="*/ 4957058 h 6867747"/>
              <a:gd name="connsiteX2022" fmla="*/ 480940 w 10243893"/>
              <a:gd name="connsiteY2022" fmla="*/ 5000593 h 6867747"/>
              <a:gd name="connsiteX2023" fmla="*/ 3302004 w 10243893"/>
              <a:gd name="connsiteY2023" fmla="*/ 4886314 h 6867747"/>
              <a:gd name="connsiteX2024" fmla="*/ 3219167 w 10243893"/>
              <a:gd name="connsiteY2024" fmla="*/ 5000351 h 6867747"/>
              <a:gd name="connsiteX2025" fmla="*/ 3219167 w 10243893"/>
              <a:gd name="connsiteY2025" fmla="*/ 5000230 h 6867747"/>
              <a:gd name="connsiteX2026" fmla="*/ 3085176 w 10243893"/>
              <a:gd name="connsiteY2026" fmla="*/ 4956695 h 6867747"/>
              <a:gd name="connsiteX2027" fmla="*/ 3168014 w 10243893"/>
              <a:gd name="connsiteY2027" fmla="*/ 5070612 h 6867747"/>
              <a:gd name="connsiteX2028" fmla="*/ 3085176 w 10243893"/>
              <a:gd name="connsiteY2028" fmla="*/ 5184649 h 6867747"/>
              <a:gd name="connsiteX2029" fmla="*/ 3219167 w 10243893"/>
              <a:gd name="connsiteY2029" fmla="*/ 5141114 h 6867747"/>
              <a:gd name="connsiteX2030" fmla="*/ 3302004 w 10243893"/>
              <a:gd name="connsiteY2030" fmla="*/ 5255151 h 6867747"/>
              <a:gd name="connsiteX2031" fmla="*/ 3302004 w 10243893"/>
              <a:gd name="connsiteY2031" fmla="*/ 5114267 h 6867747"/>
              <a:gd name="connsiteX2032" fmla="*/ 3436116 w 10243893"/>
              <a:gd name="connsiteY2032" fmla="*/ 5070732 h 6867747"/>
              <a:gd name="connsiteX2033" fmla="*/ 3302004 w 10243893"/>
              <a:gd name="connsiteY2033" fmla="*/ 5027198 h 6867747"/>
              <a:gd name="connsiteX2034" fmla="*/ 1687100 w 10243893"/>
              <a:gd name="connsiteY2034" fmla="*/ 4886314 h 6867747"/>
              <a:gd name="connsiteX2035" fmla="*/ 1604263 w 10243893"/>
              <a:gd name="connsiteY2035" fmla="*/ 5000351 h 6867747"/>
              <a:gd name="connsiteX2036" fmla="*/ 1604142 w 10243893"/>
              <a:gd name="connsiteY2036" fmla="*/ 5000230 h 6867747"/>
              <a:gd name="connsiteX2037" fmla="*/ 1470151 w 10243893"/>
              <a:gd name="connsiteY2037" fmla="*/ 4956695 h 6867747"/>
              <a:gd name="connsiteX2038" fmla="*/ 1552988 w 10243893"/>
              <a:gd name="connsiteY2038" fmla="*/ 5070612 h 6867747"/>
              <a:gd name="connsiteX2039" fmla="*/ 1470151 w 10243893"/>
              <a:gd name="connsiteY2039" fmla="*/ 5184649 h 6867747"/>
              <a:gd name="connsiteX2040" fmla="*/ 1604263 w 10243893"/>
              <a:gd name="connsiteY2040" fmla="*/ 5141114 h 6867747"/>
              <a:gd name="connsiteX2041" fmla="*/ 1687100 w 10243893"/>
              <a:gd name="connsiteY2041" fmla="*/ 5255151 h 6867747"/>
              <a:gd name="connsiteX2042" fmla="*/ 1687100 w 10243893"/>
              <a:gd name="connsiteY2042" fmla="*/ 5114267 h 6867747"/>
              <a:gd name="connsiteX2043" fmla="*/ 1821212 w 10243893"/>
              <a:gd name="connsiteY2043" fmla="*/ 5070732 h 6867747"/>
              <a:gd name="connsiteX2044" fmla="*/ 1687100 w 10243893"/>
              <a:gd name="connsiteY2044" fmla="*/ 5027198 h 6867747"/>
              <a:gd name="connsiteX2045" fmla="*/ 9762348 w 10243893"/>
              <a:gd name="connsiteY2045" fmla="*/ 4886193 h 6867747"/>
              <a:gd name="connsiteX2046" fmla="*/ 9679510 w 10243893"/>
              <a:gd name="connsiteY2046" fmla="*/ 5000230 h 6867747"/>
              <a:gd name="connsiteX2047" fmla="*/ 9679389 w 10243893"/>
              <a:gd name="connsiteY2047" fmla="*/ 5000109 h 6867747"/>
              <a:gd name="connsiteX2048" fmla="*/ 9545399 w 10243893"/>
              <a:gd name="connsiteY2048" fmla="*/ 4956574 h 6867747"/>
              <a:gd name="connsiteX2049" fmla="*/ 9628236 w 10243893"/>
              <a:gd name="connsiteY2049" fmla="*/ 5070491 h 6867747"/>
              <a:gd name="connsiteX2050" fmla="*/ 9545399 w 10243893"/>
              <a:gd name="connsiteY2050" fmla="*/ 5184528 h 6867747"/>
              <a:gd name="connsiteX2051" fmla="*/ 9679510 w 10243893"/>
              <a:gd name="connsiteY2051" fmla="*/ 5140993 h 6867747"/>
              <a:gd name="connsiteX2052" fmla="*/ 9762348 w 10243893"/>
              <a:gd name="connsiteY2052" fmla="*/ 5255031 h 6867747"/>
              <a:gd name="connsiteX2053" fmla="*/ 9762348 w 10243893"/>
              <a:gd name="connsiteY2053" fmla="*/ 5114147 h 6867747"/>
              <a:gd name="connsiteX2054" fmla="*/ 9896459 w 10243893"/>
              <a:gd name="connsiteY2054" fmla="*/ 5070612 h 6867747"/>
              <a:gd name="connsiteX2055" fmla="*/ 9762348 w 10243893"/>
              <a:gd name="connsiteY2055" fmla="*/ 5027077 h 6867747"/>
              <a:gd name="connsiteX2056" fmla="*/ 8147443 w 10243893"/>
              <a:gd name="connsiteY2056" fmla="*/ 4886193 h 6867747"/>
              <a:gd name="connsiteX2057" fmla="*/ 8064606 w 10243893"/>
              <a:gd name="connsiteY2057" fmla="*/ 5000230 h 6867747"/>
              <a:gd name="connsiteX2058" fmla="*/ 8064606 w 10243893"/>
              <a:gd name="connsiteY2058" fmla="*/ 5000109 h 6867747"/>
              <a:gd name="connsiteX2059" fmla="*/ 7930615 w 10243893"/>
              <a:gd name="connsiteY2059" fmla="*/ 4956574 h 6867747"/>
              <a:gd name="connsiteX2060" fmla="*/ 8013453 w 10243893"/>
              <a:gd name="connsiteY2060" fmla="*/ 5070491 h 6867747"/>
              <a:gd name="connsiteX2061" fmla="*/ 7930615 w 10243893"/>
              <a:gd name="connsiteY2061" fmla="*/ 5184528 h 6867747"/>
              <a:gd name="connsiteX2062" fmla="*/ 8064606 w 10243893"/>
              <a:gd name="connsiteY2062" fmla="*/ 5140993 h 6867747"/>
              <a:gd name="connsiteX2063" fmla="*/ 8147443 w 10243893"/>
              <a:gd name="connsiteY2063" fmla="*/ 5255031 h 6867747"/>
              <a:gd name="connsiteX2064" fmla="*/ 8147443 w 10243893"/>
              <a:gd name="connsiteY2064" fmla="*/ 5114147 h 6867747"/>
              <a:gd name="connsiteX2065" fmla="*/ 8281555 w 10243893"/>
              <a:gd name="connsiteY2065" fmla="*/ 5070612 h 6867747"/>
              <a:gd name="connsiteX2066" fmla="*/ 8147443 w 10243893"/>
              <a:gd name="connsiteY2066" fmla="*/ 5027077 h 6867747"/>
              <a:gd name="connsiteX2067" fmla="*/ 6532781 w 10243893"/>
              <a:gd name="connsiteY2067" fmla="*/ 4886193 h 6867747"/>
              <a:gd name="connsiteX2068" fmla="*/ 6449943 w 10243893"/>
              <a:gd name="connsiteY2068" fmla="*/ 5000230 h 6867747"/>
              <a:gd name="connsiteX2069" fmla="*/ 6449822 w 10243893"/>
              <a:gd name="connsiteY2069" fmla="*/ 5000109 h 6867747"/>
              <a:gd name="connsiteX2070" fmla="*/ 6315832 w 10243893"/>
              <a:gd name="connsiteY2070" fmla="*/ 4956574 h 6867747"/>
              <a:gd name="connsiteX2071" fmla="*/ 6398669 w 10243893"/>
              <a:gd name="connsiteY2071" fmla="*/ 5070491 h 6867747"/>
              <a:gd name="connsiteX2072" fmla="*/ 6315832 w 10243893"/>
              <a:gd name="connsiteY2072" fmla="*/ 5184528 h 6867747"/>
              <a:gd name="connsiteX2073" fmla="*/ 6449943 w 10243893"/>
              <a:gd name="connsiteY2073" fmla="*/ 5140993 h 6867747"/>
              <a:gd name="connsiteX2074" fmla="*/ 6532781 w 10243893"/>
              <a:gd name="connsiteY2074" fmla="*/ 5255031 h 6867747"/>
              <a:gd name="connsiteX2075" fmla="*/ 6532781 w 10243893"/>
              <a:gd name="connsiteY2075" fmla="*/ 5114147 h 6867747"/>
              <a:gd name="connsiteX2076" fmla="*/ 6666892 w 10243893"/>
              <a:gd name="connsiteY2076" fmla="*/ 5070612 h 6867747"/>
              <a:gd name="connsiteX2077" fmla="*/ 6532781 w 10243893"/>
              <a:gd name="connsiteY2077" fmla="*/ 5027077 h 6867747"/>
              <a:gd name="connsiteX2078" fmla="*/ 4917634 w 10243893"/>
              <a:gd name="connsiteY2078" fmla="*/ 4886193 h 6867747"/>
              <a:gd name="connsiteX2079" fmla="*/ 4834797 w 10243893"/>
              <a:gd name="connsiteY2079" fmla="*/ 5000230 h 6867747"/>
              <a:gd name="connsiteX2080" fmla="*/ 4834676 w 10243893"/>
              <a:gd name="connsiteY2080" fmla="*/ 5000109 h 6867747"/>
              <a:gd name="connsiteX2081" fmla="*/ 4700685 w 10243893"/>
              <a:gd name="connsiteY2081" fmla="*/ 4956574 h 6867747"/>
              <a:gd name="connsiteX2082" fmla="*/ 4783523 w 10243893"/>
              <a:gd name="connsiteY2082" fmla="*/ 5070491 h 6867747"/>
              <a:gd name="connsiteX2083" fmla="*/ 4700685 w 10243893"/>
              <a:gd name="connsiteY2083" fmla="*/ 5184528 h 6867747"/>
              <a:gd name="connsiteX2084" fmla="*/ 4834797 w 10243893"/>
              <a:gd name="connsiteY2084" fmla="*/ 5140993 h 6867747"/>
              <a:gd name="connsiteX2085" fmla="*/ 4917634 w 10243893"/>
              <a:gd name="connsiteY2085" fmla="*/ 5255031 h 6867747"/>
              <a:gd name="connsiteX2086" fmla="*/ 4917634 w 10243893"/>
              <a:gd name="connsiteY2086" fmla="*/ 5114147 h 6867747"/>
              <a:gd name="connsiteX2087" fmla="*/ 5051746 w 10243893"/>
              <a:gd name="connsiteY2087" fmla="*/ 5070612 h 6867747"/>
              <a:gd name="connsiteX2088" fmla="*/ 4917634 w 10243893"/>
              <a:gd name="connsiteY2088" fmla="*/ 5027077 h 6867747"/>
              <a:gd name="connsiteX2089" fmla="*/ 9117788 w 10243893"/>
              <a:gd name="connsiteY2089" fmla="*/ 4817746 h 6867747"/>
              <a:gd name="connsiteX2090" fmla="*/ 8972551 w 10243893"/>
              <a:gd name="connsiteY2090" fmla="*/ 4864909 h 6867747"/>
              <a:gd name="connsiteX2091" fmla="*/ 8972551 w 10243893"/>
              <a:gd name="connsiteY2091" fmla="*/ 5017523 h 6867747"/>
              <a:gd name="connsiteX2092" fmla="*/ 9117788 w 10243893"/>
              <a:gd name="connsiteY2092" fmla="*/ 5217300 h 6867747"/>
              <a:gd name="connsiteX2093" fmla="*/ 9263026 w 10243893"/>
              <a:gd name="connsiteY2093" fmla="*/ 5017523 h 6867747"/>
              <a:gd name="connsiteX2094" fmla="*/ 9263026 w 10243893"/>
              <a:gd name="connsiteY2094" fmla="*/ 4864909 h 6867747"/>
              <a:gd name="connsiteX2095" fmla="*/ 7502642 w 10243893"/>
              <a:gd name="connsiteY2095" fmla="*/ 4817746 h 6867747"/>
              <a:gd name="connsiteX2096" fmla="*/ 7357405 w 10243893"/>
              <a:gd name="connsiteY2096" fmla="*/ 4864909 h 6867747"/>
              <a:gd name="connsiteX2097" fmla="*/ 7357405 w 10243893"/>
              <a:gd name="connsiteY2097" fmla="*/ 5017523 h 6867747"/>
              <a:gd name="connsiteX2098" fmla="*/ 7502642 w 10243893"/>
              <a:gd name="connsiteY2098" fmla="*/ 5217300 h 6867747"/>
              <a:gd name="connsiteX2099" fmla="*/ 7647880 w 10243893"/>
              <a:gd name="connsiteY2099" fmla="*/ 5017523 h 6867747"/>
              <a:gd name="connsiteX2100" fmla="*/ 7647880 w 10243893"/>
              <a:gd name="connsiteY2100" fmla="*/ 4864909 h 6867747"/>
              <a:gd name="connsiteX2101" fmla="*/ 5887980 w 10243893"/>
              <a:gd name="connsiteY2101" fmla="*/ 4817746 h 6867747"/>
              <a:gd name="connsiteX2102" fmla="*/ 5742743 w 10243893"/>
              <a:gd name="connsiteY2102" fmla="*/ 4864909 h 6867747"/>
              <a:gd name="connsiteX2103" fmla="*/ 5742743 w 10243893"/>
              <a:gd name="connsiteY2103" fmla="*/ 5017523 h 6867747"/>
              <a:gd name="connsiteX2104" fmla="*/ 5887980 w 10243893"/>
              <a:gd name="connsiteY2104" fmla="*/ 5217300 h 6867747"/>
              <a:gd name="connsiteX2105" fmla="*/ 6033217 w 10243893"/>
              <a:gd name="connsiteY2105" fmla="*/ 5017523 h 6867747"/>
              <a:gd name="connsiteX2106" fmla="*/ 6033217 w 10243893"/>
              <a:gd name="connsiteY2106" fmla="*/ 4864909 h 6867747"/>
              <a:gd name="connsiteX2107" fmla="*/ 4273076 w 10243893"/>
              <a:gd name="connsiteY2107" fmla="*/ 4817746 h 6867747"/>
              <a:gd name="connsiteX2108" fmla="*/ 4127838 w 10243893"/>
              <a:gd name="connsiteY2108" fmla="*/ 4864909 h 6867747"/>
              <a:gd name="connsiteX2109" fmla="*/ 4127838 w 10243893"/>
              <a:gd name="connsiteY2109" fmla="*/ 5017523 h 6867747"/>
              <a:gd name="connsiteX2110" fmla="*/ 4273076 w 10243893"/>
              <a:gd name="connsiteY2110" fmla="*/ 5217300 h 6867747"/>
              <a:gd name="connsiteX2111" fmla="*/ 4418313 w 10243893"/>
              <a:gd name="connsiteY2111" fmla="*/ 5017523 h 6867747"/>
              <a:gd name="connsiteX2112" fmla="*/ 4418313 w 10243893"/>
              <a:gd name="connsiteY2112" fmla="*/ 4864909 h 6867747"/>
              <a:gd name="connsiteX2113" fmla="*/ 1042420 w 10243893"/>
              <a:gd name="connsiteY2113" fmla="*/ 4817746 h 6867747"/>
              <a:gd name="connsiteX2114" fmla="*/ 897183 w 10243893"/>
              <a:gd name="connsiteY2114" fmla="*/ 4864909 h 6867747"/>
              <a:gd name="connsiteX2115" fmla="*/ 897183 w 10243893"/>
              <a:gd name="connsiteY2115" fmla="*/ 5017523 h 6867747"/>
              <a:gd name="connsiteX2116" fmla="*/ 1042420 w 10243893"/>
              <a:gd name="connsiteY2116" fmla="*/ 5217300 h 6867747"/>
              <a:gd name="connsiteX2117" fmla="*/ 1187657 w 10243893"/>
              <a:gd name="connsiteY2117" fmla="*/ 5017523 h 6867747"/>
              <a:gd name="connsiteX2118" fmla="*/ 1187657 w 10243893"/>
              <a:gd name="connsiteY2118" fmla="*/ 4864909 h 6867747"/>
              <a:gd name="connsiteX2119" fmla="*/ 2657808 w 10243893"/>
              <a:gd name="connsiteY2119" fmla="*/ 4817504 h 6867747"/>
              <a:gd name="connsiteX2120" fmla="*/ 2512571 w 10243893"/>
              <a:gd name="connsiteY2120" fmla="*/ 4864667 h 6867747"/>
              <a:gd name="connsiteX2121" fmla="*/ 2512571 w 10243893"/>
              <a:gd name="connsiteY2121" fmla="*/ 5017281 h 6867747"/>
              <a:gd name="connsiteX2122" fmla="*/ 2657808 w 10243893"/>
              <a:gd name="connsiteY2122" fmla="*/ 5217058 h 6867747"/>
              <a:gd name="connsiteX2123" fmla="*/ 2803046 w 10243893"/>
              <a:gd name="connsiteY2123" fmla="*/ 5017281 h 6867747"/>
              <a:gd name="connsiteX2124" fmla="*/ 2803046 w 10243893"/>
              <a:gd name="connsiteY2124" fmla="*/ 4864667 h 6867747"/>
              <a:gd name="connsiteX2125" fmla="*/ 2903445 w 10243893"/>
              <a:gd name="connsiteY2125" fmla="*/ 4738045 h 6867747"/>
              <a:gd name="connsiteX2126" fmla="*/ 2903539 w 10243893"/>
              <a:gd name="connsiteY2126" fmla="*/ 4738174 h 6867747"/>
              <a:gd name="connsiteX2127" fmla="*/ 2903418 w 10243893"/>
              <a:gd name="connsiteY2127" fmla="*/ 4738053 h 6867747"/>
              <a:gd name="connsiteX2128" fmla="*/ 1288540 w 10243893"/>
              <a:gd name="connsiteY2128" fmla="*/ 4738045 h 6867747"/>
              <a:gd name="connsiteX2129" fmla="*/ 1288634 w 10243893"/>
              <a:gd name="connsiteY2129" fmla="*/ 4738174 h 6867747"/>
              <a:gd name="connsiteX2130" fmla="*/ 1288513 w 10243893"/>
              <a:gd name="connsiteY2130" fmla="*/ 4738053 h 6867747"/>
              <a:gd name="connsiteX2131" fmla="*/ 6134221 w 10243893"/>
              <a:gd name="connsiteY2131" fmla="*/ 4737924 h 6867747"/>
              <a:gd name="connsiteX2132" fmla="*/ 6134315 w 10243893"/>
              <a:gd name="connsiteY2132" fmla="*/ 4738053 h 6867747"/>
              <a:gd name="connsiteX2133" fmla="*/ 6134194 w 10243893"/>
              <a:gd name="connsiteY2133" fmla="*/ 4737932 h 6867747"/>
              <a:gd name="connsiteX2134" fmla="*/ 7748884 w 10243893"/>
              <a:gd name="connsiteY2134" fmla="*/ 4737924 h 6867747"/>
              <a:gd name="connsiteX2135" fmla="*/ 7748978 w 10243893"/>
              <a:gd name="connsiteY2135" fmla="*/ 4738053 h 6867747"/>
              <a:gd name="connsiteX2136" fmla="*/ 7748857 w 10243893"/>
              <a:gd name="connsiteY2136" fmla="*/ 4737932 h 6867747"/>
              <a:gd name="connsiteX2137" fmla="*/ 7256643 w 10243893"/>
              <a:gd name="connsiteY2137" fmla="*/ 4737682 h 6867747"/>
              <a:gd name="connsiteX2138" fmla="*/ 7256670 w 10243893"/>
              <a:gd name="connsiteY2138" fmla="*/ 4737690 h 6867747"/>
              <a:gd name="connsiteX2139" fmla="*/ 7256549 w 10243893"/>
              <a:gd name="connsiteY2139" fmla="*/ 4737811 h 6867747"/>
              <a:gd name="connsiteX2140" fmla="*/ 4026834 w 10243893"/>
              <a:gd name="connsiteY2140" fmla="*/ 4737682 h 6867747"/>
              <a:gd name="connsiteX2141" fmla="*/ 4026861 w 10243893"/>
              <a:gd name="connsiteY2141" fmla="*/ 4737690 h 6867747"/>
              <a:gd name="connsiteX2142" fmla="*/ 4026740 w 10243893"/>
              <a:gd name="connsiteY2142" fmla="*/ 4737811 h 6867747"/>
              <a:gd name="connsiteX2143" fmla="*/ 796421 w 10243893"/>
              <a:gd name="connsiteY2143" fmla="*/ 4737682 h 6867747"/>
              <a:gd name="connsiteX2144" fmla="*/ 796448 w 10243893"/>
              <a:gd name="connsiteY2144" fmla="*/ 4737690 h 6867747"/>
              <a:gd name="connsiteX2145" fmla="*/ 796327 w 10243893"/>
              <a:gd name="connsiteY2145" fmla="*/ 4737811 h 6867747"/>
              <a:gd name="connsiteX2146" fmla="*/ 8871547 w 10243893"/>
              <a:gd name="connsiteY2146" fmla="*/ 4737682 h 6867747"/>
              <a:gd name="connsiteX2147" fmla="*/ 8871574 w 10243893"/>
              <a:gd name="connsiteY2147" fmla="*/ 4737690 h 6867747"/>
              <a:gd name="connsiteX2148" fmla="*/ 8871453 w 10243893"/>
              <a:gd name="connsiteY2148" fmla="*/ 4737811 h 6867747"/>
              <a:gd name="connsiteX2149" fmla="*/ 5641739 w 10243893"/>
              <a:gd name="connsiteY2149" fmla="*/ 4737682 h 6867747"/>
              <a:gd name="connsiteX2150" fmla="*/ 5641766 w 10243893"/>
              <a:gd name="connsiteY2150" fmla="*/ 4737690 h 6867747"/>
              <a:gd name="connsiteX2151" fmla="*/ 5641645 w 10243893"/>
              <a:gd name="connsiteY2151" fmla="*/ 4737811 h 6867747"/>
              <a:gd name="connsiteX2152" fmla="*/ 2411809 w 10243893"/>
              <a:gd name="connsiteY2152" fmla="*/ 4737440 h 6867747"/>
              <a:gd name="connsiteX2153" fmla="*/ 2411836 w 10243893"/>
              <a:gd name="connsiteY2153" fmla="*/ 4737448 h 6867747"/>
              <a:gd name="connsiteX2154" fmla="*/ 2411715 w 10243893"/>
              <a:gd name="connsiteY2154" fmla="*/ 4737569 h 6867747"/>
              <a:gd name="connsiteX2155" fmla="*/ 9925845 w 10243893"/>
              <a:gd name="connsiteY2155" fmla="*/ 4661867 h 6867747"/>
              <a:gd name="connsiteX2156" fmla="*/ 9780608 w 10243893"/>
              <a:gd name="connsiteY2156" fmla="*/ 4861644 h 6867747"/>
              <a:gd name="connsiteX2157" fmla="*/ 9780608 w 10243893"/>
              <a:gd name="connsiteY2157" fmla="*/ 5014258 h 6867747"/>
              <a:gd name="connsiteX2158" fmla="*/ 9925845 w 10243893"/>
              <a:gd name="connsiteY2158" fmla="*/ 5061421 h 6867747"/>
              <a:gd name="connsiteX2159" fmla="*/ 10071083 w 10243893"/>
              <a:gd name="connsiteY2159" fmla="*/ 5014258 h 6867747"/>
              <a:gd name="connsiteX2160" fmla="*/ 10071083 w 10243893"/>
              <a:gd name="connsiteY2160" fmla="*/ 4861644 h 6867747"/>
              <a:gd name="connsiteX2161" fmla="*/ 8310578 w 10243893"/>
              <a:gd name="connsiteY2161" fmla="*/ 4661867 h 6867747"/>
              <a:gd name="connsiteX2162" fmla="*/ 8165341 w 10243893"/>
              <a:gd name="connsiteY2162" fmla="*/ 4861644 h 6867747"/>
              <a:gd name="connsiteX2163" fmla="*/ 8165341 w 10243893"/>
              <a:gd name="connsiteY2163" fmla="*/ 5014258 h 6867747"/>
              <a:gd name="connsiteX2164" fmla="*/ 8310578 w 10243893"/>
              <a:gd name="connsiteY2164" fmla="*/ 5061421 h 6867747"/>
              <a:gd name="connsiteX2165" fmla="*/ 8455815 w 10243893"/>
              <a:gd name="connsiteY2165" fmla="*/ 5014258 h 6867747"/>
              <a:gd name="connsiteX2166" fmla="*/ 8455815 w 10243893"/>
              <a:gd name="connsiteY2166" fmla="*/ 4861644 h 6867747"/>
              <a:gd name="connsiteX2167" fmla="*/ 6695916 w 10243893"/>
              <a:gd name="connsiteY2167" fmla="*/ 4661867 h 6867747"/>
              <a:gd name="connsiteX2168" fmla="*/ 6550679 w 10243893"/>
              <a:gd name="connsiteY2168" fmla="*/ 4861644 h 6867747"/>
              <a:gd name="connsiteX2169" fmla="*/ 6550679 w 10243893"/>
              <a:gd name="connsiteY2169" fmla="*/ 5014258 h 6867747"/>
              <a:gd name="connsiteX2170" fmla="*/ 6695916 w 10243893"/>
              <a:gd name="connsiteY2170" fmla="*/ 5061421 h 6867747"/>
              <a:gd name="connsiteX2171" fmla="*/ 6841154 w 10243893"/>
              <a:gd name="connsiteY2171" fmla="*/ 5014258 h 6867747"/>
              <a:gd name="connsiteX2172" fmla="*/ 6841154 w 10243893"/>
              <a:gd name="connsiteY2172" fmla="*/ 4861644 h 6867747"/>
              <a:gd name="connsiteX2173" fmla="*/ 5079560 w 10243893"/>
              <a:gd name="connsiteY2173" fmla="*/ 4661746 h 6867747"/>
              <a:gd name="connsiteX2174" fmla="*/ 4934323 w 10243893"/>
              <a:gd name="connsiteY2174" fmla="*/ 4861523 h 6867747"/>
              <a:gd name="connsiteX2175" fmla="*/ 4934323 w 10243893"/>
              <a:gd name="connsiteY2175" fmla="*/ 5014137 h 6867747"/>
              <a:gd name="connsiteX2176" fmla="*/ 5079560 w 10243893"/>
              <a:gd name="connsiteY2176" fmla="*/ 5061300 h 6867747"/>
              <a:gd name="connsiteX2177" fmla="*/ 5224798 w 10243893"/>
              <a:gd name="connsiteY2177" fmla="*/ 5014137 h 6867747"/>
              <a:gd name="connsiteX2178" fmla="*/ 5224798 w 10243893"/>
              <a:gd name="connsiteY2178" fmla="*/ 4861523 h 6867747"/>
              <a:gd name="connsiteX2179" fmla="*/ 3464656 w 10243893"/>
              <a:gd name="connsiteY2179" fmla="*/ 4661746 h 6867747"/>
              <a:gd name="connsiteX2180" fmla="*/ 3319418 w 10243893"/>
              <a:gd name="connsiteY2180" fmla="*/ 4861523 h 6867747"/>
              <a:gd name="connsiteX2181" fmla="*/ 3319418 w 10243893"/>
              <a:gd name="connsiteY2181" fmla="*/ 5014137 h 6867747"/>
              <a:gd name="connsiteX2182" fmla="*/ 3464656 w 10243893"/>
              <a:gd name="connsiteY2182" fmla="*/ 5061300 h 6867747"/>
              <a:gd name="connsiteX2183" fmla="*/ 3609893 w 10243893"/>
              <a:gd name="connsiteY2183" fmla="*/ 5014137 h 6867747"/>
              <a:gd name="connsiteX2184" fmla="*/ 3609893 w 10243893"/>
              <a:gd name="connsiteY2184" fmla="*/ 4861523 h 6867747"/>
              <a:gd name="connsiteX2185" fmla="*/ 1849751 w 10243893"/>
              <a:gd name="connsiteY2185" fmla="*/ 4661746 h 6867747"/>
              <a:gd name="connsiteX2186" fmla="*/ 1704514 w 10243893"/>
              <a:gd name="connsiteY2186" fmla="*/ 4861523 h 6867747"/>
              <a:gd name="connsiteX2187" fmla="*/ 1704514 w 10243893"/>
              <a:gd name="connsiteY2187" fmla="*/ 5014137 h 6867747"/>
              <a:gd name="connsiteX2188" fmla="*/ 1849751 w 10243893"/>
              <a:gd name="connsiteY2188" fmla="*/ 5061300 h 6867747"/>
              <a:gd name="connsiteX2189" fmla="*/ 1994989 w 10243893"/>
              <a:gd name="connsiteY2189" fmla="*/ 5014137 h 6867747"/>
              <a:gd name="connsiteX2190" fmla="*/ 1994989 w 10243893"/>
              <a:gd name="connsiteY2190" fmla="*/ 4861523 h 6867747"/>
              <a:gd name="connsiteX2191" fmla="*/ 234847 w 10243893"/>
              <a:gd name="connsiteY2191" fmla="*/ 4661746 h 6867747"/>
              <a:gd name="connsiteX2192" fmla="*/ 89609 w 10243893"/>
              <a:gd name="connsiteY2192" fmla="*/ 4861523 h 6867747"/>
              <a:gd name="connsiteX2193" fmla="*/ 89609 w 10243893"/>
              <a:gd name="connsiteY2193" fmla="*/ 5014137 h 6867747"/>
              <a:gd name="connsiteX2194" fmla="*/ 234847 w 10243893"/>
              <a:gd name="connsiteY2194" fmla="*/ 5061300 h 6867747"/>
              <a:gd name="connsiteX2195" fmla="*/ 380084 w 10243893"/>
              <a:gd name="connsiteY2195" fmla="*/ 5014137 h 6867747"/>
              <a:gd name="connsiteX2196" fmla="*/ 380084 w 10243893"/>
              <a:gd name="connsiteY2196" fmla="*/ 4861523 h 6867747"/>
              <a:gd name="connsiteX2197" fmla="*/ 2820701 w 10243893"/>
              <a:gd name="connsiteY2197" fmla="*/ 4624137 h 6867747"/>
              <a:gd name="connsiteX2198" fmla="*/ 2820701 w 10243893"/>
              <a:gd name="connsiteY2198" fmla="*/ 4765020 h 6867747"/>
              <a:gd name="connsiteX2199" fmla="*/ 2686590 w 10243893"/>
              <a:gd name="connsiteY2199" fmla="*/ 4808555 h 6867747"/>
              <a:gd name="connsiteX2200" fmla="*/ 2820701 w 10243893"/>
              <a:gd name="connsiteY2200" fmla="*/ 4852090 h 6867747"/>
              <a:gd name="connsiteX2201" fmla="*/ 2820701 w 10243893"/>
              <a:gd name="connsiteY2201" fmla="*/ 4992974 h 6867747"/>
              <a:gd name="connsiteX2202" fmla="*/ 2903539 w 10243893"/>
              <a:gd name="connsiteY2202" fmla="*/ 4878937 h 6867747"/>
              <a:gd name="connsiteX2203" fmla="*/ 3037530 w 10243893"/>
              <a:gd name="connsiteY2203" fmla="*/ 4922472 h 6867747"/>
              <a:gd name="connsiteX2204" fmla="*/ 2954692 w 10243893"/>
              <a:gd name="connsiteY2204" fmla="*/ 4808555 h 6867747"/>
              <a:gd name="connsiteX2205" fmla="*/ 3037530 w 10243893"/>
              <a:gd name="connsiteY2205" fmla="*/ 4694518 h 6867747"/>
              <a:gd name="connsiteX2206" fmla="*/ 2903445 w 10243893"/>
              <a:gd name="connsiteY2206" fmla="*/ 4738045 h 6867747"/>
              <a:gd name="connsiteX2207" fmla="*/ 1205797 w 10243893"/>
              <a:gd name="connsiteY2207" fmla="*/ 4624137 h 6867747"/>
              <a:gd name="connsiteX2208" fmla="*/ 1205797 w 10243893"/>
              <a:gd name="connsiteY2208" fmla="*/ 4765020 h 6867747"/>
              <a:gd name="connsiteX2209" fmla="*/ 1071806 w 10243893"/>
              <a:gd name="connsiteY2209" fmla="*/ 4808555 h 6867747"/>
              <a:gd name="connsiteX2210" fmla="*/ 1205797 w 10243893"/>
              <a:gd name="connsiteY2210" fmla="*/ 4852090 h 6867747"/>
              <a:gd name="connsiteX2211" fmla="*/ 1205797 w 10243893"/>
              <a:gd name="connsiteY2211" fmla="*/ 4992974 h 6867747"/>
              <a:gd name="connsiteX2212" fmla="*/ 1288634 w 10243893"/>
              <a:gd name="connsiteY2212" fmla="*/ 4878937 h 6867747"/>
              <a:gd name="connsiteX2213" fmla="*/ 1422625 w 10243893"/>
              <a:gd name="connsiteY2213" fmla="*/ 4922472 h 6867747"/>
              <a:gd name="connsiteX2214" fmla="*/ 1339788 w 10243893"/>
              <a:gd name="connsiteY2214" fmla="*/ 4808555 h 6867747"/>
              <a:gd name="connsiteX2215" fmla="*/ 1422625 w 10243893"/>
              <a:gd name="connsiteY2215" fmla="*/ 4694518 h 6867747"/>
              <a:gd name="connsiteX2216" fmla="*/ 1288540 w 10243893"/>
              <a:gd name="connsiteY2216" fmla="*/ 4738045 h 6867747"/>
              <a:gd name="connsiteX2217" fmla="*/ 9281044 w 10243893"/>
              <a:gd name="connsiteY2217" fmla="*/ 4624016 h 6867747"/>
              <a:gd name="connsiteX2218" fmla="*/ 9281044 w 10243893"/>
              <a:gd name="connsiteY2218" fmla="*/ 4764900 h 6867747"/>
              <a:gd name="connsiteX2219" fmla="*/ 9146933 w 10243893"/>
              <a:gd name="connsiteY2219" fmla="*/ 4808434 h 6867747"/>
              <a:gd name="connsiteX2220" fmla="*/ 9281044 w 10243893"/>
              <a:gd name="connsiteY2220" fmla="*/ 4851969 h 6867747"/>
              <a:gd name="connsiteX2221" fmla="*/ 9281044 w 10243893"/>
              <a:gd name="connsiteY2221" fmla="*/ 4992853 h 6867747"/>
              <a:gd name="connsiteX2222" fmla="*/ 9363882 w 10243893"/>
              <a:gd name="connsiteY2222" fmla="*/ 4878816 h 6867747"/>
              <a:gd name="connsiteX2223" fmla="*/ 9497873 w 10243893"/>
              <a:gd name="connsiteY2223" fmla="*/ 4922351 h 6867747"/>
              <a:gd name="connsiteX2224" fmla="*/ 9415035 w 10243893"/>
              <a:gd name="connsiteY2224" fmla="*/ 4808434 h 6867747"/>
              <a:gd name="connsiteX2225" fmla="*/ 9497873 w 10243893"/>
              <a:gd name="connsiteY2225" fmla="*/ 4694397 h 6867747"/>
              <a:gd name="connsiteX2226" fmla="*/ 9363882 w 10243893"/>
              <a:gd name="connsiteY2226" fmla="*/ 4737932 h 6867747"/>
              <a:gd name="connsiteX2227" fmla="*/ 9363882 w 10243893"/>
              <a:gd name="connsiteY2227" fmla="*/ 4738053 h 6867747"/>
              <a:gd name="connsiteX2228" fmla="*/ 7666140 w 10243893"/>
              <a:gd name="connsiteY2228" fmla="*/ 4624016 h 6867747"/>
              <a:gd name="connsiteX2229" fmla="*/ 7666140 w 10243893"/>
              <a:gd name="connsiteY2229" fmla="*/ 4764900 h 6867747"/>
              <a:gd name="connsiteX2230" fmla="*/ 7532029 w 10243893"/>
              <a:gd name="connsiteY2230" fmla="*/ 4808434 h 6867747"/>
              <a:gd name="connsiteX2231" fmla="*/ 7666140 w 10243893"/>
              <a:gd name="connsiteY2231" fmla="*/ 4851969 h 6867747"/>
              <a:gd name="connsiteX2232" fmla="*/ 7666140 w 10243893"/>
              <a:gd name="connsiteY2232" fmla="*/ 4992853 h 6867747"/>
              <a:gd name="connsiteX2233" fmla="*/ 7748978 w 10243893"/>
              <a:gd name="connsiteY2233" fmla="*/ 4878816 h 6867747"/>
              <a:gd name="connsiteX2234" fmla="*/ 7882968 w 10243893"/>
              <a:gd name="connsiteY2234" fmla="*/ 4922351 h 6867747"/>
              <a:gd name="connsiteX2235" fmla="*/ 7800131 w 10243893"/>
              <a:gd name="connsiteY2235" fmla="*/ 4808434 h 6867747"/>
              <a:gd name="connsiteX2236" fmla="*/ 7882968 w 10243893"/>
              <a:gd name="connsiteY2236" fmla="*/ 4694397 h 6867747"/>
              <a:gd name="connsiteX2237" fmla="*/ 7748884 w 10243893"/>
              <a:gd name="connsiteY2237" fmla="*/ 4737924 h 6867747"/>
              <a:gd name="connsiteX2238" fmla="*/ 6051478 w 10243893"/>
              <a:gd name="connsiteY2238" fmla="*/ 4624016 h 6867747"/>
              <a:gd name="connsiteX2239" fmla="*/ 6051478 w 10243893"/>
              <a:gd name="connsiteY2239" fmla="*/ 4764900 h 6867747"/>
              <a:gd name="connsiteX2240" fmla="*/ 5917366 w 10243893"/>
              <a:gd name="connsiteY2240" fmla="*/ 4808434 h 6867747"/>
              <a:gd name="connsiteX2241" fmla="*/ 6051478 w 10243893"/>
              <a:gd name="connsiteY2241" fmla="*/ 4851969 h 6867747"/>
              <a:gd name="connsiteX2242" fmla="*/ 6051478 w 10243893"/>
              <a:gd name="connsiteY2242" fmla="*/ 4992853 h 6867747"/>
              <a:gd name="connsiteX2243" fmla="*/ 6134315 w 10243893"/>
              <a:gd name="connsiteY2243" fmla="*/ 4878816 h 6867747"/>
              <a:gd name="connsiteX2244" fmla="*/ 6268306 w 10243893"/>
              <a:gd name="connsiteY2244" fmla="*/ 4922351 h 6867747"/>
              <a:gd name="connsiteX2245" fmla="*/ 6185469 w 10243893"/>
              <a:gd name="connsiteY2245" fmla="*/ 4808434 h 6867747"/>
              <a:gd name="connsiteX2246" fmla="*/ 6268306 w 10243893"/>
              <a:gd name="connsiteY2246" fmla="*/ 4694397 h 6867747"/>
              <a:gd name="connsiteX2247" fmla="*/ 6134221 w 10243893"/>
              <a:gd name="connsiteY2247" fmla="*/ 4737924 h 6867747"/>
              <a:gd name="connsiteX2248" fmla="*/ 4436332 w 10243893"/>
              <a:gd name="connsiteY2248" fmla="*/ 4624016 h 6867747"/>
              <a:gd name="connsiteX2249" fmla="*/ 4436332 w 10243893"/>
              <a:gd name="connsiteY2249" fmla="*/ 4764900 h 6867747"/>
              <a:gd name="connsiteX2250" fmla="*/ 4302220 w 10243893"/>
              <a:gd name="connsiteY2250" fmla="*/ 4808434 h 6867747"/>
              <a:gd name="connsiteX2251" fmla="*/ 4436332 w 10243893"/>
              <a:gd name="connsiteY2251" fmla="*/ 4851969 h 6867747"/>
              <a:gd name="connsiteX2252" fmla="*/ 4436332 w 10243893"/>
              <a:gd name="connsiteY2252" fmla="*/ 4992853 h 6867747"/>
              <a:gd name="connsiteX2253" fmla="*/ 4519169 w 10243893"/>
              <a:gd name="connsiteY2253" fmla="*/ 4878816 h 6867747"/>
              <a:gd name="connsiteX2254" fmla="*/ 4653160 w 10243893"/>
              <a:gd name="connsiteY2254" fmla="*/ 4922351 h 6867747"/>
              <a:gd name="connsiteX2255" fmla="*/ 4570322 w 10243893"/>
              <a:gd name="connsiteY2255" fmla="*/ 4808434 h 6867747"/>
              <a:gd name="connsiteX2256" fmla="*/ 4653160 w 10243893"/>
              <a:gd name="connsiteY2256" fmla="*/ 4694397 h 6867747"/>
              <a:gd name="connsiteX2257" fmla="*/ 4519169 w 10243893"/>
              <a:gd name="connsiteY2257" fmla="*/ 4737932 h 6867747"/>
              <a:gd name="connsiteX2258" fmla="*/ 4519169 w 10243893"/>
              <a:gd name="connsiteY2258" fmla="*/ 4738053 h 6867747"/>
              <a:gd name="connsiteX2259" fmla="*/ 8954291 w 10243893"/>
              <a:gd name="connsiteY2259" fmla="*/ 4623774 h 6867747"/>
              <a:gd name="connsiteX2260" fmla="*/ 8871547 w 10243893"/>
              <a:gd name="connsiteY2260" fmla="*/ 4737682 h 6867747"/>
              <a:gd name="connsiteX2261" fmla="*/ 8737463 w 10243893"/>
              <a:gd name="connsiteY2261" fmla="*/ 4694155 h 6867747"/>
              <a:gd name="connsiteX2262" fmla="*/ 8820300 w 10243893"/>
              <a:gd name="connsiteY2262" fmla="*/ 4808193 h 6867747"/>
              <a:gd name="connsiteX2263" fmla="*/ 8737463 w 10243893"/>
              <a:gd name="connsiteY2263" fmla="*/ 4922109 h 6867747"/>
              <a:gd name="connsiteX2264" fmla="*/ 8871453 w 10243893"/>
              <a:gd name="connsiteY2264" fmla="*/ 4878574 h 6867747"/>
              <a:gd name="connsiteX2265" fmla="*/ 8954291 w 10243893"/>
              <a:gd name="connsiteY2265" fmla="*/ 4992611 h 6867747"/>
              <a:gd name="connsiteX2266" fmla="*/ 8954291 w 10243893"/>
              <a:gd name="connsiteY2266" fmla="*/ 4851728 h 6867747"/>
              <a:gd name="connsiteX2267" fmla="*/ 9088402 w 10243893"/>
              <a:gd name="connsiteY2267" fmla="*/ 4808193 h 6867747"/>
              <a:gd name="connsiteX2268" fmla="*/ 8954291 w 10243893"/>
              <a:gd name="connsiteY2268" fmla="*/ 4764658 h 6867747"/>
              <a:gd name="connsiteX2269" fmla="*/ 7339386 w 10243893"/>
              <a:gd name="connsiteY2269" fmla="*/ 4623774 h 6867747"/>
              <a:gd name="connsiteX2270" fmla="*/ 7256643 w 10243893"/>
              <a:gd name="connsiteY2270" fmla="*/ 4737682 h 6867747"/>
              <a:gd name="connsiteX2271" fmla="*/ 7122558 w 10243893"/>
              <a:gd name="connsiteY2271" fmla="*/ 4694155 h 6867747"/>
              <a:gd name="connsiteX2272" fmla="*/ 7205396 w 10243893"/>
              <a:gd name="connsiteY2272" fmla="*/ 4808193 h 6867747"/>
              <a:gd name="connsiteX2273" fmla="*/ 7122558 w 10243893"/>
              <a:gd name="connsiteY2273" fmla="*/ 4922109 h 6867747"/>
              <a:gd name="connsiteX2274" fmla="*/ 7256549 w 10243893"/>
              <a:gd name="connsiteY2274" fmla="*/ 4878574 h 6867747"/>
              <a:gd name="connsiteX2275" fmla="*/ 7339386 w 10243893"/>
              <a:gd name="connsiteY2275" fmla="*/ 4992611 h 6867747"/>
              <a:gd name="connsiteX2276" fmla="*/ 7339386 w 10243893"/>
              <a:gd name="connsiteY2276" fmla="*/ 4851728 h 6867747"/>
              <a:gd name="connsiteX2277" fmla="*/ 7473498 w 10243893"/>
              <a:gd name="connsiteY2277" fmla="*/ 4808193 h 6867747"/>
              <a:gd name="connsiteX2278" fmla="*/ 7339386 w 10243893"/>
              <a:gd name="connsiteY2278" fmla="*/ 4764658 h 6867747"/>
              <a:gd name="connsiteX2279" fmla="*/ 5724482 w 10243893"/>
              <a:gd name="connsiteY2279" fmla="*/ 4623774 h 6867747"/>
              <a:gd name="connsiteX2280" fmla="*/ 5641739 w 10243893"/>
              <a:gd name="connsiteY2280" fmla="*/ 4737682 h 6867747"/>
              <a:gd name="connsiteX2281" fmla="*/ 5507654 w 10243893"/>
              <a:gd name="connsiteY2281" fmla="*/ 4694155 h 6867747"/>
              <a:gd name="connsiteX2282" fmla="*/ 5590491 w 10243893"/>
              <a:gd name="connsiteY2282" fmla="*/ 4808193 h 6867747"/>
              <a:gd name="connsiteX2283" fmla="*/ 5507654 w 10243893"/>
              <a:gd name="connsiteY2283" fmla="*/ 4922109 h 6867747"/>
              <a:gd name="connsiteX2284" fmla="*/ 5641645 w 10243893"/>
              <a:gd name="connsiteY2284" fmla="*/ 4878574 h 6867747"/>
              <a:gd name="connsiteX2285" fmla="*/ 5724482 w 10243893"/>
              <a:gd name="connsiteY2285" fmla="*/ 4992611 h 6867747"/>
              <a:gd name="connsiteX2286" fmla="*/ 5724482 w 10243893"/>
              <a:gd name="connsiteY2286" fmla="*/ 4851728 h 6867747"/>
              <a:gd name="connsiteX2287" fmla="*/ 5858594 w 10243893"/>
              <a:gd name="connsiteY2287" fmla="*/ 4808193 h 6867747"/>
              <a:gd name="connsiteX2288" fmla="*/ 5724482 w 10243893"/>
              <a:gd name="connsiteY2288" fmla="*/ 4764658 h 6867747"/>
              <a:gd name="connsiteX2289" fmla="*/ 4109577 w 10243893"/>
              <a:gd name="connsiteY2289" fmla="*/ 4623774 h 6867747"/>
              <a:gd name="connsiteX2290" fmla="*/ 4026834 w 10243893"/>
              <a:gd name="connsiteY2290" fmla="*/ 4737682 h 6867747"/>
              <a:gd name="connsiteX2291" fmla="*/ 3892749 w 10243893"/>
              <a:gd name="connsiteY2291" fmla="*/ 4694155 h 6867747"/>
              <a:gd name="connsiteX2292" fmla="*/ 3975587 w 10243893"/>
              <a:gd name="connsiteY2292" fmla="*/ 4808193 h 6867747"/>
              <a:gd name="connsiteX2293" fmla="*/ 3892749 w 10243893"/>
              <a:gd name="connsiteY2293" fmla="*/ 4922109 h 6867747"/>
              <a:gd name="connsiteX2294" fmla="*/ 4026740 w 10243893"/>
              <a:gd name="connsiteY2294" fmla="*/ 4878574 h 6867747"/>
              <a:gd name="connsiteX2295" fmla="*/ 4109577 w 10243893"/>
              <a:gd name="connsiteY2295" fmla="*/ 4992611 h 6867747"/>
              <a:gd name="connsiteX2296" fmla="*/ 4109577 w 10243893"/>
              <a:gd name="connsiteY2296" fmla="*/ 4851728 h 6867747"/>
              <a:gd name="connsiteX2297" fmla="*/ 4243690 w 10243893"/>
              <a:gd name="connsiteY2297" fmla="*/ 4808193 h 6867747"/>
              <a:gd name="connsiteX2298" fmla="*/ 4109577 w 10243893"/>
              <a:gd name="connsiteY2298" fmla="*/ 4764658 h 6867747"/>
              <a:gd name="connsiteX2299" fmla="*/ 879164 w 10243893"/>
              <a:gd name="connsiteY2299" fmla="*/ 4623774 h 6867747"/>
              <a:gd name="connsiteX2300" fmla="*/ 796421 w 10243893"/>
              <a:gd name="connsiteY2300" fmla="*/ 4737682 h 6867747"/>
              <a:gd name="connsiteX2301" fmla="*/ 662336 w 10243893"/>
              <a:gd name="connsiteY2301" fmla="*/ 4694155 h 6867747"/>
              <a:gd name="connsiteX2302" fmla="*/ 745173 w 10243893"/>
              <a:gd name="connsiteY2302" fmla="*/ 4808193 h 6867747"/>
              <a:gd name="connsiteX2303" fmla="*/ 662336 w 10243893"/>
              <a:gd name="connsiteY2303" fmla="*/ 4922109 h 6867747"/>
              <a:gd name="connsiteX2304" fmla="*/ 796327 w 10243893"/>
              <a:gd name="connsiteY2304" fmla="*/ 4878574 h 6867747"/>
              <a:gd name="connsiteX2305" fmla="*/ 879164 w 10243893"/>
              <a:gd name="connsiteY2305" fmla="*/ 4992611 h 6867747"/>
              <a:gd name="connsiteX2306" fmla="*/ 879164 w 10243893"/>
              <a:gd name="connsiteY2306" fmla="*/ 4851728 h 6867747"/>
              <a:gd name="connsiteX2307" fmla="*/ 1013276 w 10243893"/>
              <a:gd name="connsiteY2307" fmla="*/ 4808193 h 6867747"/>
              <a:gd name="connsiteX2308" fmla="*/ 879164 w 10243893"/>
              <a:gd name="connsiteY2308" fmla="*/ 4764658 h 6867747"/>
              <a:gd name="connsiteX2309" fmla="*/ 2494552 w 10243893"/>
              <a:gd name="connsiteY2309" fmla="*/ 4623532 h 6867747"/>
              <a:gd name="connsiteX2310" fmla="*/ 2411809 w 10243893"/>
              <a:gd name="connsiteY2310" fmla="*/ 4737440 h 6867747"/>
              <a:gd name="connsiteX2311" fmla="*/ 2277724 w 10243893"/>
              <a:gd name="connsiteY2311" fmla="*/ 4693914 h 6867747"/>
              <a:gd name="connsiteX2312" fmla="*/ 2360561 w 10243893"/>
              <a:gd name="connsiteY2312" fmla="*/ 4807951 h 6867747"/>
              <a:gd name="connsiteX2313" fmla="*/ 2277724 w 10243893"/>
              <a:gd name="connsiteY2313" fmla="*/ 4921867 h 6867747"/>
              <a:gd name="connsiteX2314" fmla="*/ 2411715 w 10243893"/>
              <a:gd name="connsiteY2314" fmla="*/ 4878332 h 6867747"/>
              <a:gd name="connsiteX2315" fmla="*/ 2494552 w 10243893"/>
              <a:gd name="connsiteY2315" fmla="*/ 4992370 h 6867747"/>
              <a:gd name="connsiteX2316" fmla="*/ 2494552 w 10243893"/>
              <a:gd name="connsiteY2316" fmla="*/ 4851486 h 6867747"/>
              <a:gd name="connsiteX2317" fmla="*/ 2628664 w 10243893"/>
              <a:gd name="connsiteY2317" fmla="*/ 4807951 h 6867747"/>
              <a:gd name="connsiteX2318" fmla="*/ 2494552 w 10243893"/>
              <a:gd name="connsiteY2318" fmla="*/ 4764416 h 6867747"/>
              <a:gd name="connsiteX2319" fmla="*/ 8472867 w 10243893"/>
              <a:gd name="connsiteY2319" fmla="*/ 4608779 h 6867747"/>
              <a:gd name="connsiteX2320" fmla="*/ 8472867 w 10243893"/>
              <a:gd name="connsiteY2320" fmla="*/ 4855839 h 6867747"/>
              <a:gd name="connsiteX2321" fmla="*/ 8562597 w 10243893"/>
              <a:gd name="connsiteY2321" fmla="*/ 4979309 h 6867747"/>
              <a:gd name="connsiteX2322" fmla="*/ 8707714 w 10243893"/>
              <a:gd name="connsiteY2322" fmla="*/ 4932146 h 6867747"/>
              <a:gd name="connsiteX2323" fmla="*/ 8797444 w 10243893"/>
              <a:gd name="connsiteY2323" fmla="*/ 4808676 h 6867747"/>
              <a:gd name="connsiteX2324" fmla="*/ 8707714 w 10243893"/>
              <a:gd name="connsiteY2324" fmla="*/ 4685207 h 6867747"/>
              <a:gd name="connsiteX2325" fmla="*/ 8707714 w 10243893"/>
              <a:gd name="connsiteY2325" fmla="*/ 4685086 h 6867747"/>
              <a:gd name="connsiteX2326" fmla="*/ 6857962 w 10243893"/>
              <a:gd name="connsiteY2326" fmla="*/ 4608779 h 6867747"/>
              <a:gd name="connsiteX2327" fmla="*/ 6857962 w 10243893"/>
              <a:gd name="connsiteY2327" fmla="*/ 4855839 h 6867747"/>
              <a:gd name="connsiteX2328" fmla="*/ 6947693 w 10243893"/>
              <a:gd name="connsiteY2328" fmla="*/ 4979309 h 6867747"/>
              <a:gd name="connsiteX2329" fmla="*/ 7092810 w 10243893"/>
              <a:gd name="connsiteY2329" fmla="*/ 4932146 h 6867747"/>
              <a:gd name="connsiteX2330" fmla="*/ 7182540 w 10243893"/>
              <a:gd name="connsiteY2330" fmla="*/ 4808676 h 6867747"/>
              <a:gd name="connsiteX2331" fmla="*/ 7092810 w 10243893"/>
              <a:gd name="connsiteY2331" fmla="*/ 4685207 h 6867747"/>
              <a:gd name="connsiteX2332" fmla="*/ 7092810 w 10243893"/>
              <a:gd name="connsiteY2332" fmla="*/ 4685086 h 6867747"/>
              <a:gd name="connsiteX2333" fmla="*/ 5243058 w 10243893"/>
              <a:gd name="connsiteY2333" fmla="*/ 4608779 h 6867747"/>
              <a:gd name="connsiteX2334" fmla="*/ 5243058 w 10243893"/>
              <a:gd name="connsiteY2334" fmla="*/ 4855839 h 6867747"/>
              <a:gd name="connsiteX2335" fmla="*/ 5332789 w 10243893"/>
              <a:gd name="connsiteY2335" fmla="*/ 4979309 h 6867747"/>
              <a:gd name="connsiteX2336" fmla="*/ 5477905 w 10243893"/>
              <a:gd name="connsiteY2336" fmla="*/ 4932146 h 6867747"/>
              <a:gd name="connsiteX2337" fmla="*/ 5567635 w 10243893"/>
              <a:gd name="connsiteY2337" fmla="*/ 4808676 h 6867747"/>
              <a:gd name="connsiteX2338" fmla="*/ 5477905 w 10243893"/>
              <a:gd name="connsiteY2338" fmla="*/ 4685207 h 6867747"/>
              <a:gd name="connsiteX2339" fmla="*/ 5477905 w 10243893"/>
              <a:gd name="connsiteY2339" fmla="*/ 4685086 h 6867747"/>
              <a:gd name="connsiteX2340" fmla="*/ 3628154 w 10243893"/>
              <a:gd name="connsiteY2340" fmla="*/ 4608779 h 6867747"/>
              <a:gd name="connsiteX2341" fmla="*/ 3628154 w 10243893"/>
              <a:gd name="connsiteY2341" fmla="*/ 4855839 h 6867747"/>
              <a:gd name="connsiteX2342" fmla="*/ 3717884 w 10243893"/>
              <a:gd name="connsiteY2342" fmla="*/ 4979309 h 6867747"/>
              <a:gd name="connsiteX2343" fmla="*/ 3863001 w 10243893"/>
              <a:gd name="connsiteY2343" fmla="*/ 4932146 h 6867747"/>
              <a:gd name="connsiteX2344" fmla="*/ 3952731 w 10243893"/>
              <a:gd name="connsiteY2344" fmla="*/ 4808676 h 6867747"/>
              <a:gd name="connsiteX2345" fmla="*/ 3863001 w 10243893"/>
              <a:gd name="connsiteY2345" fmla="*/ 4685207 h 6867747"/>
              <a:gd name="connsiteX2346" fmla="*/ 3863001 w 10243893"/>
              <a:gd name="connsiteY2346" fmla="*/ 4685086 h 6867747"/>
              <a:gd name="connsiteX2347" fmla="*/ 2013128 w 10243893"/>
              <a:gd name="connsiteY2347" fmla="*/ 4608536 h 6867747"/>
              <a:gd name="connsiteX2348" fmla="*/ 2013128 w 10243893"/>
              <a:gd name="connsiteY2348" fmla="*/ 4855598 h 6867747"/>
              <a:gd name="connsiteX2349" fmla="*/ 2102859 w 10243893"/>
              <a:gd name="connsiteY2349" fmla="*/ 4979067 h 6867747"/>
              <a:gd name="connsiteX2350" fmla="*/ 2247975 w 10243893"/>
              <a:gd name="connsiteY2350" fmla="*/ 4931905 h 6867747"/>
              <a:gd name="connsiteX2351" fmla="*/ 2337705 w 10243893"/>
              <a:gd name="connsiteY2351" fmla="*/ 4808434 h 6867747"/>
              <a:gd name="connsiteX2352" fmla="*/ 2247975 w 10243893"/>
              <a:gd name="connsiteY2352" fmla="*/ 4684965 h 6867747"/>
              <a:gd name="connsiteX2353" fmla="*/ 2248096 w 10243893"/>
              <a:gd name="connsiteY2353" fmla="*/ 4684844 h 6867747"/>
              <a:gd name="connsiteX2354" fmla="*/ 398224 w 10243893"/>
              <a:gd name="connsiteY2354" fmla="*/ 4608536 h 6867747"/>
              <a:gd name="connsiteX2355" fmla="*/ 398224 w 10243893"/>
              <a:gd name="connsiteY2355" fmla="*/ 4855598 h 6867747"/>
              <a:gd name="connsiteX2356" fmla="*/ 487954 w 10243893"/>
              <a:gd name="connsiteY2356" fmla="*/ 4979067 h 6867747"/>
              <a:gd name="connsiteX2357" fmla="*/ 633071 w 10243893"/>
              <a:gd name="connsiteY2357" fmla="*/ 4931905 h 6867747"/>
              <a:gd name="connsiteX2358" fmla="*/ 722801 w 10243893"/>
              <a:gd name="connsiteY2358" fmla="*/ 4808434 h 6867747"/>
              <a:gd name="connsiteX2359" fmla="*/ 633071 w 10243893"/>
              <a:gd name="connsiteY2359" fmla="*/ 4684965 h 6867747"/>
              <a:gd name="connsiteX2360" fmla="*/ 633192 w 10243893"/>
              <a:gd name="connsiteY2360" fmla="*/ 4684844 h 6867747"/>
              <a:gd name="connsiteX2361" fmla="*/ 3301884 w 10243893"/>
              <a:gd name="connsiteY2361" fmla="*/ 4608416 h 6867747"/>
              <a:gd name="connsiteX2362" fmla="*/ 3067037 w 10243893"/>
              <a:gd name="connsiteY2362" fmla="*/ 4684723 h 6867747"/>
              <a:gd name="connsiteX2363" fmla="*/ 3067037 w 10243893"/>
              <a:gd name="connsiteY2363" fmla="*/ 4684844 h 6867747"/>
              <a:gd name="connsiteX2364" fmla="*/ 2977306 w 10243893"/>
              <a:gd name="connsiteY2364" fmla="*/ 4808314 h 6867747"/>
              <a:gd name="connsiteX2365" fmla="*/ 3067037 w 10243893"/>
              <a:gd name="connsiteY2365" fmla="*/ 4931784 h 6867747"/>
              <a:gd name="connsiteX2366" fmla="*/ 3212153 w 10243893"/>
              <a:gd name="connsiteY2366" fmla="*/ 4978946 h 6867747"/>
              <a:gd name="connsiteX2367" fmla="*/ 3301884 w 10243893"/>
              <a:gd name="connsiteY2367" fmla="*/ 4855476 h 6867747"/>
              <a:gd name="connsiteX2368" fmla="*/ 1687100 w 10243893"/>
              <a:gd name="connsiteY2368" fmla="*/ 4608416 h 6867747"/>
              <a:gd name="connsiteX2369" fmla="*/ 1452132 w 10243893"/>
              <a:gd name="connsiteY2369" fmla="*/ 4684723 h 6867747"/>
              <a:gd name="connsiteX2370" fmla="*/ 1452253 w 10243893"/>
              <a:gd name="connsiteY2370" fmla="*/ 4684844 h 6867747"/>
              <a:gd name="connsiteX2371" fmla="*/ 1362523 w 10243893"/>
              <a:gd name="connsiteY2371" fmla="*/ 4808314 h 6867747"/>
              <a:gd name="connsiteX2372" fmla="*/ 1452253 w 10243893"/>
              <a:gd name="connsiteY2372" fmla="*/ 4931784 h 6867747"/>
              <a:gd name="connsiteX2373" fmla="*/ 1597370 w 10243893"/>
              <a:gd name="connsiteY2373" fmla="*/ 4978946 h 6867747"/>
              <a:gd name="connsiteX2374" fmla="*/ 1687100 w 10243893"/>
              <a:gd name="connsiteY2374" fmla="*/ 4855476 h 6867747"/>
              <a:gd name="connsiteX2375" fmla="*/ 9762227 w 10243893"/>
              <a:gd name="connsiteY2375" fmla="*/ 4608295 h 6867747"/>
              <a:gd name="connsiteX2376" fmla="*/ 9527380 w 10243893"/>
              <a:gd name="connsiteY2376" fmla="*/ 4684602 h 6867747"/>
              <a:gd name="connsiteX2377" fmla="*/ 9527380 w 10243893"/>
              <a:gd name="connsiteY2377" fmla="*/ 4684723 h 6867747"/>
              <a:gd name="connsiteX2378" fmla="*/ 9437649 w 10243893"/>
              <a:gd name="connsiteY2378" fmla="*/ 4808193 h 6867747"/>
              <a:gd name="connsiteX2379" fmla="*/ 9527380 w 10243893"/>
              <a:gd name="connsiteY2379" fmla="*/ 4931662 h 6867747"/>
              <a:gd name="connsiteX2380" fmla="*/ 9672497 w 10243893"/>
              <a:gd name="connsiteY2380" fmla="*/ 4978826 h 6867747"/>
              <a:gd name="connsiteX2381" fmla="*/ 9762227 w 10243893"/>
              <a:gd name="connsiteY2381" fmla="*/ 4855355 h 6867747"/>
              <a:gd name="connsiteX2382" fmla="*/ 8147443 w 10243893"/>
              <a:gd name="connsiteY2382" fmla="*/ 4608295 h 6867747"/>
              <a:gd name="connsiteX2383" fmla="*/ 7912475 w 10243893"/>
              <a:gd name="connsiteY2383" fmla="*/ 4684602 h 6867747"/>
              <a:gd name="connsiteX2384" fmla="*/ 7912597 w 10243893"/>
              <a:gd name="connsiteY2384" fmla="*/ 4684723 h 6867747"/>
              <a:gd name="connsiteX2385" fmla="*/ 7822866 w 10243893"/>
              <a:gd name="connsiteY2385" fmla="*/ 4808193 h 6867747"/>
              <a:gd name="connsiteX2386" fmla="*/ 7912597 w 10243893"/>
              <a:gd name="connsiteY2386" fmla="*/ 4931662 h 6867747"/>
              <a:gd name="connsiteX2387" fmla="*/ 8057713 w 10243893"/>
              <a:gd name="connsiteY2387" fmla="*/ 4978826 h 6867747"/>
              <a:gd name="connsiteX2388" fmla="*/ 8147443 w 10243893"/>
              <a:gd name="connsiteY2388" fmla="*/ 4855355 h 6867747"/>
              <a:gd name="connsiteX2389" fmla="*/ 6532781 w 10243893"/>
              <a:gd name="connsiteY2389" fmla="*/ 4608295 h 6867747"/>
              <a:gd name="connsiteX2390" fmla="*/ 6297813 w 10243893"/>
              <a:gd name="connsiteY2390" fmla="*/ 4684602 h 6867747"/>
              <a:gd name="connsiteX2391" fmla="*/ 6298055 w 10243893"/>
              <a:gd name="connsiteY2391" fmla="*/ 4684723 h 6867747"/>
              <a:gd name="connsiteX2392" fmla="*/ 6208325 w 10243893"/>
              <a:gd name="connsiteY2392" fmla="*/ 4808193 h 6867747"/>
              <a:gd name="connsiteX2393" fmla="*/ 6297934 w 10243893"/>
              <a:gd name="connsiteY2393" fmla="*/ 4931662 h 6867747"/>
              <a:gd name="connsiteX2394" fmla="*/ 6443050 w 10243893"/>
              <a:gd name="connsiteY2394" fmla="*/ 4978826 h 6867747"/>
              <a:gd name="connsiteX2395" fmla="*/ 6532781 w 10243893"/>
              <a:gd name="connsiteY2395" fmla="*/ 4855355 h 6867747"/>
              <a:gd name="connsiteX2396" fmla="*/ 4917514 w 10243893"/>
              <a:gd name="connsiteY2396" fmla="*/ 4608295 h 6867747"/>
              <a:gd name="connsiteX2397" fmla="*/ 4682667 w 10243893"/>
              <a:gd name="connsiteY2397" fmla="*/ 4684602 h 6867747"/>
              <a:gd name="connsiteX2398" fmla="*/ 4682667 w 10243893"/>
              <a:gd name="connsiteY2398" fmla="*/ 4684723 h 6867747"/>
              <a:gd name="connsiteX2399" fmla="*/ 4592936 w 10243893"/>
              <a:gd name="connsiteY2399" fmla="*/ 4808193 h 6867747"/>
              <a:gd name="connsiteX2400" fmla="*/ 4682667 w 10243893"/>
              <a:gd name="connsiteY2400" fmla="*/ 4931662 h 6867747"/>
              <a:gd name="connsiteX2401" fmla="*/ 4827783 w 10243893"/>
              <a:gd name="connsiteY2401" fmla="*/ 4978826 h 6867747"/>
              <a:gd name="connsiteX2402" fmla="*/ 4917514 w 10243893"/>
              <a:gd name="connsiteY2402" fmla="*/ 4855355 h 6867747"/>
              <a:gd name="connsiteX2403" fmla="*/ 9988004 w 10243893"/>
              <a:gd name="connsiteY2403" fmla="*/ 4576007 h 6867747"/>
              <a:gd name="connsiteX2404" fmla="*/ 9936850 w 10243893"/>
              <a:gd name="connsiteY2404" fmla="*/ 4646509 h 6867747"/>
              <a:gd name="connsiteX2405" fmla="*/ 10070962 w 10243893"/>
              <a:gd name="connsiteY2405" fmla="*/ 4831049 h 6867747"/>
              <a:gd name="connsiteX2406" fmla="*/ 10070962 w 10243893"/>
              <a:gd name="connsiteY2406" fmla="*/ 4602974 h 6867747"/>
              <a:gd name="connsiteX2407" fmla="*/ 9988125 w 10243893"/>
              <a:gd name="connsiteY2407" fmla="*/ 4576007 h 6867747"/>
              <a:gd name="connsiteX2408" fmla="*/ 8372979 w 10243893"/>
              <a:gd name="connsiteY2408" fmla="*/ 4576007 h 6867747"/>
              <a:gd name="connsiteX2409" fmla="*/ 8321825 w 10243893"/>
              <a:gd name="connsiteY2409" fmla="*/ 4646509 h 6867747"/>
              <a:gd name="connsiteX2410" fmla="*/ 8455815 w 10243893"/>
              <a:gd name="connsiteY2410" fmla="*/ 4831049 h 6867747"/>
              <a:gd name="connsiteX2411" fmla="*/ 8455815 w 10243893"/>
              <a:gd name="connsiteY2411" fmla="*/ 4602974 h 6867747"/>
              <a:gd name="connsiteX2412" fmla="*/ 6758195 w 10243893"/>
              <a:gd name="connsiteY2412" fmla="*/ 4576007 h 6867747"/>
              <a:gd name="connsiteX2413" fmla="*/ 6707041 w 10243893"/>
              <a:gd name="connsiteY2413" fmla="*/ 4646509 h 6867747"/>
              <a:gd name="connsiteX2414" fmla="*/ 6841154 w 10243893"/>
              <a:gd name="connsiteY2414" fmla="*/ 4831049 h 6867747"/>
              <a:gd name="connsiteX2415" fmla="*/ 6841154 w 10243893"/>
              <a:gd name="connsiteY2415" fmla="*/ 4602974 h 6867747"/>
              <a:gd name="connsiteX2416" fmla="*/ 6758316 w 10243893"/>
              <a:gd name="connsiteY2416" fmla="*/ 4576007 h 6867747"/>
              <a:gd name="connsiteX2417" fmla="*/ 9863082 w 10243893"/>
              <a:gd name="connsiteY2417" fmla="*/ 4575885 h 6867747"/>
              <a:gd name="connsiteX2418" fmla="*/ 9780245 w 10243893"/>
              <a:gd name="connsiteY2418" fmla="*/ 4602853 h 6867747"/>
              <a:gd name="connsiteX2419" fmla="*/ 9780245 w 10243893"/>
              <a:gd name="connsiteY2419" fmla="*/ 4830928 h 6867747"/>
              <a:gd name="connsiteX2420" fmla="*/ 9914357 w 10243893"/>
              <a:gd name="connsiteY2420" fmla="*/ 4646388 h 6867747"/>
              <a:gd name="connsiteX2421" fmla="*/ 9863203 w 10243893"/>
              <a:gd name="connsiteY2421" fmla="*/ 4575885 h 6867747"/>
              <a:gd name="connsiteX2422" fmla="*/ 8248178 w 10243893"/>
              <a:gd name="connsiteY2422" fmla="*/ 4575885 h 6867747"/>
              <a:gd name="connsiteX2423" fmla="*/ 8165341 w 10243893"/>
              <a:gd name="connsiteY2423" fmla="*/ 4602853 h 6867747"/>
              <a:gd name="connsiteX2424" fmla="*/ 8165341 w 10243893"/>
              <a:gd name="connsiteY2424" fmla="*/ 4830928 h 6867747"/>
              <a:gd name="connsiteX2425" fmla="*/ 8299453 w 10243893"/>
              <a:gd name="connsiteY2425" fmla="*/ 4646388 h 6867747"/>
              <a:gd name="connsiteX2426" fmla="*/ 8248299 w 10243893"/>
              <a:gd name="connsiteY2426" fmla="*/ 4575885 h 6867747"/>
              <a:gd name="connsiteX2427" fmla="*/ 6633516 w 10243893"/>
              <a:gd name="connsiteY2427" fmla="*/ 4575885 h 6867747"/>
              <a:gd name="connsiteX2428" fmla="*/ 6550679 w 10243893"/>
              <a:gd name="connsiteY2428" fmla="*/ 4602853 h 6867747"/>
              <a:gd name="connsiteX2429" fmla="*/ 6550679 w 10243893"/>
              <a:gd name="connsiteY2429" fmla="*/ 4830928 h 6867747"/>
              <a:gd name="connsiteX2430" fmla="*/ 6684791 w 10243893"/>
              <a:gd name="connsiteY2430" fmla="*/ 4646388 h 6867747"/>
              <a:gd name="connsiteX2431" fmla="*/ 6633637 w 10243893"/>
              <a:gd name="connsiteY2431" fmla="*/ 4575885 h 6867747"/>
              <a:gd name="connsiteX2432" fmla="*/ 5141840 w 10243893"/>
              <a:gd name="connsiteY2432" fmla="*/ 4575885 h 6867747"/>
              <a:gd name="connsiteX2433" fmla="*/ 5090686 w 10243893"/>
              <a:gd name="connsiteY2433" fmla="*/ 4646388 h 6867747"/>
              <a:gd name="connsiteX2434" fmla="*/ 5224798 w 10243893"/>
              <a:gd name="connsiteY2434" fmla="*/ 4830928 h 6867747"/>
              <a:gd name="connsiteX2435" fmla="*/ 5224798 w 10243893"/>
              <a:gd name="connsiteY2435" fmla="*/ 4602853 h 6867747"/>
              <a:gd name="connsiteX2436" fmla="*/ 5141961 w 10243893"/>
              <a:gd name="connsiteY2436" fmla="*/ 4575885 h 6867747"/>
              <a:gd name="connsiteX2437" fmla="*/ 3527056 w 10243893"/>
              <a:gd name="connsiteY2437" fmla="*/ 4575885 h 6867747"/>
              <a:gd name="connsiteX2438" fmla="*/ 3475902 w 10243893"/>
              <a:gd name="connsiteY2438" fmla="*/ 4646388 h 6867747"/>
              <a:gd name="connsiteX2439" fmla="*/ 3609893 w 10243893"/>
              <a:gd name="connsiteY2439" fmla="*/ 4830928 h 6867747"/>
              <a:gd name="connsiteX2440" fmla="*/ 3609893 w 10243893"/>
              <a:gd name="connsiteY2440" fmla="*/ 4602853 h 6867747"/>
              <a:gd name="connsiteX2441" fmla="*/ 1912030 w 10243893"/>
              <a:gd name="connsiteY2441" fmla="*/ 4575885 h 6867747"/>
              <a:gd name="connsiteX2442" fmla="*/ 1860877 w 10243893"/>
              <a:gd name="connsiteY2442" fmla="*/ 4646388 h 6867747"/>
              <a:gd name="connsiteX2443" fmla="*/ 1994989 w 10243893"/>
              <a:gd name="connsiteY2443" fmla="*/ 4830928 h 6867747"/>
              <a:gd name="connsiteX2444" fmla="*/ 1994989 w 10243893"/>
              <a:gd name="connsiteY2444" fmla="*/ 4602853 h 6867747"/>
              <a:gd name="connsiteX2445" fmla="*/ 1912151 w 10243893"/>
              <a:gd name="connsiteY2445" fmla="*/ 4575885 h 6867747"/>
              <a:gd name="connsiteX2446" fmla="*/ 297126 w 10243893"/>
              <a:gd name="connsiteY2446" fmla="*/ 4575885 h 6867747"/>
              <a:gd name="connsiteX2447" fmla="*/ 245972 w 10243893"/>
              <a:gd name="connsiteY2447" fmla="*/ 4646388 h 6867747"/>
              <a:gd name="connsiteX2448" fmla="*/ 380084 w 10243893"/>
              <a:gd name="connsiteY2448" fmla="*/ 4830928 h 6867747"/>
              <a:gd name="connsiteX2449" fmla="*/ 380084 w 10243893"/>
              <a:gd name="connsiteY2449" fmla="*/ 4602853 h 6867747"/>
              <a:gd name="connsiteX2450" fmla="*/ 297247 w 10243893"/>
              <a:gd name="connsiteY2450" fmla="*/ 4575885 h 6867747"/>
              <a:gd name="connsiteX2451" fmla="*/ 5017160 w 10243893"/>
              <a:gd name="connsiteY2451" fmla="*/ 4575764 h 6867747"/>
              <a:gd name="connsiteX2452" fmla="*/ 4934323 w 10243893"/>
              <a:gd name="connsiteY2452" fmla="*/ 4602732 h 6867747"/>
              <a:gd name="connsiteX2453" fmla="*/ 4934323 w 10243893"/>
              <a:gd name="connsiteY2453" fmla="*/ 4830807 h 6867747"/>
              <a:gd name="connsiteX2454" fmla="*/ 5068435 w 10243893"/>
              <a:gd name="connsiteY2454" fmla="*/ 4646267 h 6867747"/>
              <a:gd name="connsiteX2455" fmla="*/ 5017281 w 10243893"/>
              <a:gd name="connsiteY2455" fmla="*/ 4575764 h 6867747"/>
              <a:gd name="connsiteX2456" fmla="*/ 3402256 w 10243893"/>
              <a:gd name="connsiteY2456" fmla="*/ 4575764 h 6867747"/>
              <a:gd name="connsiteX2457" fmla="*/ 3319418 w 10243893"/>
              <a:gd name="connsiteY2457" fmla="*/ 4602732 h 6867747"/>
              <a:gd name="connsiteX2458" fmla="*/ 3319418 w 10243893"/>
              <a:gd name="connsiteY2458" fmla="*/ 4830807 h 6867747"/>
              <a:gd name="connsiteX2459" fmla="*/ 3453530 w 10243893"/>
              <a:gd name="connsiteY2459" fmla="*/ 4646267 h 6867747"/>
              <a:gd name="connsiteX2460" fmla="*/ 3402377 w 10243893"/>
              <a:gd name="connsiteY2460" fmla="*/ 4575764 h 6867747"/>
              <a:gd name="connsiteX2461" fmla="*/ 1787351 w 10243893"/>
              <a:gd name="connsiteY2461" fmla="*/ 4575764 h 6867747"/>
              <a:gd name="connsiteX2462" fmla="*/ 1704514 w 10243893"/>
              <a:gd name="connsiteY2462" fmla="*/ 4602732 h 6867747"/>
              <a:gd name="connsiteX2463" fmla="*/ 1704514 w 10243893"/>
              <a:gd name="connsiteY2463" fmla="*/ 4830807 h 6867747"/>
              <a:gd name="connsiteX2464" fmla="*/ 1838626 w 10243893"/>
              <a:gd name="connsiteY2464" fmla="*/ 4646267 h 6867747"/>
              <a:gd name="connsiteX2465" fmla="*/ 1787472 w 10243893"/>
              <a:gd name="connsiteY2465" fmla="*/ 4575764 h 6867747"/>
              <a:gd name="connsiteX2466" fmla="*/ 172447 w 10243893"/>
              <a:gd name="connsiteY2466" fmla="*/ 4575643 h 6867747"/>
              <a:gd name="connsiteX2467" fmla="*/ 89609 w 10243893"/>
              <a:gd name="connsiteY2467" fmla="*/ 4602611 h 6867747"/>
              <a:gd name="connsiteX2468" fmla="*/ 89609 w 10243893"/>
              <a:gd name="connsiteY2468" fmla="*/ 4830686 h 6867747"/>
              <a:gd name="connsiteX2469" fmla="*/ 223721 w 10243893"/>
              <a:gd name="connsiteY2469" fmla="*/ 4646146 h 6867747"/>
              <a:gd name="connsiteX2470" fmla="*/ 172568 w 10243893"/>
              <a:gd name="connsiteY2470" fmla="*/ 4575643 h 6867747"/>
              <a:gd name="connsiteX2471" fmla="*/ 8555583 w 10243893"/>
              <a:gd name="connsiteY2471" fmla="*/ 4475634 h 6867747"/>
              <a:gd name="connsiteX2472" fmla="*/ 8555677 w 10243893"/>
              <a:gd name="connsiteY2472" fmla="*/ 4475764 h 6867747"/>
              <a:gd name="connsiteX2473" fmla="*/ 8472867 w 10243893"/>
              <a:gd name="connsiteY2473" fmla="*/ 4502602 h 6867747"/>
              <a:gd name="connsiteX2474" fmla="*/ 8472867 w 10243893"/>
              <a:gd name="connsiteY2474" fmla="*/ 4589671 h 6867747"/>
              <a:gd name="connsiteX2475" fmla="*/ 8689695 w 10243893"/>
              <a:gd name="connsiteY2475" fmla="*/ 4660174 h 6867747"/>
              <a:gd name="connsiteX2476" fmla="*/ 8555677 w 10243893"/>
              <a:gd name="connsiteY2476" fmla="*/ 4475764 h 6867747"/>
              <a:gd name="connsiteX2477" fmla="*/ 8555704 w 10243893"/>
              <a:gd name="connsiteY2477" fmla="*/ 4475755 h 6867747"/>
              <a:gd name="connsiteX2478" fmla="*/ 6940679 w 10243893"/>
              <a:gd name="connsiteY2478" fmla="*/ 4475634 h 6867747"/>
              <a:gd name="connsiteX2479" fmla="*/ 6940773 w 10243893"/>
              <a:gd name="connsiteY2479" fmla="*/ 4475764 h 6867747"/>
              <a:gd name="connsiteX2480" fmla="*/ 6857962 w 10243893"/>
              <a:gd name="connsiteY2480" fmla="*/ 4502602 h 6867747"/>
              <a:gd name="connsiteX2481" fmla="*/ 6857962 w 10243893"/>
              <a:gd name="connsiteY2481" fmla="*/ 4589671 h 6867747"/>
              <a:gd name="connsiteX2482" fmla="*/ 7074791 w 10243893"/>
              <a:gd name="connsiteY2482" fmla="*/ 4660174 h 6867747"/>
              <a:gd name="connsiteX2483" fmla="*/ 6940773 w 10243893"/>
              <a:gd name="connsiteY2483" fmla="*/ 4475764 h 6867747"/>
              <a:gd name="connsiteX2484" fmla="*/ 6940800 w 10243893"/>
              <a:gd name="connsiteY2484" fmla="*/ 4475755 h 6867747"/>
              <a:gd name="connsiteX2485" fmla="*/ 5325775 w 10243893"/>
              <a:gd name="connsiteY2485" fmla="*/ 4475634 h 6867747"/>
              <a:gd name="connsiteX2486" fmla="*/ 5325870 w 10243893"/>
              <a:gd name="connsiteY2486" fmla="*/ 4475764 h 6867747"/>
              <a:gd name="connsiteX2487" fmla="*/ 5243058 w 10243893"/>
              <a:gd name="connsiteY2487" fmla="*/ 4502602 h 6867747"/>
              <a:gd name="connsiteX2488" fmla="*/ 5243058 w 10243893"/>
              <a:gd name="connsiteY2488" fmla="*/ 4589671 h 6867747"/>
              <a:gd name="connsiteX2489" fmla="*/ 5459886 w 10243893"/>
              <a:gd name="connsiteY2489" fmla="*/ 4660174 h 6867747"/>
              <a:gd name="connsiteX2490" fmla="*/ 5325870 w 10243893"/>
              <a:gd name="connsiteY2490" fmla="*/ 4475764 h 6867747"/>
              <a:gd name="connsiteX2491" fmla="*/ 5325896 w 10243893"/>
              <a:gd name="connsiteY2491" fmla="*/ 4475755 h 6867747"/>
              <a:gd name="connsiteX2492" fmla="*/ 3710870 w 10243893"/>
              <a:gd name="connsiteY2492" fmla="*/ 4475634 h 6867747"/>
              <a:gd name="connsiteX2493" fmla="*/ 3710965 w 10243893"/>
              <a:gd name="connsiteY2493" fmla="*/ 4475764 h 6867747"/>
              <a:gd name="connsiteX2494" fmla="*/ 3628154 w 10243893"/>
              <a:gd name="connsiteY2494" fmla="*/ 4502602 h 6867747"/>
              <a:gd name="connsiteX2495" fmla="*/ 3628154 w 10243893"/>
              <a:gd name="connsiteY2495" fmla="*/ 4589671 h 6867747"/>
              <a:gd name="connsiteX2496" fmla="*/ 3844982 w 10243893"/>
              <a:gd name="connsiteY2496" fmla="*/ 4660174 h 6867747"/>
              <a:gd name="connsiteX2497" fmla="*/ 3710965 w 10243893"/>
              <a:gd name="connsiteY2497" fmla="*/ 4475764 h 6867747"/>
              <a:gd name="connsiteX2498" fmla="*/ 3710991 w 10243893"/>
              <a:gd name="connsiteY2498" fmla="*/ 4475755 h 6867747"/>
              <a:gd name="connsiteX2499" fmla="*/ 2095845 w 10243893"/>
              <a:gd name="connsiteY2499" fmla="*/ 4475634 h 6867747"/>
              <a:gd name="connsiteX2500" fmla="*/ 2095939 w 10243893"/>
              <a:gd name="connsiteY2500" fmla="*/ 4475764 h 6867747"/>
              <a:gd name="connsiteX2501" fmla="*/ 2013128 w 10243893"/>
              <a:gd name="connsiteY2501" fmla="*/ 4502602 h 6867747"/>
              <a:gd name="connsiteX2502" fmla="*/ 2013128 w 10243893"/>
              <a:gd name="connsiteY2502" fmla="*/ 4589671 h 6867747"/>
              <a:gd name="connsiteX2503" fmla="*/ 2229956 w 10243893"/>
              <a:gd name="connsiteY2503" fmla="*/ 4660174 h 6867747"/>
              <a:gd name="connsiteX2504" fmla="*/ 2095939 w 10243893"/>
              <a:gd name="connsiteY2504" fmla="*/ 4475764 h 6867747"/>
              <a:gd name="connsiteX2505" fmla="*/ 2095966 w 10243893"/>
              <a:gd name="connsiteY2505" fmla="*/ 4475755 h 6867747"/>
              <a:gd name="connsiteX2506" fmla="*/ 480940 w 10243893"/>
              <a:gd name="connsiteY2506" fmla="*/ 4475634 h 6867747"/>
              <a:gd name="connsiteX2507" fmla="*/ 481034 w 10243893"/>
              <a:gd name="connsiteY2507" fmla="*/ 4475764 h 6867747"/>
              <a:gd name="connsiteX2508" fmla="*/ 398224 w 10243893"/>
              <a:gd name="connsiteY2508" fmla="*/ 4502602 h 6867747"/>
              <a:gd name="connsiteX2509" fmla="*/ 398224 w 10243893"/>
              <a:gd name="connsiteY2509" fmla="*/ 4589671 h 6867747"/>
              <a:gd name="connsiteX2510" fmla="*/ 615052 w 10243893"/>
              <a:gd name="connsiteY2510" fmla="*/ 4660174 h 6867747"/>
              <a:gd name="connsiteX2511" fmla="*/ 481034 w 10243893"/>
              <a:gd name="connsiteY2511" fmla="*/ 4475764 h 6867747"/>
              <a:gd name="connsiteX2512" fmla="*/ 481061 w 10243893"/>
              <a:gd name="connsiteY2512" fmla="*/ 4475755 h 6867747"/>
              <a:gd name="connsiteX2513" fmla="*/ 3218925 w 10243893"/>
              <a:gd name="connsiteY2513" fmla="*/ 4475271 h 6867747"/>
              <a:gd name="connsiteX2514" fmla="*/ 3084934 w 10243893"/>
              <a:gd name="connsiteY2514" fmla="*/ 4659811 h 6867747"/>
              <a:gd name="connsiteX2515" fmla="*/ 3301884 w 10243893"/>
              <a:gd name="connsiteY2515" fmla="*/ 4589309 h 6867747"/>
              <a:gd name="connsiteX2516" fmla="*/ 3301884 w 10243893"/>
              <a:gd name="connsiteY2516" fmla="*/ 4502239 h 6867747"/>
              <a:gd name="connsiteX2517" fmla="*/ 3219046 w 10243893"/>
              <a:gd name="connsiteY2517" fmla="*/ 4475392 h 6867747"/>
              <a:gd name="connsiteX2518" fmla="*/ 1604142 w 10243893"/>
              <a:gd name="connsiteY2518" fmla="*/ 4475271 h 6867747"/>
              <a:gd name="connsiteX2519" fmla="*/ 1470030 w 10243893"/>
              <a:gd name="connsiteY2519" fmla="*/ 4659811 h 6867747"/>
              <a:gd name="connsiteX2520" fmla="*/ 1686979 w 10243893"/>
              <a:gd name="connsiteY2520" fmla="*/ 4589309 h 6867747"/>
              <a:gd name="connsiteX2521" fmla="*/ 1686979 w 10243893"/>
              <a:gd name="connsiteY2521" fmla="*/ 4502239 h 6867747"/>
              <a:gd name="connsiteX2522" fmla="*/ 1604142 w 10243893"/>
              <a:gd name="connsiteY2522" fmla="*/ 4475392 h 6867747"/>
              <a:gd name="connsiteX2523" fmla="*/ 9679389 w 10243893"/>
              <a:gd name="connsiteY2523" fmla="*/ 4475150 h 6867747"/>
              <a:gd name="connsiteX2524" fmla="*/ 9545278 w 10243893"/>
              <a:gd name="connsiteY2524" fmla="*/ 4659690 h 6867747"/>
              <a:gd name="connsiteX2525" fmla="*/ 9762227 w 10243893"/>
              <a:gd name="connsiteY2525" fmla="*/ 4589188 h 6867747"/>
              <a:gd name="connsiteX2526" fmla="*/ 9762227 w 10243893"/>
              <a:gd name="connsiteY2526" fmla="*/ 4502118 h 6867747"/>
              <a:gd name="connsiteX2527" fmla="*/ 9679389 w 10243893"/>
              <a:gd name="connsiteY2527" fmla="*/ 4475271 h 6867747"/>
              <a:gd name="connsiteX2528" fmla="*/ 8064364 w 10243893"/>
              <a:gd name="connsiteY2528" fmla="*/ 4475150 h 6867747"/>
              <a:gd name="connsiteX2529" fmla="*/ 7930374 w 10243893"/>
              <a:gd name="connsiteY2529" fmla="*/ 4659690 h 6867747"/>
              <a:gd name="connsiteX2530" fmla="*/ 8147322 w 10243893"/>
              <a:gd name="connsiteY2530" fmla="*/ 4589188 h 6867747"/>
              <a:gd name="connsiteX2531" fmla="*/ 8147322 w 10243893"/>
              <a:gd name="connsiteY2531" fmla="*/ 4502118 h 6867747"/>
              <a:gd name="connsiteX2532" fmla="*/ 8064485 w 10243893"/>
              <a:gd name="connsiteY2532" fmla="*/ 4475271 h 6867747"/>
              <a:gd name="connsiteX2533" fmla="*/ 6449822 w 10243893"/>
              <a:gd name="connsiteY2533" fmla="*/ 4475150 h 6867747"/>
              <a:gd name="connsiteX2534" fmla="*/ 6315711 w 10243893"/>
              <a:gd name="connsiteY2534" fmla="*/ 4659690 h 6867747"/>
              <a:gd name="connsiteX2535" fmla="*/ 6532660 w 10243893"/>
              <a:gd name="connsiteY2535" fmla="*/ 4589188 h 6867747"/>
              <a:gd name="connsiteX2536" fmla="*/ 6532660 w 10243893"/>
              <a:gd name="connsiteY2536" fmla="*/ 4502118 h 6867747"/>
              <a:gd name="connsiteX2537" fmla="*/ 6449822 w 10243893"/>
              <a:gd name="connsiteY2537" fmla="*/ 4475271 h 6867747"/>
              <a:gd name="connsiteX2538" fmla="*/ 4834676 w 10243893"/>
              <a:gd name="connsiteY2538" fmla="*/ 4475150 h 6867747"/>
              <a:gd name="connsiteX2539" fmla="*/ 4700565 w 10243893"/>
              <a:gd name="connsiteY2539" fmla="*/ 4659690 h 6867747"/>
              <a:gd name="connsiteX2540" fmla="*/ 4917514 w 10243893"/>
              <a:gd name="connsiteY2540" fmla="*/ 4589188 h 6867747"/>
              <a:gd name="connsiteX2541" fmla="*/ 4917514 w 10243893"/>
              <a:gd name="connsiteY2541" fmla="*/ 4502118 h 6867747"/>
              <a:gd name="connsiteX2542" fmla="*/ 4834676 w 10243893"/>
              <a:gd name="connsiteY2542" fmla="*/ 4475271 h 6867747"/>
              <a:gd name="connsiteX2543" fmla="*/ 9117788 w 10243893"/>
              <a:gd name="connsiteY2543" fmla="*/ 4399085 h 6867747"/>
              <a:gd name="connsiteX2544" fmla="*/ 8972551 w 10243893"/>
              <a:gd name="connsiteY2544" fmla="*/ 4598983 h 6867747"/>
              <a:gd name="connsiteX2545" fmla="*/ 8972551 w 10243893"/>
              <a:gd name="connsiteY2545" fmla="*/ 4751476 h 6867747"/>
              <a:gd name="connsiteX2546" fmla="*/ 9117788 w 10243893"/>
              <a:gd name="connsiteY2546" fmla="*/ 4798639 h 6867747"/>
              <a:gd name="connsiteX2547" fmla="*/ 9263026 w 10243893"/>
              <a:gd name="connsiteY2547" fmla="*/ 4751476 h 6867747"/>
              <a:gd name="connsiteX2548" fmla="*/ 9263026 w 10243893"/>
              <a:gd name="connsiteY2548" fmla="*/ 4598862 h 6867747"/>
              <a:gd name="connsiteX2549" fmla="*/ 7502642 w 10243893"/>
              <a:gd name="connsiteY2549" fmla="*/ 4399085 h 6867747"/>
              <a:gd name="connsiteX2550" fmla="*/ 7357405 w 10243893"/>
              <a:gd name="connsiteY2550" fmla="*/ 4598983 h 6867747"/>
              <a:gd name="connsiteX2551" fmla="*/ 7357405 w 10243893"/>
              <a:gd name="connsiteY2551" fmla="*/ 4751476 h 6867747"/>
              <a:gd name="connsiteX2552" fmla="*/ 7502642 w 10243893"/>
              <a:gd name="connsiteY2552" fmla="*/ 4798639 h 6867747"/>
              <a:gd name="connsiteX2553" fmla="*/ 7647880 w 10243893"/>
              <a:gd name="connsiteY2553" fmla="*/ 4751476 h 6867747"/>
              <a:gd name="connsiteX2554" fmla="*/ 7647880 w 10243893"/>
              <a:gd name="connsiteY2554" fmla="*/ 4598862 h 6867747"/>
              <a:gd name="connsiteX2555" fmla="*/ 5887980 w 10243893"/>
              <a:gd name="connsiteY2555" fmla="*/ 4399085 h 6867747"/>
              <a:gd name="connsiteX2556" fmla="*/ 5742743 w 10243893"/>
              <a:gd name="connsiteY2556" fmla="*/ 4598983 h 6867747"/>
              <a:gd name="connsiteX2557" fmla="*/ 5742743 w 10243893"/>
              <a:gd name="connsiteY2557" fmla="*/ 4751476 h 6867747"/>
              <a:gd name="connsiteX2558" fmla="*/ 5887980 w 10243893"/>
              <a:gd name="connsiteY2558" fmla="*/ 4798639 h 6867747"/>
              <a:gd name="connsiteX2559" fmla="*/ 6033217 w 10243893"/>
              <a:gd name="connsiteY2559" fmla="*/ 4751476 h 6867747"/>
              <a:gd name="connsiteX2560" fmla="*/ 6033217 w 10243893"/>
              <a:gd name="connsiteY2560" fmla="*/ 4598862 h 6867747"/>
              <a:gd name="connsiteX2561" fmla="*/ 4273076 w 10243893"/>
              <a:gd name="connsiteY2561" fmla="*/ 4399085 h 6867747"/>
              <a:gd name="connsiteX2562" fmla="*/ 4127838 w 10243893"/>
              <a:gd name="connsiteY2562" fmla="*/ 4598983 h 6867747"/>
              <a:gd name="connsiteX2563" fmla="*/ 4127838 w 10243893"/>
              <a:gd name="connsiteY2563" fmla="*/ 4751476 h 6867747"/>
              <a:gd name="connsiteX2564" fmla="*/ 4273076 w 10243893"/>
              <a:gd name="connsiteY2564" fmla="*/ 4798639 h 6867747"/>
              <a:gd name="connsiteX2565" fmla="*/ 4418313 w 10243893"/>
              <a:gd name="connsiteY2565" fmla="*/ 4751476 h 6867747"/>
              <a:gd name="connsiteX2566" fmla="*/ 4418313 w 10243893"/>
              <a:gd name="connsiteY2566" fmla="*/ 4598862 h 6867747"/>
              <a:gd name="connsiteX2567" fmla="*/ 1042420 w 10243893"/>
              <a:gd name="connsiteY2567" fmla="*/ 4399085 h 6867747"/>
              <a:gd name="connsiteX2568" fmla="*/ 897183 w 10243893"/>
              <a:gd name="connsiteY2568" fmla="*/ 4598983 h 6867747"/>
              <a:gd name="connsiteX2569" fmla="*/ 897183 w 10243893"/>
              <a:gd name="connsiteY2569" fmla="*/ 4751476 h 6867747"/>
              <a:gd name="connsiteX2570" fmla="*/ 1042420 w 10243893"/>
              <a:gd name="connsiteY2570" fmla="*/ 4798639 h 6867747"/>
              <a:gd name="connsiteX2571" fmla="*/ 1187657 w 10243893"/>
              <a:gd name="connsiteY2571" fmla="*/ 4751476 h 6867747"/>
              <a:gd name="connsiteX2572" fmla="*/ 1187657 w 10243893"/>
              <a:gd name="connsiteY2572" fmla="*/ 4598862 h 6867747"/>
              <a:gd name="connsiteX2573" fmla="*/ 2657808 w 10243893"/>
              <a:gd name="connsiteY2573" fmla="*/ 4398843 h 6867747"/>
              <a:gd name="connsiteX2574" fmla="*/ 2512571 w 10243893"/>
              <a:gd name="connsiteY2574" fmla="*/ 4598741 h 6867747"/>
              <a:gd name="connsiteX2575" fmla="*/ 2512571 w 10243893"/>
              <a:gd name="connsiteY2575" fmla="*/ 4751235 h 6867747"/>
              <a:gd name="connsiteX2576" fmla="*/ 2657808 w 10243893"/>
              <a:gd name="connsiteY2576" fmla="*/ 4798397 h 6867747"/>
              <a:gd name="connsiteX2577" fmla="*/ 2803046 w 10243893"/>
              <a:gd name="connsiteY2577" fmla="*/ 4751235 h 6867747"/>
              <a:gd name="connsiteX2578" fmla="*/ 2803046 w 10243893"/>
              <a:gd name="connsiteY2578" fmla="*/ 4598620 h 6867747"/>
              <a:gd name="connsiteX2579" fmla="*/ 2965818 w 10243893"/>
              <a:gd name="connsiteY2579" fmla="*/ 4393280 h 6867747"/>
              <a:gd name="connsiteX2580" fmla="*/ 2965818 w 10243893"/>
              <a:gd name="connsiteY2580" fmla="*/ 4393402 h 6867747"/>
              <a:gd name="connsiteX2581" fmla="*/ 2820581 w 10243893"/>
              <a:gd name="connsiteY2581" fmla="*/ 4440564 h 6867747"/>
              <a:gd name="connsiteX2582" fmla="*/ 2820581 w 10243893"/>
              <a:gd name="connsiteY2582" fmla="*/ 4593178 h 6867747"/>
              <a:gd name="connsiteX2583" fmla="*/ 2910311 w 10243893"/>
              <a:gd name="connsiteY2583" fmla="*/ 4716648 h 6867747"/>
              <a:gd name="connsiteX2584" fmla="*/ 3055548 w 10243893"/>
              <a:gd name="connsiteY2584" fmla="*/ 4669485 h 6867747"/>
              <a:gd name="connsiteX2585" fmla="*/ 3200665 w 10243893"/>
              <a:gd name="connsiteY2585" fmla="*/ 4469588 h 6867747"/>
              <a:gd name="connsiteX2586" fmla="*/ 1350913 w 10243893"/>
              <a:gd name="connsiteY2586" fmla="*/ 4393280 h 6867747"/>
              <a:gd name="connsiteX2587" fmla="*/ 1351034 w 10243893"/>
              <a:gd name="connsiteY2587" fmla="*/ 4393402 h 6867747"/>
              <a:gd name="connsiteX2588" fmla="*/ 1205797 w 10243893"/>
              <a:gd name="connsiteY2588" fmla="*/ 4440564 h 6867747"/>
              <a:gd name="connsiteX2589" fmla="*/ 1205797 w 10243893"/>
              <a:gd name="connsiteY2589" fmla="*/ 4593178 h 6867747"/>
              <a:gd name="connsiteX2590" fmla="*/ 1295527 w 10243893"/>
              <a:gd name="connsiteY2590" fmla="*/ 4716648 h 6867747"/>
              <a:gd name="connsiteX2591" fmla="*/ 1440765 w 10243893"/>
              <a:gd name="connsiteY2591" fmla="*/ 4669485 h 6867747"/>
              <a:gd name="connsiteX2592" fmla="*/ 1585881 w 10243893"/>
              <a:gd name="connsiteY2592" fmla="*/ 4469588 h 6867747"/>
              <a:gd name="connsiteX2593" fmla="*/ 9426161 w 10243893"/>
              <a:gd name="connsiteY2593" fmla="*/ 4393159 h 6867747"/>
              <a:gd name="connsiteX2594" fmla="*/ 9426161 w 10243893"/>
              <a:gd name="connsiteY2594" fmla="*/ 4393280 h 6867747"/>
              <a:gd name="connsiteX2595" fmla="*/ 9280924 w 10243893"/>
              <a:gd name="connsiteY2595" fmla="*/ 4440443 h 6867747"/>
              <a:gd name="connsiteX2596" fmla="*/ 9280924 w 10243893"/>
              <a:gd name="connsiteY2596" fmla="*/ 4593057 h 6867747"/>
              <a:gd name="connsiteX2597" fmla="*/ 9370654 w 10243893"/>
              <a:gd name="connsiteY2597" fmla="*/ 4716528 h 6867747"/>
              <a:gd name="connsiteX2598" fmla="*/ 9515892 w 10243893"/>
              <a:gd name="connsiteY2598" fmla="*/ 4669364 h 6867747"/>
              <a:gd name="connsiteX2599" fmla="*/ 9661008 w 10243893"/>
              <a:gd name="connsiteY2599" fmla="*/ 4469466 h 6867747"/>
              <a:gd name="connsiteX2600" fmla="*/ 8808932 w 10243893"/>
              <a:gd name="connsiteY2600" fmla="*/ 4393159 h 6867747"/>
              <a:gd name="connsiteX2601" fmla="*/ 8573965 w 10243893"/>
              <a:gd name="connsiteY2601" fmla="*/ 4469466 h 6867747"/>
              <a:gd name="connsiteX2602" fmla="*/ 8719202 w 10243893"/>
              <a:gd name="connsiteY2602" fmla="*/ 4669364 h 6867747"/>
              <a:gd name="connsiteX2603" fmla="*/ 8864440 w 10243893"/>
              <a:gd name="connsiteY2603" fmla="*/ 4716528 h 6867747"/>
              <a:gd name="connsiteX2604" fmla="*/ 8954170 w 10243893"/>
              <a:gd name="connsiteY2604" fmla="*/ 4593057 h 6867747"/>
              <a:gd name="connsiteX2605" fmla="*/ 8954170 w 10243893"/>
              <a:gd name="connsiteY2605" fmla="*/ 4440443 h 6867747"/>
              <a:gd name="connsiteX2606" fmla="*/ 8808932 w 10243893"/>
              <a:gd name="connsiteY2606" fmla="*/ 4393280 h 6867747"/>
              <a:gd name="connsiteX2607" fmla="*/ 7811257 w 10243893"/>
              <a:gd name="connsiteY2607" fmla="*/ 4393159 h 6867747"/>
              <a:gd name="connsiteX2608" fmla="*/ 7811257 w 10243893"/>
              <a:gd name="connsiteY2608" fmla="*/ 4393280 h 6867747"/>
              <a:gd name="connsiteX2609" fmla="*/ 7666019 w 10243893"/>
              <a:gd name="connsiteY2609" fmla="*/ 4440443 h 6867747"/>
              <a:gd name="connsiteX2610" fmla="*/ 7666019 w 10243893"/>
              <a:gd name="connsiteY2610" fmla="*/ 4593057 h 6867747"/>
              <a:gd name="connsiteX2611" fmla="*/ 7755750 w 10243893"/>
              <a:gd name="connsiteY2611" fmla="*/ 4716528 h 6867747"/>
              <a:gd name="connsiteX2612" fmla="*/ 7900987 w 10243893"/>
              <a:gd name="connsiteY2612" fmla="*/ 4669364 h 6867747"/>
              <a:gd name="connsiteX2613" fmla="*/ 8046103 w 10243893"/>
              <a:gd name="connsiteY2613" fmla="*/ 4469466 h 6867747"/>
              <a:gd name="connsiteX2614" fmla="*/ 7194028 w 10243893"/>
              <a:gd name="connsiteY2614" fmla="*/ 4393159 h 6867747"/>
              <a:gd name="connsiteX2615" fmla="*/ 6959061 w 10243893"/>
              <a:gd name="connsiteY2615" fmla="*/ 4469466 h 6867747"/>
              <a:gd name="connsiteX2616" fmla="*/ 7104297 w 10243893"/>
              <a:gd name="connsiteY2616" fmla="*/ 4669364 h 6867747"/>
              <a:gd name="connsiteX2617" fmla="*/ 7249535 w 10243893"/>
              <a:gd name="connsiteY2617" fmla="*/ 4716528 h 6867747"/>
              <a:gd name="connsiteX2618" fmla="*/ 7339266 w 10243893"/>
              <a:gd name="connsiteY2618" fmla="*/ 4593057 h 6867747"/>
              <a:gd name="connsiteX2619" fmla="*/ 7339266 w 10243893"/>
              <a:gd name="connsiteY2619" fmla="*/ 4440443 h 6867747"/>
              <a:gd name="connsiteX2620" fmla="*/ 7194028 w 10243893"/>
              <a:gd name="connsiteY2620" fmla="*/ 4393280 h 6867747"/>
              <a:gd name="connsiteX2621" fmla="*/ 6196594 w 10243893"/>
              <a:gd name="connsiteY2621" fmla="*/ 4393159 h 6867747"/>
              <a:gd name="connsiteX2622" fmla="*/ 6196715 w 10243893"/>
              <a:gd name="connsiteY2622" fmla="*/ 4393280 h 6867747"/>
              <a:gd name="connsiteX2623" fmla="*/ 6051478 w 10243893"/>
              <a:gd name="connsiteY2623" fmla="*/ 4440443 h 6867747"/>
              <a:gd name="connsiteX2624" fmla="*/ 6051478 w 10243893"/>
              <a:gd name="connsiteY2624" fmla="*/ 4593057 h 6867747"/>
              <a:gd name="connsiteX2625" fmla="*/ 6141208 w 10243893"/>
              <a:gd name="connsiteY2625" fmla="*/ 4716528 h 6867747"/>
              <a:gd name="connsiteX2626" fmla="*/ 6286446 w 10243893"/>
              <a:gd name="connsiteY2626" fmla="*/ 4669364 h 6867747"/>
              <a:gd name="connsiteX2627" fmla="*/ 6431562 w 10243893"/>
              <a:gd name="connsiteY2627" fmla="*/ 4469466 h 6867747"/>
              <a:gd name="connsiteX2628" fmla="*/ 5579124 w 10243893"/>
              <a:gd name="connsiteY2628" fmla="*/ 4393159 h 6867747"/>
              <a:gd name="connsiteX2629" fmla="*/ 5344156 w 10243893"/>
              <a:gd name="connsiteY2629" fmla="*/ 4469466 h 6867747"/>
              <a:gd name="connsiteX2630" fmla="*/ 5489393 w 10243893"/>
              <a:gd name="connsiteY2630" fmla="*/ 4669364 h 6867747"/>
              <a:gd name="connsiteX2631" fmla="*/ 5634631 w 10243893"/>
              <a:gd name="connsiteY2631" fmla="*/ 4716528 h 6867747"/>
              <a:gd name="connsiteX2632" fmla="*/ 5724361 w 10243893"/>
              <a:gd name="connsiteY2632" fmla="*/ 4593057 h 6867747"/>
              <a:gd name="connsiteX2633" fmla="*/ 5724361 w 10243893"/>
              <a:gd name="connsiteY2633" fmla="*/ 4440443 h 6867747"/>
              <a:gd name="connsiteX2634" fmla="*/ 5579124 w 10243893"/>
              <a:gd name="connsiteY2634" fmla="*/ 4393280 h 6867747"/>
              <a:gd name="connsiteX2635" fmla="*/ 4581448 w 10243893"/>
              <a:gd name="connsiteY2635" fmla="*/ 4393159 h 6867747"/>
              <a:gd name="connsiteX2636" fmla="*/ 4581448 w 10243893"/>
              <a:gd name="connsiteY2636" fmla="*/ 4393280 h 6867747"/>
              <a:gd name="connsiteX2637" fmla="*/ 4436211 w 10243893"/>
              <a:gd name="connsiteY2637" fmla="*/ 4440443 h 6867747"/>
              <a:gd name="connsiteX2638" fmla="*/ 4436211 w 10243893"/>
              <a:gd name="connsiteY2638" fmla="*/ 4593057 h 6867747"/>
              <a:gd name="connsiteX2639" fmla="*/ 4525941 w 10243893"/>
              <a:gd name="connsiteY2639" fmla="*/ 4716528 h 6867747"/>
              <a:gd name="connsiteX2640" fmla="*/ 4671178 w 10243893"/>
              <a:gd name="connsiteY2640" fmla="*/ 4669364 h 6867747"/>
              <a:gd name="connsiteX2641" fmla="*/ 4816295 w 10243893"/>
              <a:gd name="connsiteY2641" fmla="*/ 4469466 h 6867747"/>
              <a:gd name="connsiteX2642" fmla="*/ 3964219 w 10243893"/>
              <a:gd name="connsiteY2642" fmla="*/ 4393159 h 6867747"/>
              <a:gd name="connsiteX2643" fmla="*/ 3729252 w 10243893"/>
              <a:gd name="connsiteY2643" fmla="*/ 4469466 h 6867747"/>
              <a:gd name="connsiteX2644" fmla="*/ 3874489 w 10243893"/>
              <a:gd name="connsiteY2644" fmla="*/ 4669364 h 6867747"/>
              <a:gd name="connsiteX2645" fmla="*/ 4019726 w 10243893"/>
              <a:gd name="connsiteY2645" fmla="*/ 4716528 h 6867747"/>
              <a:gd name="connsiteX2646" fmla="*/ 4109457 w 10243893"/>
              <a:gd name="connsiteY2646" fmla="*/ 4593057 h 6867747"/>
              <a:gd name="connsiteX2647" fmla="*/ 4109457 w 10243893"/>
              <a:gd name="connsiteY2647" fmla="*/ 4440443 h 6867747"/>
              <a:gd name="connsiteX2648" fmla="*/ 3964219 w 10243893"/>
              <a:gd name="connsiteY2648" fmla="*/ 4393280 h 6867747"/>
              <a:gd name="connsiteX2649" fmla="*/ 2349194 w 10243893"/>
              <a:gd name="connsiteY2649" fmla="*/ 4392918 h 6867747"/>
              <a:gd name="connsiteX2650" fmla="*/ 2114226 w 10243893"/>
              <a:gd name="connsiteY2650" fmla="*/ 4469225 h 6867747"/>
              <a:gd name="connsiteX2651" fmla="*/ 2259463 w 10243893"/>
              <a:gd name="connsiteY2651" fmla="*/ 4669123 h 6867747"/>
              <a:gd name="connsiteX2652" fmla="*/ 2404701 w 10243893"/>
              <a:gd name="connsiteY2652" fmla="*/ 4716285 h 6867747"/>
              <a:gd name="connsiteX2653" fmla="*/ 2494431 w 10243893"/>
              <a:gd name="connsiteY2653" fmla="*/ 4592816 h 6867747"/>
              <a:gd name="connsiteX2654" fmla="*/ 2494431 w 10243893"/>
              <a:gd name="connsiteY2654" fmla="*/ 4440202 h 6867747"/>
              <a:gd name="connsiteX2655" fmla="*/ 2349194 w 10243893"/>
              <a:gd name="connsiteY2655" fmla="*/ 4393039 h 6867747"/>
              <a:gd name="connsiteX2656" fmla="*/ 734289 w 10243893"/>
              <a:gd name="connsiteY2656" fmla="*/ 4392918 h 6867747"/>
              <a:gd name="connsiteX2657" fmla="*/ 499322 w 10243893"/>
              <a:gd name="connsiteY2657" fmla="*/ 4469225 h 6867747"/>
              <a:gd name="connsiteX2658" fmla="*/ 644559 w 10243893"/>
              <a:gd name="connsiteY2658" fmla="*/ 4669123 h 6867747"/>
              <a:gd name="connsiteX2659" fmla="*/ 789796 w 10243893"/>
              <a:gd name="connsiteY2659" fmla="*/ 4716285 h 6867747"/>
              <a:gd name="connsiteX2660" fmla="*/ 879527 w 10243893"/>
              <a:gd name="connsiteY2660" fmla="*/ 4592816 h 6867747"/>
              <a:gd name="connsiteX2661" fmla="*/ 879527 w 10243893"/>
              <a:gd name="connsiteY2661" fmla="*/ 4440202 h 6867747"/>
              <a:gd name="connsiteX2662" fmla="*/ 734289 w 10243893"/>
              <a:gd name="connsiteY2662" fmla="*/ 4393039 h 6867747"/>
              <a:gd name="connsiteX2663" fmla="*/ 8562476 w 10243893"/>
              <a:gd name="connsiteY2663" fmla="*/ 4313708 h 6867747"/>
              <a:gd name="connsiteX2664" fmla="*/ 8511323 w 10243893"/>
              <a:gd name="connsiteY2664" fmla="*/ 4384211 h 6867747"/>
              <a:gd name="connsiteX2665" fmla="*/ 8562476 w 10243893"/>
              <a:gd name="connsiteY2665" fmla="*/ 4454713 h 6867747"/>
              <a:gd name="connsiteX2666" fmla="*/ 8779425 w 10243893"/>
              <a:gd name="connsiteY2666" fmla="*/ 4384211 h 6867747"/>
              <a:gd name="connsiteX2667" fmla="*/ 6947572 w 10243893"/>
              <a:gd name="connsiteY2667" fmla="*/ 4313708 h 6867747"/>
              <a:gd name="connsiteX2668" fmla="*/ 6896419 w 10243893"/>
              <a:gd name="connsiteY2668" fmla="*/ 4384211 h 6867747"/>
              <a:gd name="connsiteX2669" fmla="*/ 6947572 w 10243893"/>
              <a:gd name="connsiteY2669" fmla="*/ 4454713 h 6867747"/>
              <a:gd name="connsiteX2670" fmla="*/ 7164521 w 10243893"/>
              <a:gd name="connsiteY2670" fmla="*/ 4384211 h 6867747"/>
              <a:gd name="connsiteX2671" fmla="*/ 5332668 w 10243893"/>
              <a:gd name="connsiteY2671" fmla="*/ 4313708 h 6867747"/>
              <a:gd name="connsiteX2672" fmla="*/ 5281514 w 10243893"/>
              <a:gd name="connsiteY2672" fmla="*/ 4384211 h 6867747"/>
              <a:gd name="connsiteX2673" fmla="*/ 5332668 w 10243893"/>
              <a:gd name="connsiteY2673" fmla="*/ 4454713 h 6867747"/>
              <a:gd name="connsiteX2674" fmla="*/ 5549617 w 10243893"/>
              <a:gd name="connsiteY2674" fmla="*/ 4384211 h 6867747"/>
              <a:gd name="connsiteX2675" fmla="*/ 3717763 w 10243893"/>
              <a:gd name="connsiteY2675" fmla="*/ 4313708 h 6867747"/>
              <a:gd name="connsiteX2676" fmla="*/ 3666610 w 10243893"/>
              <a:gd name="connsiteY2676" fmla="*/ 4384211 h 6867747"/>
              <a:gd name="connsiteX2677" fmla="*/ 3717763 w 10243893"/>
              <a:gd name="connsiteY2677" fmla="*/ 4454713 h 6867747"/>
              <a:gd name="connsiteX2678" fmla="*/ 3934712 w 10243893"/>
              <a:gd name="connsiteY2678" fmla="*/ 4384211 h 6867747"/>
              <a:gd name="connsiteX2679" fmla="*/ 2102738 w 10243893"/>
              <a:gd name="connsiteY2679" fmla="*/ 4313708 h 6867747"/>
              <a:gd name="connsiteX2680" fmla="*/ 2051584 w 10243893"/>
              <a:gd name="connsiteY2680" fmla="*/ 4384211 h 6867747"/>
              <a:gd name="connsiteX2681" fmla="*/ 2102738 w 10243893"/>
              <a:gd name="connsiteY2681" fmla="*/ 4454713 h 6867747"/>
              <a:gd name="connsiteX2682" fmla="*/ 2319687 w 10243893"/>
              <a:gd name="connsiteY2682" fmla="*/ 4384211 h 6867747"/>
              <a:gd name="connsiteX2683" fmla="*/ 487833 w 10243893"/>
              <a:gd name="connsiteY2683" fmla="*/ 4313708 h 6867747"/>
              <a:gd name="connsiteX2684" fmla="*/ 436680 w 10243893"/>
              <a:gd name="connsiteY2684" fmla="*/ 4384211 h 6867747"/>
              <a:gd name="connsiteX2685" fmla="*/ 487833 w 10243893"/>
              <a:gd name="connsiteY2685" fmla="*/ 4454713 h 6867747"/>
              <a:gd name="connsiteX2686" fmla="*/ 704782 w 10243893"/>
              <a:gd name="connsiteY2686" fmla="*/ 4384211 h 6867747"/>
              <a:gd name="connsiteX2687" fmla="*/ 3211911 w 10243893"/>
              <a:gd name="connsiteY2687" fmla="*/ 4313225 h 6867747"/>
              <a:gd name="connsiteX2688" fmla="*/ 2995083 w 10243893"/>
              <a:gd name="connsiteY2688" fmla="*/ 4383727 h 6867747"/>
              <a:gd name="connsiteX2689" fmla="*/ 3211911 w 10243893"/>
              <a:gd name="connsiteY2689" fmla="*/ 4454230 h 6867747"/>
              <a:gd name="connsiteX2690" fmla="*/ 3263065 w 10243893"/>
              <a:gd name="connsiteY2690" fmla="*/ 4383727 h 6867747"/>
              <a:gd name="connsiteX2691" fmla="*/ 1597007 w 10243893"/>
              <a:gd name="connsiteY2691" fmla="*/ 4313225 h 6867747"/>
              <a:gd name="connsiteX2692" fmla="*/ 1380179 w 10243893"/>
              <a:gd name="connsiteY2692" fmla="*/ 4383727 h 6867747"/>
              <a:gd name="connsiteX2693" fmla="*/ 1597007 w 10243893"/>
              <a:gd name="connsiteY2693" fmla="*/ 4454230 h 6867747"/>
              <a:gd name="connsiteX2694" fmla="*/ 1648160 w 10243893"/>
              <a:gd name="connsiteY2694" fmla="*/ 4383727 h 6867747"/>
              <a:gd name="connsiteX2695" fmla="*/ 9672255 w 10243893"/>
              <a:gd name="connsiteY2695" fmla="*/ 4313104 h 6867747"/>
              <a:gd name="connsiteX2696" fmla="*/ 9455426 w 10243893"/>
              <a:gd name="connsiteY2696" fmla="*/ 4383606 h 6867747"/>
              <a:gd name="connsiteX2697" fmla="*/ 9672255 w 10243893"/>
              <a:gd name="connsiteY2697" fmla="*/ 4454108 h 6867747"/>
              <a:gd name="connsiteX2698" fmla="*/ 9723408 w 10243893"/>
              <a:gd name="connsiteY2698" fmla="*/ 4383606 h 6867747"/>
              <a:gd name="connsiteX2699" fmla="*/ 8057351 w 10243893"/>
              <a:gd name="connsiteY2699" fmla="*/ 4313104 h 6867747"/>
              <a:gd name="connsiteX2700" fmla="*/ 7840522 w 10243893"/>
              <a:gd name="connsiteY2700" fmla="*/ 4383606 h 6867747"/>
              <a:gd name="connsiteX2701" fmla="*/ 8057351 w 10243893"/>
              <a:gd name="connsiteY2701" fmla="*/ 4454108 h 6867747"/>
              <a:gd name="connsiteX2702" fmla="*/ 8108504 w 10243893"/>
              <a:gd name="connsiteY2702" fmla="*/ 4383606 h 6867747"/>
              <a:gd name="connsiteX2703" fmla="*/ 6442688 w 10243893"/>
              <a:gd name="connsiteY2703" fmla="*/ 4313104 h 6867747"/>
              <a:gd name="connsiteX2704" fmla="*/ 6225860 w 10243893"/>
              <a:gd name="connsiteY2704" fmla="*/ 4383606 h 6867747"/>
              <a:gd name="connsiteX2705" fmla="*/ 6442688 w 10243893"/>
              <a:gd name="connsiteY2705" fmla="*/ 4454108 h 6867747"/>
              <a:gd name="connsiteX2706" fmla="*/ 6493841 w 10243893"/>
              <a:gd name="connsiteY2706" fmla="*/ 4383606 h 6867747"/>
              <a:gd name="connsiteX2707" fmla="*/ 4827542 w 10243893"/>
              <a:gd name="connsiteY2707" fmla="*/ 4313104 h 6867747"/>
              <a:gd name="connsiteX2708" fmla="*/ 4610713 w 10243893"/>
              <a:gd name="connsiteY2708" fmla="*/ 4383606 h 6867747"/>
              <a:gd name="connsiteX2709" fmla="*/ 4827542 w 10243893"/>
              <a:gd name="connsiteY2709" fmla="*/ 4454108 h 6867747"/>
              <a:gd name="connsiteX2710" fmla="*/ 4878695 w 10243893"/>
              <a:gd name="connsiteY2710" fmla="*/ 4383606 h 6867747"/>
              <a:gd name="connsiteX2711" fmla="*/ 8972309 w 10243893"/>
              <a:gd name="connsiteY2711" fmla="*/ 4199308 h 6867747"/>
              <a:gd name="connsiteX2712" fmla="*/ 8972309 w 10243893"/>
              <a:gd name="connsiteY2712" fmla="*/ 4340192 h 6867747"/>
              <a:gd name="connsiteX2713" fmla="*/ 8838197 w 10243893"/>
              <a:gd name="connsiteY2713" fmla="*/ 4383727 h 6867747"/>
              <a:gd name="connsiteX2714" fmla="*/ 8972309 w 10243893"/>
              <a:gd name="connsiteY2714" fmla="*/ 4427262 h 6867747"/>
              <a:gd name="connsiteX2715" fmla="*/ 8972309 w 10243893"/>
              <a:gd name="connsiteY2715" fmla="*/ 4568146 h 6867747"/>
              <a:gd name="connsiteX2716" fmla="*/ 9106421 w 10243893"/>
              <a:gd name="connsiteY2716" fmla="*/ 4383606 h 6867747"/>
              <a:gd name="connsiteX2717" fmla="*/ 7357405 w 10243893"/>
              <a:gd name="connsiteY2717" fmla="*/ 4199308 h 6867747"/>
              <a:gd name="connsiteX2718" fmla="*/ 7357405 w 10243893"/>
              <a:gd name="connsiteY2718" fmla="*/ 4340192 h 6867747"/>
              <a:gd name="connsiteX2719" fmla="*/ 7223293 w 10243893"/>
              <a:gd name="connsiteY2719" fmla="*/ 4383727 h 6867747"/>
              <a:gd name="connsiteX2720" fmla="*/ 7357405 w 10243893"/>
              <a:gd name="connsiteY2720" fmla="*/ 4427262 h 6867747"/>
              <a:gd name="connsiteX2721" fmla="*/ 7357405 w 10243893"/>
              <a:gd name="connsiteY2721" fmla="*/ 4568146 h 6867747"/>
              <a:gd name="connsiteX2722" fmla="*/ 7491517 w 10243893"/>
              <a:gd name="connsiteY2722" fmla="*/ 4383606 h 6867747"/>
              <a:gd name="connsiteX2723" fmla="*/ 5742501 w 10243893"/>
              <a:gd name="connsiteY2723" fmla="*/ 4199308 h 6867747"/>
              <a:gd name="connsiteX2724" fmla="*/ 5742501 w 10243893"/>
              <a:gd name="connsiteY2724" fmla="*/ 4340192 h 6867747"/>
              <a:gd name="connsiteX2725" fmla="*/ 5608389 w 10243893"/>
              <a:gd name="connsiteY2725" fmla="*/ 4383727 h 6867747"/>
              <a:gd name="connsiteX2726" fmla="*/ 5742501 w 10243893"/>
              <a:gd name="connsiteY2726" fmla="*/ 4427262 h 6867747"/>
              <a:gd name="connsiteX2727" fmla="*/ 5742501 w 10243893"/>
              <a:gd name="connsiteY2727" fmla="*/ 4568146 h 6867747"/>
              <a:gd name="connsiteX2728" fmla="*/ 5876613 w 10243893"/>
              <a:gd name="connsiteY2728" fmla="*/ 4383606 h 6867747"/>
              <a:gd name="connsiteX2729" fmla="*/ 4127596 w 10243893"/>
              <a:gd name="connsiteY2729" fmla="*/ 4199308 h 6867747"/>
              <a:gd name="connsiteX2730" fmla="*/ 4127596 w 10243893"/>
              <a:gd name="connsiteY2730" fmla="*/ 4340192 h 6867747"/>
              <a:gd name="connsiteX2731" fmla="*/ 3993485 w 10243893"/>
              <a:gd name="connsiteY2731" fmla="*/ 4383727 h 6867747"/>
              <a:gd name="connsiteX2732" fmla="*/ 4127596 w 10243893"/>
              <a:gd name="connsiteY2732" fmla="*/ 4427262 h 6867747"/>
              <a:gd name="connsiteX2733" fmla="*/ 4127596 w 10243893"/>
              <a:gd name="connsiteY2733" fmla="*/ 4568146 h 6867747"/>
              <a:gd name="connsiteX2734" fmla="*/ 4261708 w 10243893"/>
              <a:gd name="connsiteY2734" fmla="*/ 4383606 h 6867747"/>
              <a:gd name="connsiteX2735" fmla="*/ 897183 w 10243893"/>
              <a:gd name="connsiteY2735" fmla="*/ 4199308 h 6867747"/>
              <a:gd name="connsiteX2736" fmla="*/ 897183 w 10243893"/>
              <a:gd name="connsiteY2736" fmla="*/ 4340192 h 6867747"/>
              <a:gd name="connsiteX2737" fmla="*/ 763071 w 10243893"/>
              <a:gd name="connsiteY2737" fmla="*/ 4383727 h 6867747"/>
              <a:gd name="connsiteX2738" fmla="*/ 897183 w 10243893"/>
              <a:gd name="connsiteY2738" fmla="*/ 4427262 h 6867747"/>
              <a:gd name="connsiteX2739" fmla="*/ 897183 w 10243893"/>
              <a:gd name="connsiteY2739" fmla="*/ 4568146 h 6867747"/>
              <a:gd name="connsiteX2740" fmla="*/ 1031294 w 10243893"/>
              <a:gd name="connsiteY2740" fmla="*/ 4383606 h 6867747"/>
              <a:gd name="connsiteX2741" fmla="*/ 9263026 w 10243893"/>
              <a:gd name="connsiteY2741" fmla="*/ 4199187 h 6867747"/>
              <a:gd name="connsiteX2742" fmla="*/ 9128914 w 10243893"/>
              <a:gd name="connsiteY2742" fmla="*/ 4383485 h 6867747"/>
              <a:gd name="connsiteX2743" fmla="*/ 9263026 w 10243893"/>
              <a:gd name="connsiteY2743" fmla="*/ 4568025 h 6867747"/>
              <a:gd name="connsiteX2744" fmla="*/ 9263026 w 10243893"/>
              <a:gd name="connsiteY2744" fmla="*/ 4427141 h 6867747"/>
              <a:gd name="connsiteX2745" fmla="*/ 9397017 w 10243893"/>
              <a:gd name="connsiteY2745" fmla="*/ 4383606 h 6867747"/>
              <a:gd name="connsiteX2746" fmla="*/ 9263026 w 10243893"/>
              <a:gd name="connsiteY2746" fmla="*/ 4340071 h 6867747"/>
              <a:gd name="connsiteX2747" fmla="*/ 7647880 w 10243893"/>
              <a:gd name="connsiteY2747" fmla="*/ 4199187 h 6867747"/>
              <a:gd name="connsiteX2748" fmla="*/ 7513768 w 10243893"/>
              <a:gd name="connsiteY2748" fmla="*/ 4383485 h 6867747"/>
              <a:gd name="connsiteX2749" fmla="*/ 7647880 w 10243893"/>
              <a:gd name="connsiteY2749" fmla="*/ 4568025 h 6867747"/>
              <a:gd name="connsiteX2750" fmla="*/ 7647880 w 10243893"/>
              <a:gd name="connsiteY2750" fmla="*/ 4427141 h 6867747"/>
              <a:gd name="connsiteX2751" fmla="*/ 7781992 w 10243893"/>
              <a:gd name="connsiteY2751" fmla="*/ 4383606 h 6867747"/>
              <a:gd name="connsiteX2752" fmla="*/ 7647880 w 10243893"/>
              <a:gd name="connsiteY2752" fmla="*/ 4340071 h 6867747"/>
              <a:gd name="connsiteX2753" fmla="*/ 6033217 w 10243893"/>
              <a:gd name="connsiteY2753" fmla="*/ 4199187 h 6867747"/>
              <a:gd name="connsiteX2754" fmla="*/ 5899106 w 10243893"/>
              <a:gd name="connsiteY2754" fmla="*/ 4383485 h 6867747"/>
              <a:gd name="connsiteX2755" fmla="*/ 6033217 w 10243893"/>
              <a:gd name="connsiteY2755" fmla="*/ 4568025 h 6867747"/>
              <a:gd name="connsiteX2756" fmla="*/ 6033217 w 10243893"/>
              <a:gd name="connsiteY2756" fmla="*/ 4427141 h 6867747"/>
              <a:gd name="connsiteX2757" fmla="*/ 6167329 w 10243893"/>
              <a:gd name="connsiteY2757" fmla="*/ 4383606 h 6867747"/>
              <a:gd name="connsiteX2758" fmla="*/ 6033217 w 10243893"/>
              <a:gd name="connsiteY2758" fmla="*/ 4340071 h 6867747"/>
              <a:gd name="connsiteX2759" fmla="*/ 4418313 w 10243893"/>
              <a:gd name="connsiteY2759" fmla="*/ 4199187 h 6867747"/>
              <a:gd name="connsiteX2760" fmla="*/ 4284201 w 10243893"/>
              <a:gd name="connsiteY2760" fmla="*/ 4383485 h 6867747"/>
              <a:gd name="connsiteX2761" fmla="*/ 4418313 w 10243893"/>
              <a:gd name="connsiteY2761" fmla="*/ 4568025 h 6867747"/>
              <a:gd name="connsiteX2762" fmla="*/ 4418313 w 10243893"/>
              <a:gd name="connsiteY2762" fmla="*/ 4427141 h 6867747"/>
              <a:gd name="connsiteX2763" fmla="*/ 4552304 w 10243893"/>
              <a:gd name="connsiteY2763" fmla="*/ 4383606 h 6867747"/>
              <a:gd name="connsiteX2764" fmla="*/ 4418313 w 10243893"/>
              <a:gd name="connsiteY2764" fmla="*/ 4340071 h 6867747"/>
              <a:gd name="connsiteX2765" fmla="*/ 1187536 w 10243893"/>
              <a:gd name="connsiteY2765" fmla="*/ 4199187 h 6867747"/>
              <a:gd name="connsiteX2766" fmla="*/ 1053425 w 10243893"/>
              <a:gd name="connsiteY2766" fmla="*/ 4383485 h 6867747"/>
              <a:gd name="connsiteX2767" fmla="*/ 1187536 w 10243893"/>
              <a:gd name="connsiteY2767" fmla="*/ 4568025 h 6867747"/>
              <a:gd name="connsiteX2768" fmla="*/ 1187536 w 10243893"/>
              <a:gd name="connsiteY2768" fmla="*/ 4427141 h 6867747"/>
              <a:gd name="connsiteX2769" fmla="*/ 1321648 w 10243893"/>
              <a:gd name="connsiteY2769" fmla="*/ 4383606 h 6867747"/>
              <a:gd name="connsiteX2770" fmla="*/ 1187536 w 10243893"/>
              <a:gd name="connsiteY2770" fmla="*/ 4340071 h 6867747"/>
              <a:gd name="connsiteX2771" fmla="*/ 2512571 w 10243893"/>
              <a:gd name="connsiteY2771" fmla="*/ 4199066 h 6867747"/>
              <a:gd name="connsiteX2772" fmla="*/ 2512571 w 10243893"/>
              <a:gd name="connsiteY2772" fmla="*/ 4339950 h 6867747"/>
              <a:gd name="connsiteX2773" fmla="*/ 2378459 w 10243893"/>
              <a:gd name="connsiteY2773" fmla="*/ 4383485 h 6867747"/>
              <a:gd name="connsiteX2774" fmla="*/ 2512571 w 10243893"/>
              <a:gd name="connsiteY2774" fmla="*/ 4427020 h 6867747"/>
              <a:gd name="connsiteX2775" fmla="*/ 2512571 w 10243893"/>
              <a:gd name="connsiteY2775" fmla="*/ 4567904 h 6867747"/>
              <a:gd name="connsiteX2776" fmla="*/ 2646683 w 10243893"/>
              <a:gd name="connsiteY2776" fmla="*/ 4383364 h 6867747"/>
              <a:gd name="connsiteX2777" fmla="*/ 2803046 w 10243893"/>
              <a:gd name="connsiteY2777" fmla="*/ 4198945 h 6867747"/>
              <a:gd name="connsiteX2778" fmla="*/ 2668934 w 10243893"/>
              <a:gd name="connsiteY2778" fmla="*/ 4383243 h 6867747"/>
              <a:gd name="connsiteX2779" fmla="*/ 2803046 w 10243893"/>
              <a:gd name="connsiteY2779" fmla="*/ 4567783 h 6867747"/>
              <a:gd name="connsiteX2780" fmla="*/ 2803046 w 10243893"/>
              <a:gd name="connsiteY2780" fmla="*/ 4426899 h 6867747"/>
              <a:gd name="connsiteX2781" fmla="*/ 2937157 w 10243893"/>
              <a:gd name="connsiteY2781" fmla="*/ 4383364 h 6867747"/>
              <a:gd name="connsiteX2782" fmla="*/ 2803046 w 10243893"/>
              <a:gd name="connsiteY2782" fmla="*/ 4339829 h 6867747"/>
              <a:gd name="connsiteX2783" fmla="*/ 9925845 w 10243893"/>
              <a:gd name="connsiteY2783" fmla="*/ 4137271 h 6867747"/>
              <a:gd name="connsiteX2784" fmla="*/ 9870339 w 10243893"/>
              <a:gd name="connsiteY2784" fmla="*/ 4213578 h 6867747"/>
              <a:gd name="connsiteX2785" fmla="*/ 9780608 w 10243893"/>
              <a:gd name="connsiteY2785" fmla="*/ 4184434 h 6867747"/>
              <a:gd name="connsiteX2786" fmla="*/ 9780608 w 10243893"/>
              <a:gd name="connsiteY2786" fmla="*/ 4278759 h 6867747"/>
              <a:gd name="connsiteX2787" fmla="*/ 9690878 w 10243893"/>
              <a:gd name="connsiteY2787" fmla="*/ 4307904 h 6867747"/>
              <a:gd name="connsiteX2788" fmla="*/ 9746385 w 10243893"/>
              <a:gd name="connsiteY2788" fmla="*/ 4384211 h 6867747"/>
              <a:gd name="connsiteX2789" fmla="*/ 9690878 w 10243893"/>
              <a:gd name="connsiteY2789" fmla="*/ 4460518 h 6867747"/>
              <a:gd name="connsiteX2790" fmla="*/ 9780608 w 10243893"/>
              <a:gd name="connsiteY2790" fmla="*/ 4489662 h 6867747"/>
              <a:gd name="connsiteX2791" fmla="*/ 9780608 w 10243893"/>
              <a:gd name="connsiteY2791" fmla="*/ 4583988 h 6867747"/>
              <a:gd name="connsiteX2792" fmla="*/ 9870339 w 10243893"/>
              <a:gd name="connsiteY2792" fmla="*/ 4554844 h 6867747"/>
              <a:gd name="connsiteX2793" fmla="*/ 9925845 w 10243893"/>
              <a:gd name="connsiteY2793" fmla="*/ 4631151 h 6867747"/>
              <a:gd name="connsiteX2794" fmla="*/ 9981353 w 10243893"/>
              <a:gd name="connsiteY2794" fmla="*/ 4554844 h 6867747"/>
              <a:gd name="connsiteX2795" fmla="*/ 10071083 w 10243893"/>
              <a:gd name="connsiteY2795" fmla="*/ 4583988 h 6867747"/>
              <a:gd name="connsiteX2796" fmla="*/ 10071083 w 10243893"/>
              <a:gd name="connsiteY2796" fmla="*/ 4489662 h 6867747"/>
              <a:gd name="connsiteX2797" fmla="*/ 10160813 w 10243893"/>
              <a:gd name="connsiteY2797" fmla="*/ 4460518 h 6867747"/>
              <a:gd name="connsiteX2798" fmla="*/ 10105306 w 10243893"/>
              <a:gd name="connsiteY2798" fmla="*/ 4384211 h 6867747"/>
              <a:gd name="connsiteX2799" fmla="*/ 10160813 w 10243893"/>
              <a:gd name="connsiteY2799" fmla="*/ 4307904 h 6867747"/>
              <a:gd name="connsiteX2800" fmla="*/ 10071083 w 10243893"/>
              <a:gd name="connsiteY2800" fmla="*/ 4278759 h 6867747"/>
              <a:gd name="connsiteX2801" fmla="*/ 10071083 w 10243893"/>
              <a:gd name="connsiteY2801" fmla="*/ 4184434 h 6867747"/>
              <a:gd name="connsiteX2802" fmla="*/ 9981353 w 10243893"/>
              <a:gd name="connsiteY2802" fmla="*/ 4213578 h 6867747"/>
              <a:gd name="connsiteX2803" fmla="*/ 8310578 w 10243893"/>
              <a:gd name="connsiteY2803" fmla="*/ 4137271 h 6867747"/>
              <a:gd name="connsiteX2804" fmla="*/ 8255071 w 10243893"/>
              <a:gd name="connsiteY2804" fmla="*/ 4213578 h 6867747"/>
              <a:gd name="connsiteX2805" fmla="*/ 8165341 w 10243893"/>
              <a:gd name="connsiteY2805" fmla="*/ 4184434 h 6867747"/>
              <a:gd name="connsiteX2806" fmla="*/ 8165341 w 10243893"/>
              <a:gd name="connsiteY2806" fmla="*/ 4278759 h 6867747"/>
              <a:gd name="connsiteX2807" fmla="*/ 8075610 w 10243893"/>
              <a:gd name="connsiteY2807" fmla="*/ 4307904 h 6867747"/>
              <a:gd name="connsiteX2808" fmla="*/ 8131118 w 10243893"/>
              <a:gd name="connsiteY2808" fmla="*/ 4384211 h 6867747"/>
              <a:gd name="connsiteX2809" fmla="*/ 8075610 w 10243893"/>
              <a:gd name="connsiteY2809" fmla="*/ 4460518 h 6867747"/>
              <a:gd name="connsiteX2810" fmla="*/ 8165341 w 10243893"/>
              <a:gd name="connsiteY2810" fmla="*/ 4489662 h 6867747"/>
              <a:gd name="connsiteX2811" fmla="*/ 8165341 w 10243893"/>
              <a:gd name="connsiteY2811" fmla="*/ 4583988 h 6867747"/>
              <a:gd name="connsiteX2812" fmla="*/ 8255071 w 10243893"/>
              <a:gd name="connsiteY2812" fmla="*/ 4554844 h 6867747"/>
              <a:gd name="connsiteX2813" fmla="*/ 8310578 w 10243893"/>
              <a:gd name="connsiteY2813" fmla="*/ 4631151 h 6867747"/>
              <a:gd name="connsiteX2814" fmla="*/ 8366086 w 10243893"/>
              <a:gd name="connsiteY2814" fmla="*/ 4554844 h 6867747"/>
              <a:gd name="connsiteX2815" fmla="*/ 8455815 w 10243893"/>
              <a:gd name="connsiteY2815" fmla="*/ 4583988 h 6867747"/>
              <a:gd name="connsiteX2816" fmla="*/ 8455815 w 10243893"/>
              <a:gd name="connsiteY2816" fmla="*/ 4489662 h 6867747"/>
              <a:gd name="connsiteX2817" fmla="*/ 8545546 w 10243893"/>
              <a:gd name="connsiteY2817" fmla="*/ 4460518 h 6867747"/>
              <a:gd name="connsiteX2818" fmla="*/ 8490039 w 10243893"/>
              <a:gd name="connsiteY2818" fmla="*/ 4384211 h 6867747"/>
              <a:gd name="connsiteX2819" fmla="*/ 8545546 w 10243893"/>
              <a:gd name="connsiteY2819" fmla="*/ 4307904 h 6867747"/>
              <a:gd name="connsiteX2820" fmla="*/ 8455815 w 10243893"/>
              <a:gd name="connsiteY2820" fmla="*/ 4278759 h 6867747"/>
              <a:gd name="connsiteX2821" fmla="*/ 8455815 w 10243893"/>
              <a:gd name="connsiteY2821" fmla="*/ 4184434 h 6867747"/>
              <a:gd name="connsiteX2822" fmla="*/ 8366086 w 10243893"/>
              <a:gd name="connsiteY2822" fmla="*/ 4213578 h 6867747"/>
              <a:gd name="connsiteX2823" fmla="*/ 6695795 w 10243893"/>
              <a:gd name="connsiteY2823" fmla="*/ 4137271 h 6867747"/>
              <a:gd name="connsiteX2824" fmla="*/ 6640288 w 10243893"/>
              <a:gd name="connsiteY2824" fmla="*/ 4213578 h 6867747"/>
              <a:gd name="connsiteX2825" fmla="*/ 6550558 w 10243893"/>
              <a:gd name="connsiteY2825" fmla="*/ 4184434 h 6867747"/>
              <a:gd name="connsiteX2826" fmla="*/ 6550558 w 10243893"/>
              <a:gd name="connsiteY2826" fmla="*/ 4278759 h 6867747"/>
              <a:gd name="connsiteX2827" fmla="*/ 6460827 w 10243893"/>
              <a:gd name="connsiteY2827" fmla="*/ 4307904 h 6867747"/>
              <a:gd name="connsiteX2828" fmla="*/ 6516334 w 10243893"/>
              <a:gd name="connsiteY2828" fmla="*/ 4384211 h 6867747"/>
              <a:gd name="connsiteX2829" fmla="*/ 6460827 w 10243893"/>
              <a:gd name="connsiteY2829" fmla="*/ 4460518 h 6867747"/>
              <a:gd name="connsiteX2830" fmla="*/ 6550558 w 10243893"/>
              <a:gd name="connsiteY2830" fmla="*/ 4489662 h 6867747"/>
              <a:gd name="connsiteX2831" fmla="*/ 6550558 w 10243893"/>
              <a:gd name="connsiteY2831" fmla="*/ 4583988 h 6867747"/>
              <a:gd name="connsiteX2832" fmla="*/ 6640288 w 10243893"/>
              <a:gd name="connsiteY2832" fmla="*/ 4554844 h 6867747"/>
              <a:gd name="connsiteX2833" fmla="*/ 6695795 w 10243893"/>
              <a:gd name="connsiteY2833" fmla="*/ 4631151 h 6867747"/>
              <a:gd name="connsiteX2834" fmla="*/ 6751302 w 10243893"/>
              <a:gd name="connsiteY2834" fmla="*/ 4554844 h 6867747"/>
              <a:gd name="connsiteX2835" fmla="*/ 6841033 w 10243893"/>
              <a:gd name="connsiteY2835" fmla="*/ 4583988 h 6867747"/>
              <a:gd name="connsiteX2836" fmla="*/ 6841033 w 10243893"/>
              <a:gd name="connsiteY2836" fmla="*/ 4489662 h 6867747"/>
              <a:gd name="connsiteX2837" fmla="*/ 6930763 w 10243893"/>
              <a:gd name="connsiteY2837" fmla="*/ 4460518 h 6867747"/>
              <a:gd name="connsiteX2838" fmla="*/ 6875256 w 10243893"/>
              <a:gd name="connsiteY2838" fmla="*/ 4384211 h 6867747"/>
              <a:gd name="connsiteX2839" fmla="*/ 6930763 w 10243893"/>
              <a:gd name="connsiteY2839" fmla="*/ 4307904 h 6867747"/>
              <a:gd name="connsiteX2840" fmla="*/ 6841033 w 10243893"/>
              <a:gd name="connsiteY2840" fmla="*/ 4278759 h 6867747"/>
              <a:gd name="connsiteX2841" fmla="*/ 6841033 w 10243893"/>
              <a:gd name="connsiteY2841" fmla="*/ 4184434 h 6867747"/>
              <a:gd name="connsiteX2842" fmla="*/ 6751302 w 10243893"/>
              <a:gd name="connsiteY2842" fmla="*/ 4213578 h 6867747"/>
              <a:gd name="connsiteX2843" fmla="*/ 5079439 w 10243893"/>
              <a:gd name="connsiteY2843" fmla="*/ 4137150 h 6867747"/>
              <a:gd name="connsiteX2844" fmla="*/ 5023932 w 10243893"/>
              <a:gd name="connsiteY2844" fmla="*/ 4213457 h 6867747"/>
              <a:gd name="connsiteX2845" fmla="*/ 4934202 w 10243893"/>
              <a:gd name="connsiteY2845" fmla="*/ 4184313 h 6867747"/>
              <a:gd name="connsiteX2846" fmla="*/ 4934202 w 10243893"/>
              <a:gd name="connsiteY2846" fmla="*/ 4278638 h 6867747"/>
              <a:gd name="connsiteX2847" fmla="*/ 4844472 w 10243893"/>
              <a:gd name="connsiteY2847" fmla="*/ 4307783 h 6867747"/>
              <a:gd name="connsiteX2848" fmla="*/ 4899979 w 10243893"/>
              <a:gd name="connsiteY2848" fmla="*/ 4384090 h 6867747"/>
              <a:gd name="connsiteX2849" fmla="*/ 4844472 w 10243893"/>
              <a:gd name="connsiteY2849" fmla="*/ 4460397 h 6867747"/>
              <a:gd name="connsiteX2850" fmla="*/ 4934202 w 10243893"/>
              <a:gd name="connsiteY2850" fmla="*/ 4489541 h 6867747"/>
              <a:gd name="connsiteX2851" fmla="*/ 4934202 w 10243893"/>
              <a:gd name="connsiteY2851" fmla="*/ 4583867 h 6867747"/>
              <a:gd name="connsiteX2852" fmla="*/ 5023932 w 10243893"/>
              <a:gd name="connsiteY2852" fmla="*/ 4554723 h 6867747"/>
              <a:gd name="connsiteX2853" fmla="*/ 5079439 w 10243893"/>
              <a:gd name="connsiteY2853" fmla="*/ 4631030 h 6867747"/>
              <a:gd name="connsiteX2854" fmla="*/ 5134946 w 10243893"/>
              <a:gd name="connsiteY2854" fmla="*/ 4554723 h 6867747"/>
              <a:gd name="connsiteX2855" fmla="*/ 5224677 w 10243893"/>
              <a:gd name="connsiteY2855" fmla="*/ 4583867 h 6867747"/>
              <a:gd name="connsiteX2856" fmla="*/ 5224677 w 10243893"/>
              <a:gd name="connsiteY2856" fmla="*/ 4489541 h 6867747"/>
              <a:gd name="connsiteX2857" fmla="*/ 5314407 w 10243893"/>
              <a:gd name="connsiteY2857" fmla="*/ 4460397 h 6867747"/>
              <a:gd name="connsiteX2858" fmla="*/ 5259021 w 10243893"/>
              <a:gd name="connsiteY2858" fmla="*/ 4384090 h 6867747"/>
              <a:gd name="connsiteX2859" fmla="*/ 5314407 w 10243893"/>
              <a:gd name="connsiteY2859" fmla="*/ 4307783 h 6867747"/>
              <a:gd name="connsiteX2860" fmla="*/ 5224677 w 10243893"/>
              <a:gd name="connsiteY2860" fmla="*/ 4278638 h 6867747"/>
              <a:gd name="connsiteX2861" fmla="*/ 5224677 w 10243893"/>
              <a:gd name="connsiteY2861" fmla="*/ 4184313 h 6867747"/>
              <a:gd name="connsiteX2862" fmla="*/ 5134946 w 10243893"/>
              <a:gd name="connsiteY2862" fmla="*/ 4213457 h 6867747"/>
              <a:gd name="connsiteX2863" fmla="*/ 3464656 w 10243893"/>
              <a:gd name="connsiteY2863" fmla="*/ 4137150 h 6867747"/>
              <a:gd name="connsiteX2864" fmla="*/ 3409149 w 10243893"/>
              <a:gd name="connsiteY2864" fmla="*/ 4213457 h 6867747"/>
              <a:gd name="connsiteX2865" fmla="*/ 3319418 w 10243893"/>
              <a:gd name="connsiteY2865" fmla="*/ 4184313 h 6867747"/>
              <a:gd name="connsiteX2866" fmla="*/ 3319418 w 10243893"/>
              <a:gd name="connsiteY2866" fmla="*/ 4278638 h 6867747"/>
              <a:gd name="connsiteX2867" fmla="*/ 3229688 w 10243893"/>
              <a:gd name="connsiteY2867" fmla="*/ 4307783 h 6867747"/>
              <a:gd name="connsiteX2868" fmla="*/ 3285195 w 10243893"/>
              <a:gd name="connsiteY2868" fmla="*/ 4384090 h 6867747"/>
              <a:gd name="connsiteX2869" fmla="*/ 3229688 w 10243893"/>
              <a:gd name="connsiteY2869" fmla="*/ 4460397 h 6867747"/>
              <a:gd name="connsiteX2870" fmla="*/ 3319418 w 10243893"/>
              <a:gd name="connsiteY2870" fmla="*/ 4489541 h 6867747"/>
              <a:gd name="connsiteX2871" fmla="*/ 3319418 w 10243893"/>
              <a:gd name="connsiteY2871" fmla="*/ 4583867 h 6867747"/>
              <a:gd name="connsiteX2872" fmla="*/ 3409149 w 10243893"/>
              <a:gd name="connsiteY2872" fmla="*/ 4554723 h 6867747"/>
              <a:gd name="connsiteX2873" fmla="*/ 3464656 w 10243893"/>
              <a:gd name="connsiteY2873" fmla="*/ 4631030 h 6867747"/>
              <a:gd name="connsiteX2874" fmla="*/ 3520163 w 10243893"/>
              <a:gd name="connsiteY2874" fmla="*/ 4554723 h 6867747"/>
              <a:gd name="connsiteX2875" fmla="*/ 3609893 w 10243893"/>
              <a:gd name="connsiteY2875" fmla="*/ 4583867 h 6867747"/>
              <a:gd name="connsiteX2876" fmla="*/ 3609893 w 10243893"/>
              <a:gd name="connsiteY2876" fmla="*/ 4489541 h 6867747"/>
              <a:gd name="connsiteX2877" fmla="*/ 3699623 w 10243893"/>
              <a:gd name="connsiteY2877" fmla="*/ 4460397 h 6867747"/>
              <a:gd name="connsiteX2878" fmla="*/ 3644116 w 10243893"/>
              <a:gd name="connsiteY2878" fmla="*/ 4384090 h 6867747"/>
              <a:gd name="connsiteX2879" fmla="*/ 3699623 w 10243893"/>
              <a:gd name="connsiteY2879" fmla="*/ 4307783 h 6867747"/>
              <a:gd name="connsiteX2880" fmla="*/ 3609893 w 10243893"/>
              <a:gd name="connsiteY2880" fmla="*/ 4278638 h 6867747"/>
              <a:gd name="connsiteX2881" fmla="*/ 3609893 w 10243893"/>
              <a:gd name="connsiteY2881" fmla="*/ 4184313 h 6867747"/>
              <a:gd name="connsiteX2882" fmla="*/ 3520163 w 10243893"/>
              <a:gd name="connsiteY2882" fmla="*/ 4213457 h 6867747"/>
              <a:gd name="connsiteX2883" fmla="*/ 1849630 w 10243893"/>
              <a:gd name="connsiteY2883" fmla="*/ 4137150 h 6867747"/>
              <a:gd name="connsiteX2884" fmla="*/ 1794123 w 10243893"/>
              <a:gd name="connsiteY2884" fmla="*/ 4213457 h 6867747"/>
              <a:gd name="connsiteX2885" fmla="*/ 1704393 w 10243893"/>
              <a:gd name="connsiteY2885" fmla="*/ 4184313 h 6867747"/>
              <a:gd name="connsiteX2886" fmla="*/ 1704393 w 10243893"/>
              <a:gd name="connsiteY2886" fmla="*/ 4278638 h 6867747"/>
              <a:gd name="connsiteX2887" fmla="*/ 1614663 w 10243893"/>
              <a:gd name="connsiteY2887" fmla="*/ 4307783 h 6867747"/>
              <a:gd name="connsiteX2888" fmla="*/ 1670170 w 10243893"/>
              <a:gd name="connsiteY2888" fmla="*/ 4384090 h 6867747"/>
              <a:gd name="connsiteX2889" fmla="*/ 1614663 w 10243893"/>
              <a:gd name="connsiteY2889" fmla="*/ 4460397 h 6867747"/>
              <a:gd name="connsiteX2890" fmla="*/ 1704393 w 10243893"/>
              <a:gd name="connsiteY2890" fmla="*/ 4489541 h 6867747"/>
              <a:gd name="connsiteX2891" fmla="*/ 1704393 w 10243893"/>
              <a:gd name="connsiteY2891" fmla="*/ 4583867 h 6867747"/>
              <a:gd name="connsiteX2892" fmla="*/ 1794123 w 10243893"/>
              <a:gd name="connsiteY2892" fmla="*/ 4554723 h 6867747"/>
              <a:gd name="connsiteX2893" fmla="*/ 1849630 w 10243893"/>
              <a:gd name="connsiteY2893" fmla="*/ 4631030 h 6867747"/>
              <a:gd name="connsiteX2894" fmla="*/ 1905137 w 10243893"/>
              <a:gd name="connsiteY2894" fmla="*/ 4554723 h 6867747"/>
              <a:gd name="connsiteX2895" fmla="*/ 1994868 w 10243893"/>
              <a:gd name="connsiteY2895" fmla="*/ 4583867 h 6867747"/>
              <a:gd name="connsiteX2896" fmla="*/ 1994868 w 10243893"/>
              <a:gd name="connsiteY2896" fmla="*/ 4489541 h 6867747"/>
              <a:gd name="connsiteX2897" fmla="*/ 2084598 w 10243893"/>
              <a:gd name="connsiteY2897" fmla="*/ 4460397 h 6867747"/>
              <a:gd name="connsiteX2898" fmla="*/ 2029091 w 10243893"/>
              <a:gd name="connsiteY2898" fmla="*/ 4384090 h 6867747"/>
              <a:gd name="connsiteX2899" fmla="*/ 2084598 w 10243893"/>
              <a:gd name="connsiteY2899" fmla="*/ 4307783 h 6867747"/>
              <a:gd name="connsiteX2900" fmla="*/ 1994868 w 10243893"/>
              <a:gd name="connsiteY2900" fmla="*/ 4278638 h 6867747"/>
              <a:gd name="connsiteX2901" fmla="*/ 1994868 w 10243893"/>
              <a:gd name="connsiteY2901" fmla="*/ 4184313 h 6867747"/>
              <a:gd name="connsiteX2902" fmla="*/ 1905137 w 10243893"/>
              <a:gd name="connsiteY2902" fmla="*/ 4213457 h 6867747"/>
              <a:gd name="connsiteX2903" fmla="*/ 8689695 w 10243893"/>
              <a:gd name="connsiteY2903" fmla="*/ 4107764 h 6867747"/>
              <a:gd name="connsiteX2904" fmla="*/ 8689574 w 10243893"/>
              <a:gd name="connsiteY2904" fmla="*/ 4107885 h 6867747"/>
              <a:gd name="connsiteX2905" fmla="*/ 8472746 w 10243893"/>
              <a:gd name="connsiteY2905" fmla="*/ 4178387 h 6867747"/>
              <a:gd name="connsiteX2906" fmla="*/ 8472746 w 10243893"/>
              <a:gd name="connsiteY2906" fmla="*/ 4265457 h 6867747"/>
              <a:gd name="connsiteX2907" fmla="*/ 8555583 w 10243893"/>
              <a:gd name="connsiteY2907" fmla="*/ 4292304 h 6867747"/>
              <a:gd name="connsiteX2908" fmla="*/ 7074791 w 10243893"/>
              <a:gd name="connsiteY2908" fmla="*/ 4107764 h 6867747"/>
              <a:gd name="connsiteX2909" fmla="*/ 7074670 w 10243893"/>
              <a:gd name="connsiteY2909" fmla="*/ 4107885 h 6867747"/>
              <a:gd name="connsiteX2910" fmla="*/ 6857842 w 10243893"/>
              <a:gd name="connsiteY2910" fmla="*/ 4178387 h 6867747"/>
              <a:gd name="connsiteX2911" fmla="*/ 6857842 w 10243893"/>
              <a:gd name="connsiteY2911" fmla="*/ 4265457 h 6867747"/>
              <a:gd name="connsiteX2912" fmla="*/ 6940679 w 10243893"/>
              <a:gd name="connsiteY2912" fmla="*/ 4292304 h 6867747"/>
              <a:gd name="connsiteX2913" fmla="*/ 5459886 w 10243893"/>
              <a:gd name="connsiteY2913" fmla="*/ 4107764 h 6867747"/>
              <a:gd name="connsiteX2914" fmla="*/ 5459766 w 10243893"/>
              <a:gd name="connsiteY2914" fmla="*/ 4107885 h 6867747"/>
              <a:gd name="connsiteX2915" fmla="*/ 5242937 w 10243893"/>
              <a:gd name="connsiteY2915" fmla="*/ 4178387 h 6867747"/>
              <a:gd name="connsiteX2916" fmla="*/ 5242937 w 10243893"/>
              <a:gd name="connsiteY2916" fmla="*/ 4265457 h 6867747"/>
              <a:gd name="connsiteX2917" fmla="*/ 5325775 w 10243893"/>
              <a:gd name="connsiteY2917" fmla="*/ 4292304 h 6867747"/>
              <a:gd name="connsiteX2918" fmla="*/ 3844982 w 10243893"/>
              <a:gd name="connsiteY2918" fmla="*/ 4107764 h 6867747"/>
              <a:gd name="connsiteX2919" fmla="*/ 3844861 w 10243893"/>
              <a:gd name="connsiteY2919" fmla="*/ 4107885 h 6867747"/>
              <a:gd name="connsiteX2920" fmla="*/ 3628033 w 10243893"/>
              <a:gd name="connsiteY2920" fmla="*/ 4178387 h 6867747"/>
              <a:gd name="connsiteX2921" fmla="*/ 3628033 w 10243893"/>
              <a:gd name="connsiteY2921" fmla="*/ 4265457 h 6867747"/>
              <a:gd name="connsiteX2922" fmla="*/ 3710870 w 10243893"/>
              <a:gd name="connsiteY2922" fmla="*/ 4292304 h 6867747"/>
              <a:gd name="connsiteX2923" fmla="*/ 2229956 w 10243893"/>
              <a:gd name="connsiteY2923" fmla="*/ 4107764 h 6867747"/>
              <a:gd name="connsiteX2924" fmla="*/ 2229836 w 10243893"/>
              <a:gd name="connsiteY2924" fmla="*/ 4107885 h 6867747"/>
              <a:gd name="connsiteX2925" fmla="*/ 2013007 w 10243893"/>
              <a:gd name="connsiteY2925" fmla="*/ 4178387 h 6867747"/>
              <a:gd name="connsiteX2926" fmla="*/ 2013007 w 10243893"/>
              <a:gd name="connsiteY2926" fmla="*/ 4265457 h 6867747"/>
              <a:gd name="connsiteX2927" fmla="*/ 2095845 w 10243893"/>
              <a:gd name="connsiteY2927" fmla="*/ 4292304 h 6867747"/>
              <a:gd name="connsiteX2928" fmla="*/ 615052 w 10243893"/>
              <a:gd name="connsiteY2928" fmla="*/ 4107764 h 6867747"/>
              <a:gd name="connsiteX2929" fmla="*/ 614931 w 10243893"/>
              <a:gd name="connsiteY2929" fmla="*/ 4107885 h 6867747"/>
              <a:gd name="connsiteX2930" fmla="*/ 398103 w 10243893"/>
              <a:gd name="connsiteY2930" fmla="*/ 4178387 h 6867747"/>
              <a:gd name="connsiteX2931" fmla="*/ 398103 w 10243893"/>
              <a:gd name="connsiteY2931" fmla="*/ 4265457 h 6867747"/>
              <a:gd name="connsiteX2932" fmla="*/ 480940 w 10243893"/>
              <a:gd name="connsiteY2932" fmla="*/ 4292304 h 6867747"/>
              <a:gd name="connsiteX2933" fmla="*/ 3085055 w 10243893"/>
              <a:gd name="connsiteY2933" fmla="*/ 4107401 h 6867747"/>
              <a:gd name="connsiteX2934" fmla="*/ 3219046 w 10243893"/>
              <a:gd name="connsiteY2934" fmla="*/ 4291941 h 6867747"/>
              <a:gd name="connsiteX2935" fmla="*/ 3301884 w 10243893"/>
              <a:gd name="connsiteY2935" fmla="*/ 4265094 h 6867747"/>
              <a:gd name="connsiteX2936" fmla="*/ 3301884 w 10243893"/>
              <a:gd name="connsiteY2936" fmla="*/ 4178024 h 6867747"/>
              <a:gd name="connsiteX2937" fmla="*/ 3302004 w 10243893"/>
              <a:gd name="connsiteY2937" fmla="*/ 4177903 h 6867747"/>
              <a:gd name="connsiteX2938" fmla="*/ 1470030 w 10243893"/>
              <a:gd name="connsiteY2938" fmla="*/ 4107401 h 6867747"/>
              <a:gd name="connsiteX2939" fmla="*/ 1604142 w 10243893"/>
              <a:gd name="connsiteY2939" fmla="*/ 4291941 h 6867747"/>
              <a:gd name="connsiteX2940" fmla="*/ 1686979 w 10243893"/>
              <a:gd name="connsiteY2940" fmla="*/ 4265094 h 6867747"/>
              <a:gd name="connsiteX2941" fmla="*/ 1686979 w 10243893"/>
              <a:gd name="connsiteY2941" fmla="*/ 4178024 h 6867747"/>
              <a:gd name="connsiteX2942" fmla="*/ 1686979 w 10243893"/>
              <a:gd name="connsiteY2942" fmla="*/ 4177903 h 6867747"/>
              <a:gd name="connsiteX2943" fmla="*/ 9545278 w 10243893"/>
              <a:gd name="connsiteY2943" fmla="*/ 4107280 h 6867747"/>
              <a:gd name="connsiteX2944" fmla="*/ 9679389 w 10243893"/>
              <a:gd name="connsiteY2944" fmla="*/ 4291820 h 6867747"/>
              <a:gd name="connsiteX2945" fmla="*/ 9762227 w 10243893"/>
              <a:gd name="connsiteY2945" fmla="*/ 4264974 h 6867747"/>
              <a:gd name="connsiteX2946" fmla="*/ 9762227 w 10243893"/>
              <a:gd name="connsiteY2946" fmla="*/ 4177903 h 6867747"/>
              <a:gd name="connsiteX2947" fmla="*/ 9762227 w 10243893"/>
              <a:gd name="connsiteY2947" fmla="*/ 4177782 h 6867747"/>
              <a:gd name="connsiteX2948" fmla="*/ 7930494 w 10243893"/>
              <a:gd name="connsiteY2948" fmla="*/ 4107280 h 6867747"/>
              <a:gd name="connsiteX2949" fmla="*/ 8064485 w 10243893"/>
              <a:gd name="connsiteY2949" fmla="*/ 4291820 h 6867747"/>
              <a:gd name="connsiteX2950" fmla="*/ 8147322 w 10243893"/>
              <a:gd name="connsiteY2950" fmla="*/ 4264974 h 6867747"/>
              <a:gd name="connsiteX2951" fmla="*/ 8147322 w 10243893"/>
              <a:gd name="connsiteY2951" fmla="*/ 4177903 h 6867747"/>
              <a:gd name="connsiteX2952" fmla="*/ 8147443 w 10243893"/>
              <a:gd name="connsiteY2952" fmla="*/ 4177782 h 6867747"/>
              <a:gd name="connsiteX2953" fmla="*/ 6315711 w 10243893"/>
              <a:gd name="connsiteY2953" fmla="*/ 4107280 h 6867747"/>
              <a:gd name="connsiteX2954" fmla="*/ 6449822 w 10243893"/>
              <a:gd name="connsiteY2954" fmla="*/ 4291820 h 6867747"/>
              <a:gd name="connsiteX2955" fmla="*/ 6532660 w 10243893"/>
              <a:gd name="connsiteY2955" fmla="*/ 4264974 h 6867747"/>
              <a:gd name="connsiteX2956" fmla="*/ 6532660 w 10243893"/>
              <a:gd name="connsiteY2956" fmla="*/ 4177903 h 6867747"/>
              <a:gd name="connsiteX2957" fmla="*/ 6532660 w 10243893"/>
              <a:gd name="connsiteY2957" fmla="*/ 4177782 h 6867747"/>
              <a:gd name="connsiteX2958" fmla="*/ 4700565 w 10243893"/>
              <a:gd name="connsiteY2958" fmla="*/ 4107280 h 6867747"/>
              <a:gd name="connsiteX2959" fmla="*/ 4834676 w 10243893"/>
              <a:gd name="connsiteY2959" fmla="*/ 4291820 h 6867747"/>
              <a:gd name="connsiteX2960" fmla="*/ 4917514 w 10243893"/>
              <a:gd name="connsiteY2960" fmla="*/ 4264974 h 6867747"/>
              <a:gd name="connsiteX2961" fmla="*/ 4917514 w 10243893"/>
              <a:gd name="connsiteY2961" fmla="*/ 4177903 h 6867747"/>
              <a:gd name="connsiteX2962" fmla="*/ 4917514 w 10243893"/>
              <a:gd name="connsiteY2962" fmla="*/ 4177782 h 6867747"/>
              <a:gd name="connsiteX2963" fmla="*/ 8864440 w 10243893"/>
              <a:gd name="connsiteY2963" fmla="*/ 4051047 h 6867747"/>
              <a:gd name="connsiteX2964" fmla="*/ 8719202 w 10243893"/>
              <a:gd name="connsiteY2964" fmla="*/ 4098210 h 6867747"/>
              <a:gd name="connsiteX2965" fmla="*/ 8719202 w 10243893"/>
              <a:gd name="connsiteY2965" fmla="*/ 4098089 h 6867747"/>
              <a:gd name="connsiteX2966" fmla="*/ 8573965 w 10243893"/>
              <a:gd name="connsiteY2966" fmla="*/ 4297987 h 6867747"/>
              <a:gd name="connsiteX2967" fmla="*/ 8808932 w 10243893"/>
              <a:gd name="connsiteY2967" fmla="*/ 4374294 h 6867747"/>
              <a:gd name="connsiteX2968" fmla="*/ 8954170 w 10243893"/>
              <a:gd name="connsiteY2968" fmla="*/ 4327132 h 6867747"/>
              <a:gd name="connsiteX2969" fmla="*/ 8954170 w 10243893"/>
              <a:gd name="connsiteY2969" fmla="*/ 4174517 h 6867747"/>
              <a:gd name="connsiteX2970" fmla="*/ 7249535 w 10243893"/>
              <a:gd name="connsiteY2970" fmla="*/ 4051047 h 6867747"/>
              <a:gd name="connsiteX2971" fmla="*/ 7104297 w 10243893"/>
              <a:gd name="connsiteY2971" fmla="*/ 4098210 h 6867747"/>
              <a:gd name="connsiteX2972" fmla="*/ 7104297 w 10243893"/>
              <a:gd name="connsiteY2972" fmla="*/ 4098089 h 6867747"/>
              <a:gd name="connsiteX2973" fmla="*/ 6959061 w 10243893"/>
              <a:gd name="connsiteY2973" fmla="*/ 4297987 h 6867747"/>
              <a:gd name="connsiteX2974" fmla="*/ 7194028 w 10243893"/>
              <a:gd name="connsiteY2974" fmla="*/ 4374294 h 6867747"/>
              <a:gd name="connsiteX2975" fmla="*/ 7339266 w 10243893"/>
              <a:gd name="connsiteY2975" fmla="*/ 4327132 h 6867747"/>
              <a:gd name="connsiteX2976" fmla="*/ 7339266 w 10243893"/>
              <a:gd name="connsiteY2976" fmla="*/ 4174517 h 6867747"/>
              <a:gd name="connsiteX2977" fmla="*/ 5634631 w 10243893"/>
              <a:gd name="connsiteY2977" fmla="*/ 4051047 h 6867747"/>
              <a:gd name="connsiteX2978" fmla="*/ 5489393 w 10243893"/>
              <a:gd name="connsiteY2978" fmla="*/ 4098210 h 6867747"/>
              <a:gd name="connsiteX2979" fmla="*/ 5489393 w 10243893"/>
              <a:gd name="connsiteY2979" fmla="*/ 4098089 h 6867747"/>
              <a:gd name="connsiteX2980" fmla="*/ 5344156 w 10243893"/>
              <a:gd name="connsiteY2980" fmla="*/ 4297987 h 6867747"/>
              <a:gd name="connsiteX2981" fmla="*/ 5579124 w 10243893"/>
              <a:gd name="connsiteY2981" fmla="*/ 4374294 h 6867747"/>
              <a:gd name="connsiteX2982" fmla="*/ 5724361 w 10243893"/>
              <a:gd name="connsiteY2982" fmla="*/ 4327132 h 6867747"/>
              <a:gd name="connsiteX2983" fmla="*/ 5724361 w 10243893"/>
              <a:gd name="connsiteY2983" fmla="*/ 4174517 h 6867747"/>
              <a:gd name="connsiteX2984" fmla="*/ 4019726 w 10243893"/>
              <a:gd name="connsiteY2984" fmla="*/ 4051047 h 6867747"/>
              <a:gd name="connsiteX2985" fmla="*/ 3874489 w 10243893"/>
              <a:gd name="connsiteY2985" fmla="*/ 4098210 h 6867747"/>
              <a:gd name="connsiteX2986" fmla="*/ 3874489 w 10243893"/>
              <a:gd name="connsiteY2986" fmla="*/ 4098089 h 6867747"/>
              <a:gd name="connsiteX2987" fmla="*/ 3729252 w 10243893"/>
              <a:gd name="connsiteY2987" fmla="*/ 4297987 h 6867747"/>
              <a:gd name="connsiteX2988" fmla="*/ 3964219 w 10243893"/>
              <a:gd name="connsiteY2988" fmla="*/ 4374294 h 6867747"/>
              <a:gd name="connsiteX2989" fmla="*/ 4109457 w 10243893"/>
              <a:gd name="connsiteY2989" fmla="*/ 4327132 h 6867747"/>
              <a:gd name="connsiteX2990" fmla="*/ 4109457 w 10243893"/>
              <a:gd name="connsiteY2990" fmla="*/ 4174517 h 6867747"/>
              <a:gd name="connsiteX2991" fmla="*/ 2910190 w 10243893"/>
              <a:gd name="connsiteY2991" fmla="*/ 4051047 h 6867747"/>
              <a:gd name="connsiteX2992" fmla="*/ 2820581 w 10243893"/>
              <a:gd name="connsiteY2992" fmla="*/ 4174638 h 6867747"/>
              <a:gd name="connsiteX2993" fmla="*/ 2820581 w 10243893"/>
              <a:gd name="connsiteY2993" fmla="*/ 4327253 h 6867747"/>
              <a:gd name="connsiteX2994" fmla="*/ 2965818 w 10243893"/>
              <a:gd name="connsiteY2994" fmla="*/ 4374415 h 6867747"/>
              <a:gd name="connsiteX2995" fmla="*/ 3200665 w 10243893"/>
              <a:gd name="connsiteY2995" fmla="*/ 4298108 h 6867747"/>
              <a:gd name="connsiteX2996" fmla="*/ 3055548 w 10243893"/>
              <a:gd name="connsiteY2996" fmla="*/ 4098210 h 6867747"/>
              <a:gd name="connsiteX2997" fmla="*/ 2910311 w 10243893"/>
              <a:gd name="connsiteY2997" fmla="*/ 4051047 h 6867747"/>
              <a:gd name="connsiteX2998" fmla="*/ 1295285 w 10243893"/>
              <a:gd name="connsiteY2998" fmla="*/ 4051047 h 6867747"/>
              <a:gd name="connsiteX2999" fmla="*/ 1205555 w 10243893"/>
              <a:gd name="connsiteY2999" fmla="*/ 4174638 h 6867747"/>
              <a:gd name="connsiteX3000" fmla="*/ 1205555 w 10243893"/>
              <a:gd name="connsiteY3000" fmla="*/ 4327253 h 6867747"/>
              <a:gd name="connsiteX3001" fmla="*/ 1350792 w 10243893"/>
              <a:gd name="connsiteY3001" fmla="*/ 4374415 h 6867747"/>
              <a:gd name="connsiteX3002" fmla="*/ 1585760 w 10243893"/>
              <a:gd name="connsiteY3002" fmla="*/ 4298108 h 6867747"/>
              <a:gd name="connsiteX3003" fmla="*/ 1440644 w 10243893"/>
              <a:gd name="connsiteY3003" fmla="*/ 4098210 h 6867747"/>
              <a:gd name="connsiteX3004" fmla="*/ 1295406 w 10243893"/>
              <a:gd name="connsiteY3004" fmla="*/ 4051047 h 6867747"/>
              <a:gd name="connsiteX3005" fmla="*/ 9370654 w 10243893"/>
              <a:gd name="connsiteY3005" fmla="*/ 4050926 h 6867747"/>
              <a:gd name="connsiteX3006" fmla="*/ 9280924 w 10243893"/>
              <a:gd name="connsiteY3006" fmla="*/ 4174517 h 6867747"/>
              <a:gd name="connsiteX3007" fmla="*/ 9280924 w 10243893"/>
              <a:gd name="connsiteY3007" fmla="*/ 4327132 h 6867747"/>
              <a:gd name="connsiteX3008" fmla="*/ 9426161 w 10243893"/>
              <a:gd name="connsiteY3008" fmla="*/ 4374294 h 6867747"/>
              <a:gd name="connsiteX3009" fmla="*/ 9661008 w 10243893"/>
              <a:gd name="connsiteY3009" fmla="*/ 4297987 h 6867747"/>
              <a:gd name="connsiteX3010" fmla="*/ 9515892 w 10243893"/>
              <a:gd name="connsiteY3010" fmla="*/ 4098089 h 6867747"/>
              <a:gd name="connsiteX3011" fmla="*/ 7755629 w 10243893"/>
              <a:gd name="connsiteY3011" fmla="*/ 4050926 h 6867747"/>
              <a:gd name="connsiteX3012" fmla="*/ 7666019 w 10243893"/>
              <a:gd name="connsiteY3012" fmla="*/ 4174517 h 6867747"/>
              <a:gd name="connsiteX3013" fmla="*/ 7666019 w 10243893"/>
              <a:gd name="connsiteY3013" fmla="*/ 4327132 h 6867747"/>
              <a:gd name="connsiteX3014" fmla="*/ 7811257 w 10243893"/>
              <a:gd name="connsiteY3014" fmla="*/ 4374294 h 6867747"/>
              <a:gd name="connsiteX3015" fmla="*/ 8046103 w 10243893"/>
              <a:gd name="connsiteY3015" fmla="*/ 4297987 h 6867747"/>
              <a:gd name="connsiteX3016" fmla="*/ 7900987 w 10243893"/>
              <a:gd name="connsiteY3016" fmla="*/ 4098089 h 6867747"/>
              <a:gd name="connsiteX3017" fmla="*/ 7755750 w 10243893"/>
              <a:gd name="connsiteY3017" fmla="*/ 4050926 h 6867747"/>
              <a:gd name="connsiteX3018" fmla="*/ 6140966 w 10243893"/>
              <a:gd name="connsiteY3018" fmla="*/ 4050926 h 6867747"/>
              <a:gd name="connsiteX3019" fmla="*/ 6051236 w 10243893"/>
              <a:gd name="connsiteY3019" fmla="*/ 4174517 h 6867747"/>
              <a:gd name="connsiteX3020" fmla="*/ 6051236 w 10243893"/>
              <a:gd name="connsiteY3020" fmla="*/ 4327132 h 6867747"/>
              <a:gd name="connsiteX3021" fmla="*/ 6196474 w 10243893"/>
              <a:gd name="connsiteY3021" fmla="*/ 4374294 h 6867747"/>
              <a:gd name="connsiteX3022" fmla="*/ 6431441 w 10243893"/>
              <a:gd name="connsiteY3022" fmla="*/ 4297987 h 6867747"/>
              <a:gd name="connsiteX3023" fmla="*/ 6286325 w 10243893"/>
              <a:gd name="connsiteY3023" fmla="*/ 4098089 h 6867747"/>
              <a:gd name="connsiteX3024" fmla="*/ 6141087 w 10243893"/>
              <a:gd name="connsiteY3024" fmla="*/ 4050926 h 6867747"/>
              <a:gd name="connsiteX3025" fmla="*/ 4525941 w 10243893"/>
              <a:gd name="connsiteY3025" fmla="*/ 4050926 h 6867747"/>
              <a:gd name="connsiteX3026" fmla="*/ 4436211 w 10243893"/>
              <a:gd name="connsiteY3026" fmla="*/ 4174517 h 6867747"/>
              <a:gd name="connsiteX3027" fmla="*/ 4436211 w 10243893"/>
              <a:gd name="connsiteY3027" fmla="*/ 4327132 h 6867747"/>
              <a:gd name="connsiteX3028" fmla="*/ 4581448 w 10243893"/>
              <a:gd name="connsiteY3028" fmla="*/ 4374294 h 6867747"/>
              <a:gd name="connsiteX3029" fmla="*/ 4816295 w 10243893"/>
              <a:gd name="connsiteY3029" fmla="*/ 4297987 h 6867747"/>
              <a:gd name="connsiteX3030" fmla="*/ 4671178 w 10243893"/>
              <a:gd name="connsiteY3030" fmla="*/ 4098089 h 6867747"/>
              <a:gd name="connsiteX3031" fmla="*/ 2404701 w 10243893"/>
              <a:gd name="connsiteY3031" fmla="*/ 4050805 h 6867747"/>
              <a:gd name="connsiteX3032" fmla="*/ 2259463 w 10243893"/>
              <a:gd name="connsiteY3032" fmla="*/ 4097968 h 6867747"/>
              <a:gd name="connsiteX3033" fmla="*/ 2259463 w 10243893"/>
              <a:gd name="connsiteY3033" fmla="*/ 4097847 h 6867747"/>
              <a:gd name="connsiteX3034" fmla="*/ 2114226 w 10243893"/>
              <a:gd name="connsiteY3034" fmla="*/ 4297746 h 6867747"/>
              <a:gd name="connsiteX3035" fmla="*/ 2349194 w 10243893"/>
              <a:gd name="connsiteY3035" fmla="*/ 4374053 h 6867747"/>
              <a:gd name="connsiteX3036" fmla="*/ 2494431 w 10243893"/>
              <a:gd name="connsiteY3036" fmla="*/ 4326890 h 6867747"/>
              <a:gd name="connsiteX3037" fmla="*/ 2494431 w 10243893"/>
              <a:gd name="connsiteY3037" fmla="*/ 4174276 h 6867747"/>
              <a:gd name="connsiteX3038" fmla="*/ 789796 w 10243893"/>
              <a:gd name="connsiteY3038" fmla="*/ 4050805 h 6867747"/>
              <a:gd name="connsiteX3039" fmla="*/ 644559 w 10243893"/>
              <a:gd name="connsiteY3039" fmla="*/ 4097968 h 6867747"/>
              <a:gd name="connsiteX3040" fmla="*/ 644559 w 10243893"/>
              <a:gd name="connsiteY3040" fmla="*/ 4097847 h 6867747"/>
              <a:gd name="connsiteX3041" fmla="*/ 499322 w 10243893"/>
              <a:gd name="connsiteY3041" fmla="*/ 4297746 h 6867747"/>
              <a:gd name="connsiteX3042" fmla="*/ 734289 w 10243893"/>
              <a:gd name="connsiteY3042" fmla="*/ 4374053 h 6867747"/>
              <a:gd name="connsiteX3043" fmla="*/ 879527 w 10243893"/>
              <a:gd name="connsiteY3043" fmla="*/ 4326890 h 6867747"/>
              <a:gd name="connsiteX3044" fmla="*/ 879527 w 10243893"/>
              <a:gd name="connsiteY3044" fmla="*/ 4174276 h 6867747"/>
              <a:gd name="connsiteX3045" fmla="*/ 9117909 w 10243893"/>
              <a:gd name="connsiteY3045" fmla="*/ 3968936 h 6867747"/>
              <a:gd name="connsiteX3046" fmla="*/ 9117909 w 10243893"/>
              <a:gd name="connsiteY3046" fmla="*/ 3969057 h 6867747"/>
              <a:gd name="connsiteX3047" fmla="*/ 8972672 w 10243893"/>
              <a:gd name="connsiteY3047" fmla="*/ 4016219 h 6867747"/>
              <a:gd name="connsiteX3048" fmla="*/ 8972672 w 10243893"/>
              <a:gd name="connsiteY3048" fmla="*/ 4168834 h 6867747"/>
              <a:gd name="connsiteX3049" fmla="*/ 9117909 w 10243893"/>
              <a:gd name="connsiteY3049" fmla="*/ 4368490 h 6867747"/>
              <a:gd name="connsiteX3050" fmla="*/ 9263147 w 10243893"/>
              <a:gd name="connsiteY3050" fmla="*/ 4168713 h 6867747"/>
              <a:gd name="connsiteX3051" fmla="*/ 9263147 w 10243893"/>
              <a:gd name="connsiteY3051" fmla="*/ 4016219 h 6867747"/>
              <a:gd name="connsiteX3052" fmla="*/ 7502642 w 10243893"/>
              <a:gd name="connsiteY3052" fmla="*/ 3968936 h 6867747"/>
              <a:gd name="connsiteX3053" fmla="*/ 7502642 w 10243893"/>
              <a:gd name="connsiteY3053" fmla="*/ 3969057 h 6867747"/>
              <a:gd name="connsiteX3054" fmla="*/ 7357405 w 10243893"/>
              <a:gd name="connsiteY3054" fmla="*/ 4016219 h 6867747"/>
              <a:gd name="connsiteX3055" fmla="*/ 7357405 w 10243893"/>
              <a:gd name="connsiteY3055" fmla="*/ 4168834 h 6867747"/>
              <a:gd name="connsiteX3056" fmla="*/ 7502642 w 10243893"/>
              <a:gd name="connsiteY3056" fmla="*/ 4368490 h 6867747"/>
              <a:gd name="connsiteX3057" fmla="*/ 7647880 w 10243893"/>
              <a:gd name="connsiteY3057" fmla="*/ 4168834 h 6867747"/>
              <a:gd name="connsiteX3058" fmla="*/ 7647880 w 10243893"/>
              <a:gd name="connsiteY3058" fmla="*/ 4168713 h 6867747"/>
              <a:gd name="connsiteX3059" fmla="*/ 7647880 w 10243893"/>
              <a:gd name="connsiteY3059" fmla="*/ 4016219 h 6867747"/>
              <a:gd name="connsiteX3060" fmla="*/ 5888101 w 10243893"/>
              <a:gd name="connsiteY3060" fmla="*/ 3968936 h 6867747"/>
              <a:gd name="connsiteX3061" fmla="*/ 5888101 w 10243893"/>
              <a:gd name="connsiteY3061" fmla="*/ 3969057 h 6867747"/>
              <a:gd name="connsiteX3062" fmla="*/ 5742864 w 10243893"/>
              <a:gd name="connsiteY3062" fmla="*/ 4016219 h 6867747"/>
              <a:gd name="connsiteX3063" fmla="*/ 5742864 w 10243893"/>
              <a:gd name="connsiteY3063" fmla="*/ 4168834 h 6867747"/>
              <a:gd name="connsiteX3064" fmla="*/ 5888101 w 10243893"/>
              <a:gd name="connsiteY3064" fmla="*/ 4368490 h 6867747"/>
              <a:gd name="connsiteX3065" fmla="*/ 6033338 w 10243893"/>
              <a:gd name="connsiteY3065" fmla="*/ 4168834 h 6867747"/>
              <a:gd name="connsiteX3066" fmla="*/ 6033338 w 10243893"/>
              <a:gd name="connsiteY3066" fmla="*/ 4168713 h 6867747"/>
              <a:gd name="connsiteX3067" fmla="*/ 6033338 w 10243893"/>
              <a:gd name="connsiteY3067" fmla="*/ 4016219 h 6867747"/>
              <a:gd name="connsiteX3068" fmla="*/ 4273196 w 10243893"/>
              <a:gd name="connsiteY3068" fmla="*/ 3968936 h 6867747"/>
              <a:gd name="connsiteX3069" fmla="*/ 4273196 w 10243893"/>
              <a:gd name="connsiteY3069" fmla="*/ 3969057 h 6867747"/>
              <a:gd name="connsiteX3070" fmla="*/ 4127959 w 10243893"/>
              <a:gd name="connsiteY3070" fmla="*/ 4016219 h 6867747"/>
              <a:gd name="connsiteX3071" fmla="*/ 4127959 w 10243893"/>
              <a:gd name="connsiteY3071" fmla="*/ 4168834 h 6867747"/>
              <a:gd name="connsiteX3072" fmla="*/ 4273196 w 10243893"/>
              <a:gd name="connsiteY3072" fmla="*/ 4368490 h 6867747"/>
              <a:gd name="connsiteX3073" fmla="*/ 4418434 w 10243893"/>
              <a:gd name="connsiteY3073" fmla="*/ 4168713 h 6867747"/>
              <a:gd name="connsiteX3074" fmla="*/ 4418434 w 10243893"/>
              <a:gd name="connsiteY3074" fmla="*/ 4016219 h 6867747"/>
              <a:gd name="connsiteX3075" fmla="*/ 1042420 w 10243893"/>
              <a:gd name="connsiteY3075" fmla="*/ 3968936 h 6867747"/>
              <a:gd name="connsiteX3076" fmla="*/ 1042420 w 10243893"/>
              <a:gd name="connsiteY3076" fmla="*/ 3969057 h 6867747"/>
              <a:gd name="connsiteX3077" fmla="*/ 897183 w 10243893"/>
              <a:gd name="connsiteY3077" fmla="*/ 4016219 h 6867747"/>
              <a:gd name="connsiteX3078" fmla="*/ 897183 w 10243893"/>
              <a:gd name="connsiteY3078" fmla="*/ 4168834 h 6867747"/>
              <a:gd name="connsiteX3079" fmla="*/ 1042420 w 10243893"/>
              <a:gd name="connsiteY3079" fmla="*/ 4368490 h 6867747"/>
              <a:gd name="connsiteX3080" fmla="*/ 1187657 w 10243893"/>
              <a:gd name="connsiteY3080" fmla="*/ 4168834 h 6867747"/>
              <a:gd name="connsiteX3081" fmla="*/ 1187657 w 10243893"/>
              <a:gd name="connsiteY3081" fmla="*/ 4168713 h 6867747"/>
              <a:gd name="connsiteX3082" fmla="*/ 1187657 w 10243893"/>
              <a:gd name="connsiteY3082" fmla="*/ 4016219 h 6867747"/>
              <a:gd name="connsiteX3083" fmla="*/ 2657808 w 10243893"/>
              <a:gd name="connsiteY3083" fmla="*/ 3968694 h 6867747"/>
              <a:gd name="connsiteX3084" fmla="*/ 2657808 w 10243893"/>
              <a:gd name="connsiteY3084" fmla="*/ 3968815 h 6867747"/>
              <a:gd name="connsiteX3085" fmla="*/ 2512571 w 10243893"/>
              <a:gd name="connsiteY3085" fmla="*/ 4015977 h 6867747"/>
              <a:gd name="connsiteX3086" fmla="*/ 2512571 w 10243893"/>
              <a:gd name="connsiteY3086" fmla="*/ 4168592 h 6867747"/>
              <a:gd name="connsiteX3087" fmla="*/ 2657808 w 10243893"/>
              <a:gd name="connsiteY3087" fmla="*/ 4368248 h 6867747"/>
              <a:gd name="connsiteX3088" fmla="*/ 2803046 w 10243893"/>
              <a:gd name="connsiteY3088" fmla="*/ 4168592 h 6867747"/>
              <a:gd name="connsiteX3089" fmla="*/ 2803046 w 10243893"/>
              <a:gd name="connsiteY3089" fmla="*/ 4168471 h 6867747"/>
              <a:gd name="connsiteX3090" fmla="*/ 2803046 w 10243893"/>
              <a:gd name="connsiteY3090" fmla="*/ 4015977 h 6867747"/>
              <a:gd name="connsiteX3091" fmla="*/ 10070962 w 10243893"/>
              <a:gd name="connsiteY3091" fmla="*/ 3937252 h 6867747"/>
              <a:gd name="connsiteX3092" fmla="*/ 10070962 w 10243893"/>
              <a:gd name="connsiteY3092" fmla="*/ 3937419 h 6867747"/>
              <a:gd name="connsiteX3093" fmla="*/ 9936971 w 10243893"/>
              <a:gd name="connsiteY3093" fmla="*/ 4121791 h 6867747"/>
              <a:gd name="connsiteX3094" fmla="*/ 9988125 w 10243893"/>
              <a:gd name="connsiteY3094" fmla="*/ 4192294 h 6867747"/>
              <a:gd name="connsiteX3095" fmla="*/ 10070962 w 10243893"/>
              <a:gd name="connsiteY3095" fmla="*/ 4165326 h 6867747"/>
              <a:gd name="connsiteX3096" fmla="*/ 10070962 w 10243893"/>
              <a:gd name="connsiteY3096" fmla="*/ 3937419 h 6867747"/>
              <a:gd name="connsiteX3097" fmla="*/ 10071083 w 10243893"/>
              <a:gd name="connsiteY3097" fmla="*/ 3937252 h 6867747"/>
              <a:gd name="connsiteX3098" fmla="*/ 8455815 w 10243893"/>
              <a:gd name="connsiteY3098" fmla="*/ 3937252 h 6867747"/>
              <a:gd name="connsiteX3099" fmla="*/ 8321825 w 10243893"/>
              <a:gd name="connsiteY3099" fmla="*/ 4121791 h 6867747"/>
              <a:gd name="connsiteX3100" fmla="*/ 8372979 w 10243893"/>
              <a:gd name="connsiteY3100" fmla="*/ 4192294 h 6867747"/>
              <a:gd name="connsiteX3101" fmla="*/ 8455815 w 10243893"/>
              <a:gd name="connsiteY3101" fmla="*/ 4165326 h 6867747"/>
              <a:gd name="connsiteX3102" fmla="*/ 6841154 w 10243893"/>
              <a:gd name="connsiteY3102" fmla="*/ 3937252 h 6867747"/>
              <a:gd name="connsiteX3103" fmla="*/ 6841154 w 10243893"/>
              <a:gd name="connsiteY3103" fmla="*/ 3937417 h 6867747"/>
              <a:gd name="connsiteX3104" fmla="*/ 6707163 w 10243893"/>
              <a:gd name="connsiteY3104" fmla="*/ 4121791 h 6867747"/>
              <a:gd name="connsiteX3105" fmla="*/ 6758316 w 10243893"/>
              <a:gd name="connsiteY3105" fmla="*/ 4192294 h 6867747"/>
              <a:gd name="connsiteX3106" fmla="*/ 6841154 w 10243893"/>
              <a:gd name="connsiteY3106" fmla="*/ 4165326 h 6867747"/>
              <a:gd name="connsiteX3107" fmla="*/ 6841154 w 10243893"/>
              <a:gd name="connsiteY3107" fmla="*/ 3937417 h 6867747"/>
              <a:gd name="connsiteX3108" fmla="*/ 6841274 w 10243893"/>
              <a:gd name="connsiteY3108" fmla="*/ 3937252 h 6867747"/>
              <a:gd name="connsiteX3109" fmla="*/ 9780366 w 10243893"/>
              <a:gd name="connsiteY3109" fmla="*/ 3937131 h 6867747"/>
              <a:gd name="connsiteX3110" fmla="*/ 9780366 w 10243893"/>
              <a:gd name="connsiteY3110" fmla="*/ 4165206 h 6867747"/>
              <a:gd name="connsiteX3111" fmla="*/ 9863203 w 10243893"/>
              <a:gd name="connsiteY3111" fmla="*/ 4192173 h 6867747"/>
              <a:gd name="connsiteX3112" fmla="*/ 9914357 w 10243893"/>
              <a:gd name="connsiteY3112" fmla="*/ 4121671 h 6867747"/>
              <a:gd name="connsiteX3113" fmla="*/ 9914478 w 10243893"/>
              <a:gd name="connsiteY3113" fmla="*/ 4121671 h 6867747"/>
              <a:gd name="connsiteX3114" fmla="*/ 8165462 w 10243893"/>
              <a:gd name="connsiteY3114" fmla="*/ 3937131 h 6867747"/>
              <a:gd name="connsiteX3115" fmla="*/ 8165462 w 10243893"/>
              <a:gd name="connsiteY3115" fmla="*/ 4165206 h 6867747"/>
              <a:gd name="connsiteX3116" fmla="*/ 8248299 w 10243893"/>
              <a:gd name="connsiteY3116" fmla="*/ 4192173 h 6867747"/>
              <a:gd name="connsiteX3117" fmla="*/ 8299453 w 10243893"/>
              <a:gd name="connsiteY3117" fmla="*/ 4121671 h 6867747"/>
              <a:gd name="connsiteX3118" fmla="*/ 8299574 w 10243893"/>
              <a:gd name="connsiteY3118" fmla="*/ 4121671 h 6867747"/>
              <a:gd name="connsiteX3119" fmla="*/ 6550800 w 10243893"/>
              <a:gd name="connsiteY3119" fmla="*/ 3937131 h 6867747"/>
              <a:gd name="connsiteX3120" fmla="*/ 6550800 w 10243893"/>
              <a:gd name="connsiteY3120" fmla="*/ 4165206 h 6867747"/>
              <a:gd name="connsiteX3121" fmla="*/ 6633637 w 10243893"/>
              <a:gd name="connsiteY3121" fmla="*/ 4192173 h 6867747"/>
              <a:gd name="connsiteX3122" fmla="*/ 6684791 w 10243893"/>
              <a:gd name="connsiteY3122" fmla="*/ 4121671 h 6867747"/>
              <a:gd name="connsiteX3123" fmla="*/ 6684911 w 10243893"/>
              <a:gd name="connsiteY3123" fmla="*/ 4121671 h 6867747"/>
              <a:gd name="connsiteX3124" fmla="*/ 5224798 w 10243893"/>
              <a:gd name="connsiteY3124" fmla="*/ 3937131 h 6867747"/>
              <a:gd name="connsiteX3125" fmla="*/ 5224798 w 10243893"/>
              <a:gd name="connsiteY3125" fmla="*/ 3937298 h 6867747"/>
              <a:gd name="connsiteX3126" fmla="*/ 5090807 w 10243893"/>
              <a:gd name="connsiteY3126" fmla="*/ 4121671 h 6867747"/>
              <a:gd name="connsiteX3127" fmla="*/ 5141961 w 10243893"/>
              <a:gd name="connsiteY3127" fmla="*/ 4192173 h 6867747"/>
              <a:gd name="connsiteX3128" fmla="*/ 5224798 w 10243893"/>
              <a:gd name="connsiteY3128" fmla="*/ 4165206 h 6867747"/>
              <a:gd name="connsiteX3129" fmla="*/ 5224798 w 10243893"/>
              <a:gd name="connsiteY3129" fmla="*/ 3937298 h 6867747"/>
              <a:gd name="connsiteX3130" fmla="*/ 5224919 w 10243893"/>
              <a:gd name="connsiteY3130" fmla="*/ 3937131 h 6867747"/>
              <a:gd name="connsiteX3131" fmla="*/ 3609893 w 10243893"/>
              <a:gd name="connsiteY3131" fmla="*/ 3937131 h 6867747"/>
              <a:gd name="connsiteX3132" fmla="*/ 3475902 w 10243893"/>
              <a:gd name="connsiteY3132" fmla="*/ 4121671 h 6867747"/>
              <a:gd name="connsiteX3133" fmla="*/ 3527056 w 10243893"/>
              <a:gd name="connsiteY3133" fmla="*/ 4192173 h 6867747"/>
              <a:gd name="connsiteX3134" fmla="*/ 3609893 w 10243893"/>
              <a:gd name="connsiteY3134" fmla="*/ 4165206 h 6867747"/>
              <a:gd name="connsiteX3135" fmla="*/ 1994989 w 10243893"/>
              <a:gd name="connsiteY3135" fmla="*/ 3937131 h 6867747"/>
              <a:gd name="connsiteX3136" fmla="*/ 1994989 w 10243893"/>
              <a:gd name="connsiteY3136" fmla="*/ 3937298 h 6867747"/>
              <a:gd name="connsiteX3137" fmla="*/ 1860998 w 10243893"/>
              <a:gd name="connsiteY3137" fmla="*/ 4121671 h 6867747"/>
              <a:gd name="connsiteX3138" fmla="*/ 1912151 w 10243893"/>
              <a:gd name="connsiteY3138" fmla="*/ 4192173 h 6867747"/>
              <a:gd name="connsiteX3139" fmla="*/ 1994989 w 10243893"/>
              <a:gd name="connsiteY3139" fmla="*/ 4165206 h 6867747"/>
              <a:gd name="connsiteX3140" fmla="*/ 1994989 w 10243893"/>
              <a:gd name="connsiteY3140" fmla="*/ 3937298 h 6867747"/>
              <a:gd name="connsiteX3141" fmla="*/ 1995110 w 10243893"/>
              <a:gd name="connsiteY3141" fmla="*/ 3937131 h 6867747"/>
              <a:gd name="connsiteX3142" fmla="*/ 380084 w 10243893"/>
              <a:gd name="connsiteY3142" fmla="*/ 3937131 h 6867747"/>
              <a:gd name="connsiteX3143" fmla="*/ 380084 w 10243893"/>
              <a:gd name="connsiteY3143" fmla="*/ 3937298 h 6867747"/>
              <a:gd name="connsiteX3144" fmla="*/ 246093 w 10243893"/>
              <a:gd name="connsiteY3144" fmla="*/ 4121671 h 6867747"/>
              <a:gd name="connsiteX3145" fmla="*/ 297247 w 10243893"/>
              <a:gd name="connsiteY3145" fmla="*/ 4192173 h 6867747"/>
              <a:gd name="connsiteX3146" fmla="*/ 380084 w 10243893"/>
              <a:gd name="connsiteY3146" fmla="*/ 4165206 h 6867747"/>
              <a:gd name="connsiteX3147" fmla="*/ 380084 w 10243893"/>
              <a:gd name="connsiteY3147" fmla="*/ 3937298 h 6867747"/>
              <a:gd name="connsiteX3148" fmla="*/ 380205 w 10243893"/>
              <a:gd name="connsiteY3148" fmla="*/ 3937131 h 6867747"/>
              <a:gd name="connsiteX3149" fmla="*/ 4934444 w 10243893"/>
              <a:gd name="connsiteY3149" fmla="*/ 3937010 h 6867747"/>
              <a:gd name="connsiteX3150" fmla="*/ 4934444 w 10243893"/>
              <a:gd name="connsiteY3150" fmla="*/ 4165085 h 6867747"/>
              <a:gd name="connsiteX3151" fmla="*/ 5017281 w 10243893"/>
              <a:gd name="connsiteY3151" fmla="*/ 4192052 h 6867747"/>
              <a:gd name="connsiteX3152" fmla="*/ 5068435 w 10243893"/>
              <a:gd name="connsiteY3152" fmla="*/ 4121550 h 6867747"/>
              <a:gd name="connsiteX3153" fmla="*/ 5068556 w 10243893"/>
              <a:gd name="connsiteY3153" fmla="*/ 4121550 h 6867747"/>
              <a:gd name="connsiteX3154" fmla="*/ 3319539 w 10243893"/>
              <a:gd name="connsiteY3154" fmla="*/ 3937010 h 6867747"/>
              <a:gd name="connsiteX3155" fmla="*/ 3319539 w 10243893"/>
              <a:gd name="connsiteY3155" fmla="*/ 4165085 h 6867747"/>
              <a:gd name="connsiteX3156" fmla="*/ 3402377 w 10243893"/>
              <a:gd name="connsiteY3156" fmla="*/ 4192052 h 6867747"/>
              <a:gd name="connsiteX3157" fmla="*/ 3453530 w 10243893"/>
              <a:gd name="connsiteY3157" fmla="*/ 4121550 h 6867747"/>
              <a:gd name="connsiteX3158" fmla="*/ 3453651 w 10243893"/>
              <a:gd name="connsiteY3158" fmla="*/ 4121550 h 6867747"/>
              <a:gd name="connsiteX3159" fmla="*/ 1704635 w 10243893"/>
              <a:gd name="connsiteY3159" fmla="*/ 3937010 h 6867747"/>
              <a:gd name="connsiteX3160" fmla="*/ 1704635 w 10243893"/>
              <a:gd name="connsiteY3160" fmla="*/ 4165085 h 6867747"/>
              <a:gd name="connsiteX3161" fmla="*/ 1787472 w 10243893"/>
              <a:gd name="connsiteY3161" fmla="*/ 4192052 h 6867747"/>
              <a:gd name="connsiteX3162" fmla="*/ 1838626 w 10243893"/>
              <a:gd name="connsiteY3162" fmla="*/ 4121550 h 6867747"/>
              <a:gd name="connsiteX3163" fmla="*/ 1838747 w 10243893"/>
              <a:gd name="connsiteY3163" fmla="*/ 4121550 h 6867747"/>
              <a:gd name="connsiteX3164" fmla="*/ 89730 w 10243893"/>
              <a:gd name="connsiteY3164" fmla="*/ 3936889 h 6867747"/>
              <a:gd name="connsiteX3165" fmla="*/ 89730 w 10243893"/>
              <a:gd name="connsiteY3165" fmla="*/ 4164964 h 6867747"/>
              <a:gd name="connsiteX3166" fmla="*/ 172568 w 10243893"/>
              <a:gd name="connsiteY3166" fmla="*/ 4191931 h 6867747"/>
              <a:gd name="connsiteX3167" fmla="*/ 223721 w 10243893"/>
              <a:gd name="connsiteY3167" fmla="*/ 4121429 h 6867747"/>
              <a:gd name="connsiteX3168" fmla="*/ 223842 w 10243893"/>
              <a:gd name="connsiteY3168" fmla="*/ 4121429 h 6867747"/>
              <a:gd name="connsiteX3169" fmla="*/ 8562476 w 10243893"/>
              <a:gd name="connsiteY3169" fmla="*/ 3788870 h 6867747"/>
              <a:gd name="connsiteX3170" fmla="*/ 8472746 w 10243893"/>
              <a:gd name="connsiteY3170" fmla="*/ 3912340 h 6867747"/>
              <a:gd name="connsiteX3171" fmla="*/ 8472746 w 10243893"/>
              <a:gd name="connsiteY3171" fmla="*/ 4159401 h 6867747"/>
              <a:gd name="connsiteX3172" fmla="*/ 8707593 w 10243893"/>
              <a:gd name="connsiteY3172" fmla="*/ 4083094 h 6867747"/>
              <a:gd name="connsiteX3173" fmla="*/ 8797323 w 10243893"/>
              <a:gd name="connsiteY3173" fmla="*/ 3959624 h 6867747"/>
              <a:gd name="connsiteX3174" fmla="*/ 8707593 w 10243893"/>
              <a:gd name="connsiteY3174" fmla="*/ 3836275 h 6867747"/>
              <a:gd name="connsiteX3175" fmla="*/ 8562476 w 10243893"/>
              <a:gd name="connsiteY3175" fmla="*/ 3789112 h 6867747"/>
              <a:gd name="connsiteX3176" fmla="*/ 6947572 w 10243893"/>
              <a:gd name="connsiteY3176" fmla="*/ 3788870 h 6867747"/>
              <a:gd name="connsiteX3177" fmla="*/ 6857842 w 10243893"/>
              <a:gd name="connsiteY3177" fmla="*/ 3912340 h 6867747"/>
              <a:gd name="connsiteX3178" fmla="*/ 6857842 w 10243893"/>
              <a:gd name="connsiteY3178" fmla="*/ 4159401 h 6867747"/>
              <a:gd name="connsiteX3179" fmla="*/ 7092689 w 10243893"/>
              <a:gd name="connsiteY3179" fmla="*/ 4083094 h 6867747"/>
              <a:gd name="connsiteX3180" fmla="*/ 7182419 w 10243893"/>
              <a:gd name="connsiteY3180" fmla="*/ 3959624 h 6867747"/>
              <a:gd name="connsiteX3181" fmla="*/ 7092689 w 10243893"/>
              <a:gd name="connsiteY3181" fmla="*/ 3836275 h 6867747"/>
              <a:gd name="connsiteX3182" fmla="*/ 6947572 w 10243893"/>
              <a:gd name="connsiteY3182" fmla="*/ 3789112 h 6867747"/>
              <a:gd name="connsiteX3183" fmla="*/ 5332668 w 10243893"/>
              <a:gd name="connsiteY3183" fmla="*/ 3788870 h 6867747"/>
              <a:gd name="connsiteX3184" fmla="*/ 5242937 w 10243893"/>
              <a:gd name="connsiteY3184" fmla="*/ 3912340 h 6867747"/>
              <a:gd name="connsiteX3185" fmla="*/ 5242937 w 10243893"/>
              <a:gd name="connsiteY3185" fmla="*/ 4159401 h 6867747"/>
              <a:gd name="connsiteX3186" fmla="*/ 5477784 w 10243893"/>
              <a:gd name="connsiteY3186" fmla="*/ 4083094 h 6867747"/>
              <a:gd name="connsiteX3187" fmla="*/ 5567515 w 10243893"/>
              <a:gd name="connsiteY3187" fmla="*/ 3959624 h 6867747"/>
              <a:gd name="connsiteX3188" fmla="*/ 5477784 w 10243893"/>
              <a:gd name="connsiteY3188" fmla="*/ 3836275 h 6867747"/>
              <a:gd name="connsiteX3189" fmla="*/ 5332668 w 10243893"/>
              <a:gd name="connsiteY3189" fmla="*/ 3789112 h 6867747"/>
              <a:gd name="connsiteX3190" fmla="*/ 3717763 w 10243893"/>
              <a:gd name="connsiteY3190" fmla="*/ 3788870 h 6867747"/>
              <a:gd name="connsiteX3191" fmla="*/ 3628033 w 10243893"/>
              <a:gd name="connsiteY3191" fmla="*/ 3912340 h 6867747"/>
              <a:gd name="connsiteX3192" fmla="*/ 3628033 w 10243893"/>
              <a:gd name="connsiteY3192" fmla="*/ 4159401 h 6867747"/>
              <a:gd name="connsiteX3193" fmla="*/ 3862879 w 10243893"/>
              <a:gd name="connsiteY3193" fmla="*/ 4083094 h 6867747"/>
              <a:gd name="connsiteX3194" fmla="*/ 3952610 w 10243893"/>
              <a:gd name="connsiteY3194" fmla="*/ 3959624 h 6867747"/>
              <a:gd name="connsiteX3195" fmla="*/ 3862879 w 10243893"/>
              <a:gd name="connsiteY3195" fmla="*/ 3836275 h 6867747"/>
              <a:gd name="connsiteX3196" fmla="*/ 3717763 w 10243893"/>
              <a:gd name="connsiteY3196" fmla="*/ 3789112 h 6867747"/>
              <a:gd name="connsiteX3197" fmla="*/ 3212032 w 10243893"/>
              <a:gd name="connsiteY3197" fmla="*/ 3788628 h 6867747"/>
              <a:gd name="connsiteX3198" fmla="*/ 3066916 w 10243893"/>
              <a:gd name="connsiteY3198" fmla="*/ 3835791 h 6867747"/>
              <a:gd name="connsiteX3199" fmla="*/ 3066916 w 10243893"/>
              <a:gd name="connsiteY3199" fmla="*/ 3836033 h 6867747"/>
              <a:gd name="connsiteX3200" fmla="*/ 2977185 w 10243893"/>
              <a:gd name="connsiteY3200" fmla="*/ 3959382 h 6867747"/>
              <a:gd name="connsiteX3201" fmla="*/ 3066916 w 10243893"/>
              <a:gd name="connsiteY3201" fmla="*/ 4082852 h 6867747"/>
              <a:gd name="connsiteX3202" fmla="*/ 3301763 w 10243893"/>
              <a:gd name="connsiteY3202" fmla="*/ 4159159 h 6867747"/>
              <a:gd name="connsiteX3203" fmla="*/ 3301763 w 10243893"/>
              <a:gd name="connsiteY3203" fmla="*/ 3912098 h 6867747"/>
              <a:gd name="connsiteX3204" fmla="*/ 2102617 w 10243893"/>
              <a:gd name="connsiteY3204" fmla="*/ 3788628 h 6867747"/>
              <a:gd name="connsiteX3205" fmla="*/ 2012886 w 10243893"/>
              <a:gd name="connsiteY3205" fmla="*/ 3912098 h 6867747"/>
              <a:gd name="connsiteX3206" fmla="*/ 2012886 w 10243893"/>
              <a:gd name="connsiteY3206" fmla="*/ 4159159 h 6867747"/>
              <a:gd name="connsiteX3207" fmla="*/ 2247854 w 10243893"/>
              <a:gd name="connsiteY3207" fmla="*/ 4082852 h 6867747"/>
              <a:gd name="connsiteX3208" fmla="*/ 2337585 w 10243893"/>
              <a:gd name="connsiteY3208" fmla="*/ 3959382 h 6867747"/>
              <a:gd name="connsiteX3209" fmla="*/ 2247854 w 10243893"/>
              <a:gd name="connsiteY3209" fmla="*/ 3836033 h 6867747"/>
              <a:gd name="connsiteX3210" fmla="*/ 2102738 w 10243893"/>
              <a:gd name="connsiteY3210" fmla="*/ 3788870 h 6867747"/>
              <a:gd name="connsiteX3211" fmla="*/ 1597128 w 10243893"/>
              <a:gd name="connsiteY3211" fmla="*/ 3788628 h 6867747"/>
              <a:gd name="connsiteX3212" fmla="*/ 1452011 w 10243893"/>
              <a:gd name="connsiteY3212" fmla="*/ 3835791 h 6867747"/>
              <a:gd name="connsiteX3213" fmla="*/ 1451890 w 10243893"/>
              <a:gd name="connsiteY3213" fmla="*/ 3836033 h 6867747"/>
              <a:gd name="connsiteX3214" fmla="*/ 1362160 w 10243893"/>
              <a:gd name="connsiteY3214" fmla="*/ 3959382 h 6867747"/>
              <a:gd name="connsiteX3215" fmla="*/ 1451890 w 10243893"/>
              <a:gd name="connsiteY3215" fmla="*/ 4082852 h 6867747"/>
              <a:gd name="connsiteX3216" fmla="*/ 1686858 w 10243893"/>
              <a:gd name="connsiteY3216" fmla="*/ 4159159 h 6867747"/>
              <a:gd name="connsiteX3217" fmla="*/ 1686858 w 10243893"/>
              <a:gd name="connsiteY3217" fmla="*/ 3912098 h 6867747"/>
              <a:gd name="connsiteX3218" fmla="*/ 487712 w 10243893"/>
              <a:gd name="connsiteY3218" fmla="*/ 3788628 h 6867747"/>
              <a:gd name="connsiteX3219" fmla="*/ 397982 w 10243893"/>
              <a:gd name="connsiteY3219" fmla="*/ 3912098 h 6867747"/>
              <a:gd name="connsiteX3220" fmla="*/ 397982 w 10243893"/>
              <a:gd name="connsiteY3220" fmla="*/ 4159159 h 6867747"/>
              <a:gd name="connsiteX3221" fmla="*/ 632950 w 10243893"/>
              <a:gd name="connsiteY3221" fmla="*/ 4082852 h 6867747"/>
              <a:gd name="connsiteX3222" fmla="*/ 722680 w 10243893"/>
              <a:gd name="connsiteY3222" fmla="*/ 3959382 h 6867747"/>
              <a:gd name="connsiteX3223" fmla="*/ 632950 w 10243893"/>
              <a:gd name="connsiteY3223" fmla="*/ 3836033 h 6867747"/>
              <a:gd name="connsiteX3224" fmla="*/ 487833 w 10243893"/>
              <a:gd name="connsiteY3224" fmla="*/ 3788870 h 6867747"/>
              <a:gd name="connsiteX3225" fmla="*/ 9672376 w 10243893"/>
              <a:gd name="connsiteY3225" fmla="*/ 3788507 h 6867747"/>
              <a:gd name="connsiteX3226" fmla="*/ 9527259 w 10243893"/>
              <a:gd name="connsiteY3226" fmla="*/ 3835670 h 6867747"/>
              <a:gd name="connsiteX3227" fmla="*/ 9527259 w 10243893"/>
              <a:gd name="connsiteY3227" fmla="*/ 3835912 h 6867747"/>
              <a:gd name="connsiteX3228" fmla="*/ 9437528 w 10243893"/>
              <a:gd name="connsiteY3228" fmla="*/ 3959261 h 6867747"/>
              <a:gd name="connsiteX3229" fmla="*/ 9527259 w 10243893"/>
              <a:gd name="connsiteY3229" fmla="*/ 4082731 h 6867747"/>
              <a:gd name="connsiteX3230" fmla="*/ 9762106 w 10243893"/>
              <a:gd name="connsiteY3230" fmla="*/ 4159038 h 6867747"/>
              <a:gd name="connsiteX3231" fmla="*/ 9762106 w 10243893"/>
              <a:gd name="connsiteY3231" fmla="*/ 3911978 h 6867747"/>
              <a:gd name="connsiteX3232" fmla="*/ 8057471 w 10243893"/>
              <a:gd name="connsiteY3232" fmla="*/ 3788507 h 6867747"/>
              <a:gd name="connsiteX3233" fmla="*/ 7912354 w 10243893"/>
              <a:gd name="connsiteY3233" fmla="*/ 3835670 h 6867747"/>
              <a:gd name="connsiteX3234" fmla="*/ 7912234 w 10243893"/>
              <a:gd name="connsiteY3234" fmla="*/ 3835912 h 6867747"/>
              <a:gd name="connsiteX3235" fmla="*/ 7822503 w 10243893"/>
              <a:gd name="connsiteY3235" fmla="*/ 3959261 h 6867747"/>
              <a:gd name="connsiteX3236" fmla="*/ 7912234 w 10243893"/>
              <a:gd name="connsiteY3236" fmla="*/ 4082731 h 6867747"/>
              <a:gd name="connsiteX3237" fmla="*/ 8147202 w 10243893"/>
              <a:gd name="connsiteY3237" fmla="*/ 4159038 h 6867747"/>
              <a:gd name="connsiteX3238" fmla="*/ 8147202 w 10243893"/>
              <a:gd name="connsiteY3238" fmla="*/ 3911978 h 6867747"/>
              <a:gd name="connsiteX3239" fmla="*/ 6442809 w 10243893"/>
              <a:gd name="connsiteY3239" fmla="*/ 3788507 h 6867747"/>
              <a:gd name="connsiteX3240" fmla="*/ 6297692 w 10243893"/>
              <a:gd name="connsiteY3240" fmla="*/ 3835670 h 6867747"/>
              <a:gd name="connsiteX3241" fmla="*/ 6297450 w 10243893"/>
              <a:gd name="connsiteY3241" fmla="*/ 3835912 h 6867747"/>
              <a:gd name="connsiteX3242" fmla="*/ 6207841 w 10243893"/>
              <a:gd name="connsiteY3242" fmla="*/ 3959261 h 6867747"/>
              <a:gd name="connsiteX3243" fmla="*/ 6297571 w 10243893"/>
              <a:gd name="connsiteY3243" fmla="*/ 4082731 h 6867747"/>
              <a:gd name="connsiteX3244" fmla="*/ 6532539 w 10243893"/>
              <a:gd name="connsiteY3244" fmla="*/ 4159038 h 6867747"/>
              <a:gd name="connsiteX3245" fmla="*/ 6532539 w 10243893"/>
              <a:gd name="connsiteY3245" fmla="*/ 3911978 h 6867747"/>
              <a:gd name="connsiteX3246" fmla="*/ 4827662 w 10243893"/>
              <a:gd name="connsiteY3246" fmla="*/ 3788507 h 6867747"/>
              <a:gd name="connsiteX3247" fmla="*/ 4682546 w 10243893"/>
              <a:gd name="connsiteY3247" fmla="*/ 3835670 h 6867747"/>
              <a:gd name="connsiteX3248" fmla="*/ 4682546 w 10243893"/>
              <a:gd name="connsiteY3248" fmla="*/ 3835912 h 6867747"/>
              <a:gd name="connsiteX3249" fmla="*/ 4592816 w 10243893"/>
              <a:gd name="connsiteY3249" fmla="*/ 3959261 h 6867747"/>
              <a:gd name="connsiteX3250" fmla="*/ 4682546 w 10243893"/>
              <a:gd name="connsiteY3250" fmla="*/ 4082731 h 6867747"/>
              <a:gd name="connsiteX3251" fmla="*/ 4917393 w 10243893"/>
              <a:gd name="connsiteY3251" fmla="*/ 4159038 h 6867747"/>
              <a:gd name="connsiteX3252" fmla="*/ 4917393 w 10243893"/>
              <a:gd name="connsiteY3252" fmla="*/ 3911978 h 6867747"/>
              <a:gd name="connsiteX3253" fmla="*/ 2820581 w 10243893"/>
              <a:gd name="connsiteY3253" fmla="*/ 3775084 h 6867747"/>
              <a:gd name="connsiteX3254" fmla="*/ 2820581 w 10243893"/>
              <a:gd name="connsiteY3254" fmla="*/ 3916089 h 6867747"/>
              <a:gd name="connsiteX3255" fmla="*/ 2686469 w 10243893"/>
              <a:gd name="connsiteY3255" fmla="*/ 3959624 h 6867747"/>
              <a:gd name="connsiteX3256" fmla="*/ 2820581 w 10243893"/>
              <a:gd name="connsiteY3256" fmla="*/ 4003159 h 6867747"/>
              <a:gd name="connsiteX3257" fmla="*/ 2820581 w 10243893"/>
              <a:gd name="connsiteY3257" fmla="*/ 4143922 h 6867747"/>
              <a:gd name="connsiteX3258" fmla="*/ 2903418 w 10243893"/>
              <a:gd name="connsiteY3258" fmla="*/ 4030005 h 6867747"/>
              <a:gd name="connsiteX3259" fmla="*/ 3037372 w 10243893"/>
              <a:gd name="connsiteY3259" fmla="*/ 4073489 h 6867747"/>
              <a:gd name="connsiteX3260" fmla="*/ 3037409 w 10243893"/>
              <a:gd name="connsiteY3260" fmla="*/ 4073540 h 6867747"/>
              <a:gd name="connsiteX3261" fmla="*/ 3037530 w 10243893"/>
              <a:gd name="connsiteY3261" fmla="*/ 4073540 h 6867747"/>
              <a:gd name="connsiteX3262" fmla="*/ 3037372 w 10243893"/>
              <a:gd name="connsiteY3262" fmla="*/ 4073489 h 6867747"/>
              <a:gd name="connsiteX3263" fmla="*/ 2954571 w 10243893"/>
              <a:gd name="connsiteY3263" fmla="*/ 3959503 h 6867747"/>
              <a:gd name="connsiteX3264" fmla="*/ 3037409 w 10243893"/>
              <a:gd name="connsiteY3264" fmla="*/ 3845587 h 6867747"/>
              <a:gd name="connsiteX3265" fmla="*/ 2903418 w 10243893"/>
              <a:gd name="connsiteY3265" fmla="*/ 3889122 h 6867747"/>
              <a:gd name="connsiteX3266" fmla="*/ 1205555 w 10243893"/>
              <a:gd name="connsiteY3266" fmla="*/ 3775084 h 6867747"/>
              <a:gd name="connsiteX3267" fmla="*/ 1205555 w 10243893"/>
              <a:gd name="connsiteY3267" fmla="*/ 3916089 h 6867747"/>
              <a:gd name="connsiteX3268" fmla="*/ 1071564 w 10243893"/>
              <a:gd name="connsiteY3268" fmla="*/ 3959624 h 6867747"/>
              <a:gd name="connsiteX3269" fmla="*/ 1205676 w 10243893"/>
              <a:gd name="connsiteY3269" fmla="*/ 4003159 h 6867747"/>
              <a:gd name="connsiteX3270" fmla="*/ 1205676 w 10243893"/>
              <a:gd name="connsiteY3270" fmla="*/ 4143922 h 6867747"/>
              <a:gd name="connsiteX3271" fmla="*/ 1288513 w 10243893"/>
              <a:gd name="connsiteY3271" fmla="*/ 4030005 h 6867747"/>
              <a:gd name="connsiteX3272" fmla="*/ 1422309 w 10243893"/>
              <a:gd name="connsiteY3272" fmla="*/ 4073437 h 6867747"/>
              <a:gd name="connsiteX3273" fmla="*/ 1422383 w 10243893"/>
              <a:gd name="connsiteY3273" fmla="*/ 4073540 h 6867747"/>
              <a:gd name="connsiteX3274" fmla="*/ 1422625 w 10243893"/>
              <a:gd name="connsiteY3274" fmla="*/ 4073540 h 6867747"/>
              <a:gd name="connsiteX3275" fmla="*/ 1422309 w 10243893"/>
              <a:gd name="connsiteY3275" fmla="*/ 4073437 h 6867747"/>
              <a:gd name="connsiteX3276" fmla="*/ 1339546 w 10243893"/>
              <a:gd name="connsiteY3276" fmla="*/ 3959503 h 6867747"/>
              <a:gd name="connsiteX3277" fmla="*/ 1422383 w 10243893"/>
              <a:gd name="connsiteY3277" fmla="*/ 3845587 h 6867747"/>
              <a:gd name="connsiteX3278" fmla="*/ 1288392 w 10243893"/>
              <a:gd name="connsiteY3278" fmla="*/ 3889122 h 6867747"/>
              <a:gd name="connsiteX3279" fmla="*/ 9281044 w 10243893"/>
              <a:gd name="connsiteY3279" fmla="*/ 3774963 h 6867747"/>
              <a:gd name="connsiteX3280" fmla="*/ 9281044 w 10243893"/>
              <a:gd name="connsiteY3280" fmla="*/ 3915968 h 6867747"/>
              <a:gd name="connsiteX3281" fmla="*/ 9146933 w 10243893"/>
              <a:gd name="connsiteY3281" fmla="*/ 3959503 h 6867747"/>
              <a:gd name="connsiteX3282" fmla="*/ 9281044 w 10243893"/>
              <a:gd name="connsiteY3282" fmla="*/ 4003038 h 6867747"/>
              <a:gd name="connsiteX3283" fmla="*/ 9281044 w 10243893"/>
              <a:gd name="connsiteY3283" fmla="*/ 4143801 h 6867747"/>
              <a:gd name="connsiteX3284" fmla="*/ 9363882 w 10243893"/>
              <a:gd name="connsiteY3284" fmla="*/ 4029885 h 6867747"/>
              <a:gd name="connsiteX3285" fmla="*/ 9497873 w 10243893"/>
              <a:gd name="connsiteY3285" fmla="*/ 4073419 h 6867747"/>
              <a:gd name="connsiteX3286" fmla="*/ 9415035 w 10243893"/>
              <a:gd name="connsiteY3286" fmla="*/ 3959382 h 6867747"/>
              <a:gd name="connsiteX3287" fmla="*/ 9497873 w 10243893"/>
              <a:gd name="connsiteY3287" fmla="*/ 3845466 h 6867747"/>
              <a:gd name="connsiteX3288" fmla="*/ 9363882 w 10243893"/>
              <a:gd name="connsiteY3288" fmla="*/ 3889000 h 6867747"/>
              <a:gd name="connsiteX3289" fmla="*/ 7666019 w 10243893"/>
              <a:gd name="connsiteY3289" fmla="*/ 3774963 h 6867747"/>
              <a:gd name="connsiteX3290" fmla="*/ 7666019 w 10243893"/>
              <a:gd name="connsiteY3290" fmla="*/ 3915968 h 6867747"/>
              <a:gd name="connsiteX3291" fmla="*/ 7531908 w 10243893"/>
              <a:gd name="connsiteY3291" fmla="*/ 3959503 h 6867747"/>
              <a:gd name="connsiteX3292" fmla="*/ 7666019 w 10243893"/>
              <a:gd name="connsiteY3292" fmla="*/ 4003038 h 6867747"/>
              <a:gd name="connsiteX3293" fmla="*/ 7666019 w 10243893"/>
              <a:gd name="connsiteY3293" fmla="*/ 4143801 h 6867747"/>
              <a:gd name="connsiteX3294" fmla="*/ 7748857 w 10243893"/>
              <a:gd name="connsiteY3294" fmla="*/ 4029885 h 6867747"/>
              <a:gd name="connsiteX3295" fmla="*/ 7882810 w 10243893"/>
              <a:gd name="connsiteY3295" fmla="*/ 4073368 h 6867747"/>
              <a:gd name="connsiteX3296" fmla="*/ 7882847 w 10243893"/>
              <a:gd name="connsiteY3296" fmla="*/ 4073419 h 6867747"/>
              <a:gd name="connsiteX3297" fmla="*/ 7882968 w 10243893"/>
              <a:gd name="connsiteY3297" fmla="*/ 4073419 h 6867747"/>
              <a:gd name="connsiteX3298" fmla="*/ 7882810 w 10243893"/>
              <a:gd name="connsiteY3298" fmla="*/ 4073368 h 6867747"/>
              <a:gd name="connsiteX3299" fmla="*/ 7800010 w 10243893"/>
              <a:gd name="connsiteY3299" fmla="*/ 3959382 h 6867747"/>
              <a:gd name="connsiteX3300" fmla="*/ 7882847 w 10243893"/>
              <a:gd name="connsiteY3300" fmla="*/ 3845466 h 6867747"/>
              <a:gd name="connsiteX3301" fmla="*/ 7748857 w 10243893"/>
              <a:gd name="connsiteY3301" fmla="*/ 3889000 h 6867747"/>
              <a:gd name="connsiteX3302" fmla="*/ 6051357 w 10243893"/>
              <a:gd name="connsiteY3302" fmla="*/ 3774963 h 6867747"/>
              <a:gd name="connsiteX3303" fmla="*/ 6051357 w 10243893"/>
              <a:gd name="connsiteY3303" fmla="*/ 3915968 h 6867747"/>
              <a:gd name="connsiteX3304" fmla="*/ 5917245 w 10243893"/>
              <a:gd name="connsiteY3304" fmla="*/ 3959503 h 6867747"/>
              <a:gd name="connsiteX3305" fmla="*/ 6051357 w 10243893"/>
              <a:gd name="connsiteY3305" fmla="*/ 4003038 h 6867747"/>
              <a:gd name="connsiteX3306" fmla="*/ 6051357 w 10243893"/>
              <a:gd name="connsiteY3306" fmla="*/ 4143801 h 6867747"/>
              <a:gd name="connsiteX3307" fmla="*/ 6134194 w 10243893"/>
              <a:gd name="connsiteY3307" fmla="*/ 4029885 h 6867747"/>
              <a:gd name="connsiteX3308" fmla="*/ 6268148 w 10243893"/>
              <a:gd name="connsiteY3308" fmla="*/ 4073368 h 6867747"/>
              <a:gd name="connsiteX3309" fmla="*/ 6268185 w 10243893"/>
              <a:gd name="connsiteY3309" fmla="*/ 4073419 h 6867747"/>
              <a:gd name="connsiteX3310" fmla="*/ 6268306 w 10243893"/>
              <a:gd name="connsiteY3310" fmla="*/ 4073419 h 6867747"/>
              <a:gd name="connsiteX3311" fmla="*/ 6268148 w 10243893"/>
              <a:gd name="connsiteY3311" fmla="*/ 4073368 h 6867747"/>
              <a:gd name="connsiteX3312" fmla="*/ 6185348 w 10243893"/>
              <a:gd name="connsiteY3312" fmla="*/ 3959382 h 6867747"/>
              <a:gd name="connsiteX3313" fmla="*/ 6268185 w 10243893"/>
              <a:gd name="connsiteY3313" fmla="*/ 3845466 h 6867747"/>
              <a:gd name="connsiteX3314" fmla="*/ 6134194 w 10243893"/>
              <a:gd name="connsiteY3314" fmla="*/ 3889000 h 6867747"/>
              <a:gd name="connsiteX3315" fmla="*/ 4436332 w 10243893"/>
              <a:gd name="connsiteY3315" fmla="*/ 3774963 h 6867747"/>
              <a:gd name="connsiteX3316" fmla="*/ 4436332 w 10243893"/>
              <a:gd name="connsiteY3316" fmla="*/ 3915968 h 6867747"/>
              <a:gd name="connsiteX3317" fmla="*/ 4302220 w 10243893"/>
              <a:gd name="connsiteY3317" fmla="*/ 3959503 h 6867747"/>
              <a:gd name="connsiteX3318" fmla="*/ 4436332 w 10243893"/>
              <a:gd name="connsiteY3318" fmla="*/ 4003038 h 6867747"/>
              <a:gd name="connsiteX3319" fmla="*/ 4436332 w 10243893"/>
              <a:gd name="connsiteY3319" fmla="*/ 4143801 h 6867747"/>
              <a:gd name="connsiteX3320" fmla="*/ 4519169 w 10243893"/>
              <a:gd name="connsiteY3320" fmla="*/ 4029885 h 6867747"/>
              <a:gd name="connsiteX3321" fmla="*/ 4653160 w 10243893"/>
              <a:gd name="connsiteY3321" fmla="*/ 4073419 h 6867747"/>
              <a:gd name="connsiteX3322" fmla="*/ 4570322 w 10243893"/>
              <a:gd name="connsiteY3322" fmla="*/ 3959382 h 6867747"/>
              <a:gd name="connsiteX3323" fmla="*/ 4653160 w 10243893"/>
              <a:gd name="connsiteY3323" fmla="*/ 3845466 h 6867747"/>
              <a:gd name="connsiteX3324" fmla="*/ 4519169 w 10243893"/>
              <a:gd name="connsiteY3324" fmla="*/ 3889000 h 6867747"/>
              <a:gd name="connsiteX3325" fmla="*/ 8954291 w 10243893"/>
              <a:gd name="connsiteY3325" fmla="*/ 3774843 h 6867747"/>
              <a:gd name="connsiteX3326" fmla="*/ 8871453 w 10243893"/>
              <a:gd name="connsiteY3326" fmla="*/ 3888880 h 6867747"/>
              <a:gd name="connsiteX3327" fmla="*/ 8871333 w 10243893"/>
              <a:gd name="connsiteY3327" fmla="*/ 3888880 h 6867747"/>
              <a:gd name="connsiteX3328" fmla="*/ 8737342 w 10243893"/>
              <a:gd name="connsiteY3328" fmla="*/ 3845345 h 6867747"/>
              <a:gd name="connsiteX3329" fmla="*/ 8820179 w 10243893"/>
              <a:gd name="connsiteY3329" fmla="*/ 3959261 h 6867747"/>
              <a:gd name="connsiteX3330" fmla="*/ 8737342 w 10243893"/>
              <a:gd name="connsiteY3330" fmla="*/ 4073299 h 6867747"/>
              <a:gd name="connsiteX3331" fmla="*/ 8871453 w 10243893"/>
              <a:gd name="connsiteY3331" fmla="*/ 4029764 h 6867747"/>
              <a:gd name="connsiteX3332" fmla="*/ 8954291 w 10243893"/>
              <a:gd name="connsiteY3332" fmla="*/ 4143801 h 6867747"/>
              <a:gd name="connsiteX3333" fmla="*/ 8954291 w 10243893"/>
              <a:gd name="connsiteY3333" fmla="*/ 4002917 h 6867747"/>
              <a:gd name="connsiteX3334" fmla="*/ 9088402 w 10243893"/>
              <a:gd name="connsiteY3334" fmla="*/ 3959382 h 6867747"/>
              <a:gd name="connsiteX3335" fmla="*/ 8954291 w 10243893"/>
              <a:gd name="connsiteY3335" fmla="*/ 3915847 h 6867747"/>
              <a:gd name="connsiteX3336" fmla="*/ 7339386 w 10243893"/>
              <a:gd name="connsiteY3336" fmla="*/ 3774843 h 6867747"/>
              <a:gd name="connsiteX3337" fmla="*/ 7256549 w 10243893"/>
              <a:gd name="connsiteY3337" fmla="*/ 3888880 h 6867747"/>
              <a:gd name="connsiteX3338" fmla="*/ 7256428 w 10243893"/>
              <a:gd name="connsiteY3338" fmla="*/ 3888880 h 6867747"/>
              <a:gd name="connsiteX3339" fmla="*/ 7122437 w 10243893"/>
              <a:gd name="connsiteY3339" fmla="*/ 3845345 h 6867747"/>
              <a:gd name="connsiteX3340" fmla="*/ 7205275 w 10243893"/>
              <a:gd name="connsiteY3340" fmla="*/ 3959261 h 6867747"/>
              <a:gd name="connsiteX3341" fmla="*/ 7122437 w 10243893"/>
              <a:gd name="connsiteY3341" fmla="*/ 4073299 h 6867747"/>
              <a:gd name="connsiteX3342" fmla="*/ 7256549 w 10243893"/>
              <a:gd name="connsiteY3342" fmla="*/ 4029764 h 6867747"/>
              <a:gd name="connsiteX3343" fmla="*/ 7339386 w 10243893"/>
              <a:gd name="connsiteY3343" fmla="*/ 4143801 h 6867747"/>
              <a:gd name="connsiteX3344" fmla="*/ 7339386 w 10243893"/>
              <a:gd name="connsiteY3344" fmla="*/ 4002917 h 6867747"/>
              <a:gd name="connsiteX3345" fmla="*/ 7473498 w 10243893"/>
              <a:gd name="connsiteY3345" fmla="*/ 3959382 h 6867747"/>
              <a:gd name="connsiteX3346" fmla="*/ 7339386 w 10243893"/>
              <a:gd name="connsiteY3346" fmla="*/ 3915847 h 6867747"/>
              <a:gd name="connsiteX3347" fmla="*/ 5724482 w 10243893"/>
              <a:gd name="connsiteY3347" fmla="*/ 3774843 h 6867747"/>
              <a:gd name="connsiteX3348" fmla="*/ 5641645 w 10243893"/>
              <a:gd name="connsiteY3348" fmla="*/ 3888880 h 6867747"/>
              <a:gd name="connsiteX3349" fmla="*/ 5641524 w 10243893"/>
              <a:gd name="connsiteY3349" fmla="*/ 3888880 h 6867747"/>
              <a:gd name="connsiteX3350" fmla="*/ 5507533 w 10243893"/>
              <a:gd name="connsiteY3350" fmla="*/ 3845345 h 6867747"/>
              <a:gd name="connsiteX3351" fmla="*/ 5590370 w 10243893"/>
              <a:gd name="connsiteY3351" fmla="*/ 3959261 h 6867747"/>
              <a:gd name="connsiteX3352" fmla="*/ 5507533 w 10243893"/>
              <a:gd name="connsiteY3352" fmla="*/ 4073299 h 6867747"/>
              <a:gd name="connsiteX3353" fmla="*/ 5641645 w 10243893"/>
              <a:gd name="connsiteY3353" fmla="*/ 4029764 h 6867747"/>
              <a:gd name="connsiteX3354" fmla="*/ 5724482 w 10243893"/>
              <a:gd name="connsiteY3354" fmla="*/ 4143801 h 6867747"/>
              <a:gd name="connsiteX3355" fmla="*/ 5724482 w 10243893"/>
              <a:gd name="connsiteY3355" fmla="*/ 4002917 h 6867747"/>
              <a:gd name="connsiteX3356" fmla="*/ 5858594 w 10243893"/>
              <a:gd name="connsiteY3356" fmla="*/ 3959382 h 6867747"/>
              <a:gd name="connsiteX3357" fmla="*/ 5724482 w 10243893"/>
              <a:gd name="connsiteY3357" fmla="*/ 3915847 h 6867747"/>
              <a:gd name="connsiteX3358" fmla="*/ 4109577 w 10243893"/>
              <a:gd name="connsiteY3358" fmla="*/ 3774843 h 6867747"/>
              <a:gd name="connsiteX3359" fmla="*/ 4026740 w 10243893"/>
              <a:gd name="connsiteY3359" fmla="*/ 3888880 h 6867747"/>
              <a:gd name="connsiteX3360" fmla="*/ 4026619 w 10243893"/>
              <a:gd name="connsiteY3360" fmla="*/ 3888880 h 6867747"/>
              <a:gd name="connsiteX3361" fmla="*/ 3892629 w 10243893"/>
              <a:gd name="connsiteY3361" fmla="*/ 3845345 h 6867747"/>
              <a:gd name="connsiteX3362" fmla="*/ 3975466 w 10243893"/>
              <a:gd name="connsiteY3362" fmla="*/ 3959261 h 6867747"/>
              <a:gd name="connsiteX3363" fmla="*/ 3892629 w 10243893"/>
              <a:gd name="connsiteY3363" fmla="*/ 4073299 h 6867747"/>
              <a:gd name="connsiteX3364" fmla="*/ 4026740 w 10243893"/>
              <a:gd name="connsiteY3364" fmla="*/ 4029764 h 6867747"/>
              <a:gd name="connsiteX3365" fmla="*/ 4109577 w 10243893"/>
              <a:gd name="connsiteY3365" fmla="*/ 4143801 h 6867747"/>
              <a:gd name="connsiteX3366" fmla="*/ 4109577 w 10243893"/>
              <a:gd name="connsiteY3366" fmla="*/ 4002917 h 6867747"/>
              <a:gd name="connsiteX3367" fmla="*/ 4243690 w 10243893"/>
              <a:gd name="connsiteY3367" fmla="*/ 3959382 h 6867747"/>
              <a:gd name="connsiteX3368" fmla="*/ 4109577 w 10243893"/>
              <a:gd name="connsiteY3368" fmla="*/ 3915847 h 6867747"/>
              <a:gd name="connsiteX3369" fmla="*/ 879164 w 10243893"/>
              <a:gd name="connsiteY3369" fmla="*/ 3774843 h 6867747"/>
              <a:gd name="connsiteX3370" fmla="*/ 796327 w 10243893"/>
              <a:gd name="connsiteY3370" fmla="*/ 3888880 h 6867747"/>
              <a:gd name="connsiteX3371" fmla="*/ 796206 w 10243893"/>
              <a:gd name="connsiteY3371" fmla="*/ 3888880 h 6867747"/>
              <a:gd name="connsiteX3372" fmla="*/ 662215 w 10243893"/>
              <a:gd name="connsiteY3372" fmla="*/ 3845345 h 6867747"/>
              <a:gd name="connsiteX3373" fmla="*/ 745052 w 10243893"/>
              <a:gd name="connsiteY3373" fmla="*/ 3959261 h 6867747"/>
              <a:gd name="connsiteX3374" fmla="*/ 662215 w 10243893"/>
              <a:gd name="connsiteY3374" fmla="*/ 4073299 h 6867747"/>
              <a:gd name="connsiteX3375" fmla="*/ 796327 w 10243893"/>
              <a:gd name="connsiteY3375" fmla="*/ 4029764 h 6867747"/>
              <a:gd name="connsiteX3376" fmla="*/ 879164 w 10243893"/>
              <a:gd name="connsiteY3376" fmla="*/ 4143801 h 6867747"/>
              <a:gd name="connsiteX3377" fmla="*/ 879164 w 10243893"/>
              <a:gd name="connsiteY3377" fmla="*/ 4002917 h 6867747"/>
              <a:gd name="connsiteX3378" fmla="*/ 1013276 w 10243893"/>
              <a:gd name="connsiteY3378" fmla="*/ 3959382 h 6867747"/>
              <a:gd name="connsiteX3379" fmla="*/ 879164 w 10243893"/>
              <a:gd name="connsiteY3379" fmla="*/ 3915847 h 6867747"/>
              <a:gd name="connsiteX3380" fmla="*/ 2494552 w 10243893"/>
              <a:gd name="connsiteY3380" fmla="*/ 3774600 h 6867747"/>
              <a:gd name="connsiteX3381" fmla="*/ 2411715 w 10243893"/>
              <a:gd name="connsiteY3381" fmla="*/ 3888638 h 6867747"/>
              <a:gd name="connsiteX3382" fmla="*/ 2411594 w 10243893"/>
              <a:gd name="connsiteY3382" fmla="*/ 3888638 h 6867747"/>
              <a:gd name="connsiteX3383" fmla="*/ 2277603 w 10243893"/>
              <a:gd name="connsiteY3383" fmla="*/ 3845103 h 6867747"/>
              <a:gd name="connsiteX3384" fmla="*/ 2360440 w 10243893"/>
              <a:gd name="connsiteY3384" fmla="*/ 3959019 h 6867747"/>
              <a:gd name="connsiteX3385" fmla="*/ 2277603 w 10243893"/>
              <a:gd name="connsiteY3385" fmla="*/ 4073057 h 6867747"/>
              <a:gd name="connsiteX3386" fmla="*/ 2411715 w 10243893"/>
              <a:gd name="connsiteY3386" fmla="*/ 4029522 h 6867747"/>
              <a:gd name="connsiteX3387" fmla="*/ 2494552 w 10243893"/>
              <a:gd name="connsiteY3387" fmla="*/ 4143559 h 6867747"/>
              <a:gd name="connsiteX3388" fmla="*/ 2494552 w 10243893"/>
              <a:gd name="connsiteY3388" fmla="*/ 4002675 h 6867747"/>
              <a:gd name="connsiteX3389" fmla="*/ 2628664 w 10243893"/>
              <a:gd name="connsiteY3389" fmla="*/ 3959140 h 6867747"/>
              <a:gd name="connsiteX3390" fmla="*/ 2494552 w 10243893"/>
              <a:gd name="connsiteY3390" fmla="*/ 3915605 h 6867747"/>
              <a:gd name="connsiteX3391" fmla="*/ 9925725 w 10243893"/>
              <a:gd name="connsiteY3391" fmla="*/ 3706759 h 6867747"/>
              <a:gd name="connsiteX3392" fmla="*/ 9780487 w 10243893"/>
              <a:gd name="connsiteY3392" fmla="*/ 3753921 h 6867747"/>
              <a:gd name="connsiteX3393" fmla="*/ 9780487 w 10243893"/>
              <a:gd name="connsiteY3393" fmla="*/ 3906536 h 6867747"/>
              <a:gd name="connsiteX3394" fmla="*/ 9925725 w 10243893"/>
              <a:gd name="connsiteY3394" fmla="*/ 4106312 h 6867747"/>
              <a:gd name="connsiteX3395" fmla="*/ 10070962 w 10243893"/>
              <a:gd name="connsiteY3395" fmla="*/ 3906536 h 6867747"/>
              <a:gd name="connsiteX3396" fmla="*/ 10070962 w 10243893"/>
              <a:gd name="connsiteY3396" fmla="*/ 3753921 h 6867747"/>
              <a:gd name="connsiteX3397" fmla="*/ 8310578 w 10243893"/>
              <a:gd name="connsiteY3397" fmla="*/ 3706759 h 6867747"/>
              <a:gd name="connsiteX3398" fmla="*/ 8165341 w 10243893"/>
              <a:gd name="connsiteY3398" fmla="*/ 3753921 h 6867747"/>
              <a:gd name="connsiteX3399" fmla="*/ 8165341 w 10243893"/>
              <a:gd name="connsiteY3399" fmla="*/ 3906536 h 6867747"/>
              <a:gd name="connsiteX3400" fmla="*/ 8310578 w 10243893"/>
              <a:gd name="connsiteY3400" fmla="*/ 4106312 h 6867747"/>
              <a:gd name="connsiteX3401" fmla="*/ 8455815 w 10243893"/>
              <a:gd name="connsiteY3401" fmla="*/ 3906536 h 6867747"/>
              <a:gd name="connsiteX3402" fmla="*/ 8455815 w 10243893"/>
              <a:gd name="connsiteY3402" fmla="*/ 3753921 h 6867747"/>
              <a:gd name="connsiteX3403" fmla="*/ 6695916 w 10243893"/>
              <a:gd name="connsiteY3403" fmla="*/ 3706759 h 6867747"/>
              <a:gd name="connsiteX3404" fmla="*/ 6550679 w 10243893"/>
              <a:gd name="connsiteY3404" fmla="*/ 3753921 h 6867747"/>
              <a:gd name="connsiteX3405" fmla="*/ 6550679 w 10243893"/>
              <a:gd name="connsiteY3405" fmla="*/ 3906536 h 6867747"/>
              <a:gd name="connsiteX3406" fmla="*/ 6695916 w 10243893"/>
              <a:gd name="connsiteY3406" fmla="*/ 4106312 h 6867747"/>
              <a:gd name="connsiteX3407" fmla="*/ 6841154 w 10243893"/>
              <a:gd name="connsiteY3407" fmla="*/ 3906536 h 6867747"/>
              <a:gd name="connsiteX3408" fmla="*/ 6841154 w 10243893"/>
              <a:gd name="connsiteY3408" fmla="*/ 3753921 h 6867747"/>
              <a:gd name="connsiteX3409" fmla="*/ 5079560 w 10243893"/>
              <a:gd name="connsiteY3409" fmla="*/ 3706638 h 6867747"/>
              <a:gd name="connsiteX3410" fmla="*/ 4934323 w 10243893"/>
              <a:gd name="connsiteY3410" fmla="*/ 3753800 h 6867747"/>
              <a:gd name="connsiteX3411" fmla="*/ 4934323 w 10243893"/>
              <a:gd name="connsiteY3411" fmla="*/ 3906414 h 6867747"/>
              <a:gd name="connsiteX3412" fmla="*/ 5079560 w 10243893"/>
              <a:gd name="connsiteY3412" fmla="*/ 4106192 h 6867747"/>
              <a:gd name="connsiteX3413" fmla="*/ 5224798 w 10243893"/>
              <a:gd name="connsiteY3413" fmla="*/ 3906414 h 6867747"/>
              <a:gd name="connsiteX3414" fmla="*/ 5224798 w 10243893"/>
              <a:gd name="connsiteY3414" fmla="*/ 3753800 h 6867747"/>
              <a:gd name="connsiteX3415" fmla="*/ 3464656 w 10243893"/>
              <a:gd name="connsiteY3415" fmla="*/ 3706638 h 6867747"/>
              <a:gd name="connsiteX3416" fmla="*/ 3319418 w 10243893"/>
              <a:gd name="connsiteY3416" fmla="*/ 3753800 h 6867747"/>
              <a:gd name="connsiteX3417" fmla="*/ 3319418 w 10243893"/>
              <a:gd name="connsiteY3417" fmla="*/ 3906414 h 6867747"/>
              <a:gd name="connsiteX3418" fmla="*/ 3464656 w 10243893"/>
              <a:gd name="connsiteY3418" fmla="*/ 4106192 h 6867747"/>
              <a:gd name="connsiteX3419" fmla="*/ 3609893 w 10243893"/>
              <a:gd name="connsiteY3419" fmla="*/ 3906414 h 6867747"/>
              <a:gd name="connsiteX3420" fmla="*/ 3609893 w 10243893"/>
              <a:gd name="connsiteY3420" fmla="*/ 3753800 h 6867747"/>
              <a:gd name="connsiteX3421" fmla="*/ 1849751 w 10243893"/>
              <a:gd name="connsiteY3421" fmla="*/ 3706638 h 6867747"/>
              <a:gd name="connsiteX3422" fmla="*/ 1704514 w 10243893"/>
              <a:gd name="connsiteY3422" fmla="*/ 3753800 h 6867747"/>
              <a:gd name="connsiteX3423" fmla="*/ 1704514 w 10243893"/>
              <a:gd name="connsiteY3423" fmla="*/ 3906414 h 6867747"/>
              <a:gd name="connsiteX3424" fmla="*/ 1849751 w 10243893"/>
              <a:gd name="connsiteY3424" fmla="*/ 4106192 h 6867747"/>
              <a:gd name="connsiteX3425" fmla="*/ 1994989 w 10243893"/>
              <a:gd name="connsiteY3425" fmla="*/ 3906414 h 6867747"/>
              <a:gd name="connsiteX3426" fmla="*/ 1994989 w 10243893"/>
              <a:gd name="connsiteY3426" fmla="*/ 3753800 h 6867747"/>
              <a:gd name="connsiteX3427" fmla="*/ 234847 w 10243893"/>
              <a:gd name="connsiteY3427" fmla="*/ 3706638 h 6867747"/>
              <a:gd name="connsiteX3428" fmla="*/ 89609 w 10243893"/>
              <a:gd name="connsiteY3428" fmla="*/ 3753800 h 6867747"/>
              <a:gd name="connsiteX3429" fmla="*/ 89609 w 10243893"/>
              <a:gd name="connsiteY3429" fmla="*/ 3906414 h 6867747"/>
              <a:gd name="connsiteX3430" fmla="*/ 234847 w 10243893"/>
              <a:gd name="connsiteY3430" fmla="*/ 4106192 h 6867747"/>
              <a:gd name="connsiteX3431" fmla="*/ 380084 w 10243893"/>
              <a:gd name="connsiteY3431" fmla="*/ 3906414 h 6867747"/>
              <a:gd name="connsiteX3432" fmla="*/ 380084 w 10243893"/>
              <a:gd name="connsiteY3432" fmla="*/ 3753800 h 6867747"/>
              <a:gd name="connsiteX3433" fmla="*/ 10242441 w 10243893"/>
              <a:gd name="connsiteY3433" fmla="*/ 3668545 h 6867747"/>
              <a:gd name="connsiteX3434" fmla="*/ 10242441 w 10243893"/>
              <a:gd name="connsiteY3434" fmla="*/ 3725624 h 6867747"/>
              <a:gd name="connsiteX3435" fmla="*/ 10221641 w 10243893"/>
              <a:gd name="connsiteY3435" fmla="*/ 3697084 h 6867747"/>
              <a:gd name="connsiteX3436" fmla="*/ 1604286 w 10243893"/>
              <a:gd name="connsiteY3436" fmla="*/ 3626671 h 6867747"/>
              <a:gd name="connsiteX3437" fmla="*/ 1604384 w 10243893"/>
              <a:gd name="connsiteY3437" fmla="*/ 3626703 h 6867747"/>
              <a:gd name="connsiteX3438" fmla="*/ 1604263 w 10243893"/>
              <a:gd name="connsiteY3438" fmla="*/ 3626703 h 6867747"/>
              <a:gd name="connsiteX3439" fmla="*/ 6449966 w 10243893"/>
              <a:gd name="connsiteY3439" fmla="*/ 3626550 h 6867747"/>
              <a:gd name="connsiteX3440" fmla="*/ 6450064 w 10243893"/>
              <a:gd name="connsiteY3440" fmla="*/ 3626582 h 6867747"/>
              <a:gd name="connsiteX3441" fmla="*/ 6449943 w 10243893"/>
              <a:gd name="connsiteY3441" fmla="*/ 3626582 h 6867747"/>
              <a:gd name="connsiteX3442" fmla="*/ 9679533 w 10243893"/>
              <a:gd name="connsiteY3442" fmla="*/ 3626550 h 6867747"/>
              <a:gd name="connsiteX3443" fmla="*/ 9679631 w 10243893"/>
              <a:gd name="connsiteY3443" fmla="*/ 3626582 h 6867747"/>
              <a:gd name="connsiteX3444" fmla="*/ 9679510 w 10243893"/>
              <a:gd name="connsiteY3444" fmla="*/ 3626582 h 6867747"/>
              <a:gd name="connsiteX3445" fmla="*/ 4834820 w 10243893"/>
              <a:gd name="connsiteY3445" fmla="*/ 3626550 h 6867747"/>
              <a:gd name="connsiteX3446" fmla="*/ 4834918 w 10243893"/>
              <a:gd name="connsiteY3446" fmla="*/ 3626582 h 6867747"/>
              <a:gd name="connsiteX3447" fmla="*/ 4834797 w 10243893"/>
              <a:gd name="connsiteY3447" fmla="*/ 3626582 h 6867747"/>
              <a:gd name="connsiteX3448" fmla="*/ 9117788 w 10243893"/>
              <a:gd name="connsiteY3448" fmla="*/ 3550275 h 6867747"/>
              <a:gd name="connsiteX3449" fmla="*/ 8972551 w 10243893"/>
              <a:gd name="connsiteY3449" fmla="*/ 3750052 h 6867747"/>
              <a:gd name="connsiteX3450" fmla="*/ 8972551 w 10243893"/>
              <a:gd name="connsiteY3450" fmla="*/ 3902666 h 6867747"/>
              <a:gd name="connsiteX3451" fmla="*/ 9117788 w 10243893"/>
              <a:gd name="connsiteY3451" fmla="*/ 3949828 h 6867747"/>
              <a:gd name="connsiteX3452" fmla="*/ 9263026 w 10243893"/>
              <a:gd name="connsiteY3452" fmla="*/ 3902666 h 6867747"/>
              <a:gd name="connsiteX3453" fmla="*/ 9263026 w 10243893"/>
              <a:gd name="connsiteY3453" fmla="*/ 3750052 h 6867747"/>
              <a:gd name="connsiteX3454" fmla="*/ 7502642 w 10243893"/>
              <a:gd name="connsiteY3454" fmla="*/ 3550275 h 6867747"/>
              <a:gd name="connsiteX3455" fmla="*/ 7357405 w 10243893"/>
              <a:gd name="connsiteY3455" fmla="*/ 3750052 h 6867747"/>
              <a:gd name="connsiteX3456" fmla="*/ 7357405 w 10243893"/>
              <a:gd name="connsiteY3456" fmla="*/ 3902666 h 6867747"/>
              <a:gd name="connsiteX3457" fmla="*/ 7502642 w 10243893"/>
              <a:gd name="connsiteY3457" fmla="*/ 3949828 h 6867747"/>
              <a:gd name="connsiteX3458" fmla="*/ 7647880 w 10243893"/>
              <a:gd name="connsiteY3458" fmla="*/ 3902666 h 6867747"/>
              <a:gd name="connsiteX3459" fmla="*/ 7647880 w 10243893"/>
              <a:gd name="connsiteY3459" fmla="*/ 3750052 h 6867747"/>
              <a:gd name="connsiteX3460" fmla="*/ 5887980 w 10243893"/>
              <a:gd name="connsiteY3460" fmla="*/ 3550275 h 6867747"/>
              <a:gd name="connsiteX3461" fmla="*/ 5742743 w 10243893"/>
              <a:gd name="connsiteY3461" fmla="*/ 3750052 h 6867747"/>
              <a:gd name="connsiteX3462" fmla="*/ 5742743 w 10243893"/>
              <a:gd name="connsiteY3462" fmla="*/ 3902666 h 6867747"/>
              <a:gd name="connsiteX3463" fmla="*/ 5887980 w 10243893"/>
              <a:gd name="connsiteY3463" fmla="*/ 3949828 h 6867747"/>
              <a:gd name="connsiteX3464" fmla="*/ 6033217 w 10243893"/>
              <a:gd name="connsiteY3464" fmla="*/ 3902666 h 6867747"/>
              <a:gd name="connsiteX3465" fmla="*/ 6033217 w 10243893"/>
              <a:gd name="connsiteY3465" fmla="*/ 3750052 h 6867747"/>
              <a:gd name="connsiteX3466" fmla="*/ 4273076 w 10243893"/>
              <a:gd name="connsiteY3466" fmla="*/ 3550275 h 6867747"/>
              <a:gd name="connsiteX3467" fmla="*/ 4127838 w 10243893"/>
              <a:gd name="connsiteY3467" fmla="*/ 3750052 h 6867747"/>
              <a:gd name="connsiteX3468" fmla="*/ 4127838 w 10243893"/>
              <a:gd name="connsiteY3468" fmla="*/ 3902666 h 6867747"/>
              <a:gd name="connsiteX3469" fmla="*/ 4273076 w 10243893"/>
              <a:gd name="connsiteY3469" fmla="*/ 3949828 h 6867747"/>
              <a:gd name="connsiteX3470" fmla="*/ 4418313 w 10243893"/>
              <a:gd name="connsiteY3470" fmla="*/ 3902666 h 6867747"/>
              <a:gd name="connsiteX3471" fmla="*/ 4418313 w 10243893"/>
              <a:gd name="connsiteY3471" fmla="*/ 3750052 h 6867747"/>
              <a:gd name="connsiteX3472" fmla="*/ 1042420 w 10243893"/>
              <a:gd name="connsiteY3472" fmla="*/ 3550275 h 6867747"/>
              <a:gd name="connsiteX3473" fmla="*/ 897183 w 10243893"/>
              <a:gd name="connsiteY3473" fmla="*/ 3750052 h 6867747"/>
              <a:gd name="connsiteX3474" fmla="*/ 897183 w 10243893"/>
              <a:gd name="connsiteY3474" fmla="*/ 3902666 h 6867747"/>
              <a:gd name="connsiteX3475" fmla="*/ 1042420 w 10243893"/>
              <a:gd name="connsiteY3475" fmla="*/ 3949828 h 6867747"/>
              <a:gd name="connsiteX3476" fmla="*/ 1187657 w 10243893"/>
              <a:gd name="connsiteY3476" fmla="*/ 3902666 h 6867747"/>
              <a:gd name="connsiteX3477" fmla="*/ 1187657 w 10243893"/>
              <a:gd name="connsiteY3477" fmla="*/ 3750052 h 6867747"/>
              <a:gd name="connsiteX3478" fmla="*/ 2657808 w 10243893"/>
              <a:gd name="connsiteY3478" fmla="*/ 3550033 h 6867747"/>
              <a:gd name="connsiteX3479" fmla="*/ 2512571 w 10243893"/>
              <a:gd name="connsiteY3479" fmla="*/ 3749810 h 6867747"/>
              <a:gd name="connsiteX3480" fmla="*/ 2512571 w 10243893"/>
              <a:gd name="connsiteY3480" fmla="*/ 3902424 h 6867747"/>
              <a:gd name="connsiteX3481" fmla="*/ 2657808 w 10243893"/>
              <a:gd name="connsiteY3481" fmla="*/ 3949587 h 6867747"/>
              <a:gd name="connsiteX3482" fmla="*/ 2803046 w 10243893"/>
              <a:gd name="connsiteY3482" fmla="*/ 3902424 h 6867747"/>
              <a:gd name="connsiteX3483" fmla="*/ 2803046 w 10243893"/>
              <a:gd name="connsiteY3483" fmla="*/ 3749810 h 6867747"/>
              <a:gd name="connsiteX3484" fmla="*/ 8472746 w 10243893"/>
              <a:gd name="connsiteY3484" fmla="*/ 3512786 h 6867747"/>
              <a:gd name="connsiteX3485" fmla="*/ 8472746 w 10243893"/>
              <a:gd name="connsiteY3485" fmla="*/ 3653670 h 6867747"/>
              <a:gd name="connsiteX3486" fmla="*/ 8338634 w 10243893"/>
              <a:gd name="connsiteY3486" fmla="*/ 3697205 h 6867747"/>
              <a:gd name="connsiteX3487" fmla="*/ 8472746 w 10243893"/>
              <a:gd name="connsiteY3487" fmla="*/ 3740740 h 6867747"/>
              <a:gd name="connsiteX3488" fmla="*/ 8472746 w 10243893"/>
              <a:gd name="connsiteY3488" fmla="*/ 3881745 h 6867747"/>
              <a:gd name="connsiteX3489" fmla="*/ 8555583 w 10243893"/>
              <a:gd name="connsiteY3489" fmla="*/ 3767707 h 6867747"/>
              <a:gd name="connsiteX3490" fmla="*/ 8689695 w 10243893"/>
              <a:gd name="connsiteY3490" fmla="*/ 3811242 h 6867747"/>
              <a:gd name="connsiteX3491" fmla="*/ 8606857 w 10243893"/>
              <a:gd name="connsiteY3491" fmla="*/ 3697326 h 6867747"/>
              <a:gd name="connsiteX3492" fmla="*/ 8689695 w 10243893"/>
              <a:gd name="connsiteY3492" fmla="*/ 3583288 h 6867747"/>
              <a:gd name="connsiteX3493" fmla="*/ 8555583 w 10243893"/>
              <a:gd name="connsiteY3493" fmla="*/ 3626823 h 6867747"/>
              <a:gd name="connsiteX3494" fmla="*/ 6857842 w 10243893"/>
              <a:gd name="connsiteY3494" fmla="*/ 3512786 h 6867747"/>
              <a:gd name="connsiteX3495" fmla="*/ 6857842 w 10243893"/>
              <a:gd name="connsiteY3495" fmla="*/ 3653670 h 6867747"/>
              <a:gd name="connsiteX3496" fmla="*/ 6723730 w 10243893"/>
              <a:gd name="connsiteY3496" fmla="*/ 3697205 h 6867747"/>
              <a:gd name="connsiteX3497" fmla="*/ 6857842 w 10243893"/>
              <a:gd name="connsiteY3497" fmla="*/ 3740740 h 6867747"/>
              <a:gd name="connsiteX3498" fmla="*/ 6857842 w 10243893"/>
              <a:gd name="connsiteY3498" fmla="*/ 3881745 h 6867747"/>
              <a:gd name="connsiteX3499" fmla="*/ 6940679 w 10243893"/>
              <a:gd name="connsiteY3499" fmla="*/ 3767707 h 6867747"/>
              <a:gd name="connsiteX3500" fmla="*/ 7074791 w 10243893"/>
              <a:gd name="connsiteY3500" fmla="*/ 3811242 h 6867747"/>
              <a:gd name="connsiteX3501" fmla="*/ 6991953 w 10243893"/>
              <a:gd name="connsiteY3501" fmla="*/ 3697326 h 6867747"/>
              <a:gd name="connsiteX3502" fmla="*/ 7074791 w 10243893"/>
              <a:gd name="connsiteY3502" fmla="*/ 3583288 h 6867747"/>
              <a:gd name="connsiteX3503" fmla="*/ 6940679 w 10243893"/>
              <a:gd name="connsiteY3503" fmla="*/ 3626823 h 6867747"/>
              <a:gd name="connsiteX3504" fmla="*/ 5242937 w 10243893"/>
              <a:gd name="connsiteY3504" fmla="*/ 3512786 h 6867747"/>
              <a:gd name="connsiteX3505" fmla="*/ 5242937 w 10243893"/>
              <a:gd name="connsiteY3505" fmla="*/ 3653670 h 6867747"/>
              <a:gd name="connsiteX3506" fmla="*/ 5108825 w 10243893"/>
              <a:gd name="connsiteY3506" fmla="*/ 3697205 h 6867747"/>
              <a:gd name="connsiteX3507" fmla="*/ 5242937 w 10243893"/>
              <a:gd name="connsiteY3507" fmla="*/ 3740740 h 6867747"/>
              <a:gd name="connsiteX3508" fmla="*/ 5242937 w 10243893"/>
              <a:gd name="connsiteY3508" fmla="*/ 3881745 h 6867747"/>
              <a:gd name="connsiteX3509" fmla="*/ 5325775 w 10243893"/>
              <a:gd name="connsiteY3509" fmla="*/ 3767707 h 6867747"/>
              <a:gd name="connsiteX3510" fmla="*/ 5459886 w 10243893"/>
              <a:gd name="connsiteY3510" fmla="*/ 3811242 h 6867747"/>
              <a:gd name="connsiteX3511" fmla="*/ 5377049 w 10243893"/>
              <a:gd name="connsiteY3511" fmla="*/ 3697326 h 6867747"/>
              <a:gd name="connsiteX3512" fmla="*/ 5459886 w 10243893"/>
              <a:gd name="connsiteY3512" fmla="*/ 3583288 h 6867747"/>
              <a:gd name="connsiteX3513" fmla="*/ 5325775 w 10243893"/>
              <a:gd name="connsiteY3513" fmla="*/ 3626823 h 6867747"/>
              <a:gd name="connsiteX3514" fmla="*/ 3628033 w 10243893"/>
              <a:gd name="connsiteY3514" fmla="*/ 3512786 h 6867747"/>
              <a:gd name="connsiteX3515" fmla="*/ 3628033 w 10243893"/>
              <a:gd name="connsiteY3515" fmla="*/ 3653670 h 6867747"/>
              <a:gd name="connsiteX3516" fmla="*/ 3493921 w 10243893"/>
              <a:gd name="connsiteY3516" fmla="*/ 3697205 h 6867747"/>
              <a:gd name="connsiteX3517" fmla="*/ 3628033 w 10243893"/>
              <a:gd name="connsiteY3517" fmla="*/ 3740740 h 6867747"/>
              <a:gd name="connsiteX3518" fmla="*/ 3628033 w 10243893"/>
              <a:gd name="connsiteY3518" fmla="*/ 3881745 h 6867747"/>
              <a:gd name="connsiteX3519" fmla="*/ 3710870 w 10243893"/>
              <a:gd name="connsiteY3519" fmla="*/ 3767707 h 6867747"/>
              <a:gd name="connsiteX3520" fmla="*/ 3844982 w 10243893"/>
              <a:gd name="connsiteY3520" fmla="*/ 3811242 h 6867747"/>
              <a:gd name="connsiteX3521" fmla="*/ 3762145 w 10243893"/>
              <a:gd name="connsiteY3521" fmla="*/ 3697326 h 6867747"/>
              <a:gd name="connsiteX3522" fmla="*/ 3844982 w 10243893"/>
              <a:gd name="connsiteY3522" fmla="*/ 3583288 h 6867747"/>
              <a:gd name="connsiteX3523" fmla="*/ 3710870 w 10243893"/>
              <a:gd name="connsiteY3523" fmla="*/ 3626823 h 6867747"/>
              <a:gd name="connsiteX3524" fmla="*/ 2013007 w 10243893"/>
              <a:gd name="connsiteY3524" fmla="*/ 3512786 h 6867747"/>
              <a:gd name="connsiteX3525" fmla="*/ 2013007 w 10243893"/>
              <a:gd name="connsiteY3525" fmla="*/ 3653670 h 6867747"/>
              <a:gd name="connsiteX3526" fmla="*/ 1878895 w 10243893"/>
              <a:gd name="connsiteY3526" fmla="*/ 3697205 h 6867747"/>
              <a:gd name="connsiteX3527" fmla="*/ 2013007 w 10243893"/>
              <a:gd name="connsiteY3527" fmla="*/ 3740740 h 6867747"/>
              <a:gd name="connsiteX3528" fmla="*/ 2013007 w 10243893"/>
              <a:gd name="connsiteY3528" fmla="*/ 3881745 h 6867747"/>
              <a:gd name="connsiteX3529" fmla="*/ 2095845 w 10243893"/>
              <a:gd name="connsiteY3529" fmla="*/ 3767707 h 6867747"/>
              <a:gd name="connsiteX3530" fmla="*/ 2229956 w 10243893"/>
              <a:gd name="connsiteY3530" fmla="*/ 3811242 h 6867747"/>
              <a:gd name="connsiteX3531" fmla="*/ 2147119 w 10243893"/>
              <a:gd name="connsiteY3531" fmla="*/ 3697326 h 6867747"/>
              <a:gd name="connsiteX3532" fmla="*/ 2229956 w 10243893"/>
              <a:gd name="connsiteY3532" fmla="*/ 3583288 h 6867747"/>
              <a:gd name="connsiteX3533" fmla="*/ 2095845 w 10243893"/>
              <a:gd name="connsiteY3533" fmla="*/ 3626823 h 6867747"/>
              <a:gd name="connsiteX3534" fmla="*/ 398103 w 10243893"/>
              <a:gd name="connsiteY3534" fmla="*/ 3512786 h 6867747"/>
              <a:gd name="connsiteX3535" fmla="*/ 398103 w 10243893"/>
              <a:gd name="connsiteY3535" fmla="*/ 3653670 h 6867747"/>
              <a:gd name="connsiteX3536" fmla="*/ 263991 w 10243893"/>
              <a:gd name="connsiteY3536" fmla="*/ 3697205 h 6867747"/>
              <a:gd name="connsiteX3537" fmla="*/ 398103 w 10243893"/>
              <a:gd name="connsiteY3537" fmla="*/ 3740740 h 6867747"/>
              <a:gd name="connsiteX3538" fmla="*/ 398103 w 10243893"/>
              <a:gd name="connsiteY3538" fmla="*/ 3881745 h 6867747"/>
              <a:gd name="connsiteX3539" fmla="*/ 480940 w 10243893"/>
              <a:gd name="connsiteY3539" fmla="*/ 3767707 h 6867747"/>
              <a:gd name="connsiteX3540" fmla="*/ 615052 w 10243893"/>
              <a:gd name="connsiteY3540" fmla="*/ 3811242 h 6867747"/>
              <a:gd name="connsiteX3541" fmla="*/ 532215 w 10243893"/>
              <a:gd name="connsiteY3541" fmla="*/ 3697326 h 6867747"/>
              <a:gd name="connsiteX3542" fmla="*/ 615052 w 10243893"/>
              <a:gd name="connsiteY3542" fmla="*/ 3583288 h 6867747"/>
              <a:gd name="connsiteX3543" fmla="*/ 480940 w 10243893"/>
              <a:gd name="connsiteY3543" fmla="*/ 3626823 h 6867747"/>
              <a:gd name="connsiteX3544" fmla="*/ 3302004 w 10243893"/>
              <a:gd name="connsiteY3544" fmla="*/ 3512665 h 6867747"/>
              <a:gd name="connsiteX3545" fmla="*/ 3219167 w 10243893"/>
              <a:gd name="connsiteY3545" fmla="*/ 3626703 h 6867747"/>
              <a:gd name="connsiteX3546" fmla="*/ 3085176 w 10243893"/>
              <a:gd name="connsiteY3546" fmla="*/ 3583168 h 6867747"/>
              <a:gd name="connsiteX3547" fmla="*/ 3168014 w 10243893"/>
              <a:gd name="connsiteY3547" fmla="*/ 3697205 h 6867747"/>
              <a:gd name="connsiteX3548" fmla="*/ 3085176 w 10243893"/>
              <a:gd name="connsiteY3548" fmla="*/ 3811122 h 6867747"/>
              <a:gd name="connsiteX3549" fmla="*/ 3219167 w 10243893"/>
              <a:gd name="connsiteY3549" fmla="*/ 3767587 h 6867747"/>
              <a:gd name="connsiteX3550" fmla="*/ 3302004 w 10243893"/>
              <a:gd name="connsiteY3550" fmla="*/ 3881624 h 6867747"/>
              <a:gd name="connsiteX3551" fmla="*/ 3302004 w 10243893"/>
              <a:gd name="connsiteY3551" fmla="*/ 3740619 h 6867747"/>
              <a:gd name="connsiteX3552" fmla="*/ 3436116 w 10243893"/>
              <a:gd name="connsiteY3552" fmla="*/ 3697084 h 6867747"/>
              <a:gd name="connsiteX3553" fmla="*/ 3302004 w 10243893"/>
              <a:gd name="connsiteY3553" fmla="*/ 3653549 h 6867747"/>
              <a:gd name="connsiteX3554" fmla="*/ 1687100 w 10243893"/>
              <a:gd name="connsiteY3554" fmla="*/ 3512665 h 6867747"/>
              <a:gd name="connsiteX3555" fmla="*/ 1604286 w 10243893"/>
              <a:gd name="connsiteY3555" fmla="*/ 3626671 h 6867747"/>
              <a:gd name="connsiteX3556" fmla="*/ 1470272 w 10243893"/>
              <a:gd name="connsiteY3556" fmla="*/ 3583168 h 6867747"/>
              <a:gd name="connsiteX3557" fmla="*/ 1553109 w 10243893"/>
              <a:gd name="connsiteY3557" fmla="*/ 3697205 h 6867747"/>
              <a:gd name="connsiteX3558" fmla="*/ 1470272 w 10243893"/>
              <a:gd name="connsiteY3558" fmla="*/ 3811122 h 6867747"/>
              <a:gd name="connsiteX3559" fmla="*/ 1604263 w 10243893"/>
              <a:gd name="connsiteY3559" fmla="*/ 3767587 h 6867747"/>
              <a:gd name="connsiteX3560" fmla="*/ 1687100 w 10243893"/>
              <a:gd name="connsiteY3560" fmla="*/ 3881624 h 6867747"/>
              <a:gd name="connsiteX3561" fmla="*/ 1687100 w 10243893"/>
              <a:gd name="connsiteY3561" fmla="*/ 3740619 h 6867747"/>
              <a:gd name="connsiteX3562" fmla="*/ 1821212 w 10243893"/>
              <a:gd name="connsiteY3562" fmla="*/ 3697084 h 6867747"/>
              <a:gd name="connsiteX3563" fmla="*/ 1687100 w 10243893"/>
              <a:gd name="connsiteY3563" fmla="*/ 3653549 h 6867747"/>
              <a:gd name="connsiteX3564" fmla="*/ 9762348 w 10243893"/>
              <a:gd name="connsiteY3564" fmla="*/ 3512544 h 6867747"/>
              <a:gd name="connsiteX3565" fmla="*/ 9679533 w 10243893"/>
              <a:gd name="connsiteY3565" fmla="*/ 3626550 h 6867747"/>
              <a:gd name="connsiteX3566" fmla="*/ 9545520 w 10243893"/>
              <a:gd name="connsiteY3566" fmla="*/ 3583047 h 6867747"/>
              <a:gd name="connsiteX3567" fmla="*/ 9628357 w 10243893"/>
              <a:gd name="connsiteY3567" fmla="*/ 3697084 h 6867747"/>
              <a:gd name="connsiteX3568" fmla="*/ 9545520 w 10243893"/>
              <a:gd name="connsiteY3568" fmla="*/ 3811001 h 6867747"/>
              <a:gd name="connsiteX3569" fmla="*/ 9679510 w 10243893"/>
              <a:gd name="connsiteY3569" fmla="*/ 3767466 h 6867747"/>
              <a:gd name="connsiteX3570" fmla="*/ 9762348 w 10243893"/>
              <a:gd name="connsiteY3570" fmla="*/ 3881503 h 6867747"/>
              <a:gd name="connsiteX3571" fmla="*/ 9762348 w 10243893"/>
              <a:gd name="connsiteY3571" fmla="*/ 3740498 h 6867747"/>
              <a:gd name="connsiteX3572" fmla="*/ 9896459 w 10243893"/>
              <a:gd name="connsiteY3572" fmla="*/ 3696963 h 6867747"/>
              <a:gd name="connsiteX3573" fmla="*/ 9762348 w 10243893"/>
              <a:gd name="connsiteY3573" fmla="*/ 3653428 h 6867747"/>
              <a:gd name="connsiteX3574" fmla="*/ 8147443 w 10243893"/>
              <a:gd name="connsiteY3574" fmla="*/ 3512544 h 6867747"/>
              <a:gd name="connsiteX3575" fmla="*/ 8064606 w 10243893"/>
              <a:gd name="connsiteY3575" fmla="*/ 3626582 h 6867747"/>
              <a:gd name="connsiteX3576" fmla="*/ 7930615 w 10243893"/>
              <a:gd name="connsiteY3576" fmla="*/ 3583047 h 6867747"/>
              <a:gd name="connsiteX3577" fmla="*/ 8013453 w 10243893"/>
              <a:gd name="connsiteY3577" fmla="*/ 3697084 h 6867747"/>
              <a:gd name="connsiteX3578" fmla="*/ 7930615 w 10243893"/>
              <a:gd name="connsiteY3578" fmla="*/ 3811001 h 6867747"/>
              <a:gd name="connsiteX3579" fmla="*/ 8064606 w 10243893"/>
              <a:gd name="connsiteY3579" fmla="*/ 3767466 h 6867747"/>
              <a:gd name="connsiteX3580" fmla="*/ 8147443 w 10243893"/>
              <a:gd name="connsiteY3580" fmla="*/ 3881503 h 6867747"/>
              <a:gd name="connsiteX3581" fmla="*/ 8147443 w 10243893"/>
              <a:gd name="connsiteY3581" fmla="*/ 3740498 h 6867747"/>
              <a:gd name="connsiteX3582" fmla="*/ 8281555 w 10243893"/>
              <a:gd name="connsiteY3582" fmla="*/ 3696963 h 6867747"/>
              <a:gd name="connsiteX3583" fmla="*/ 8147443 w 10243893"/>
              <a:gd name="connsiteY3583" fmla="*/ 3653428 h 6867747"/>
              <a:gd name="connsiteX3584" fmla="*/ 6532781 w 10243893"/>
              <a:gd name="connsiteY3584" fmla="*/ 3512544 h 6867747"/>
              <a:gd name="connsiteX3585" fmla="*/ 6449966 w 10243893"/>
              <a:gd name="connsiteY3585" fmla="*/ 3626550 h 6867747"/>
              <a:gd name="connsiteX3586" fmla="*/ 6315953 w 10243893"/>
              <a:gd name="connsiteY3586" fmla="*/ 3583047 h 6867747"/>
              <a:gd name="connsiteX3587" fmla="*/ 6398790 w 10243893"/>
              <a:gd name="connsiteY3587" fmla="*/ 3697084 h 6867747"/>
              <a:gd name="connsiteX3588" fmla="*/ 6315953 w 10243893"/>
              <a:gd name="connsiteY3588" fmla="*/ 3811001 h 6867747"/>
              <a:gd name="connsiteX3589" fmla="*/ 6449943 w 10243893"/>
              <a:gd name="connsiteY3589" fmla="*/ 3767466 h 6867747"/>
              <a:gd name="connsiteX3590" fmla="*/ 6532781 w 10243893"/>
              <a:gd name="connsiteY3590" fmla="*/ 3881503 h 6867747"/>
              <a:gd name="connsiteX3591" fmla="*/ 6532781 w 10243893"/>
              <a:gd name="connsiteY3591" fmla="*/ 3740498 h 6867747"/>
              <a:gd name="connsiteX3592" fmla="*/ 6666892 w 10243893"/>
              <a:gd name="connsiteY3592" fmla="*/ 3696963 h 6867747"/>
              <a:gd name="connsiteX3593" fmla="*/ 6532781 w 10243893"/>
              <a:gd name="connsiteY3593" fmla="*/ 3653428 h 6867747"/>
              <a:gd name="connsiteX3594" fmla="*/ 4917634 w 10243893"/>
              <a:gd name="connsiteY3594" fmla="*/ 3512544 h 6867747"/>
              <a:gd name="connsiteX3595" fmla="*/ 4834820 w 10243893"/>
              <a:gd name="connsiteY3595" fmla="*/ 3626550 h 6867747"/>
              <a:gd name="connsiteX3596" fmla="*/ 4700806 w 10243893"/>
              <a:gd name="connsiteY3596" fmla="*/ 3583047 h 6867747"/>
              <a:gd name="connsiteX3597" fmla="*/ 4783644 w 10243893"/>
              <a:gd name="connsiteY3597" fmla="*/ 3697084 h 6867747"/>
              <a:gd name="connsiteX3598" fmla="*/ 4700806 w 10243893"/>
              <a:gd name="connsiteY3598" fmla="*/ 3811001 h 6867747"/>
              <a:gd name="connsiteX3599" fmla="*/ 4834797 w 10243893"/>
              <a:gd name="connsiteY3599" fmla="*/ 3767466 h 6867747"/>
              <a:gd name="connsiteX3600" fmla="*/ 4917634 w 10243893"/>
              <a:gd name="connsiteY3600" fmla="*/ 3881503 h 6867747"/>
              <a:gd name="connsiteX3601" fmla="*/ 4917634 w 10243893"/>
              <a:gd name="connsiteY3601" fmla="*/ 3740498 h 6867747"/>
              <a:gd name="connsiteX3602" fmla="*/ 5051746 w 10243893"/>
              <a:gd name="connsiteY3602" fmla="*/ 3696963 h 6867747"/>
              <a:gd name="connsiteX3603" fmla="*/ 4917634 w 10243893"/>
              <a:gd name="connsiteY3603" fmla="*/ 3653428 h 6867747"/>
              <a:gd name="connsiteX3604" fmla="*/ 8954049 w 10243893"/>
              <a:gd name="connsiteY3604" fmla="*/ 3497307 h 6867747"/>
              <a:gd name="connsiteX3605" fmla="*/ 8719202 w 10243893"/>
              <a:gd name="connsiteY3605" fmla="*/ 3573614 h 6867747"/>
              <a:gd name="connsiteX3606" fmla="*/ 8719202 w 10243893"/>
              <a:gd name="connsiteY3606" fmla="*/ 3573735 h 6867747"/>
              <a:gd name="connsiteX3607" fmla="*/ 8629472 w 10243893"/>
              <a:gd name="connsiteY3607" fmla="*/ 3697205 h 6867747"/>
              <a:gd name="connsiteX3608" fmla="*/ 8719202 w 10243893"/>
              <a:gd name="connsiteY3608" fmla="*/ 3820675 h 6867747"/>
              <a:gd name="connsiteX3609" fmla="*/ 8864319 w 10243893"/>
              <a:gd name="connsiteY3609" fmla="*/ 3867838 h 6867747"/>
              <a:gd name="connsiteX3610" fmla="*/ 8954049 w 10243893"/>
              <a:gd name="connsiteY3610" fmla="*/ 3744368 h 6867747"/>
              <a:gd name="connsiteX3611" fmla="*/ 7339145 w 10243893"/>
              <a:gd name="connsiteY3611" fmla="*/ 3497307 h 6867747"/>
              <a:gd name="connsiteX3612" fmla="*/ 7104297 w 10243893"/>
              <a:gd name="connsiteY3612" fmla="*/ 3573614 h 6867747"/>
              <a:gd name="connsiteX3613" fmla="*/ 7104419 w 10243893"/>
              <a:gd name="connsiteY3613" fmla="*/ 3573735 h 6867747"/>
              <a:gd name="connsiteX3614" fmla="*/ 7014688 w 10243893"/>
              <a:gd name="connsiteY3614" fmla="*/ 3697205 h 6867747"/>
              <a:gd name="connsiteX3615" fmla="*/ 7104297 w 10243893"/>
              <a:gd name="connsiteY3615" fmla="*/ 3820675 h 6867747"/>
              <a:gd name="connsiteX3616" fmla="*/ 7249414 w 10243893"/>
              <a:gd name="connsiteY3616" fmla="*/ 3867838 h 6867747"/>
              <a:gd name="connsiteX3617" fmla="*/ 7339145 w 10243893"/>
              <a:gd name="connsiteY3617" fmla="*/ 3744368 h 6867747"/>
              <a:gd name="connsiteX3618" fmla="*/ 5724240 w 10243893"/>
              <a:gd name="connsiteY3618" fmla="*/ 3497307 h 6867747"/>
              <a:gd name="connsiteX3619" fmla="*/ 5489393 w 10243893"/>
              <a:gd name="connsiteY3619" fmla="*/ 3573614 h 6867747"/>
              <a:gd name="connsiteX3620" fmla="*/ 5489393 w 10243893"/>
              <a:gd name="connsiteY3620" fmla="*/ 3573735 h 6867747"/>
              <a:gd name="connsiteX3621" fmla="*/ 5399663 w 10243893"/>
              <a:gd name="connsiteY3621" fmla="*/ 3697205 h 6867747"/>
              <a:gd name="connsiteX3622" fmla="*/ 5489393 w 10243893"/>
              <a:gd name="connsiteY3622" fmla="*/ 3820675 h 6867747"/>
              <a:gd name="connsiteX3623" fmla="*/ 5634510 w 10243893"/>
              <a:gd name="connsiteY3623" fmla="*/ 3867838 h 6867747"/>
              <a:gd name="connsiteX3624" fmla="*/ 5724240 w 10243893"/>
              <a:gd name="connsiteY3624" fmla="*/ 3744368 h 6867747"/>
              <a:gd name="connsiteX3625" fmla="*/ 4109336 w 10243893"/>
              <a:gd name="connsiteY3625" fmla="*/ 3497307 h 6867747"/>
              <a:gd name="connsiteX3626" fmla="*/ 3874489 w 10243893"/>
              <a:gd name="connsiteY3626" fmla="*/ 3573614 h 6867747"/>
              <a:gd name="connsiteX3627" fmla="*/ 3874489 w 10243893"/>
              <a:gd name="connsiteY3627" fmla="*/ 3573735 h 6867747"/>
              <a:gd name="connsiteX3628" fmla="*/ 3784759 w 10243893"/>
              <a:gd name="connsiteY3628" fmla="*/ 3697205 h 6867747"/>
              <a:gd name="connsiteX3629" fmla="*/ 3874489 w 10243893"/>
              <a:gd name="connsiteY3629" fmla="*/ 3820675 h 6867747"/>
              <a:gd name="connsiteX3630" fmla="*/ 4019606 w 10243893"/>
              <a:gd name="connsiteY3630" fmla="*/ 3867838 h 6867747"/>
              <a:gd name="connsiteX3631" fmla="*/ 4109336 w 10243893"/>
              <a:gd name="connsiteY3631" fmla="*/ 3744368 h 6867747"/>
              <a:gd name="connsiteX3632" fmla="*/ 2820701 w 10243893"/>
              <a:gd name="connsiteY3632" fmla="*/ 3497186 h 6867747"/>
              <a:gd name="connsiteX3633" fmla="*/ 2820701 w 10243893"/>
              <a:gd name="connsiteY3633" fmla="*/ 3744247 h 6867747"/>
              <a:gd name="connsiteX3634" fmla="*/ 2910432 w 10243893"/>
              <a:gd name="connsiteY3634" fmla="*/ 3867717 h 6867747"/>
              <a:gd name="connsiteX3635" fmla="*/ 3055548 w 10243893"/>
              <a:gd name="connsiteY3635" fmla="*/ 3820554 h 6867747"/>
              <a:gd name="connsiteX3636" fmla="*/ 3145279 w 10243893"/>
              <a:gd name="connsiteY3636" fmla="*/ 3697084 h 6867747"/>
              <a:gd name="connsiteX3637" fmla="*/ 3055548 w 10243893"/>
              <a:gd name="connsiteY3637" fmla="*/ 3573614 h 6867747"/>
              <a:gd name="connsiteX3638" fmla="*/ 3055548 w 10243893"/>
              <a:gd name="connsiteY3638" fmla="*/ 3573493 h 6867747"/>
              <a:gd name="connsiteX3639" fmla="*/ 1205797 w 10243893"/>
              <a:gd name="connsiteY3639" fmla="*/ 3497186 h 6867747"/>
              <a:gd name="connsiteX3640" fmla="*/ 1205797 w 10243893"/>
              <a:gd name="connsiteY3640" fmla="*/ 3744247 h 6867747"/>
              <a:gd name="connsiteX3641" fmla="*/ 1295527 w 10243893"/>
              <a:gd name="connsiteY3641" fmla="*/ 3867717 h 6867747"/>
              <a:gd name="connsiteX3642" fmla="*/ 1440644 w 10243893"/>
              <a:gd name="connsiteY3642" fmla="*/ 3820554 h 6867747"/>
              <a:gd name="connsiteX3643" fmla="*/ 1530374 w 10243893"/>
              <a:gd name="connsiteY3643" fmla="*/ 3697084 h 6867747"/>
              <a:gd name="connsiteX3644" fmla="*/ 1440644 w 10243893"/>
              <a:gd name="connsiteY3644" fmla="*/ 3573614 h 6867747"/>
              <a:gd name="connsiteX3645" fmla="*/ 1440765 w 10243893"/>
              <a:gd name="connsiteY3645" fmla="*/ 3573493 h 6867747"/>
              <a:gd name="connsiteX3646" fmla="*/ 9281044 w 10243893"/>
              <a:gd name="connsiteY3646" fmla="*/ 3497065 h 6867747"/>
              <a:gd name="connsiteX3647" fmla="*/ 9281044 w 10243893"/>
              <a:gd name="connsiteY3647" fmla="*/ 3744126 h 6867747"/>
              <a:gd name="connsiteX3648" fmla="*/ 9370775 w 10243893"/>
              <a:gd name="connsiteY3648" fmla="*/ 3867596 h 6867747"/>
              <a:gd name="connsiteX3649" fmla="*/ 9515892 w 10243893"/>
              <a:gd name="connsiteY3649" fmla="*/ 3820433 h 6867747"/>
              <a:gd name="connsiteX3650" fmla="*/ 9605622 w 10243893"/>
              <a:gd name="connsiteY3650" fmla="*/ 3696963 h 6867747"/>
              <a:gd name="connsiteX3651" fmla="*/ 9515892 w 10243893"/>
              <a:gd name="connsiteY3651" fmla="*/ 3573493 h 6867747"/>
              <a:gd name="connsiteX3652" fmla="*/ 9515892 w 10243893"/>
              <a:gd name="connsiteY3652" fmla="*/ 3573372 h 6867747"/>
              <a:gd name="connsiteX3653" fmla="*/ 7666140 w 10243893"/>
              <a:gd name="connsiteY3653" fmla="*/ 3497065 h 6867747"/>
              <a:gd name="connsiteX3654" fmla="*/ 7666140 w 10243893"/>
              <a:gd name="connsiteY3654" fmla="*/ 3744126 h 6867747"/>
              <a:gd name="connsiteX3655" fmla="*/ 7755870 w 10243893"/>
              <a:gd name="connsiteY3655" fmla="*/ 3867596 h 6867747"/>
              <a:gd name="connsiteX3656" fmla="*/ 7900987 w 10243893"/>
              <a:gd name="connsiteY3656" fmla="*/ 3820433 h 6867747"/>
              <a:gd name="connsiteX3657" fmla="*/ 7990718 w 10243893"/>
              <a:gd name="connsiteY3657" fmla="*/ 3696963 h 6867747"/>
              <a:gd name="connsiteX3658" fmla="*/ 7900987 w 10243893"/>
              <a:gd name="connsiteY3658" fmla="*/ 3573493 h 6867747"/>
              <a:gd name="connsiteX3659" fmla="*/ 7900987 w 10243893"/>
              <a:gd name="connsiteY3659" fmla="*/ 3573372 h 6867747"/>
              <a:gd name="connsiteX3660" fmla="*/ 6051478 w 10243893"/>
              <a:gd name="connsiteY3660" fmla="*/ 3497065 h 6867747"/>
              <a:gd name="connsiteX3661" fmla="*/ 6051478 w 10243893"/>
              <a:gd name="connsiteY3661" fmla="*/ 3744126 h 6867747"/>
              <a:gd name="connsiteX3662" fmla="*/ 6141208 w 10243893"/>
              <a:gd name="connsiteY3662" fmla="*/ 3867596 h 6867747"/>
              <a:gd name="connsiteX3663" fmla="*/ 6286325 w 10243893"/>
              <a:gd name="connsiteY3663" fmla="*/ 3820433 h 6867747"/>
              <a:gd name="connsiteX3664" fmla="*/ 6376055 w 10243893"/>
              <a:gd name="connsiteY3664" fmla="*/ 3696963 h 6867747"/>
              <a:gd name="connsiteX3665" fmla="*/ 6286325 w 10243893"/>
              <a:gd name="connsiteY3665" fmla="*/ 3573493 h 6867747"/>
              <a:gd name="connsiteX3666" fmla="*/ 6286446 w 10243893"/>
              <a:gd name="connsiteY3666" fmla="*/ 3573372 h 6867747"/>
              <a:gd name="connsiteX3667" fmla="*/ 4436332 w 10243893"/>
              <a:gd name="connsiteY3667" fmla="*/ 3497065 h 6867747"/>
              <a:gd name="connsiteX3668" fmla="*/ 4436332 w 10243893"/>
              <a:gd name="connsiteY3668" fmla="*/ 3744126 h 6867747"/>
              <a:gd name="connsiteX3669" fmla="*/ 4526062 w 10243893"/>
              <a:gd name="connsiteY3669" fmla="*/ 3867596 h 6867747"/>
              <a:gd name="connsiteX3670" fmla="*/ 4671178 w 10243893"/>
              <a:gd name="connsiteY3670" fmla="*/ 3820433 h 6867747"/>
              <a:gd name="connsiteX3671" fmla="*/ 4760909 w 10243893"/>
              <a:gd name="connsiteY3671" fmla="*/ 3696963 h 6867747"/>
              <a:gd name="connsiteX3672" fmla="*/ 4671178 w 10243893"/>
              <a:gd name="connsiteY3672" fmla="*/ 3573493 h 6867747"/>
              <a:gd name="connsiteX3673" fmla="*/ 4671299 w 10243893"/>
              <a:gd name="connsiteY3673" fmla="*/ 3573372 h 6867747"/>
              <a:gd name="connsiteX3674" fmla="*/ 2494431 w 10243893"/>
              <a:gd name="connsiteY3674" fmla="*/ 3497065 h 6867747"/>
              <a:gd name="connsiteX3675" fmla="*/ 2259463 w 10243893"/>
              <a:gd name="connsiteY3675" fmla="*/ 3573372 h 6867747"/>
              <a:gd name="connsiteX3676" fmla="*/ 2259585 w 10243893"/>
              <a:gd name="connsiteY3676" fmla="*/ 3573493 h 6867747"/>
              <a:gd name="connsiteX3677" fmla="*/ 2169854 w 10243893"/>
              <a:gd name="connsiteY3677" fmla="*/ 3696963 h 6867747"/>
              <a:gd name="connsiteX3678" fmla="*/ 2259585 w 10243893"/>
              <a:gd name="connsiteY3678" fmla="*/ 3820433 h 6867747"/>
              <a:gd name="connsiteX3679" fmla="*/ 2404701 w 10243893"/>
              <a:gd name="connsiteY3679" fmla="*/ 3867596 h 6867747"/>
              <a:gd name="connsiteX3680" fmla="*/ 2494431 w 10243893"/>
              <a:gd name="connsiteY3680" fmla="*/ 3744126 h 6867747"/>
              <a:gd name="connsiteX3681" fmla="*/ 879527 w 10243893"/>
              <a:gd name="connsiteY3681" fmla="*/ 3497065 h 6867747"/>
              <a:gd name="connsiteX3682" fmla="*/ 644559 w 10243893"/>
              <a:gd name="connsiteY3682" fmla="*/ 3573372 h 6867747"/>
              <a:gd name="connsiteX3683" fmla="*/ 644680 w 10243893"/>
              <a:gd name="connsiteY3683" fmla="*/ 3573493 h 6867747"/>
              <a:gd name="connsiteX3684" fmla="*/ 554950 w 10243893"/>
              <a:gd name="connsiteY3684" fmla="*/ 3696963 h 6867747"/>
              <a:gd name="connsiteX3685" fmla="*/ 644680 w 10243893"/>
              <a:gd name="connsiteY3685" fmla="*/ 3820433 h 6867747"/>
              <a:gd name="connsiteX3686" fmla="*/ 789796 w 10243893"/>
              <a:gd name="connsiteY3686" fmla="*/ 3867596 h 6867747"/>
              <a:gd name="connsiteX3687" fmla="*/ 879527 w 10243893"/>
              <a:gd name="connsiteY3687" fmla="*/ 3744126 h 6867747"/>
              <a:gd name="connsiteX3688" fmla="*/ 9179947 w 10243893"/>
              <a:gd name="connsiteY3688" fmla="*/ 3464414 h 6867747"/>
              <a:gd name="connsiteX3689" fmla="*/ 9128793 w 10243893"/>
              <a:gd name="connsiteY3689" fmla="*/ 3534916 h 6867747"/>
              <a:gd name="connsiteX3690" fmla="*/ 9262905 w 10243893"/>
              <a:gd name="connsiteY3690" fmla="*/ 3719456 h 6867747"/>
              <a:gd name="connsiteX3691" fmla="*/ 9262905 w 10243893"/>
              <a:gd name="connsiteY3691" fmla="*/ 3491382 h 6867747"/>
              <a:gd name="connsiteX3692" fmla="*/ 9180068 w 10243893"/>
              <a:gd name="connsiteY3692" fmla="*/ 3464414 h 6867747"/>
              <a:gd name="connsiteX3693" fmla="*/ 7564922 w 10243893"/>
              <a:gd name="connsiteY3693" fmla="*/ 3464414 h 6867747"/>
              <a:gd name="connsiteX3694" fmla="*/ 7513768 w 10243893"/>
              <a:gd name="connsiteY3694" fmla="*/ 3534916 h 6867747"/>
              <a:gd name="connsiteX3695" fmla="*/ 7647880 w 10243893"/>
              <a:gd name="connsiteY3695" fmla="*/ 3719456 h 6867747"/>
              <a:gd name="connsiteX3696" fmla="*/ 7647880 w 10243893"/>
              <a:gd name="connsiteY3696" fmla="*/ 3491382 h 6867747"/>
              <a:gd name="connsiteX3697" fmla="*/ 7565043 w 10243893"/>
              <a:gd name="connsiteY3697" fmla="*/ 3464414 h 6867747"/>
              <a:gd name="connsiteX3698" fmla="*/ 5950138 w 10243893"/>
              <a:gd name="connsiteY3698" fmla="*/ 3464414 h 6867747"/>
              <a:gd name="connsiteX3699" fmla="*/ 5898985 w 10243893"/>
              <a:gd name="connsiteY3699" fmla="*/ 3534916 h 6867747"/>
              <a:gd name="connsiteX3700" fmla="*/ 6033097 w 10243893"/>
              <a:gd name="connsiteY3700" fmla="*/ 3719456 h 6867747"/>
              <a:gd name="connsiteX3701" fmla="*/ 6033097 w 10243893"/>
              <a:gd name="connsiteY3701" fmla="*/ 3491382 h 6867747"/>
              <a:gd name="connsiteX3702" fmla="*/ 5950259 w 10243893"/>
              <a:gd name="connsiteY3702" fmla="*/ 3464414 h 6867747"/>
              <a:gd name="connsiteX3703" fmla="*/ 4335234 w 10243893"/>
              <a:gd name="connsiteY3703" fmla="*/ 3464414 h 6867747"/>
              <a:gd name="connsiteX3704" fmla="*/ 4284080 w 10243893"/>
              <a:gd name="connsiteY3704" fmla="*/ 3534916 h 6867747"/>
              <a:gd name="connsiteX3705" fmla="*/ 4418192 w 10243893"/>
              <a:gd name="connsiteY3705" fmla="*/ 3719456 h 6867747"/>
              <a:gd name="connsiteX3706" fmla="*/ 4418192 w 10243893"/>
              <a:gd name="connsiteY3706" fmla="*/ 3491382 h 6867747"/>
              <a:gd name="connsiteX3707" fmla="*/ 4335355 w 10243893"/>
              <a:gd name="connsiteY3707" fmla="*/ 3464414 h 6867747"/>
              <a:gd name="connsiteX3708" fmla="*/ 1104699 w 10243893"/>
              <a:gd name="connsiteY3708" fmla="*/ 3464414 h 6867747"/>
              <a:gd name="connsiteX3709" fmla="*/ 1053546 w 10243893"/>
              <a:gd name="connsiteY3709" fmla="*/ 3534916 h 6867747"/>
              <a:gd name="connsiteX3710" fmla="*/ 1187657 w 10243893"/>
              <a:gd name="connsiteY3710" fmla="*/ 3719456 h 6867747"/>
              <a:gd name="connsiteX3711" fmla="*/ 1187657 w 10243893"/>
              <a:gd name="connsiteY3711" fmla="*/ 3491382 h 6867747"/>
              <a:gd name="connsiteX3712" fmla="*/ 1104820 w 10243893"/>
              <a:gd name="connsiteY3712" fmla="*/ 3464414 h 6867747"/>
              <a:gd name="connsiteX3713" fmla="*/ 9055146 w 10243893"/>
              <a:gd name="connsiteY3713" fmla="*/ 3464293 h 6867747"/>
              <a:gd name="connsiteX3714" fmla="*/ 8972309 w 10243893"/>
              <a:gd name="connsiteY3714" fmla="*/ 3491261 h 6867747"/>
              <a:gd name="connsiteX3715" fmla="*/ 8972309 w 10243893"/>
              <a:gd name="connsiteY3715" fmla="*/ 3719335 h 6867747"/>
              <a:gd name="connsiteX3716" fmla="*/ 9106421 w 10243893"/>
              <a:gd name="connsiteY3716" fmla="*/ 3534796 h 6867747"/>
              <a:gd name="connsiteX3717" fmla="*/ 9055267 w 10243893"/>
              <a:gd name="connsiteY3717" fmla="*/ 3464293 h 6867747"/>
              <a:gd name="connsiteX3718" fmla="*/ 7440242 w 10243893"/>
              <a:gd name="connsiteY3718" fmla="*/ 3464293 h 6867747"/>
              <a:gd name="connsiteX3719" fmla="*/ 7357405 w 10243893"/>
              <a:gd name="connsiteY3719" fmla="*/ 3491261 h 6867747"/>
              <a:gd name="connsiteX3720" fmla="*/ 7357405 w 10243893"/>
              <a:gd name="connsiteY3720" fmla="*/ 3719335 h 6867747"/>
              <a:gd name="connsiteX3721" fmla="*/ 7491517 w 10243893"/>
              <a:gd name="connsiteY3721" fmla="*/ 3534796 h 6867747"/>
              <a:gd name="connsiteX3722" fmla="*/ 7440364 w 10243893"/>
              <a:gd name="connsiteY3722" fmla="*/ 3464293 h 6867747"/>
              <a:gd name="connsiteX3723" fmla="*/ 5825338 w 10243893"/>
              <a:gd name="connsiteY3723" fmla="*/ 3464293 h 6867747"/>
              <a:gd name="connsiteX3724" fmla="*/ 5742501 w 10243893"/>
              <a:gd name="connsiteY3724" fmla="*/ 3491261 h 6867747"/>
              <a:gd name="connsiteX3725" fmla="*/ 5742501 w 10243893"/>
              <a:gd name="connsiteY3725" fmla="*/ 3719335 h 6867747"/>
              <a:gd name="connsiteX3726" fmla="*/ 5876613 w 10243893"/>
              <a:gd name="connsiteY3726" fmla="*/ 3534796 h 6867747"/>
              <a:gd name="connsiteX3727" fmla="*/ 5825459 w 10243893"/>
              <a:gd name="connsiteY3727" fmla="*/ 3464293 h 6867747"/>
              <a:gd name="connsiteX3728" fmla="*/ 4210434 w 10243893"/>
              <a:gd name="connsiteY3728" fmla="*/ 3464293 h 6867747"/>
              <a:gd name="connsiteX3729" fmla="*/ 4127596 w 10243893"/>
              <a:gd name="connsiteY3729" fmla="*/ 3491261 h 6867747"/>
              <a:gd name="connsiteX3730" fmla="*/ 4127596 w 10243893"/>
              <a:gd name="connsiteY3730" fmla="*/ 3719335 h 6867747"/>
              <a:gd name="connsiteX3731" fmla="*/ 4261708 w 10243893"/>
              <a:gd name="connsiteY3731" fmla="*/ 3534796 h 6867747"/>
              <a:gd name="connsiteX3732" fmla="*/ 4210554 w 10243893"/>
              <a:gd name="connsiteY3732" fmla="*/ 3464293 h 6867747"/>
              <a:gd name="connsiteX3733" fmla="*/ 980020 w 10243893"/>
              <a:gd name="connsiteY3733" fmla="*/ 3464293 h 6867747"/>
              <a:gd name="connsiteX3734" fmla="*/ 897183 w 10243893"/>
              <a:gd name="connsiteY3734" fmla="*/ 3491261 h 6867747"/>
              <a:gd name="connsiteX3735" fmla="*/ 897183 w 10243893"/>
              <a:gd name="connsiteY3735" fmla="*/ 3719335 h 6867747"/>
              <a:gd name="connsiteX3736" fmla="*/ 1031294 w 10243893"/>
              <a:gd name="connsiteY3736" fmla="*/ 3534796 h 6867747"/>
              <a:gd name="connsiteX3737" fmla="*/ 980141 w 10243893"/>
              <a:gd name="connsiteY3737" fmla="*/ 3464293 h 6867747"/>
              <a:gd name="connsiteX3738" fmla="*/ 2720087 w 10243893"/>
              <a:gd name="connsiteY3738" fmla="*/ 3464172 h 6867747"/>
              <a:gd name="connsiteX3739" fmla="*/ 2668934 w 10243893"/>
              <a:gd name="connsiteY3739" fmla="*/ 3534675 h 6867747"/>
              <a:gd name="connsiteX3740" fmla="*/ 2803046 w 10243893"/>
              <a:gd name="connsiteY3740" fmla="*/ 3719214 h 6867747"/>
              <a:gd name="connsiteX3741" fmla="*/ 2803046 w 10243893"/>
              <a:gd name="connsiteY3741" fmla="*/ 3491140 h 6867747"/>
              <a:gd name="connsiteX3742" fmla="*/ 2720208 w 10243893"/>
              <a:gd name="connsiteY3742" fmla="*/ 3464172 h 6867747"/>
              <a:gd name="connsiteX3743" fmla="*/ 2595408 w 10243893"/>
              <a:gd name="connsiteY3743" fmla="*/ 3464051 h 6867747"/>
              <a:gd name="connsiteX3744" fmla="*/ 2512571 w 10243893"/>
              <a:gd name="connsiteY3744" fmla="*/ 3491019 h 6867747"/>
              <a:gd name="connsiteX3745" fmla="*/ 2512571 w 10243893"/>
              <a:gd name="connsiteY3745" fmla="*/ 3719093 h 6867747"/>
              <a:gd name="connsiteX3746" fmla="*/ 2646683 w 10243893"/>
              <a:gd name="connsiteY3746" fmla="*/ 3534554 h 6867747"/>
              <a:gd name="connsiteX3747" fmla="*/ 2595529 w 10243893"/>
              <a:gd name="connsiteY3747" fmla="*/ 3464051 h 6867747"/>
              <a:gd name="connsiteX3748" fmla="*/ 1288392 w 10243893"/>
              <a:gd name="connsiteY3748" fmla="*/ 3364405 h 6867747"/>
              <a:gd name="connsiteX3749" fmla="*/ 1288486 w 10243893"/>
              <a:gd name="connsiteY3749" fmla="*/ 3364534 h 6867747"/>
              <a:gd name="connsiteX3750" fmla="*/ 1205676 w 10243893"/>
              <a:gd name="connsiteY3750" fmla="*/ 3391372 h 6867747"/>
              <a:gd name="connsiteX3751" fmla="*/ 1205676 w 10243893"/>
              <a:gd name="connsiteY3751" fmla="*/ 3478442 h 6867747"/>
              <a:gd name="connsiteX3752" fmla="*/ 1422504 w 10243893"/>
              <a:gd name="connsiteY3752" fmla="*/ 3548944 h 6867747"/>
              <a:gd name="connsiteX3753" fmla="*/ 1288486 w 10243893"/>
              <a:gd name="connsiteY3753" fmla="*/ 3364534 h 6867747"/>
              <a:gd name="connsiteX3754" fmla="*/ 1288513 w 10243893"/>
              <a:gd name="connsiteY3754" fmla="*/ 3364525 h 6867747"/>
              <a:gd name="connsiteX3755" fmla="*/ 8871212 w 10243893"/>
              <a:gd name="connsiteY3755" fmla="*/ 3364163 h 6867747"/>
              <a:gd name="connsiteX3756" fmla="*/ 8737100 w 10243893"/>
              <a:gd name="connsiteY3756" fmla="*/ 3548703 h 6867747"/>
              <a:gd name="connsiteX3757" fmla="*/ 8954049 w 10243893"/>
              <a:gd name="connsiteY3757" fmla="*/ 3478200 h 6867747"/>
              <a:gd name="connsiteX3758" fmla="*/ 8954049 w 10243893"/>
              <a:gd name="connsiteY3758" fmla="*/ 3391130 h 6867747"/>
              <a:gd name="connsiteX3759" fmla="*/ 8871212 w 10243893"/>
              <a:gd name="connsiteY3759" fmla="*/ 3364284 h 6867747"/>
              <a:gd name="connsiteX3760" fmla="*/ 7256307 w 10243893"/>
              <a:gd name="connsiteY3760" fmla="*/ 3364163 h 6867747"/>
              <a:gd name="connsiteX3761" fmla="*/ 7122196 w 10243893"/>
              <a:gd name="connsiteY3761" fmla="*/ 3548703 h 6867747"/>
              <a:gd name="connsiteX3762" fmla="*/ 7339145 w 10243893"/>
              <a:gd name="connsiteY3762" fmla="*/ 3478200 h 6867747"/>
              <a:gd name="connsiteX3763" fmla="*/ 7339145 w 10243893"/>
              <a:gd name="connsiteY3763" fmla="*/ 3391130 h 6867747"/>
              <a:gd name="connsiteX3764" fmla="*/ 7256307 w 10243893"/>
              <a:gd name="connsiteY3764" fmla="*/ 3364284 h 6867747"/>
              <a:gd name="connsiteX3765" fmla="*/ 5641403 w 10243893"/>
              <a:gd name="connsiteY3765" fmla="*/ 3364163 h 6867747"/>
              <a:gd name="connsiteX3766" fmla="*/ 5507291 w 10243893"/>
              <a:gd name="connsiteY3766" fmla="*/ 3548703 h 6867747"/>
              <a:gd name="connsiteX3767" fmla="*/ 5724240 w 10243893"/>
              <a:gd name="connsiteY3767" fmla="*/ 3478200 h 6867747"/>
              <a:gd name="connsiteX3768" fmla="*/ 5724240 w 10243893"/>
              <a:gd name="connsiteY3768" fmla="*/ 3391130 h 6867747"/>
              <a:gd name="connsiteX3769" fmla="*/ 5641403 w 10243893"/>
              <a:gd name="connsiteY3769" fmla="*/ 3364284 h 6867747"/>
              <a:gd name="connsiteX3770" fmla="*/ 4026498 w 10243893"/>
              <a:gd name="connsiteY3770" fmla="*/ 3364163 h 6867747"/>
              <a:gd name="connsiteX3771" fmla="*/ 3892387 w 10243893"/>
              <a:gd name="connsiteY3771" fmla="*/ 3548703 h 6867747"/>
              <a:gd name="connsiteX3772" fmla="*/ 4109336 w 10243893"/>
              <a:gd name="connsiteY3772" fmla="*/ 3478200 h 6867747"/>
              <a:gd name="connsiteX3773" fmla="*/ 4109336 w 10243893"/>
              <a:gd name="connsiteY3773" fmla="*/ 3391130 h 6867747"/>
              <a:gd name="connsiteX3774" fmla="*/ 4026498 w 10243893"/>
              <a:gd name="connsiteY3774" fmla="*/ 3364284 h 6867747"/>
              <a:gd name="connsiteX3775" fmla="*/ 9363761 w 10243893"/>
              <a:gd name="connsiteY3775" fmla="*/ 3364042 h 6867747"/>
              <a:gd name="connsiteX3776" fmla="*/ 9363855 w 10243893"/>
              <a:gd name="connsiteY3776" fmla="*/ 3364172 h 6867747"/>
              <a:gd name="connsiteX3777" fmla="*/ 9281044 w 10243893"/>
              <a:gd name="connsiteY3777" fmla="*/ 3391009 h 6867747"/>
              <a:gd name="connsiteX3778" fmla="*/ 9281044 w 10243893"/>
              <a:gd name="connsiteY3778" fmla="*/ 3478079 h 6867747"/>
              <a:gd name="connsiteX3779" fmla="*/ 9497873 w 10243893"/>
              <a:gd name="connsiteY3779" fmla="*/ 3548581 h 6867747"/>
              <a:gd name="connsiteX3780" fmla="*/ 9363855 w 10243893"/>
              <a:gd name="connsiteY3780" fmla="*/ 3364172 h 6867747"/>
              <a:gd name="connsiteX3781" fmla="*/ 9363882 w 10243893"/>
              <a:gd name="connsiteY3781" fmla="*/ 3364163 h 6867747"/>
              <a:gd name="connsiteX3782" fmla="*/ 7748736 w 10243893"/>
              <a:gd name="connsiteY3782" fmla="*/ 3364042 h 6867747"/>
              <a:gd name="connsiteX3783" fmla="*/ 7748830 w 10243893"/>
              <a:gd name="connsiteY3783" fmla="*/ 3364172 h 6867747"/>
              <a:gd name="connsiteX3784" fmla="*/ 7666019 w 10243893"/>
              <a:gd name="connsiteY3784" fmla="*/ 3391009 h 6867747"/>
              <a:gd name="connsiteX3785" fmla="*/ 7666019 w 10243893"/>
              <a:gd name="connsiteY3785" fmla="*/ 3478079 h 6867747"/>
              <a:gd name="connsiteX3786" fmla="*/ 7882847 w 10243893"/>
              <a:gd name="connsiteY3786" fmla="*/ 3548581 h 6867747"/>
              <a:gd name="connsiteX3787" fmla="*/ 7748830 w 10243893"/>
              <a:gd name="connsiteY3787" fmla="*/ 3364172 h 6867747"/>
              <a:gd name="connsiteX3788" fmla="*/ 7748857 w 10243893"/>
              <a:gd name="connsiteY3788" fmla="*/ 3364163 h 6867747"/>
              <a:gd name="connsiteX3789" fmla="*/ 6134073 w 10243893"/>
              <a:gd name="connsiteY3789" fmla="*/ 3364042 h 6867747"/>
              <a:gd name="connsiteX3790" fmla="*/ 6134167 w 10243893"/>
              <a:gd name="connsiteY3790" fmla="*/ 3364172 h 6867747"/>
              <a:gd name="connsiteX3791" fmla="*/ 6051357 w 10243893"/>
              <a:gd name="connsiteY3791" fmla="*/ 3391009 h 6867747"/>
              <a:gd name="connsiteX3792" fmla="*/ 6051357 w 10243893"/>
              <a:gd name="connsiteY3792" fmla="*/ 3478079 h 6867747"/>
              <a:gd name="connsiteX3793" fmla="*/ 6268185 w 10243893"/>
              <a:gd name="connsiteY3793" fmla="*/ 3548581 h 6867747"/>
              <a:gd name="connsiteX3794" fmla="*/ 6134167 w 10243893"/>
              <a:gd name="connsiteY3794" fmla="*/ 3364172 h 6867747"/>
              <a:gd name="connsiteX3795" fmla="*/ 6134194 w 10243893"/>
              <a:gd name="connsiteY3795" fmla="*/ 3364163 h 6867747"/>
              <a:gd name="connsiteX3796" fmla="*/ 4519048 w 10243893"/>
              <a:gd name="connsiteY3796" fmla="*/ 3364042 h 6867747"/>
              <a:gd name="connsiteX3797" fmla="*/ 4519143 w 10243893"/>
              <a:gd name="connsiteY3797" fmla="*/ 3364172 h 6867747"/>
              <a:gd name="connsiteX3798" fmla="*/ 4436332 w 10243893"/>
              <a:gd name="connsiteY3798" fmla="*/ 3391009 h 6867747"/>
              <a:gd name="connsiteX3799" fmla="*/ 4436332 w 10243893"/>
              <a:gd name="connsiteY3799" fmla="*/ 3478079 h 6867747"/>
              <a:gd name="connsiteX3800" fmla="*/ 4653160 w 10243893"/>
              <a:gd name="connsiteY3800" fmla="*/ 3548581 h 6867747"/>
              <a:gd name="connsiteX3801" fmla="*/ 4519143 w 10243893"/>
              <a:gd name="connsiteY3801" fmla="*/ 3364172 h 6867747"/>
              <a:gd name="connsiteX3802" fmla="*/ 4519169 w 10243893"/>
              <a:gd name="connsiteY3802" fmla="*/ 3364163 h 6867747"/>
              <a:gd name="connsiteX3803" fmla="*/ 2411473 w 10243893"/>
              <a:gd name="connsiteY3803" fmla="*/ 3363921 h 6867747"/>
              <a:gd name="connsiteX3804" fmla="*/ 2277361 w 10243893"/>
              <a:gd name="connsiteY3804" fmla="*/ 3548461 h 6867747"/>
              <a:gd name="connsiteX3805" fmla="*/ 2494310 w 10243893"/>
              <a:gd name="connsiteY3805" fmla="*/ 3477958 h 6867747"/>
              <a:gd name="connsiteX3806" fmla="*/ 2494310 w 10243893"/>
              <a:gd name="connsiteY3806" fmla="*/ 3390889 h 6867747"/>
              <a:gd name="connsiteX3807" fmla="*/ 2411473 w 10243893"/>
              <a:gd name="connsiteY3807" fmla="*/ 3364042 h 6867747"/>
              <a:gd name="connsiteX3808" fmla="*/ 796569 w 10243893"/>
              <a:gd name="connsiteY3808" fmla="*/ 3363921 h 6867747"/>
              <a:gd name="connsiteX3809" fmla="*/ 662457 w 10243893"/>
              <a:gd name="connsiteY3809" fmla="*/ 3548461 h 6867747"/>
              <a:gd name="connsiteX3810" fmla="*/ 879406 w 10243893"/>
              <a:gd name="connsiteY3810" fmla="*/ 3477958 h 6867747"/>
              <a:gd name="connsiteX3811" fmla="*/ 879406 w 10243893"/>
              <a:gd name="connsiteY3811" fmla="*/ 3390889 h 6867747"/>
              <a:gd name="connsiteX3812" fmla="*/ 796569 w 10243893"/>
              <a:gd name="connsiteY3812" fmla="*/ 3364042 h 6867747"/>
              <a:gd name="connsiteX3813" fmla="*/ 2903902 w 10243893"/>
              <a:gd name="connsiteY3813" fmla="*/ 3363800 h 6867747"/>
              <a:gd name="connsiteX3814" fmla="*/ 2903996 w 10243893"/>
              <a:gd name="connsiteY3814" fmla="*/ 3363930 h 6867747"/>
              <a:gd name="connsiteX3815" fmla="*/ 2821185 w 10243893"/>
              <a:gd name="connsiteY3815" fmla="*/ 3390767 h 6867747"/>
              <a:gd name="connsiteX3816" fmla="*/ 2821185 w 10243893"/>
              <a:gd name="connsiteY3816" fmla="*/ 3477837 h 6867747"/>
              <a:gd name="connsiteX3817" fmla="*/ 3038013 w 10243893"/>
              <a:gd name="connsiteY3817" fmla="*/ 3548340 h 6867747"/>
              <a:gd name="connsiteX3818" fmla="*/ 2903996 w 10243893"/>
              <a:gd name="connsiteY3818" fmla="*/ 3363930 h 6867747"/>
              <a:gd name="connsiteX3819" fmla="*/ 2904022 w 10243893"/>
              <a:gd name="connsiteY3819" fmla="*/ 3363921 h 6867747"/>
              <a:gd name="connsiteX3820" fmla="*/ 9925725 w 10243893"/>
              <a:gd name="connsiteY3820" fmla="*/ 3287977 h 6867747"/>
              <a:gd name="connsiteX3821" fmla="*/ 9780487 w 10243893"/>
              <a:gd name="connsiteY3821" fmla="*/ 3487875 h 6867747"/>
              <a:gd name="connsiteX3822" fmla="*/ 9780487 w 10243893"/>
              <a:gd name="connsiteY3822" fmla="*/ 3640489 h 6867747"/>
              <a:gd name="connsiteX3823" fmla="*/ 9925725 w 10243893"/>
              <a:gd name="connsiteY3823" fmla="*/ 3687651 h 6867747"/>
              <a:gd name="connsiteX3824" fmla="*/ 10070962 w 10243893"/>
              <a:gd name="connsiteY3824" fmla="*/ 3640489 h 6867747"/>
              <a:gd name="connsiteX3825" fmla="*/ 10070962 w 10243893"/>
              <a:gd name="connsiteY3825" fmla="*/ 3487875 h 6867747"/>
              <a:gd name="connsiteX3826" fmla="*/ 9925725 w 10243893"/>
              <a:gd name="connsiteY3826" fmla="*/ 3288098 h 6867747"/>
              <a:gd name="connsiteX3827" fmla="*/ 8310578 w 10243893"/>
              <a:gd name="connsiteY3827" fmla="*/ 3287977 h 6867747"/>
              <a:gd name="connsiteX3828" fmla="*/ 8165341 w 10243893"/>
              <a:gd name="connsiteY3828" fmla="*/ 3487875 h 6867747"/>
              <a:gd name="connsiteX3829" fmla="*/ 8165341 w 10243893"/>
              <a:gd name="connsiteY3829" fmla="*/ 3640489 h 6867747"/>
              <a:gd name="connsiteX3830" fmla="*/ 8310578 w 10243893"/>
              <a:gd name="connsiteY3830" fmla="*/ 3687651 h 6867747"/>
              <a:gd name="connsiteX3831" fmla="*/ 8455815 w 10243893"/>
              <a:gd name="connsiteY3831" fmla="*/ 3640489 h 6867747"/>
              <a:gd name="connsiteX3832" fmla="*/ 8455815 w 10243893"/>
              <a:gd name="connsiteY3832" fmla="*/ 3487875 h 6867747"/>
              <a:gd name="connsiteX3833" fmla="*/ 8310578 w 10243893"/>
              <a:gd name="connsiteY3833" fmla="*/ 3288098 h 6867747"/>
              <a:gd name="connsiteX3834" fmla="*/ 6695916 w 10243893"/>
              <a:gd name="connsiteY3834" fmla="*/ 3287977 h 6867747"/>
              <a:gd name="connsiteX3835" fmla="*/ 6550679 w 10243893"/>
              <a:gd name="connsiteY3835" fmla="*/ 3487875 h 6867747"/>
              <a:gd name="connsiteX3836" fmla="*/ 6550679 w 10243893"/>
              <a:gd name="connsiteY3836" fmla="*/ 3640489 h 6867747"/>
              <a:gd name="connsiteX3837" fmla="*/ 6695916 w 10243893"/>
              <a:gd name="connsiteY3837" fmla="*/ 3687651 h 6867747"/>
              <a:gd name="connsiteX3838" fmla="*/ 6841154 w 10243893"/>
              <a:gd name="connsiteY3838" fmla="*/ 3640489 h 6867747"/>
              <a:gd name="connsiteX3839" fmla="*/ 6841154 w 10243893"/>
              <a:gd name="connsiteY3839" fmla="*/ 3487875 h 6867747"/>
              <a:gd name="connsiteX3840" fmla="*/ 6695916 w 10243893"/>
              <a:gd name="connsiteY3840" fmla="*/ 3288098 h 6867747"/>
              <a:gd name="connsiteX3841" fmla="*/ 5079560 w 10243893"/>
              <a:gd name="connsiteY3841" fmla="*/ 3287856 h 6867747"/>
              <a:gd name="connsiteX3842" fmla="*/ 4934323 w 10243893"/>
              <a:gd name="connsiteY3842" fmla="*/ 3487754 h 6867747"/>
              <a:gd name="connsiteX3843" fmla="*/ 4934323 w 10243893"/>
              <a:gd name="connsiteY3843" fmla="*/ 3640368 h 6867747"/>
              <a:gd name="connsiteX3844" fmla="*/ 5079560 w 10243893"/>
              <a:gd name="connsiteY3844" fmla="*/ 3687531 h 6867747"/>
              <a:gd name="connsiteX3845" fmla="*/ 5224798 w 10243893"/>
              <a:gd name="connsiteY3845" fmla="*/ 3640368 h 6867747"/>
              <a:gd name="connsiteX3846" fmla="*/ 5224798 w 10243893"/>
              <a:gd name="connsiteY3846" fmla="*/ 3487754 h 6867747"/>
              <a:gd name="connsiteX3847" fmla="*/ 5079560 w 10243893"/>
              <a:gd name="connsiteY3847" fmla="*/ 3287977 h 6867747"/>
              <a:gd name="connsiteX3848" fmla="*/ 3464656 w 10243893"/>
              <a:gd name="connsiteY3848" fmla="*/ 3287856 h 6867747"/>
              <a:gd name="connsiteX3849" fmla="*/ 3319418 w 10243893"/>
              <a:gd name="connsiteY3849" fmla="*/ 3487754 h 6867747"/>
              <a:gd name="connsiteX3850" fmla="*/ 3319418 w 10243893"/>
              <a:gd name="connsiteY3850" fmla="*/ 3640368 h 6867747"/>
              <a:gd name="connsiteX3851" fmla="*/ 3464656 w 10243893"/>
              <a:gd name="connsiteY3851" fmla="*/ 3687531 h 6867747"/>
              <a:gd name="connsiteX3852" fmla="*/ 3609893 w 10243893"/>
              <a:gd name="connsiteY3852" fmla="*/ 3640368 h 6867747"/>
              <a:gd name="connsiteX3853" fmla="*/ 3609893 w 10243893"/>
              <a:gd name="connsiteY3853" fmla="*/ 3487754 h 6867747"/>
              <a:gd name="connsiteX3854" fmla="*/ 3464656 w 10243893"/>
              <a:gd name="connsiteY3854" fmla="*/ 3287977 h 6867747"/>
              <a:gd name="connsiteX3855" fmla="*/ 1849751 w 10243893"/>
              <a:gd name="connsiteY3855" fmla="*/ 3287856 h 6867747"/>
              <a:gd name="connsiteX3856" fmla="*/ 1704514 w 10243893"/>
              <a:gd name="connsiteY3856" fmla="*/ 3487754 h 6867747"/>
              <a:gd name="connsiteX3857" fmla="*/ 1704514 w 10243893"/>
              <a:gd name="connsiteY3857" fmla="*/ 3640368 h 6867747"/>
              <a:gd name="connsiteX3858" fmla="*/ 1849751 w 10243893"/>
              <a:gd name="connsiteY3858" fmla="*/ 3687531 h 6867747"/>
              <a:gd name="connsiteX3859" fmla="*/ 1994989 w 10243893"/>
              <a:gd name="connsiteY3859" fmla="*/ 3640368 h 6867747"/>
              <a:gd name="connsiteX3860" fmla="*/ 1994989 w 10243893"/>
              <a:gd name="connsiteY3860" fmla="*/ 3487754 h 6867747"/>
              <a:gd name="connsiteX3861" fmla="*/ 1849751 w 10243893"/>
              <a:gd name="connsiteY3861" fmla="*/ 3287977 h 6867747"/>
              <a:gd name="connsiteX3862" fmla="*/ 234847 w 10243893"/>
              <a:gd name="connsiteY3862" fmla="*/ 3287856 h 6867747"/>
              <a:gd name="connsiteX3863" fmla="*/ 89609 w 10243893"/>
              <a:gd name="connsiteY3863" fmla="*/ 3487754 h 6867747"/>
              <a:gd name="connsiteX3864" fmla="*/ 89609 w 10243893"/>
              <a:gd name="connsiteY3864" fmla="*/ 3640368 h 6867747"/>
              <a:gd name="connsiteX3865" fmla="*/ 234847 w 10243893"/>
              <a:gd name="connsiteY3865" fmla="*/ 3687531 h 6867747"/>
              <a:gd name="connsiteX3866" fmla="*/ 380084 w 10243893"/>
              <a:gd name="connsiteY3866" fmla="*/ 3640368 h 6867747"/>
              <a:gd name="connsiteX3867" fmla="*/ 380084 w 10243893"/>
              <a:gd name="connsiteY3867" fmla="*/ 3487754 h 6867747"/>
              <a:gd name="connsiteX3868" fmla="*/ 234847 w 10243893"/>
              <a:gd name="connsiteY3868" fmla="*/ 3287977 h 6867747"/>
              <a:gd name="connsiteX3869" fmla="*/ 8618105 w 10243893"/>
              <a:gd name="connsiteY3869" fmla="*/ 3282293 h 6867747"/>
              <a:gd name="connsiteX3870" fmla="*/ 8618105 w 10243893"/>
              <a:gd name="connsiteY3870" fmla="*/ 3282414 h 6867747"/>
              <a:gd name="connsiteX3871" fmla="*/ 8472867 w 10243893"/>
              <a:gd name="connsiteY3871" fmla="*/ 3329577 h 6867747"/>
              <a:gd name="connsiteX3872" fmla="*/ 8472867 w 10243893"/>
              <a:gd name="connsiteY3872" fmla="*/ 3482191 h 6867747"/>
              <a:gd name="connsiteX3873" fmla="*/ 8562597 w 10243893"/>
              <a:gd name="connsiteY3873" fmla="*/ 3605661 h 6867747"/>
              <a:gd name="connsiteX3874" fmla="*/ 8707835 w 10243893"/>
              <a:gd name="connsiteY3874" fmla="*/ 3558498 h 6867747"/>
              <a:gd name="connsiteX3875" fmla="*/ 8852951 w 10243893"/>
              <a:gd name="connsiteY3875" fmla="*/ 3358600 h 6867747"/>
              <a:gd name="connsiteX3876" fmla="*/ 7003200 w 10243893"/>
              <a:gd name="connsiteY3876" fmla="*/ 3282293 h 6867747"/>
              <a:gd name="connsiteX3877" fmla="*/ 7003200 w 10243893"/>
              <a:gd name="connsiteY3877" fmla="*/ 3282414 h 6867747"/>
              <a:gd name="connsiteX3878" fmla="*/ 6857962 w 10243893"/>
              <a:gd name="connsiteY3878" fmla="*/ 3329577 h 6867747"/>
              <a:gd name="connsiteX3879" fmla="*/ 6857962 w 10243893"/>
              <a:gd name="connsiteY3879" fmla="*/ 3482191 h 6867747"/>
              <a:gd name="connsiteX3880" fmla="*/ 6947693 w 10243893"/>
              <a:gd name="connsiteY3880" fmla="*/ 3605661 h 6867747"/>
              <a:gd name="connsiteX3881" fmla="*/ 7092931 w 10243893"/>
              <a:gd name="connsiteY3881" fmla="*/ 3558498 h 6867747"/>
              <a:gd name="connsiteX3882" fmla="*/ 7238047 w 10243893"/>
              <a:gd name="connsiteY3882" fmla="*/ 3358600 h 6867747"/>
              <a:gd name="connsiteX3883" fmla="*/ 5388296 w 10243893"/>
              <a:gd name="connsiteY3883" fmla="*/ 3282293 h 6867747"/>
              <a:gd name="connsiteX3884" fmla="*/ 5388416 w 10243893"/>
              <a:gd name="connsiteY3884" fmla="*/ 3282414 h 6867747"/>
              <a:gd name="connsiteX3885" fmla="*/ 5243179 w 10243893"/>
              <a:gd name="connsiteY3885" fmla="*/ 3329577 h 6867747"/>
              <a:gd name="connsiteX3886" fmla="*/ 5243179 w 10243893"/>
              <a:gd name="connsiteY3886" fmla="*/ 3482191 h 6867747"/>
              <a:gd name="connsiteX3887" fmla="*/ 5332909 w 10243893"/>
              <a:gd name="connsiteY3887" fmla="*/ 3605661 h 6867747"/>
              <a:gd name="connsiteX3888" fmla="*/ 5478147 w 10243893"/>
              <a:gd name="connsiteY3888" fmla="*/ 3558498 h 6867747"/>
              <a:gd name="connsiteX3889" fmla="*/ 5623263 w 10243893"/>
              <a:gd name="connsiteY3889" fmla="*/ 3358600 h 6867747"/>
              <a:gd name="connsiteX3890" fmla="*/ 3773391 w 10243893"/>
              <a:gd name="connsiteY3890" fmla="*/ 3282293 h 6867747"/>
              <a:gd name="connsiteX3891" fmla="*/ 3773391 w 10243893"/>
              <a:gd name="connsiteY3891" fmla="*/ 3282414 h 6867747"/>
              <a:gd name="connsiteX3892" fmla="*/ 3628154 w 10243893"/>
              <a:gd name="connsiteY3892" fmla="*/ 3329577 h 6867747"/>
              <a:gd name="connsiteX3893" fmla="*/ 3628154 w 10243893"/>
              <a:gd name="connsiteY3893" fmla="*/ 3482191 h 6867747"/>
              <a:gd name="connsiteX3894" fmla="*/ 3717884 w 10243893"/>
              <a:gd name="connsiteY3894" fmla="*/ 3605661 h 6867747"/>
              <a:gd name="connsiteX3895" fmla="*/ 3863122 w 10243893"/>
              <a:gd name="connsiteY3895" fmla="*/ 3558498 h 6867747"/>
              <a:gd name="connsiteX3896" fmla="*/ 4008238 w 10243893"/>
              <a:gd name="connsiteY3896" fmla="*/ 3358600 h 6867747"/>
              <a:gd name="connsiteX3897" fmla="*/ 2158366 w 10243893"/>
              <a:gd name="connsiteY3897" fmla="*/ 3282051 h 6867747"/>
              <a:gd name="connsiteX3898" fmla="*/ 2158366 w 10243893"/>
              <a:gd name="connsiteY3898" fmla="*/ 3282172 h 6867747"/>
              <a:gd name="connsiteX3899" fmla="*/ 2013128 w 10243893"/>
              <a:gd name="connsiteY3899" fmla="*/ 3329335 h 6867747"/>
              <a:gd name="connsiteX3900" fmla="*/ 2013128 w 10243893"/>
              <a:gd name="connsiteY3900" fmla="*/ 3481949 h 6867747"/>
              <a:gd name="connsiteX3901" fmla="*/ 2102859 w 10243893"/>
              <a:gd name="connsiteY3901" fmla="*/ 3605419 h 6867747"/>
              <a:gd name="connsiteX3902" fmla="*/ 2248096 w 10243893"/>
              <a:gd name="connsiteY3902" fmla="*/ 3558256 h 6867747"/>
              <a:gd name="connsiteX3903" fmla="*/ 2393212 w 10243893"/>
              <a:gd name="connsiteY3903" fmla="*/ 3358358 h 6867747"/>
              <a:gd name="connsiteX3904" fmla="*/ 543461 w 10243893"/>
              <a:gd name="connsiteY3904" fmla="*/ 3282051 h 6867747"/>
              <a:gd name="connsiteX3905" fmla="*/ 543582 w 10243893"/>
              <a:gd name="connsiteY3905" fmla="*/ 3282172 h 6867747"/>
              <a:gd name="connsiteX3906" fmla="*/ 398345 w 10243893"/>
              <a:gd name="connsiteY3906" fmla="*/ 3329335 h 6867747"/>
              <a:gd name="connsiteX3907" fmla="*/ 398345 w 10243893"/>
              <a:gd name="connsiteY3907" fmla="*/ 3481949 h 6867747"/>
              <a:gd name="connsiteX3908" fmla="*/ 488075 w 10243893"/>
              <a:gd name="connsiteY3908" fmla="*/ 3605419 h 6867747"/>
              <a:gd name="connsiteX3909" fmla="*/ 633312 w 10243893"/>
              <a:gd name="connsiteY3909" fmla="*/ 3558256 h 6867747"/>
              <a:gd name="connsiteX3910" fmla="*/ 778429 w 10243893"/>
              <a:gd name="connsiteY3910" fmla="*/ 3358358 h 6867747"/>
              <a:gd name="connsiteX3911" fmla="*/ 3156646 w 10243893"/>
              <a:gd name="connsiteY3911" fmla="*/ 3281809 h 6867747"/>
              <a:gd name="connsiteX3912" fmla="*/ 2921678 w 10243893"/>
              <a:gd name="connsiteY3912" fmla="*/ 3358116 h 6867747"/>
              <a:gd name="connsiteX3913" fmla="*/ 3066916 w 10243893"/>
              <a:gd name="connsiteY3913" fmla="*/ 3558014 h 6867747"/>
              <a:gd name="connsiteX3914" fmla="*/ 3212153 w 10243893"/>
              <a:gd name="connsiteY3914" fmla="*/ 3605177 h 6867747"/>
              <a:gd name="connsiteX3915" fmla="*/ 3301884 w 10243893"/>
              <a:gd name="connsiteY3915" fmla="*/ 3481707 h 6867747"/>
              <a:gd name="connsiteX3916" fmla="*/ 3301884 w 10243893"/>
              <a:gd name="connsiteY3916" fmla="*/ 3329093 h 6867747"/>
              <a:gd name="connsiteX3917" fmla="*/ 3156646 w 10243893"/>
              <a:gd name="connsiteY3917" fmla="*/ 3281930 h 6867747"/>
              <a:gd name="connsiteX3918" fmla="*/ 1541742 w 10243893"/>
              <a:gd name="connsiteY3918" fmla="*/ 3281809 h 6867747"/>
              <a:gd name="connsiteX3919" fmla="*/ 1306774 w 10243893"/>
              <a:gd name="connsiteY3919" fmla="*/ 3358116 h 6867747"/>
              <a:gd name="connsiteX3920" fmla="*/ 1452011 w 10243893"/>
              <a:gd name="connsiteY3920" fmla="*/ 3558014 h 6867747"/>
              <a:gd name="connsiteX3921" fmla="*/ 1597249 w 10243893"/>
              <a:gd name="connsiteY3921" fmla="*/ 3605177 h 6867747"/>
              <a:gd name="connsiteX3922" fmla="*/ 1686979 w 10243893"/>
              <a:gd name="connsiteY3922" fmla="*/ 3481707 h 6867747"/>
              <a:gd name="connsiteX3923" fmla="*/ 1686979 w 10243893"/>
              <a:gd name="connsiteY3923" fmla="*/ 3329093 h 6867747"/>
              <a:gd name="connsiteX3924" fmla="*/ 1541742 w 10243893"/>
              <a:gd name="connsiteY3924" fmla="*/ 3281930 h 6867747"/>
              <a:gd name="connsiteX3925" fmla="*/ 9616989 w 10243893"/>
              <a:gd name="connsiteY3925" fmla="*/ 3281688 h 6867747"/>
              <a:gd name="connsiteX3926" fmla="*/ 9382022 w 10243893"/>
              <a:gd name="connsiteY3926" fmla="*/ 3357995 h 6867747"/>
              <a:gd name="connsiteX3927" fmla="*/ 9527259 w 10243893"/>
              <a:gd name="connsiteY3927" fmla="*/ 3557893 h 6867747"/>
              <a:gd name="connsiteX3928" fmla="*/ 9672497 w 10243893"/>
              <a:gd name="connsiteY3928" fmla="*/ 3605056 h 6867747"/>
              <a:gd name="connsiteX3929" fmla="*/ 9762227 w 10243893"/>
              <a:gd name="connsiteY3929" fmla="*/ 3481586 h 6867747"/>
              <a:gd name="connsiteX3930" fmla="*/ 9762227 w 10243893"/>
              <a:gd name="connsiteY3930" fmla="*/ 3328972 h 6867747"/>
              <a:gd name="connsiteX3931" fmla="*/ 9616989 w 10243893"/>
              <a:gd name="connsiteY3931" fmla="*/ 3281809 h 6867747"/>
              <a:gd name="connsiteX3932" fmla="*/ 8002085 w 10243893"/>
              <a:gd name="connsiteY3932" fmla="*/ 3281688 h 6867747"/>
              <a:gd name="connsiteX3933" fmla="*/ 7767118 w 10243893"/>
              <a:gd name="connsiteY3933" fmla="*/ 3357995 h 6867747"/>
              <a:gd name="connsiteX3934" fmla="*/ 7912354 w 10243893"/>
              <a:gd name="connsiteY3934" fmla="*/ 3557893 h 6867747"/>
              <a:gd name="connsiteX3935" fmla="*/ 8057592 w 10243893"/>
              <a:gd name="connsiteY3935" fmla="*/ 3605056 h 6867747"/>
              <a:gd name="connsiteX3936" fmla="*/ 8147322 w 10243893"/>
              <a:gd name="connsiteY3936" fmla="*/ 3481586 h 6867747"/>
              <a:gd name="connsiteX3937" fmla="*/ 8147322 w 10243893"/>
              <a:gd name="connsiteY3937" fmla="*/ 3328972 h 6867747"/>
              <a:gd name="connsiteX3938" fmla="*/ 8002085 w 10243893"/>
              <a:gd name="connsiteY3938" fmla="*/ 3281809 h 6867747"/>
              <a:gd name="connsiteX3939" fmla="*/ 6387423 w 10243893"/>
              <a:gd name="connsiteY3939" fmla="*/ 3281688 h 6867747"/>
              <a:gd name="connsiteX3940" fmla="*/ 6152455 w 10243893"/>
              <a:gd name="connsiteY3940" fmla="*/ 3357995 h 6867747"/>
              <a:gd name="connsiteX3941" fmla="*/ 6297692 w 10243893"/>
              <a:gd name="connsiteY3941" fmla="*/ 3557893 h 6867747"/>
              <a:gd name="connsiteX3942" fmla="*/ 6442930 w 10243893"/>
              <a:gd name="connsiteY3942" fmla="*/ 3605056 h 6867747"/>
              <a:gd name="connsiteX3943" fmla="*/ 6532660 w 10243893"/>
              <a:gd name="connsiteY3943" fmla="*/ 3481586 h 6867747"/>
              <a:gd name="connsiteX3944" fmla="*/ 6532660 w 10243893"/>
              <a:gd name="connsiteY3944" fmla="*/ 3328972 h 6867747"/>
              <a:gd name="connsiteX3945" fmla="*/ 6387423 w 10243893"/>
              <a:gd name="connsiteY3945" fmla="*/ 3281809 h 6867747"/>
              <a:gd name="connsiteX3946" fmla="*/ 4772276 w 10243893"/>
              <a:gd name="connsiteY3946" fmla="*/ 3281688 h 6867747"/>
              <a:gd name="connsiteX3947" fmla="*/ 4537309 w 10243893"/>
              <a:gd name="connsiteY3947" fmla="*/ 3357995 h 6867747"/>
              <a:gd name="connsiteX3948" fmla="*/ 4682546 w 10243893"/>
              <a:gd name="connsiteY3948" fmla="*/ 3557893 h 6867747"/>
              <a:gd name="connsiteX3949" fmla="*/ 4827783 w 10243893"/>
              <a:gd name="connsiteY3949" fmla="*/ 3605056 h 6867747"/>
              <a:gd name="connsiteX3950" fmla="*/ 4917514 w 10243893"/>
              <a:gd name="connsiteY3950" fmla="*/ 3481586 h 6867747"/>
              <a:gd name="connsiteX3951" fmla="*/ 4917514 w 10243893"/>
              <a:gd name="connsiteY3951" fmla="*/ 3328972 h 6867747"/>
              <a:gd name="connsiteX3952" fmla="*/ 4772276 w 10243893"/>
              <a:gd name="connsiteY3952" fmla="*/ 3281809 h 6867747"/>
              <a:gd name="connsiteX3953" fmla="*/ 2910311 w 10243893"/>
              <a:gd name="connsiteY3953" fmla="*/ 3202358 h 6867747"/>
              <a:gd name="connsiteX3954" fmla="*/ 2859157 w 10243893"/>
              <a:gd name="connsiteY3954" fmla="*/ 3272739 h 6867747"/>
              <a:gd name="connsiteX3955" fmla="*/ 2859157 w 10243893"/>
              <a:gd name="connsiteY3955" fmla="*/ 3272860 h 6867747"/>
              <a:gd name="connsiteX3956" fmla="*/ 2910311 w 10243893"/>
              <a:gd name="connsiteY3956" fmla="*/ 3343363 h 6867747"/>
              <a:gd name="connsiteX3957" fmla="*/ 3127260 w 10243893"/>
              <a:gd name="connsiteY3957" fmla="*/ 3272739 h 6867747"/>
              <a:gd name="connsiteX3958" fmla="*/ 3127018 w 10243893"/>
              <a:gd name="connsiteY3958" fmla="*/ 3272739 h 6867747"/>
              <a:gd name="connsiteX3959" fmla="*/ 1295406 w 10243893"/>
              <a:gd name="connsiteY3959" fmla="*/ 3202358 h 6867747"/>
              <a:gd name="connsiteX3960" fmla="*/ 1244253 w 10243893"/>
              <a:gd name="connsiteY3960" fmla="*/ 3272739 h 6867747"/>
              <a:gd name="connsiteX3961" fmla="*/ 1244253 w 10243893"/>
              <a:gd name="connsiteY3961" fmla="*/ 3272860 h 6867747"/>
              <a:gd name="connsiteX3962" fmla="*/ 1295406 w 10243893"/>
              <a:gd name="connsiteY3962" fmla="*/ 3343363 h 6867747"/>
              <a:gd name="connsiteX3963" fmla="*/ 1512355 w 10243893"/>
              <a:gd name="connsiteY3963" fmla="*/ 3272739 h 6867747"/>
              <a:gd name="connsiteX3964" fmla="*/ 1512114 w 10243893"/>
              <a:gd name="connsiteY3964" fmla="*/ 3272739 h 6867747"/>
              <a:gd name="connsiteX3965" fmla="*/ 9370654 w 10243893"/>
              <a:gd name="connsiteY3965" fmla="*/ 3202237 h 6867747"/>
              <a:gd name="connsiteX3966" fmla="*/ 9319501 w 10243893"/>
              <a:gd name="connsiteY3966" fmla="*/ 3272618 h 6867747"/>
              <a:gd name="connsiteX3967" fmla="*/ 9319501 w 10243893"/>
              <a:gd name="connsiteY3967" fmla="*/ 3272739 h 6867747"/>
              <a:gd name="connsiteX3968" fmla="*/ 9370654 w 10243893"/>
              <a:gd name="connsiteY3968" fmla="*/ 3343242 h 6867747"/>
              <a:gd name="connsiteX3969" fmla="*/ 9587603 w 10243893"/>
              <a:gd name="connsiteY3969" fmla="*/ 3272618 h 6867747"/>
              <a:gd name="connsiteX3970" fmla="*/ 9587361 w 10243893"/>
              <a:gd name="connsiteY3970" fmla="*/ 3272618 h 6867747"/>
              <a:gd name="connsiteX3971" fmla="*/ 8864198 w 10243893"/>
              <a:gd name="connsiteY3971" fmla="*/ 3202237 h 6867747"/>
              <a:gd name="connsiteX3972" fmla="*/ 8647491 w 10243893"/>
              <a:gd name="connsiteY3972" fmla="*/ 3272618 h 6867747"/>
              <a:gd name="connsiteX3973" fmla="*/ 8647612 w 10243893"/>
              <a:gd name="connsiteY3973" fmla="*/ 3272739 h 6867747"/>
              <a:gd name="connsiteX3974" fmla="*/ 8647369 w 10243893"/>
              <a:gd name="connsiteY3974" fmla="*/ 3272739 h 6867747"/>
              <a:gd name="connsiteX3975" fmla="*/ 8864198 w 10243893"/>
              <a:gd name="connsiteY3975" fmla="*/ 3343242 h 6867747"/>
              <a:gd name="connsiteX3976" fmla="*/ 8915351 w 10243893"/>
              <a:gd name="connsiteY3976" fmla="*/ 3272618 h 6867747"/>
              <a:gd name="connsiteX3977" fmla="*/ 7755750 w 10243893"/>
              <a:gd name="connsiteY3977" fmla="*/ 3202237 h 6867747"/>
              <a:gd name="connsiteX3978" fmla="*/ 7704596 w 10243893"/>
              <a:gd name="connsiteY3978" fmla="*/ 3272618 h 6867747"/>
              <a:gd name="connsiteX3979" fmla="*/ 7704596 w 10243893"/>
              <a:gd name="connsiteY3979" fmla="*/ 3272739 h 6867747"/>
              <a:gd name="connsiteX3980" fmla="*/ 7755750 w 10243893"/>
              <a:gd name="connsiteY3980" fmla="*/ 3343242 h 6867747"/>
              <a:gd name="connsiteX3981" fmla="*/ 7972699 w 10243893"/>
              <a:gd name="connsiteY3981" fmla="*/ 3272618 h 6867747"/>
              <a:gd name="connsiteX3982" fmla="*/ 7972457 w 10243893"/>
              <a:gd name="connsiteY3982" fmla="*/ 3272618 h 6867747"/>
              <a:gd name="connsiteX3983" fmla="*/ 7249294 w 10243893"/>
              <a:gd name="connsiteY3983" fmla="*/ 3202237 h 6867747"/>
              <a:gd name="connsiteX3984" fmla="*/ 7032586 w 10243893"/>
              <a:gd name="connsiteY3984" fmla="*/ 3272618 h 6867747"/>
              <a:gd name="connsiteX3985" fmla="*/ 7032707 w 10243893"/>
              <a:gd name="connsiteY3985" fmla="*/ 3272739 h 6867747"/>
              <a:gd name="connsiteX3986" fmla="*/ 7032466 w 10243893"/>
              <a:gd name="connsiteY3986" fmla="*/ 3272739 h 6867747"/>
              <a:gd name="connsiteX3987" fmla="*/ 7249294 w 10243893"/>
              <a:gd name="connsiteY3987" fmla="*/ 3343242 h 6867747"/>
              <a:gd name="connsiteX3988" fmla="*/ 7300447 w 10243893"/>
              <a:gd name="connsiteY3988" fmla="*/ 3272618 h 6867747"/>
              <a:gd name="connsiteX3989" fmla="*/ 6141087 w 10243893"/>
              <a:gd name="connsiteY3989" fmla="*/ 3202237 h 6867747"/>
              <a:gd name="connsiteX3990" fmla="*/ 6089934 w 10243893"/>
              <a:gd name="connsiteY3990" fmla="*/ 3272618 h 6867747"/>
              <a:gd name="connsiteX3991" fmla="*/ 6089934 w 10243893"/>
              <a:gd name="connsiteY3991" fmla="*/ 3272739 h 6867747"/>
              <a:gd name="connsiteX3992" fmla="*/ 6141087 w 10243893"/>
              <a:gd name="connsiteY3992" fmla="*/ 3343242 h 6867747"/>
              <a:gd name="connsiteX3993" fmla="*/ 6358037 w 10243893"/>
              <a:gd name="connsiteY3993" fmla="*/ 3272618 h 6867747"/>
              <a:gd name="connsiteX3994" fmla="*/ 6357794 w 10243893"/>
              <a:gd name="connsiteY3994" fmla="*/ 3272618 h 6867747"/>
              <a:gd name="connsiteX3995" fmla="*/ 5634389 w 10243893"/>
              <a:gd name="connsiteY3995" fmla="*/ 3202237 h 6867747"/>
              <a:gd name="connsiteX3996" fmla="*/ 5417682 w 10243893"/>
              <a:gd name="connsiteY3996" fmla="*/ 3272618 h 6867747"/>
              <a:gd name="connsiteX3997" fmla="*/ 5417803 w 10243893"/>
              <a:gd name="connsiteY3997" fmla="*/ 3272739 h 6867747"/>
              <a:gd name="connsiteX3998" fmla="*/ 5417561 w 10243893"/>
              <a:gd name="connsiteY3998" fmla="*/ 3272739 h 6867747"/>
              <a:gd name="connsiteX3999" fmla="*/ 5634389 w 10243893"/>
              <a:gd name="connsiteY3999" fmla="*/ 3343242 h 6867747"/>
              <a:gd name="connsiteX4000" fmla="*/ 5685542 w 10243893"/>
              <a:gd name="connsiteY4000" fmla="*/ 3272618 h 6867747"/>
              <a:gd name="connsiteX4001" fmla="*/ 4525941 w 10243893"/>
              <a:gd name="connsiteY4001" fmla="*/ 3202237 h 6867747"/>
              <a:gd name="connsiteX4002" fmla="*/ 4474787 w 10243893"/>
              <a:gd name="connsiteY4002" fmla="*/ 3272618 h 6867747"/>
              <a:gd name="connsiteX4003" fmla="*/ 4474787 w 10243893"/>
              <a:gd name="connsiteY4003" fmla="*/ 3272739 h 6867747"/>
              <a:gd name="connsiteX4004" fmla="*/ 4525941 w 10243893"/>
              <a:gd name="connsiteY4004" fmla="*/ 3343242 h 6867747"/>
              <a:gd name="connsiteX4005" fmla="*/ 4742890 w 10243893"/>
              <a:gd name="connsiteY4005" fmla="*/ 3272618 h 6867747"/>
              <a:gd name="connsiteX4006" fmla="*/ 4742648 w 10243893"/>
              <a:gd name="connsiteY4006" fmla="*/ 3272618 h 6867747"/>
              <a:gd name="connsiteX4007" fmla="*/ 4019484 w 10243893"/>
              <a:gd name="connsiteY4007" fmla="*/ 3202237 h 6867747"/>
              <a:gd name="connsiteX4008" fmla="*/ 3802777 w 10243893"/>
              <a:gd name="connsiteY4008" fmla="*/ 3272618 h 6867747"/>
              <a:gd name="connsiteX4009" fmla="*/ 3802898 w 10243893"/>
              <a:gd name="connsiteY4009" fmla="*/ 3272739 h 6867747"/>
              <a:gd name="connsiteX4010" fmla="*/ 3802656 w 10243893"/>
              <a:gd name="connsiteY4010" fmla="*/ 3272739 h 6867747"/>
              <a:gd name="connsiteX4011" fmla="*/ 4019484 w 10243893"/>
              <a:gd name="connsiteY4011" fmla="*/ 3343242 h 6867747"/>
              <a:gd name="connsiteX4012" fmla="*/ 4070638 w 10243893"/>
              <a:gd name="connsiteY4012" fmla="*/ 3272618 h 6867747"/>
              <a:gd name="connsiteX4013" fmla="*/ 2404459 w 10243893"/>
              <a:gd name="connsiteY4013" fmla="*/ 3201995 h 6867747"/>
              <a:gd name="connsiteX4014" fmla="*/ 2187752 w 10243893"/>
              <a:gd name="connsiteY4014" fmla="*/ 3272377 h 6867747"/>
              <a:gd name="connsiteX4015" fmla="*/ 2187873 w 10243893"/>
              <a:gd name="connsiteY4015" fmla="*/ 3272498 h 6867747"/>
              <a:gd name="connsiteX4016" fmla="*/ 2187631 w 10243893"/>
              <a:gd name="connsiteY4016" fmla="*/ 3272498 h 6867747"/>
              <a:gd name="connsiteX4017" fmla="*/ 2404459 w 10243893"/>
              <a:gd name="connsiteY4017" fmla="*/ 3343000 h 6867747"/>
              <a:gd name="connsiteX4018" fmla="*/ 2455613 w 10243893"/>
              <a:gd name="connsiteY4018" fmla="*/ 3272377 h 6867747"/>
              <a:gd name="connsiteX4019" fmla="*/ 789555 w 10243893"/>
              <a:gd name="connsiteY4019" fmla="*/ 3201995 h 6867747"/>
              <a:gd name="connsiteX4020" fmla="*/ 572847 w 10243893"/>
              <a:gd name="connsiteY4020" fmla="*/ 3272377 h 6867747"/>
              <a:gd name="connsiteX4021" fmla="*/ 572968 w 10243893"/>
              <a:gd name="connsiteY4021" fmla="*/ 3272498 h 6867747"/>
              <a:gd name="connsiteX4022" fmla="*/ 572726 w 10243893"/>
              <a:gd name="connsiteY4022" fmla="*/ 3272498 h 6867747"/>
              <a:gd name="connsiteX4023" fmla="*/ 789555 w 10243893"/>
              <a:gd name="connsiteY4023" fmla="*/ 3343000 h 6867747"/>
              <a:gd name="connsiteX4024" fmla="*/ 840708 w 10243893"/>
              <a:gd name="connsiteY4024" fmla="*/ 3272377 h 6867747"/>
              <a:gd name="connsiteX4025" fmla="*/ 10071083 w 10243893"/>
              <a:gd name="connsiteY4025" fmla="*/ 3088562 h 6867747"/>
              <a:gd name="connsiteX4026" fmla="*/ 9936971 w 10243893"/>
              <a:gd name="connsiteY4026" fmla="*/ 3272860 h 6867747"/>
              <a:gd name="connsiteX4027" fmla="*/ 10071083 w 10243893"/>
              <a:gd name="connsiteY4027" fmla="*/ 3457400 h 6867747"/>
              <a:gd name="connsiteX4028" fmla="*/ 10071083 w 10243893"/>
              <a:gd name="connsiteY4028" fmla="*/ 3316516 h 6867747"/>
              <a:gd name="connsiteX4029" fmla="*/ 10205195 w 10243893"/>
              <a:gd name="connsiteY4029" fmla="*/ 3272860 h 6867747"/>
              <a:gd name="connsiteX4030" fmla="*/ 10204953 w 10243893"/>
              <a:gd name="connsiteY4030" fmla="*/ 3272860 h 6867747"/>
              <a:gd name="connsiteX4031" fmla="*/ 10071083 w 10243893"/>
              <a:gd name="connsiteY4031" fmla="*/ 3229325 h 6867747"/>
              <a:gd name="connsiteX4032" fmla="*/ 8455815 w 10243893"/>
              <a:gd name="connsiteY4032" fmla="*/ 3088562 h 6867747"/>
              <a:gd name="connsiteX4033" fmla="*/ 8321825 w 10243893"/>
              <a:gd name="connsiteY4033" fmla="*/ 3272860 h 6867747"/>
              <a:gd name="connsiteX4034" fmla="*/ 8455815 w 10243893"/>
              <a:gd name="connsiteY4034" fmla="*/ 3457400 h 6867747"/>
              <a:gd name="connsiteX4035" fmla="*/ 8455815 w 10243893"/>
              <a:gd name="connsiteY4035" fmla="*/ 3316516 h 6867747"/>
              <a:gd name="connsiteX4036" fmla="*/ 8589928 w 10243893"/>
              <a:gd name="connsiteY4036" fmla="*/ 3272860 h 6867747"/>
              <a:gd name="connsiteX4037" fmla="*/ 8589685 w 10243893"/>
              <a:gd name="connsiteY4037" fmla="*/ 3272860 h 6867747"/>
              <a:gd name="connsiteX4038" fmla="*/ 8455815 w 10243893"/>
              <a:gd name="connsiteY4038" fmla="*/ 3229325 h 6867747"/>
              <a:gd name="connsiteX4039" fmla="*/ 6841033 w 10243893"/>
              <a:gd name="connsiteY4039" fmla="*/ 3088562 h 6867747"/>
              <a:gd name="connsiteX4040" fmla="*/ 6706920 w 10243893"/>
              <a:gd name="connsiteY4040" fmla="*/ 3272860 h 6867747"/>
              <a:gd name="connsiteX4041" fmla="*/ 6841033 w 10243893"/>
              <a:gd name="connsiteY4041" fmla="*/ 3457400 h 6867747"/>
              <a:gd name="connsiteX4042" fmla="*/ 6841033 w 10243893"/>
              <a:gd name="connsiteY4042" fmla="*/ 3316516 h 6867747"/>
              <a:gd name="connsiteX4043" fmla="*/ 6975144 w 10243893"/>
              <a:gd name="connsiteY4043" fmla="*/ 3272860 h 6867747"/>
              <a:gd name="connsiteX4044" fmla="*/ 6974903 w 10243893"/>
              <a:gd name="connsiteY4044" fmla="*/ 3272860 h 6867747"/>
              <a:gd name="connsiteX4045" fmla="*/ 6841033 w 10243893"/>
              <a:gd name="connsiteY4045" fmla="*/ 3229325 h 6867747"/>
              <a:gd name="connsiteX4046" fmla="*/ 5224677 w 10243893"/>
              <a:gd name="connsiteY4046" fmla="*/ 3088441 h 6867747"/>
              <a:gd name="connsiteX4047" fmla="*/ 5090565 w 10243893"/>
              <a:gd name="connsiteY4047" fmla="*/ 3272739 h 6867747"/>
              <a:gd name="connsiteX4048" fmla="*/ 5224677 w 10243893"/>
              <a:gd name="connsiteY4048" fmla="*/ 3457279 h 6867747"/>
              <a:gd name="connsiteX4049" fmla="*/ 5224677 w 10243893"/>
              <a:gd name="connsiteY4049" fmla="*/ 3316395 h 6867747"/>
              <a:gd name="connsiteX4050" fmla="*/ 5358789 w 10243893"/>
              <a:gd name="connsiteY4050" fmla="*/ 3272739 h 6867747"/>
              <a:gd name="connsiteX4051" fmla="*/ 5358547 w 10243893"/>
              <a:gd name="connsiteY4051" fmla="*/ 3272739 h 6867747"/>
              <a:gd name="connsiteX4052" fmla="*/ 5224677 w 10243893"/>
              <a:gd name="connsiteY4052" fmla="*/ 3229204 h 6867747"/>
              <a:gd name="connsiteX4053" fmla="*/ 3609893 w 10243893"/>
              <a:gd name="connsiteY4053" fmla="*/ 3088441 h 6867747"/>
              <a:gd name="connsiteX4054" fmla="*/ 3475902 w 10243893"/>
              <a:gd name="connsiteY4054" fmla="*/ 3272739 h 6867747"/>
              <a:gd name="connsiteX4055" fmla="*/ 3609893 w 10243893"/>
              <a:gd name="connsiteY4055" fmla="*/ 3457279 h 6867747"/>
              <a:gd name="connsiteX4056" fmla="*/ 3609893 w 10243893"/>
              <a:gd name="connsiteY4056" fmla="*/ 3316395 h 6867747"/>
              <a:gd name="connsiteX4057" fmla="*/ 3744005 w 10243893"/>
              <a:gd name="connsiteY4057" fmla="*/ 3272739 h 6867747"/>
              <a:gd name="connsiteX4058" fmla="*/ 3743763 w 10243893"/>
              <a:gd name="connsiteY4058" fmla="*/ 3272739 h 6867747"/>
              <a:gd name="connsiteX4059" fmla="*/ 3609893 w 10243893"/>
              <a:gd name="connsiteY4059" fmla="*/ 3229204 h 6867747"/>
              <a:gd name="connsiteX4060" fmla="*/ 1994868 w 10243893"/>
              <a:gd name="connsiteY4060" fmla="*/ 3088441 h 6867747"/>
              <a:gd name="connsiteX4061" fmla="*/ 1860756 w 10243893"/>
              <a:gd name="connsiteY4061" fmla="*/ 3272739 h 6867747"/>
              <a:gd name="connsiteX4062" fmla="*/ 1994868 w 10243893"/>
              <a:gd name="connsiteY4062" fmla="*/ 3457279 h 6867747"/>
              <a:gd name="connsiteX4063" fmla="*/ 1994868 w 10243893"/>
              <a:gd name="connsiteY4063" fmla="*/ 3316395 h 6867747"/>
              <a:gd name="connsiteX4064" fmla="*/ 2128980 w 10243893"/>
              <a:gd name="connsiteY4064" fmla="*/ 3272739 h 6867747"/>
              <a:gd name="connsiteX4065" fmla="*/ 2128738 w 10243893"/>
              <a:gd name="connsiteY4065" fmla="*/ 3272739 h 6867747"/>
              <a:gd name="connsiteX4066" fmla="*/ 1994868 w 10243893"/>
              <a:gd name="connsiteY4066" fmla="*/ 3229204 h 6867747"/>
              <a:gd name="connsiteX4067" fmla="*/ 9780245 w 10243893"/>
              <a:gd name="connsiteY4067" fmla="*/ 3088320 h 6867747"/>
              <a:gd name="connsiteX4068" fmla="*/ 9780245 w 10243893"/>
              <a:gd name="connsiteY4068" fmla="*/ 3229204 h 6867747"/>
              <a:gd name="connsiteX4069" fmla="*/ 9646375 w 10243893"/>
              <a:gd name="connsiteY4069" fmla="*/ 3272739 h 6867747"/>
              <a:gd name="connsiteX4070" fmla="*/ 9646133 w 10243893"/>
              <a:gd name="connsiteY4070" fmla="*/ 3272739 h 6867747"/>
              <a:gd name="connsiteX4071" fmla="*/ 9780245 w 10243893"/>
              <a:gd name="connsiteY4071" fmla="*/ 3316274 h 6867747"/>
              <a:gd name="connsiteX4072" fmla="*/ 9780245 w 10243893"/>
              <a:gd name="connsiteY4072" fmla="*/ 3457158 h 6867747"/>
              <a:gd name="connsiteX4073" fmla="*/ 9914357 w 10243893"/>
              <a:gd name="connsiteY4073" fmla="*/ 3272618 h 6867747"/>
              <a:gd name="connsiteX4074" fmla="*/ 8165341 w 10243893"/>
              <a:gd name="connsiteY4074" fmla="*/ 3088320 h 6867747"/>
              <a:gd name="connsiteX4075" fmla="*/ 8165341 w 10243893"/>
              <a:gd name="connsiteY4075" fmla="*/ 3229204 h 6867747"/>
              <a:gd name="connsiteX4076" fmla="*/ 8031471 w 10243893"/>
              <a:gd name="connsiteY4076" fmla="*/ 3272739 h 6867747"/>
              <a:gd name="connsiteX4077" fmla="*/ 8031229 w 10243893"/>
              <a:gd name="connsiteY4077" fmla="*/ 3272739 h 6867747"/>
              <a:gd name="connsiteX4078" fmla="*/ 8165341 w 10243893"/>
              <a:gd name="connsiteY4078" fmla="*/ 3316274 h 6867747"/>
              <a:gd name="connsiteX4079" fmla="*/ 8165341 w 10243893"/>
              <a:gd name="connsiteY4079" fmla="*/ 3457158 h 6867747"/>
              <a:gd name="connsiteX4080" fmla="*/ 8299453 w 10243893"/>
              <a:gd name="connsiteY4080" fmla="*/ 3272618 h 6867747"/>
              <a:gd name="connsiteX4081" fmla="*/ 6550679 w 10243893"/>
              <a:gd name="connsiteY4081" fmla="*/ 3088320 h 6867747"/>
              <a:gd name="connsiteX4082" fmla="*/ 6550679 w 10243893"/>
              <a:gd name="connsiteY4082" fmla="*/ 3229204 h 6867747"/>
              <a:gd name="connsiteX4083" fmla="*/ 6416809 w 10243893"/>
              <a:gd name="connsiteY4083" fmla="*/ 3272739 h 6867747"/>
              <a:gd name="connsiteX4084" fmla="*/ 6416566 w 10243893"/>
              <a:gd name="connsiteY4084" fmla="*/ 3272739 h 6867747"/>
              <a:gd name="connsiteX4085" fmla="*/ 6550679 w 10243893"/>
              <a:gd name="connsiteY4085" fmla="*/ 3316274 h 6867747"/>
              <a:gd name="connsiteX4086" fmla="*/ 6550679 w 10243893"/>
              <a:gd name="connsiteY4086" fmla="*/ 3457158 h 6867747"/>
              <a:gd name="connsiteX4087" fmla="*/ 6684791 w 10243893"/>
              <a:gd name="connsiteY4087" fmla="*/ 3272618 h 6867747"/>
              <a:gd name="connsiteX4088" fmla="*/ 380205 w 10243893"/>
              <a:gd name="connsiteY4088" fmla="*/ 3088320 h 6867747"/>
              <a:gd name="connsiteX4089" fmla="*/ 246093 w 10243893"/>
              <a:gd name="connsiteY4089" fmla="*/ 3272618 h 6867747"/>
              <a:gd name="connsiteX4090" fmla="*/ 380205 w 10243893"/>
              <a:gd name="connsiteY4090" fmla="*/ 3457158 h 6867747"/>
              <a:gd name="connsiteX4091" fmla="*/ 380205 w 10243893"/>
              <a:gd name="connsiteY4091" fmla="*/ 3316274 h 6867747"/>
              <a:gd name="connsiteX4092" fmla="*/ 514317 w 10243893"/>
              <a:gd name="connsiteY4092" fmla="*/ 3272618 h 6867747"/>
              <a:gd name="connsiteX4093" fmla="*/ 514075 w 10243893"/>
              <a:gd name="connsiteY4093" fmla="*/ 3272618 h 6867747"/>
              <a:gd name="connsiteX4094" fmla="*/ 380205 w 10243893"/>
              <a:gd name="connsiteY4094" fmla="*/ 3229084 h 6867747"/>
              <a:gd name="connsiteX4095" fmla="*/ 4934323 w 10243893"/>
              <a:gd name="connsiteY4095" fmla="*/ 3088200 h 6867747"/>
              <a:gd name="connsiteX4096" fmla="*/ 4934323 w 10243893"/>
              <a:gd name="connsiteY4096" fmla="*/ 3229084 h 6867747"/>
              <a:gd name="connsiteX4097" fmla="*/ 4800453 w 10243893"/>
              <a:gd name="connsiteY4097" fmla="*/ 3272618 h 6867747"/>
              <a:gd name="connsiteX4098" fmla="*/ 4800211 w 10243893"/>
              <a:gd name="connsiteY4098" fmla="*/ 3272618 h 6867747"/>
              <a:gd name="connsiteX4099" fmla="*/ 4934323 w 10243893"/>
              <a:gd name="connsiteY4099" fmla="*/ 3316153 h 6867747"/>
              <a:gd name="connsiteX4100" fmla="*/ 4934323 w 10243893"/>
              <a:gd name="connsiteY4100" fmla="*/ 3457037 h 6867747"/>
              <a:gd name="connsiteX4101" fmla="*/ 5068435 w 10243893"/>
              <a:gd name="connsiteY4101" fmla="*/ 3272498 h 6867747"/>
              <a:gd name="connsiteX4102" fmla="*/ 3319418 w 10243893"/>
              <a:gd name="connsiteY4102" fmla="*/ 3088200 h 6867747"/>
              <a:gd name="connsiteX4103" fmla="*/ 3319418 w 10243893"/>
              <a:gd name="connsiteY4103" fmla="*/ 3229084 h 6867747"/>
              <a:gd name="connsiteX4104" fmla="*/ 3185549 w 10243893"/>
              <a:gd name="connsiteY4104" fmla="*/ 3272618 h 6867747"/>
              <a:gd name="connsiteX4105" fmla="*/ 3185307 w 10243893"/>
              <a:gd name="connsiteY4105" fmla="*/ 3272618 h 6867747"/>
              <a:gd name="connsiteX4106" fmla="*/ 3319418 w 10243893"/>
              <a:gd name="connsiteY4106" fmla="*/ 3316153 h 6867747"/>
              <a:gd name="connsiteX4107" fmla="*/ 3319418 w 10243893"/>
              <a:gd name="connsiteY4107" fmla="*/ 3457037 h 6867747"/>
              <a:gd name="connsiteX4108" fmla="*/ 3453530 w 10243893"/>
              <a:gd name="connsiteY4108" fmla="*/ 3272498 h 6867747"/>
              <a:gd name="connsiteX4109" fmla="*/ 1704514 w 10243893"/>
              <a:gd name="connsiteY4109" fmla="*/ 3088200 h 6867747"/>
              <a:gd name="connsiteX4110" fmla="*/ 1704514 w 10243893"/>
              <a:gd name="connsiteY4110" fmla="*/ 3229084 h 6867747"/>
              <a:gd name="connsiteX4111" fmla="*/ 1570644 w 10243893"/>
              <a:gd name="connsiteY4111" fmla="*/ 3272618 h 6867747"/>
              <a:gd name="connsiteX4112" fmla="*/ 1570402 w 10243893"/>
              <a:gd name="connsiteY4112" fmla="*/ 3272618 h 6867747"/>
              <a:gd name="connsiteX4113" fmla="*/ 1704514 w 10243893"/>
              <a:gd name="connsiteY4113" fmla="*/ 3316153 h 6867747"/>
              <a:gd name="connsiteX4114" fmla="*/ 1704514 w 10243893"/>
              <a:gd name="connsiteY4114" fmla="*/ 3457037 h 6867747"/>
              <a:gd name="connsiteX4115" fmla="*/ 1838626 w 10243893"/>
              <a:gd name="connsiteY4115" fmla="*/ 3272498 h 6867747"/>
              <a:gd name="connsiteX4116" fmla="*/ 9117909 w 10243893"/>
              <a:gd name="connsiteY4116" fmla="*/ 3025558 h 6867747"/>
              <a:gd name="connsiteX4117" fmla="*/ 9062403 w 10243893"/>
              <a:gd name="connsiteY4117" fmla="*/ 3101865 h 6867747"/>
              <a:gd name="connsiteX4118" fmla="*/ 8972672 w 10243893"/>
              <a:gd name="connsiteY4118" fmla="*/ 3072721 h 6867747"/>
              <a:gd name="connsiteX4119" fmla="*/ 8972672 w 10243893"/>
              <a:gd name="connsiteY4119" fmla="*/ 3167046 h 6867747"/>
              <a:gd name="connsiteX4120" fmla="*/ 8882942 w 10243893"/>
              <a:gd name="connsiteY4120" fmla="*/ 3196191 h 6867747"/>
              <a:gd name="connsiteX4121" fmla="*/ 8938328 w 10243893"/>
              <a:gd name="connsiteY4121" fmla="*/ 3272498 h 6867747"/>
              <a:gd name="connsiteX4122" fmla="*/ 8882821 w 10243893"/>
              <a:gd name="connsiteY4122" fmla="*/ 3348805 h 6867747"/>
              <a:gd name="connsiteX4123" fmla="*/ 8972551 w 10243893"/>
              <a:gd name="connsiteY4123" fmla="*/ 3377949 h 6867747"/>
              <a:gd name="connsiteX4124" fmla="*/ 8972551 w 10243893"/>
              <a:gd name="connsiteY4124" fmla="*/ 3472274 h 6867747"/>
              <a:gd name="connsiteX4125" fmla="*/ 9062282 w 10243893"/>
              <a:gd name="connsiteY4125" fmla="*/ 3443130 h 6867747"/>
              <a:gd name="connsiteX4126" fmla="*/ 9117788 w 10243893"/>
              <a:gd name="connsiteY4126" fmla="*/ 3519437 h 6867747"/>
              <a:gd name="connsiteX4127" fmla="*/ 9173296 w 10243893"/>
              <a:gd name="connsiteY4127" fmla="*/ 3443130 h 6867747"/>
              <a:gd name="connsiteX4128" fmla="*/ 9263026 w 10243893"/>
              <a:gd name="connsiteY4128" fmla="*/ 3472274 h 6867747"/>
              <a:gd name="connsiteX4129" fmla="*/ 9263026 w 10243893"/>
              <a:gd name="connsiteY4129" fmla="*/ 3377949 h 6867747"/>
              <a:gd name="connsiteX4130" fmla="*/ 9352757 w 10243893"/>
              <a:gd name="connsiteY4130" fmla="*/ 3348805 h 6867747"/>
              <a:gd name="connsiteX4131" fmla="*/ 9352998 w 10243893"/>
              <a:gd name="connsiteY4131" fmla="*/ 3348926 h 6867747"/>
              <a:gd name="connsiteX4132" fmla="*/ 9297491 w 10243893"/>
              <a:gd name="connsiteY4132" fmla="*/ 3272498 h 6867747"/>
              <a:gd name="connsiteX4133" fmla="*/ 9352877 w 10243893"/>
              <a:gd name="connsiteY4133" fmla="*/ 3196191 h 6867747"/>
              <a:gd name="connsiteX4134" fmla="*/ 9263147 w 10243893"/>
              <a:gd name="connsiteY4134" fmla="*/ 3167046 h 6867747"/>
              <a:gd name="connsiteX4135" fmla="*/ 9263147 w 10243893"/>
              <a:gd name="connsiteY4135" fmla="*/ 3072721 h 6867747"/>
              <a:gd name="connsiteX4136" fmla="*/ 9173417 w 10243893"/>
              <a:gd name="connsiteY4136" fmla="*/ 3101865 h 6867747"/>
              <a:gd name="connsiteX4137" fmla="*/ 7502763 w 10243893"/>
              <a:gd name="connsiteY4137" fmla="*/ 3025558 h 6867747"/>
              <a:gd name="connsiteX4138" fmla="*/ 7447257 w 10243893"/>
              <a:gd name="connsiteY4138" fmla="*/ 3101865 h 6867747"/>
              <a:gd name="connsiteX4139" fmla="*/ 7357526 w 10243893"/>
              <a:gd name="connsiteY4139" fmla="*/ 3072721 h 6867747"/>
              <a:gd name="connsiteX4140" fmla="*/ 7357526 w 10243893"/>
              <a:gd name="connsiteY4140" fmla="*/ 3167046 h 6867747"/>
              <a:gd name="connsiteX4141" fmla="*/ 7267796 w 10243893"/>
              <a:gd name="connsiteY4141" fmla="*/ 3196191 h 6867747"/>
              <a:gd name="connsiteX4142" fmla="*/ 7323182 w 10243893"/>
              <a:gd name="connsiteY4142" fmla="*/ 3272498 h 6867747"/>
              <a:gd name="connsiteX4143" fmla="*/ 7267675 w 10243893"/>
              <a:gd name="connsiteY4143" fmla="*/ 3348805 h 6867747"/>
              <a:gd name="connsiteX4144" fmla="*/ 7357405 w 10243893"/>
              <a:gd name="connsiteY4144" fmla="*/ 3377949 h 6867747"/>
              <a:gd name="connsiteX4145" fmla="*/ 7357405 w 10243893"/>
              <a:gd name="connsiteY4145" fmla="*/ 3472274 h 6867747"/>
              <a:gd name="connsiteX4146" fmla="*/ 7447136 w 10243893"/>
              <a:gd name="connsiteY4146" fmla="*/ 3443130 h 6867747"/>
              <a:gd name="connsiteX4147" fmla="*/ 7502642 w 10243893"/>
              <a:gd name="connsiteY4147" fmla="*/ 3519437 h 6867747"/>
              <a:gd name="connsiteX4148" fmla="*/ 7558150 w 10243893"/>
              <a:gd name="connsiteY4148" fmla="*/ 3443130 h 6867747"/>
              <a:gd name="connsiteX4149" fmla="*/ 7647880 w 10243893"/>
              <a:gd name="connsiteY4149" fmla="*/ 3472274 h 6867747"/>
              <a:gd name="connsiteX4150" fmla="*/ 7647880 w 10243893"/>
              <a:gd name="connsiteY4150" fmla="*/ 3377949 h 6867747"/>
              <a:gd name="connsiteX4151" fmla="*/ 7737611 w 10243893"/>
              <a:gd name="connsiteY4151" fmla="*/ 3348805 h 6867747"/>
              <a:gd name="connsiteX4152" fmla="*/ 7737852 w 10243893"/>
              <a:gd name="connsiteY4152" fmla="*/ 3348926 h 6867747"/>
              <a:gd name="connsiteX4153" fmla="*/ 7682345 w 10243893"/>
              <a:gd name="connsiteY4153" fmla="*/ 3272498 h 6867747"/>
              <a:gd name="connsiteX4154" fmla="*/ 7737731 w 10243893"/>
              <a:gd name="connsiteY4154" fmla="*/ 3196191 h 6867747"/>
              <a:gd name="connsiteX4155" fmla="*/ 7648001 w 10243893"/>
              <a:gd name="connsiteY4155" fmla="*/ 3167046 h 6867747"/>
              <a:gd name="connsiteX4156" fmla="*/ 7648001 w 10243893"/>
              <a:gd name="connsiteY4156" fmla="*/ 3072721 h 6867747"/>
              <a:gd name="connsiteX4157" fmla="*/ 7558271 w 10243893"/>
              <a:gd name="connsiteY4157" fmla="*/ 3101865 h 6867747"/>
              <a:gd name="connsiteX4158" fmla="*/ 5888101 w 10243893"/>
              <a:gd name="connsiteY4158" fmla="*/ 3025558 h 6867747"/>
              <a:gd name="connsiteX4159" fmla="*/ 5832594 w 10243893"/>
              <a:gd name="connsiteY4159" fmla="*/ 3101865 h 6867747"/>
              <a:gd name="connsiteX4160" fmla="*/ 5742864 w 10243893"/>
              <a:gd name="connsiteY4160" fmla="*/ 3072721 h 6867747"/>
              <a:gd name="connsiteX4161" fmla="*/ 5742864 w 10243893"/>
              <a:gd name="connsiteY4161" fmla="*/ 3167046 h 6867747"/>
              <a:gd name="connsiteX4162" fmla="*/ 5653133 w 10243893"/>
              <a:gd name="connsiteY4162" fmla="*/ 3196191 h 6867747"/>
              <a:gd name="connsiteX4163" fmla="*/ 5708519 w 10243893"/>
              <a:gd name="connsiteY4163" fmla="*/ 3272498 h 6867747"/>
              <a:gd name="connsiteX4164" fmla="*/ 5653012 w 10243893"/>
              <a:gd name="connsiteY4164" fmla="*/ 3348805 h 6867747"/>
              <a:gd name="connsiteX4165" fmla="*/ 5742743 w 10243893"/>
              <a:gd name="connsiteY4165" fmla="*/ 3377949 h 6867747"/>
              <a:gd name="connsiteX4166" fmla="*/ 5742743 w 10243893"/>
              <a:gd name="connsiteY4166" fmla="*/ 3472274 h 6867747"/>
              <a:gd name="connsiteX4167" fmla="*/ 5832473 w 10243893"/>
              <a:gd name="connsiteY4167" fmla="*/ 3443130 h 6867747"/>
              <a:gd name="connsiteX4168" fmla="*/ 5887980 w 10243893"/>
              <a:gd name="connsiteY4168" fmla="*/ 3519437 h 6867747"/>
              <a:gd name="connsiteX4169" fmla="*/ 5943487 w 10243893"/>
              <a:gd name="connsiteY4169" fmla="*/ 3443130 h 6867747"/>
              <a:gd name="connsiteX4170" fmla="*/ 6033217 w 10243893"/>
              <a:gd name="connsiteY4170" fmla="*/ 3472274 h 6867747"/>
              <a:gd name="connsiteX4171" fmla="*/ 6033217 w 10243893"/>
              <a:gd name="connsiteY4171" fmla="*/ 3377949 h 6867747"/>
              <a:gd name="connsiteX4172" fmla="*/ 6122948 w 10243893"/>
              <a:gd name="connsiteY4172" fmla="*/ 3348805 h 6867747"/>
              <a:gd name="connsiteX4173" fmla="*/ 6123190 w 10243893"/>
              <a:gd name="connsiteY4173" fmla="*/ 3348926 h 6867747"/>
              <a:gd name="connsiteX4174" fmla="*/ 6067683 w 10243893"/>
              <a:gd name="connsiteY4174" fmla="*/ 3272498 h 6867747"/>
              <a:gd name="connsiteX4175" fmla="*/ 6123069 w 10243893"/>
              <a:gd name="connsiteY4175" fmla="*/ 3196191 h 6867747"/>
              <a:gd name="connsiteX4176" fmla="*/ 6033338 w 10243893"/>
              <a:gd name="connsiteY4176" fmla="*/ 3167046 h 6867747"/>
              <a:gd name="connsiteX4177" fmla="*/ 6033338 w 10243893"/>
              <a:gd name="connsiteY4177" fmla="*/ 3072721 h 6867747"/>
              <a:gd name="connsiteX4178" fmla="*/ 5943608 w 10243893"/>
              <a:gd name="connsiteY4178" fmla="*/ 3101865 h 6867747"/>
              <a:gd name="connsiteX4179" fmla="*/ 4273196 w 10243893"/>
              <a:gd name="connsiteY4179" fmla="*/ 3025558 h 6867747"/>
              <a:gd name="connsiteX4180" fmla="*/ 4217689 w 10243893"/>
              <a:gd name="connsiteY4180" fmla="*/ 3101865 h 6867747"/>
              <a:gd name="connsiteX4181" fmla="*/ 4127959 w 10243893"/>
              <a:gd name="connsiteY4181" fmla="*/ 3072721 h 6867747"/>
              <a:gd name="connsiteX4182" fmla="*/ 4127959 w 10243893"/>
              <a:gd name="connsiteY4182" fmla="*/ 3167046 h 6867747"/>
              <a:gd name="connsiteX4183" fmla="*/ 4038229 w 10243893"/>
              <a:gd name="connsiteY4183" fmla="*/ 3196191 h 6867747"/>
              <a:gd name="connsiteX4184" fmla="*/ 4093615 w 10243893"/>
              <a:gd name="connsiteY4184" fmla="*/ 3272498 h 6867747"/>
              <a:gd name="connsiteX4185" fmla="*/ 4038108 w 10243893"/>
              <a:gd name="connsiteY4185" fmla="*/ 3348805 h 6867747"/>
              <a:gd name="connsiteX4186" fmla="*/ 4127838 w 10243893"/>
              <a:gd name="connsiteY4186" fmla="*/ 3377949 h 6867747"/>
              <a:gd name="connsiteX4187" fmla="*/ 4127838 w 10243893"/>
              <a:gd name="connsiteY4187" fmla="*/ 3472274 h 6867747"/>
              <a:gd name="connsiteX4188" fmla="*/ 4217569 w 10243893"/>
              <a:gd name="connsiteY4188" fmla="*/ 3443130 h 6867747"/>
              <a:gd name="connsiteX4189" fmla="*/ 4273076 w 10243893"/>
              <a:gd name="connsiteY4189" fmla="*/ 3519437 h 6867747"/>
              <a:gd name="connsiteX4190" fmla="*/ 4328583 w 10243893"/>
              <a:gd name="connsiteY4190" fmla="*/ 3443130 h 6867747"/>
              <a:gd name="connsiteX4191" fmla="*/ 4418313 w 10243893"/>
              <a:gd name="connsiteY4191" fmla="*/ 3472274 h 6867747"/>
              <a:gd name="connsiteX4192" fmla="*/ 4418313 w 10243893"/>
              <a:gd name="connsiteY4192" fmla="*/ 3377949 h 6867747"/>
              <a:gd name="connsiteX4193" fmla="*/ 4508043 w 10243893"/>
              <a:gd name="connsiteY4193" fmla="*/ 3348805 h 6867747"/>
              <a:gd name="connsiteX4194" fmla="*/ 4508285 w 10243893"/>
              <a:gd name="connsiteY4194" fmla="*/ 3348926 h 6867747"/>
              <a:gd name="connsiteX4195" fmla="*/ 4452778 w 10243893"/>
              <a:gd name="connsiteY4195" fmla="*/ 3272498 h 6867747"/>
              <a:gd name="connsiteX4196" fmla="*/ 4508164 w 10243893"/>
              <a:gd name="connsiteY4196" fmla="*/ 3196191 h 6867747"/>
              <a:gd name="connsiteX4197" fmla="*/ 4418434 w 10243893"/>
              <a:gd name="connsiteY4197" fmla="*/ 3167046 h 6867747"/>
              <a:gd name="connsiteX4198" fmla="*/ 4418434 w 10243893"/>
              <a:gd name="connsiteY4198" fmla="*/ 3072721 h 6867747"/>
              <a:gd name="connsiteX4199" fmla="*/ 4328704 w 10243893"/>
              <a:gd name="connsiteY4199" fmla="*/ 3101865 h 6867747"/>
              <a:gd name="connsiteX4200" fmla="*/ 1042420 w 10243893"/>
              <a:gd name="connsiteY4200" fmla="*/ 3025558 h 6867747"/>
              <a:gd name="connsiteX4201" fmla="*/ 986913 w 10243893"/>
              <a:gd name="connsiteY4201" fmla="*/ 3101865 h 6867747"/>
              <a:gd name="connsiteX4202" fmla="*/ 897183 w 10243893"/>
              <a:gd name="connsiteY4202" fmla="*/ 3072721 h 6867747"/>
              <a:gd name="connsiteX4203" fmla="*/ 897183 w 10243893"/>
              <a:gd name="connsiteY4203" fmla="*/ 3167046 h 6867747"/>
              <a:gd name="connsiteX4204" fmla="*/ 807452 w 10243893"/>
              <a:gd name="connsiteY4204" fmla="*/ 3196191 h 6867747"/>
              <a:gd name="connsiteX4205" fmla="*/ 862838 w 10243893"/>
              <a:gd name="connsiteY4205" fmla="*/ 3272498 h 6867747"/>
              <a:gd name="connsiteX4206" fmla="*/ 807331 w 10243893"/>
              <a:gd name="connsiteY4206" fmla="*/ 3348805 h 6867747"/>
              <a:gd name="connsiteX4207" fmla="*/ 897062 w 10243893"/>
              <a:gd name="connsiteY4207" fmla="*/ 3377949 h 6867747"/>
              <a:gd name="connsiteX4208" fmla="*/ 897062 w 10243893"/>
              <a:gd name="connsiteY4208" fmla="*/ 3472274 h 6867747"/>
              <a:gd name="connsiteX4209" fmla="*/ 986792 w 10243893"/>
              <a:gd name="connsiteY4209" fmla="*/ 3443130 h 6867747"/>
              <a:gd name="connsiteX4210" fmla="*/ 1042299 w 10243893"/>
              <a:gd name="connsiteY4210" fmla="*/ 3519437 h 6867747"/>
              <a:gd name="connsiteX4211" fmla="*/ 1097806 w 10243893"/>
              <a:gd name="connsiteY4211" fmla="*/ 3443130 h 6867747"/>
              <a:gd name="connsiteX4212" fmla="*/ 1187536 w 10243893"/>
              <a:gd name="connsiteY4212" fmla="*/ 3472274 h 6867747"/>
              <a:gd name="connsiteX4213" fmla="*/ 1187536 w 10243893"/>
              <a:gd name="connsiteY4213" fmla="*/ 3377949 h 6867747"/>
              <a:gd name="connsiteX4214" fmla="*/ 1277267 w 10243893"/>
              <a:gd name="connsiteY4214" fmla="*/ 3348805 h 6867747"/>
              <a:gd name="connsiteX4215" fmla="*/ 1277509 w 10243893"/>
              <a:gd name="connsiteY4215" fmla="*/ 3348926 h 6867747"/>
              <a:gd name="connsiteX4216" fmla="*/ 1222002 w 10243893"/>
              <a:gd name="connsiteY4216" fmla="*/ 3272498 h 6867747"/>
              <a:gd name="connsiteX4217" fmla="*/ 1277388 w 10243893"/>
              <a:gd name="connsiteY4217" fmla="*/ 3196191 h 6867747"/>
              <a:gd name="connsiteX4218" fmla="*/ 1187657 w 10243893"/>
              <a:gd name="connsiteY4218" fmla="*/ 3167046 h 6867747"/>
              <a:gd name="connsiteX4219" fmla="*/ 1187657 w 10243893"/>
              <a:gd name="connsiteY4219" fmla="*/ 3072721 h 6867747"/>
              <a:gd name="connsiteX4220" fmla="*/ 1097927 w 10243893"/>
              <a:gd name="connsiteY4220" fmla="*/ 3101865 h 6867747"/>
              <a:gd name="connsiteX4221" fmla="*/ 2657929 w 10243893"/>
              <a:gd name="connsiteY4221" fmla="*/ 3025316 h 6867747"/>
              <a:gd name="connsiteX4222" fmla="*/ 2602422 w 10243893"/>
              <a:gd name="connsiteY4222" fmla="*/ 3101623 h 6867747"/>
              <a:gd name="connsiteX4223" fmla="*/ 2512692 w 10243893"/>
              <a:gd name="connsiteY4223" fmla="*/ 3072479 h 6867747"/>
              <a:gd name="connsiteX4224" fmla="*/ 2512692 w 10243893"/>
              <a:gd name="connsiteY4224" fmla="*/ 3166804 h 6867747"/>
              <a:gd name="connsiteX4225" fmla="*/ 2422961 w 10243893"/>
              <a:gd name="connsiteY4225" fmla="*/ 3195948 h 6867747"/>
              <a:gd name="connsiteX4226" fmla="*/ 2478348 w 10243893"/>
              <a:gd name="connsiteY4226" fmla="*/ 3272255 h 6867747"/>
              <a:gd name="connsiteX4227" fmla="*/ 2422841 w 10243893"/>
              <a:gd name="connsiteY4227" fmla="*/ 3348563 h 6867747"/>
              <a:gd name="connsiteX4228" fmla="*/ 2512571 w 10243893"/>
              <a:gd name="connsiteY4228" fmla="*/ 3377707 h 6867747"/>
              <a:gd name="connsiteX4229" fmla="*/ 2512571 w 10243893"/>
              <a:gd name="connsiteY4229" fmla="*/ 3472033 h 6867747"/>
              <a:gd name="connsiteX4230" fmla="*/ 2602301 w 10243893"/>
              <a:gd name="connsiteY4230" fmla="*/ 3442888 h 6867747"/>
              <a:gd name="connsiteX4231" fmla="*/ 2657808 w 10243893"/>
              <a:gd name="connsiteY4231" fmla="*/ 3519195 h 6867747"/>
              <a:gd name="connsiteX4232" fmla="*/ 2713315 w 10243893"/>
              <a:gd name="connsiteY4232" fmla="*/ 3442888 h 6867747"/>
              <a:gd name="connsiteX4233" fmla="*/ 2803046 w 10243893"/>
              <a:gd name="connsiteY4233" fmla="*/ 3472033 h 6867747"/>
              <a:gd name="connsiteX4234" fmla="*/ 2803046 w 10243893"/>
              <a:gd name="connsiteY4234" fmla="*/ 3377707 h 6867747"/>
              <a:gd name="connsiteX4235" fmla="*/ 2892776 w 10243893"/>
              <a:gd name="connsiteY4235" fmla="*/ 3348563 h 6867747"/>
              <a:gd name="connsiteX4236" fmla="*/ 2893018 w 10243893"/>
              <a:gd name="connsiteY4236" fmla="*/ 3348684 h 6867747"/>
              <a:gd name="connsiteX4237" fmla="*/ 2837511 w 10243893"/>
              <a:gd name="connsiteY4237" fmla="*/ 3272255 h 6867747"/>
              <a:gd name="connsiteX4238" fmla="*/ 2892897 w 10243893"/>
              <a:gd name="connsiteY4238" fmla="*/ 3195948 h 6867747"/>
              <a:gd name="connsiteX4239" fmla="*/ 2803167 w 10243893"/>
              <a:gd name="connsiteY4239" fmla="*/ 3166804 h 6867747"/>
              <a:gd name="connsiteX4240" fmla="*/ 2803167 w 10243893"/>
              <a:gd name="connsiteY4240" fmla="*/ 3072479 h 6867747"/>
              <a:gd name="connsiteX4241" fmla="*/ 2713436 w 10243893"/>
              <a:gd name="connsiteY4241" fmla="*/ 3101623 h 6867747"/>
              <a:gd name="connsiteX4242" fmla="*/ 1422504 w 10243893"/>
              <a:gd name="connsiteY4242" fmla="*/ 2996534 h 6867747"/>
              <a:gd name="connsiteX4243" fmla="*/ 1422383 w 10243893"/>
              <a:gd name="connsiteY4243" fmla="*/ 2996655 h 6867747"/>
              <a:gd name="connsiteX4244" fmla="*/ 1205555 w 10243893"/>
              <a:gd name="connsiteY4244" fmla="*/ 3067158 h 6867747"/>
              <a:gd name="connsiteX4245" fmla="*/ 1205555 w 10243893"/>
              <a:gd name="connsiteY4245" fmla="*/ 3154228 h 6867747"/>
              <a:gd name="connsiteX4246" fmla="*/ 1288392 w 10243893"/>
              <a:gd name="connsiteY4246" fmla="*/ 3181074 h 6867747"/>
              <a:gd name="connsiteX4247" fmla="*/ 8737100 w 10243893"/>
              <a:gd name="connsiteY4247" fmla="*/ 2996292 h 6867747"/>
              <a:gd name="connsiteX4248" fmla="*/ 8871212 w 10243893"/>
              <a:gd name="connsiteY4248" fmla="*/ 3180832 h 6867747"/>
              <a:gd name="connsiteX4249" fmla="*/ 8954049 w 10243893"/>
              <a:gd name="connsiteY4249" fmla="*/ 3153986 h 6867747"/>
              <a:gd name="connsiteX4250" fmla="*/ 8954049 w 10243893"/>
              <a:gd name="connsiteY4250" fmla="*/ 3066916 h 6867747"/>
              <a:gd name="connsiteX4251" fmla="*/ 8954049 w 10243893"/>
              <a:gd name="connsiteY4251" fmla="*/ 3066795 h 6867747"/>
              <a:gd name="connsiteX4252" fmla="*/ 7122196 w 10243893"/>
              <a:gd name="connsiteY4252" fmla="*/ 2996292 h 6867747"/>
              <a:gd name="connsiteX4253" fmla="*/ 7256307 w 10243893"/>
              <a:gd name="connsiteY4253" fmla="*/ 3180832 h 6867747"/>
              <a:gd name="connsiteX4254" fmla="*/ 7339145 w 10243893"/>
              <a:gd name="connsiteY4254" fmla="*/ 3153986 h 6867747"/>
              <a:gd name="connsiteX4255" fmla="*/ 7339145 w 10243893"/>
              <a:gd name="connsiteY4255" fmla="*/ 3066916 h 6867747"/>
              <a:gd name="connsiteX4256" fmla="*/ 7339145 w 10243893"/>
              <a:gd name="connsiteY4256" fmla="*/ 3066795 h 6867747"/>
              <a:gd name="connsiteX4257" fmla="*/ 5507291 w 10243893"/>
              <a:gd name="connsiteY4257" fmla="*/ 2996292 h 6867747"/>
              <a:gd name="connsiteX4258" fmla="*/ 5641403 w 10243893"/>
              <a:gd name="connsiteY4258" fmla="*/ 3180832 h 6867747"/>
              <a:gd name="connsiteX4259" fmla="*/ 5724240 w 10243893"/>
              <a:gd name="connsiteY4259" fmla="*/ 3153986 h 6867747"/>
              <a:gd name="connsiteX4260" fmla="*/ 5724240 w 10243893"/>
              <a:gd name="connsiteY4260" fmla="*/ 3066916 h 6867747"/>
              <a:gd name="connsiteX4261" fmla="*/ 5724240 w 10243893"/>
              <a:gd name="connsiteY4261" fmla="*/ 3066795 h 6867747"/>
              <a:gd name="connsiteX4262" fmla="*/ 3892387 w 10243893"/>
              <a:gd name="connsiteY4262" fmla="*/ 2996292 h 6867747"/>
              <a:gd name="connsiteX4263" fmla="*/ 4026498 w 10243893"/>
              <a:gd name="connsiteY4263" fmla="*/ 3180832 h 6867747"/>
              <a:gd name="connsiteX4264" fmla="*/ 4109336 w 10243893"/>
              <a:gd name="connsiteY4264" fmla="*/ 3153986 h 6867747"/>
              <a:gd name="connsiteX4265" fmla="*/ 4109336 w 10243893"/>
              <a:gd name="connsiteY4265" fmla="*/ 3066916 h 6867747"/>
              <a:gd name="connsiteX4266" fmla="*/ 4109336 w 10243893"/>
              <a:gd name="connsiteY4266" fmla="*/ 3066795 h 6867747"/>
              <a:gd name="connsiteX4267" fmla="*/ 9497873 w 10243893"/>
              <a:gd name="connsiteY4267" fmla="*/ 2996172 h 6867747"/>
              <a:gd name="connsiteX4268" fmla="*/ 9497752 w 10243893"/>
              <a:gd name="connsiteY4268" fmla="*/ 2996292 h 6867747"/>
              <a:gd name="connsiteX4269" fmla="*/ 9280924 w 10243893"/>
              <a:gd name="connsiteY4269" fmla="*/ 3066795 h 6867747"/>
              <a:gd name="connsiteX4270" fmla="*/ 9280924 w 10243893"/>
              <a:gd name="connsiteY4270" fmla="*/ 3153865 h 6867747"/>
              <a:gd name="connsiteX4271" fmla="*/ 9363761 w 10243893"/>
              <a:gd name="connsiteY4271" fmla="*/ 3180711 h 6867747"/>
              <a:gd name="connsiteX4272" fmla="*/ 7882847 w 10243893"/>
              <a:gd name="connsiteY4272" fmla="*/ 2996172 h 6867747"/>
              <a:gd name="connsiteX4273" fmla="*/ 7882727 w 10243893"/>
              <a:gd name="connsiteY4273" fmla="*/ 2996292 h 6867747"/>
              <a:gd name="connsiteX4274" fmla="*/ 7665898 w 10243893"/>
              <a:gd name="connsiteY4274" fmla="*/ 3066795 h 6867747"/>
              <a:gd name="connsiteX4275" fmla="*/ 7665898 w 10243893"/>
              <a:gd name="connsiteY4275" fmla="*/ 3153865 h 6867747"/>
              <a:gd name="connsiteX4276" fmla="*/ 7748736 w 10243893"/>
              <a:gd name="connsiteY4276" fmla="*/ 3180711 h 6867747"/>
              <a:gd name="connsiteX4277" fmla="*/ 6268185 w 10243893"/>
              <a:gd name="connsiteY4277" fmla="*/ 2996172 h 6867747"/>
              <a:gd name="connsiteX4278" fmla="*/ 6268064 w 10243893"/>
              <a:gd name="connsiteY4278" fmla="*/ 2996292 h 6867747"/>
              <a:gd name="connsiteX4279" fmla="*/ 6051236 w 10243893"/>
              <a:gd name="connsiteY4279" fmla="*/ 3066795 h 6867747"/>
              <a:gd name="connsiteX4280" fmla="*/ 6051236 w 10243893"/>
              <a:gd name="connsiteY4280" fmla="*/ 3153865 h 6867747"/>
              <a:gd name="connsiteX4281" fmla="*/ 6134073 w 10243893"/>
              <a:gd name="connsiteY4281" fmla="*/ 3180711 h 6867747"/>
              <a:gd name="connsiteX4282" fmla="*/ 4653160 w 10243893"/>
              <a:gd name="connsiteY4282" fmla="*/ 2996172 h 6867747"/>
              <a:gd name="connsiteX4283" fmla="*/ 4653039 w 10243893"/>
              <a:gd name="connsiteY4283" fmla="*/ 2996292 h 6867747"/>
              <a:gd name="connsiteX4284" fmla="*/ 4436211 w 10243893"/>
              <a:gd name="connsiteY4284" fmla="*/ 3066795 h 6867747"/>
              <a:gd name="connsiteX4285" fmla="*/ 4436211 w 10243893"/>
              <a:gd name="connsiteY4285" fmla="*/ 3153865 h 6867747"/>
              <a:gd name="connsiteX4286" fmla="*/ 4519048 w 10243893"/>
              <a:gd name="connsiteY4286" fmla="*/ 3180711 h 6867747"/>
              <a:gd name="connsiteX4287" fmla="*/ 2277361 w 10243893"/>
              <a:gd name="connsiteY4287" fmla="*/ 2996051 h 6867747"/>
              <a:gd name="connsiteX4288" fmla="*/ 2411473 w 10243893"/>
              <a:gd name="connsiteY4288" fmla="*/ 3180590 h 6867747"/>
              <a:gd name="connsiteX4289" fmla="*/ 2494310 w 10243893"/>
              <a:gd name="connsiteY4289" fmla="*/ 3153744 h 6867747"/>
              <a:gd name="connsiteX4290" fmla="*/ 2494310 w 10243893"/>
              <a:gd name="connsiteY4290" fmla="*/ 3066674 h 6867747"/>
              <a:gd name="connsiteX4291" fmla="*/ 2494310 w 10243893"/>
              <a:gd name="connsiteY4291" fmla="*/ 3066553 h 6867747"/>
              <a:gd name="connsiteX4292" fmla="*/ 662457 w 10243893"/>
              <a:gd name="connsiteY4292" fmla="*/ 2996051 h 6867747"/>
              <a:gd name="connsiteX4293" fmla="*/ 796569 w 10243893"/>
              <a:gd name="connsiteY4293" fmla="*/ 3180590 h 6867747"/>
              <a:gd name="connsiteX4294" fmla="*/ 879406 w 10243893"/>
              <a:gd name="connsiteY4294" fmla="*/ 3153744 h 6867747"/>
              <a:gd name="connsiteX4295" fmla="*/ 879406 w 10243893"/>
              <a:gd name="connsiteY4295" fmla="*/ 3066674 h 6867747"/>
              <a:gd name="connsiteX4296" fmla="*/ 879406 w 10243893"/>
              <a:gd name="connsiteY4296" fmla="*/ 3066553 h 6867747"/>
              <a:gd name="connsiteX4297" fmla="*/ 3038013 w 10243893"/>
              <a:gd name="connsiteY4297" fmla="*/ 2995930 h 6867747"/>
              <a:gd name="connsiteX4298" fmla="*/ 3037893 w 10243893"/>
              <a:gd name="connsiteY4298" fmla="*/ 2996051 h 6867747"/>
              <a:gd name="connsiteX4299" fmla="*/ 2821064 w 10243893"/>
              <a:gd name="connsiteY4299" fmla="*/ 3066553 h 6867747"/>
              <a:gd name="connsiteX4300" fmla="*/ 2821064 w 10243893"/>
              <a:gd name="connsiteY4300" fmla="*/ 3153623 h 6867747"/>
              <a:gd name="connsiteX4301" fmla="*/ 2903902 w 10243893"/>
              <a:gd name="connsiteY4301" fmla="*/ 3180469 h 6867747"/>
              <a:gd name="connsiteX4302" fmla="*/ 8562597 w 10243893"/>
              <a:gd name="connsiteY4302" fmla="*/ 2939939 h 6867747"/>
              <a:gd name="connsiteX4303" fmla="*/ 8472867 w 10243893"/>
              <a:gd name="connsiteY4303" fmla="*/ 3063409 h 6867747"/>
              <a:gd name="connsiteX4304" fmla="*/ 8472867 w 10243893"/>
              <a:gd name="connsiteY4304" fmla="*/ 3063651 h 6867747"/>
              <a:gd name="connsiteX4305" fmla="*/ 8472867 w 10243893"/>
              <a:gd name="connsiteY4305" fmla="*/ 3216265 h 6867747"/>
              <a:gd name="connsiteX4306" fmla="*/ 8618105 w 10243893"/>
              <a:gd name="connsiteY4306" fmla="*/ 3263428 h 6867747"/>
              <a:gd name="connsiteX4307" fmla="*/ 8852951 w 10243893"/>
              <a:gd name="connsiteY4307" fmla="*/ 3187121 h 6867747"/>
              <a:gd name="connsiteX4308" fmla="*/ 8707835 w 10243893"/>
              <a:gd name="connsiteY4308" fmla="*/ 2987223 h 6867747"/>
              <a:gd name="connsiteX4309" fmla="*/ 8562597 w 10243893"/>
              <a:gd name="connsiteY4309" fmla="*/ 2940060 h 6867747"/>
              <a:gd name="connsiteX4310" fmla="*/ 6947693 w 10243893"/>
              <a:gd name="connsiteY4310" fmla="*/ 2939939 h 6867747"/>
              <a:gd name="connsiteX4311" fmla="*/ 6857962 w 10243893"/>
              <a:gd name="connsiteY4311" fmla="*/ 3063409 h 6867747"/>
              <a:gd name="connsiteX4312" fmla="*/ 6857962 w 10243893"/>
              <a:gd name="connsiteY4312" fmla="*/ 3063651 h 6867747"/>
              <a:gd name="connsiteX4313" fmla="*/ 6857962 w 10243893"/>
              <a:gd name="connsiteY4313" fmla="*/ 3216265 h 6867747"/>
              <a:gd name="connsiteX4314" fmla="*/ 7003200 w 10243893"/>
              <a:gd name="connsiteY4314" fmla="*/ 3263428 h 6867747"/>
              <a:gd name="connsiteX4315" fmla="*/ 7238047 w 10243893"/>
              <a:gd name="connsiteY4315" fmla="*/ 3187121 h 6867747"/>
              <a:gd name="connsiteX4316" fmla="*/ 7092931 w 10243893"/>
              <a:gd name="connsiteY4316" fmla="*/ 2987223 h 6867747"/>
              <a:gd name="connsiteX4317" fmla="*/ 6947693 w 10243893"/>
              <a:gd name="connsiteY4317" fmla="*/ 2940060 h 6867747"/>
              <a:gd name="connsiteX4318" fmla="*/ 5332668 w 10243893"/>
              <a:gd name="connsiteY4318" fmla="*/ 2939939 h 6867747"/>
              <a:gd name="connsiteX4319" fmla="*/ 5242937 w 10243893"/>
              <a:gd name="connsiteY4319" fmla="*/ 3063409 h 6867747"/>
              <a:gd name="connsiteX4320" fmla="*/ 5242937 w 10243893"/>
              <a:gd name="connsiteY4320" fmla="*/ 3063651 h 6867747"/>
              <a:gd name="connsiteX4321" fmla="*/ 5242937 w 10243893"/>
              <a:gd name="connsiteY4321" fmla="*/ 3216265 h 6867747"/>
              <a:gd name="connsiteX4322" fmla="*/ 5388175 w 10243893"/>
              <a:gd name="connsiteY4322" fmla="*/ 3263428 h 6867747"/>
              <a:gd name="connsiteX4323" fmla="*/ 5623142 w 10243893"/>
              <a:gd name="connsiteY4323" fmla="*/ 3187121 h 6867747"/>
              <a:gd name="connsiteX4324" fmla="*/ 5478026 w 10243893"/>
              <a:gd name="connsiteY4324" fmla="*/ 2987223 h 6867747"/>
              <a:gd name="connsiteX4325" fmla="*/ 5332789 w 10243893"/>
              <a:gd name="connsiteY4325" fmla="*/ 2940060 h 6867747"/>
              <a:gd name="connsiteX4326" fmla="*/ 3717884 w 10243893"/>
              <a:gd name="connsiteY4326" fmla="*/ 2939939 h 6867747"/>
              <a:gd name="connsiteX4327" fmla="*/ 3628154 w 10243893"/>
              <a:gd name="connsiteY4327" fmla="*/ 3063409 h 6867747"/>
              <a:gd name="connsiteX4328" fmla="*/ 3628154 w 10243893"/>
              <a:gd name="connsiteY4328" fmla="*/ 3063651 h 6867747"/>
              <a:gd name="connsiteX4329" fmla="*/ 3628154 w 10243893"/>
              <a:gd name="connsiteY4329" fmla="*/ 3216265 h 6867747"/>
              <a:gd name="connsiteX4330" fmla="*/ 3773391 w 10243893"/>
              <a:gd name="connsiteY4330" fmla="*/ 3263428 h 6867747"/>
              <a:gd name="connsiteX4331" fmla="*/ 4008238 w 10243893"/>
              <a:gd name="connsiteY4331" fmla="*/ 3187121 h 6867747"/>
              <a:gd name="connsiteX4332" fmla="*/ 3863122 w 10243893"/>
              <a:gd name="connsiteY4332" fmla="*/ 2987223 h 6867747"/>
              <a:gd name="connsiteX4333" fmla="*/ 3717884 w 10243893"/>
              <a:gd name="connsiteY4333" fmla="*/ 2940060 h 6867747"/>
              <a:gd name="connsiteX4334" fmla="*/ 3212153 w 10243893"/>
              <a:gd name="connsiteY4334" fmla="*/ 2939697 h 6867747"/>
              <a:gd name="connsiteX4335" fmla="*/ 3066916 w 10243893"/>
              <a:gd name="connsiteY4335" fmla="*/ 2986860 h 6867747"/>
              <a:gd name="connsiteX4336" fmla="*/ 3066916 w 10243893"/>
              <a:gd name="connsiteY4336" fmla="*/ 2986739 h 6867747"/>
              <a:gd name="connsiteX4337" fmla="*/ 2921678 w 10243893"/>
              <a:gd name="connsiteY4337" fmla="*/ 3186637 h 6867747"/>
              <a:gd name="connsiteX4338" fmla="*/ 3156646 w 10243893"/>
              <a:gd name="connsiteY4338" fmla="*/ 3262944 h 6867747"/>
              <a:gd name="connsiteX4339" fmla="*/ 3301884 w 10243893"/>
              <a:gd name="connsiteY4339" fmla="*/ 3215781 h 6867747"/>
              <a:gd name="connsiteX4340" fmla="*/ 3301884 w 10243893"/>
              <a:gd name="connsiteY4340" fmla="*/ 3063167 h 6867747"/>
              <a:gd name="connsiteX4341" fmla="*/ 2102859 w 10243893"/>
              <a:gd name="connsiteY4341" fmla="*/ 2939697 h 6867747"/>
              <a:gd name="connsiteX4342" fmla="*/ 2013128 w 10243893"/>
              <a:gd name="connsiteY4342" fmla="*/ 3063167 h 6867747"/>
              <a:gd name="connsiteX4343" fmla="*/ 2013128 w 10243893"/>
              <a:gd name="connsiteY4343" fmla="*/ 3063409 h 6867747"/>
              <a:gd name="connsiteX4344" fmla="*/ 2013128 w 10243893"/>
              <a:gd name="connsiteY4344" fmla="*/ 3216023 h 6867747"/>
              <a:gd name="connsiteX4345" fmla="*/ 2158366 w 10243893"/>
              <a:gd name="connsiteY4345" fmla="*/ 3263186 h 6867747"/>
              <a:gd name="connsiteX4346" fmla="*/ 2393212 w 10243893"/>
              <a:gd name="connsiteY4346" fmla="*/ 3186879 h 6867747"/>
              <a:gd name="connsiteX4347" fmla="*/ 2248096 w 10243893"/>
              <a:gd name="connsiteY4347" fmla="*/ 2986981 h 6867747"/>
              <a:gd name="connsiteX4348" fmla="*/ 2102859 w 10243893"/>
              <a:gd name="connsiteY4348" fmla="*/ 2939818 h 6867747"/>
              <a:gd name="connsiteX4349" fmla="*/ 1597249 w 10243893"/>
              <a:gd name="connsiteY4349" fmla="*/ 2939697 h 6867747"/>
              <a:gd name="connsiteX4350" fmla="*/ 1452011 w 10243893"/>
              <a:gd name="connsiteY4350" fmla="*/ 2986860 h 6867747"/>
              <a:gd name="connsiteX4351" fmla="*/ 1452011 w 10243893"/>
              <a:gd name="connsiteY4351" fmla="*/ 2986739 h 6867747"/>
              <a:gd name="connsiteX4352" fmla="*/ 1306774 w 10243893"/>
              <a:gd name="connsiteY4352" fmla="*/ 3186637 h 6867747"/>
              <a:gd name="connsiteX4353" fmla="*/ 1541742 w 10243893"/>
              <a:gd name="connsiteY4353" fmla="*/ 3262944 h 6867747"/>
              <a:gd name="connsiteX4354" fmla="*/ 1686979 w 10243893"/>
              <a:gd name="connsiteY4354" fmla="*/ 3215781 h 6867747"/>
              <a:gd name="connsiteX4355" fmla="*/ 1686979 w 10243893"/>
              <a:gd name="connsiteY4355" fmla="*/ 3063167 h 6867747"/>
              <a:gd name="connsiteX4356" fmla="*/ 487833 w 10243893"/>
              <a:gd name="connsiteY4356" fmla="*/ 2939697 h 6867747"/>
              <a:gd name="connsiteX4357" fmla="*/ 398103 w 10243893"/>
              <a:gd name="connsiteY4357" fmla="*/ 3063167 h 6867747"/>
              <a:gd name="connsiteX4358" fmla="*/ 398103 w 10243893"/>
              <a:gd name="connsiteY4358" fmla="*/ 3063409 h 6867747"/>
              <a:gd name="connsiteX4359" fmla="*/ 398103 w 10243893"/>
              <a:gd name="connsiteY4359" fmla="*/ 3216023 h 6867747"/>
              <a:gd name="connsiteX4360" fmla="*/ 543340 w 10243893"/>
              <a:gd name="connsiteY4360" fmla="*/ 3263186 h 6867747"/>
              <a:gd name="connsiteX4361" fmla="*/ 778308 w 10243893"/>
              <a:gd name="connsiteY4361" fmla="*/ 3186879 h 6867747"/>
              <a:gd name="connsiteX4362" fmla="*/ 633192 w 10243893"/>
              <a:gd name="connsiteY4362" fmla="*/ 2986981 h 6867747"/>
              <a:gd name="connsiteX4363" fmla="*/ 487954 w 10243893"/>
              <a:gd name="connsiteY4363" fmla="*/ 2939818 h 6867747"/>
              <a:gd name="connsiteX4364" fmla="*/ 9672497 w 10243893"/>
              <a:gd name="connsiteY4364" fmla="*/ 2939576 h 6867747"/>
              <a:gd name="connsiteX4365" fmla="*/ 9527259 w 10243893"/>
              <a:gd name="connsiteY4365" fmla="*/ 2986739 h 6867747"/>
              <a:gd name="connsiteX4366" fmla="*/ 9527259 w 10243893"/>
              <a:gd name="connsiteY4366" fmla="*/ 2986618 h 6867747"/>
              <a:gd name="connsiteX4367" fmla="*/ 9382022 w 10243893"/>
              <a:gd name="connsiteY4367" fmla="*/ 3186516 h 6867747"/>
              <a:gd name="connsiteX4368" fmla="*/ 9616989 w 10243893"/>
              <a:gd name="connsiteY4368" fmla="*/ 3262823 h 6867747"/>
              <a:gd name="connsiteX4369" fmla="*/ 9762227 w 10243893"/>
              <a:gd name="connsiteY4369" fmla="*/ 3215660 h 6867747"/>
              <a:gd name="connsiteX4370" fmla="*/ 9762227 w 10243893"/>
              <a:gd name="connsiteY4370" fmla="*/ 3063046 h 6867747"/>
              <a:gd name="connsiteX4371" fmla="*/ 8057592 w 10243893"/>
              <a:gd name="connsiteY4371" fmla="*/ 2939576 h 6867747"/>
              <a:gd name="connsiteX4372" fmla="*/ 7912354 w 10243893"/>
              <a:gd name="connsiteY4372" fmla="*/ 2986739 h 6867747"/>
              <a:gd name="connsiteX4373" fmla="*/ 7912354 w 10243893"/>
              <a:gd name="connsiteY4373" fmla="*/ 2986618 h 6867747"/>
              <a:gd name="connsiteX4374" fmla="*/ 7767118 w 10243893"/>
              <a:gd name="connsiteY4374" fmla="*/ 3186516 h 6867747"/>
              <a:gd name="connsiteX4375" fmla="*/ 8002085 w 10243893"/>
              <a:gd name="connsiteY4375" fmla="*/ 3262823 h 6867747"/>
              <a:gd name="connsiteX4376" fmla="*/ 8147322 w 10243893"/>
              <a:gd name="connsiteY4376" fmla="*/ 3215660 h 6867747"/>
              <a:gd name="connsiteX4377" fmla="*/ 8147322 w 10243893"/>
              <a:gd name="connsiteY4377" fmla="*/ 3063046 h 6867747"/>
              <a:gd name="connsiteX4378" fmla="*/ 6442930 w 10243893"/>
              <a:gd name="connsiteY4378" fmla="*/ 2939576 h 6867747"/>
              <a:gd name="connsiteX4379" fmla="*/ 6297692 w 10243893"/>
              <a:gd name="connsiteY4379" fmla="*/ 2986739 h 6867747"/>
              <a:gd name="connsiteX4380" fmla="*/ 6297692 w 10243893"/>
              <a:gd name="connsiteY4380" fmla="*/ 2986618 h 6867747"/>
              <a:gd name="connsiteX4381" fmla="*/ 6152455 w 10243893"/>
              <a:gd name="connsiteY4381" fmla="*/ 3186516 h 6867747"/>
              <a:gd name="connsiteX4382" fmla="*/ 6387423 w 10243893"/>
              <a:gd name="connsiteY4382" fmla="*/ 3262823 h 6867747"/>
              <a:gd name="connsiteX4383" fmla="*/ 6532660 w 10243893"/>
              <a:gd name="connsiteY4383" fmla="*/ 3215660 h 6867747"/>
              <a:gd name="connsiteX4384" fmla="*/ 6532660 w 10243893"/>
              <a:gd name="connsiteY4384" fmla="*/ 3063046 h 6867747"/>
              <a:gd name="connsiteX4385" fmla="*/ 4827783 w 10243893"/>
              <a:gd name="connsiteY4385" fmla="*/ 2939576 h 6867747"/>
              <a:gd name="connsiteX4386" fmla="*/ 4682546 w 10243893"/>
              <a:gd name="connsiteY4386" fmla="*/ 2986739 h 6867747"/>
              <a:gd name="connsiteX4387" fmla="*/ 4682546 w 10243893"/>
              <a:gd name="connsiteY4387" fmla="*/ 2986618 h 6867747"/>
              <a:gd name="connsiteX4388" fmla="*/ 4537309 w 10243893"/>
              <a:gd name="connsiteY4388" fmla="*/ 3186516 h 6867747"/>
              <a:gd name="connsiteX4389" fmla="*/ 4772276 w 10243893"/>
              <a:gd name="connsiteY4389" fmla="*/ 3262823 h 6867747"/>
              <a:gd name="connsiteX4390" fmla="*/ 4917514 w 10243893"/>
              <a:gd name="connsiteY4390" fmla="*/ 3215660 h 6867747"/>
              <a:gd name="connsiteX4391" fmla="*/ 4917514 w 10243893"/>
              <a:gd name="connsiteY4391" fmla="*/ 3063046 h 6867747"/>
              <a:gd name="connsiteX4392" fmla="*/ 9925966 w 10243893"/>
              <a:gd name="connsiteY4392" fmla="*/ 2858069 h 6867747"/>
              <a:gd name="connsiteX4393" fmla="*/ 9925966 w 10243893"/>
              <a:gd name="connsiteY4393" fmla="*/ 2858190 h 6867747"/>
              <a:gd name="connsiteX4394" fmla="*/ 9780729 w 10243893"/>
              <a:gd name="connsiteY4394" fmla="*/ 2905353 h 6867747"/>
              <a:gd name="connsiteX4395" fmla="*/ 9780729 w 10243893"/>
              <a:gd name="connsiteY4395" fmla="*/ 3057967 h 6867747"/>
              <a:gd name="connsiteX4396" fmla="*/ 9925966 w 10243893"/>
              <a:gd name="connsiteY4396" fmla="*/ 3257623 h 6867747"/>
              <a:gd name="connsiteX4397" fmla="*/ 10071204 w 10243893"/>
              <a:gd name="connsiteY4397" fmla="*/ 3057967 h 6867747"/>
              <a:gd name="connsiteX4398" fmla="*/ 10071204 w 10243893"/>
              <a:gd name="connsiteY4398" fmla="*/ 3057846 h 6867747"/>
              <a:gd name="connsiteX4399" fmla="*/ 10071204 w 10243893"/>
              <a:gd name="connsiteY4399" fmla="*/ 2905353 h 6867747"/>
              <a:gd name="connsiteX4400" fmla="*/ 8310578 w 10243893"/>
              <a:gd name="connsiteY4400" fmla="*/ 2858069 h 6867747"/>
              <a:gd name="connsiteX4401" fmla="*/ 8310578 w 10243893"/>
              <a:gd name="connsiteY4401" fmla="*/ 2858190 h 6867747"/>
              <a:gd name="connsiteX4402" fmla="*/ 8165341 w 10243893"/>
              <a:gd name="connsiteY4402" fmla="*/ 2905353 h 6867747"/>
              <a:gd name="connsiteX4403" fmla="*/ 8165341 w 10243893"/>
              <a:gd name="connsiteY4403" fmla="*/ 3057967 h 6867747"/>
              <a:gd name="connsiteX4404" fmla="*/ 8310578 w 10243893"/>
              <a:gd name="connsiteY4404" fmla="*/ 3257623 h 6867747"/>
              <a:gd name="connsiteX4405" fmla="*/ 8455815 w 10243893"/>
              <a:gd name="connsiteY4405" fmla="*/ 3057967 h 6867747"/>
              <a:gd name="connsiteX4406" fmla="*/ 8455815 w 10243893"/>
              <a:gd name="connsiteY4406" fmla="*/ 3057846 h 6867747"/>
              <a:gd name="connsiteX4407" fmla="*/ 8455815 w 10243893"/>
              <a:gd name="connsiteY4407" fmla="*/ 2905353 h 6867747"/>
              <a:gd name="connsiteX4408" fmla="*/ 6695916 w 10243893"/>
              <a:gd name="connsiteY4408" fmla="*/ 2858069 h 6867747"/>
              <a:gd name="connsiteX4409" fmla="*/ 6695916 w 10243893"/>
              <a:gd name="connsiteY4409" fmla="*/ 2858190 h 6867747"/>
              <a:gd name="connsiteX4410" fmla="*/ 6550679 w 10243893"/>
              <a:gd name="connsiteY4410" fmla="*/ 2905353 h 6867747"/>
              <a:gd name="connsiteX4411" fmla="*/ 6550679 w 10243893"/>
              <a:gd name="connsiteY4411" fmla="*/ 3057967 h 6867747"/>
              <a:gd name="connsiteX4412" fmla="*/ 6695916 w 10243893"/>
              <a:gd name="connsiteY4412" fmla="*/ 3257623 h 6867747"/>
              <a:gd name="connsiteX4413" fmla="*/ 6841154 w 10243893"/>
              <a:gd name="connsiteY4413" fmla="*/ 3057967 h 6867747"/>
              <a:gd name="connsiteX4414" fmla="*/ 6841154 w 10243893"/>
              <a:gd name="connsiteY4414" fmla="*/ 3057846 h 6867747"/>
              <a:gd name="connsiteX4415" fmla="*/ 6841154 w 10243893"/>
              <a:gd name="connsiteY4415" fmla="*/ 2905353 h 6867747"/>
              <a:gd name="connsiteX4416" fmla="*/ 5079560 w 10243893"/>
              <a:gd name="connsiteY4416" fmla="*/ 2857948 h 6867747"/>
              <a:gd name="connsiteX4417" fmla="*/ 5079560 w 10243893"/>
              <a:gd name="connsiteY4417" fmla="*/ 2858069 h 6867747"/>
              <a:gd name="connsiteX4418" fmla="*/ 4934323 w 10243893"/>
              <a:gd name="connsiteY4418" fmla="*/ 2905232 h 6867747"/>
              <a:gd name="connsiteX4419" fmla="*/ 4934323 w 10243893"/>
              <a:gd name="connsiteY4419" fmla="*/ 3057846 h 6867747"/>
              <a:gd name="connsiteX4420" fmla="*/ 5079560 w 10243893"/>
              <a:gd name="connsiteY4420" fmla="*/ 3257502 h 6867747"/>
              <a:gd name="connsiteX4421" fmla="*/ 5224798 w 10243893"/>
              <a:gd name="connsiteY4421" fmla="*/ 3057846 h 6867747"/>
              <a:gd name="connsiteX4422" fmla="*/ 5224798 w 10243893"/>
              <a:gd name="connsiteY4422" fmla="*/ 3057725 h 6867747"/>
              <a:gd name="connsiteX4423" fmla="*/ 5224798 w 10243893"/>
              <a:gd name="connsiteY4423" fmla="*/ 2905232 h 6867747"/>
              <a:gd name="connsiteX4424" fmla="*/ 3464656 w 10243893"/>
              <a:gd name="connsiteY4424" fmla="*/ 2857948 h 6867747"/>
              <a:gd name="connsiteX4425" fmla="*/ 3464656 w 10243893"/>
              <a:gd name="connsiteY4425" fmla="*/ 2858069 h 6867747"/>
              <a:gd name="connsiteX4426" fmla="*/ 3319418 w 10243893"/>
              <a:gd name="connsiteY4426" fmla="*/ 2905232 h 6867747"/>
              <a:gd name="connsiteX4427" fmla="*/ 3319418 w 10243893"/>
              <a:gd name="connsiteY4427" fmla="*/ 3057846 h 6867747"/>
              <a:gd name="connsiteX4428" fmla="*/ 3464656 w 10243893"/>
              <a:gd name="connsiteY4428" fmla="*/ 3257502 h 6867747"/>
              <a:gd name="connsiteX4429" fmla="*/ 3609893 w 10243893"/>
              <a:gd name="connsiteY4429" fmla="*/ 3057846 h 6867747"/>
              <a:gd name="connsiteX4430" fmla="*/ 3609893 w 10243893"/>
              <a:gd name="connsiteY4430" fmla="*/ 3057725 h 6867747"/>
              <a:gd name="connsiteX4431" fmla="*/ 3609893 w 10243893"/>
              <a:gd name="connsiteY4431" fmla="*/ 2905232 h 6867747"/>
              <a:gd name="connsiteX4432" fmla="*/ 1849751 w 10243893"/>
              <a:gd name="connsiteY4432" fmla="*/ 2857948 h 6867747"/>
              <a:gd name="connsiteX4433" fmla="*/ 1849751 w 10243893"/>
              <a:gd name="connsiteY4433" fmla="*/ 2858069 h 6867747"/>
              <a:gd name="connsiteX4434" fmla="*/ 1704514 w 10243893"/>
              <a:gd name="connsiteY4434" fmla="*/ 2905232 h 6867747"/>
              <a:gd name="connsiteX4435" fmla="*/ 1704514 w 10243893"/>
              <a:gd name="connsiteY4435" fmla="*/ 3057846 h 6867747"/>
              <a:gd name="connsiteX4436" fmla="*/ 1849751 w 10243893"/>
              <a:gd name="connsiteY4436" fmla="*/ 3257502 h 6867747"/>
              <a:gd name="connsiteX4437" fmla="*/ 1994989 w 10243893"/>
              <a:gd name="connsiteY4437" fmla="*/ 3057846 h 6867747"/>
              <a:gd name="connsiteX4438" fmla="*/ 1994989 w 10243893"/>
              <a:gd name="connsiteY4438" fmla="*/ 3057725 h 6867747"/>
              <a:gd name="connsiteX4439" fmla="*/ 1994989 w 10243893"/>
              <a:gd name="connsiteY4439" fmla="*/ 2905232 h 6867747"/>
              <a:gd name="connsiteX4440" fmla="*/ 234847 w 10243893"/>
              <a:gd name="connsiteY4440" fmla="*/ 2857948 h 6867747"/>
              <a:gd name="connsiteX4441" fmla="*/ 234847 w 10243893"/>
              <a:gd name="connsiteY4441" fmla="*/ 2858069 h 6867747"/>
              <a:gd name="connsiteX4442" fmla="*/ 89609 w 10243893"/>
              <a:gd name="connsiteY4442" fmla="*/ 2905232 h 6867747"/>
              <a:gd name="connsiteX4443" fmla="*/ 89609 w 10243893"/>
              <a:gd name="connsiteY4443" fmla="*/ 3057846 h 6867747"/>
              <a:gd name="connsiteX4444" fmla="*/ 234847 w 10243893"/>
              <a:gd name="connsiteY4444" fmla="*/ 3257502 h 6867747"/>
              <a:gd name="connsiteX4445" fmla="*/ 380084 w 10243893"/>
              <a:gd name="connsiteY4445" fmla="*/ 3057846 h 6867747"/>
              <a:gd name="connsiteX4446" fmla="*/ 380084 w 10243893"/>
              <a:gd name="connsiteY4446" fmla="*/ 3057725 h 6867747"/>
              <a:gd name="connsiteX4447" fmla="*/ 380084 w 10243893"/>
              <a:gd name="connsiteY4447" fmla="*/ 2905232 h 6867747"/>
              <a:gd name="connsiteX4448" fmla="*/ 9262905 w 10243893"/>
              <a:gd name="connsiteY4448" fmla="*/ 2825660 h 6867747"/>
              <a:gd name="connsiteX4449" fmla="*/ 9262905 w 10243893"/>
              <a:gd name="connsiteY4449" fmla="*/ 2825827 h 6867747"/>
              <a:gd name="connsiteX4450" fmla="*/ 9128914 w 10243893"/>
              <a:gd name="connsiteY4450" fmla="*/ 3010200 h 6867747"/>
              <a:gd name="connsiteX4451" fmla="*/ 9180068 w 10243893"/>
              <a:gd name="connsiteY4451" fmla="*/ 3080702 h 6867747"/>
              <a:gd name="connsiteX4452" fmla="*/ 9262905 w 10243893"/>
              <a:gd name="connsiteY4452" fmla="*/ 3053734 h 6867747"/>
              <a:gd name="connsiteX4453" fmla="*/ 9262905 w 10243893"/>
              <a:gd name="connsiteY4453" fmla="*/ 2825827 h 6867747"/>
              <a:gd name="connsiteX4454" fmla="*/ 9263026 w 10243893"/>
              <a:gd name="connsiteY4454" fmla="*/ 2825660 h 6867747"/>
              <a:gd name="connsiteX4455" fmla="*/ 7647880 w 10243893"/>
              <a:gd name="connsiteY4455" fmla="*/ 2825660 h 6867747"/>
              <a:gd name="connsiteX4456" fmla="*/ 7647880 w 10243893"/>
              <a:gd name="connsiteY4456" fmla="*/ 2825827 h 6867747"/>
              <a:gd name="connsiteX4457" fmla="*/ 7513889 w 10243893"/>
              <a:gd name="connsiteY4457" fmla="*/ 3010200 h 6867747"/>
              <a:gd name="connsiteX4458" fmla="*/ 7565043 w 10243893"/>
              <a:gd name="connsiteY4458" fmla="*/ 3080702 h 6867747"/>
              <a:gd name="connsiteX4459" fmla="*/ 7647880 w 10243893"/>
              <a:gd name="connsiteY4459" fmla="*/ 3053734 h 6867747"/>
              <a:gd name="connsiteX4460" fmla="*/ 7647880 w 10243893"/>
              <a:gd name="connsiteY4460" fmla="*/ 2825827 h 6867747"/>
              <a:gd name="connsiteX4461" fmla="*/ 7648001 w 10243893"/>
              <a:gd name="connsiteY4461" fmla="*/ 2825660 h 6867747"/>
              <a:gd name="connsiteX4462" fmla="*/ 6033097 w 10243893"/>
              <a:gd name="connsiteY4462" fmla="*/ 2825660 h 6867747"/>
              <a:gd name="connsiteX4463" fmla="*/ 6033097 w 10243893"/>
              <a:gd name="connsiteY4463" fmla="*/ 2825826 h 6867747"/>
              <a:gd name="connsiteX4464" fmla="*/ 5899106 w 10243893"/>
              <a:gd name="connsiteY4464" fmla="*/ 3010200 h 6867747"/>
              <a:gd name="connsiteX4465" fmla="*/ 5950259 w 10243893"/>
              <a:gd name="connsiteY4465" fmla="*/ 3080702 h 6867747"/>
              <a:gd name="connsiteX4466" fmla="*/ 6033097 w 10243893"/>
              <a:gd name="connsiteY4466" fmla="*/ 3053734 h 6867747"/>
              <a:gd name="connsiteX4467" fmla="*/ 6033097 w 10243893"/>
              <a:gd name="connsiteY4467" fmla="*/ 2825826 h 6867747"/>
              <a:gd name="connsiteX4468" fmla="*/ 6033217 w 10243893"/>
              <a:gd name="connsiteY4468" fmla="*/ 2825660 h 6867747"/>
              <a:gd name="connsiteX4469" fmla="*/ 4418192 w 10243893"/>
              <a:gd name="connsiteY4469" fmla="*/ 2825660 h 6867747"/>
              <a:gd name="connsiteX4470" fmla="*/ 4418192 w 10243893"/>
              <a:gd name="connsiteY4470" fmla="*/ 2825827 h 6867747"/>
              <a:gd name="connsiteX4471" fmla="*/ 4284201 w 10243893"/>
              <a:gd name="connsiteY4471" fmla="*/ 3010200 h 6867747"/>
              <a:gd name="connsiteX4472" fmla="*/ 4335355 w 10243893"/>
              <a:gd name="connsiteY4472" fmla="*/ 3080702 h 6867747"/>
              <a:gd name="connsiteX4473" fmla="*/ 4418192 w 10243893"/>
              <a:gd name="connsiteY4473" fmla="*/ 3053734 h 6867747"/>
              <a:gd name="connsiteX4474" fmla="*/ 4418192 w 10243893"/>
              <a:gd name="connsiteY4474" fmla="*/ 2825827 h 6867747"/>
              <a:gd name="connsiteX4475" fmla="*/ 4418313 w 10243893"/>
              <a:gd name="connsiteY4475" fmla="*/ 2825660 h 6867747"/>
              <a:gd name="connsiteX4476" fmla="*/ 1187657 w 10243893"/>
              <a:gd name="connsiteY4476" fmla="*/ 2825660 h 6867747"/>
              <a:gd name="connsiteX4477" fmla="*/ 1187657 w 10243893"/>
              <a:gd name="connsiteY4477" fmla="*/ 2825827 h 6867747"/>
              <a:gd name="connsiteX4478" fmla="*/ 1053667 w 10243893"/>
              <a:gd name="connsiteY4478" fmla="*/ 3010200 h 6867747"/>
              <a:gd name="connsiteX4479" fmla="*/ 1104820 w 10243893"/>
              <a:gd name="connsiteY4479" fmla="*/ 3080702 h 6867747"/>
              <a:gd name="connsiteX4480" fmla="*/ 1187657 w 10243893"/>
              <a:gd name="connsiteY4480" fmla="*/ 3053734 h 6867747"/>
              <a:gd name="connsiteX4481" fmla="*/ 1187657 w 10243893"/>
              <a:gd name="connsiteY4481" fmla="*/ 2825827 h 6867747"/>
              <a:gd name="connsiteX4482" fmla="*/ 1187778 w 10243893"/>
              <a:gd name="connsiteY4482" fmla="*/ 2825660 h 6867747"/>
              <a:gd name="connsiteX4483" fmla="*/ 8972430 w 10243893"/>
              <a:gd name="connsiteY4483" fmla="*/ 2825539 h 6867747"/>
              <a:gd name="connsiteX4484" fmla="*/ 8972430 w 10243893"/>
              <a:gd name="connsiteY4484" fmla="*/ 3053613 h 6867747"/>
              <a:gd name="connsiteX4485" fmla="*/ 9055267 w 10243893"/>
              <a:gd name="connsiteY4485" fmla="*/ 3080581 h 6867747"/>
              <a:gd name="connsiteX4486" fmla="*/ 9106421 w 10243893"/>
              <a:gd name="connsiteY4486" fmla="*/ 3010078 h 6867747"/>
              <a:gd name="connsiteX4487" fmla="*/ 9106542 w 10243893"/>
              <a:gd name="connsiteY4487" fmla="*/ 3010078 h 6867747"/>
              <a:gd name="connsiteX4488" fmla="*/ 7357526 w 10243893"/>
              <a:gd name="connsiteY4488" fmla="*/ 2825539 h 6867747"/>
              <a:gd name="connsiteX4489" fmla="*/ 7357526 w 10243893"/>
              <a:gd name="connsiteY4489" fmla="*/ 3053613 h 6867747"/>
              <a:gd name="connsiteX4490" fmla="*/ 7440364 w 10243893"/>
              <a:gd name="connsiteY4490" fmla="*/ 3080581 h 6867747"/>
              <a:gd name="connsiteX4491" fmla="*/ 7491517 w 10243893"/>
              <a:gd name="connsiteY4491" fmla="*/ 3010078 h 6867747"/>
              <a:gd name="connsiteX4492" fmla="*/ 7491638 w 10243893"/>
              <a:gd name="connsiteY4492" fmla="*/ 3010078 h 6867747"/>
              <a:gd name="connsiteX4493" fmla="*/ 5742622 w 10243893"/>
              <a:gd name="connsiteY4493" fmla="*/ 2825539 h 6867747"/>
              <a:gd name="connsiteX4494" fmla="*/ 5742622 w 10243893"/>
              <a:gd name="connsiteY4494" fmla="*/ 3053613 h 6867747"/>
              <a:gd name="connsiteX4495" fmla="*/ 5825459 w 10243893"/>
              <a:gd name="connsiteY4495" fmla="*/ 3080581 h 6867747"/>
              <a:gd name="connsiteX4496" fmla="*/ 5876613 w 10243893"/>
              <a:gd name="connsiteY4496" fmla="*/ 3010078 h 6867747"/>
              <a:gd name="connsiteX4497" fmla="*/ 5876733 w 10243893"/>
              <a:gd name="connsiteY4497" fmla="*/ 3010078 h 6867747"/>
              <a:gd name="connsiteX4498" fmla="*/ 4127717 w 10243893"/>
              <a:gd name="connsiteY4498" fmla="*/ 2825539 h 6867747"/>
              <a:gd name="connsiteX4499" fmla="*/ 4127717 w 10243893"/>
              <a:gd name="connsiteY4499" fmla="*/ 3053613 h 6867747"/>
              <a:gd name="connsiteX4500" fmla="*/ 4210554 w 10243893"/>
              <a:gd name="connsiteY4500" fmla="*/ 3080581 h 6867747"/>
              <a:gd name="connsiteX4501" fmla="*/ 4261708 w 10243893"/>
              <a:gd name="connsiteY4501" fmla="*/ 3010078 h 6867747"/>
              <a:gd name="connsiteX4502" fmla="*/ 4261829 w 10243893"/>
              <a:gd name="connsiteY4502" fmla="*/ 3010078 h 6867747"/>
              <a:gd name="connsiteX4503" fmla="*/ 897303 w 10243893"/>
              <a:gd name="connsiteY4503" fmla="*/ 2825539 h 6867747"/>
              <a:gd name="connsiteX4504" fmla="*/ 897303 w 10243893"/>
              <a:gd name="connsiteY4504" fmla="*/ 3053613 h 6867747"/>
              <a:gd name="connsiteX4505" fmla="*/ 980141 w 10243893"/>
              <a:gd name="connsiteY4505" fmla="*/ 3080581 h 6867747"/>
              <a:gd name="connsiteX4506" fmla="*/ 1031294 w 10243893"/>
              <a:gd name="connsiteY4506" fmla="*/ 3010078 h 6867747"/>
              <a:gd name="connsiteX4507" fmla="*/ 1031415 w 10243893"/>
              <a:gd name="connsiteY4507" fmla="*/ 3010078 h 6867747"/>
              <a:gd name="connsiteX4508" fmla="*/ 2803046 w 10243893"/>
              <a:gd name="connsiteY4508" fmla="*/ 2825418 h 6867747"/>
              <a:gd name="connsiteX4509" fmla="*/ 2803046 w 10243893"/>
              <a:gd name="connsiteY4509" fmla="*/ 2825585 h 6867747"/>
              <a:gd name="connsiteX4510" fmla="*/ 2669055 w 10243893"/>
              <a:gd name="connsiteY4510" fmla="*/ 3009958 h 6867747"/>
              <a:gd name="connsiteX4511" fmla="*/ 2720208 w 10243893"/>
              <a:gd name="connsiteY4511" fmla="*/ 3080460 h 6867747"/>
              <a:gd name="connsiteX4512" fmla="*/ 2803046 w 10243893"/>
              <a:gd name="connsiteY4512" fmla="*/ 3053493 h 6867747"/>
              <a:gd name="connsiteX4513" fmla="*/ 2803046 w 10243893"/>
              <a:gd name="connsiteY4513" fmla="*/ 2825585 h 6867747"/>
              <a:gd name="connsiteX4514" fmla="*/ 2803167 w 10243893"/>
              <a:gd name="connsiteY4514" fmla="*/ 2825418 h 6867747"/>
              <a:gd name="connsiteX4515" fmla="*/ 2512692 w 10243893"/>
              <a:gd name="connsiteY4515" fmla="*/ 2825297 h 6867747"/>
              <a:gd name="connsiteX4516" fmla="*/ 2512692 w 10243893"/>
              <a:gd name="connsiteY4516" fmla="*/ 3053372 h 6867747"/>
              <a:gd name="connsiteX4517" fmla="*/ 2595529 w 10243893"/>
              <a:gd name="connsiteY4517" fmla="*/ 3080339 h 6867747"/>
              <a:gd name="connsiteX4518" fmla="*/ 2646683 w 10243893"/>
              <a:gd name="connsiteY4518" fmla="*/ 3009837 h 6867747"/>
              <a:gd name="connsiteX4519" fmla="*/ 2646804 w 10243893"/>
              <a:gd name="connsiteY4519" fmla="*/ 3009837 h 6867747"/>
              <a:gd name="connsiteX4520" fmla="*/ 10242441 w 10243893"/>
              <a:gd name="connsiteY4520" fmla="*/ 2819492 h 6867747"/>
              <a:gd name="connsiteX4521" fmla="*/ 10242441 w 10243893"/>
              <a:gd name="connsiteY4521" fmla="*/ 2876571 h 6867747"/>
              <a:gd name="connsiteX4522" fmla="*/ 10221641 w 10243893"/>
              <a:gd name="connsiteY4522" fmla="*/ 2848032 h 6867747"/>
              <a:gd name="connsiteX4523" fmla="*/ 8864198 w 10243893"/>
              <a:gd name="connsiteY4523" fmla="*/ 2677399 h 6867747"/>
              <a:gd name="connsiteX4524" fmla="*/ 8719081 w 10243893"/>
              <a:gd name="connsiteY4524" fmla="*/ 2724683 h 6867747"/>
              <a:gd name="connsiteX4525" fmla="*/ 8719081 w 10243893"/>
              <a:gd name="connsiteY4525" fmla="*/ 2724804 h 6867747"/>
              <a:gd name="connsiteX4526" fmla="*/ 8629351 w 10243893"/>
              <a:gd name="connsiteY4526" fmla="*/ 2848153 h 6867747"/>
              <a:gd name="connsiteX4527" fmla="*/ 8719081 w 10243893"/>
              <a:gd name="connsiteY4527" fmla="*/ 2971623 h 6867747"/>
              <a:gd name="connsiteX4528" fmla="*/ 8953928 w 10243893"/>
              <a:gd name="connsiteY4528" fmla="*/ 3047930 h 6867747"/>
              <a:gd name="connsiteX4529" fmla="*/ 8953928 w 10243893"/>
              <a:gd name="connsiteY4529" fmla="*/ 2800869 h 6867747"/>
              <a:gd name="connsiteX4530" fmla="*/ 7249294 w 10243893"/>
              <a:gd name="connsiteY4530" fmla="*/ 2677399 h 6867747"/>
              <a:gd name="connsiteX4531" fmla="*/ 7104177 w 10243893"/>
              <a:gd name="connsiteY4531" fmla="*/ 2724683 h 6867747"/>
              <a:gd name="connsiteX4532" fmla="*/ 7104056 w 10243893"/>
              <a:gd name="connsiteY4532" fmla="*/ 2724804 h 6867747"/>
              <a:gd name="connsiteX4533" fmla="*/ 7014446 w 10243893"/>
              <a:gd name="connsiteY4533" fmla="*/ 2848153 h 6867747"/>
              <a:gd name="connsiteX4534" fmla="*/ 7104177 w 10243893"/>
              <a:gd name="connsiteY4534" fmla="*/ 2971623 h 6867747"/>
              <a:gd name="connsiteX4535" fmla="*/ 7339024 w 10243893"/>
              <a:gd name="connsiteY4535" fmla="*/ 3047930 h 6867747"/>
              <a:gd name="connsiteX4536" fmla="*/ 7339024 w 10243893"/>
              <a:gd name="connsiteY4536" fmla="*/ 2800869 h 6867747"/>
              <a:gd name="connsiteX4537" fmla="*/ 5634389 w 10243893"/>
              <a:gd name="connsiteY4537" fmla="*/ 2677399 h 6867747"/>
              <a:gd name="connsiteX4538" fmla="*/ 5489273 w 10243893"/>
              <a:gd name="connsiteY4538" fmla="*/ 2724683 h 6867747"/>
              <a:gd name="connsiteX4539" fmla="*/ 5489273 w 10243893"/>
              <a:gd name="connsiteY4539" fmla="*/ 2724804 h 6867747"/>
              <a:gd name="connsiteX4540" fmla="*/ 5399542 w 10243893"/>
              <a:gd name="connsiteY4540" fmla="*/ 2848153 h 6867747"/>
              <a:gd name="connsiteX4541" fmla="*/ 5489273 w 10243893"/>
              <a:gd name="connsiteY4541" fmla="*/ 2971623 h 6867747"/>
              <a:gd name="connsiteX4542" fmla="*/ 5724119 w 10243893"/>
              <a:gd name="connsiteY4542" fmla="*/ 3047930 h 6867747"/>
              <a:gd name="connsiteX4543" fmla="*/ 5724119 w 10243893"/>
              <a:gd name="connsiteY4543" fmla="*/ 2800869 h 6867747"/>
              <a:gd name="connsiteX4544" fmla="*/ 4019484 w 10243893"/>
              <a:gd name="connsiteY4544" fmla="*/ 2677399 h 6867747"/>
              <a:gd name="connsiteX4545" fmla="*/ 3874368 w 10243893"/>
              <a:gd name="connsiteY4545" fmla="*/ 2724683 h 6867747"/>
              <a:gd name="connsiteX4546" fmla="*/ 3874368 w 10243893"/>
              <a:gd name="connsiteY4546" fmla="*/ 2724804 h 6867747"/>
              <a:gd name="connsiteX4547" fmla="*/ 3784637 w 10243893"/>
              <a:gd name="connsiteY4547" fmla="*/ 2848153 h 6867747"/>
              <a:gd name="connsiteX4548" fmla="*/ 3874368 w 10243893"/>
              <a:gd name="connsiteY4548" fmla="*/ 2971623 h 6867747"/>
              <a:gd name="connsiteX4549" fmla="*/ 4109215 w 10243893"/>
              <a:gd name="connsiteY4549" fmla="*/ 3047930 h 6867747"/>
              <a:gd name="connsiteX4550" fmla="*/ 4109215 w 10243893"/>
              <a:gd name="connsiteY4550" fmla="*/ 2800869 h 6867747"/>
              <a:gd name="connsiteX4551" fmla="*/ 2910311 w 10243893"/>
              <a:gd name="connsiteY4551" fmla="*/ 2677278 h 6867747"/>
              <a:gd name="connsiteX4552" fmla="*/ 2820581 w 10243893"/>
              <a:gd name="connsiteY4552" fmla="*/ 2800748 h 6867747"/>
              <a:gd name="connsiteX4553" fmla="*/ 2820581 w 10243893"/>
              <a:gd name="connsiteY4553" fmla="*/ 3047809 h 6867747"/>
              <a:gd name="connsiteX4554" fmla="*/ 3055427 w 10243893"/>
              <a:gd name="connsiteY4554" fmla="*/ 2971502 h 6867747"/>
              <a:gd name="connsiteX4555" fmla="*/ 3145158 w 10243893"/>
              <a:gd name="connsiteY4555" fmla="*/ 2848032 h 6867747"/>
              <a:gd name="connsiteX4556" fmla="*/ 3055427 w 10243893"/>
              <a:gd name="connsiteY4556" fmla="*/ 2724683 h 6867747"/>
              <a:gd name="connsiteX4557" fmla="*/ 2910311 w 10243893"/>
              <a:gd name="connsiteY4557" fmla="*/ 2677520 h 6867747"/>
              <a:gd name="connsiteX4558" fmla="*/ 1295285 w 10243893"/>
              <a:gd name="connsiteY4558" fmla="*/ 2677278 h 6867747"/>
              <a:gd name="connsiteX4559" fmla="*/ 1205555 w 10243893"/>
              <a:gd name="connsiteY4559" fmla="*/ 2800748 h 6867747"/>
              <a:gd name="connsiteX4560" fmla="*/ 1205555 w 10243893"/>
              <a:gd name="connsiteY4560" fmla="*/ 3047809 h 6867747"/>
              <a:gd name="connsiteX4561" fmla="*/ 1440523 w 10243893"/>
              <a:gd name="connsiteY4561" fmla="*/ 2971502 h 6867747"/>
              <a:gd name="connsiteX4562" fmla="*/ 1530253 w 10243893"/>
              <a:gd name="connsiteY4562" fmla="*/ 2848032 h 6867747"/>
              <a:gd name="connsiteX4563" fmla="*/ 1440523 w 10243893"/>
              <a:gd name="connsiteY4563" fmla="*/ 2724683 h 6867747"/>
              <a:gd name="connsiteX4564" fmla="*/ 1295406 w 10243893"/>
              <a:gd name="connsiteY4564" fmla="*/ 2677520 h 6867747"/>
              <a:gd name="connsiteX4565" fmla="*/ 9370654 w 10243893"/>
              <a:gd name="connsiteY4565" fmla="*/ 2677157 h 6867747"/>
              <a:gd name="connsiteX4566" fmla="*/ 9280924 w 10243893"/>
              <a:gd name="connsiteY4566" fmla="*/ 2800627 h 6867747"/>
              <a:gd name="connsiteX4567" fmla="*/ 9280924 w 10243893"/>
              <a:gd name="connsiteY4567" fmla="*/ 3047688 h 6867747"/>
              <a:gd name="connsiteX4568" fmla="*/ 9515771 w 10243893"/>
              <a:gd name="connsiteY4568" fmla="*/ 2971381 h 6867747"/>
              <a:gd name="connsiteX4569" fmla="*/ 9605501 w 10243893"/>
              <a:gd name="connsiteY4569" fmla="*/ 2847911 h 6867747"/>
              <a:gd name="connsiteX4570" fmla="*/ 9515771 w 10243893"/>
              <a:gd name="connsiteY4570" fmla="*/ 2724562 h 6867747"/>
              <a:gd name="connsiteX4571" fmla="*/ 9370654 w 10243893"/>
              <a:gd name="connsiteY4571" fmla="*/ 2677399 h 6867747"/>
              <a:gd name="connsiteX4572" fmla="*/ 7755750 w 10243893"/>
              <a:gd name="connsiteY4572" fmla="*/ 2677157 h 6867747"/>
              <a:gd name="connsiteX4573" fmla="*/ 7666019 w 10243893"/>
              <a:gd name="connsiteY4573" fmla="*/ 2800627 h 6867747"/>
              <a:gd name="connsiteX4574" fmla="*/ 7666019 w 10243893"/>
              <a:gd name="connsiteY4574" fmla="*/ 3047688 h 6867747"/>
              <a:gd name="connsiteX4575" fmla="*/ 7900867 w 10243893"/>
              <a:gd name="connsiteY4575" fmla="*/ 2971381 h 6867747"/>
              <a:gd name="connsiteX4576" fmla="*/ 7990597 w 10243893"/>
              <a:gd name="connsiteY4576" fmla="*/ 2847911 h 6867747"/>
              <a:gd name="connsiteX4577" fmla="*/ 7900867 w 10243893"/>
              <a:gd name="connsiteY4577" fmla="*/ 2724562 h 6867747"/>
              <a:gd name="connsiteX4578" fmla="*/ 7755750 w 10243893"/>
              <a:gd name="connsiteY4578" fmla="*/ 2677399 h 6867747"/>
              <a:gd name="connsiteX4579" fmla="*/ 6140966 w 10243893"/>
              <a:gd name="connsiteY4579" fmla="*/ 2677157 h 6867747"/>
              <a:gd name="connsiteX4580" fmla="*/ 6051236 w 10243893"/>
              <a:gd name="connsiteY4580" fmla="*/ 2800627 h 6867747"/>
              <a:gd name="connsiteX4581" fmla="*/ 6051236 w 10243893"/>
              <a:gd name="connsiteY4581" fmla="*/ 3047688 h 6867747"/>
              <a:gd name="connsiteX4582" fmla="*/ 6286204 w 10243893"/>
              <a:gd name="connsiteY4582" fmla="*/ 2971381 h 6867747"/>
              <a:gd name="connsiteX4583" fmla="*/ 6375934 w 10243893"/>
              <a:gd name="connsiteY4583" fmla="*/ 2847911 h 6867747"/>
              <a:gd name="connsiteX4584" fmla="*/ 6286204 w 10243893"/>
              <a:gd name="connsiteY4584" fmla="*/ 2724562 h 6867747"/>
              <a:gd name="connsiteX4585" fmla="*/ 6141087 w 10243893"/>
              <a:gd name="connsiteY4585" fmla="*/ 2677399 h 6867747"/>
              <a:gd name="connsiteX4586" fmla="*/ 4525820 w 10243893"/>
              <a:gd name="connsiteY4586" fmla="*/ 2677157 h 6867747"/>
              <a:gd name="connsiteX4587" fmla="*/ 4436090 w 10243893"/>
              <a:gd name="connsiteY4587" fmla="*/ 2800627 h 6867747"/>
              <a:gd name="connsiteX4588" fmla="*/ 4436090 w 10243893"/>
              <a:gd name="connsiteY4588" fmla="*/ 3047688 h 6867747"/>
              <a:gd name="connsiteX4589" fmla="*/ 4671058 w 10243893"/>
              <a:gd name="connsiteY4589" fmla="*/ 2971381 h 6867747"/>
              <a:gd name="connsiteX4590" fmla="*/ 4760788 w 10243893"/>
              <a:gd name="connsiteY4590" fmla="*/ 2847911 h 6867747"/>
              <a:gd name="connsiteX4591" fmla="*/ 4671058 w 10243893"/>
              <a:gd name="connsiteY4591" fmla="*/ 2724562 h 6867747"/>
              <a:gd name="connsiteX4592" fmla="*/ 4525941 w 10243893"/>
              <a:gd name="connsiteY4592" fmla="*/ 2677399 h 6867747"/>
              <a:gd name="connsiteX4593" fmla="*/ 2404459 w 10243893"/>
              <a:gd name="connsiteY4593" fmla="*/ 2677157 h 6867747"/>
              <a:gd name="connsiteX4594" fmla="*/ 2259343 w 10243893"/>
              <a:gd name="connsiteY4594" fmla="*/ 2724441 h 6867747"/>
              <a:gd name="connsiteX4595" fmla="*/ 2259222 w 10243893"/>
              <a:gd name="connsiteY4595" fmla="*/ 2724562 h 6867747"/>
              <a:gd name="connsiteX4596" fmla="*/ 2169491 w 10243893"/>
              <a:gd name="connsiteY4596" fmla="*/ 2847911 h 6867747"/>
              <a:gd name="connsiteX4597" fmla="*/ 2259222 w 10243893"/>
              <a:gd name="connsiteY4597" fmla="*/ 2971381 h 6867747"/>
              <a:gd name="connsiteX4598" fmla="*/ 2494189 w 10243893"/>
              <a:gd name="connsiteY4598" fmla="*/ 3047688 h 6867747"/>
              <a:gd name="connsiteX4599" fmla="*/ 2494189 w 10243893"/>
              <a:gd name="connsiteY4599" fmla="*/ 2800627 h 6867747"/>
              <a:gd name="connsiteX4600" fmla="*/ 789555 w 10243893"/>
              <a:gd name="connsiteY4600" fmla="*/ 2677157 h 6867747"/>
              <a:gd name="connsiteX4601" fmla="*/ 644438 w 10243893"/>
              <a:gd name="connsiteY4601" fmla="*/ 2724441 h 6867747"/>
              <a:gd name="connsiteX4602" fmla="*/ 644317 w 10243893"/>
              <a:gd name="connsiteY4602" fmla="*/ 2724562 h 6867747"/>
              <a:gd name="connsiteX4603" fmla="*/ 554587 w 10243893"/>
              <a:gd name="connsiteY4603" fmla="*/ 2847911 h 6867747"/>
              <a:gd name="connsiteX4604" fmla="*/ 644317 w 10243893"/>
              <a:gd name="connsiteY4604" fmla="*/ 2971381 h 6867747"/>
              <a:gd name="connsiteX4605" fmla="*/ 879285 w 10243893"/>
              <a:gd name="connsiteY4605" fmla="*/ 3047688 h 6867747"/>
              <a:gd name="connsiteX4606" fmla="*/ 879285 w 10243893"/>
              <a:gd name="connsiteY4606" fmla="*/ 2800627 h 6867747"/>
              <a:gd name="connsiteX4607" fmla="*/ 8472746 w 10243893"/>
              <a:gd name="connsiteY4607" fmla="*/ 2663855 h 6867747"/>
              <a:gd name="connsiteX4608" fmla="*/ 8472746 w 10243893"/>
              <a:gd name="connsiteY4608" fmla="*/ 2804860 h 6867747"/>
              <a:gd name="connsiteX4609" fmla="*/ 8338634 w 10243893"/>
              <a:gd name="connsiteY4609" fmla="*/ 2848395 h 6867747"/>
              <a:gd name="connsiteX4610" fmla="*/ 8472746 w 10243893"/>
              <a:gd name="connsiteY4610" fmla="*/ 2891930 h 6867747"/>
              <a:gd name="connsiteX4611" fmla="*/ 8472746 w 10243893"/>
              <a:gd name="connsiteY4611" fmla="*/ 3032693 h 6867747"/>
              <a:gd name="connsiteX4612" fmla="*/ 8555583 w 10243893"/>
              <a:gd name="connsiteY4612" fmla="*/ 2918776 h 6867747"/>
              <a:gd name="connsiteX4613" fmla="*/ 8689537 w 10243893"/>
              <a:gd name="connsiteY4613" fmla="*/ 2962260 h 6867747"/>
              <a:gd name="connsiteX4614" fmla="*/ 8689574 w 10243893"/>
              <a:gd name="connsiteY4614" fmla="*/ 2962311 h 6867747"/>
              <a:gd name="connsiteX4615" fmla="*/ 8689695 w 10243893"/>
              <a:gd name="connsiteY4615" fmla="*/ 2962311 h 6867747"/>
              <a:gd name="connsiteX4616" fmla="*/ 8689537 w 10243893"/>
              <a:gd name="connsiteY4616" fmla="*/ 2962260 h 6867747"/>
              <a:gd name="connsiteX4617" fmla="*/ 8606737 w 10243893"/>
              <a:gd name="connsiteY4617" fmla="*/ 2848274 h 6867747"/>
              <a:gd name="connsiteX4618" fmla="*/ 8689574 w 10243893"/>
              <a:gd name="connsiteY4618" fmla="*/ 2734357 h 6867747"/>
              <a:gd name="connsiteX4619" fmla="*/ 8555583 w 10243893"/>
              <a:gd name="connsiteY4619" fmla="*/ 2777892 h 6867747"/>
              <a:gd name="connsiteX4620" fmla="*/ 6857842 w 10243893"/>
              <a:gd name="connsiteY4620" fmla="*/ 2663855 h 6867747"/>
              <a:gd name="connsiteX4621" fmla="*/ 6857842 w 10243893"/>
              <a:gd name="connsiteY4621" fmla="*/ 2804860 h 6867747"/>
              <a:gd name="connsiteX4622" fmla="*/ 6723730 w 10243893"/>
              <a:gd name="connsiteY4622" fmla="*/ 2848395 h 6867747"/>
              <a:gd name="connsiteX4623" fmla="*/ 6857842 w 10243893"/>
              <a:gd name="connsiteY4623" fmla="*/ 2891930 h 6867747"/>
              <a:gd name="connsiteX4624" fmla="*/ 6857842 w 10243893"/>
              <a:gd name="connsiteY4624" fmla="*/ 3032693 h 6867747"/>
              <a:gd name="connsiteX4625" fmla="*/ 6940679 w 10243893"/>
              <a:gd name="connsiteY4625" fmla="*/ 2918776 h 6867747"/>
              <a:gd name="connsiteX4626" fmla="*/ 7074633 w 10243893"/>
              <a:gd name="connsiteY4626" fmla="*/ 2962260 h 6867747"/>
              <a:gd name="connsiteX4627" fmla="*/ 7074670 w 10243893"/>
              <a:gd name="connsiteY4627" fmla="*/ 2962311 h 6867747"/>
              <a:gd name="connsiteX4628" fmla="*/ 7074791 w 10243893"/>
              <a:gd name="connsiteY4628" fmla="*/ 2962311 h 6867747"/>
              <a:gd name="connsiteX4629" fmla="*/ 7074633 w 10243893"/>
              <a:gd name="connsiteY4629" fmla="*/ 2962260 h 6867747"/>
              <a:gd name="connsiteX4630" fmla="*/ 6991832 w 10243893"/>
              <a:gd name="connsiteY4630" fmla="*/ 2848274 h 6867747"/>
              <a:gd name="connsiteX4631" fmla="*/ 7074670 w 10243893"/>
              <a:gd name="connsiteY4631" fmla="*/ 2734357 h 6867747"/>
              <a:gd name="connsiteX4632" fmla="*/ 6940679 w 10243893"/>
              <a:gd name="connsiteY4632" fmla="*/ 2777892 h 6867747"/>
              <a:gd name="connsiteX4633" fmla="*/ 5242937 w 10243893"/>
              <a:gd name="connsiteY4633" fmla="*/ 2663855 h 6867747"/>
              <a:gd name="connsiteX4634" fmla="*/ 5242937 w 10243893"/>
              <a:gd name="connsiteY4634" fmla="*/ 2804860 h 6867747"/>
              <a:gd name="connsiteX4635" fmla="*/ 5108825 w 10243893"/>
              <a:gd name="connsiteY4635" fmla="*/ 2848395 h 6867747"/>
              <a:gd name="connsiteX4636" fmla="*/ 5242937 w 10243893"/>
              <a:gd name="connsiteY4636" fmla="*/ 2891930 h 6867747"/>
              <a:gd name="connsiteX4637" fmla="*/ 5242937 w 10243893"/>
              <a:gd name="connsiteY4637" fmla="*/ 3032693 h 6867747"/>
              <a:gd name="connsiteX4638" fmla="*/ 5325775 w 10243893"/>
              <a:gd name="connsiteY4638" fmla="*/ 2918776 h 6867747"/>
              <a:gd name="connsiteX4639" fmla="*/ 5459729 w 10243893"/>
              <a:gd name="connsiteY4639" fmla="*/ 2962260 h 6867747"/>
              <a:gd name="connsiteX4640" fmla="*/ 5459766 w 10243893"/>
              <a:gd name="connsiteY4640" fmla="*/ 2962311 h 6867747"/>
              <a:gd name="connsiteX4641" fmla="*/ 5459886 w 10243893"/>
              <a:gd name="connsiteY4641" fmla="*/ 2962311 h 6867747"/>
              <a:gd name="connsiteX4642" fmla="*/ 5459729 w 10243893"/>
              <a:gd name="connsiteY4642" fmla="*/ 2962260 h 6867747"/>
              <a:gd name="connsiteX4643" fmla="*/ 5376928 w 10243893"/>
              <a:gd name="connsiteY4643" fmla="*/ 2848274 h 6867747"/>
              <a:gd name="connsiteX4644" fmla="*/ 5459766 w 10243893"/>
              <a:gd name="connsiteY4644" fmla="*/ 2734357 h 6867747"/>
              <a:gd name="connsiteX4645" fmla="*/ 5325775 w 10243893"/>
              <a:gd name="connsiteY4645" fmla="*/ 2777892 h 6867747"/>
              <a:gd name="connsiteX4646" fmla="*/ 3628033 w 10243893"/>
              <a:gd name="connsiteY4646" fmla="*/ 2663855 h 6867747"/>
              <a:gd name="connsiteX4647" fmla="*/ 3628033 w 10243893"/>
              <a:gd name="connsiteY4647" fmla="*/ 2804860 h 6867747"/>
              <a:gd name="connsiteX4648" fmla="*/ 3493921 w 10243893"/>
              <a:gd name="connsiteY4648" fmla="*/ 2848395 h 6867747"/>
              <a:gd name="connsiteX4649" fmla="*/ 3628033 w 10243893"/>
              <a:gd name="connsiteY4649" fmla="*/ 2891930 h 6867747"/>
              <a:gd name="connsiteX4650" fmla="*/ 3628033 w 10243893"/>
              <a:gd name="connsiteY4650" fmla="*/ 3032693 h 6867747"/>
              <a:gd name="connsiteX4651" fmla="*/ 3710870 w 10243893"/>
              <a:gd name="connsiteY4651" fmla="*/ 2918776 h 6867747"/>
              <a:gd name="connsiteX4652" fmla="*/ 3844824 w 10243893"/>
              <a:gd name="connsiteY4652" fmla="*/ 2962260 h 6867747"/>
              <a:gd name="connsiteX4653" fmla="*/ 3844861 w 10243893"/>
              <a:gd name="connsiteY4653" fmla="*/ 2962311 h 6867747"/>
              <a:gd name="connsiteX4654" fmla="*/ 3844982 w 10243893"/>
              <a:gd name="connsiteY4654" fmla="*/ 2962311 h 6867747"/>
              <a:gd name="connsiteX4655" fmla="*/ 3844824 w 10243893"/>
              <a:gd name="connsiteY4655" fmla="*/ 2962260 h 6867747"/>
              <a:gd name="connsiteX4656" fmla="*/ 3762024 w 10243893"/>
              <a:gd name="connsiteY4656" fmla="*/ 2848274 h 6867747"/>
              <a:gd name="connsiteX4657" fmla="*/ 3844861 w 10243893"/>
              <a:gd name="connsiteY4657" fmla="*/ 2734357 h 6867747"/>
              <a:gd name="connsiteX4658" fmla="*/ 3710870 w 10243893"/>
              <a:gd name="connsiteY4658" fmla="*/ 2777892 h 6867747"/>
              <a:gd name="connsiteX4659" fmla="*/ 2013007 w 10243893"/>
              <a:gd name="connsiteY4659" fmla="*/ 2663855 h 6867747"/>
              <a:gd name="connsiteX4660" fmla="*/ 2013007 w 10243893"/>
              <a:gd name="connsiteY4660" fmla="*/ 2804860 h 6867747"/>
              <a:gd name="connsiteX4661" fmla="*/ 1878895 w 10243893"/>
              <a:gd name="connsiteY4661" fmla="*/ 2848395 h 6867747"/>
              <a:gd name="connsiteX4662" fmla="*/ 2013007 w 10243893"/>
              <a:gd name="connsiteY4662" fmla="*/ 2891930 h 6867747"/>
              <a:gd name="connsiteX4663" fmla="*/ 2013007 w 10243893"/>
              <a:gd name="connsiteY4663" fmla="*/ 3032693 h 6867747"/>
              <a:gd name="connsiteX4664" fmla="*/ 2095845 w 10243893"/>
              <a:gd name="connsiteY4664" fmla="*/ 2918776 h 6867747"/>
              <a:gd name="connsiteX4665" fmla="*/ 2229799 w 10243893"/>
              <a:gd name="connsiteY4665" fmla="*/ 2962260 h 6867747"/>
              <a:gd name="connsiteX4666" fmla="*/ 2229836 w 10243893"/>
              <a:gd name="connsiteY4666" fmla="*/ 2962311 h 6867747"/>
              <a:gd name="connsiteX4667" fmla="*/ 2229956 w 10243893"/>
              <a:gd name="connsiteY4667" fmla="*/ 2962311 h 6867747"/>
              <a:gd name="connsiteX4668" fmla="*/ 2229799 w 10243893"/>
              <a:gd name="connsiteY4668" fmla="*/ 2962260 h 6867747"/>
              <a:gd name="connsiteX4669" fmla="*/ 2146998 w 10243893"/>
              <a:gd name="connsiteY4669" fmla="*/ 2848274 h 6867747"/>
              <a:gd name="connsiteX4670" fmla="*/ 2229836 w 10243893"/>
              <a:gd name="connsiteY4670" fmla="*/ 2734357 h 6867747"/>
              <a:gd name="connsiteX4671" fmla="*/ 2095845 w 10243893"/>
              <a:gd name="connsiteY4671" fmla="*/ 2777892 h 6867747"/>
              <a:gd name="connsiteX4672" fmla="*/ 398103 w 10243893"/>
              <a:gd name="connsiteY4672" fmla="*/ 2663855 h 6867747"/>
              <a:gd name="connsiteX4673" fmla="*/ 398103 w 10243893"/>
              <a:gd name="connsiteY4673" fmla="*/ 2804860 h 6867747"/>
              <a:gd name="connsiteX4674" fmla="*/ 263991 w 10243893"/>
              <a:gd name="connsiteY4674" fmla="*/ 2848395 h 6867747"/>
              <a:gd name="connsiteX4675" fmla="*/ 398103 w 10243893"/>
              <a:gd name="connsiteY4675" fmla="*/ 2891930 h 6867747"/>
              <a:gd name="connsiteX4676" fmla="*/ 398103 w 10243893"/>
              <a:gd name="connsiteY4676" fmla="*/ 3032693 h 6867747"/>
              <a:gd name="connsiteX4677" fmla="*/ 480940 w 10243893"/>
              <a:gd name="connsiteY4677" fmla="*/ 2918776 h 6867747"/>
              <a:gd name="connsiteX4678" fmla="*/ 614894 w 10243893"/>
              <a:gd name="connsiteY4678" fmla="*/ 2962260 h 6867747"/>
              <a:gd name="connsiteX4679" fmla="*/ 614931 w 10243893"/>
              <a:gd name="connsiteY4679" fmla="*/ 2962311 h 6867747"/>
              <a:gd name="connsiteX4680" fmla="*/ 615052 w 10243893"/>
              <a:gd name="connsiteY4680" fmla="*/ 2962311 h 6867747"/>
              <a:gd name="connsiteX4681" fmla="*/ 614894 w 10243893"/>
              <a:gd name="connsiteY4681" fmla="*/ 2962260 h 6867747"/>
              <a:gd name="connsiteX4682" fmla="*/ 532094 w 10243893"/>
              <a:gd name="connsiteY4682" fmla="*/ 2848274 h 6867747"/>
              <a:gd name="connsiteX4683" fmla="*/ 614931 w 10243893"/>
              <a:gd name="connsiteY4683" fmla="*/ 2734357 h 6867747"/>
              <a:gd name="connsiteX4684" fmla="*/ 480940 w 10243893"/>
              <a:gd name="connsiteY4684" fmla="*/ 2777892 h 6867747"/>
              <a:gd name="connsiteX4685" fmla="*/ 3302004 w 10243893"/>
              <a:gd name="connsiteY4685" fmla="*/ 2663734 h 6867747"/>
              <a:gd name="connsiteX4686" fmla="*/ 3219167 w 10243893"/>
              <a:gd name="connsiteY4686" fmla="*/ 2777771 h 6867747"/>
              <a:gd name="connsiteX4687" fmla="*/ 3085176 w 10243893"/>
              <a:gd name="connsiteY4687" fmla="*/ 2734236 h 6867747"/>
              <a:gd name="connsiteX4688" fmla="*/ 3168014 w 10243893"/>
              <a:gd name="connsiteY4688" fmla="*/ 2848153 h 6867747"/>
              <a:gd name="connsiteX4689" fmla="*/ 3085176 w 10243893"/>
              <a:gd name="connsiteY4689" fmla="*/ 2962190 h 6867747"/>
              <a:gd name="connsiteX4690" fmla="*/ 3219167 w 10243893"/>
              <a:gd name="connsiteY4690" fmla="*/ 2918655 h 6867747"/>
              <a:gd name="connsiteX4691" fmla="*/ 3302004 w 10243893"/>
              <a:gd name="connsiteY4691" fmla="*/ 3032693 h 6867747"/>
              <a:gd name="connsiteX4692" fmla="*/ 3302004 w 10243893"/>
              <a:gd name="connsiteY4692" fmla="*/ 2891809 h 6867747"/>
              <a:gd name="connsiteX4693" fmla="*/ 3436116 w 10243893"/>
              <a:gd name="connsiteY4693" fmla="*/ 2848274 h 6867747"/>
              <a:gd name="connsiteX4694" fmla="*/ 3302004 w 10243893"/>
              <a:gd name="connsiteY4694" fmla="*/ 2804739 h 6867747"/>
              <a:gd name="connsiteX4695" fmla="*/ 1687100 w 10243893"/>
              <a:gd name="connsiteY4695" fmla="*/ 2663734 h 6867747"/>
              <a:gd name="connsiteX4696" fmla="*/ 1604263 w 10243893"/>
              <a:gd name="connsiteY4696" fmla="*/ 2777771 h 6867747"/>
              <a:gd name="connsiteX4697" fmla="*/ 1604142 w 10243893"/>
              <a:gd name="connsiteY4697" fmla="*/ 2777771 h 6867747"/>
              <a:gd name="connsiteX4698" fmla="*/ 1470151 w 10243893"/>
              <a:gd name="connsiteY4698" fmla="*/ 2734236 h 6867747"/>
              <a:gd name="connsiteX4699" fmla="*/ 1552988 w 10243893"/>
              <a:gd name="connsiteY4699" fmla="*/ 2848153 h 6867747"/>
              <a:gd name="connsiteX4700" fmla="*/ 1470151 w 10243893"/>
              <a:gd name="connsiteY4700" fmla="*/ 2962190 h 6867747"/>
              <a:gd name="connsiteX4701" fmla="*/ 1604263 w 10243893"/>
              <a:gd name="connsiteY4701" fmla="*/ 2918655 h 6867747"/>
              <a:gd name="connsiteX4702" fmla="*/ 1687100 w 10243893"/>
              <a:gd name="connsiteY4702" fmla="*/ 3032693 h 6867747"/>
              <a:gd name="connsiteX4703" fmla="*/ 1687100 w 10243893"/>
              <a:gd name="connsiteY4703" fmla="*/ 2891809 h 6867747"/>
              <a:gd name="connsiteX4704" fmla="*/ 1821212 w 10243893"/>
              <a:gd name="connsiteY4704" fmla="*/ 2848274 h 6867747"/>
              <a:gd name="connsiteX4705" fmla="*/ 1687100 w 10243893"/>
              <a:gd name="connsiteY4705" fmla="*/ 2804739 h 6867747"/>
              <a:gd name="connsiteX4706" fmla="*/ 9762348 w 10243893"/>
              <a:gd name="connsiteY4706" fmla="*/ 2663613 h 6867747"/>
              <a:gd name="connsiteX4707" fmla="*/ 9679510 w 10243893"/>
              <a:gd name="connsiteY4707" fmla="*/ 2777650 h 6867747"/>
              <a:gd name="connsiteX4708" fmla="*/ 9679389 w 10243893"/>
              <a:gd name="connsiteY4708" fmla="*/ 2777650 h 6867747"/>
              <a:gd name="connsiteX4709" fmla="*/ 9545399 w 10243893"/>
              <a:gd name="connsiteY4709" fmla="*/ 2734115 h 6867747"/>
              <a:gd name="connsiteX4710" fmla="*/ 9628236 w 10243893"/>
              <a:gd name="connsiteY4710" fmla="*/ 2848032 h 6867747"/>
              <a:gd name="connsiteX4711" fmla="*/ 9545399 w 10243893"/>
              <a:gd name="connsiteY4711" fmla="*/ 2962069 h 6867747"/>
              <a:gd name="connsiteX4712" fmla="*/ 9679510 w 10243893"/>
              <a:gd name="connsiteY4712" fmla="*/ 2918534 h 6867747"/>
              <a:gd name="connsiteX4713" fmla="*/ 9762348 w 10243893"/>
              <a:gd name="connsiteY4713" fmla="*/ 3032572 h 6867747"/>
              <a:gd name="connsiteX4714" fmla="*/ 9762348 w 10243893"/>
              <a:gd name="connsiteY4714" fmla="*/ 2891688 h 6867747"/>
              <a:gd name="connsiteX4715" fmla="*/ 9896459 w 10243893"/>
              <a:gd name="connsiteY4715" fmla="*/ 2848153 h 6867747"/>
              <a:gd name="connsiteX4716" fmla="*/ 9762348 w 10243893"/>
              <a:gd name="connsiteY4716" fmla="*/ 2804618 h 6867747"/>
              <a:gd name="connsiteX4717" fmla="*/ 8147443 w 10243893"/>
              <a:gd name="connsiteY4717" fmla="*/ 2663613 h 6867747"/>
              <a:gd name="connsiteX4718" fmla="*/ 8064606 w 10243893"/>
              <a:gd name="connsiteY4718" fmla="*/ 2777650 h 6867747"/>
              <a:gd name="connsiteX4719" fmla="*/ 7930615 w 10243893"/>
              <a:gd name="connsiteY4719" fmla="*/ 2734115 h 6867747"/>
              <a:gd name="connsiteX4720" fmla="*/ 8013453 w 10243893"/>
              <a:gd name="connsiteY4720" fmla="*/ 2848032 h 6867747"/>
              <a:gd name="connsiteX4721" fmla="*/ 7930615 w 10243893"/>
              <a:gd name="connsiteY4721" fmla="*/ 2962069 h 6867747"/>
              <a:gd name="connsiteX4722" fmla="*/ 8064606 w 10243893"/>
              <a:gd name="connsiteY4722" fmla="*/ 2918534 h 6867747"/>
              <a:gd name="connsiteX4723" fmla="*/ 8147443 w 10243893"/>
              <a:gd name="connsiteY4723" fmla="*/ 3032572 h 6867747"/>
              <a:gd name="connsiteX4724" fmla="*/ 8147443 w 10243893"/>
              <a:gd name="connsiteY4724" fmla="*/ 2891688 h 6867747"/>
              <a:gd name="connsiteX4725" fmla="*/ 8281555 w 10243893"/>
              <a:gd name="connsiteY4725" fmla="*/ 2848153 h 6867747"/>
              <a:gd name="connsiteX4726" fmla="*/ 8147443 w 10243893"/>
              <a:gd name="connsiteY4726" fmla="*/ 2804618 h 6867747"/>
              <a:gd name="connsiteX4727" fmla="*/ 6532781 w 10243893"/>
              <a:gd name="connsiteY4727" fmla="*/ 2663613 h 6867747"/>
              <a:gd name="connsiteX4728" fmla="*/ 6449943 w 10243893"/>
              <a:gd name="connsiteY4728" fmla="*/ 2777650 h 6867747"/>
              <a:gd name="connsiteX4729" fmla="*/ 6449822 w 10243893"/>
              <a:gd name="connsiteY4729" fmla="*/ 2777650 h 6867747"/>
              <a:gd name="connsiteX4730" fmla="*/ 6315832 w 10243893"/>
              <a:gd name="connsiteY4730" fmla="*/ 2734115 h 6867747"/>
              <a:gd name="connsiteX4731" fmla="*/ 6398669 w 10243893"/>
              <a:gd name="connsiteY4731" fmla="*/ 2848032 h 6867747"/>
              <a:gd name="connsiteX4732" fmla="*/ 6315832 w 10243893"/>
              <a:gd name="connsiteY4732" fmla="*/ 2962069 h 6867747"/>
              <a:gd name="connsiteX4733" fmla="*/ 6449943 w 10243893"/>
              <a:gd name="connsiteY4733" fmla="*/ 2918534 h 6867747"/>
              <a:gd name="connsiteX4734" fmla="*/ 6532781 w 10243893"/>
              <a:gd name="connsiteY4734" fmla="*/ 3032572 h 6867747"/>
              <a:gd name="connsiteX4735" fmla="*/ 6532781 w 10243893"/>
              <a:gd name="connsiteY4735" fmla="*/ 2891688 h 6867747"/>
              <a:gd name="connsiteX4736" fmla="*/ 6666892 w 10243893"/>
              <a:gd name="connsiteY4736" fmla="*/ 2848153 h 6867747"/>
              <a:gd name="connsiteX4737" fmla="*/ 6532781 w 10243893"/>
              <a:gd name="connsiteY4737" fmla="*/ 2804618 h 6867747"/>
              <a:gd name="connsiteX4738" fmla="*/ 4917634 w 10243893"/>
              <a:gd name="connsiteY4738" fmla="*/ 2663613 h 6867747"/>
              <a:gd name="connsiteX4739" fmla="*/ 4834797 w 10243893"/>
              <a:gd name="connsiteY4739" fmla="*/ 2777650 h 6867747"/>
              <a:gd name="connsiteX4740" fmla="*/ 4834676 w 10243893"/>
              <a:gd name="connsiteY4740" fmla="*/ 2777650 h 6867747"/>
              <a:gd name="connsiteX4741" fmla="*/ 4700685 w 10243893"/>
              <a:gd name="connsiteY4741" fmla="*/ 2734115 h 6867747"/>
              <a:gd name="connsiteX4742" fmla="*/ 4783523 w 10243893"/>
              <a:gd name="connsiteY4742" fmla="*/ 2848032 h 6867747"/>
              <a:gd name="connsiteX4743" fmla="*/ 4700685 w 10243893"/>
              <a:gd name="connsiteY4743" fmla="*/ 2962069 h 6867747"/>
              <a:gd name="connsiteX4744" fmla="*/ 4834797 w 10243893"/>
              <a:gd name="connsiteY4744" fmla="*/ 2918534 h 6867747"/>
              <a:gd name="connsiteX4745" fmla="*/ 4917634 w 10243893"/>
              <a:gd name="connsiteY4745" fmla="*/ 3032572 h 6867747"/>
              <a:gd name="connsiteX4746" fmla="*/ 4917634 w 10243893"/>
              <a:gd name="connsiteY4746" fmla="*/ 2891688 h 6867747"/>
              <a:gd name="connsiteX4747" fmla="*/ 5051746 w 10243893"/>
              <a:gd name="connsiteY4747" fmla="*/ 2848153 h 6867747"/>
              <a:gd name="connsiteX4748" fmla="*/ 4917634 w 10243893"/>
              <a:gd name="connsiteY4748" fmla="*/ 2804618 h 6867747"/>
              <a:gd name="connsiteX4749" fmla="*/ 9117668 w 10243893"/>
              <a:gd name="connsiteY4749" fmla="*/ 2595166 h 6867747"/>
              <a:gd name="connsiteX4750" fmla="*/ 8972430 w 10243893"/>
              <a:gd name="connsiteY4750" fmla="*/ 2642329 h 6867747"/>
              <a:gd name="connsiteX4751" fmla="*/ 8972430 w 10243893"/>
              <a:gd name="connsiteY4751" fmla="*/ 2794943 h 6867747"/>
              <a:gd name="connsiteX4752" fmla="*/ 9117668 w 10243893"/>
              <a:gd name="connsiteY4752" fmla="*/ 2994720 h 6867747"/>
              <a:gd name="connsiteX4753" fmla="*/ 9262905 w 10243893"/>
              <a:gd name="connsiteY4753" fmla="*/ 2794943 h 6867747"/>
              <a:gd name="connsiteX4754" fmla="*/ 9262905 w 10243893"/>
              <a:gd name="connsiteY4754" fmla="*/ 2642329 h 6867747"/>
              <a:gd name="connsiteX4755" fmla="*/ 7502642 w 10243893"/>
              <a:gd name="connsiteY4755" fmla="*/ 2595166 h 6867747"/>
              <a:gd name="connsiteX4756" fmla="*/ 7357405 w 10243893"/>
              <a:gd name="connsiteY4756" fmla="*/ 2642329 h 6867747"/>
              <a:gd name="connsiteX4757" fmla="*/ 7357405 w 10243893"/>
              <a:gd name="connsiteY4757" fmla="*/ 2794943 h 6867747"/>
              <a:gd name="connsiteX4758" fmla="*/ 7502642 w 10243893"/>
              <a:gd name="connsiteY4758" fmla="*/ 2994720 h 6867747"/>
              <a:gd name="connsiteX4759" fmla="*/ 7647880 w 10243893"/>
              <a:gd name="connsiteY4759" fmla="*/ 2794943 h 6867747"/>
              <a:gd name="connsiteX4760" fmla="*/ 7647880 w 10243893"/>
              <a:gd name="connsiteY4760" fmla="*/ 2642329 h 6867747"/>
              <a:gd name="connsiteX4761" fmla="*/ 5887859 w 10243893"/>
              <a:gd name="connsiteY4761" fmla="*/ 2595166 h 6867747"/>
              <a:gd name="connsiteX4762" fmla="*/ 5742622 w 10243893"/>
              <a:gd name="connsiteY4762" fmla="*/ 2642329 h 6867747"/>
              <a:gd name="connsiteX4763" fmla="*/ 5742622 w 10243893"/>
              <a:gd name="connsiteY4763" fmla="*/ 2794943 h 6867747"/>
              <a:gd name="connsiteX4764" fmla="*/ 5887859 w 10243893"/>
              <a:gd name="connsiteY4764" fmla="*/ 2994720 h 6867747"/>
              <a:gd name="connsiteX4765" fmla="*/ 6033097 w 10243893"/>
              <a:gd name="connsiteY4765" fmla="*/ 2794943 h 6867747"/>
              <a:gd name="connsiteX4766" fmla="*/ 6033097 w 10243893"/>
              <a:gd name="connsiteY4766" fmla="*/ 2642329 h 6867747"/>
              <a:gd name="connsiteX4767" fmla="*/ 4272955 w 10243893"/>
              <a:gd name="connsiteY4767" fmla="*/ 2595166 h 6867747"/>
              <a:gd name="connsiteX4768" fmla="*/ 4127717 w 10243893"/>
              <a:gd name="connsiteY4768" fmla="*/ 2642329 h 6867747"/>
              <a:gd name="connsiteX4769" fmla="*/ 4127717 w 10243893"/>
              <a:gd name="connsiteY4769" fmla="*/ 2794943 h 6867747"/>
              <a:gd name="connsiteX4770" fmla="*/ 4272955 w 10243893"/>
              <a:gd name="connsiteY4770" fmla="*/ 2994720 h 6867747"/>
              <a:gd name="connsiteX4771" fmla="*/ 4418192 w 10243893"/>
              <a:gd name="connsiteY4771" fmla="*/ 2794943 h 6867747"/>
              <a:gd name="connsiteX4772" fmla="*/ 4418192 w 10243893"/>
              <a:gd name="connsiteY4772" fmla="*/ 2642329 h 6867747"/>
              <a:gd name="connsiteX4773" fmla="*/ 1042420 w 10243893"/>
              <a:gd name="connsiteY4773" fmla="*/ 2595166 h 6867747"/>
              <a:gd name="connsiteX4774" fmla="*/ 897183 w 10243893"/>
              <a:gd name="connsiteY4774" fmla="*/ 2642329 h 6867747"/>
              <a:gd name="connsiteX4775" fmla="*/ 897183 w 10243893"/>
              <a:gd name="connsiteY4775" fmla="*/ 2794943 h 6867747"/>
              <a:gd name="connsiteX4776" fmla="*/ 1042420 w 10243893"/>
              <a:gd name="connsiteY4776" fmla="*/ 2994720 h 6867747"/>
              <a:gd name="connsiteX4777" fmla="*/ 1187657 w 10243893"/>
              <a:gd name="connsiteY4777" fmla="*/ 2794943 h 6867747"/>
              <a:gd name="connsiteX4778" fmla="*/ 1187657 w 10243893"/>
              <a:gd name="connsiteY4778" fmla="*/ 2642329 h 6867747"/>
              <a:gd name="connsiteX4779" fmla="*/ 2657808 w 10243893"/>
              <a:gd name="connsiteY4779" fmla="*/ 2594925 h 6867747"/>
              <a:gd name="connsiteX4780" fmla="*/ 2512571 w 10243893"/>
              <a:gd name="connsiteY4780" fmla="*/ 2642087 h 6867747"/>
              <a:gd name="connsiteX4781" fmla="*/ 2512571 w 10243893"/>
              <a:gd name="connsiteY4781" fmla="*/ 2794701 h 6867747"/>
              <a:gd name="connsiteX4782" fmla="*/ 2657808 w 10243893"/>
              <a:gd name="connsiteY4782" fmla="*/ 2994479 h 6867747"/>
              <a:gd name="connsiteX4783" fmla="*/ 2803046 w 10243893"/>
              <a:gd name="connsiteY4783" fmla="*/ 2794701 h 6867747"/>
              <a:gd name="connsiteX4784" fmla="*/ 2803046 w 10243893"/>
              <a:gd name="connsiteY4784" fmla="*/ 2642087 h 6867747"/>
              <a:gd name="connsiteX4785" fmla="*/ 2903445 w 10243893"/>
              <a:gd name="connsiteY4785" fmla="*/ 2515465 h 6867747"/>
              <a:gd name="connsiteX4786" fmla="*/ 2903539 w 10243893"/>
              <a:gd name="connsiteY4786" fmla="*/ 2515594 h 6867747"/>
              <a:gd name="connsiteX4787" fmla="*/ 2903418 w 10243893"/>
              <a:gd name="connsiteY4787" fmla="*/ 2515473 h 6867747"/>
              <a:gd name="connsiteX4788" fmla="*/ 1288540 w 10243893"/>
              <a:gd name="connsiteY4788" fmla="*/ 2515465 h 6867747"/>
              <a:gd name="connsiteX4789" fmla="*/ 1288634 w 10243893"/>
              <a:gd name="connsiteY4789" fmla="*/ 2515594 h 6867747"/>
              <a:gd name="connsiteX4790" fmla="*/ 1288513 w 10243893"/>
              <a:gd name="connsiteY4790" fmla="*/ 2515473 h 6867747"/>
              <a:gd name="connsiteX4791" fmla="*/ 6134221 w 10243893"/>
              <a:gd name="connsiteY4791" fmla="*/ 2515344 h 6867747"/>
              <a:gd name="connsiteX4792" fmla="*/ 6134315 w 10243893"/>
              <a:gd name="connsiteY4792" fmla="*/ 2515473 h 6867747"/>
              <a:gd name="connsiteX4793" fmla="*/ 6134194 w 10243893"/>
              <a:gd name="connsiteY4793" fmla="*/ 2515352 h 6867747"/>
              <a:gd name="connsiteX4794" fmla="*/ 7748884 w 10243893"/>
              <a:gd name="connsiteY4794" fmla="*/ 2515343 h 6867747"/>
              <a:gd name="connsiteX4795" fmla="*/ 7748978 w 10243893"/>
              <a:gd name="connsiteY4795" fmla="*/ 2515473 h 6867747"/>
              <a:gd name="connsiteX4796" fmla="*/ 7748857 w 10243893"/>
              <a:gd name="connsiteY4796" fmla="*/ 2515352 h 6867747"/>
              <a:gd name="connsiteX4797" fmla="*/ 7256643 w 10243893"/>
              <a:gd name="connsiteY4797" fmla="*/ 2515223 h 6867747"/>
              <a:gd name="connsiteX4798" fmla="*/ 7256670 w 10243893"/>
              <a:gd name="connsiteY4798" fmla="*/ 2515231 h 6867747"/>
              <a:gd name="connsiteX4799" fmla="*/ 7256549 w 10243893"/>
              <a:gd name="connsiteY4799" fmla="*/ 2515352 h 6867747"/>
              <a:gd name="connsiteX4800" fmla="*/ 4026834 w 10243893"/>
              <a:gd name="connsiteY4800" fmla="*/ 2515223 h 6867747"/>
              <a:gd name="connsiteX4801" fmla="*/ 4026861 w 10243893"/>
              <a:gd name="connsiteY4801" fmla="*/ 2515231 h 6867747"/>
              <a:gd name="connsiteX4802" fmla="*/ 4026740 w 10243893"/>
              <a:gd name="connsiteY4802" fmla="*/ 2515352 h 6867747"/>
              <a:gd name="connsiteX4803" fmla="*/ 796421 w 10243893"/>
              <a:gd name="connsiteY4803" fmla="*/ 2515223 h 6867747"/>
              <a:gd name="connsiteX4804" fmla="*/ 796448 w 10243893"/>
              <a:gd name="connsiteY4804" fmla="*/ 2515231 h 6867747"/>
              <a:gd name="connsiteX4805" fmla="*/ 796327 w 10243893"/>
              <a:gd name="connsiteY4805" fmla="*/ 2515352 h 6867747"/>
              <a:gd name="connsiteX4806" fmla="*/ 8871547 w 10243893"/>
              <a:gd name="connsiteY4806" fmla="*/ 2515223 h 6867747"/>
              <a:gd name="connsiteX4807" fmla="*/ 8871574 w 10243893"/>
              <a:gd name="connsiteY4807" fmla="*/ 2515231 h 6867747"/>
              <a:gd name="connsiteX4808" fmla="*/ 8871453 w 10243893"/>
              <a:gd name="connsiteY4808" fmla="*/ 2515352 h 6867747"/>
              <a:gd name="connsiteX4809" fmla="*/ 5641739 w 10243893"/>
              <a:gd name="connsiteY4809" fmla="*/ 2515223 h 6867747"/>
              <a:gd name="connsiteX4810" fmla="*/ 5641766 w 10243893"/>
              <a:gd name="connsiteY4810" fmla="*/ 2515231 h 6867747"/>
              <a:gd name="connsiteX4811" fmla="*/ 5641645 w 10243893"/>
              <a:gd name="connsiteY4811" fmla="*/ 2515352 h 6867747"/>
              <a:gd name="connsiteX4812" fmla="*/ 2411809 w 10243893"/>
              <a:gd name="connsiteY4812" fmla="*/ 2514981 h 6867747"/>
              <a:gd name="connsiteX4813" fmla="*/ 2411836 w 10243893"/>
              <a:gd name="connsiteY4813" fmla="*/ 2514990 h 6867747"/>
              <a:gd name="connsiteX4814" fmla="*/ 2411715 w 10243893"/>
              <a:gd name="connsiteY4814" fmla="*/ 2515110 h 6867747"/>
              <a:gd name="connsiteX4815" fmla="*/ 9925725 w 10243893"/>
              <a:gd name="connsiteY4815" fmla="*/ 2439287 h 6867747"/>
              <a:gd name="connsiteX4816" fmla="*/ 9780487 w 10243893"/>
              <a:gd name="connsiteY4816" fmla="*/ 2639064 h 6867747"/>
              <a:gd name="connsiteX4817" fmla="*/ 9780487 w 10243893"/>
              <a:gd name="connsiteY4817" fmla="*/ 2791678 h 6867747"/>
              <a:gd name="connsiteX4818" fmla="*/ 9925725 w 10243893"/>
              <a:gd name="connsiteY4818" fmla="*/ 2838841 h 6867747"/>
              <a:gd name="connsiteX4819" fmla="*/ 10070962 w 10243893"/>
              <a:gd name="connsiteY4819" fmla="*/ 2791678 h 6867747"/>
              <a:gd name="connsiteX4820" fmla="*/ 10070962 w 10243893"/>
              <a:gd name="connsiteY4820" fmla="*/ 2639064 h 6867747"/>
              <a:gd name="connsiteX4821" fmla="*/ 8310578 w 10243893"/>
              <a:gd name="connsiteY4821" fmla="*/ 2439287 h 6867747"/>
              <a:gd name="connsiteX4822" fmla="*/ 8165341 w 10243893"/>
              <a:gd name="connsiteY4822" fmla="*/ 2639064 h 6867747"/>
              <a:gd name="connsiteX4823" fmla="*/ 8165341 w 10243893"/>
              <a:gd name="connsiteY4823" fmla="*/ 2791678 h 6867747"/>
              <a:gd name="connsiteX4824" fmla="*/ 8310578 w 10243893"/>
              <a:gd name="connsiteY4824" fmla="*/ 2838841 h 6867747"/>
              <a:gd name="connsiteX4825" fmla="*/ 8455815 w 10243893"/>
              <a:gd name="connsiteY4825" fmla="*/ 2791678 h 6867747"/>
              <a:gd name="connsiteX4826" fmla="*/ 8455815 w 10243893"/>
              <a:gd name="connsiteY4826" fmla="*/ 2639064 h 6867747"/>
              <a:gd name="connsiteX4827" fmla="*/ 6695916 w 10243893"/>
              <a:gd name="connsiteY4827" fmla="*/ 2439287 h 6867747"/>
              <a:gd name="connsiteX4828" fmla="*/ 6550679 w 10243893"/>
              <a:gd name="connsiteY4828" fmla="*/ 2639064 h 6867747"/>
              <a:gd name="connsiteX4829" fmla="*/ 6550679 w 10243893"/>
              <a:gd name="connsiteY4829" fmla="*/ 2791678 h 6867747"/>
              <a:gd name="connsiteX4830" fmla="*/ 6695916 w 10243893"/>
              <a:gd name="connsiteY4830" fmla="*/ 2838841 h 6867747"/>
              <a:gd name="connsiteX4831" fmla="*/ 6841154 w 10243893"/>
              <a:gd name="connsiteY4831" fmla="*/ 2791678 h 6867747"/>
              <a:gd name="connsiteX4832" fmla="*/ 6841154 w 10243893"/>
              <a:gd name="connsiteY4832" fmla="*/ 2639064 h 6867747"/>
              <a:gd name="connsiteX4833" fmla="*/ 5079560 w 10243893"/>
              <a:gd name="connsiteY4833" fmla="*/ 2439166 h 6867747"/>
              <a:gd name="connsiteX4834" fmla="*/ 4934323 w 10243893"/>
              <a:gd name="connsiteY4834" fmla="*/ 2638943 h 6867747"/>
              <a:gd name="connsiteX4835" fmla="*/ 4934323 w 10243893"/>
              <a:gd name="connsiteY4835" fmla="*/ 2791557 h 6867747"/>
              <a:gd name="connsiteX4836" fmla="*/ 5079560 w 10243893"/>
              <a:gd name="connsiteY4836" fmla="*/ 2838720 h 6867747"/>
              <a:gd name="connsiteX4837" fmla="*/ 5224798 w 10243893"/>
              <a:gd name="connsiteY4837" fmla="*/ 2791557 h 6867747"/>
              <a:gd name="connsiteX4838" fmla="*/ 5224798 w 10243893"/>
              <a:gd name="connsiteY4838" fmla="*/ 2638943 h 6867747"/>
              <a:gd name="connsiteX4839" fmla="*/ 3464656 w 10243893"/>
              <a:gd name="connsiteY4839" fmla="*/ 2439166 h 6867747"/>
              <a:gd name="connsiteX4840" fmla="*/ 3319418 w 10243893"/>
              <a:gd name="connsiteY4840" fmla="*/ 2638943 h 6867747"/>
              <a:gd name="connsiteX4841" fmla="*/ 3319418 w 10243893"/>
              <a:gd name="connsiteY4841" fmla="*/ 2791557 h 6867747"/>
              <a:gd name="connsiteX4842" fmla="*/ 3464656 w 10243893"/>
              <a:gd name="connsiteY4842" fmla="*/ 2838720 h 6867747"/>
              <a:gd name="connsiteX4843" fmla="*/ 3609893 w 10243893"/>
              <a:gd name="connsiteY4843" fmla="*/ 2791557 h 6867747"/>
              <a:gd name="connsiteX4844" fmla="*/ 3609893 w 10243893"/>
              <a:gd name="connsiteY4844" fmla="*/ 2638943 h 6867747"/>
              <a:gd name="connsiteX4845" fmla="*/ 1849751 w 10243893"/>
              <a:gd name="connsiteY4845" fmla="*/ 2439166 h 6867747"/>
              <a:gd name="connsiteX4846" fmla="*/ 1704514 w 10243893"/>
              <a:gd name="connsiteY4846" fmla="*/ 2638943 h 6867747"/>
              <a:gd name="connsiteX4847" fmla="*/ 1704514 w 10243893"/>
              <a:gd name="connsiteY4847" fmla="*/ 2791557 h 6867747"/>
              <a:gd name="connsiteX4848" fmla="*/ 1849751 w 10243893"/>
              <a:gd name="connsiteY4848" fmla="*/ 2838720 h 6867747"/>
              <a:gd name="connsiteX4849" fmla="*/ 1994989 w 10243893"/>
              <a:gd name="connsiteY4849" fmla="*/ 2791557 h 6867747"/>
              <a:gd name="connsiteX4850" fmla="*/ 1994989 w 10243893"/>
              <a:gd name="connsiteY4850" fmla="*/ 2638943 h 6867747"/>
              <a:gd name="connsiteX4851" fmla="*/ 234847 w 10243893"/>
              <a:gd name="connsiteY4851" fmla="*/ 2439166 h 6867747"/>
              <a:gd name="connsiteX4852" fmla="*/ 89609 w 10243893"/>
              <a:gd name="connsiteY4852" fmla="*/ 2638943 h 6867747"/>
              <a:gd name="connsiteX4853" fmla="*/ 89609 w 10243893"/>
              <a:gd name="connsiteY4853" fmla="*/ 2791557 h 6867747"/>
              <a:gd name="connsiteX4854" fmla="*/ 234847 w 10243893"/>
              <a:gd name="connsiteY4854" fmla="*/ 2838720 h 6867747"/>
              <a:gd name="connsiteX4855" fmla="*/ 380084 w 10243893"/>
              <a:gd name="connsiteY4855" fmla="*/ 2791557 h 6867747"/>
              <a:gd name="connsiteX4856" fmla="*/ 380084 w 10243893"/>
              <a:gd name="connsiteY4856" fmla="*/ 2638943 h 6867747"/>
              <a:gd name="connsiteX4857" fmla="*/ 2820701 w 10243893"/>
              <a:gd name="connsiteY4857" fmla="*/ 2401557 h 6867747"/>
              <a:gd name="connsiteX4858" fmla="*/ 2820701 w 10243893"/>
              <a:gd name="connsiteY4858" fmla="*/ 2542441 h 6867747"/>
              <a:gd name="connsiteX4859" fmla="*/ 2686590 w 10243893"/>
              <a:gd name="connsiteY4859" fmla="*/ 2585976 h 6867747"/>
              <a:gd name="connsiteX4860" fmla="*/ 2820701 w 10243893"/>
              <a:gd name="connsiteY4860" fmla="*/ 2629511 h 6867747"/>
              <a:gd name="connsiteX4861" fmla="*/ 2820701 w 10243893"/>
              <a:gd name="connsiteY4861" fmla="*/ 2770395 h 6867747"/>
              <a:gd name="connsiteX4862" fmla="*/ 2903539 w 10243893"/>
              <a:gd name="connsiteY4862" fmla="*/ 2656357 h 6867747"/>
              <a:gd name="connsiteX4863" fmla="*/ 3037530 w 10243893"/>
              <a:gd name="connsiteY4863" fmla="*/ 2699892 h 6867747"/>
              <a:gd name="connsiteX4864" fmla="*/ 2954692 w 10243893"/>
              <a:gd name="connsiteY4864" fmla="*/ 2585976 h 6867747"/>
              <a:gd name="connsiteX4865" fmla="*/ 3037530 w 10243893"/>
              <a:gd name="connsiteY4865" fmla="*/ 2471938 h 6867747"/>
              <a:gd name="connsiteX4866" fmla="*/ 2903445 w 10243893"/>
              <a:gd name="connsiteY4866" fmla="*/ 2515465 h 6867747"/>
              <a:gd name="connsiteX4867" fmla="*/ 1205797 w 10243893"/>
              <a:gd name="connsiteY4867" fmla="*/ 2401557 h 6867747"/>
              <a:gd name="connsiteX4868" fmla="*/ 1205797 w 10243893"/>
              <a:gd name="connsiteY4868" fmla="*/ 2542441 h 6867747"/>
              <a:gd name="connsiteX4869" fmla="*/ 1071806 w 10243893"/>
              <a:gd name="connsiteY4869" fmla="*/ 2585976 h 6867747"/>
              <a:gd name="connsiteX4870" fmla="*/ 1205797 w 10243893"/>
              <a:gd name="connsiteY4870" fmla="*/ 2629511 h 6867747"/>
              <a:gd name="connsiteX4871" fmla="*/ 1205797 w 10243893"/>
              <a:gd name="connsiteY4871" fmla="*/ 2770395 h 6867747"/>
              <a:gd name="connsiteX4872" fmla="*/ 1288634 w 10243893"/>
              <a:gd name="connsiteY4872" fmla="*/ 2656357 h 6867747"/>
              <a:gd name="connsiteX4873" fmla="*/ 1422625 w 10243893"/>
              <a:gd name="connsiteY4873" fmla="*/ 2699892 h 6867747"/>
              <a:gd name="connsiteX4874" fmla="*/ 1339788 w 10243893"/>
              <a:gd name="connsiteY4874" fmla="*/ 2585976 h 6867747"/>
              <a:gd name="connsiteX4875" fmla="*/ 1422625 w 10243893"/>
              <a:gd name="connsiteY4875" fmla="*/ 2471938 h 6867747"/>
              <a:gd name="connsiteX4876" fmla="*/ 1288540 w 10243893"/>
              <a:gd name="connsiteY4876" fmla="*/ 2515465 h 6867747"/>
              <a:gd name="connsiteX4877" fmla="*/ 9281044 w 10243893"/>
              <a:gd name="connsiteY4877" fmla="*/ 2401436 h 6867747"/>
              <a:gd name="connsiteX4878" fmla="*/ 9281044 w 10243893"/>
              <a:gd name="connsiteY4878" fmla="*/ 2542320 h 6867747"/>
              <a:gd name="connsiteX4879" fmla="*/ 9146933 w 10243893"/>
              <a:gd name="connsiteY4879" fmla="*/ 2585855 h 6867747"/>
              <a:gd name="connsiteX4880" fmla="*/ 9281044 w 10243893"/>
              <a:gd name="connsiteY4880" fmla="*/ 2629390 h 6867747"/>
              <a:gd name="connsiteX4881" fmla="*/ 9281044 w 10243893"/>
              <a:gd name="connsiteY4881" fmla="*/ 2770274 h 6867747"/>
              <a:gd name="connsiteX4882" fmla="*/ 9363882 w 10243893"/>
              <a:gd name="connsiteY4882" fmla="*/ 2656236 h 6867747"/>
              <a:gd name="connsiteX4883" fmla="*/ 9497873 w 10243893"/>
              <a:gd name="connsiteY4883" fmla="*/ 2699771 h 6867747"/>
              <a:gd name="connsiteX4884" fmla="*/ 9415035 w 10243893"/>
              <a:gd name="connsiteY4884" fmla="*/ 2585855 h 6867747"/>
              <a:gd name="connsiteX4885" fmla="*/ 9497873 w 10243893"/>
              <a:gd name="connsiteY4885" fmla="*/ 2471817 h 6867747"/>
              <a:gd name="connsiteX4886" fmla="*/ 9363882 w 10243893"/>
              <a:gd name="connsiteY4886" fmla="*/ 2515352 h 6867747"/>
              <a:gd name="connsiteX4887" fmla="*/ 9363882 w 10243893"/>
              <a:gd name="connsiteY4887" fmla="*/ 2515473 h 6867747"/>
              <a:gd name="connsiteX4888" fmla="*/ 7666140 w 10243893"/>
              <a:gd name="connsiteY4888" fmla="*/ 2401436 h 6867747"/>
              <a:gd name="connsiteX4889" fmla="*/ 7666140 w 10243893"/>
              <a:gd name="connsiteY4889" fmla="*/ 2542320 h 6867747"/>
              <a:gd name="connsiteX4890" fmla="*/ 7532029 w 10243893"/>
              <a:gd name="connsiteY4890" fmla="*/ 2585855 h 6867747"/>
              <a:gd name="connsiteX4891" fmla="*/ 7666140 w 10243893"/>
              <a:gd name="connsiteY4891" fmla="*/ 2629390 h 6867747"/>
              <a:gd name="connsiteX4892" fmla="*/ 7666140 w 10243893"/>
              <a:gd name="connsiteY4892" fmla="*/ 2770274 h 6867747"/>
              <a:gd name="connsiteX4893" fmla="*/ 7748978 w 10243893"/>
              <a:gd name="connsiteY4893" fmla="*/ 2656236 h 6867747"/>
              <a:gd name="connsiteX4894" fmla="*/ 7882968 w 10243893"/>
              <a:gd name="connsiteY4894" fmla="*/ 2699771 h 6867747"/>
              <a:gd name="connsiteX4895" fmla="*/ 7800131 w 10243893"/>
              <a:gd name="connsiteY4895" fmla="*/ 2585855 h 6867747"/>
              <a:gd name="connsiteX4896" fmla="*/ 7882968 w 10243893"/>
              <a:gd name="connsiteY4896" fmla="*/ 2471817 h 6867747"/>
              <a:gd name="connsiteX4897" fmla="*/ 7748884 w 10243893"/>
              <a:gd name="connsiteY4897" fmla="*/ 2515343 h 6867747"/>
              <a:gd name="connsiteX4898" fmla="*/ 6051478 w 10243893"/>
              <a:gd name="connsiteY4898" fmla="*/ 2401436 h 6867747"/>
              <a:gd name="connsiteX4899" fmla="*/ 6051478 w 10243893"/>
              <a:gd name="connsiteY4899" fmla="*/ 2542320 h 6867747"/>
              <a:gd name="connsiteX4900" fmla="*/ 5917366 w 10243893"/>
              <a:gd name="connsiteY4900" fmla="*/ 2585855 h 6867747"/>
              <a:gd name="connsiteX4901" fmla="*/ 6051478 w 10243893"/>
              <a:gd name="connsiteY4901" fmla="*/ 2629390 h 6867747"/>
              <a:gd name="connsiteX4902" fmla="*/ 6051478 w 10243893"/>
              <a:gd name="connsiteY4902" fmla="*/ 2770274 h 6867747"/>
              <a:gd name="connsiteX4903" fmla="*/ 6134315 w 10243893"/>
              <a:gd name="connsiteY4903" fmla="*/ 2656236 h 6867747"/>
              <a:gd name="connsiteX4904" fmla="*/ 6268306 w 10243893"/>
              <a:gd name="connsiteY4904" fmla="*/ 2699771 h 6867747"/>
              <a:gd name="connsiteX4905" fmla="*/ 6185469 w 10243893"/>
              <a:gd name="connsiteY4905" fmla="*/ 2585855 h 6867747"/>
              <a:gd name="connsiteX4906" fmla="*/ 6268306 w 10243893"/>
              <a:gd name="connsiteY4906" fmla="*/ 2471817 h 6867747"/>
              <a:gd name="connsiteX4907" fmla="*/ 6134221 w 10243893"/>
              <a:gd name="connsiteY4907" fmla="*/ 2515344 h 6867747"/>
              <a:gd name="connsiteX4908" fmla="*/ 4436332 w 10243893"/>
              <a:gd name="connsiteY4908" fmla="*/ 2401436 h 6867747"/>
              <a:gd name="connsiteX4909" fmla="*/ 4436332 w 10243893"/>
              <a:gd name="connsiteY4909" fmla="*/ 2542320 h 6867747"/>
              <a:gd name="connsiteX4910" fmla="*/ 4302220 w 10243893"/>
              <a:gd name="connsiteY4910" fmla="*/ 2585855 h 6867747"/>
              <a:gd name="connsiteX4911" fmla="*/ 4436332 w 10243893"/>
              <a:gd name="connsiteY4911" fmla="*/ 2629390 h 6867747"/>
              <a:gd name="connsiteX4912" fmla="*/ 4436332 w 10243893"/>
              <a:gd name="connsiteY4912" fmla="*/ 2770274 h 6867747"/>
              <a:gd name="connsiteX4913" fmla="*/ 4519169 w 10243893"/>
              <a:gd name="connsiteY4913" fmla="*/ 2656236 h 6867747"/>
              <a:gd name="connsiteX4914" fmla="*/ 4653160 w 10243893"/>
              <a:gd name="connsiteY4914" fmla="*/ 2699771 h 6867747"/>
              <a:gd name="connsiteX4915" fmla="*/ 4570322 w 10243893"/>
              <a:gd name="connsiteY4915" fmla="*/ 2585855 h 6867747"/>
              <a:gd name="connsiteX4916" fmla="*/ 4653160 w 10243893"/>
              <a:gd name="connsiteY4916" fmla="*/ 2471817 h 6867747"/>
              <a:gd name="connsiteX4917" fmla="*/ 4519169 w 10243893"/>
              <a:gd name="connsiteY4917" fmla="*/ 2515352 h 6867747"/>
              <a:gd name="connsiteX4918" fmla="*/ 4519169 w 10243893"/>
              <a:gd name="connsiteY4918" fmla="*/ 2515473 h 6867747"/>
              <a:gd name="connsiteX4919" fmla="*/ 8954291 w 10243893"/>
              <a:gd name="connsiteY4919" fmla="*/ 2401315 h 6867747"/>
              <a:gd name="connsiteX4920" fmla="*/ 8871547 w 10243893"/>
              <a:gd name="connsiteY4920" fmla="*/ 2515223 h 6867747"/>
              <a:gd name="connsiteX4921" fmla="*/ 8737463 w 10243893"/>
              <a:gd name="connsiteY4921" fmla="*/ 2471696 h 6867747"/>
              <a:gd name="connsiteX4922" fmla="*/ 8820300 w 10243893"/>
              <a:gd name="connsiteY4922" fmla="*/ 2585734 h 6867747"/>
              <a:gd name="connsiteX4923" fmla="*/ 8737463 w 10243893"/>
              <a:gd name="connsiteY4923" fmla="*/ 2699650 h 6867747"/>
              <a:gd name="connsiteX4924" fmla="*/ 8871453 w 10243893"/>
              <a:gd name="connsiteY4924" fmla="*/ 2656115 h 6867747"/>
              <a:gd name="connsiteX4925" fmla="*/ 8954291 w 10243893"/>
              <a:gd name="connsiteY4925" fmla="*/ 2770153 h 6867747"/>
              <a:gd name="connsiteX4926" fmla="*/ 8954291 w 10243893"/>
              <a:gd name="connsiteY4926" fmla="*/ 2629269 h 6867747"/>
              <a:gd name="connsiteX4927" fmla="*/ 9088402 w 10243893"/>
              <a:gd name="connsiteY4927" fmla="*/ 2585734 h 6867747"/>
              <a:gd name="connsiteX4928" fmla="*/ 8954291 w 10243893"/>
              <a:gd name="connsiteY4928" fmla="*/ 2542199 h 6867747"/>
              <a:gd name="connsiteX4929" fmla="*/ 7339386 w 10243893"/>
              <a:gd name="connsiteY4929" fmla="*/ 2401315 h 6867747"/>
              <a:gd name="connsiteX4930" fmla="*/ 7256643 w 10243893"/>
              <a:gd name="connsiteY4930" fmla="*/ 2515223 h 6867747"/>
              <a:gd name="connsiteX4931" fmla="*/ 7122558 w 10243893"/>
              <a:gd name="connsiteY4931" fmla="*/ 2471696 h 6867747"/>
              <a:gd name="connsiteX4932" fmla="*/ 7205396 w 10243893"/>
              <a:gd name="connsiteY4932" fmla="*/ 2585734 h 6867747"/>
              <a:gd name="connsiteX4933" fmla="*/ 7122558 w 10243893"/>
              <a:gd name="connsiteY4933" fmla="*/ 2699650 h 6867747"/>
              <a:gd name="connsiteX4934" fmla="*/ 7256549 w 10243893"/>
              <a:gd name="connsiteY4934" fmla="*/ 2656115 h 6867747"/>
              <a:gd name="connsiteX4935" fmla="*/ 7339386 w 10243893"/>
              <a:gd name="connsiteY4935" fmla="*/ 2770153 h 6867747"/>
              <a:gd name="connsiteX4936" fmla="*/ 7339386 w 10243893"/>
              <a:gd name="connsiteY4936" fmla="*/ 2629269 h 6867747"/>
              <a:gd name="connsiteX4937" fmla="*/ 7473498 w 10243893"/>
              <a:gd name="connsiteY4937" fmla="*/ 2585734 h 6867747"/>
              <a:gd name="connsiteX4938" fmla="*/ 7339386 w 10243893"/>
              <a:gd name="connsiteY4938" fmla="*/ 2542199 h 6867747"/>
              <a:gd name="connsiteX4939" fmla="*/ 5724482 w 10243893"/>
              <a:gd name="connsiteY4939" fmla="*/ 2401315 h 6867747"/>
              <a:gd name="connsiteX4940" fmla="*/ 5641739 w 10243893"/>
              <a:gd name="connsiteY4940" fmla="*/ 2515223 h 6867747"/>
              <a:gd name="connsiteX4941" fmla="*/ 5507654 w 10243893"/>
              <a:gd name="connsiteY4941" fmla="*/ 2471696 h 6867747"/>
              <a:gd name="connsiteX4942" fmla="*/ 5590491 w 10243893"/>
              <a:gd name="connsiteY4942" fmla="*/ 2585734 h 6867747"/>
              <a:gd name="connsiteX4943" fmla="*/ 5507654 w 10243893"/>
              <a:gd name="connsiteY4943" fmla="*/ 2699650 h 6867747"/>
              <a:gd name="connsiteX4944" fmla="*/ 5641645 w 10243893"/>
              <a:gd name="connsiteY4944" fmla="*/ 2656115 h 6867747"/>
              <a:gd name="connsiteX4945" fmla="*/ 5724482 w 10243893"/>
              <a:gd name="connsiteY4945" fmla="*/ 2770153 h 6867747"/>
              <a:gd name="connsiteX4946" fmla="*/ 5724482 w 10243893"/>
              <a:gd name="connsiteY4946" fmla="*/ 2629269 h 6867747"/>
              <a:gd name="connsiteX4947" fmla="*/ 5858594 w 10243893"/>
              <a:gd name="connsiteY4947" fmla="*/ 2585734 h 6867747"/>
              <a:gd name="connsiteX4948" fmla="*/ 5724482 w 10243893"/>
              <a:gd name="connsiteY4948" fmla="*/ 2542199 h 6867747"/>
              <a:gd name="connsiteX4949" fmla="*/ 4109577 w 10243893"/>
              <a:gd name="connsiteY4949" fmla="*/ 2401315 h 6867747"/>
              <a:gd name="connsiteX4950" fmla="*/ 4026834 w 10243893"/>
              <a:gd name="connsiteY4950" fmla="*/ 2515223 h 6867747"/>
              <a:gd name="connsiteX4951" fmla="*/ 3892749 w 10243893"/>
              <a:gd name="connsiteY4951" fmla="*/ 2471696 h 6867747"/>
              <a:gd name="connsiteX4952" fmla="*/ 3975587 w 10243893"/>
              <a:gd name="connsiteY4952" fmla="*/ 2585734 h 6867747"/>
              <a:gd name="connsiteX4953" fmla="*/ 3892749 w 10243893"/>
              <a:gd name="connsiteY4953" fmla="*/ 2699650 h 6867747"/>
              <a:gd name="connsiteX4954" fmla="*/ 4026740 w 10243893"/>
              <a:gd name="connsiteY4954" fmla="*/ 2656115 h 6867747"/>
              <a:gd name="connsiteX4955" fmla="*/ 4109577 w 10243893"/>
              <a:gd name="connsiteY4955" fmla="*/ 2770153 h 6867747"/>
              <a:gd name="connsiteX4956" fmla="*/ 4109577 w 10243893"/>
              <a:gd name="connsiteY4956" fmla="*/ 2629269 h 6867747"/>
              <a:gd name="connsiteX4957" fmla="*/ 4243690 w 10243893"/>
              <a:gd name="connsiteY4957" fmla="*/ 2585734 h 6867747"/>
              <a:gd name="connsiteX4958" fmla="*/ 4109577 w 10243893"/>
              <a:gd name="connsiteY4958" fmla="*/ 2542199 h 6867747"/>
              <a:gd name="connsiteX4959" fmla="*/ 879164 w 10243893"/>
              <a:gd name="connsiteY4959" fmla="*/ 2401315 h 6867747"/>
              <a:gd name="connsiteX4960" fmla="*/ 796421 w 10243893"/>
              <a:gd name="connsiteY4960" fmla="*/ 2515223 h 6867747"/>
              <a:gd name="connsiteX4961" fmla="*/ 662336 w 10243893"/>
              <a:gd name="connsiteY4961" fmla="*/ 2471696 h 6867747"/>
              <a:gd name="connsiteX4962" fmla="*/ 745173 w 10243893"/>
              <a:gd name="connsiteY4962" fmla="*/ 2585734 h 6867747"/>
              <a:gd name="connsiteX4963" fmla="*/ 662336 w 10243893"/>
              <a:gd name="connsiteY4963" fmla="*/ 2699650 h 6867747"/>
              <a:gd name="connsiteX4964" fmla="*/ 796327 w 10243893"/>
              <a:gd name="connsiteY4964" fmla="*/ 2656115 h 6867747"/>
              <a:gd name="connsiteX4965" fmla="*/ 879164 w 10243893"/>
              <a:gd name="connsiteY4965" fmla="*/ 2770153 h 6867747"/>
              <a:gd name="connsiteX4966" fmla="*/ 879164 w 10243893"/>
              <a:gd name="connsiteY4966" fmla="*/ 2629269 h 6867747"/>
              <a:gd name="connsiteX4967" fmla="*/ 1013276 w 10243893"/>
              <a:gd name="connsiteY4967" fmla="*/ 2585734 h 6867747"/>
              <a:gd name="connsiteX4968" fmla="*/ 879164 w 10243893"/>
              <a:gd name="connsiteY4968" fmla="*/ 2542199 h 6867747"/>
              <a:gd name="connsiteX4969" fmla="*/ 2494552 w 10243893"/>
              <a:gd name="connsiteY4969" fmla="*/ 2401073 h 6867747"/>
              <a:gd name="connsiteX4970" fmla="*/ 2411809 w 10243893"/>
              <a:gd name="connsiteY4970" fmla="*/ 2514981 h 6867747"/>
              <a:gd name="connsiteX4971" fmla="*/ 2277724 w 10243893"/>
              <a:gd name="connsiteY4971" fmla="*/ 2471455 h 6867747"/>
              <a:gd name="connsiteX4972" fmla="*/ 2360561 w 10243893"/>
              <a:gd name="connsiteY4972" fmla="*/ 2585492 h 6867747"/>
              <a:gd name="connsiteX4973" fmla="*/ 2277724 w 10243893"/>
              <a:gd name="connsiteY4973" fmla="*/ 2699408 h 6867747"/>
              <a:gd name="connsiteX4974" fmla="*/ 2411715 w 10243893"/>
              <a:gd name="connsiteY4974" fmla="*/ 2655873 h 6867747"/>
              <a:gd name="connsiteX4975" fmla="*/ 2494552 w 10243893"/>
              <a:gd name="connsiteY4975" fmla="*/ 2769911 h 6867747"/>
              <a:gd name="connsiteX4976" fmla="*/ 2494552 w 10243893"/>
              <a:gd name="connsiteY4976" fmla="*/ 2629027 h 6867747"/>
              <a:gd name="connsiteX4977" fmla="*/ 2628664 w 10243893"/>
              <a:gd name="connsiteY4977" fmla="*/ 2585492 h 6867747"/>
              <a:gd name="connsiteX4978" fmla="*/ 2494552 w 10243893"/>
              <a:gd name="connsiteY4978" fmla="*/ 2541957 h 6867747"/>
              <a:gd name="connsiteX4979" fmla="*/ 8472867 w 10243893"/>
              <a:gd name="connsiteY4979" fmla="*/ 2386320 h 6867747"/>
              <a:gd name="connsiteX4980" fmla="*/ 8472867 w 10243893"/>
              <a:gd name="connsiteY4980" fmla="*/ 2633380 h 6867747"/>
              <a:gd name="connsiteX4981" fmla="*/ 8562597 w 10243893"/>
              <a:gd name="connsiteY4981" fmla="*/ 2756850 h 6867747"/>
              <a:gd name="connsiteX4982" fmla="*/ 8707714 w 10243893"/>
              <a:gd name="connsiteY4982" fmla="*/ 2709687 h 6867747"/>
              <a:gd name="connsiteX4983" fmla="*/ 8797444 w 10243893"/>
              <a:gd name="connsiteY4983" fmla="*/ 2586218 h 6867747"/>
              <a:gd name="connsiteX4984" fmla="*/ 8707714 w 10243893"/>
              <a:gd name="connsiteY4984" fmla="*/ 2462748 h 6867747"/>
              <a:gd name="connsiteX4985" fmla="*/ 8707714 w 10243893"/>
              <a:gd name="connsiteY4985" fmla="*/ 2462627 h 6867747"/>
              <a:gd name="connsiteX4986" fmla="*/ 6857962 w 10243893"/>
              <a:gd name="connsiteY4986" fmla="*/ 2386320 h 6867747"/>
              <a:gd name="connsiteX4987" fmla="*/ 6857962 w 10243893"/>
              <a:gd name="connsiteY4987" fmla="*/ 2633380 h 6867747"/>
              <a:gd name="connsiteX4988" fmla="*/ 6947693 w 10243893"/>
              <a:gd name="connsiteY4988" fmla="*/ 2756850 h 6867747"/>
              <a:gd name="connsiteX4989" fmla="*/ 7092810 w 10243893"/>
              <a:gd name="connsiteY4989" fmla="*/ 2709687 h 6867747"/>
              <a:gd name="connsiteX4990" fmla="*/ 7182540 w 10243893"/>
              <a:gd name="connsiteY4990" fmla="*/ 2586218 h 6867747"/>
              <a:gd name="connsiteX4991" fmla="*/ 7092810 w 10243893"/>
              <a:gd name="connsiteY4991" fmla="*/ 2462748 h 6867747"/>
              <a:gd name="connsiteX4992" fmla="*/ 7092810 w 10243893"/>
              <a:gd name="connsiteY4992" fmla="*/ 2462627 h 6867747"/>
              <a:gd name="connsiteX4993" fmla="*/ 5243058 w 10243893"/>
              <a:gd name="connsiteY4993" fmla="*/ 2386320 h 6867747"/>
              <a:gd name="connsiteX4994" fmla="*/ 5243058 w 10243893"/>
              <a:gd name="connsiteY4994" fmla="*/ 2633380 h 6867747"/>
              <a:gd name="connsiteX4995" fmla="*/ 5332789 w 10243893"/>
              <a:gd name="connsiteY4995" fmla="*/ 2756850 h 6867747"/>
              <a:gd name="connsiteX4996" fmla="*/ 5477905 w 10243893"/>
              <a:gd name="connsiteY4996" fmla="*/ 2709687 h 6867747"/>
              <a:gd name="connsiteX4997" fmla="*/ 5567635 w 10243893"/>
              <a:gd name="connsiteY4997" fmla="*/ 2586218 h 6867747"/>
              <a:gd name="connsiteX4998" fmla="*/ 5477905 w 10243893"/>
              <a:gd name="connsiteY4998" fmla="*/ 2462748 h 6867747"/>
              <a:gd name="connsiteX4999" fmla="*/ 5477905 w 10243893"/>
              <a:gd name="connsiteY4999" fmla="*/ 2462627 h 6867747"/>
              <a:gd name="connsiteX5000" fmla="*/ 3628154 w 10243893"/>
              <a:gd name="connsiteY5000" fmla="*/ 2386320 h 6867747"/>
              <a:gd name="connsiteX5001" fmla="*/ 3628154 w 10243893"/>
              <a:gd name="connsiteY5001" fmla="*/ 2633380 h 6867747"/>
              <a:gd name="connsiteX5002" fmla="*/ 3717884 w 10243893"/>
              <a:gd name="connsiteY5002" fmla="*/ 2756850 h 6867747"/>
              <a:gd name="connsiteX5003" fmla="*/ 3863001 w 10243893"/>
              <a:gd name="connsiteY5003" fmla="*/ 2709687 h 6867747"/>
              <a:gd name="connsiteX5004" fmla="*/ 3952731 w 10243893"/>
              <a:gd name="connsiteY5004" fmla="*/ 2586218 h 6867747"/>
              <a:gd name="connsiteX5005" fmla="*/ 3863001 w 10243893"/>
              <a:gd name="connsiteY5005" fmla="*/ 2462748 h 6867747"/>
              <a:gd name="connsiteX5006" fmla="*/ 3863001 w 10243893"/>
              <a:gd name="connsiteY5006" fmla="*/ 2462627 h 6867747"/>
              <a:gd name="connsiteX5007" fmla="*/ 2013128 w 10243893"/>
              <a:gd name="connsiteY5007" fmla="*/ 2386078 h 6867747"/>
              <a:gd name="connsiteX5008" fmla="*/ 2013128 w 10243893"/>
              <a:gd name="connsiteY5008" fmla="*/ 2633138 h 6867747"/>
              <a:gd name="connsiteX5009" fmla="*/ 2102859 w 10243893"/>
              <a:gd name="connsiteY5009" fmla="*/ 2756608 h 6867747"/>
              <a:gd name="connsiteX5010" fmla="*/ 2247975 w 10243893"/>
              <a:gd name="connsiteY5010" fmla="*/ 2709446 h 6867747"/>
              <a:gd name="connsiteX5011" fmla="*/ 2337705 w 10243893"/>
              <a:gd name="connsiteY5011" fmla="*/ 2585976 h 6867747"/>
              <a:gd name="connsiteX5012" fmla="*/ 2247975 w 10243893"/>
              <a:gd name="connsiteY5012" fmla="*/ 2462506 h 6867747"/>
              <a:gd name="connsiteX5013" fmla="*/ 2248096 w 10243893"/>
              <a:gd name="connsiteY5013" fmla="*/ 2462385 h 6867747"/>
              <a:gd name="connsiteX5014" fmla="*/ 398224 w 10243893"/>
              <a:gd name="connsiteY5014" fmla="*/ 2386078 h 6867747"/>
              <a:gd name="connsiteX5015" fmla="*/ 398224 w 10243893"/>
              <a:gd name="connsiteY5015" fmla="*/ 2633138 h 6867747"/>
              <a:gd name="connsiteX5016" fmla="*/ 487954 w 10243893"/>
              <a:gd name="connsiteY5016" fmla="*/ 2756608 h 6867747"/>
              <a:gd name="connsiteX5017" fmla="*/ 633071 w 10243893"/>
              <a:gd name="connsiteY5017" fmla="*/ 2709446 h 6867747"/>
              <a:gd name="connsiteX5018" fmla="*/ 722801 w 10243893"/>
              <a:gd name="connsiteY5018" fmla="*/ 2585976 h 6867747"/>
              <a:gd name="connsiteX5019" fmla="*/ 633071 w 10243893"/>
              <a:gd name="connsiteY5019" fmla="*/ 2462506 h 6867747"/>
              <a:gd name="connsiteX5020" fmla="*/ 633192 w 10243893"/>
              <a:gd name="connsiteY5020" fmla="*/ 2462385 h 6867747"/>
              <a:gd name="connsiteX5021" fmla="*/ 3301763 w 10243893"/>
              <a:gd name="connsiteY5021" fmla="*/ 2385957 h 6867747"/>
              <a:gd name="connsiteX5022" fmla="*/ 3066916 w 10243893"/>
              <a:gd name="connsiteY5022" fmla="*/ 2462264 h 6867747"/>
              <a:gd name="connsiteX5023" fmla="*/ 3066916 w 10243893"/>
              <a:gd name="connsiteY5023" fmla="*/ 2462385 h 6867747"/>
              <a:gd name="connsiteX5024" fmla="*/ 2977185 w 10243893"/>
              <a:gd name="connsiteY5024" fmla="*/ 2585855 h 6867747"/>
              <a:gd name="connsiteX5025" fmla="*/ 3066916 w 10243893"/>
              <a:gd name="connsiteY5025" fmla="*/ 2709325 h 6867747"/>
              <a:gd name="connsiteX5026" fmla="*/ 3212032 w 10243893"/>
              <a:gd name="connsiteY5026" fmla="*/ 2756487 h 6867747"/>
              <a:gd name="connsiteX5027" fmla="*/ 3301763 w 10243893"/>
              <a:gd name="connsiteY5027" fmla="*/ 2633018 h 6867747"/>
              <a:gd name="connsiteX5028" fmla="*/ 1686979 w 10243893"/>
              <a:gd name="connsiteY5028" fmla="*/ 2385957 h 6867747"/>
              <a:gd name="connsiteX5029" fmla="*/ 1452011 w 10243893"/>
              <a:gd name="connsiteY5029" fmla="*/ 2462264 h 6867747"/>
              <a:gd name="connsiteX5030" fmla="*/ 1452132 w 10243893"/>
              <a:gd name="connsiteY5030" fmla="*/ 2462385 h 6867747"/>
              <a:gd name="connsiteX5031" fmla="*/ 1362402 w 10243893"/>
              <a:gd name="connsiteY5031" fmla="*/ 2585855 h 6867747"/>
              <a:gd name="connsiteX5032" fmla="*/ 1452132 w 10243893"/>
              <a:gd name="connsiteY5032" fmla="*/ 2709325 h 6867747"/>
              <a:gd name="connsiteX5033" fmla="*/ 1597249 w 10243893"/>
              <a:gd name="connsiteY5033" fmla="*/ 2756487 h 6867747"/>
              <a:gd name="connsiteX5034" fmla="*/ 1686979 w 10243893"/>
              <a:gd name="connsiteY5034" fmla="*/ 2633018 h 6867747"/>
              <a:gd name="connsiteX5035" fmla="*/ 9762106 w 10243893"/>
              <a:gd name="connsiteY5035" fmla="*/ 2385836 h 6867747"/>
              <a:gd name="connsiteX5036" fmla="*/ 9527259 w 10243893"/>
              <a:gd name="connsiteY5036" fmla="*/ 2462143 h 6867747"/>
              <a:gd name="connsiteX5037" fmla="*/ 9527259 w 10243893"/>
              <a:gd name="connsiteY5037" fmla="*/ 2462264 h 6867747"/>
              <a:gd name="connsiteX5038" fmla="*/ 9437528 w 10243893"/>
              <a:gd name="connsiteY5038" fmla="*/ 2585734 h 6867747"/>
              <a:gd name="connsiteX5039" fmla="*/ 9527259 w 10243893"/>
              <a:gd name="connsiteY5039" fmla="*/ 2709204 h 6867747"/>
              <a:gd name="connsiteX5040" fmla="*/ 9672376 w 10243893"/>
              <a:gd name="connsiteY5040" fmla="*/ 2756367 h 6867747"/>
              <a:gd name="connsiteX5041" fmla="*/ 9762106 w 10243893"/>
              <a:gd name="connsiteY5041" fmla="*/ 2632897 h 6867747"/>
              <a:gd name="connsiteX5042" fmla="*/ 8147322 w 10243893"/>
              <a:gd name="connsiteY5042" fmla="*/ 2385836 h 6867747"/>
              <a:gd name="connsiteX5043" fmla="*/ 7912354 w 10243893"/>
              <a:gd name="connsiteY5043" fmla="*/ 2462143 h 6867747"/>
              <a:gd name="connsiteX5044" fmla="*/ 7912475 w 10243893"/>
              <a:gd name="connsiteY5044" fmla="*/ 2462264 h 6867747"/>
              <a:gd name="connsiteX5045" fmla="*/ 7822745 w 10243893"/>
              <a:gd name="connsiteY5045" fmla="*/ 2585734 h 6867747"/>
              <a:gd name="connsiteX5046" fmla="*/ 7912475 w 10243893"/>
              <a:gd name="connsiteY5046" fmla="*/ 2709204 h 6867747"/>
              <a:gd name="connsiteX5047" fmla="*/ 8057592 w 10243893"/>
              <a:gd name="connsiteY5047" fmla="*/ 2756367 h 6867747"/>
              <a:gd name="connsiteX5048" fmla="*/ 8147322 w 10243893"/>
              <a:gd name="connsiteY5048" fmla="*/ 2632897 h 6867747"/>
              <a:gd name="connsiteX5049" fmla="*/ 6532660 w 10243893"/>
              <a:gd name="connsiteY5049" fmla="*/ 2385836 h 6867747"/>
              <a:gd name="connsiteX5050" fmla="*/ 6297692 w 10243893"/>
              <a:gd name="connsiteY5050" fmla="*/ 2462143 h 6867747"/>
              <a:gd name="connsiteX5051" fmla="*/ 6297934 w 10243893"/>
              <a:gd name="connsiteY5051" fmla="*/ 2462264 h 6867747"/>
              <a:gd name="connsiteX5052" fmla="*/ 6208204 w 10243893"/>
              <a:gd name="connsiteY5052" fmla="*/ 2585734 h 6867747"/>
              <a:gd name="connsiteX5053" fmla="*/ 6297813 w 10243893"/>
              <a:gd name="connsiteY5053" fmla="*/ 2709204 h 6867747"/>
              <a:gd name="connsiteX5054" fmla="*/ 6442930 w 10243893"/>
              <a:gd name="connsiteY5054" fmla="*/ 2756367 h 6867747"/>
              <a:gd name="connsiteX5055" fmla="*/ 6532660 w 10243893"/>
              <a:gd name="connsiteY5055" fmla="*/ 2632897 h 6867747"/>
              <a:gd name="connsiteX5056" fmla="*/ 4917393 w 10243893"/>
              <a:gd name="connsiteY5056" fmla="*/ 2385836 h 6867747"/>
              <a:gd name="connsiteX5057" fmla="*/ 4682546 w 10243893"/>
              <a:gd name="connsiteY5057" fmla="*/ 2462143 h 6867747"/>
              <a:gd name="connsiteX5058" fmla="*/ 4682546 w 10243893"/>
              <a:gd name="connsiteY5058" fmla="*/ 2462264 h 6867747"/>
              <a:gd name="connsiteX5059" fmla="*/ 4592816 w 10243893"/>
              <a:gd name="connsiteY5059" fmla="*/ 2585734 h 6867747"/>
              <a:gd name="connsiteX5060" fmla="*/ 4682546 w 10243893"/>
              <a:gd name="connsiteY5060" fmla="*/ 2709204 h 6867747"/>
              <a:gd name="connsiteX5061" fmla="*/ 4827662 w 10243893"/>
              <a:gd name="connsiteY5061" fmla="*/ 2756367 h 6867747"/>
              <a:gd name="connsiteX5062" fmla="*/ 4917393 w 10243893"/>
              <a:gd name="connsiteY5062" fmla="*/ 2632897 h 6867747"/>
              <a:gd name="connsiteX5063" fmla="*/ 9987883 w 10243893"/>
              <a:gd name="connsiteY5063" fmla="*/ 2353427 h 6867747"/>
              <a:gd name="connsiteX5064" fmla="*/ 9936729 w 10243893"/>
              <a:gd name="connsiteY5064" fmla="*/ 2423929 h 6867747"/>
              <a:gd name="connsiteX5065" fmla="*/ 10070841 w 10243893"/>
              <a:gd name="connsiteY5065" fmla="*/ 2608469 h 6867747"/>
              <a:gd name="connsiteX5066" fmla="*/ 10070841 w 10243893"/>
              <a:gd name="connsiteY5066" fmla="*/ 2380394 h 6867747"/>
              <a:gd name="connsiteX5067" fmla="*/ 9988004 w 10243893"/>
              <a:gd name="connsiteY5067" fmla="*/ 2353427 h 6867747"/>
              <a:gd name="connsiteX5068" fmla="*/ 8372979 w 10243893"/>
              <a:gd name="connsiteY5068" fmla="*/ 2353427 h 6867747"/>
              <a:gd name="connsiteX5069" fmla="*/ 8321825 w 10243893"/>
              <a:gd name="connsiteY5069" fmla="*/ 2423929 h 6867747"/>
              <a:gd name="connsiteX5070" fmla="*/ 8455815 w 10243893"/>
              <a:gd name="connsiteY5070" fmla="*/ 2608469 h 6867747"/>
              <a:gd name="connsiteX5071" fmla="*/ 8455815 w 10243893"/>
              <a:gd name="connsiteY5071" fmla="*/ 2380394 h 6867747"/>
              <a:gd name="connsiteX5072" fmla="*/ 6758195 w 10243893"/>
              <a:gd name="connsiteY5072" fmla="*/ 2353427 h 6867747"/>
              <a:gd name="connsiteX5073" fmla="*/ 6707041 w 10243893"/>
              <a:gd name="connsiteY5073" fmla="*/ 2423929 h 6867747"/>
              <a:gd name="connsiteX5074" fmla="*/ 6841154 w 10243893"/>
              <a:gd name="connsiteY5074" fmla="*/ 2608469 h 6867747"/>
              <a:gd name="connsiteX5075" fmla="*/ 6841154 w 10243893"/>
              <a:gd name="connsiteY5075" fmla="*/ 2380394 h 6867747"/>
              <a:gd name="connsiteX5076" fmla="*/ 6758316 w 10243893"/>
              <a:gd name="connsiteY5076" fmla="*/ 2353427 h 6867747"/>
              <a:gd name="connsiteX5077" fmla="*/ 9863082 w 10243893"/>
              <a:gd name="connsiteY5077" fmla="*/ 2353306 h 6867747"/>
              <a:gd name="connsiteX5078" fmla="*/ 9780245 w 10243893"/>
              <a:gd name="connsiteY5078" fmla="*/ 2380273 h 6867747"/>
              <a:gd name="connsiteX5079" fmla="*/ 9780245 w 10243893"/>
              <a:gd name="connsiteY5079" fmla="*/ 2608348 h 6867747"/>
              <a:gd name="connsiteX5080" fmla="*/ 9914357 w 10243893"/>
              <a:gd name="connsiteY5080" fmla="*/ 2423808 h 6867747"/>
              <a:gd name="connsiteX5081" fmla="*/ 9863203 w 10243893"/>
              <a:gd name="connsiteY5081" fmla="*/ 2353306 h 6867747"/>
              <a:gd name="connsiteX5082" fmla="*/ 8248178 w 10243893"/>
              <a:gd name="connsiteY5082" fmla="*/ 2353306 h 6867747"/>
              <a:gd name="connsiteX5083" fmla="*/ 8165341 w 10243893"/>
              <a:gd name="connsiteY5083" fmla="*/ 2380273 h 6867747"/>
              <a:gd name="connsiteX5084" fmla="*/ 8165341 w 10243893"/>
              <a:gd name="connsiteY5084" fmla="*/ 2608348 h 6867747"/>
              <a:gd name="connsiteX5085" fmla="*/ 8299453 w 10243893"/>
              <a:gd name="connsiteY5085" fmla="*/ 2423808 h 6867747"/>
              <a:gd name="connsiteX5086" fmla="*/ 8248299 w 10243893"/>
              <a:gd name="connsiteY5086" fmla="*/ 2353306 h 6867747"/>
              <a:gd name="connsiteX5087" fmla="*/ 6633516 w 10243893"/>
              <a:gd name="connsiteY5087" fmla="*/ 2353306 h 6867747"/>
              <a:gd name="connsiteX5088" fmla="*/ 6550679 w 10243893"/>
              <a:gd name="connsiteY5088" fmla="*/ 2380273 h 6867747"/>
              <a:gd name="connsiteX5089" fmla="*/ 6550679 w 10243893"/>
              <a:gd name="connsiteY5089" fmla="*/ 2608348 h 6867747"/>
              <a:gd name="connsiteX5090" fmla="*/ 6684791 w 10243893"/>
              <a:gd name="connsiteY5090" fmla="*/ 2423808 h 6867747"/>
              <a:gd name="connsiteX5091" fmla="*/ 6633637 w 10243893"/>
              <a:gd name="connsiteY5091" fmla="*/ 2353306 h 6867747"/>
              <a:gd name="connsiteX5092" fmla="*/ 5141840 w 10243893"/>
              <a:gd name="connsiteY5092" fmla="*/ 2353306 h 6867747"/>
              <a:gd name="connsiteX5093" fmla="*/ 5090686 w 10243893"/>
              <a:gd name="connsiteY5093" fmla="*/ 2423808 h 6867747"/>
              <a:gd name="connsiteX5094" fmla="*/ 5224798 w 10243893"/>
              <a:gd name="connsiteY5094" fmla="*/ 2608348 h 6867747"/>
              <a:gd name="connsiteX5095" fmla="*/ 5224798 w 10243893"/>
              <a:gd name="connsiteY5095" fmla="*/ 2380273 h 6867747"/>
              <a:gd name="connsiteX5096" fmla="*/ 5141961 w 10243893"/>
              <a:gd name="connsiteY5096" fmla="*/ 2353306 h 6867747"/>
              <a:gd name="connsiteX5097" fmla="*/ 3527056 w 10243893"/>
              <a:gd name="connsiteY5097" fmla="*/ 2353306 h 6867747"/>
              <a:gd name="connsiteX5098" fmla="*/ 3475902 w 10243893"/>
              <a:gd name="connsiteY5098" fmla="*/ 2423808 h 6867747"/>
              <a:gd name="connsiteX5099" fmla="*/ 3609893 w 10243893"/>
              <a:gd name="connsiteY5099" fmla="*/ 2608348 h 6867747"/>
              <a:gd name="connsiteX5100" fmla="*/ 3609893 w 10243893"/>
              <a:gd name="connsiteY5100" fmla="*/ 2380273 h 6867747"/>
              <a:gd name="connsiteX5101" fmla="*/ 1912030 w 10243893"/>
              <a:gd name="connsiteY5101" fmla="*/ 2353306 h 6867747"/>
              <a:gd name="connsiteX5102" fmla="*/ 1860877 w 10243893"/>
              <a:gd name="connsiteY5102" fmla="*/ 2423808 h 6867747"/>
              <a:gd name="connsiteX5103" fmla="*/ 1994989 w 10243893"/>
              <a:gd name="connsiteY5103" fmla="*/ 2608348 h 6867747"/>
              <a:gd name="connsiteX5104" fmla="*/ 1994989 w 10243893"/>
              <a:gd name="connsiteY5104" fmla="*/ 2380273 h 6867747"/>
              <a:gd name="connsiteX5105" fmla="*/ 1912151 w 10243893"/>
              <a:gd name="connsiteY5105" fmla="*/ 2353306 h 6867747"/>
              <a:gd name="connsiteX5106" fmla="*/ 297126 w 10243893"/>
              <a:gd name="connsiteY5106" fmla="*/ 2353306 h 6867747"/>
              <a:gd name="connsiteX5107" fmla="*/ 245972 w 10243893"/>
              <a:gd name="connsiteY5107" fmla="*/ 2423808 h 6867747"/>
              <a:gd name="connsiteX5108" fmla="*/ 380084 w 10243893"/>
              <a:gd name="connsiteY5108" fmla="*/ 2608348 h 6867747"/>
              <a:gd name="connsiteX5109" fmla="*/ 380084 w 10243893"/>
              <a:gd name="connsiteY5109" fmla="*/ 2380273 h 6867747"/>
              <a:gd name="connsiteX5110" fmla="*/ 297247 w 10243893"/>
              <a:gd name="connsiteY5110" fmla="*/ 2353306 h 6867747"/>
              <a:gd name="connsiteX5111" fmla="*/ 5017160 w 10243893"/>
              <a:gd name="connsiteY5111" fmla="*/ 2353185 h 6867747"/>
              <a:gd name="connsiteX5112" fmla="*/ 4934323 w 10243893"/>
              <a:gd name="connsiteY5112" fmla="*/ 2380152 h 6867747"/>
              <a:gd name="connsiteX5113" fmla="*/ 4934323 w 10243893"/>
              <a:gd name="connsiteY5113" fmla="*/ 2608227 h 6867747"/>
              <a:gd name="connsiteX5114" fmla="*/ 5068435 w 10243893"/>
              <a:gd name="connsiteY5114" fmla="*/ 2423687 h 6867747"/>
              <a:gd name="connsiteX5115" fmla="*/ 5017281 w 10243893"/>
              <a:gd name="connsiteY5115" fmla="*/ 2353185 h 6867747"/>
              <a:gd name="connsiteX5116" fmla="*/ 3402256 w 10243893"/>
              <a:gd name="connsiteY5116" fmla="*/ 2353185 h 6867747"/>
              <a:gd name="connsiteX5117" fmla="*/ 3319418 w 10243893"/>
              <a:gd name="connsiteY5117" fmla="*/ 2380152 h 6867747"/>
              <a:gd name="connsiteX5118" fmla="*/ 3319418 w 10243893"/>
              <a:gd name="connsiteY5118" fmla="*/ 2608227 h 6867747"/>
              <a:gd name="connsiteX5119" fmla="*/ 3453530 w 10243893"/>
              <a:gd name="connsiteY5119" fmla="*/ 2423687 h 6867747"/>
              <a:gd name="connsiteX5120" fmla="*/ 3402377 w 10243893"/>
              <a:gd name="connsiteY5120" fmla="*/ 2353185 h 6867747"/>
              <a:gd name="connsiteX5121" fmla="*/ 1787351 w 10243893"/>
              <a:gd name="connsiteY5121" fmla="*/ 2353185 h 6867747"/>
              <a:gd name="connsiteX5122" fmla="*/ 1704514 w 10243893"/>
              <a:gd name="connsiteY5122" fmla="*/ 2380152 h 6867747"/>
              <a:gd name="connsiteX5123" fmla="*/ 1704514 w 10243893"/>
              <a:gd name="connsiteY5123" fmla="*/ 2608227 h 6867747"/>
              <a:gd name="connsiteX5124" fmla="*/ 1838626 w 10243893"/>
              <a:gd name="connsiteY5124" fmla="*/ 2423687 h 6867747"/>
              <a:gd name="connsiteX5125" fmla="*/ 1787472 w 10243893"/>
              <a:gd name="connsiteY5125" fmla="*/ 2353185 h 6867747"/>
              <a:gd name="connsiteX5126" fmla="*/ 172447 w 10243893"/>
              <a:gd name="connsiteY5126" fmla="*/ 2353185 h 6867747"/>
              <a:gd name="connsiteX5127" fmla="*/ 89609 w 10243893"/>
              <a:gd name="connsiteY5127" fmla="*/ 2380152 h 6867747"/>
              <a:gd name="connsiteX5128" fmla="*/ 89609 w 10243893"/>
              <a:gd name="connsiteY5128" fmla="*/ 2608227 h 6867747"/>
              <a:gd name="connsiteX5129" fmla="*/ 223721 w 10243893"/>
              <a:gd name="connsiteY5129" fmla="*/ 2423687 h 6867747"/>
              <a:gd name="connsiteX5130" fmla="*/ 172568 w 10243893"/>
              <a:gd name="connsiteY5130" fmla="*/ 2353185 h 6867747"/>
              <a:gd name="connsiteX5131" fmla="*/ 8555583 w 10243893"/>
              <a:gd name="connsiteY5131" fmla="*/ 2253175 h 6867747"/>
              <a:gd name="connsiteX5132" fmla="*/ 8555677 w 10243893"/>
              <a:gd name="connsiteY5132" fmla="*/ 2253305 h 6867747"/>
              <a:gd name="connsiteX5133" fmla="*/ 8472867 w 10243893"/>
              <a:gd name="connsiteY5133" fmla="*/ 2280143 h 6867747"/>
              <a:gd name="connsiteX5134" fmla="*/ 8472867 w 10243893"/>
              <a:gd name="connsiteY5134" fmla="*/ 2367213 h 6867747"/>
              <a:gd name="connsiteX5135" fmla="*/ 8689695 w 10243893"/>
              <a:gd name="connsiteY5135" fmla="*/ 2437715 h 6867747"/>
              <a:gd name="connsiteX5136" fmla="*/ 8555677 w 10243893"/>
              <a:gd name="connsiteY5136" fmla="*/ 2253305 h 6867747"/>
              <a:gd name="connsiteX5137" fmla="*/ 8555704 w 10243893"/>
              <a:gd name="connsiteY5137" fmla="*/ 2253296 h 6867747"/>
              <a:gd name="connsiteX5138" fmla="*/ 6940679 w 10243893"/>
              <a:gd name="connsiteY5138" fmla="*/ 2253175 h 6867747"/>
              <a:gd name="connsiteX5139" fmla="*/ 6940773 w 10243893"/>
              <a:gd name="connsiteY5139" fmla="*/ 2253305 h 6867747"/>
              <a:gd name="connsiteX5140" fmla="*/ 6857962 w 10243893"/>
              <a:gd name="connsiteY5140" fmla="*/ 2280143 h 6867747"/>
              <a:gd name="connsiteX5141" fmla="*/ 6857962 w 10243893"/>
              <a:gd name="connsiteY5141" fmla="*/ 2367213 h 6867747"/>
              <a:gd name="connsiteX5142" fmla="*/ 7074791 w 10243893"/>
              <a:gd name="connsiteY5142" fmla="*/ 2437715 h 6867747"/>
              <a:gd name="connsiteX5143" fmla="*/ 6940773 w 10243893"/>
              <a:gd name="connsiteY5143" fmla="*/ 2253305 h 6867747"/>
              <a:gd name="connsiteX5144" fmla="*/ 6940800 w 10243893"/>
              <a:gd name="connsiteY5144" fmla="*/ 2253296 h 6867747"/>
              <a:gd name="connsiteX5145" fmla="*/ 5325775 w 10243893"/>
              <a:gd name="connsiteY5145" fmla="*/ 2253175 h 6867747"/>
              <a:gd name="connsiteX5146" fmla="*/ 5325870 w 10243893"/>
              <a:gd name="connsiteY5146" fmla="*/ 2253305 h 6867747"/>
              <a:gd name="connsiteX5147" fmla="*/ 5243058 w 10243893"/>
              <a:gd name="connsiteY5147" fmla="*/ 2280143 h 6867747"/>
              <a:gd name="connsiteX5148" fmla="*/ 5243058 w 10243893"/>
              <a:gd name="connsiteY5148" fmla="*/ 2367213 h 6867747"/>
              <a:gd name="connsiteX5149" fmla="*/ 5459886 w 10243893"/>
              <a:gd name="connsiteY5149" fmla="*/ 2437715 h 6867747"/>
              <a:gd name="connsiteX5150" fmla="*/ 5325870 w 10243893"/>
              <a:gd name="connsiteY5150" fmla="*/ 2253305 h 6867747"/>
              <a:gd name="connsiteX5151" fmla="*/ 5325896 w 10243893"/>
              <a:gd name="connsiteY5151" fmla="*/ 2253296 h 6867747"/>
              <a:gd name="connsiteX5152" fmla="*/ 3710870 w 10243893"/>
              <a:gd name="connsiteY5152" fmla="*/ 2253175 h 6867747"/>
              <a:gd name="connsiteX5153" fmla="*/ 3710965 w 10243893"/>
              <a:gd name="connsiteY5153" fmla="*/ 2253305 h 6867747"/>
              <a:gd name="connsiteX5154" fmla="*/ 3628154 w 10243893"/>
              <a:gd name="connsiteY5154" fmla="*/ 2280143 h 6867747"/>
              <a:gd name="connsiteX5155" fmla="*/ 3628154 w 10243893"/>
              <a:gd name="connsiteY5155" fmla="*/ 2367213 h 6867747"/>
              <a:gd name="connsiteX5156" fmla="*/ 3844982 w 10243893"/>
              <a:gd name="connsiteY5156" fmla="*/ 2437715 h 6867747"/>
              <a:gd name="connsiteX5157" fmla="*/ 3710965 w 10243893"/>
              <a:gd name="connsiteY5157" fmla="*/ 2253305 h 6867747"/>
              <a:gd name="connsiteX5158" fmla="*/ 3710991 w 10243893"/>
              <a:gd name="connsiteY5158" fmla="*/ 2253296 h 6867747"/>
              <a:gd name="connsiteX5159" fmla="*/ 2095845 w 10243893"/>
              <a:gd name="connsiteY5159" fmla="*/ 2253175 h 6867747"/>
              <a:gd name="connsiteX5160" fmla="*/ 2095939 w 10243893"/>
              <a:gd name="connsiteY5160" fmla="*/ 2253305 h 6867747"/>
              <a:gd name="connsiteX5161" fmla="*/ 2013128 w 10243893"/>
              <a:gd name="connsiteY5161" fmla="*/ 2280143 h 6867747"/>
              <a:gd name="connsiteX5162" fmla="*/ 2013128 w 10243893"/>
              <a:gd name="connsiteY5162" fmla="*/ 2367213 h 6867747"/>
              <a:gd name="connsiteX5163" fmla="*/ 2229956 w 10243893"/>
              <a:gd name="connsiteY5163" fmla="*/ 2437715 h 6867747"/>
              <a:gd name="connsiteX5164" fmla="*/ 2095939 w 10243893"/>
              <a:gd name="connsiteY5164" fmla="*/ 2253305 h 6867747"/>
              <a:gd name="connsiteX5165" fmla="*/ 2095966 w 10243893"/>
              <a:gd name="connsiteY5165" fmla="*/ 2253296 h 6867747"/>
              <a:gd name="connsiteX5166" fmla="*/ 480940 w 10243893"/>
              <a:gd name="connsiteY5166" fmla="*/ 2253175 h 6867747"/>
              <a:gd name="connsiteX5167" fmla="*/ 481034 w 10243893"/>
              <a:gd name="connsiteY5167" fmla="*/ 2253305 h 6867747"/>
              <a:gd name="connsiteX5168" fmla="*/ 398224 w 10243893"/>
              <a:gd name="connsiteY5168" fmla="*/ 2280143 h 6867747"/>
              <a:gd name="connsiteX5169" fmla="*/ 398224 w 10243893"/>
              <a:gd name="connsiteY5169" fmla="*/ 2367213 h 6867747"/>
              <a:gd name="connsiteX5170" fmla="*/ 615052 w 10243893"/>
              <a:gd name="connsiteY5170" fmla="*/ 2437715 h 6867747"/>
              <a:gd name="connsiteX5171" fmla="*/ 481034 w 10243893"/>
              <a:gd name="connsiteY5171" fmla="*/ 2253305 h 6867747"/>
              <a:gd name="connsiteX5172" fmla="*/ 481061 w 10243893"/>
              <a:gd name="connsiteY5172" fmla="*/ 2253296 h 6867747"/>
              <a:gd name="connsiteX5173" fmla="*/ 3218804 w 10243893"/>
              <a:gd name="connsiteY5173" fmla="*/ 2252812 h 6867747"/>
              <a:gd name="connsiteX5174" fmla="*/ 3084813 w 10243893"/>
              <a:gd name="connsiteY5174" fmla="*/ 2437352 h 6867747"/>
              <a:gd name="connsiteX5175" fmla="*/ 3301763 w 10243893"/>
              <a:gd name="connsiteY5175" fmla="*/ 2366850 h 6867747"/>
              <a:gd name="connsiteX5176" fmla="*/ 3301763 w 10243893"/>
              <a:gd name="connsiteY5176" fmla="*/ 2279780 h 6867747"/>
              <a:gd name="connsiteX5177" fmla="*/ 3218925 w 10243893"/>
              <a:gd name="connsiteY5177" fmla="*/ 2252933 h 6867747"/>
              <a:gd name="connsiteX5178" fmla="*/ 1604021 w 10243893"/>
              <a:gd name="connsiteY5178" fmla="*/ 2252812 h 6867747"/>
              <a:gd name="connsiteX5179" fmla="*/ 1469909 w 10243893"/>
              <a:gd name="connsiteY5179" fmla="*/ 2437352 h 6867747"/>
              <a:gd name="connsiteX5180" fmla="*/ 1686858 w 10243893"/>
              <a:gd name="connsiteY5180" fmla="*/ 2366850 h 6867747"/>
              <a:gd name="connsiteX5181" fmla="*/ 1686858 w 10243893"/>
              <a:gd name="connsiteY5181" fmla="*/ 2279780 h 6867747"/>
              <a:gd name="connsiteX5182" fmla="*/ 1604021 w 10243893"/>
              <a:gd name="connsiteY5182" fmla="*/ 2252933 h 6867747"/>
              <a:gd name="connsiteX5183" fmla="*/ 9679269 w 10243893"/>
              <a:gd name="connsiteY5183" fmla="*/ 2252692 h 6867747"/>
              <a:gd name="connsiteX5184" fmla="*/ 9545157 w 10243893"/>
              <a:gd name="connsiteY5184" fmla="*/ 2437231 h 6867747"/>
              <a:gd name="connsiteX5185" fmla="*/ 9762106 w 10243893"/>
              <a:gd name="connsiteY5185" fmla="*/ 2366729 h 6867747"/>
              <a:gd name="connsiteX5186" fmla="*/ 9762106 w 10243893"/>
              <a:gd name="connsiteY5186" fmla="*/ 2279659 h 6867747"/>
              <a:gd name="connsiteX5187" fmla="*/ 9679269 w 10243893"/>
              <a:gd name="connsiteY5187" fmla="*/ 2252812 h 6867747"/>
              <a:gd name="connsiteX5188" fmla="*/ 8064243 w 10243893"/>
              <a:gd name="connsiteY5188" fmla="*/ 2252692 h 6867747"/>
              <a:gd name="connsiteX5189" fmla="*/ 7930253 w 10243893"/>
              <a:gd name="connsiteY5189" fmla="*/ 2437231 h 6867747"/>
              <a:gd name="connsiteX5190" fmla="*/ 8147202 w 10243893"/>
              <a:gd name="connsiteY5190" fmla="*/ 2366729 h 6867747"/>
              <a:gd name="connsiteX5191" fmla="*/ 8147202 w 10243893"/>
              <a:gd name="connsiteY5191" fmla="*/ 2279659 h 6867747"/>
              <a:gd name="connsiteX5192" fmla="*/ 8064364 w 10243893"/>
              <a:gd name="connsiteY5192" fmla="*/ 2252812 h 6867747"/>
              <a:gd name="connsiteX5193" fmla="*/ 6449702 w 10243893"/>
              <a:gd name="connsiteY5193" fmla="*/ 2252692 h 6867747"/>
              <a:gd name="connsiteX5194" fmla="*/ 6315590 w 10243893"/>
              <a:gd name="connsiteY5194" fmla="*/ 2437231 h 6867747"/>
              <a:gd name="connsiteX5195" fmla="*/ 6532539 w 10243893"/>
              <a:gd name="connsiteY5195" fmla="*/ 2366729 h 6867747"/>
              <a:gd name="connsiteX5196" fmla="*/ 6532539 w 10243893"/>
              <a:gd name="connsiteY5196" fmla="*/ 2279659 h 6867747"/>
              <a:gd name="connsiteX5197" fmla="*/ 6449702 w 10243893"/>
              <a:gd name="connsiteY5197" fmla="*/ 2252812 h 6867747"/>
              <a:gd name="connsiteX5198" fmla="*/ 4834555 w 10243893"/>
              <a:gd name="connsiteY5198" fmla="*/ 2252692 h 6867747"/>
              <a:gd name="connsiteX5199" fmla="*/ 4700444 w 10243893"/>
              <a:gd name="connsiteY5199" fmla="*/ 2437231 h 6867747"/>
              <a:gd name="connsiteX5200" fmla="*/ 4917393 w 10243893"/>
              <a:gd name="connsiteY5200" fmla="*/ 2366729 h 6867747"/>
              <a:gd name="connsiteX5201" fmla="*/ 4917393 w 10243893"/>
              <a:gd name="connsiteY5201" fmla="*/ 2279659 h 6867747"/>
              <a:gd name="connsiteX5202" fmla="*/ 4834555 w 10243893"/>
              <a:gd name="connsiteY5202" fmla="*/ 2252812 h 6867747"/>
              <a:gd name="connsiteX5203" fmla="*/ 9117668 w 10243893"/>
              <a:gd name="connsiteY5203" fmla="*/ 2176384 h 6867747"/>
              <a:gd name="connsiteX5204" fmla="*/ 8972430 w 10243893"/>
              <a:gd name="connsiteY5204" fmla="*/ 2376282 h 6867747"/>
              <a:gd name="connsiteX5205" fmla="*/ 8972430 w 10243893"/>
              <a:gd name="connsiteY5205" fmla="*/ 2528897 h 6867747"/>
              <a:gd name="connsiteX5206" fmla="*/ 9117668 w 10243893"/>
              <a:gd name="connsiteY5206" fmla="*/ 2576059 h 6867747"/>
              <a:gd name="connsiteX5207" fmla="*/ 9262905 w 10243893"/>
              <a:gd name="connsiteY5207" fmla="*/ 2528897 h 6867747"/>
              <a:gd name="connsiteX5208" fmla="*/ 9262905 w 10243893"/>
              <a:gd name="connsiteY5208" fmla="*/ 2376282 h 6867747"/>
              <a:gd name="connsiteX5209" fmla="*/ 9117668 w 10243893"/>
              <a:gd name="connsiteY5209" fmla="*/ 2176505 h 6867747"/>
              <a:gd name="connsiteX5210" fmla="*/ 7502642 w 10243893"/>
              <a:gd name="connsiteY5210" fmla="*/ 2176384 h 6867747"/>
              <a:gd name="connsiteX5211" fmla="*/ 7357405 w 10243893"/>
              <a:gd name="connsiteY5211" fmla="*/ 2376282 h 6867747"/>
              <a:gd name="connsiteX5212" fmla="*/ 7357405 w 10243893"/>
              <a:gd name="connsiteY5212" fmla="*/ 2528897 h 6867747"/>
              <a:gd name="connsiteX5213" fmla="*/ 7502642 w 10243893"/>
              <a:gd name="connsiteY5213" fmla="*/ 2576059 h 6867747"/>
              <a:gd name="connsiteX5214" fmla="*/ 7647880 w 10243893"/>
              <a:gd name="connsiteY5214" fmla="*/ 2528897 h 6867747"/>
              <a:gd name="connsiteX5215" fmla="*/ 7647880 w 10243893"/>
              <a:gd name="connsiteY5215" fmla="*/ 2376282 h 6867747"/>
              <a:gd name="connsiteX5216" fmla="*/ 7502642 w 10243893"/>
              <a:gd name="connsiteY5216" fmla="*/ 2176505 h 6867747"/>
              <a:gd name="connsiteX5217" fmla="*/ 5887859 w 10243893"/>
              <a:gd name="connsiteY5217" fmla="*/ 2176384 h 6867747"/>
              <a:gd name="connsiteX5218" fmla="*/ 5742622 w 10243893"/>
              <a:gd name="connsiteY5218" fmla="*/ 2376282 h 6867747"/>
              <a:gd name="connsiteX5219" fmla="*/ 5742622 w 10243893"/>
              <a:gd name="connsiteY5219" fmla="*/ 2528897 h 6867747"/>
              <a:gd name="connsiteX5220" fmla="*/ 5887859 w 10243893"/>
              <a:gd name="connsiteY5220" fmla="*/ 2576059 h 6867747"/>
              <a:gd name="connsiteX5221" fmla="*/ 6033097 w 10243893"/>
              <a:gd name="connsiteY5221" fmla="*/ 2528897 h 6867747"/>
              <a:gd name="connsiteX5222" fmla="*/ 6033097 w 10243893"/>
              <a:gd name="connsiteY5222" fmla="*/ 2376282 h 6867747"/>
              <a:gd name="connsiteX5223" fmla="*/ 5887859 w 10243893"/>
              <a:gd name="connsiteY5223" fmla="*/ 2176505 h 6867747"/>
              <a:gd name="connsiteX5224" fmla="*/ 4272955 w 10243893"/>
              <a:gd name="connsiteY5224" fmla="*/ 2176384 h 6867747"/>
              <a:gd name="connsiteX5225" fmla="*/ 4127717 w 10243893"/>
              <a:gd name="connsiteY5225" fmla="*/ 2376282 h 6867747"/>
              <a:gd name="connsiteX5226" fmla="*/ 4127717 w 10243893"/>
              <a:gd name="connsiteY5226" fmla="*/ 2528897 h 6867747"/>
              <a:gd name="connsiteX5227" fmla="*/ 4272955 w 10243893"/>
              <a:gd name="connsiteY5227" fmla="*/ 2576059 h 6867747"/>
              <a:gd name="connsiteX5228" fmla="*/ 4418192 w 10243893"/>
              <a:gd name="connsiteY5228" fmla="*/ 2528897 h 6867747"/>
              <a:gd name="connsiteX5229" fmla="*/ 4418192 w 10243893"/>
              <a:gd name="connsiteY5229" fmla="*/ 2376282 h 6867747"/>
              <a:gd name="connsiteX5230" fmla="*/ 4272955 w 10243893"/>
              <a:gd name="connsiteY5230" fmla="*/ 2176505 h 6867747"/>
              <a:gd name="connsiteX5231" fmla="*/ 1042420 w 10243893"/>
              <a:gd name="connsiteY5231" fmla="*/ 2176384 h 6867747"/>
              <a:gd name="connsiteX5232" fmla="*/ 897183 w 10243893"/>
              <a:gd name="connsiteY5232" fmla="*/ 2376282 h 6867747"/>
              <a:gd name="connsiteX5233" fmla="*/ 897183 w 10243893"/>
              <a:gd name="connsiteY5233" fmla="*/ 2528897 h 6867747"/>
              <a:gd name="connsiteX5234" fmla="*/ 1042420 w 10243893"/>
              <a:gd name="connsiteY5234" fmla="*/ 2576059 h 6867747"/>
              <a:gd name="connsiteX5235" fmla="*/ 1187657 w 10243893"/>
              <a:gd name="connsiteY5235" fmla="*/ 2528897 h 6867747"/>
              <a:gd name="connsiteX5236" fmla="*/ 1187657 w 10243893"/>
              <a:gd name="connsiteY5236" fmla="*/ 2376282 h 6867747"/>
              <a:gd name="connsiteX5237" fmla="*/ 1042420 w 10243893"/>
              <a:gd name="connsiteY5237" fmla="*/ 2176505 h 6867747"/>
              <a:gd name="connsiteX5238" fmla="*/ 2657808 w 10243893"/>
              <a:gd name="connsiteY5238" fmla="*/ 2176143 h 6867747"/>
              <a:gd name="connsiteX5239" fmla="*/ 2512571 w 10243893"/>
              <a:gd name="connsiteY5239" fmla="*/ 2376041 h 6867747"/>
              <a:gd name="connsiteX5240" fmla="*/ 2512571 w 10243893"/>
              <a:gd name="connsiteY5240" fmla="*/ 2528655 h 6867747"/>
              <a:gd name="connsiteX5241" fmla="*/ 2657808 w 10243893"/>
              <a:gd name="connsiteY5241" fmla="*/ 2575818 h 6867747"/>
              <a:gd name="connsiteX5242" fmla="*/ 2803046 w 10243893"/>
              <a:gd name="connsiteY5242" fmla="*/ 2528655 h 6867747"/>
              <a:gd name="connsiteX5243" fmla="*/ 2803046 w 10243893"/>
              <a:gd name="connsiteY5243" fmla="*/ 2376041 h 6867747"/>
              <a:gd name="connsiteX5244" fmla="*/ 2657808 w 10243893"/>
              <a:gd name="connsiteY5244" fmla="*/ 2176263 h 6867747"/>
              <a:gd name="connsiteX5245" fmla="*/ 2965818 w 10243893"/>
              <a:gd name="connsiteY5245" fmla="*/ 2170822 h 6867747"/>
              <a:gd name="connsiteX5246" fmla="*/ 2965818 w 10243893"/>
              <a:gd name="connsiteY5246" fmla="*/ 2170942 h 6867747"/>
              <a:gd name="connsiteX5247" fmla="*/ 2820581 w 10243893"/>
              <a:gd name="connsiteY5247" fmla="*/ 2218105 h 6867747"/>
              <a:gd name="connsiteX5248" fmla="*/ 2820581 w 10243893"/>
              <a:gd name="connsiteY5248" fmla="*/ 2370720 h 6867747"/>
              <a:gd name="connsiteX5249" fmla="*/ 2910311 w 10243893"/>
              <a:gd name="connsiteY5249" fmla="*/ 2494190 h 6867747"/>
              <a:gd name="connsiteX5250" fmla="*/ 3055548 w 10243893"/>
              <a:gd name="connsiteY5250" fmla="*/ 2447027 h 6867747"/>
              <a:gd name="connsiteX5251" fmla="*/ 3200665 w 10243893"/>
              <a:gd name="connsiteY5251" fmla="*/ 2247129 h 6867747"/>
              <a:gd name="connsiteX5252" fmla="*/ 1350913 w 10243893"/>
              <a:gd name="connsiteY5252" fmla="*/ 2170822 h 6867747"/>
              <a:gd name="connsiteX5253" fmla="*/ 1351034 w 10243893"/>
              <a:gd name="connsiteY5253" fmla="*/ 2170942 h 6867747"/>
              <a:gd name="connsiteX5254" fmla="*/ 1205797 w 10243893"/>
              <a:gd name="connsiteY5254" fmla="*/ 2218105 h 6867747"/>
              <a:gd name="connsiteX5255" fmla="*/ 1205797 w 10243893"/>
              <a:gd name="connsiteY5255" fmla="*/ 2370720 h 6867747"/>
              <a:gd name="connsiteX5256" fmla="*/ 1295527 w 10243893"/>
              <a:gd name="connsiteY5256" fmla="*/ 2494190 h 6867747"/>
              <a:gd name="connsiteX5257" fmla="*/ 1440765 w 10243893"/>
              <a:gd name="connsiteY5257" fmla="*/ 2447027 h 6867747"/>
              <a:gd name="connsiteX5258" fmla="*/ 1585881 w 10243893"/>
              <a:gd name="connsiteY5258" fmla="*/ 2247129 h 6867747"/>
              <a:gd name="connsiteX5259" fmla="*/ 9426161 w 10243893"/>
              <a:gd name="connsiteY5259" fmla="*/ 2170701 h 6867747"/>
              <a:gd name="connsiteX5260" fmla="*/ 9426161 w 10243893"/>
              <a:gd name="connsiteY5260" fmla="*/ 2170822 h 6867747"/>
              <a:gd name="connsiteX5261" fmla="*/ 9280924 w 10243893"/>
              <a:gd name="connsiteY5261" fmla="*/ 2217984 h 6867747"/>
              <a:gd name="connsiteX5262" fmla="*/ 9280924 w 10243893"/>
              <a:gd name="connsiteY5262" fmla="*/ 2370599 h 6867747"/>
              <a:gd name="connsiteX5263" fmla="*/ 9370654 w 10243893"/>
              <a:gd name="connsiteY5263" fmla="*/ 2494069 h 6867747"/>
              <a:gd name="connsiteX5264" fmla="*/ 9515892 w 10243893"/>
              <a:gd name="connsiteY5264" fmla="*/ 2446906 h 6867747"/>
              <a:gd name="connsiteX5265" fmla="*/ 9661008 w 10243893"/>
              <a:gd name="connsiteY5265" fmla="*/ 2247008 h 6867747"/>
              <a:gd name="connsiteX5266" fmla="*/ 8808811 w 10243893"/>
              <a:gd name="connsiteY5266" fmla="*/ 2170701 h 6867747"/>
              <a:gd name="connsiteX5267" fmla="*/ 8573844 w 10243893"/>
              <a:gd name="connsiteY5267" fmla="*/ 2247008 h 6867747"/>
              <a:gd name="connsiteX5268" fmla="*/ 8719081 w 10243893"/>
              <a:gd name="connsiteY5268" fmla="*/ 2446906 h 6867747"/>
              <a:gd name="connsiteX5269" fmla="*/ 8864319 w 10243893"/>
              <a:gd name="connsiteY5269" fmla="*/ 2494069 h 6867747"/>
              <a:gd name="connsiteX5270" fmla="*/ 8954049 w 10243893"/>
              <a:gd name="connsiteY5270" fmla="*/ 2370599 h 6867747"/>
              <a:gd name="connsiteX5271" fmla="*/ 8954049 w 10243893"/>
              <a:gd name="connsiteY5271" fmla="*/ 2217984 h 6867747"/>
              <a:gd name="connsiteX5272" fmla="*/ 8808811 w 10243893"/>
              <a:gd name="connsiteY5272" fmla="*/ 2170822 h 6867747"/>
              <a:gd name="connsiteX5273" fmla="*/ 7811257 w 10243893"/>
              <a:gd name="connsiteY5273" fmla="*/ 2170701 h 6867747"/>
              <a:gd name="connsiteX5274" fmla="*/ 7811257 w 10243893"/>
              <a:gd name="connsiteY5274" fmla="*/ 2170822 h 6867747"/>
              <a:gd name="connsiteX5275" fmla="*/ 7666019 w 10243893"/>
              <a:gd name="connsiteY5275" fmla="*/ 2217984 h 6867747"/>
              <a:gd name="connsiteX5276" fmla="*/ 7666019 w 10243893"/>
              <a:gd name="connsiteY5276" fmla="*/ 2370599 h 6867747"/>
              <a:gd name="connsiteX5277" fmla="*/ 7755750 w 10243893"/>
              <a:gd name="connsiteY5277" fmla="*/ 2494069 h 6867747"/>
              <a:gd name="connsiteX5278" fmla="*/ 7900987 w 10243893"/>
              <a:gd name="connsiteY5278" fmla="*/ 2446906 h 6867747"/>
              <a:gd name="connsiteX5279" fmla="*/ 8046103 w 10243893"/>
              <a:gd name="connsiteY5279" fmla="*/ 2247008 h 6867747"/>
              <a:gd name="connsiteX5280" fmla="*/ 7193907 w 10243893"/>
              <a:gd name="connsiteY5280" fmla="*/ 2170701 h 6867747"/>
              <a:gd name="connsiteX5281" fmla="*/ 6958940 w 10243893"/>
              <a:gd name="connsiteY5281" fmla="*/ 2247008 h 6867747"/>
              <a:gd name="connsiteX5282" fmla="*/ 7104177 w 10243893"/>
              <a:gd name="connsiteY5282" fmla="*/ 2446906 h 6867747"/>
              <a:gd name="connsiteX5283" fmla="*/ 7249414 w 10243893"/>
              <a:gd name="connsiteY5283" fmla="*/ 2494069 h 6867747"/>
              <a:gd name="connsiteX5284" fmla="*/ 7339145 w 10243893"/>
              <a:gd name="connsiteY5284" fmla="*/ 2370599 h 6867747"/>
              <a:gd name="connsiteX5285" fmla="*/ 7339145 w 10243893"/>
              <a:gd name="connsiteY5285" fmla="*/ 2217984 h 6867747"/>
              <a:gd name="connsiteX5286" fmla="*/ 7193907 w 10243893"/>
              <a:gd name="connsiteY5286" fmla="*/ 2170822 h 6867747"/>
              <a:gd name="connsiteX5287" fmla="*/ 6196594 w 10243893"/>
              <a:gd name="connsiteY5287" fmla="*/ 2170701 h 6867747"/>
              <a:gd name="connsiteX5288" fmla="*/ 6196715 w 10243893"/>
              <a:gd name="connsiteY5288" fmla="*/ 2170822 h 6867747"/>
              <a:gd name="connsiteX5289" fmla="*/ 6051478 w 10243893"/>
              <a:gd name="connsiteY5289" fmla="*/ 2217984 h 6867747"/>
              <a:gd name="connsiteX5290" fmla="*/ 6051478 w 10243893"/>
              <a:gd name="connsiteY5290" fmla="*/ 2370599 h 6867747"/>
              <a:gd name="connsiteX5291" fmla="*/ 6141208 w 10243893"/>
              <a:gd name="connsiteY5291" fmla="*/ 2494069 h 6867747"/>
              <a:gd name="connsiteX5292" fmla="*/ 6286446 w 10243893"/>
              <a:gd name="connsiteY5292" fmla="*/ 2446906 h 6867747"/>
              <a:gd name="connsiteX5293" fmla="*/ 6431562 w 10243893"/>
              <a:gd name="connsiteY5293" fmla="*/ 2247008 h 6867747"/>
              <a:gd name="connsiteX5294" fmla="*/ 5579003 w 10243893"/>
              <a:gd name="connsiteY5294" fmla="*/ 2170701 h 6867747"/>
              <a:gd name="connsiteX5295" fmla="*/ 5344035 w 10243893"/>
              <a:gd name="connsiteY5295" fmla="*/ 2247008 h 6867747"/>
              <a:gd name="connsiteX5296" fmla="*/ 5489273 w 10243893"/>
              <a:gd name="connsiteY5296" fmla="*/ 2446906 h 6867747"/>
              <a:gd name="connsiteX5297" fmla="*/ 5634510 w 10243893"/>
              <a:gd name="connsiteY5297" fmla="*/ 2494069 h 6867747"/>
              <a:gd name="connsiteX5298" fmla="*/ 5724240 w 10243893"/>
              <a:gd name="connsiteY5298" fmla="*/ 2370599 h 6867747"/>
              <a:gd name="connsiteX5299" fmla="*/ 5724240 w 10243893"/>
              <a:gd name="connsiteY5299" fmla="*/ 2217984 h 6867747"/>
              <a:gd name="connsiteX5300" fmla="*/ 5579003 w 10243893"/>
              <a:gd name="connsiteY5300" fmla="*/ 2170822 h 6867747"/>
              <a:gd name="connsiteX5301" fmla="*/ 4581448 w 10243893"/>
              <a:gd name="connsiteY5301" fmla="*/ 2170701 h 6867747"/>
              <a:gd name="connsiteX5302" fmla="*/ 4581448 w 10243893"/>
              <a:gd name="connsiteY5302" fmla="*/ 2170822 h 6867747"/>
              <a:gd name="connsiteX5303" fmla="*/ 4436211 w 10243893"/>
              <a:gd name="connsiteY5303" fmla="*/ 2217984 h 6867747"/>
              <a:gd name="connsiteX5304" fmla="*/ 4436211 w 10243893"/>
              <a:gd name="connsiteY5304" fmla="*/ 2370599 h 6867747"/>
              <a:gd name="connsiteX5305" fmla="*/ 4525941 w 10243893"/>
              <a:gd name="connsiteY5305" fmla="*/ 2494069 h 6867747"/>
              <a:gd name="connsiteX5306" fmla="*/ 4671178 w 10243893"/>
              <a:gd name="connsiteY5306" fmla="*/ 2446906 h 6867747"/>
              <a:gd name="connsiteX5307" fmla="*/ 4816295 w 10243893"/>
              <a:gd name="connsiteY5307" fmla="*/ 2247008 h 6867747"/>
              <a:gd name="connsiteX5308" fmla="*/ 3964098 w 10243893"/>
              <a:gd name="connsiteY5308" fmla="*/ 2170701 h 6867747"/>
              <a:gd name="connsiteX5309" fmla="*/ 3729130 w 10243893"/>
              <a:gd name="connsiteY5309" fmla="*/ 2247008 h 6867747"/>
              <a:gd name="connsiteX5310" fmla="*/ 3874368 w 10243893"/>
              <a:gd name="connsiteY5310" fmla="*/ 2446906 h 6867747"/>
              <a:gd name="connsiteX5311" fmla="*/ 4019606 w 10243893"/>
              <a:gd name="connsiteY5311" fmla="*/ 2494069 h 6867747"/>
              <a:gd name="connsiteX5312" fmla="*/ 4109336 w 10243893"/>
              <a:gd name="connsiteY5312" fmla="*/ 2370599 h 6867747"/>
              <a:gd name="connsiteX5313" fmla="*/ 4109336 w 10243893"/>
              <a:gd name="connsiteY5313" fmla="*/ 2217984 h 6867747"/>
              <a:gd name="connsiteX5314" fmla="*/ 3964098 w 10243893"/>
              <a:gd name="connsiteY5314" fmla="*/ 2170822 h 6867747"/>
              <a:gd name="connsiteX5315" fmla="*/ 2349073 w 10243893"/>
              <a:gd name="connsiteY5315" fmla="*/ 2170459 h 6867747"/>
              <a:gd name="connsiteX5316" fmla="*/ 2114105 w 10243893"/>
              <a:gd name="connsiteY5316" fmla="*/ 2246766 h 6867747"/>
              <a:gd name="connsiteX5317" fmla="*/ 2259343 w 10243893"/>
              <a:gd name="connsiteY5317" fmla="*/ 2446664 h 6867747"/>
              <a:gd name="connsiteX5318" fmla="*/ 2404580 w 10243893"/>
              <a:gd name="connsiteY5318" fmla="*/ 2493827 h 6867747"/>
              <a:gd name="connsiteX5319" fmla="*/ 2494310 w 10243893"/>
              <a:gd name="connsiteY5319" fmla="*/ 2370357 h 6867747"/>
              <a:gd name="connsiteX5320" fmla="*/ 2494310 w 10243893"/>
              <a:gd name="connsiteY5320" fmla="*/ 2217743 h 6867747"/>
              <a:gd name="connsiteX5321" fmla="*/ 2349073 w 10243893"/>
              <a:gd name="connsiteY5321" fmla="*/ 2170580 h 6867747"/>
              <a:gd name="connsiteX5322" fmla="*/ 734168 w 10243893"/>
              <a:gd name="connsiteY5322" fmla="*/ 2170459 h 6867747"/>
              <a:gd name="connsiteX5323" fmla="*/ 499201 w 10243893"/>
              <a:gd name="connsiteY5323" fmla="*/ 2246766 h 6867747"/>
              <a:gd name="connsiteX5324" fmla="*/ 644438 w 10243893"/>
              <a:gd name="connsiteY5324" fmla="*/ 2446664 h 6867747"/>
              <a:gd name="connsiteX5325" fmla="*/ 789676 w 10243893"/>
              <a:gd name="connsiteY5325" fmla="*/ 2493827 h 6867747"/>
              <a:gd name="connsiteX5326" fmla="*/ 879406 w 10243893"/>
              <a:gd name="connsiteY5326" fmla="*/ 2370357 h 6867747"/>
              <a:gd name="connsiteX5327" fmla="*/ 879406 w 10243893"/>
              <a:gd name="connsiteY5327" fmla="*/ 2217743 h 6867747"/>
              <a:gd name="connsiteX5328" fmla="*/ 734168 w 10243893"/>
              <a:gd name="connsiteY5328" fmla="*/ 2170580 h 6867747"/>
              <a:gd name="connsiteX5329" fmla="*/ 8562476 w 10243893"/>
              <a:gd name="connsiteY5329" fmla="*/ 2091249 h 6867747"/>
              <a:gd name="connsiteX5330" fmla="*/ 8511323 w 10243893"/>
              <a:gd name="connsiteY5330" fmla="*/ 2161752 h 6867747"/>
              <a:gd name="connsiteX5331" fmla="*/ 8562476 w 10243893"/>
              <a:gd name="connsiteY5331" fmla="*/ 2232254 h 6867747"/>
              <a:gd name="connsiteX5332" fmla="*/ 8779425 w 10243893"/>
              <a:gd name="connsiteY5332" fmla="*/ 2161752 h 6867747"/>
              <a:gd name="connsiteX5333" fmla="*/ 6947572 w 10243893"/>
              <a:gd name="connsiteY5333" fmla="*/ 2091249 h 6867747"/>
              <a:gd name="connsiteX5334" fmla="*/ 6896419 w 10243893"/>
              <a:gd name="connsiteY5334" fmla="*/ 2161752 h 6867747"/>
              <a:gd name="connsiteX5335" fmla="*/ 6947572 w 10243893"/>
              <a:gd name="connsiteY5335" fmla="*/ 2232254 h 6867747"/>
              <a:gd name="connsiteX5336" fmla="*/ 7164521 w 10243893"/>
              <a:gd name="connsiteY5336" fmla="*/ 2161752 h 6867747"/>
              <a:gd name="connsiteX5337" fmla="*/ 5332668 w 10243893"/>
              <a:gd name="connsiteY5337" fmla="*/ 2091249 h 6867747"/>
              <a:gd name="connsiteX5338" fmla="*/ 5281514 w 10243893"/>
              <a:gd name="connsiteY5338" fmla="*/ 2161752 h 6867747"/>
              <a:gd name="connsiteX5339" fmla="*/ 5332668 w 10243893"/>
              <a:gd name="connsiteY5339" fmla="*/ 2232254 h 6867747"/>
              <a:gd name="connsiteX5340" fmla="*/ 5549617 w 10243893"/>
              <a:gd name="connsiteY5340" fmla="*/ 2161752 h 6867747"/>
              <a:gd name="connsiteX5341" fmla="*/ 3717763 w 10243893"/>
              <a:gd name="connsiteY5341" fmla="*/ 2091249 h 6867747"/>
              <a:gd name="connsiteX5342" fmla="*/ 3666610 w 10243893"/>
              <a:gd name="connsiteY5342" fmla="*/ 2161752 h 6867747"/>
              <a:gd name="connsiteX5343" fmla="*/ 3717763 w 10243893"/>
              <a:gd name="connsiteY5343" fmla="*/ 2232254 h 6867747"/>
              <a:gd name="connsiteX5344" fmla="*/ 3934712 w 10243893"/>
              <a:gd name="connsiteY5344" fmla="*/ 2161752 h 6867747"/>
              <a:gd name="connsiteX5345" fmla="*/ 2102738 w 10243893"/>
              <a:gd name="connsiteY5345" fmla="*/ 2091249 h 6867747"/>
              <a:gd name="connsiteX5346" fmla="*/ 2051584 w 10243893"/>
              <a:gd name="connsiteY5346" fmla="*/ 2161752 h 6867747"/>
              <a:gd name="connsiteX5347" fmla="*/ 2102738 w 10243893"/>
              <a:gd name="connsiteY5347" fmla="*/ 2232254 h 6867747"/>
              <a:gd name="connsiteX5348" fmla="*/ 2319687 w 10243893"/>
              <a:gd name="connsiteY5348" fmla="*/ 2161752 h 6867747"/>
              <a:gd name="connsiteX5349" fmla="*/ 487833 w 10243893"/>
              <a:gd name="connsiteY5349" fmla="*/ 2091249 h 6867747"/>
              <a:gd name="connsiteX5350" fmla="*/ 436680 w 10243893"/>
              <a:gd name="connsiteY5350" fmla="*/ 2161752 h 6867747"/>
              <a:gd name="connsiteX5351" fmla="*/ 487833 w 10243893"/>
              <a:gd name="connsiteY5351" fmla="*/ 2232254 h 6867747"/>
              <a:gd name="connsiteX5352" fmla="*/ 704782 w 10243893"/>
              <a:gd name="connsiteY5352" fmla="*/ 2161752 h 6867747"/>
              <a:gd name="connsiteX5353" fmla="*/ 3211911 w 10243893"/>
              <a:gd name="connsiteY5353" fmla="*/ 2090766 h 6867747"/>
              <a:gd name="connsiteX5354" fmla="*/ 2995083 w 10243893"/>
              <a:gd name="connsiteY5354" fmla="*/ 2161268 h 6867747"/>
              <a:gd name="connsiteX5355" fmla="*/ 3211911 w 10243893"/>
              <a:gd name="connsiteY5355" fmla="*/ 2231770 h 6867747"/>
              <a:gd name="connsiteX5356" fmla="*/ 3263065 w 10243893"/>
              <a:gd name="connsiteY5356" fmla="*/ 2161268 h 6867747"/>
              <a:gd name="connsiteX5357" fmla="*/ 1597007 w 10243893"/>
              <a:gd name="connsiteY5357" fmla="*/ 2090766 h 6867747"/>
              <a:gd name="connsiteX5358" fmla="*/ 1380179 w 10243893"/>
              <a:gd name="connsiteY5358" fmla="*/ 2161268 h 6867747"/>
              <a:gd name="connsiteX5359" fmla="*/ 1597007 w 10243893"/>
              <a:gd name="connsiteY5359" fmla="*/ 2231770 h 6867747"/>
              <a:gd name="connsiteX5360" fmla="*/ 1648160 w 10243893"/>
              <a:gd name="connsiteY5360" fmla="*/ 2161268 h 6867747"/>
              <a:gd name="connsiteX5361" fmla="*/ 9672255 w 10243893"/>
              <a:gd name="connsiteY5361" fmla="*/ 2090645 h 6867747"/>
              <a:gd name="connsiteX5362" fmla="*/ 9455426 w 10243893"/>
              <a:gd name="connsiteY5362" fmla="*/ 2161147 h 6867747"/>
              <a:gd name="connsiteX5363" fmla="*/ 9672255 w 10243893"/>
              <a:gd name="connsiteY5363" fmla="*/ 2231650 h 6867747"/>
              <a:gd name="connsiteX5364" fmla="*/ 9723408 w 10243893"/>
              <a:gd name="connsiteY5364" fmla="*/ 2161147 h 6867747"/>
              <a:gd name="connsiteX5365" fmla="*/ 8057351 w 10243893"/>
              <a:gd name="connsiteY5365" fmla="*/ 2090645 h 6867747"/>
              <a:gd name="connsiteX5366" fmla="*/ 7840522 w 10243893"/>
              <a:gd name="connsiteY5366" fmla="*/ 2161147 h 6867747"/>
              <a:gd name="connsiteX5367" fmla="*/ 8057351 w 10243893"/>
              <a:gd name="connsiteY5367" fmla="*/ 2231650 h 6867747"/>
              <a:gd name="connsiteX5368" fmla="*/ 8108504 w 10243893"/>
              <a:gd name="connsiteY5368" fmla="*/ 2161147 h 6867747"/>
              <a:gd name="connsiteX5369" fmla="*/ 6442688 w 10243893"/>
              <a:gd name="connsiteY5369" fmla="*/ 2090645 h 6867747"/>
              <a:gd name="connsiteX5370" fmla="*/ 6225860 w 10243893"/>
              <a:gd name="connsiteY5370" fmla="*/ 2161147 h 6867747"/>
              <a:gd name="connsiteX5371" fmla="*/ 6442688 w 10243893"/>
              <a:gd name="connsiteY5371" fmla="*/ 2231650 h 6867747"/>
              <a:gd name="connsiteX5372" fmla="*/ 6493841 w 10243893"/>
              <a:gd name="connsiteY5372" fmla="*/ 2161147 h 6867747"/>
              <a:gd name="connsiteX5373" fmla="*/ 4827542 w 10243893"/>
              <a:gd name="connsiteY5373" fmla="*/ 2090645 h 6867747"/>
              <a:gd name="connsiteX5374" fmla="*/ 4610713 w 10243893"/>
              <a:gd name="connsiteY5374" fmla="*/ 2161147 h 6867747"/>
              <a:gd name="connsiteX5375" fmla="*/ 4827542 w 10243893"/>
              <a:gd name="connsiteY5375" fmla="*/ 2231650 h 6867747"/>
              <a:gd name="connsiteX5376" fmla="*/ 4878695 w 10243893"/>
              <a:gd name="connsiteY5376" fmla="*/ 2161147 h 6867747"/>
              <a:gd name="connsiteX5377" fmla="*/ 8972309 w 10243893"/>
              <a:gd name="connsiteY5377" fmla="*/ 1976849 h 6867747"/>
              <a:gd name="connsiteX5378" fmla="*/ 8972309 w 10243893"/>
              <a:gd name="connsiteY5378" fmla="*/ 2117733 h 6867747"/>
              <a:gd name="connsiteX5379" fmla="*/ 8838197 w 10243893"/>
              <a:gd name="connsiteY5379" fmla="*/ 2161268 h 6867747"/>
              <a:gd name="connsiteX5380" fmla="*/ 8972309 w 10243893"/>
              <a:gd name="connsiteY5380" fmla="*/ 2204803 h 6867747"/>
              <a:gd name="connsiteX5381" fmla="*/ 8972309 w 10243893"/>
              <a:gd name="connsiteY5381" fmla="*/ 2345687 h 6867747"/>
              <a:gd name="connsiteX5382" fmla="*/ 9106421 w 10243893"/>
              <a:gd name="connsiteY5382" fmla="*/ 2161147 h 6867747"/>
              <a:gd name="connsiteX5383" fmla="*/ 7357405 w 10243893"/>
              <a:gd name="connsiteY5383" fmla="*/ 1976849 h 6867747"/>
              <a:gd name="connsiteX5384" fmla="*/ 7357405 w 10243893"/>
              <a:gd name="connsiteY5384" fmla="*/ 2117733 h 6867747"/>
              <a:gd name="connsiteX5385" fmla="*/ 7223293 w 10243893"/>
              <a:gd name="connsiteY5385" fmla="*/ 2161268 h 6867747"/>
              <a:gd name="connsiteX5386" fmla="*/ 7357405 w 10243893"/>
              <a:gd name="connsiteY5386" fmla="*/ 2204803 h 6867747"/>
              <a:gd name="connsiteX5387" fmla="*/ 7357405 w 10243893"/>
              <a:gd name="connsiteY5387" fmla="*/ 2345687 h 6867747"/>
              <a:gd name="connsiteX5388" fmla="*/ 7491517 w 10243893"/>
              <a:gd name="connsiteY5388" fmla="*/ 2161147 h 6867747"/>
              <a:gd name="connsiteX5389" fmla="*/ 5742501 w 10243893"/>
              <a:gd name="connsiteY5389" fmla="*/ 1976849 h 6867747"/>
              <a:gd name="connsiteX5390" fmla="*/ 5742501 w 10243893"/>
              <a:gd name="connsiteY5390" fmla="*/ 2117733 h 6867747"/>
              <a:gd name="connsiteX5391" fmla="*/ 5608389 w 10243893"/>
              <a:gd name="connsiteY5391" fmla="*/ 2161268 h 6867747"/>
              <a:gd name="connsiteX5392" fmla="*/ 5742501 w 10243893"/>
              <a:gd name="connsiteY5392" fmla="*/ 2204803 h 6867747"/>
              <a:gd name="connsiteX5393" fmla="*/ 5742501 w 10243893"/>
              <a:gd name="connsiteY5393" fmla="*/ 2345687 h 6867747"/>
              <a:gd name="connsiteX5394" fmla="*/ 5876613 w 10243893"/>
              <a:gd name="connsiteY5394" fmla="*/ 2161147 h 6867747"/>
              <a:gd name="connsiteX5395" fmla="*/ 4127596 w 10243893"/>
              <a:gd name="connsiteY5395" fmla="*/ 1976849 h 6867747"/>
              <a:gd name="connsiteX5396" fmla="*/ 4127596 w 10243893"/>
              <a:gd name="connsiteY5396" fmla="*/ 2117733 h 6867747"/>
              <a:gd name="connsiteX5397" fmla="*/ 3993485 w 10243893"/>
              <a:gd name="connsiteY5397" fmla="*/ 2161268 h 6867747"/>
              <a:gd name="connsiteX5398" fmla="*/ 4127596 w 10243893"/>
              <a:gd name="connsiteY5398" fmla="*/ 2204803 h 6867747"/>
              <a:gd name="connsiteX5399" fmla="*/ 4127596 w 10243893"/>
              <a:gd name="connsiteY5399" fmla="*/ 2345687 h 6867747"/>
              <a:gd name="connsiteX5400" fmla="*/ 4261708 w 10243893"/>
              <a:gd name="connsiteY5400" fmla="*/ 2161147 h 6867747"/>
              <a:gd name="connsiteX5401" fmla="*/ 897183 w 10243893"/>
              <a:gd name="connsiteY5401" fmla="*/ 1976849 h 6867747"/>
              <a:gd name="connsiteX5402" fmla="*/ 897183 w 10243893"/>
              <a:gd name="connsiteY5402" fmla="*/ 2117733 h 6867747"/>
              <a:gd name="connsiteX5403" fmla="*/ 763071 w 10243893"/>
              <a:gd name="connsiteY5403" fmla="*/ 2161268 h 6867747"/>
              <a:gd name="connsiteX5404" fmla="*/ 897183 w 10243893"/>
              <a:gd name="connsiteY5404" fmla="*/ 2204803 h 6867747"/>
              <a:gd name="connsiteX5405" fmla="*/ 897183 w 10243893"/>
              <a:gd name="connsiteY5405" fmla="*/ 2345687 h 6867747"/>
              <a:gd name="connsiteX5406" fmla="*/ 1031294 w 10243893"/>
              <a:gd name="connsiteY5406" fmla="*/ 2161147 h 6867747"/>
              <a:gd name="connsiteX5407" fmla="*/ 9263026 w 10243893"/>
              <a:gd name="connsiteY5407" fmla="*/ 1976728 h 6867747"/>
              <a:gd name="connsiteX5408" fmla="*/ 9128914 w 10243893"/>
              <a:gd name="connsiteY5408" fmla="*/ 2161026 h 6867747"/>
              <a:gd name="connsiteX5409" fmla="*/ 9263026 w 10243893"/>
              <a:gd name="connsiteY5409" fmla="*/ 2345566 h 6867747"/>
              <a:gd name="connsiteX5410" fmla="*/ 9263026 w 10243893"/>
              <a:gd name="connsiteY5410" fmla="*/ 2204682 h 6867747"/>
              <a:gd name="connsiteX5411" fmla="*/ 9397017 w 10243893"/>
              <a:gd name="connsiteY5411" fmla="*/ 2161147 h 6867747"/>
              <a:gd name="connsiteX5412" fmla="*/ 9263026 w 10243893"/>
              <a:gd name="connsiteY5412" fmla="*/ 2117612 h 6867747"/>
              <a:gd name="connsiteX5413" fmla="*/ 7647880 w 10243893"/>
              <a:gd name="connsiteY5413" fmla="*/ 1976728 h 6867747"/>
              <a:gd name="connsiteX5414" fmla="*/ 7513768 w 10243893"/>
              <a:gd name="connsiteY5414" fmla="*/ 2161026 h 6867747"/>
              <a:gd name="connsiteX5415" fmla="*/ 7647880 w 10243893"/>
              <a:gd name="connsiteY5415" fmla="*/ 2345566 h 6867747"/>
              <a:gd name="connsiteX5416" fmla="*/ 7647880 w 10243893"/>
              <a:gd name="connsiteY5416" fmla="*/ 2204682 h 6867747"/>
              <a:gd name="connsiteX5417" fmla="*/ 7781992 w 10243893"/>
              <a:gd name="connsiteY5417" fmla="*/ 2161147 h 6867747"/>
              <a:gd name="connsiteX5418" fmla="*/ 7647880 w 10243893"/>
              <a:gd name="connsiteY5418" fmla="*/ 2117612 h 6867747"/>
              <a:gd name="connsiteX5419" fmla="*/ 6033217 w 10243893"/>
              <a:gd name="connsiteY5419" fmla="*/ 1976728 h 6867747"/>
              <a:gd name="connsiteX5420" fmla="*/ 5899106 w 10243893"/>
              <a:gd name="connsiteY5420" fmla="*/ 2161026 h 6867747"/>
              <a:gd name="connsiteX5421" fmla="*/ 6033217 w 10243893"/>
              <a:gd name="connsiteY5421" fmla="*/ 2345566 h 6867747"/>
              <a:gd name="connsiteX5422" fmla="*/ 6033217 w 10243893"/>
              <a:gd name="connsiteY5422" fmla="*/ 2204682 h 6867747"/>
              <a:gd name="connsiteX5423" fmla="*/ 6167329 w 10243893"/>
              <a:gd name="connsiteY5423" fmla="*/ 2161147 h 6867747"/>
              <a:gd name="connsiteX5424" fmla="*/ 6033217 w 10243893"/>
              <a:gd name="connsiteY5424" fmla="*/ 2117612 h 6867747"/>
              <a:gd name="connsiteX5425" fmla="*/ 4418313 w 10243893"/>
              <a:gd name="connsiteY5425" fmla="*/ 1976728 h 6867747"/>
              <a:gd name="connsiteX5426" fmla="*/ 4284201 w 10243893"/>
              <a:gd name="connsiteY5426" fmla="*/ 2161026 h 6867747"/>
              <a:gd name="connsiteX5427" fmla="*/ 4418313 w 10243893"/>
              <a:gd name="connsiteY5427" fmla="*/ 2345566 h 6867747"/>
              <a:gd name="connsiteX5428" fmla="*/ 4418313 w 10243893"/>
              <a:gd name="connsiteY5428" fmla="*/ 2204682 h 6867747"/>
              <a:gd name="connsiteX5429" fmla="*/ 4552304 w 10243893"/>
              <a:gd name="connsiteY5429" fmla="*/ 2161147 h 6867747"/>
              <a:gd name="connsiteX5430" fmla="*/ 4418313 w 10243893"/>
              <a:gd name="connsiteY5430" fmla="*/ 2117612 h 6867747"/>
              <a:gd name="connsiteX5431" fmla="*/ 1187536 w 10243893"/>
              <a:gd name="connsiteY5431" fmla="*/ 1976728 h 6867747"/>
              <a:gd name="connsiteX5432" fmla="*/ 1053425 w 10243893"/>
              <a:gd name="connsiteY5432" fmla="*/ 2161026 h 6867747"/>
              <a:gd name="connsiteX5433" fmla="*/ 1187536 w 10243893"/>
              <a:gd name="connsiteY5433" fmla="*/ 2345566 h 6867747"/>
              <a:gd name="connsiteX5434" fmla="*/ 1187536 w 10243893"/>
              <a:gd name="connsiteY5434" fmla="*/ 2204682 h 6867747"/>
              <a:gd name="connsiteX5435" fmla="*/ 1321648 w 10243893"/>
              <a:gd name="connsiteY5435" fmla="*/ 2161147 h 6867747"/>
              <a:gd name="connsiteX5436" fmla="*/ 1187536 w 10243893"/>
              <a:gd name="connsiteY5436" fmla="*/ 2117612 h 6867747"/>
              <a:gd name="connsiteX5437" fmla="*/ 2512571 w 10243893"/>
              <a:gd name="connsiteY5437" fmla="*/ 1976607 h 6867747"/>
              <a:gd name="connsiteX5438" fmla="*/ 2512571 w 10243893"/>
              <a:gd name="connsiteY5438" fmla="*/ 2117491 h 6867747"/>
              <a:gd name="connsiteX5439" fmla="*/ 2378459 w 10243893"/>
              <a:gd name="connsiteY5439" fmla="*/ 2161026 h 6867747"/>
              <a:gd name="connsiteX5440" fmla="*/ 2512571 w 10243893"/>
              <a:gd name="connsiteY5440" fmla="*/ 2204561 h 6867747"/>
              <a:gd name="connsiteX5441" fmla="*/ 2512571 w 10243893"/>
              <a:gd name="connsiteY5441" fmla="*/ 2345445 h 6867747"/>
              <a:gd name="connsiteX5442" fmla="*/ 2646683 w 10243893"/>
              <a:gd name="connsiteY5442" fmla="*/ 2160905 h 6867747"/>
              <a:gd name="connsiteX5443" fmla="*/ 2803046 w 10243893"/>
              <a:gd name="connsiteY5443" fmla="*/ 1976486 h 6867747"/>
              <a:gd name="connsiteX5444" fmla="*/ 2668934 w 10243893"/>
              <a:gd name="connsiteY5444" fmla="*/ 2160784 h 6867747"/>
              <a:gd name="connsiteX5445" fmla="*/ 2803046 w 10243893"/>
              <a:gd name="connsiteY5445" fmla="*/ 2345324 h 6867747"/>
              <a:gd name="connsiteX5446" fmla="*/ 2803046 w 10243893"/>
              <a:gd name="connsiteY5446" fmla="*/ 2204440 h 6867747"/>
              <a:gd name="connsiteX5447" fmla="*/ 2937157 w 10243893"/>
              <a:gd name="connsiteY5447" fmla="*/ 2160905 h 6867747"/>
              <a:gd name="connsiteX5448" fmla="*/ 2803046 w 10243893"/>
              <a:gd name="connsiteY5448" fmla="*/ 2117370 h 6867747"/>
              <a:gd name="connsiteX5449" fmla="*/ 9925845 w 10243893"/>
              <a:gd name="connsiteY5449" fmla="*/ 1914812 h 6867747"/>
              <a:gd name="connsiteX5450" fmla="*/ 9870339 w 10243893"/>
              <a:gd name="connsiteY5450" fmla="*/ 1991119 h 6867747"/>
              <a:gd name="connsiteX5451" fmla="*/ 9780608 w 10243893"/>
              <a:gd name="connsiteY5451" fmla="*/ 1961975 h 6867747"/>
              <a:gd name="connsiteX5452" fmla="*/ 9780608 w 10243893"/>
              <a:gd name="connsiteY5452" fmla="*/ 2056300 h 6867747"/>
              <a:gd name="connsiteX5453" fmla="*/ 9690878 w 10243893"/>
              <a:gd name="connsiteY5453" fmla="*/ 2085445 h 6867747"/>
              <a:gd name="connsiteX5454" fmla="*/ 9746385 w 10243893"/>
              <a:gd name="connsiteY5454" fmla="*/ 2161752 h 6867747"/>
              <a:gd name="connsiteX5455" fmla="*/ 9690878 w 10243893"/>
              <a:gd name="connsiteY5455" fmla="*/ 2238059 h 6867747"/>
              <a:gd name="connsiteX5456" fmla="*/ 9780608 w 10243893"/>
              <a:gd name="connsiteY5456" fmla="*/ 2267203 h 6867747"/>
              <a:gd name="connsiteX5457" fmla="*/ 9780608 w 10243893"/>
              <a:gd name="connsiteY5457" fmla="*/ 2361529 h 6867747"/>
              <a:gd name="connsiteX5458" fmla="*/ 9870339 w 10243893"/>
              <a:gd name="connsiteY5458" fmla="*/ 2332385 h 6867747"/>
              <a:gd name="connsiteX5459" fmla="*/ 9925845 w 10243893"/>
              <a:gd name="connsiteY5459" fmla="*/ 2408692 h 6867747"/>
              <a:gd name="connsiteX5460" fmla="*/ 9981353 w 10243893"/>
              <a:gd name="connsiteY5460" fmla="*/ 2332385 h 6867747"/>
              <a:gd name="connsiteX5461" fmla="*/ 10071083 w 10243893"/>
              <a:gd name="connsiteY5461" fmla="*/ 2361529 h 6867747"/>
              <a:gd name="connsiteX5462" fmla="*/ 10071083 w 10243893"/>
              <a:gd name="connsiteY5462" fmla="*/ 2267203 h 6867747"/>
              <a:gd name="connsiteX5463" fmla="*/ 10160813 w 10243893"/>
              <a:gd name="connsiteY5463" fmla="*/ 2238059 h 6867747"/>
              <a:gd name="connsiteX5464" fmla="*/ 10105306 w 10243893"/>
              <a:gd name="connsiteY5464" fmla="*/ 2161752 h 6867747"/>
              <a:gd name="connsiteX5465" fmla="*/ 10160813 w 10243893"/>
              <a:gd name="connsiteY5465" fmla="*/ 2085445 h 6867747"/>
              <a:gd name="connsiteX5466" fmla="*/ 10071083 w 10243893"/>
              <a:gd name="connsiteY5466" fmla="*/ 2056300 h 6867747"/>
              <a:gd name="connsiteX5467" fmla="*/ 10071083 w 10243893"/>
              <a:gd name="connsiteY5467" fmla="*/ 1961975 h 6867747"/>
              <a:gd name="connsiteX5468" fmla="*/ 9981353 w 10243893"/>
              <a:gd name="connsiteY5468" fmla="*/ 1991119 h 6867747"/>
              <a:gd name="connsiteX5469" fmla="*/ 8310578 w 10243893"/>
              <a:gd name="connsiteY5469" fmla="*/ 1914812 h 6867747"/>
              <a:gd name="connsiteX5470" fmla="*/ 8255071 w 10243893"/>
              <a:gd name="connsiteY5470" fmla="*/ 1991119 h 6867747"/>
              <a:gd name="connsiteX5471" fmla="*/ 8165341 w 10243893"/>
              <a:gd name="connsiteY5471" fmla="*/ 1961975 h 6867747"/>
              <a:gd name="connsiteX5472" fmla="*/ 8165341 w 10243893"/>
              <a:gd name="connsiteY5472" fmla="*/ 2056300 h 6867747"/>
              <a:gd name="connsiteX5473" fmla="*/ 8075610 w 10243893"/>
              <a:gd name="connsiteY5473" fmla="*/ 2085445 h 6867747"/>
              <a:gd name="connsiteX5474" fmla="*/ 8131118 w 10243893"/>
              <a:gd name="connsiteY5474" fmla="*/ 2161752 h 6867747"/>
              <a:gd name="connsiteX5475" fmla="*/ 8075610 w 10243893"/>
              <a:gd name="connsiteY5475" fmla="*/ 2238059 h 6867747"/>
              <a:gd name="connsiteX5476" fmla="*/ 8165341 w 10243893"/>
              <a:gd name="connsiteY5476" fmla="*/ 2267203 h 6867747"/>
              <a:gd name="connsiteX5477" fmla="*/ 8165341 w 10243893"/>
              <a:gd name="connsiteY5477" fmla="*/ 2361529 h 6867747"/>
              <a:gd name="connsiteX5478" fmla="*/ 8255071 w 10243893"/>
              <a:gd name="connsiteY5478" fmla="*/ 2332385 h 6867747"/>
              <a:gd name="connsiteX5479" fmla="*/ 8310578 w 10243893"/>
              <a:gd name="connsiteY5479" fmla="*/ 2408692 h 6867747"/>
              <a:gd name="connsiteX5480" fmla="*/ 8366086 w 10243893"/>
              <a:gd name="connsiteY5480" fmla="*/ 2332385 h 6867747"/>
              <a:gd name="connsiteX5481" fmla="*/ 8455815 w 10243893"/>
              <a:gd name="connsiteY5481" fmla="*/ 2361529 h 6867747"/>
              <a:gd name="connsiteX5482" fmla="*/ 8455815 w 10243893"/>
              <a:gd name="connsiteY5482" fmla="*/ 2267203 h 6867747"/>
              <a:gd name="connsiteX5483" fmla="*/ 8545546 w 10243893"/>
              <a:gd name="connsiteY5483" fmla="*/ 2238059 h 6867747"/>
              <a:gd name="connsiteX5484" fmla="*/ 8490039 w 10243893"/>
              <a:gd name="connsiteY5484" fmla="*/ 2161752 h 6867747"/>
              <a:gd name="connsiteX5485" fmla="*/ 8545546 w 10243893"/>
              <a:gd name="connsiteY5485" fmla="*/ 2085445 h 6867747"/>
              <a:gd name="connsiteX5486" fmla="*/ 8455815 w 10243893"/>
              <a:gd name="connsiteY5486" fmla="*/ 2056300 h 6867747"/>
              <a:gd name="connsiteX5487" fmla="*/ 8455815 w 10243893"/>
              <a:gd name="connsiteY5487" fmla="*/ 1961975 h 6867747"/>
              <a:gd name="connsiteX5488" fmla="*/ 8366086 w 10243893"/>
              <a:gd name="connsiteY5488" fmla="*/ 1991119 h 6867747"/>
              <a:gd name="connsiteX5489" fmla="*/ 6695795 w 10243893"/>
              <a:gd name="connsiteY5489" fmla="*/ 1914812 h 6867747"/>
              <a:gd name="connsiteX5490" fmla="*/ 6640288 w 10243893"/>
              <a:gd name="connsiteY5490" fmla="*/ 1991119 h 6867747"/>
              <a:gd name="connsiteX5491" fmla="*/ 6550558 w 10243893"/>
              <a:gd name="connsiteY5491" fmla="*/ 1961975 h 6867747"/>
              <a:gd name="connsiteX5492" fmla="*/ 6550558 w 10243893"/>
              <a:gd name="connsiteY5492" fmla="*/ 2056300 h 6867747"/>
              <a:gd name="connsiteX5493" fmla="*/ 6460827 w 10243893"/>
              <a:gd name="connsiteY5493" fmla="*/ 2085445 h 6867747"/>
              <a:gd name="connsiteX5494" fmla="*/ 6516334 w 10243893"/>
              <a:gd name="connsiteY5494" fmla="*/ 2161752 h 6867747"/>
              <a:gd name="connsiteX5495" fmla="*/ 6460827 w 10243893"/>
              <a:gd name="connsiteY5495" fmla="*/ 2238059 h 6867747"/>
              <a:gd name="connsiteX5496" fmla="*/ 6550558 w 10243893"/>
              <a:gd name="connsiteY5496" fmla="*/ 2267203 h 6867747"/>
              <a:gd name="connsiteX5497" fmla="*/ 6550558 w 10243893"/>
              <a:gd name="connsiteY5497" fmla="*/ 2361529 h 6867747"/>
              <a:gd name="connsiteX5498" fmla="*/ 6640288 w 10243893"/>
              <a:gd name="connsiteY5498" fmla="*/ 2332385 h 6867747"/>
              <a:gd name="connsiteX5499" fmla="*/ 6695795 w 10243893"/>
              <a:gd name="connsiteY5499" fmla="*/ 2408692 h 6867747"/>
              <a:gd name="connsiteX5500" fmla="*/ 6751302 w 10243893"/>
              <a:gd name="connsiteY5500" fmla="*/ 2332385 h 6867747"/>
              <a:gd name="connsiteX5501" fmla="*/ 6841033 w 10243893"/>
              <a:gd name="connsiteY5501" fmla="*/ 2361529 h 6867747"/>
              <a:gd name="connsiteX5502" fmla="*/ 6841033 w 10243893"/>
              <a:gd name="connsiteY5502" fmla="*/ 2267203 h 6867747"/>
              <a:gd name="connsiteX5503" fmla="*/ 6930763 w 10243893"/>
              <a:gd name="connsiteY5503" fmla="*/ 2238059 h 6867747"/>
              <a:gd name="connsiteX5504" fmla="*/ 6875256 w 10243893"/>
              <a:gd name="connsiteY5504" fmla="*/ 2161752 h 6867747"/>
              <a:gd name="connsiteX5505" fmla="*/ 6930763 w 10243893"/>
              <a:gd name="connsiteY5505" fmla="*/ 2085445 h 6867747"/>
              <a:gd name="connsiteX5506" fmla="*/ 6841033 w 10243893"/>
              <a:gd name="connsiteY5506" fmla="*/ 2056300 h 6867747"/>
              <a:gd name="connsiteX5507" fmla="*/ 6841033 w 10243893"/>
              <a:gd name="connsiteY5507" fmla="*/ 1961975 h 6867747"/>
              <a:gd name="connsiteX5508" fmla="*/ 6751302 w 10243893"/>
              <a:gd name="connsiteY5508" fmla="*/ 1991119 h 6867747"/>
              <a:gd name="connsiteX5509" fmla="*/ 5079439 w 10243893"/>
              <a:gd name="connsiteY5509" fmla="*/ 1914691 h 6867747"/>
              <a:gd name="connsiteX5510" fmla="*/ 5023932 w 10243893"/>
              <a:gd name="connsiteY5510" fmla="*/ 1990998 h 6867747"/>
              <a:gd name="connsiteX5511" fmla="*/ 4934202 w 10243893"/>
              <a:gd name="connsiteY5511" fmla="*/ 1961854 h 6867747"/>
              <a:gd name="connsiteX5512" fmla="*/ 4934202 w 10243893"/>
              <a:gd name="connsiteY5512" fmla="*/ 2056180 h 6867747"/>
              <a:gd name="connsiteX5513" fmla="*/ 4844472 w 10243893"/>
              <a:gd name="connsiteY5513" fmla="*/ 2085324 h 6867747"/>
              <a:gd name="connsiteX5514" fmla="*/ 4899979 w 10243893"/>
              <a:gd name="connsiteY5514" fmla="*/ 2161631 h 6867747"/>
              <a:gd name="connsiteX5515" fmla="*/ 4844472 w 10243893"/>
              <a:gd name="connsiteY5515" fmla="*/ 2237938 h 6867747"/>
              <a:gd name="connsiteX5516" fmla="*/ 4934202 w 10243893"/>
              <a:gd name="connsiteY5516" fmla="*/ 2267082 h 6867747"/>
              <a:gd name="connsiteX5517" fmla="*/ 4934202 w 10243893"/>
              <a:gd name="connsiteY5517" fmla="*/ 2361408 h 6867747"/>
              <a:gd name="connsiteX5518" fmla="*/ 5023932 w 10243893"/>
              <a:gd name="connsiteY5518" fmla="*/ 2332264 h 6867747"/>
              <a:gd name="connsiteX5519" fmla="*/ 5079439 w 10243893"/>
              <a:gd name="connsiteY5519" fmla="*/ 2408571 h 6867747"/>
              <a:gd name="connsiteX5520" fmla="*/ 5134946 w 10243893"/>
              <a:gd name="connsiteY5520" fmla="*/ 2332264 h 6867747"/>
              <a:gd name="connsiteX5521" fmla="*/ 5224677 w 10243893"/>
              <a:gd name="connsiteY5521" fmla="*/ 2361408 h 6867747"/>
              <a:gd name="connsiteX5522" fmla="*/ 5224677 w 10243893"/>
              <a:gd name="connsiteY5522" fmla="*/ 2267082 h 6867747"/>
              <a:gd name="connsiteX5523" fmla="*/ 5314407 w 10243893"/>
              <a:gd name="connsiteY5523" fmla="*/ 2237938 h 6867747"/>
              <a:gd name="connsiteX5524" fmla="*/ 5259021 w 10243893"/>
              <a:gd name="connsiteY5524" fmla="*/ 2161631 h 6867747"/>
              <a:gd name="connsiteX5525" fmla="*/ 5314407 w 10243893"/>
              <a:gd name="connsiteY5525" fmla="*/ 2085324 h 6867747"/>
              <a:gd name="connsiteX5526" fmla="*/ 5224677 w 10243893"/>
              <a:gd name="connsiteY5526" fmla="*/ 2056180 h 6867747"/>
              <a:gd name="connsiteX5527" fmla="*/ 5224677 w 10243893"/>
              <a:gd name="connsiteY5527" fmla="*/ 1961854 h 6867747"/>
              <a:gd name="connsiteX5528" fmla="*/ 5134946 w 10243893"/>
              <a:gd name="connsiteY5528" fmla="*/ 1990998 h 6867747"/>
              <a:gd name="connsiteX5529" fmla="*/ 3464656 w 10243893"/>
              <a:gd name="connsiteY5529" fmla="*/ 1914691 h 6867747"/>
              <a:gd name="connsiteX5530" fmla="*/ 3409149 w 10243893"/>
              <a:gd name="connsiteY5530" fmla="*/ 1990998 h 6867747"/>
              <a:gd name="connsiteX5531" fmla="*/ 3319418 w 10243893"/>
              <a:gd name="connsiteY5531" fmla="*/ 1961854 h 6867747"/>
              <a:gd name="connsiteX5532" fmla="*/ 3319418 w 10243893"/>
              <a:gd name="connsiteY5532" fmla="*/ 2056180 h 6867747"/>
              <a:gd name="connsiteX5533" fmla="*/ 3229688 w 10243893"/>
              <a:gd name="connsiteY5533" fmla="*/ 2085324 h 6867747"/>
              <a:gd name="connsiteX5534" fmla="*/ 3285195 w 10243893"/>
              <a:gd name="connsiteY5534" fmla="*/ 2161631 h 6867747"/>
              <a:gd name="connsiteX5535" fmla="*/ 3229688 w 10243893"/>
              <a:gd name="connsiteY5535" fmla="*/ 2237938 h 6867747"/>
              <a:gd name="connsiteX5536" fmla="*/ 3319418 w 10243893"/>
              <a:gd name="connsiteY5536" fmla="*/ 2267082 h 6867747"/>
              <a:gd name="connsiteX5537" fmla="*/ 3319418 w 10243893"/>
              <a:gd name="connsiteY5537" fmla="*/ 2361408 h 6867747"/>
              <a:gd name="connsiteX5538" fmla="*/ 3409149 w 10243893"/>
              <a:gd name="connsiteY5538" fmla="*/ 2332264 h 6867747"/>
              <a:gd name="connsiteX5539" fmla="*/ 3464656 w 10243893"/>
              <a:gd name="connsiteY5539" fmla="*/ 2408571 h 6867747"/>
              <a:gd name="connsiteX5540" fmla="*/ 3520163 w 10243893"/>
              <a:gd name="connsiteY5540" fmla="*/ 2332264 h 6867747"/>
              <a:gd name="connsiteX5541" fmla="*/ 3609893 w 10243893"/>
              <a:gd name="connsiteY5541" fmla="*/ 2361408 h 6867747"/>
              <a:gd name="connsiteX5542" fmla="*/ 3609893 w 10243893"/>
              <a:gd name="connsiteY5542" fmla="*/ 2267082 h 6867747"/>
              <a:gd name="connsiteX5543" fmla="*/ 3699623 w 10243893"/>
              <a:gd name="connsiteY5543" fmla="*/ 2237938 h 6867747"/>
              <a:gd name="connsiteX5544" fmla="*/ 3644116 w 10243893"/>
              <a:gd name="connsiteY5544" fmla="*/ 2161631 h 6867747"/>
              <a:gd name="connsiteX5545" fmla="*/ 3699623 w 10243893"/>
              <a:gd name="connsiteY5545" fmla="*/ 2085324 h 6867747"/>
              <a:gd name="connsiteX5546" fmla="*/ 3609893 w 10243893"/>
              <a:gd name="connsiteY5546" fmla="*/ 2056180 h 6867747"/>
              <a:gd name="connsiteX5547" fmla="*/ 3609893 w 10243893"/>
              <a:gd name="connsiteY5547" fmla="*/ 1961854 h 6867747"/>
              <a:gd name="connsiteX5548" fmla="*/ 3520163 w 10243893"/>
              <a:gd name="connsiteY5548" fmla="*/ 1990998 h 6867747"/>
              <a:gd name="connsiteX5549" fmla="*/ 1849630 w 10243893"/>
              <a:gd name="connsiteY5549" fmla="*/ 1914691 h 6867747"/>
              <a:gd name="connsiteX5550" fmla="*/ 1794123 w 10243893"/>
              <a:gd name="connsiteY5550" fmla="*/ 1990998 h 6867747"/>
              <a:gd name="connsiteX5551" fmla="*/ 1704393 w 10243893"/>
              <a:gd name="connsiteY5551" fmla="*/ 1961854 h 6867747"/>
              <a:gd name="connsiteX5552" fmla="*/ 1704393 w 10243893"/>
              <a:gd name="connsiteY5552" fmla="*/ 2056180 h 6867747"/>
              <a:gd name="connsiteX5553" fmla="*/ 1614663 w 10243893"/>
              <a:gd name="connsiteY5553" fmla="*/ 2085324 h 6867747"/>
              <a:gd name="connsiteX5554" fmla="*/ 1670170 w 10243893"/>
              <a:gd name="connsiteY5554" fmla="*/ 2161631 h 6867747"/>
              <a:gd name="connsiteX5555" fmla="*/ 1614663 w 10243893"/>
              <a:gd name="connsiteY5555" fmla="*/ 2237938 h 6867747"/>
              <a:gd name="connsiteX5556" fmla="*/ 1704393 w 10243893"/>
              <a:gd name="connsiteY5556" fmla="*/ 2267082 h 6867747"/>
              <a:gd name="connsiteX5557" fmla="*/ 1704393 w 10243893"/>
              <a:gd name="connsiteY5557" fmla="*/ 2361408 h 6867747"/>
              <a:gd name="connsiteX5558" fmla="*/ 1794123 w 10243893"/>
              <a:gd name="connsiteY5558" fmla="*/ 2332264 h 6867747"/>
              <a:gd name="connsiteX5559" fmla="*/ 1849630 w 10243893"/>
              <a:gd name="connsiteY5559" fmla="*/ 2408571 h 6867747"/>
              <a:gd name="connsiteX5560" fmla="*/ 1905137 w 10243893"/>
              <a:gd name="connsiteY5560" fmla="*/ 2332264 h 6867747"/>
              <a:gd name="connsiteX5561" fmla="*/ 1994868 w 10243893"/>
              <a:gd name="connsiteY5561" fmla="*/ 2361408 h 6867747"/>
              <a:gd name="connsiteX5562" fmla="*/ 1994868 w 10243893"/>
              <a:gd name="connsiteY5562" fmla="*/ 2267082 h 6867747"/>
              <a:gd name="connsiteX5563" fmla="*/ 2084598 w 10243893"/>
              <a:gd name="connsiteY5563" fmla="*/ 2237938 h 6867747"/>
              <a:gd name="connsiteX5564" fmla="*/ 2029091 w 10243893"/>
              <a:gd name="connsiteY5564" fmla="*/ 2161631 h 6867747"/>
              <a:gd name="connsiteX5565" fmla="*/ 2084598 w 10243893"/>
              <a:gd name="connsiteY5565" fmla="*/ 2085324 h 6867747"/>
              <a:gd name="connsiteX5566" fmla="*/ 1994868 w 10243893"/>
              <a:gd name="connsiteY5566" fmla="*/ 2056180 h 6867747"/>
              <a:gd name="connsiteX5567" fmla="*/ 1994868 w 10243893"/>
              <a:gd name="connsiteY5567" fmla="*/ 1961854 h 6867747"/>
              <a:gd name="connsiteX5568" fmla="*/ 1905137 w 10243893"/>
              <a:gd name="connsiteY5568" fmla="*/ 1990998 h 6867747"/>
              <a:gd name="connsiteX5569" fmla="*/ 8689695 w 10243893"/>
              <a:gd name="connsiteY5569" fmla="*/ 1885305 h 6867747"/>
              <a:gd name="connsiteX5570" fmla="*/ 8689574 w 10243893"/>
              <a:gd name="connsiteY5570" fmla="*/ 1885426 h 6867747"/>
              <a:gd name="connsiteX5571" fmla="*/ 8472746 w 10243893"/>
              <a:gd name="connsiteY5571" fmla="*/ 1955928 h 6867747"/>
              <a:gd name="connsiteX5572" fmla="*/ 8472746 w 10243893"/>
              <a:gd name="connsiteY5572" fmla="*/ 2042998 h 6867747"/>
              <a:gd name="connsiteX5573" fmla="*/ 8555583 w 10243893"/>
              <a:gd name="connsiteY5573" fmla="*/ 2069845 h 6867747"/>
              <a:gd name="connsiteX5574" fmla="*/ 7074791 w 10243893"/>
              <a:gd name="connsiteY5574" fmla="*/ 1885305 h 6867747"/>
              <a:gd name="connsiteX5575" fmla="*/ 7074670 w 10243893"/>
              <a:gd name="connsiteY5575" fmla="*/ 1885426 h 6867747"/>
              <a:gd name="connsiteX5576" fmla="*/ 6857842 w 10243893"/>
              <a:gd name="connsiteY5576" fmla="*/ 1955928 h 6867747"/>
              <a:gd name="connsiteX5577" fmla="*/ 6857842 w 10243893"/>
              <a:gd name="connsiteY5577" fmla="*/ 2042998 h 6867747"/>
              <a:gd name="connsiteX5578" fmla="*/ 6940679 w 10243893"/>
              <a:gd name="connsiteY5578" fmla="*/ 2069845 h 6867747"/>
              <a:gd name="connsiteX5579" fmla="*/ 5459886 w 10243893"/>
              <a:gd name="connsiteY5579" fmla="*/ 1885305 h 6867747"/>
              <a:gd name="connsiteX5580" fmla="*/ 5459766 w 10243893"/>
              <a:gd name="connsiteY5580" fmla="*/ 1885426 h 6867747"/>
              <a:gd name="connsiteX5581" fmla="*/ 5242937 w 10243893"/>
              <a:gd name="connsiteY5581" fmla="*/ 1955928 h 6867747"/>
              <a:gd name="connsiteX5582" fmla="*/ 5242937 w 10243893"/>
              <a:gd name="connsiteY5582" fmla="*/ 2042998 h 6867747"/>
              <a:gd name="connsiteX5583" fmla="*/ 5325775 w 10243893"/>
              <a:gd name="connsiteY5583" fmla="*/ 2069845 h 6867747"/>
              <a:gd name="connsiteX5584" fmla="*/ 3844982 w 10243893"/>
              <a:gd name="connsiteY5584" fmla="*/ 1885305 h 6867747"/>
              <a:gd name="connsiteX5585" fmla="*/ 3844861 w 10243893"/>
              <a:gd name="connsiteY5585" fmla="*/ 1885426 h 6867747"/>
              <a:gd name="connsiteX5586" fmla="*/ 3628033 w 10243893"/>
              <a:gd name="connsiteY5586" fmla="*/ 1955928 h 6867747"/>
              <a:gd name="connsiteX5587" fmla="*/ 3628033 w 10243893"/>
              <a:gd name="connsiteY5587" fmla="*/ 2042998 h 6867747"/>
              <a:gd name="connsiteX5588" fmla="*/ 3710870 w 10243893"/>
              <a:gd name="connsiteY5588" fmla="*/ 2069845 h 6867747"/>
              <a:gd name="connsiteX5589" fmla="*/ 2229956 w 10243893"/>
              <a:gd name="connsiteY5589" fmla="*/ 1885305 h 6867747"/>
              <a:gd name="connsiteX5590" fmla="*/ 2229836 w 10243893"/>
              <a:gd name="connsiteY5590" fmla="*/ 1885426 h 6867747"/>
              <a:gd name="connsiteX5591" fmla="*/ 2013007 w 10243893"/>
              <a:gd name="connsiteY5591" fmla="*/ 1955928 h 6867747"/>
              <a:gd name="connsiteX5592" fmla="*/ 2013007 w 10243893"/>
              <a:gd name="connsiteY5592" fmla="*/ 2042998 h 6867747"/>
              <a:gd name="connsiteX5593" fmla="*/ 2095845 w 10243893"/>
              <a:gd name="connsiteY5593" fmla="*/ 2069845 h 6867747"/>
              <a:gd name="connsiteX5594" fmla="*/ 615052 w 10243893"/>
              <a:gd name="connsiteY5594" fmla="*/ 1885305 h 6867747"/>
              <a:gd name="connsiteX5595" fmla="*/ 614931 w 10243893"/>
              <a:gd name="connsiteY5595" fmla="*/ 1885426 h 6867747"/>
              <a:gd name="connsiteX5596" fmla="*/ 398103 w 10243893"/>
              <a:gd name="connsiteY5596" fmla="*/ 1955928 h 6867747"/>
              <a:gd name="connsiteX5597" fmla="*/ 398103 w 10243893"/>
              <a:gd name="connsiteY5597" fmla="*/ 2042998 h 6867747"/>
              <a:gd name="connsiteX5598" fmla="*/ 480940 w 10243893"/>
              <a:gd name="connsiteY5598" fmla="*/ 2069845 h 6867747"/>
              <a:gd name="connsiteX5599" fmla="*/ 3084934 w 10243893"/>
              <a:gd name="connsiteY5599" fmla="*/ 1884942 h 6867747"/>
              <a:gd name="connsiteX5600" fmla="*/ 3218925 w 10243893"/>
              <a:gd name="connsiteY5600" fmla="*/ 2069482 h 6867747"/>
              <a:gd name="connsiteX5601" fmla="*/ 3301763 w 10243893"/>
              <a:gd name="connsiteY5601" fmla="*/ 2042635 h 6867747"/>
              <a:gd name="connsiteX5602" fmla="*/ 3301763 w 10243893"/>
              <a:gd name="connsiteY5602" fmla="*/ 1955565 h 6867747"/>
              <a:gd name="connsiteX5603" fmla="*/ 3301884 w 10243893"/>
              <a:gd name="connsiteY5603" fmla="*/ 1955445 h 6867747"/>
              <a:gd name="connsiteX5604" fmla="*/ 1469909 w 10243893"/>
              <a:gd name="connsiteY5604" fmla="*/ 1884942 h 6867747"/>
              <a:gd name="connsiteX5605" fmla="*/ 1604021 w 10243893"/>
              <a:gd name="connsiteY5605" fmla="*/ 2069482 h 6867747"/>
              <a:gd name="connsiteX5606" fmla="*/ 1686858 w 10243893"/>
              <a:gd name="connsiteY5606" fmla="*/ 2042635 h 6867747"/>
              <a:gd name="connsiteX5607" fmla="*/ 1686858 w 10243893"/>
              <a:gd name="connsiteY5607" fmla="*/ 1955565 h 6867747"/>
              <a:gd name="connsiteX5608" fmla="*/ 1686858 w 10243893"/>
              <a:gd name="connsiteY5608" fmla="*/ 1955445 h 6867747"/>
              <a:gd name="connsiteX5609" fmla="*/ 9545157 w 10243893"/>
              <a:gd name="connsiteY5609" fmla="*/ 1884821 h 6867747"/>
              <a:gd name="connsiteX5610" fmla="*/ 9679269 w 10243893"/>
              <a:gd name="connsiteY5610" fmla="*/ 2069361 h 6867747"/>
              <a:gd name="connsiteX5611" fmla="*/ 9762106 w 10243893"/>
              <a:gd name="connsiteY5611" fmla="*/ 2042514 h 6867747"/>
              <a:gd name="connsiteX5612" fmla="*/ 9762106 w 10243893"/>
              <a:gd name="connsiteY5612" fmla="*/ 1955445 h 6867747"/>
              <a:gd name="connsiteX5613" fmla="*/ 9762106 w 10243893"/>
              <a:gd name="connsiteY5613" fmla="*/ 1955323 h 6867747"/>
              <a:gd name="connsiteX5614" fmla="*/ 7930374 w 10243893"/>
              <a:gd name="connsiteY5614" fmla="*/ 1884821 h 6867747"/>
              <a:gd name="connsiteX5615" fmla="*/ 8064364 w 10243893"/>
              <a:gd name="connsiteY5615" fmla="*/ 2069361 h 6867747"/>
              <a:gd name="connsiteX5616" fmla="*/ 8147202 w 10243893"/>
              <a:gd name="connsiteY5616" fmla="*/ 2042514 h 6867747"/>
              <a:gd name="connsiteX5617" fmla="*/ 8147202 w 10243893"/>
              <a:gd name="connsiteY5617" fmla="*/ 1955445 h 6867747"/>
              <a:gd name="connsiteX5618" fmla="*/ 8147322 w 10243893"/>
              <a:gd name="connsiteY5618" fmla="*/ 1955323 h 6867747"/>
              <a:gd name="connsiteX5619" fmla="*/ 6315590 w 10243893"/>
              <a:gd name="connsiteY5619" fmla="*/ 1884821 h 6867747"/>
              <a:gd name="connsiteX5620" fmla="*/ 6449702 w 10243893"/>
              <a:gd name="connsiteY5620" fmla="*/ 2069361 h 6867747"/>
              <a:gd name="connsiteX5621" fmla="*/ 6532539 w 10243893"/>
              <a:gd name="connsiteY5621" fmla="*/ 2042514 h 6867747"/>
              <a:gd name="connsiteX5622" fmla="*/ 6532539 w 10243893"/>
              <a:gd name="connsiteY5622" fmla="*/ 1955445 h 6867747"/>
              <a:gd name="connsiteX5623" fmla="*/ 6532539 w 10243893"/>
              <a:gd name="connsiteY5623" fmla="*/ 1955323 h 6867747"/>
              <a:gd name="connsiteX5624" fmla="*/ 4700444 w 10243893"/>
              <a:gd name="connsiteY5624" fmla="*/ 1884821 h 6867747"/>
              <a:gd name="connsiteX5625" fmla="*/ 4834555 w 10243893"/>
              <a:gd name="connsiteY5625" fmla="*/ 2069361 h 6867747"/>
              <a:gd name="connsiteX5626" fmla="*/ 4917393 w 10243893"/>
              <a:gd name="connsiteY5626" fmla="*/ 2042514 h 6867747"/>
              <a:gd name="connsiteX5627" fmla="*/ 4917393 w 10243893"/>
              <a:gd name="connsiteY5627" fmla="*/ 1955445 h 6867747"/>
              <a:gd name="connsiteX5628" fmla="*/ 4917393 w 10243893"/>
              <a:gd name="connsiteY5628" fmla="*/ 1955323 h 6867747"/>
              <a:gd name="connsiteX5629" fmla="*/ 8864319 w 10243893"/>
              <a:gd name="connsiteY5629" fmla="*/ 1828588 h 6867747"/>
              <a:gd name="connsiteX5630" fmla="*/ 8719081 w 10243893"/>
              <a:gd name="connsiteY5630" fmla="*/ 1875751 h 6867747"/>
              <a:gd name="connsiteX5631" fmla="*/ 8719081 w 10243893"/>
              <a:gd name="connsiteY5631" fmla="*/ 1875630 h 6867747"/>
              <a:gd name="connsiteX5632" fmla="*/ 8573844 w 10243893"/>
              <a:gd name="connsiteY5632" fmla="*/ 2075528 h 6867747"/>
              <a:gd name="connsiteX5633" fmla="*/ 8808811 w 10243893"/>
              <a:gd name="connsiteY5633" fmla="*/ 2151835 h 6867747"/>
              <a:gd name="connsiteX5634" fmla="*/ 8954049 w 10243893"/>
              <a:gd name="connsiteY5634" fmla="*/ 2104673 h 6867747"/>
              <a:gd name="connsiteX5635" fmla="*/ 8954049 w 10243893"/>
              <a:gd name="connsiteY5635" fmla="*/ 1952059 h 6867747"/>
              <a:gd name="connsiteX5636" fmla="*/ 7249414 w 10243893"/>
              <a:gd name="connsiteY5636" fmla="*/ 1828588 h 6867747"/>
              <a:gd name="connsiteX5637" fmla="*/ 7104177 w 10243893"/>
              <a:gd name="connsiteY5637" fmla="*/ 1875751 h 6867747"/>
              <a:gd name="connsiteX5638" fmla="*/ 7104177 w 10243893"/>
              <a:gd name="connsiteY5638" fmla="*/ 1875630 h 6867747"/>
              <a:gd name="connsiteX5639" fmla="*/ 6958940 w 10243893"/>
              <a:gd name="connsiteY5639" fmla="*/ 2075528 h 6867747"/>
              <a:gd name="connsiteX5640" fmla="*/ 7193907 w 10243893"/>
              <a:gd name="connsiteY5640" fmla="*/ 2151835 h 6867747"/>
              <a:gd name="connsiteX5641" fmla="*/ 7339145 w 10243893"/>
              <a:gd name="connsiteY5641" fmla="*/ 2104673 h 6867747"/>
              <a:gd name="connsiteX5642" fmla="*/ 7339145 w 10243893"/>
              <a:gd name="connsiteY5642" fmla="*/ 1952059 h 6867747"/>
              <a:gd name="connsiteX5643" fmla="*/ 5634510 w 10243893"/>
              <a:gd name="connsiteY5643" fmla="*/ 1828588 h 6867747"/>
              <a:gd name="connsiteX5644" fmla="*/ 5489273 w 10243893"/>
              <a:gd name="connsiteY5644" fmla="*/ 1875751 h 6867747"/>
              <a:gd name="connsiteX5645" fmla="*/ 5489273 w 10243893"/>
              <a:gd name="connsiteY5645" fmla="*/ 1875630 h 6867747"/>
              <a:gd name="connsiteX5646" fmla="*/ 5344035 w 10243893"/>
              <a:gd name="connsiteY5646" fmla="*/ 2075528 h 6867747"/>
              <a:gd name="connsiteX5647" fmla="*/ 5579003 w 10243893"/>
              <a:gd name="connsiteY5647" fmla="*/ 2151835 h 6867747"/>
              <a:gd name="connsiteX5648" fmla="*/ 5724240 w 10243893"/>
              <a:gd name="connsiteY5648" fmla="*/ 2104673 h 6867747"/>
              <a:gd name="connsiteX5649" fmla="*/ 5724240 w 10243893"/>
              <a:gd name="connsiteY5649" fmla="*/ 1952059 h 6867747"/>
              <a:gd name="connsiteX5650" fmla="*/ 4019606 w 10243893"/>
              <a:gd name="connsiteY5650" fmla="*/ 1828588 h 6867747"/>
              <a:gd name="connsiteX5651" fmla="*/ 3874368 w 10243893"/>
              <a:gd name="connsiteY5651" fmla="*/ 1875751 h 6867747"/>
              <a:gd name="connsiteX5652" fmla="*/ 3874368 w 10243893"/>
              <a:gd name="connsiteY5652" fmla="*/ 1875630 h 6867747"/>
              <a:gd name="connsiteX5653" fmla="*/ 3729130 w 10243893"/>
              <a:gd name="connsiteY5653" fmla="*/ 2075528 h 6867747"/>
              <a:gd name="connsiteX5654" fmla="*/ 3964098 w 10243893"/>
              <a:gd name="connsiteY5654" fmla="*/ 2151835 h 6867747"/>
              <a:gd name="connsiteX5655" fmla="*/ 4109336 w 10243893"/>
              <a:gd name="connsiteY5655" fmla="*/ 2104673 h 6867747"/>
              <a:gd name="connsiteX5656" fmla="*/ 4109336 w 10243893"/>
              <a:gd name="connsiteY5656" fmla="*/ 1952059 h 6867747"/>
              <a:gd name="connsiteX5657" fmla="*/ 2910190 w 10243893"/>
              <a:gd name="connsiteY5657" fmla="*/ 1828588 h 6867747"/>
              <a:gd name="connsiteX5658" fmla="*/ 2820581 w 10243893"/>
              <a:gd name="connsiteY5658" fmla="*/ 1952179 h 6867747"/>
              <a:gd name="connsiteX5659" fmla="*/ 2820581 w 10243893"/>
              <a:gd name="connsiteY5659" fmla="*/ 2104794 h 6867747"/>
              <a:gd name="connsiteX5660" fmla="*/ 2965818 w 10243893"/>
              <a:gd name="connsiteY5660" fmla="*/ 2151956 h 6867747"/>
              <a:gd name="connsiteX5661" fmla="*/ 3200665 w 10243893"/>
              <a:gd name="connsiteY5661" fmla="*/ 2075649 h 6867747"/>
              <a:gd name="connsiteX5662" fmla="*/ 3055548 w 10243893"/>
              <a:gd name="connsiteY5662" fmla="*/ 1875751 h 6867747"/>
              <a:gd name="connsiteX5663" fmla="*/ 2910311 w 10243893"/>
              <a:gd name="connsiteY5663" fmla="*/ 1828588 h 6867747"/>
              <a:gd name="connsiteX5664" fmla="*/ 1295285 w 10243893"/>
              <a:gd name="connsiteY5664" fmla="*/ 1828588 h 6867747"/>
              <a:gd name="connsiteX5665" fmla="*/ 1205555 w 10243893"/>
              <a:gd name="connsiteY5665" fmla="*/ 1952179 h 6867747"/>
              <a:gd name="connsiteX5666" fmla="*/ 1205555 w 10243893"/>
              <a:gd name="connsiteY5666" fmla="*/ 2104794 h 6867747"/>
              <a:gd name="connsiteX5667" fmla="*/ 1350792 w 10243893"/>
              <a:gd name="connsiteY5667" fmla="*/ 2151956 h 6867747"/>
              <a:gd name="connsiteX5668" fmla="*/ 1585760 w 10243893"/>
              <a:gd name="connsiteY5668" fmla="*/ 2075649 h 6867747"/>
              <a:gd name="connsiteX5669" fmla="*/ 1440644 w 10243893"/>
              <a:gd name="connsiteY5669" fmla="*/ 1875751 h 6867747"/>
              <a:gd name="connsiteX5670" fmla="*/ 1295406 w 10243893"/>
              <a:gd name="connsiteY5670" fmla="*/ 1828588 h 6867747"/>
              <a:gd name="connsiteX5671" fmla="*/ 9370654 w 10243893"/>
              <a:gd name="connsiteY5671" fmla="*/ 1828468 h 6867747"/>
              <a:gd name="connsiteX5672" fmla="*/ 9280924 w 10243893"/>
              <a:gd name="connsiteY5672" fmla="*/ 1952059 h 6867747"/>
              <a:gd name="connsiteX5673" fmla="*/ 9280924 w 10243893"/>
              <a:gd name="connsiteY5673" fmla="*/ 2104673 h 6867747"/>
              <a:gd name="connsiteX5674" fmla="*/ 9426161 w 10243893"/>
              <a:gd name="connsiteY5674" fmla="*/ 2151835 h 6867747"/>
              <a:gd name="connsiteX5675" fmla="*/ 9661008 w 10243893"/>
              <a:gd name="connsiteY5675" fmla="*/ 2075528 h 6867747"/>
              <a:gd name="connsiteX5676" fmla="*/ 9515892 w 10243893"/>
              <a:gd name="connsiteY5676" fmla="*/ 1875630 h 6867747"/>
              <a:gd name="connsiteX5677" fmla="*/ 7755629 w 10243893"/>
              <a:gd name="connsiteY5677" fmla="*/ 1828468 h 6867747"/>
              <a:gd name="connsiteX5678" fmla="*/ 7666019 w 10243893"/>
              <a:gd name="connsiteY5678" fmla="*/ 1952059 h 6867747"/>
              <a:gd name="connsiteX5679" fmla="*/ 7666019 w 10243893"/>
              <a:gd name="connsiteY5679" fmla="*/ 2104673 h 6867747"/>
              <a:gd name="connsiteX5680" fmla="*/ 7811257 w 10243893"/>
              <a:gd name="connsiteY5680" fmla="*/ 2151835 h 6867747"/>
              <a:gd name="connsiteX5681" fmla="*/ 8046103 w 10243893"/>
              <a:gd name="connsiteY5681" fmla="*/ 2075528 h 6867747"/>
              <a:gd name="connsiteX5682" fmla="*/ 7900987 w 10243893"/>
              <a:gd name="connsiteY5682" fmla="*/ 1875630 h 6867747"/>
              <a:gd name="connsiteX5683" fmla="*/ 7755750 w 10243893"/>
              <a:gd name="connsiteY5683" fmla="*/ 1828468 h 6867747"/>
              <a:gd name="connsiteX5684" fmla="*/ 6140966 w 10243893"/>
              <a:gd name="connsiteY5684" fmla="*/ 1828468 h 6867747"/>
              <a:gd name="connsiteX5685" fmla="*/ 6051236 w 10243893"/>
              <a:gd name="connsiteY5685" fmla="*/ 1952059 h 6867747"/>
              <a:gd name="connsiteX5686" fmla="*/ 6051236 w 10243893"/>
              <a:gd name="connsiteY5686" fmla="*/ 2104673 h 6867747"/>
              <a:gd name="connsiteX5687" fmla="*/ 6196474 w 10243893"/>
              <a:gd name="connsiteY5687" fmla="*/ 2151835 h 6867747"/>
              <a:gd name="connsiteX5688" fmla="*/ 6431441 w 10243893"/>
              <a:gd name="connsiteY5688" fmla="*/ 2075528 h 6867747"/>
              <a:gd name="connsiteX5689" fmla="*/ 6286325 w 10243893"/>
              <a:gd name="connsiteY5689" fmla="*/ 1875630 h 6867747"/>
              <a:gd name="connsiteX5690" fmla="*/ 6141087 w 10243893"/>
              <a:gd name="connsiteY5690" fmla="*/ 1828468 h 6867747"/>
              <a:gd name="connsiteX5691" fmla="*/ 4525941 w 10243893"/>
              <a:gd name="connsiteY5691" fmla="*/ 1828468 h 6867747"/>
              <a:gd name="connsiteX5692" fmla="*/ 4436211 w 10243893"/>
              <a:gd name="connsiteY5692" fmla="*/ 1952059 h 6867747"/>
              <a:gd name="connsiteX5693" fmla="*/ 4436211 w 10243893"/>
              <a:gd name="connsiteY5693" fmla="*/ 2104673 h 6867747"/>
              <a:gd name="connsiteX5694" fmla="*/ 4581448 w 10243893"/>
              <a:gd name="connsiteY5694" fmla="*/ 2151835 h 6867747"/>
              <a:gd name="connsiteX5695" fmla="*/ 4816295 w 10243893"/>
              <a:gd name="connsiteY5695" fmla="*/ 2075528 h 6867747"/>
              <a:gd name="connsiteX5696" fmla="*/ 4671178 w 10243893"/>
              <a:gd name="connsiteY5696" fmla="*/ 1875630 h 6867747"/>
              <a:gd name="connsiteX5697" fmla="*/ 2404580 w 10243893"/>
              <a:gd name="connsiteY5697" fmla="*/ 1828347 h 6867747"/>
              <a:gd name="connsiteX5698" fmla="*/ 2259343 w 10243893"/>
              <a:gd name="connsiteY5698" fmla="*/ 1875510 h 6867747"/>
              <a:gd name="connsiteX5699" fmla="*/ 2259343 w 10243893"/>
              <a:gd name="connsiteY5699" fmla="*/ 1875389 h 6867747"/>
              <a:gd name="connsiteX5700" fmla="*/ 2114105 w 10243893"/>
              <a:gd name="connsiteY5700" fmla="*/ 2075287 h 6867747"/>
              <a:gd name="connsiteX5701" fmla="*/ 2349073 w 10243893"/>
              <a:gd name="connsiteY5701" fmla="*/ 2151594 h 6867747"/>
              <a:gd name="connsiteX5702" fmla="*/ 2494310 w 10243893"/>
              <a:gd name="connsiteY5702" fmla="*/ 2104431 h 6867747"/>
              <a:gd name="connsiteX5703" fmla="*/ 2494310 w 10243893"/>
              <a:gd name="connsiteY5703" fmla="*/ 1951817 h 6867747"/>
              <a:gd name="connsiteX5704" fmla="*/ 789676 w 10243893"/>
              <a:gd name="connsiteY5704" fmla="*/ 1828347 h 6867747"/>
              <a:gd name="connsiteX5705" fmla="*/ 644438 w 10243893"/>
              <a:gd name="connsiteY5705" fmla="*/ 1875510 h 6867747"/>
              <a:gd name="connsiteX5706" fmla="*/ 644438 w 10243893"/>
              <a:gd name="connsiteY5706" fmla="*/ 1875389 h 6867747"/>
              <a:gd name="connsiteX5707" fmla="*/ 499201 w 10243893"/>
              <a:gd name="connsiteY5707" fmla="*/ 2075287 h 6867747"/>
              <a:gd name="connsiteX5708" fmla="*/ 734168 w 10243893"/>
              <a:gd name="connsiteY5708" fmla="*/ 2151594 h 6867747"/>
              <a:gd name="connsiteX5709" fmla="*/ 879406 w 10243893"/>
              <a:gd name="connsiteY5709" fmla="*/ 2104431 h 6867747"/>
              <a:gd name="connsiteX5710" fmla="*/ 879406 w 10243893"/>
              <a:gd name="connsiteY5710" fmla="*/ 1951817 h 6867747"/>
              <a:gd name="connsiteX5711" fmla="*/ 9117909 w 10243893"/>
              <a:gd name="connsiteY5711" fmla="*/ 1746477 h 6867747"/>
              <a:gd name="connsiteX5712" fmla="*/ 9117909 w 10243893"/>
              <a:gd name="connsiteY5712" fmla="*/ 1746598 h 6867747"/>
              <a:gd name="connsiteX5713" fmla="*/ 8972672 w 10243893"/>
              <a:gd name="connsiteY5713" fmla="*/ 1793761 h 6867747"/>
              <a:gd name="connsiteX5714" fmla="*/ 8972672 w 10243893"/>
              <a:gd name="connsiteY5714" fmla="*/ 1946375 h 6867747"/>
              <a:gd name="connsiteX5715" fmla="*/ 9117909 w 10243893"/>
              <a:gd name="connsiteY5715" fmla="*/ 2146031 h 6867747"/>
              <a:gd name="connsiteX5716" fmla="*/ 9263147 w 10243893"/>
              <a:gd name="connsiteY5716" fmla="*/ 1946254 h 6867747"/>
              <a:gd name="connsiteX5717" fmla="*/ 9263147 w 10243893"/>
              <a:gd name="connsiteY5717" fmla="*/ 1793761 h 6867747"/>
              <a:gd name="connsiteX5718" fmla="*/ 7502642 w 10243893"/>
              <a:gd name="connsiteY5718" fmla="*/ 1746477 h 6867747"/>
              <a:gd name="connsiteX5719" fmla="*/ 7502642 w 10243893"/>
              <a:gd name="connsiteY5719" fmla="*/ 1746598 h 6867747"/>
              <a:gd name="connsiteX5720" fmla="*/ 7357405 w 10243893"/>
              <a:gd name="connsiteY5720" fmla="*/ 1793761 h 6867747"/>
              <a:gd name="connsiteX5721" fmla="*/ 7357405 w 10243893"/>
              <a:gd name="connsiteY5721" fmla="*/ 1946375 h 6867747"/>
              <a:gd name="connsiteX5722" fmla="*/ 7502642 w 10243893"/>
              <a:gd name="connsiteY5722" fmla="*/ 2146031 h 6867747"/>
              <a:gd name="connsiteX5723" fmla="*/ 7647880 w 10243893"/>
              <a:gd name="connsiteY5723" fmla="*/ 1946375 h 6867747"/>
              <a:gd name="connsiteX5724" fmla="*/ 7647880 w 10243893"/>
              <a:gd name="connsiteY5724" fmla="*/ 1946254 h 6867747"/>
              <a:gd name="connsiteX5725" fmla="*/ 7647880 w 10243893"/>
              <a:gd name="connsiteY5725" fmla="*/ 1793761 h 6867747"/>
              <a:gd name="connsiteX5726" fmla="*/ 5888101 w 10243893"/>
              <a:gd name="connsiteY5726" fmla="*/ 1746477 h 6867747"/>
              <a:gd name="connsiteX5727" fmla="*/ 5888101 w 10243893"/>
              <a:gd name="connsiteY5727" fmla="*/ 1746598 h 6867747"/>
              <a:gd name="connsiteX5728" fmla="*/ 5742864 w 10243893"/>
              <a:gd name="connsiteY5728" fmla="*/ 1793761 h 6867747"/>
              <a:gd name="connsiteX5729" fmla="*/ 5742864 w 10243893"/>
              <a:gd name="connsiteY5729" fmla="*/ 1946375 h 6867747"/>
              <a:gd name="connsiteX5730" fmla="*/ 5888101 w 10243893"/>
              <a:gd name="connsiteY5730" fmla="*/ 2146031 h 6867747"/>
              <a:gd name="connsiteX5731" fmla="*/ 6033338 w 10243893"/>
              <a:gd name="connsiteY5731" fmla="*/ 1946375 h 6867747"/>
              <a:gd name="connsiteX5732" fmla="*/ 6033338 w 10243893"/>
              <a:gd name="connsiteY5732" fmla="*/ 1946254 h 6867747"/>
              <a:gd name="connsiteX5733" fmla="*/ 6033338 w 10243893"/>
              <a:gd name="connsiteY5733" fmla="*/ 1793761 h 6867747"/>
              <a:gd name="connsiteX5734" fmla="*/ 4273196 w 10243893"/>
              <a:gd name="connsiteY5734" fmla="*/ 1746477 h 6867747"/>
              <a:gd name="connsiteX5735" fmla="*/ 4273196 w 10243893"/>
              <a:gd name="connsiteY5735" fmla="*/ 1746598 h 6867747"/>
              <a:gd name="connsiteX5736" fmla="*/ 4127959 w 10243893"/>
              <a:gd name="connsiteY5736" fmla="*/ 1793761 h 6867747"/>
              <a:gd name="connsiteX5737" fmla="*/ 4127959 w 10243893"/>
              <a:gd name="connsiteY5737" fmla="*/ 1946375 h 6867747"/>
              <a:gd name="connsiteX5738" fmla="*/ 4273196 w 10243893"/>
              <a:gd name="connsiteY5738" fmla="*/ 2146031 h 6867747"/>
              <a:gd name="connsiteX5739" fmla="*/ 4418434 w 10243893"/>
              <a:gd name="connsiteY5739" fmla="*/ 1946254 h 6867747"/>
              <a:gd name="connsiteX5740" fmla="*/ 4418434 w 10243893"/>
              <a:gd name="connsiteY5740" fmla="*/ 1793761 h 6867747"/>
              <a:gd name="connsiteX5741" fmla="*/ 1042420 w 10243893"/>
              <a:gd name="connsiteY5741" fmla="*/ 1746477 h 6867747"/>
              <a:gd name="connsiteX5742" fmla="*/ 1042420 w 10243893"/>
              <a:gd name="connsiteY5742" fmla="*/ 1746598 h 6867747"/>
              <a:gd name="connsiteX5743" fmla="*/ 897183 w 10243893"/>
              <a:gd name="connsiteY5743" fmla="*/ 1793761 h 6867747"/>
              <a:gd name="connsiteX5744" fmla="*/ 897183 w 10243893"/>
              <a:gd name="connsiteY5744" fmla="*/ 1946375 h 6867747"/>
              <a:gd name="connsiteX5745" fmla="*/ 1042420 w 10243893"/>
              <a:gd name="connsiteY5745" fmla="*/ 2146031 h 6867747"/>
              <a:gd name="connsiteX5746" fmla="*/ 1187657 w 10243893"/>
              <a:gd name="connsiteY5746" fmla="*/ 1946375 h 6867747"/>
              <a:gd name="connsiteX5747" fmla="*/ 1187657 w 10243893"/>
              <a:gd name="connsiteY5747" fmla="*/ 1946254 h 6867747"/>
              <a:gd name="connsiteX5748" fmla="*/ 1187657 w 10243893"/>
              <a:gd name="connsiteY5748" fmla="*/ 1793761 h 6867747"/>
              <a:gd name="connsiteX5749" fmla="*/ 2657808 w 10243893"/>
              <a:gd name="connsiteY5749" fmla="*/ 1746235 h 6867747"/>
              <a:gd name="connsiteX5750" fmla="*/ 2657808 w 10243893"/>
              <a:gd name="connsiteY5750" fmla="*/ 1746356 h 6867747"/>
              <a:gd name="connsiteX5751" fmla="*/ 2512571 w 10243893"/>
              <a:gd name="connsiteY5751" fmla="*/ 1793519 h 6867747"/>
              <a:gd name="connsiteX5752" fmla="*/ 2512571 w 10243893"/>
              <a:gd name="connsiteY5752" fmla="*/ 1946133 h 6867747"/>
              <a:gd name="connsiteX5753" fmla="*/ 2657808 w 10243893"/>
              <a:gd name="connsiteY5753" fmla="*/ 2145789 h 6867747"/>
              <a:gd name="connsiteX5754" fmla="*/ 2803046 w 10243893"/>
              <a:gd name="connsiteY5754" fmla="*/ 1946133 h 6867747"/>
              <a:gd name="connsiteX5755" fmla="*/ 2803046 w 10243893"/>
              <a:gd name="connsiteY5755" fmla="*/ 1946012 h 6867747"/>
              <a:gd name="connsiteX5756" fmla="*/ 2803046 w 10243893"/>
              <a:gd name="connsiteY5756" fmla="*/ 1793519 h 6867747"/>
              <a:gd name="connsiteX5757" fmla="*/ 10070841 w 10243893"/>
              <a:gd name="connsiteY5757" fmla="*/ 1714672 h 6867747"/>
              <a:gd name="connsiteX5758" fmla="*/ 10070841 w 10243893"/>
              <a:gd name="connsiteY5758" fmla="*/ 1714839 h 6867747"/>
              <a:gd name="connsiteX5759" fmla="*/ 9936850 w 10243893"/>
              <a:gd name="connsiteY5759" fmla="*/ 1899212 h 6867747"/>
              <a:gd name="connsiteX5760" fmla="*/ 9988004 w 10243893"/>
              <a:gd name="connsiteY5760" fmla="*/ 1969714 h 6867747"/>
              <a:gd name="connsiteX5761" fmla="*/ 10070841 w 10243893"/>
              <a:gd name="connsiteY5761" fmla="*/ 1942747 h 6867747"/>
              <a:gd name="connsiteX5762" fmla="*/ 10070841 w 10243893"/>
              <a:gd name="connsiteY5762" fmla="*/ 1714839 h 6867747"/>
              <a:gd name="connsiteX5763" fmla="*/ 10070962 w 10243893"/>
              <a:gd name="connsiteY5763" fmla="*/ 1714672 h 6867747"/>
              <a:gd name="connsiteX5764" fmla="*/ 8455815 w 10243893"/>
              <a:gd name="connsiteY5764" fmla="*/ 1714672 h 6867747"/>
              <a:gd name="connsiteX5765" fmla="*/ 8321825 w 10243893"/>
              <a:gd name="connsiteY5765" fmla="*/ 1899212 h 6867747"/>
              <a:gd name="connsiteX5766" fmla="*/ 8372979 w 10243893"/>
              <a:gd name="connsiteY5766" fmla="*/ 1969714 h 6867747"/>
              <a:gd name="connsiteX5767" fmla="*/ 8455815 w 10243893"/>
              <a:gd name="connsiteY5767" fmla="*/ 1942747 h 6867747"/>
              <a:gd name="connsiteX5768" fmla="*/ 6841154 w 10243893"/>
              <a:gd name="connsiteY5768" fmla="*/ 1714672 h 6867747"/>
              <a:gd name="connsiteX5769" fmla="*/ 6841154 w 10243893"/>
              <a:gd name="connsiteY5769" fmla="*/ 1714837 h 6867747"/>
              <a:gd name="connsiteX5770" fmla="*/ 6707163 w 10243893"/>
              <a:gd name="connsiteY5770" fmla="*/ 1899212 h 6867747"/>
              <a:gd name="connsiteX5771" fmla="*/ 6758316 w 10243893"/>
              <a:gd name="connsiteY5771" fmla="*/ 1969714 h 6867747"/>
              <a:gd name="connsiteX5772" fmla="*/ 6841154 w 10243893"/>
              <a:gd name="connsiteY5772" fmla="*/ 1942747 h 6867747"/>
              <a:gd name="connsiteX5773" fmla="*/ 6841154 w 10243893"/>
              <a:gd name="connsiteY5773" fmla="*/ 1714837 h 6867747"/>
              <a:gd name="connsiteX5774" fmla="*/ 6841274 w 10243893"/>
              <a:gd name="connsiteY5774" fmla="*/ 1714672 h 6867747"/>
              <a:gd name="connsiteX5775" fmla="*/ 9780366 w 10243893"/>
              <a:gd name="connsiteY5775" fmla="*/ 1714551 h 6867747"/>
              <a:gd name="connsiteX5776" fmla="*/ 9780366 w 10243893"/>
              <a:gd name="connsiteY5776" fmla="*/ 1942626 h 6867747"/>
              <a:gd name="connsiteX5777" fmla="*/ 9863203 w 10243893"/>
              <a:gd name="connsiteY5777" fmla="*/ 1969593 h 6867747"/>
              <a:gd name="connsiteX5778" fmla="*/ 9914357 w 10243893"/>
              <a:gd name="connsiteY5778" fmla="*/ 1899091 h 6867747"/>
              <a:gd name="connsiteX5779" fmla="*/ 9914478 w 10243893"/>
              <a:gd name="connsiteY5779" fmla="*/ 1899091 h 6867747"/>
              <a:gd name="connsiteX5780" fmla="*/ 8165462 w 10243893"/>
              <a:gd name="connsiteY5780" fmla="*/ 1714551 h 6867747"/>
              <a:gd name="connsiteX5781" fmla="*/ 8165462 w 10243893"/>
              <a:gd name="connsiteY5781" fmla="*/ 1942626 h 6867747"/>
              <a:gd name="connsiteX5782" fmla="*/ 8248299 w 10243893"/>
              <a:gd name="connsiteY5782" fmla="*/ 1969593 h 6867747"/>
              <a:gd name="connsiteX5783" fmla="*/ 8299453 w 10243893"/>
              <a:gd name="connsiteY5783" fmla="*/ 1899091 h 6867747"/>
              <a:gd name="connsiteX5784" fmla="*/ 8299574 w 10243893"/>
              <a:gd name="connsiteY5784" fmla="*/ 1899091 h 6867747"/>
              <a:gd name="connsiteX5785" fmla="*/ 6550800 w 10243893"/>
              <a:gd name="connsiteY5785" fmla="*/ 1714551 h 6867747"/>
              <a:gd name="connsiteX5786" fmla="*/ 6550800 w 10243893"/>
              <a:gd name="connsiteY5786" fmla="*/ 1942626 h 6867747"/>
              <a:gd name="connsiteX5787" fmla="*/ 6633637 w 10243893"/>
              <a:gd name="connsiteY5787" fmla="*/ 1969593 h 6867747"/>
              <a:gd name="connsiteX5788" fmla="*/ 6684791 w 10243893"/>
              <a:gd name="connsiteY5788" fmla="*/ 1899091 h 6867747"/>
              <a:gd name="connsiteX5789" fmla="*/ 6684911 w 10243893"/>
              <a:gd name="connsiteY5789" fmla="*/ 1899091 h 6867747"/>
              <a:gd name="connsiteX5790" fmla="*/ 5224798 w 10243893"/>
              <a:gd name="connsiteY5790" fmla="*/ 1714551 h 6867747"/>
              <a:gd name="connsiteX5791" fmla="*/ 5224798 w 10243893"/>
              <a:gd name="connsiteY5791" fmla="*/ 1714718 h 6867747"/>
              <a:gd name="connsiteX5792" fmla="*/ 5090807 w 10243893"/>
              <a:gd name="connsiteY5792" fmla="*/ 1899091 h 6867747"/>
              <a:gd name="connsiteX5793" fmla="*/ 5141961 w 10243893"/>
              <a:gd name="connsiteY5793" fmla="*/ 1969593 h 6867747"/>
              <a:gd name="connsiteX5794" fmla="*/ 5224798 w 10243893"/>
              <a:gd name="connsiteY5794" fmla="*/ 1942626 h 6867747"/>
              <a:gd name="connsiteX5795" fmla="*/ 5224798 w 10243893"/>
              <a:gd name="connsiteY5795" fmla="*/ 1714718 h 6867747"/>
              <a:gd name="connsiteX5796" fmla="*/ 5224919 w 10243893"/>
              <a:gd name="connsiteY5796" fmla="*/ 1714551 h 6867747"/>
              <a:gd name="connsiteX5797" fmla="*/ 3609893 w 10243893"/>
              <a:gd name="connsiteY5797" fmla="*/ 1714551 h 6867747"/>
              <a:gd name="connsiteX5798" fmla="*/ 3475902 w 10243893"/>
              <a:gd name="connsiteY5798" fmla="*/ 1899091 h 6867747"/>
              <a:gd name="connsiteX5799" fmla="*/ 3527056 w 10243893"/>
              <a:gd name="connsiteY5799" fmla="*/ 1969593 h 6867747"/>
              <a:gd name="connsiteX5800" fmla="*/ 3609893 w 10243893"/>
              <a:gd name="connsiteY5800" fmla="*/ 1942626 h 6867747"/>
              <a:gd name="connsiteX5801" fmla="*/ 1994989 w 10243893"/>
              <a:gd name="connsiteY5801" fmla="*/ 1714551 h 6867747"/>
              <a:gd name="connsiteX5802" fmla="*/ 1994989 w 10243893"/>
              <a:gd name="connsiteY5802" fmla="*/ 1714718 h 6867747"/>
              <a:gd name="connsiteX5803" fmla="*/ 1860998 w 10243893"/>
              <a:gd name="connsiteY5803" fmla="*/ 1899091 h 6867747"/>
              <a:gd name="connsiteX5804" fmla="*/ 1912151 w 10243893"/>
              <a:gd name="connsiteY5804" fmla="*/ 1969593 h 6867747"/>
              <a:gd name="connsiteX5805" fmla="*/ 1994989 w 10243893"/>
              <a:gd name="connsiteY5805" fmla="*/ 1942626 h 6867747"/>
              <a:gd name="connsiteX5806" fmla="*/ 1994989 w 10243893"/>
              <a:gd name="connsiteY5806" fmla="*/ 1714718 h 6867747"/>
              <a:gd name="connsiteX5807" fmla="*/ 1995110 w 10243893"/>
              <a:gd name="connsiteY5807" fmla="*/ 1714551 h 6867747"/>
              <a:gd name="connsiteX5808" fmla="*/ 380084 w 10243893"/>
              <a:gd name="connsiteY5808" fmla="*/ 1714551 h 6867747"/>
              <a:gd name="connsiteX5809" fmla="*/ 380084 w 10243893"/>
              <a:gd name="connsiteY5809" fmla="*/ 1714718 h 6867747"/>
              <a:gd name="connsiteX5810" fmla="*/ 246093 w 10243893"/>
              <a:gd name="connsiteY5810" fmla="*/ 1899091 h 6867747"/>
              <a:gd name="connsiteX5811" fmla="*/ 297247 w 10243893"/>
              <a:gd name="connsiteY5811" fmla="*/ 1969593 h 6867747"/>
              <a:gd name="connsiteX5812" fmla="*/ 380084 w 10243893"/>
              <a:gd name="connsiteY5812" fmla="*/ 1942626 h 6867747"/>
              <a:gd name="connsiteX5813" fmla="*/ 380084 w 10243893"/>
              <a:gd name="connsiteY5813" fmla="*/ 1714718 h 6867747"/>
              <a:gd name="connsiteX5814" fmla="*/ 380205 w 10243893"/>
              <a:gd name="connsiteY5814" fmla="*/ 1714551 h 6867747"/>
              <a:gd name="connsiteX5815" fmla="*/ 4934444 w 10243893"/>
              <a:gd name="connsiteY5815" fmla="*/ 1714430 h 6867747"/>
              <a:gd name="connsiteX5816" fmla="*/ 4934444 w 10243893"/>
              <a:gd name="connsiteY5816" fmla="*/ 1942505 h 6867747"/>
              <a:gd name="connsiteX5817" fmla="*/ 5017281 w 10243893"/>
              <a:gd name="connsiteY5817" fmla="*/ 1969473 h 6867747"/>
              <a:gd name="connsiteX5818" fmla="*/ 5068435 w 10243893"/>
              <a:gd name="connsiteY5818" fmla="*/ 1898970 h 6867747"/>
              <a:gd name="connsiteX5819" fmla="*/ 5068556 w 10243893"/>
              <a:gd name="connsiteY5819" fmla="*/ 1898970 h 6867747"/>
              <a:gd name="connsiteX5820" fmla="*/ 3319539 w 10243893"/>
              <a:gd name="connsiteY5820" fmla="*/ 1714430 h 6867747"/>
              <a:gd name="connsiteX5821" fmla="*/ 3319539 w 10243893"/>
              <a:gd name="connsiteY5821" fmla="*/ 1942505 h 6867747"/>
              <a:gd name="connsiteX5822" fmla="*/ 3402377 w 10243893"/>
              <a:gd name="connsiteY5822" fmla="*/ 1969473 h 6867747"/>
              <a:gd name="connsiteX5823" fmla="*/ 3453530 w 10243893"/>
              <a:gd name="connsiteY5823" fmla="*/ 1898970 h 6867747"/>
              <a:gd name="connsiteX5824" fmla="*/ 3453651 w 10243893"/>
              <a:gd name="connsiteY5824" fmla="*/ 1898970 h 6867747"/>
              <a:gd name="connsiteX5825" fmla="*/ 1704635 w 10243893"/>
              <a:gd name="connsiteY5825" fmla="*/ 1714430 h 6867747"/>
              <a:gd name="connsiteX5826" fmla="*/ 1704635 w 10243893"/>
              <a:gd name="connsiteY5826" fmla="*/ 1942505 h 6867747"/>
              <a:gd name="connsiteX5827" fmla="*/ 1787472 w 10243893"/>
              <a:gd name="connsiteY5827" fmla="*/ 1969473 h 6867747"/>
              <a:gd name="connsiteX5828" fmla="*/ 1838626 w 10243893"/>
              <a:gd name="connsiteY5828" fmla="*/ 1898970 h 6867747"/>
              <a:gd name="connsiteX5829" fmla="*/ 1838747 w 10243893"/>
              <a:gd name="connsiteY5829" fmla="*/ 1898970 h 6867747"/>
              <a:gd name="connsiteX5830" fmla="*/ 89730 w 10243893"/>
              <a:gd name="connsiteY5830" fmla="*/ 1714430 h 6867747"/>
              <a:gd name="connsiteX5831" fmla="*/ 89730 w 10243893"/>
              <a:gd name="connsiteY5831" fmla="*/ 1942505 h 6867747"/>
              <a:gd name="connsiteX5832" fmla="*/ 172568 w 10243893"/>
              <a:gd name="connsiteY5832" fmla="*/ 1969473 h 6867747"/>
              <a:gd name="connsiteX5833" fmla="*/ 223721 w 10243893"/>
              <a:gd name="connsiteY5833" fmla="*/ 1898970 h 6867747"/>
              <a:gd name="connsiteX5834" fmla="*/ 223842 w 10243893"/>
              <a:gd name="connsiteY5834" fmla="*/ 1898970 h 6867747"/>
              <a:gd name="connsiteX5835" fmla="*/ 8562476 w 10243893"/>
              <a:gd name="connsiteY5835" fmla="*/ 1566290 h 6867747"/>
              <a:gd name="connsiteX5836" fmla="*/ 8472746 w 10243893"/>
              <a:gd name="connsiteY5836" fmla="*/ 1689760 h 6867747"/>
              <a:gd name="connsiteX5837" fmla="*/ 8472746 w 10243893"/>
              <a:gd name="connsiteY5837" fmla="*/ 1936821 h 6867747"/>
              <a:gd name="connsiteX5838" fmla="*/ 8707593 w 10243893"/>
              <a:gd name="connsiteY5838" fmla="*/ 1860514 h 6867747"/>
              <a:gd name="connsiteX5839" fmla="*/ 8797323 w 10243893"/>
              <a:gd name="connsiteY5839" fmla="*/ 1737044 h 6867747"/>
              <a:gd name="connsiteX5840" fmla="*/ 8707593 w 10243893"/>
              <a:gd name="connsiteY5840" fmla="*/ 1613695 h 6867747"/>
              <a:gd name="connsiteX5841" fmla="*/ 8562476 w 10243893"/>
              <a:gd name="connsiteY5841" fmla="*/ 1566532 h 6867747"/>
              <a:gd name="connsiteX5842" fmla="*/ 6947572 w 10243893"/>
              <a:gd name="connsiteY5842" fmla="*/ 1566290 h 6867747"/>
              <a:gd name="connsiteX5843" fmla="*/ 6857842 w 10243893"/>
              <a:gd name="connsiteY5843" fmla="*/ 1689760 h 6867747"/>
              <a:gd name="connsiteX5844" fmla="*/ 6857842 w 10243893"/>
              <a:gd name="connsiteY5844" fmla="*/ 1936821 h 6867747"/>
              <a:gd name="connsiteX5845" fmla="*/ 7092689 w 10243893"/>
              <a:gd name="connsiteY5845" fmla="*/ 1860514 h 6867747"/>
              <a:gd name="connsiteX5846" fmla="*/ 7182419 w 10243893"/>
              <a:gd name="connsiteY5846" fmla="*/ 1737044 h 6867747"/>
              <a:gd name="connsiteX5847" fmla="*/ 7092689 w 10243893"/>
              <a:gd name="connsiteY5847" fmla="*/ 1613695 h 6867747"/>
              <a:gd name="connsiteX5848" fmla="*/ 6947572 w 10243893"/>
              <a:gd name="connsiteY5848" fmla="*/ 1566532 h 6867747"/>
              <a:gd name="connsiteX5849" fmla="*/ 5332668 w 10243893"/>
              <a:gd name="connsiteY5849" fmla="*/ 1566290 h 6867747"/>
              <a:gd name="connsiteX5850" fmla="*/ 5242937 w 10243893"/>
              <a:gd name="connsiteY5850" fmla="*/ 1689760 h 6867747"/>
              <a:gd name="connsiteX5851" fmla="*/ 5242937 w 10243893"/>
              <a:gd name="connsiteY5851" fmla="*/ 1936821 h 6867747"/>
              <a:gd name="connsiteX5852" fmla="*/ 5477784 w 10243893"/>
              <a:gd name="connsiteY5852" fmla="*/ 1860514 h 6867747"/>
              <a:gd name="connsiteX5853" fmla="*/ 5567515 w 10243893"/>
              <a:gd name="connsiteY5853" fmla="*/ 1737044 h 6867747"/>
              <a:gd name="connsiteX5854" fmla="*/ 5477784 w 10243893"/>
              <a:gd name="connsiteY5854" fmla="*/ 1613695 h 6867747"/>
              <a:gd name="connsiteX5855" fmla="*/ 5332668 w 10243893"/>
              <a:gd name="connsiteY5855" fmla="*/ 1566532 h 6867747"/>
              <a:gd name="connsiteX5856" fmla="*/ 3717763 w 10243893"/>
              <a:gd name="connsiteY5856" fmla="*/ 1566290 h 6867747"/>
              <a:gd name="connsiteX5857" fmla="*/ 3628033 w 10243893"/>
              <a:gd name="connsiteY5857" fmla="*/ 1689760 h 6867747"/>
              <a:gd name="connsiteX5858" fmla="*/ 3628033 w 10243893"/>
              <a:gd name="connsiteY5858" fmla="*/ 1936821 h 6867747"/>
              <a:gd name="connsiteX5859" fmla="*/ 3862879 w 10243893"/>
              <a:gd name="connsiteY5859" fmla="*/ 1860514 h 6867747"/>
              <a:gd name="connsiteX5860" fmla="*/ 3952610 w 10243893"/>
              <a:gd name="connsiteY5860" fmla="*/ 1737044 h 6867747"/>
              <a:gd name="connsiteX5861" fmla="*/ 3862879 w 10243893"/>
              <a:gd name="connsiteY5861" fmla="*/ 1613695 h 6867747"/>
              <a:gd name="connsiteX5862" fmla="*/ 3717763 w 10243893"/>
              <a:gd name="connsiteY5862" fmla="*/ 1566532 h 6867747"/>
              <a:gd name="connsiteX5863" fmla="*/ 3211911 w 10243893"/>
              <a:gd name="connsiteY5863" fmla="*/ 1566170 h 6867747"/>
              <a:gd name="connsiteX5864" fmla="*/ 3066795 w 10243893"/>
              <a:gd name="connsiteY5864" fmla="*/ 1613332 h 6867747"/>
              <a:gd name="connsiteX5865" fmla="*/ 3066795 w 10243893"/>
              <a:gd name="connsiteY5865" fmla="*/ 1613574 h 6867747"/>
              <a:gd name="connsiteX5866" fmla="*/ 2977064 w 10243893"/>
              <a:gd name="connsiteY5866" fmla="*/ 1736923 h 6867747"/>
              <a:gd name="connsiteX5867" fmla="*/ 3066795 w 10243893"/>
              <a:gd name="connsiteY5867" fmla="*/ 1860393 h 6867747"/>
              <a:gd name="connsiteX5868" fmla="*/ 3301641 w 10243893"/>
              <a:gd name="connsiteY5868" fmla="*/ 1936700 h 6867747"/>
              <a:gd name="connsiteX5869" fmla="*/ 3301641 w 10243893"/>
              <a:gd name="connsiteY5869" fmla="*/ 1689640 h 6867747"/>
              <a:gd name="connsiteX5870" fmla="*/ 1597007 w 10243893"/>
              <a:gd name="connsiteY5870" fmla="*/ 1566170 h 6867747"/>
              <a:gd name="connsiteX5871" fmla="*/ 1451890 w 10243893"/>
              <a:gd name="connsiteY5871" fmla="*/ 1613332 h 6867747"/>
              <a:gd name="connsiteX5872" fmla="*/ 1451769 w 10243893"/>
              <a:gd name="connsiteY5872" fmla="*/ 1613574 h 6867747"/>
              <a:gd name="connsiteX5873" fmla="*/ 1362039 w 10243893"/>
              <a:gd name="connsiteY5873" fmla="*/ 1736923 h 6867747"/>
              <a:gd name="connsiteX5874" fmla="*/ 1451769 w 10243893"/>
              <a:gd name="connsiteY5874" fmla="*/ 1860393 h 6867747"/>
              <a:gd name="connsiteX5875" fmla="*/ 1686737 w 10243893"/>
              <a:gd name="connsiteY5875" fmla="*/ 1936700 h 6867747"/>
              <a:gd name="connsiteX5876" fmla="*/ 1686737 w 10243893"/>
              <a:gd name="connsiteY5876" fmla="*/ 1689640 h 6867747"/>
              <a:gd name="connsiteX5877" fmla="*/ 9672255 w 10243893"/>
              <a:gd name="connsiteY5877" fmla="*/ 1566049 h 6867747"/>
              <a:gd name="connsiteX5878" fmla="*/ 9527138 w 10243893"/>
              <a:gd name="connsiteY5878" fmla="*/ 1613211 h 6867747"/>
              <a:gd name="connsiteX5879" fmla="*/ 9527138 w 10243893"/>
              <a:gd name="connsiteY5879" fmla="*/ 1613453 h 6867747"/>
              <a:gd name="connsiteX5880" fmla="*/ 9437408 w 10243893"/>
              <a:gd name="connsiteY5880" fmla="*/ 1736802 h 6867747"/>
              <a:gd name="connsiteX5881" fmla="*/ 9527138 w 10243893"/>
              <a:gd name="connsiteY5881" fmla="*/ 1860272 h 6867747"/>
              <a:gd name="connsiteX5882" fmla="*/ 9761985 w 10243893"/>
              <a:gd name="connsiteY5882" fmla="*/ 1936579 h 6867747"/>
              <a:gd name="connsiteX5883" fmla="*/ 9761985 w 10243893"/>
              <a:gd name="connsiteY5883" fmla="*/ 1689519 h 6867747"/>
              <a:gd name="connsiteX5884" fmla="*/ 8057351 w 10243893"/>
              <a:gd name="connsiteY5884" fmla="*/ 1566049 h 6867747"/>
              <a:gd name="connsiteX5885" fmla="*/ 7912234 w 10243893"/>
              <a:gd name="connsiteY5885" fmla="*/ 1613211 h 6867747"/>
              <a:gd name="connsiteX5886" fmla="*/ 7912113 w 10243893"/>
              <a:gd name="connsiteY5886" fmla="*/ 1613453 h 6867747"/>
              <a:gd name="connsiteX5887" fmla="*/ 7822382 w 10243893"/>
              <a:gd name="connsiteY5887" fmla="*/ 1736802 h 6867747"/>
              <a:gd name="connsiteX5888" fmla="*/ 7912113 w 10243893"/>
              <a:gd name="connsiteY5888" fmla="*/ 1860272 h 6867747"/>
              <a:gd name="connsiteX5889" fmla="*/ 8147081 w 10243893"/>
              <a:gd name="connsiteY5889" fmla="*/ 1936579 h 6867747"/>
              <a:gd name="connsiteX5890" fmla="*/ 8147081 w 10243893"/>
              <a:gd name="connsiteY5890" fmla="*/ 1689519 h 6867747"/>
              <a:gd name="connsiteX5891" fmla="*/ 6442688 w 10243893"/>
              <a:gd name="connsiteY5891" fmla="*/ 1566049 h 6867747"/>
              <a:gd name="connsiteX5892" fmla="*/ 6297571 w 10243893"/>
              <a:gd name="connsiteY5892" fmla="*/ 1613211 h 6867747"/>
              <a:gd name="connsiteX5893" fmla="*/ 6297329 w 10243893"/>
              <a:gd name="connsiteY5893" fmla="*/ 1613453 h 6867747"/>
              <a:gd name="connsiteX5894" fmla="*/ 6207720 w 10243893"/>
              <a:gd name="connsiteY5894" fmla="*/ 1736802 h 6867747"/>
              <a:gd name="connsiteX5895" fmla="*/ 6297450 w 10243893"/>
              <a:gd name="connsiteY5895" fmla="*/ 1860272 h 6867747"/>
              <a:gd name="connsiteX5896" fmla="*/ 6532418 w 10243893"/>
              <a:gd name="connsiteY5896" fmla="*/ 1936579 h 6867747"/>
              <a:gd name="connsiteX5897" fmla="*/ 6532418 w 10243893"/>
              <a:gd name="connsiteY5897" fmla="*/ 1689519 h 6867747"/>
              <a:gd name="connsiteX5898" fmla="*/ 4827542 w 10243893"/>
              <a:gd name="connsiteY5898" fmla="*/ 1566049 h 6867747"/>
              <a:gd name="connsiteX5899" fmla="*/ 4682425 w 10243893"/>
              <a:gd name="connsiteY5899" fmla="*/ 1613211 h 6867747"/>
              <a:gd name="connsiteX5900" fmla="*/ 4682425 w 10243893"/>
              <a:gd name="connsiteY5900" fmla="*/ 1613453 h 6867747"/>
              <a:gd name="connsiteX5901" fmla="*/ 4592695 w 10243893"/>
              <a:gd name="connsiteY5901" fmla="*/ 1736802 h 6867747"/>
              <a:gd name="connsiteX5902" fmla="*/ 4682425 w 10243893"/>
              <a:gd name="connsiteY5902" fmla="*/ 1860272 h 6867747"/>
              <a:gd name="connsiteX5903" fmla="*/ 4917272 w 10243893"/>
              <a:gd name="connsiteY5903" fmla="*/ 1936579 h 6867747"/>
              <a:gd name="connsiteX5904" fmla="*/ 4917272 w 10243893"/>
              <a:gd name="connsiteY5904" fmla="*/ 1689519 h 6867747"/>
              <a:gd name="connsiteX5905" fmla="*/ 2102617 w 10243893"/>
              <a:gd name="connsiteY5905" fmla="*/ 1566049 h 6867747"/>
              <a:gd name="connsiteX5906" fmla="*/ 2012886 w 10243893"/>
              <a:gd name="connsiteY5906" fmla="*/ 1689519 h 6867747"/>
              <a:gd name="connsiteX5907" fmla="*/ 2012886 w 10243893"/>
              <a:gd name="connsiteY5907" fmla="*/ 1936579 h 6867747"/>
              <a:gd name="connsiteX5908" fmla="*/ 2247854 w 10243893"/>
              <a:gd name="connsiteY5908" fmla="*/ 1860272 h 6867747"/>
              <a:gd name="connsiteX5909" fmla="*/ 2337585 w 10243893"/>
              <a:gd name="connsiteY5909" fmla="*/ 1736802 h 6867747"/>
              <a:gd name="connsiteX5910" fmla="*/ 2247854 w 10243893"/>
              <a:gd name="connsiteY5910" fmla="*/ 1613453 h 6867747"/>
              <a:gd name="connsiteX5911" fmla="*/ 2102738 w 10243893"/>
              <a:gd name="connsiteY5911" fmla="*/ 1566290 h 6867747"/>
              <a:gd name="connsiteX5912" fmla="*/ 487712 w 10243893"/>
              <a:gd name="connsiteY5912" fmla="*/ 1566049 h 6867747"/>
              <a:gd name="connsiteX5913" fmla="*/ 397982 w 10243893"/>
              <a:gd name="connsiteY5913" fmla="*/ 1689519 h 6867747"/>
              <a:gd name="connsiteX5914" fmla="*/ 397982 w 10243893"/>
              <a:gd name="connsiteY5914" fmla="*/ 1936579 h 6867747"/>
              <a:gd name="connsiteX5915" fmla="*/ 632950 w 10243893"/>
              <a:gd name="connsiteY5915" fmla="*/ 1860272 h 6867747"/>
              <a:gd name="connsiteX5916" fmla="*/ 722680 w 10243893"/>
              <a:gd name="connsiteY5916" fmla="*/ 1736802 h 6867747"/>
              <a:gd name="connsiteX5917" fmla="*/ 632950 w 10243893"/>
              <a:gd name="connsiteY5917" fmla="*/ 1613453 h 6867747"/>
              <a:gd name="connsiteX5918" fmla="*/ 487833 w 10243893"/>
              <a:gd name="connsiteY5918" fmla="*/ 1566290 h 6867747"/>
              <a:gd name="connsiteX5919" fmla="*/ 2820581 w 10243893"/>
              <a:gd name="connsiteY5919" fmla="*/ 1552504 h 6867747"/>
              <a:gd name="connsiteX5920" fmla="*/ 2820581 w 10243893"/>
              <a:gd name="connsiteY5920" fmla="*/ 1693509 h 6867747"/>
              <a:gd name="connsiteX5921" fmla="*/ 2686469 w 10243893"/>
              <a:gd name="connsiteY5921" fmla="*/ 1737044 h 6867747"/>
              <a:gd name="connsiteX5922" fmla="*/ 2820581 w 10243893"/>
              <a:gd name="connsiteY5922" fmla="*/ 1780579 h 6867747"/>
              <a:gd name="connsiteX5923" fmla="*/ 2820581 w 10243893"/>
              <a:gd name="connsiteY5923" fmla="*/ 1921342 h 6867747"/>
              <a:gd name="connsiteX5924" fmla="*/ 2903418 w 10243893"/>
              <a:gd name="connsiteY5924" fmla="*/ 1807426 h 6867747"/>
              <a:gd name="connsiteX5925" fmla="*/ 3037372 w 10243893"/>
              <a:gd name="connsiteY5925" fmla="*/ 1850910 h 6867747"/>
              <a:gd name="connsiteX5926" fmla="*/ 3037409 w 10243893"/>
              <a:gd name="connsiteY5926" fmla="*/ 1850961 h 6867747"/>
              <a:gd name="connsiteX5927" fmla="*/ 3037530 w 10243893"/>
              <a:gd name="connsiteY5927" fmla="*/ 1850961 h 6867747"/>
              <a:gd name="connsiteX5928" fmla="*/ 3037372 w 10243893"/>
              <a:gd name="connsiteY5928" fmla="*/ 1850910 h 6867747"/>
              <a:gd name="connsiteX5929" fmla="*/ 2954571 w 10243893"/>
              <a:gd name="connsiteY5929" fmla="*/ 1736923 h 6867747"/>
              <a:gd name="connsiteX5930" fmla="*/ 3037409 w 10243893"/>
              <a:gd name="connsiteY5930" fmla="*/ 1623007 h 6867747"/>
              <a:gd name="connsiteX5931" fmla="*/ 2903418 w 10243893"/>
              <a:gd name="connsiteY5931" fmla="*/ 1666542 h 6867747"/>
              <a:gd name="connsiteX5932" fmla="*/ 1205555 w 10243893"/>
              <a:gd name="connsiteY5932" fmla="*/ 1552504 h 6867747"/>
              <a:gd name="connsiteX5933" fmla="*/ 1205555 w 10243893"/>
              <a:gd name="connsiteY5933" fmla="*/ 1693509 h 6867747"/>
              <a:gd name="connsiteX5934" fmla="*/ 1071564 w 10243893"/>
              <a:gd name="connsiteY5934" fmla="*/ 1737044 h 6867747"/>
              <a:gd name="connsiteX5935" fmla="*/ 1205676 w 10243893"/>
              <a:gd name="connsiteY5935" fmla="*/ 1780579 h 6867747"/>
              <a:gd name="connsiteX5936" fmla="*/ 1205676 w 10243893"/>
              <a:gd name="connsiteY5936" fmla="*/ 1921342 h 6867747"/>
              <a:gd name="connsiteX5937" fmla="*/ 1288513 w 10243893"/>
              <a:gd name="connsiteY5937" fmla="*/ 1807426 h 6867747"/>
              <a:gd name="connsiteX5938" fmla="*/ 1422309 w 10243893"/>
              <a:gd name="connsiteY5938" fmla="*/ 1850858 h 6867747"/>
              <a:gd name="connsiteX5939" fmla="*/ 1422383 w 10243893"/>
              <a:gd name="connsiteY5939" fmla="*/ 1850961 h 6867747"/>
              <a:gd name="connsiteX5940" fmla="*/ 1422625 w 10243893"/>
              <a:gd name="connsiteY5940" fmla="*/ 1850961 h 6867747"/>
              <a:gd name="connsiteX5941" fmla="*/ 1422309 w 10243893"/>
              <a:gd name="connsiteY5941" fmla="*/ 1850858 h 6867747"/>
              <a:gd name="connsiteX5942" fmla="*/ 1339546 w 10243893"/>
              <a:gd name="connsiteY5942" fmla="*/ 1736923 h 6867747"/>
              <a:gd name="connsiteX5943" fmla="*/ 1422383 w 10243893"/>
              <a:gd name="connsiteY5943" fmla="*/ 1623007 h 6867747"/>
              <a:gd name="connsiteX5944" fmla="*/ 1288392 w 10243893"/>
              <a:gd name="connsiteY5944" fmla="*/ 1666542 h 6867747"/>
              <a:gd name="connsiteX5945" fmla="*/ 9281044 w 10243893"/>
              <a:gd name="connsiteY5945" fmla="*/ 1552384 h 6867747"/>
              <a:gd name="connsiteX5946" fmla="*/ 9281044 w 10243893"/>
              <a:gd name="connsiteY5946" fmla="*/ 1693388 h 6867747"/>
              <a:gd name="connsiteX5947" fmla="*/ 9146933 w 10243893"/>
              <a:gd name="connsiteY5947" fmla="*/ 1736923 h 6867747"/>
              <a:gd name="connsiteX5948" fmla="*/ 9281044 w 10243893"/>
              <a:gd name="connsiteY5948" fmla="*/ 1780458 h 6867747"/>
              <a:gd name="connsiteX5949" fmla="*/ 9281044 w 10243893"/>
              <a:gd name="connsiteY5949" fmla="*/ 1921221 h 6867747"/>
              <a:gd name="connsiteX5950" fmla="*/ 9363882 w 10243893"/>
              <a:gd name="connsiteY5950" fmla="*/ 1807305 h 6867747"/>
              <a:gd name="connsiteX5951" fmla="*/ 9497873 w 10243893"/>
              <a:gd name="connsiteY5951" fmla="*/ 1850840 h 6867747"/>
              <a:gd name="connsiteX5952" fmla="*/ 9415035 w 10243893"/>
              <a:gd name="connsiteY5952" fmla="*/ 1736802 h 6867747"/>
              <a:gd name="connsiteX5953" fmla="*/ 9497873 w 10243893"/>
              <a:gd name="connsiteY5953" fmla="*/ 1622886 h 6867747"/>
              <a:gd name="connsiteX5954" fmla="*/ 9363882 w 10243893"/>
              <a:gd name="connsiteY5954" fmla="*/ 1666421 h 6867747"/>
              <a:gd name="connsiteX5955" fmla="*/ 8954291 w 10243893"/>
              <a:gd name="connsiteY5955" fmla="*/ 1552384 h 6867747"/>
              <a:gd name="connsiteX5956" fmla="*/ 8871453 w 10243893"/>
              <a:gd name="connsiteY5956" fmla="*/ 1666421 h 6867747"/>
              <a:gd name="connsiteX5957" fmla="*/ 8871333 w 10243893"/>
              <a:gd name="connsiteY5957" fmla="*/ 1666421 h 6867747"/>
              <a:gd name="connsiteX5958" fmla="*/ 8737342 w 10243893"/>
              <a:gd name="connsiteY5958" fmla="*/ 1622886 h 6867747"/>
              <a:gd name="connsiteX5959" fmla="*/ 8820179 w 10243893"/>
              <a:gd name="connsiteY5959" fmla="*/ 1736802 h 6867747"/>
              <a:gd name="connsiteX5960" fmla="*/ 8737342 w 10243893"/>
              <a:gd name="connsiteY5960" fmla="*/ 1850840 h 6867747"/>
              <a:gd name="connsiteX5961" fmla="*/ 8871453 w 10243893"/>
              <a:gd name="connsiteY5961" fmla="*/ 1807305 h 6867747"/>
              <a:gd name="connsiteX5962" fmla="*/ 8954291 w 10243893"/>
              <a:gd name="connsiteY5962" fmla="*/ 1921342 h 6867747"/>
              <a:gd name="connsiteX5963" fmla="*/ 8954291 w 10243893"/>
              <a:gd name="connsiteY5963" fmla="*/ 1780458 h 6867747"/>
              <a:gd name="connsiteX5964" fmla="*/ 9088402 w 10243893"/>
              <a:gd name="connsiteY5964" fmla="*/ 1736923 h 6867747"/>
              <a:gd name="connsiteX5965" fmla="*/ 8954291 w 10243893"/>
              <a:gd name="connsiteY5965" fmla="*/ 1693388 h 6867747"/>
              <a:gd name="connsiteX5966" fmla="*/ 7666019 w 10243893"/>
              <a:gd name="connsiteY5966" fmla="*/ 1552384 h 6867747"/>
              <a:gd name="connsiteX5967" fmla="*/ 7666019 w 10243893"/>
              <a:gd name="connsiteY5967" fmla="*/ 1693388 h 6867747"/>
              <a:gd name="connsiteX5968" fmla="*/ 7531908 w 10243893"/>
              <a:gd name="connsiteY5968" fmla="*/ 1736923 h 6867747"/>
              <a:gd name="connsiteX5969" fmla="*/ 7666019 w 10243893"/>
              <a:gd name="connsiteY5969" fmla="*/ 1780458 h 6867747"/>
              <a:gd name="connsiteX5970" fmla="*/ 7666019 w 10243893"/>
              <a:gd name="connsiteY5970" fmla="*/ 1921221 h 6867747"/>
              <a:gd name="connsiteX5971" fmla="*/ 7748857 w 10243893"/>
              <a:gd name="connsiteY5971" fmla="*/ 1807305 h 6867747"/>
              <a:gd name="connsiteX5972" fmla="*/ 7882810 w 10243893"/>
              <a:gd name="connsiteY5972" fmla="*/ 1850789 h 6867747"/>
              <a:gd name="connsiteX5973" fmla="*/ 7882847 w 10243893"/>
              <a:gd name="connsiteY5973" fmla="*/ 1850840 h 6867747"/>
              <a:gd name="connsiteX5974" fmla="*/ 7882968 w 10243893"/>
              <a:gd name="connsiteY5974" fmla="*/ 1850840 h 6867747"/>
              <a:gd name="connsiteX5975" fmla="*/ 7882810 w 10243893"/>
              <a:gd name="connsiteY5975" fmla="*/ 1850789 h 6867747"/>
              <a:gd name="connsiteX5976" fmla="*/ 7800010 w 10243893"/>
              <a:gd name="connsiteY5976" fmla="*/ 1736802 h 6867747"/>
              <a:gd name="connsiteX5977" fmla="*/ 7882847 w 10243893"/>
              <a:gd name="connsiteY5977" fmla="*/ 1622886 h 6867747"/>
              <a:gd name="connsiteX5978" fmla="*/ 7748857 w 10243893"/>
              <a:gd name="connsiteY5978" fmla="*/ 1666421 h 6867747"/>
              <a:gd name="connsiteX5979" fmla="*/ 7339386 w 10243893"/>
              <a:gd name="connsiteY5979" fmla="*/ 1552384 h 6867747"/>
              <a:gd name="connsiteX5980" fmla="*/ 7256549 w 10243893"/>
              <a:gd name="connsiteY5980" fmla="*/ 1666421 h 6867747"/>
              <a:gd name="connsiteX5981" fmla="*/ 7256428 w 10243893"/>
              <a:gd name="connsiteY5981" fmla="*/ 1666421 h 6867747"/>
              <a:gd name="connsiteX5982" fmla="*/ 7122437 w 10243893"/>
              <a:gd name="connsiteY5982" fmla="*/ 1622886 h 6867747"/>
              <a:gd name="connsiteX5983" fmla="*/ 7205275 w 10243893"/>
              <a:gd name="connsiteY5983" fmla="*/ 1736802 h 6867747"/>
              <a:gd name="connsiteX5984" fmla="*/ 7122437 w 10243893"/>
              <a:gd name="connsiteY5984" fmla="*/ 1850840 h 6867747"/>
              <a:gd name="connsiteX5985" fmla="*/ 7256549 w 10243893"/>
              <a:gd name="connsiteY5985" fmla="*/ 1807305 h 6867747"/>
              <a:gd name="connsiteX5986" fmla="*/ 7339386 w 10243893"/>
              <a:gd name="connsiteY5986" fmla="*/ 1921342 h 6867747"/>
              <a:gd name="connsiteX5987" fmla="*/ 7339386 w 10243893"/>
              <a:gd name="connsiteY5987" fmla="*/ 1780458 h 6867747"/>
              <a:gd name="connsiteX5988" fmla="*/ 7473498 w 10243893"/>
              <a:gd name="connsiteY5988" fmla="*/ 1736923 h 6867747"/>
              <a:gd name="connsiteX5989" fmla="*/ 7339386 w 10243893"/>
              <a:gd name="connsiteY5989" fmla="*/ 1693388 h 6867747"/>
              <a:gd name="connsiteX5990" fmla="*/ 6051357 w 10243893"/>
              <a:gd name="connsiteY5990" fmla="*/ 1552384 h 6867747"/>
              <a:gd name="connsiteX5991" fmla="*/ 6051357 w 10243893"/>
              <a:gd name="connsiteY5991" fmla="*/ 1693388 h 6867747"/>
              <a:gd name="connsiteX5992" fmla="*/ 5917245 w 10243893"/>
              <a:gd name="connsiteY5992" fmla="*/ 1736923 h 6867747"/>
              <a:gd name="connsiteX5993" fmla="*/ 6051357 w 10243893"/>
              <a:gd name="connsiteY5993" fmla="*/ 1780458 h 6867747"/>
              <a:gd name="connsiteX5994" fmla="*/ 6051357 w 10243893"/>
              <a:gd name="connsiteY5994" fmla="*/ 1921221 h 6867747"/>
              <a:gd name="connsiteX5995" fmla="*/ 6134194 w 10243893"/>
              <a:gd name="connsiteY5995" fmla="*/ 1807305 h 6867747"/>
              <a:gd name="connsiteX5996" fmla="*/ 6268148 w 10243893"/>
              <a:gd name="connsiteY5996" fmla="*/ 1850789 h 6867747"/>
              <a:gd name="connsiteX5997" fmla="*/ 6268185 w 10243893"/>
              <a:gd name="connsiteY5997" fmla="*/ 1850840 h 6867747"/>
              <a:gd name="connsiteX5998" fmla="*/ 6268306 w 10243893"/>
              <a:gd name="connsiteY5998" fmla="*/ 1850840 h 6867747"/>
              <a:gd name="connsiteX5999" fmla="*/ 6268148 w 10243893"/>
              <a:gd name="connsiteY5999" fmla="*/ 1850789 h 6867747"/>
              <a:gd name="connsiteX6000" fmla="*/ 6185348 w 10243893"/>
              <a:gd name="connsiteY6000" fmla="*/ 1736802 h 6867747"/>
              <a:gd name="connsiteX6001" fmla="*/ 6268185 w 10243893"/>
              <a:gd name="connsiteY6001" fmla="*/ 1622886 h 6867747"/>
              <a:gd name="connsiteX6002" fmla="*/ 6134194 w 10243893"/>
              <a:gd name="connsiteY6002" fmla="*/ 1666421 h 6867747"/>
              <a:gd name="connsiteX6003" fmla="*/ 5724482 w 10243893"/>
              <a:gd name="connsiteY6003" fmla="*/ 1552384 h 6867747"/>
              <a:gd name="connsiteX6004" fmla="*/ 5641645 w 10243893"/>
              <a:gd name="connsiteY6004" fmla="*/ 1666421 h 6867747"/>
              <a:gd name="connsiteX6005" fmla="*/ 5641524 w 10243893"/>
              <a:gd name="connsiteY6005" fmla="*/ 1666421 h 6867747"/>
              <a:gd name="connsiteX6006" fmla="*/ 5507533 w 10243893"/>
              <a:gd name="connsiteY6006" fmla="*/ 1622886 h 6867747"/>
              <a:gd name="connsiteX6007" fmla="*/ 5590370 w 10243893"/>
              <a:gd name="connsiteY6007" fmla="*/ 1736802 h 6867747"/>
              <a:gd name="connsiteX6008" fmla="*/ 5507533 w 10243893"/>
              <a:gd name="connsiteY6008" fmla="*/ 1850840 h 6867747"/>
              <a:gd name="connsiteX6009" fmla="*/ 5641645 w 10243893"/>
              <a:gd name="connsiteY6009" fmla="*/ 1807305 h 6867747"/>
              <a:gd name="connsiteX6010" fmla="*/ 5724482 w 10243893"/>
              <a:gd name="connsiteY6010" fmla="*/ 1921342 h 6867747"/>
              <a:gd name="connsiteX6011" fmla="*/ 5724482 w 10243893"/>
              <a:gd name="connsiteY6011" fmla="*/ 1780458 h 6867747"/>
              <a:gd name="connsiteX6012" fmla="*/ 5858594 w 10243893"/>
              <a:gd name="connsiteY6012" fmla="*/ 1736923 h 6867747"/>
              <a:gd name="connsiteX6013" fmla="*/ 5724482 w 10243893"/>
              <a:gd name="connsiteY6013" fmla="*/ 1693388 h 6867747"/>
              <a:gd name="connsiteX6014" fmla="*/ 4436332 w 10243893"/>
              <a:gd name="connsiteY6014" fmla="*/ 1552384 h 6867747"/>
              <a:gd name="connsiteX6015" fmla="*/ 4436332 w 10243893"/>
              <a:gd name="connsiteY6015" fmla="*/ 1693388 h 6867747"/>
              <a:gd name="connsiteX6016" fmla="*/ 4302220 w 10243893"/>
              <a:gd name="connsiteY6016" fmla="*/ 1736923 h 6867747"/>
              <a:gd name="connsiteX6017" fmla="*/ 4436332 w 10243893"/>
              <a:gd name="connsiteY6017" fmla="*/ 1780458 h 6867747"/>
              <a:gd name="connsiteX6018" fmla="*/ 4436332 w 10243893"/>
              <a:gd name="connsiteY6018" fmla="*/ 1921221 h 6867747"/>
              <a:gd name="connsiteX6019" fmla="*/ 4519169 w 10243893"/>
              <a:gd name="connsiteY6019" fmla="*/ 1807305 h 6867747"/>
              <a:gd name="connsiteX6020" fmla="*/ 4653160 w 10243893"/>
              <a:gd name="connsiteY6020" fmla="*/ 1850840 h 6867747"/>
              <a:gd name="connsiteX6021" fmla="*/ 4570322 w 10243893"/>
              <a:gd name="connsiteY6021" fmla="*/ 1736802 h 6867747"/>
              <a:gd name="connsiteX6022" fmla="*/ 4653160 w 10243893"/>
              <a:gd name="connsiteY6022" fmla="*/ 1622886 h 6867747"/>
              <a:gd name="connsiteX6023" fmla="*/ 4519169 w 10243893"/>
              <a:gd name="connsiteY6023" fmla="*/ 1666421 h 6867747"/>
              <a:gd name="connsiteX6024" fmla="*/ 4109577 w 10243893"/>
              <a:gd name="connsiteY6024" fmla="*/ 1552384 h 6867747"/>
              <a:gd name="connsiteX6025" fmla="*/ 4026740 w 10243893"/>
              <a:gd name="connsiteY6025" fmla="*/ 1666421 h 6867747"/>
              <a:gd name="connsiteX6026" fmla="*/ 4026619 w 10243893"/>
              <a:gd name="connsiteY6026" fmla="*/ 1666421 h 6867747"/>
              <a:gd name="connsiteX6027" fmla="*/ 3892629 w 10243893"/>
              <a:gd name="connsiteY6027" fmla="*/ 1622886 h 6867747"/>
              <a:gd name="connsiteX6028" fmla="*/ 3975466 w 10243893"/>
              <a:gd name="connsiteY6028" fmla="*/ 1736802 h 6867747"/>
              <a:gd name="connsiteX6029" fmla="*/ 3892629 w 10243893"/>
              <a:gd name="connsiteY6029" fmla="*/ 1850840 h 6867747"/>
              <a:gd name="connsiteX6030" fmla="*/ 4026740 w 10243893"/>
              <a:gd name="connsiteY6030" fmla="*/ 1807305 h 6867747"/>
              <a:gd name="connsiteX6031" fmla="*/ 4109577 w 10243893"/>
              <a:gd name="connsiteY6031" fmla="*/ 1921342 h 6867747"/>
              <a:gd name="connsiteX6032" fmla="*/ 4109577 w 10243893"/>
              <a:gd name="connsiteY6032" fmla="*/ 1780458 h 6867747"/>
              <a:gd name="connsiteX6033" fmla="*/ 4243690 w 10243893"/>
              <a:gd name="connsiteY6033" fmla="*/ 1736923 h 6867747"/>
              <a:gd name="connsiteX6034" fmla="*/ 4109577 w 10243893"/>
              <a:gd name="connsiteY6034" fmla="*/ 1693388 h 6867747"/>
              <a:gd name="connsiteX6035" fmla="*/ 879164 w 10243893"/>
              <a:gd name="connsiteY6035" fmla="*/ 1552384 h 6867747"/>
              <a:gd name="connsiteX6036" fmla="*/ 796327 w 10243893"/>
              <a:gd name="connsiteY6036" fmla="*/ 1666421 h 6867747"/>
              <a:gd name="connsiteX6037" fmla="*/ 796206 w 10243893"/>
              <a:gd name="connsiteY6037" fmla="*/ 1666421 h 6867747"/>
              <a:gd name="connsiteX6038" fmla="*/ 662215 w 10243893"/>
              <a:gd name="connsiteY6038" fmla="*/ 1622886 h 6867747"/>
              <a:gd name="connsiteX6039" fmla="*/ 745052 w 10243893"/>
              <a:gd name="connsiteY6039" fmla="*/ 1736802 h 6867747"/>
              <a:gd name="connsiteX6040" fmla="*/ 662215 w 10243893"/>
              <a:gd name="connsiteY6040" fmla="*/ 1850840 h 6867747"/>
              <a:gd name="connsiteX6041" fmla="*/ 796327 w 10243893"/>
              <a:gd name="connsiteY6041" fmla="*/ 1807305 h 6867747"/>
              <a:gd name="connsiteX6042" fmla="*/ 879164 w 10243893"/>
              <a:gd name="connsiteY6042" fmla="*/ 1921342 h 6867747"/>
              <a:gd name="connsiteX6043" fmla="*/ 879164 w 10243893"/>
              <a:gd name="connsiteY6043" fmla="*/ 1780458 h 6867747"/>
              <a:gd name="connsiteX6044" fmla="*/ 1013276 w 10243893"/>
              <a:gd name="connsiteY6044" fmla="*/ 1736923 h 6867747"/>
              <a:gd name="connsiteX6045" fmla="*/ 879164 w 10243893"/>
              <a:gd name="connsiteY6045" fmla="*/ 1693388 h 6867747"/>
              <a:gd name="connsiteX6046" fmla="*/ 2494552 w 10243893"/>
              <a:gd name="connsiteY6046" fmla="*/ 1552142 h 6867747"/>
              <a:gd name="connsiteX6047" fmla="*/ 2411715 w 10243893"/>
              <a:gd name="connsiteY6047" fmla="*/ 1666179 h 6867747"/>
              <a:gd name="connsiteX6048" fmla="*/ 2411594 w 10243893"/>
              <a:gd name="connsiteY6048" fmla="*/ 1666179 h 6867747"/>
              <a:gd name="connsiteX6049" fmla="*/ 2277603 w 10243893"/>
              <a:gd name="connsiteY6049" fmla="*/ 1622644 h 6867747"/>
              <a:gd name="connsiteX6050" fmla="*/ 2360440 w 10243893"/>
              <a:gd name="connsiteY6050" fmla="*/ 1736560 h 6867747"/>
              <a:gd name="connsiteX6051" fmla="*/ 2277603 w 10243893"/>
              <a:gd name="connsiteY6051" fmla="*/ 1850598 h 6867747"/>
              <a:gd name="connsiteX6052" fmla="*/ 2411715 w 10243893"/>
              <a:gd name="connsiteY6052" fmla="*/ 1807063 h 6867747"/>
              <a:gd name="connsiteX6053" fmla="*/ 2494552 w 10243893"/>
              <a:gd name="connsiteY6053" fmla="*/ 1921100 h 6867747"/>
              <a:gd name="connsiteX6054" fmla="*/ 2494552 w 10243893"/>
              <a:gd name="connsiteY6054" fmla="*/ 1780216 h 6867747"/>
              <a:gd name="connsiteX6055" fmla="*/ 2628664 w 10243893"/>
              <a:gd name="connsiteY6055" fmla="*/ 1736682 h 6867747"/>
              <a:gd name="connsiteX6056" fmla="*/ 2494552 w 10243893"/>
              <a:gd name="connsiteY6056" fmla="*/ 1693146 h 6867747"/>
              <a:gd name="connsiteX6057" fmla="*/ 9925604 w 10243893"/>
              <a:gd name="connsiteY6057" fmla="*/ 1484179 h 6867747"/>
              <a:gd name="connsiteX6058" fmla="*/ 9780366 w 10243893"/>
              <a:gd name="connsiteY6058" fmla="*/ 1531342 h 6867747"/>
              <a:gd name="connsiteX6059" fmla="*/ 9780366 w 10243893"/>
              <a:gd name="connsiteY6059" fmla="*/ 1683956 h 6867747"/>
              <a:gd name="connsiteX6060" fmla="*/ 9925604 w 10243893"/>
              <a:gd name="connsiteY6060" fmla="*/ 1883733 h 6867747"/>
              <a:gd name="connsiteX6061" fmla="*/ 10070841 w 10243893"/>
              <a:gd name="connsiteY6061" fmla="*/ 1683956 h 6867747"/>
              <a:gd name="connsiteX6062" fmla="*/ 10070841 w 10243893"/>
              <a:gd name="connsiteY6062" fmla="*/ 1531342 h 6867747"/>
              <a:gd name="connsiteX6063" fmla="*/ 8310578 w 10243893"/>
              <a:gd name="connsiteY6063" fmla="*/ 1484179 h 6867747"/>
              <a:gd name="connsiteX6064" fmla="*/ 8165341 w 10243893"/>
              <a:gd name="connsiteY6064" fmla="*/ 1531342 h 6867747"/>
              <a:gd name="connsiteX6065" fmla="*/ 8165341 w 10243893"/>
              <a:gd name="connsiteY6065" fmla="*/ 1683956 h 6867747"/>
              <a:gd name="connsiteX6066" fmla="*/ 8310578 w 10243893"/>
              <a:gd name="connsiteY6066" fmla="*/ 1883733 h 6867747"/>
              <a:gd name="connsiteX6067" fmla="*/ 8455815 w 10243893"/>
              <a:gd name="connsiteY6067" fmla="*/ 1683956 h 6867747"/>
              <a:gd name="connsiteX6068" fmla="*/ 8455815 w 10243893"/>
              <a:gd name="connsiteY6068" fmla="*/ 1531342 h 6867747"/>
              <a:gd name="connsiteX6069" fmla="*/ 6695916 w 10243893"/>
              <a:gd name="connsiteY6069" fmla="*/ 1484179 h 6867747"/>
              <a:gd name="connsiteX6070" fmla="*/ 6550679 w 10243893"/>
              <a:gd name="connsiteY6070" fmla="*/ 1531342 h 6867747"/>
              <a:gd name="connsiteX6071" fmla="*/ 6550679 w 10243893"/>
              <a:gd name="connsiteY6071" fmla="*/ 1683956 h 6867747"/>
              <a:gd name="connsiteX6072" fmla="*/ 6695916 w 10243893"/>
              <a:gd name="connsiteY6072" fmla="*/ 1883733 h 6867747"/>
              <a:gd name="connsiteX6073" fmla="*/ 6841154 w 10243893"/>
              <a:gd name="connsiteY6073" fmla="*/ 1683956 h 6867747"/>
              <a:gd name="connsiteX6074" fmla="*/ 6841154 w 10243893"/>
              <a:gd name="connsiteY6074" fmla="*/ 1531342 h 6867747"/>
              <a:gd name="connsiteX6075" fmla="*/ 5079560 w 10243893"/>
              <a:gd name="connsiteY6075" fmla="*/ 1484058 h 6867747"/>
              <a:gd name="connsiteX6076" fmla="*/ 4934323 w 10243893"/>
              <a:gd name="connsiteY6076" fmla="*/ 1531221 h 6867747"/>
              <a:gd name="connsiteX6077" fmla="*/ 4934323 w 10243893"/>
              <a:gd name="connsiteY6077" fmla="*/ 1683835 h 6867747"/>
              <a:gd name="connsiteX6078" fmla="*/ 5079560 w 10243893"/>
              <a:gd name="connsiteY6078" fmla="*/ 1883612 h 6867747"/>
              <a:gd name="connsiteX6079" fmla="*/ 5224798 w 10243893"/>
              <a:gd name="connsiteY6079" fmla="*/ 1683835 h 6867747"/>
              <a:gd name="connsiteX6080" fmla="*/ 5224798 w 10243893"/>
              <a:gd name="connsiteY6080" fmla="*/ 1531221 h 6867747"/>
              <a:gd name="connsiteX6081" fmla="*/ 3464656 w 10243893"/>
              <a:gd name="connsiteY6081" fmla="*/ 1484058 h 6867747"/>
              <a:gd name="connsiteX6082" fmla="*/ 3319418 w 10243893"/>
              <a:gd name="connsiteY6082" fmla="*/ 1531221 h 6867747"/>
              <a:gd name="connsiteX6083" fmla="*/ 3319418 w 10243893"/>
              <a:gd name="connsiteY6083" fmla="*/ 1683835 h 6867747"/>
              <a:gd name="connsiteX6084" fmla="*/ 3464656 w 10243893"/>
              <a:gd name="connsiteY6084" fmla="*/ 1883612 h 6867747"/>
              <a:gd name="connsiteX6085" fmla="*/ 3609893 w 10243893"/>
              <a:gd name="connsiteY6085" fmla="*/ 1683835 h 6867747"/>
              <a:gd name="connsiteX6086" fmla="*/ 3609893 w 10243893"/>
              <a:gd name="connsiteY6086" fmla="*/ 1531221 h 6867747"/>
              <a:gd name="connsiteX6087" fmla="*/ 1849751 w 10243893"/>
              <a:gd name="connsiteY6087" fmla="*/ 1484058 h 6867747"/>
              <a:gd name="connsiteX6088" fmla="*/ 1704514 w 10243893"/>
              <a:gd name="connsiteY6088" fmla="*/ 1531221 h 6867747"/>
              <a:gd name="connsiteX6089" fmla="*/ 1704514 w 10243893"/>
              <a:gd name="connsiteY6089" fmla="*/ 1683835 h 6867747"/>
              <a:gd name="connsiteX6090" fmla="*/ 1849751 w 10243893"/>
              <a:gd name="connsiteY6090" fmla="*/ 1883612 h 6867747"/>
              <a:gd name="connsiteX6091" fmla="*/ 1994989 w 10243893"/>
              <a:gd name="connsiteY6091" fmla="*/ 1683835 h 6867747"/>
              <a:gd name="connsiteX6092" fmla="*/ 1994989 w 10243893"/>
              <a:gd name="connsiteY6092" fmla="*/ 1531221 h 6867747"/>
              <a:gd name="connsiteX6093" fmla="*/ 234847 w 10243893"/>
              <a:gd name="connsiteY6093" fmla="*/ 1484058 h 6867747"/>
              <a:gd name="connsiteX6094" fmla="*/ 89609 w 10243893"/>
              <a:gd name="connsiteY6094" fmla="*/ 1531221 h 6867747"/>
              <a:gd name="connsiteX6095" fmla="*/ 89609 w 10243893"/>
              <a:gd name="connsiteY6095" fmla="*/ 1683835 h 6867747"/>
              <a:gd name="connsiteX6096" fmla="*/ 234847 w 10243893"/>
              <a:gd name="connsiteY6096" fmla="*/ 1883612 h 6867747"/>
              <a:gd name="connsiteX6097" fmla="*/ 380084 w 10243893"/>
              <a:gd name="connsiteY6097" fmla="*/ 1683835 h 6867747"/>
              <a:gd name="connsiteX6098" fmla="*/ 380084 w 10243893"/>
              <a:gd name="connsiteY6098" fmla="*/ 1531221 h 6867747"/>
              <a:gd name="connsiteX6099" fmla="*/ 10242441 w 10243893"/>
              <a:gd name="connsiteY6099" fmla="*/ 1445965 h 6867747"/>
              <a:gd name="connsiteX6100" fmla="*/ 10242441 w 10243893"/>
              <a:gd name="connsiteY6100" fmla="*/ 1503044 h 6867747"/>
              <a:gd name="connsiteX6101" fmla="*/ 10221641 w 10243893"/>
              <a:gd name="connsiteY6101" fmla="*/ 1474504 h 6867747"/>
              <a:gd name="connsiteX6102" fmla="*/ 1604357 w 10243893"/>
              <a:gd name="connsiteY6102" fmla="*/ 1403993 h 6867747"/>
              <a:gd name="connsiteX6103" fmla="*/ 1604384 w 10243893"/>
              <a:gd name="connsiteY6103" fmla="*/ 1404002 h 6867747"/>
              <a:gd name="connsiteX6104" fmla="*/ 1604263 w 10243893"/>
              <a:gd name="connsiteY6104" fmla="*/ 1404123 h 6867747"/>
              <a:gd name="connsiteX6105" fmla="*/ 6450038 w 10243893"/>
              <a:gd name="connsiteY6105" fmla="*/ 1403872 h 6867747"/>
              <a:gd name="connsiteX6106" fmla="*/ 6450064 w 10243893"/>
              <a:gd name="connsiteY6106" fmla="*/ 1403881 h 6867747"/>
              <a:gd name="connsiteX6107" fmla="*/ 6449943 w 10243893"/>
              <a:gd name="connsiteY6107" fmla="*/ 1404002 h 6867747"/>
              <a:gd name="connsiteX6108" fmla="*/ 9679604 w 10243893"/>
              <a:gd name="connsiteY6108" fmla="*/ 1403872 h 6867747"/>
              <a:gd name="connsiteX6109" fmla="*/ 9679631 w 10243893"/>
              <a:gd name="connsiteY6109" fmla="*/ 1403881 h 6867747"/>
              <a:gd name="connsiteX6110" fmla="*/ 9679510 w 10243893"/>
              <a:gd name="connsiteY6110" fmla="*/ 1404002 h 6867747"/>
              <a:gd name="connsiteX6111" fmla="*/ 4834892 w 10243893"/>
              <a:gd name="connsiteY6111" fmla="*/ 1403872 h 6867747"/>
              <a:gd name="connsiteX6112" fmla="*/ 4834918 w 10243893"/>
              <a:gd name="connsiteY6112" fmla="*/ 1403881 h 6867747"/>
              <a:gd name="connsiteX6113" fmla="*/ 4834797 w 10243893"/>
              <a:gd name="connsiteY6113" fmla="*/ 1404002 h 6867747"/>
              <a:gd name="connsiteX6114" fmla="*/ 9117668 w 10243893"/>
              <a:gd name="connsiteY6114" fmla="*/ 1327695 h 6867747"/>
              <a:gd name="connsiteX6115" fmla="*/ 8972430 w 10243893"/>
              <a:gd name="connsiteY6115" fmla="*/ 1527472 h 6867747"/>
              <a:gd name="connsiteX6116" fmla="*/ 8972430 w 10243893"/>
              <a:gd name="connsiteY6116" fmla="*/ 1680086 h 6867747"/>
              <a:gd name="connsiteX6117" fmla="*/ 9117668 w 10243893"/>
              <a:gd name="connsiteY6117" fmla="*/ 1727249 h 6867747"/>
              <a:gd name="connsiteX6118" fmla="*/ 9262905 w 10243893"/>
              <a:gd name="connsiteY6118" fmla="*/ 1680086 h 6867747"/>
              <a:gd name="connsiteX6119" fmla="*/ 9262905 w 10243893"/>
              <a:gd name="connsiteY6119" fmla="*/ 1527472 h 6867747"/>
              <a:gd name="connsiteX6120" fmla="*/ 7502642 w 10243893"/>
              <a:gd name="connsiteY6120" fmla="*/ 1327695 h 6867747"/>
              <a:gd name="connsiteX6121" fmla="*/ 7357405 w 10243893"/>
              <a:gd name="connsiteY6121" fmla="*/ 1527472 h 6867747"/>
              <a:gd name="connsiteX6122" fmla="*/ 7357405 w 10243893"/>
              <a:gd name="connsiteY6122" fmla="*/ 1680086 h 6867747"/>
              <a:gd name="connsiteX6123" fmla="*/ 7502642 w 10243893"/>
              <a:gd name="connsiteY6123" fmla="*/ 1727249 h 6867747"/>
              <a:gd name="connsiteX6124" fmla="*/ 7647880 w 10243893"/>
              <a:gd name="connsiteY6124" fmla="*/ 1680086 h 6867747"/>
              <a:gd name="connsiteX6125" fmla="*/ 7647880 w 10243893"/>
              <a:gd name="connsiteY6125" fmla="*/ 1527472 h 6867747"/>
              <a:gd name="connsiteX6126" fmla="*/ 5887859 w 10243893"/>
              <a:gd name="connsiteY6126" fmla="*/ 1327695 h 6867747"/>
              <a:gd name="connsiteX6127" fmla="*/ 5742622 w 10243893"/>
              <a:gd name="connsiteY6127" fmla="*/ 1527472 h 6867747"/>
              <a:gd name="connsiteX6128" fmla="*/ 5742622 w 10243893"/>
              <a:gd name="connsiteY6128" fmla="*/ 1680086 h 6867747"/>
              <a:gd name="connsiteX6129" fmla="*/ 5887859 w 10243893"/>
              <a:gd name="connsiteY6129" fmla="*/ 1727249 h 6867747"/>
              <a:gd name="connsiteX6130" fmla="*/ 6033097 w 10243893"/>
              <a:gd name="connsiteY6130" fmla="*/ 1680086 h 6867747"/>
              <a:gd name="connsiteX6131" fmla="*/ 6033097 w 10243893"/>
              <a:gd name="connsiteY6131" fmla="*/ 1527472 h 6867747"/>
              <a:gd name="connsiteX6132" fmla="*/ 4272955 w 10243893"/>
              <a:gd name="connsiteY6132" fmla="*/ 1327695 h 6867747"/>
              <a:gd name="connsiteX6133" fmla="*/ 4127717 w 10243893"/>
              <a:gd name="connsiteY6133" fmla="*/ 1527472 h 6867747"/>
              <a:gd name="connsiteX6134" fmla="*/ 4127717 w 10243893"/>
              <a:gd name="connsiteY6134" fmla="*/ 1680086 h 6867747"/>
              <a:gd name="connsiteX6135" fmla="*/ 4272955 w 10243893"/>
              <a:gd name="connsiteY6135" fmla="*/ 1727249 h 6867747"/>
              <a:gd name="connsiteX6136" fmla="*/ 4418192 w 10243893"/>
              <a:gd name="connsiteY6136" fmla="*/ 1680086 h 6867747"/>
              <a:gd name="connsiteX6137" fmla="*/ 4418192 w 10243893"/>
              <a:gd name="connsiteY6137" fmla="*/ 1527472 h 6867747"/>
              <a:gd name="connsiteX6138" fmla="*/ 1042420 w 10243893"/>
              <a:gd name="connsiteY6138" fmla="*/ 1327695 h 6867747"/>
              <a:gd name="connsiteX6139" fmla="*/ 897183 w 10243893"/>
              <a:gd name="connsiteY6139" fmla="*/ 1527472 h 6867747"/>
              <a:gd name="connsiteX6140" fmla="*/ 897183 w 10243893"/>
              <a:gd name="connsiteY6140" fmla="*/ 1680086 h 6867747"/>
              <a:gd name="connsiteX6141" fmla="*/ 1042420 w 10243893"/>
              <a:gd name="connsiteY6141" fmla="*/ 1727249 h 6867747"/>
              <a:gd name="connsiteX6142" fmla="*/ 1187657 w 10243893"/>
              <a:gd name="connsiteY6142" fmla="*/ 1680086 h 6867747"/>
              <a:gd name="connsiteX6143" fmla="*/ 1187657 w 10243893"/>
              <a:gd name="connsiteY6143" fmla="*/ 1527472 h 6867747"/>
              <a:gd name="connsiteX6144" fmla="*/ 2657808 w 10243893"/>
              <a:gd name="connsiteY6144" fmla="*/ 1327453 h 6867747"/>
              <a:gd name="connsiteX6145" fmla="*/ 2512571 w 10243893"/>
              <a:gd name="connsiteY6145" fmla="*/ 1527230 h 6867747"/>
              <a:gd name="connsiteX6146" fmla="*/ 2512571 w 10243893"/>
              <a:gd name="connsiteY6146" fmla="*/ 1679844 h 6867747"/>
              <a:gd name="connsiteX6147" fmla="*/ 2657808 w 10243893"/>
              <a:gd name="connsiteY6147" fmla="*/ 1727007 h 6867747"/>
              <a:gd name="connsiteX6148" fmla="*/ 2803046 w 10243893"/>
              <a:gd name="connsiteY6148" fmla="*/ 1679844 h 6867747"/>
              <a:gd name="connsiteX6149" fmla="*/ 2803046 w 10243893"/>
              <a:gd name="connsiteY6149" fmla="*/ 1527230 h 6867747"/>
              <a:gd name="connsiteX6150" fmla="*/ 8472746 w 10243893"/>
              <a:gd name="connsiteY6150" fmla="*/ 1290327 h 6867747"/>
              <a:gd name="connsiteX6151" fmla="*/ 8472746 w 10243893"/>
              <a:gd name="connsiteY6151" fmla="*/ 1431211 h 6867747"/>
              <a:gd name="connsiteX6152" fmla="*/ 8338634 w 10243893"/>
              <a:gd name="connsiteY6152" fmla="*/ 1474746 h 6867747"/>
              <a:gd name="connsiteX6153" fmla="*/ 8472746 w 10243893"/>
              <a:gd name="connsiteY6153" fmla="*/ 1518281 h 6867747"/>
              <a:gd name="connsiteX6154" fmla="*/ 8472746 w 10243893"/>
              <a:gd name="connsiteY6154" fmla="*/ 1659286 h 6867747"/>
              <a:gd name="connsiteX6155" fmla="*/ 8555583 w 10243893"/>
              <a:gd name="connsiteY6155" fmla="*/ 1545249 h 6867747"/>
              <a:gd name="connsiteX6156" fmla="*/ 8689695 w 10243893"/>
              <a:gd name="connsiteY6156" fmla="*/ 1588784 h 6867747"/>
              <a:gd name="connsiteX6157" fmla="*/ 8606857 w 10243893"/>
              <a:gd name="connsiteY6157" fmla="*/ 1474746 h 6867747"/>
              <a:gd name="connsiteX6158" fmla="*/ 8689695 w 10243893"/>
              <a:gd name="connsiteY6158" fmla="*/ 1360709 h 6867747"/>
              <a:gd name="connsiteX6159" fmla="*/ 8555583 w 10243893"/>
              <a:gd name="connsiteY6159" fmla="*/ 1404244 h 6867747"/>
              <a:gd name="connsiteX6160" fmla="*/ 8555583 w 10243893"/>
              <a:gd name="connsiteY6160" fmla="*/ 1404365 h 6867747"/>
              <a:gd name="connsiteX6161" fmla="*/ 6857842 w 10243893"/>
              <a:gd name="connsiteY6161" fmla="*/ 1290327 h 6867747"/>
              <a:gd name="connsiteX6162" fmla="*/ 6857842 w 10243893"/>
              <a:gd name="connsiteY6162" fmla="*/ 1431211 h 6867747"/>
              <a:gd name="connsiteX6163" fmla="*/ 6723730 w 10243893"/>
              <a:gd name="connsiteY6163" fmla="*/ 1474746 h 6867747"/>
              <a:gd name="connsiteX6164" fmla="*/ 6857842 w 10243893"/>
              <a:gd name="connsiteY6164" fmla="*/ 1518281 h 6867747"/>
              <a:gd name="connsiteX6165" fmla="*/ 6857842 w 10243893"/>
              <a:gd name="connsiteY6165" fmla="*/ 1659286 h 6867747"/>
              <a:gd name="connsiteX6166" fmla="*/ 6940679 w 10243893"/>
              <a:gd name="connsiteY6166" fmla="*/ 1545249 h 6867747"/>
              <a:gd name="connsiteX6167" fmla="*/ 7074791 w 10243893"/>
              <a:gd name="connsiteY6167" fmla="*/ 1588784 h 6867747"/>
              <a:gd name="connsiteX6168" fmla="*/ 6991953 w 10243893"/>
              <a:gd name="connsiteY6168" fmla="*/ 1474746 h 6867747"/>
              <a:gd name="connsiteX6169" fmla="*/ 7074791 w 10243893"/>
              <a:gd name="connsiteY6169" fmla="*/ 1360709 h 6867747"/>
              <a:gd name="connsiteX6170" fmla="*/ 6940679 w 10243893"/>
              <a:gd name="connsiteY6170" fmla="*/ 1404244 h 6867747"/>
              <a:gd name="connsiteX6171" fmla="*/ 6940679 w 10243893"/>
              <a:gd name="connsiteY6171" fmla="*/ 1404365 h 6867747"/>
              <a:gd name="connsiteX6172" fmla="*/ 5242937 w 10243893"/>
              <a:gd name="connsiteY6172" fmla="*/ 1290327 h 6867747"/>
              <a:gd name="connsiteX6173" fmla="*/ 5242937 w 10243893"/>
              <a:gd name="connsiteY6173" fmla="*/ 1431211 h 6867747"/>
              <a:gd name="connsiteX6174" fmla="*/ 5108825 w 10243893"/>
              <a:gd name="connsiteY6174" fmla="*/ 1474746 h 6867747"/>
              <a:gd name="connsiteX6175" fmla="*/ 5242937 w 10243893"/>
              <a:gd name="connsiteY6175" fmla="*/ 1518281 h 6867747"/>
              <a:gd name="connsiteX6176" fmla="*/ 5242937 w 10243893"/>
              <a:gd name="connsiteY6176" fmla="*/ 1659286 h 6867747"/>
              <a:gd name="connsiteX6177" fmla="*/ 5325775 w 10243893"/>
              <a:gd name="connsiteY6177" fmla="*/ 1545249 h 6867747"/>
              <a:gd name="connsiteX6178" fmla="*/ 5459886 w 10243893"/>
              <a:gd name="connsiteY6178" fmla="*/ 1588784 h 6867747"/>
              <a:gd name="connsiteX6179" fmla="*/ 5377049 w 10243893"/>
              <a:gd name="connsiteY6179" fmla="*/ 1474746 h 6867747"/>
              <a:gd name="connsiteX6180" fmla="*/ 5459886 w 10243893"/>
              <a:gd name="connsiteY6180" fmla="*/ 1360709 h 6867747"/>
              <a:gd name="connsiteX6181" fmla="*/ 5325775 w 10243893"/>
              <a:gd name="connsiteY6181" fmla="*/ 1404244 h 6867747"/>
              <a:gd name="connsiteX6182" fmla="*/ 5325775 w 10243893"/>
              <a:gd name="connsiteY6182" fmla="*/ 1404365 h 6867747"/>
              <a:gd name="connsiteX6183" fmla="*/ 3628033 w 10243893"/>
              <a:gd name="connsiteY6183" fmla="*/ 1290327 h 6867747"/>
              <a:gd name="connsiteX6184" fmla="*/ 3628033 w 10243893"/>
              <a:gd name="connsiteY6184" fmla="*/ 1431211 h 6867747"/>
              <a:gd name="connsiteX6185" fmla="*/ 3493921 w 10243893"/>
              <a:gd name="connsiteY6185" fmla="*/ 1474746 h 6867747"/>
              <a:gd name="connsiteX6186" fmla="*/ 3628033 w 10243893"/>
              <a:gd name="connsiteY6186" fmla="*/ 1518281 h 6867747"/>
              <a:gd name="connsiteX6187" fmla="*/ 3628033 w 10243893"/>
              <a:gd name="connsiteY6187" fmla="*/ 1659286 h 6867747"/>
              <a:gd name="connsiteX6188" fmla="*/ 3710870 w 10243893"/>
              <a:gd name="connsiteY6188" fmla="*/ 1545249 h 6867747"/>
              <a:gd name="connsiteX6189" fmla="*/ 3844982 w 10243893"/>
              <a:gd name="connsiteY6189" fmla="*/ 1588784 h 6867747"/>
              <a:gd name="connsiteX6190" fmla="*/ 3762145 w 10243893"/>
              <a:gd name="connsiteY6190" fmla="*/ 1474746 h 6867747"/>
              <a:gd name="connsiteX6191" fmla="*/ 3844982 w 10243893"/>
              <a:gd name="connsiteY6191" fmla="*/ 1360709 h 6867747"/>
              <a:gd name="connsiteX6192" fmla="*/ 3710870 w 10243893"/>
              <a:gd name="connsiteY6192" fmla="*/ 1404244 h 6867747"/>
              <a:gd name="connsiteX6193" fmla="*/ 3710870 w 10243893"/>
              <a:gd name="connsiteY6193" fmla="*/ 1404365 h 6867747"/>
              <a:gd name="connsiteX6194" fmla="*/ 2013007 w 10243893"/>
              <a:gd name="connsiteY6194" fmla="*/ 1290327 h 6867747"/>
              <a:gd name="connsiteX6195" fmla="*/ 2013007 w 10243893"/>
              <a:gd name="connsiteY6195" fmla="*/ 1431211 h 6867747"/>
              <a:gd name="connsiteX6196" fmla="*/ 1878895 w 10243893"/>
              <a:gd name="connsiteY6196" fmla="*/ 1474746 h 6867747"/>
              <a:gd name="connsiteX6197" fmla="*/ 2013007 w 10243893"/>
              <a:gd name="connsiteY6197" fmla="*/ 1518281 h 6867747"/>
              <a:gd name="connsiteX6198" fmla="*/ 2013007 w 10243893"/>
              <a:gd name="connsiteY6198" fmla="*/ 1659286 h 6867747"/>
              <a:gd name="connsiteX6199" fmla="*/ 2095845 w 10243893"/>
              <a:gd name="connsiteY6199" fmla="*/ 1545249 h 6867747"/>
              <a:gd name="connsiteX6200" fmla="*/ 2229956 w 10243893"/>
              <a:gd name="connsiteY6200" fmla="*/ 1588784 h 6867747"/>
              <a:gd name="connsiteX6201" fmla="*/ 2147119 w 10243893"/>
              <a:gd name="connsiteY6201" fmla="*/ 1474746 h 6867747"/>
              <a:gd name="connsiteX6202" fmla="*/ 2229956 w 10243893"/>
              <a:gd name="connsiteY6202" fmla="*/ 1360709 h 6867747"/>
              <a:gd name="connsiteX6203" fmla="*/ 2095845 w 10243893"/>
              <a:gd name="connsiteY6203" fmla="*/ 1404244 h 6867747"/>
              <a:gd name="connsiteX6204" fmla="*/ 2095845 w 10243893"/>
              <a:gd name="connsiteY6204" fmla="*/ 1404365 h 6867747"/>
              <a:gd name="connsiteX6205" fmla="*/ 398103 w 10243893"/>
              <a:gd name="connsiteY6205" fmla="*/ 1290327 h 6867747"/>
              <a:gd name="connsiteX6206" fmla="*/ 398103 w 10243893"/>
              <a:gd name="connsiteY6206" fmla="*/ 1431211 h 6867747"/>
              <a:gd name="connsiteX6207" fmla="*/ 263991 w 10243893"/>
              <a:gd name="connsiteY6207" fmla="*/ 1474746 h 6867747"/>
              <a:gd name="connsiteX6208" fmla="*/ 398103 w 10243893"/>
              <a:gd name="connsiteY6208" fmla="*/ 1518281 h 6867747"/>
              <a:gd name="connsiteX6209" fmla="*/ 398103 w 10243893"/>
              <a:gd name="connsiteY6209" fmla="*/ 1659286 h 6867747"/>
              <a:gd name="connsiteX6210" fmla="*/ 480940 w 10243893"/>
              <a:gd name="connsiteY6210" fmla="*/ 1545249 h 6867747"/>
              <a:gd name="connsiteX6211" fmla="*/ 615052 w 10243893"/>
              <a:gd name="connsiteY6211" fmla="*/ 1588784 h 6867747"/>
              <a:gd name="connsiteX6212" fmla="*/ 532215 w 10243893"/>
              <a:gd name="connsiteY6212" fmla="*/ 1474746 h 6867747"/>
              <a:gd name="connsiteX6213" fmla="*/ 615052 w 10243893"/>
              <a:gd name="connsiteY6213" fmla="*/ 1360709 h 6867747"/>
              <a:gd name="connsiteX6214" fmla="*/ 480940 w 10243893"/>
              <a:gd name="connsiteY6214" fmla="*/ 1404244 h 6867747"/>
              <a:gd name="connsiteX6215" fmla="*/ 480940 w 10243893"/>
              <a:gd name="connsiteY6215" fmla="*/ 1404365 h 6867747"/>
              <a:gd name="connsiteX6216" fmla="*/ 3302004 w 10243893"/>
              <a:gd name="connsiteY6216" fmla="*/ 1290085 h 6867747"/>
              <a:gd name="connsiteX6217" fmla="*/ 3219167 w 10243893"/>
              <a:gd name="connsiteY6217" fmla="*/ 1404123 h 6867747"/>
              <a:gd name="connsiteX6218" fmla="*/ 3219167 w 10243893"/>
              <a:gd name="connsiteY6218" fmla="*/ 1404002 h 6867747"/>
              <a:gd name="connsiteX6219" fmla="*/ 3085176 w 10243893"/>
              <a:gd name="connsiteY6219" fmla="*/ 1360467 h 6867747"/>
              <a:gd name="connsiteX6220" fmla="*/ 3168014 w 10243893"/>
              <a:gd name="connsiteY6220" fmla="*/ 1474504 h 6867747"/>
              <a:gd name="connsiteX6221" fmla="*/ 3085176 w 10243893"/>
              <a:gd name="connsiteY6221" fmla="*/ 1588542 h 6867747"/>
              <a:gd name="connsiteX6222" fmla="*/ 3219167 w 10243893"/>
              <a:gd name="connsiteY6222" fmla="*/ 1545007 h 6867747"/>
              <a:gd name="connsiteX6223" fmla="*/ 3302004 w 10243893"/>
              <a:gd name="connsiteY6223" fmla="*/ 1659044 h 6867747"/>
              <a:gd name="connsiteX6224" fmla="*/ 3302004 w 10243893"/>
              <a:gd name="connsiteY6224" fmla="*/ 1518039 h 6867747"/>
              <a:gd name="connsiteX6225" fmla="*/ 3436116 w 10243893"/>
              <a:gd name="connsiteY6225" fmla="*/ 1474504 h 6867747"/>
              <a:gd name="connsiteX6226" fmla="*/ 3302004 w 10243893"/>
              <a:gd name="connsiteY6226" fmla="*/ 1430969 h 6867747"/>
              <a:gd name="connsiteX6227" fmla="*/ 1687100 w 10243893"/>
              <a:gd name="connsiteY6227" fmla="*/ 1290085 h 6867747"/>
              <a:gd name="connsiteX6228" fmla="*/ 1604357 w 10243893"/>
              <a:gd name="connsiteY6228" fmla="*/ 1403993 h 6867747"/>
              <a:gd name="connsiteX6229" fmla="*/ 1470272 w 10243893"/>
              <a:gd name="connsiteY6229" fmla="*/ 1360467 h 6867747"/>
              <a:gd name="connsiteX6230" fmla="*/ 1553109 w 10243893"/>
              <a:gd name="connsiteY6230" fmla="*/ 1474504 h 6867747"/>
              <a:gd name="connsiteX6231" fmla="*/ 1470272 w 10243893"/>
              <a:gd name="connsiteY6231" fmla="*/ 1588542 h 6867747"/>
              <a:gd name="connsiteX6232" fmla="*/ 1604263 w 10243893"/>
              <a:gd name="connsiteY6232" fmla="*/ 1545007 h 6867747"/>
              <a:gd name="connsiteX6233" fmla="*/ 1687100 w 10243893"/>
              <a:gd name="connsiteY6233" fmla="*/ 1659044 h 6867747"/>
              <a:gd name="connsiteX6234" fmla="*/ 1687100 w 10243893"/>
              <a:gd name="connsiteY6234" fmla="*/ 1518039 h 6867747"/>
              <a:gd name="connsiteX6235" fmla="*/ 1821212 w 10243893"/>
              <a:gd name="connsiteY6235" fmla="*/ 1474504 h 6867747"/>
              <a:gd name="connsiteX6236" fmla="*/ 1687100 w 10243893"/>
              <a:gd name="connsiteY6236" fmla="*/ 1430969 h 6867747"/>
              <a:gd name="connsiteX6237" fmla="*/ 9762348 w 10243893"/>
              <a:gd name="connsiteY6237" fmla="*/ 1289965 h 6867747"/>
              <a:gd name="connsiteX6238" fmla="*/ 9679604 w 10243893"/>
              <a:gd name="connsiteY6238" fmla="*/ 1403872 h 6867747"/>
              <a:gd name="connsiteX6239" fmla="*/ 9545520 w 10243893"/>
              <a:gd name="connsiteY6239" fmla="*/ 1360346 h 6867747"/>
              <a:gd name="connsiteX6240" fmla="*/ 9628357 w 10243893"/>
              <a:gd name="connsiteY6240" fmla="*/ 1474383 h 6867747"/>
              <a:gd name="connsiteX6241" fmla="*/ 9545520 w 10243893"/>
              <a:gd name="connsiteY6241" fmla="*/ 1588421 h 6867747"/>
              <a:gd name="connsiteX6242" fmla="*/ 9679510 w 10243893"/>
              <a:gd name="connsiteY6242" fmla="*/ 1544886 h 6867747"/>
              <a:gd name="connsiteX6243" fmla="*/ 9762348 w 10243893"/>
              <a:gd name="connsiteY6243" fmla="*/ 1658923 h 6867747"/>
              <a:gd name="connsiteX6244" fmla="*/ 9762348 w 10243893"/>
              <a:gd name="connsiteY6244" fmla="*/ 1517918 h 6867747"/>
              <a:gd name="connsiteX6245" fmla="*/ 9896459 w 10243893"/>
              <a:gd name="connsiteY6245" fmla="*/ 1474383 h 6867747"/>
              <a:gd name="connsiteX6246" fmla="*/ 9762348 w 10243893"/>
              <a:gd name="connsiteY6246" fmla="*/ 1430848 h 6867747"/>
              <a:gd name="connsiteX6247" fmla="*/ 8147443 w 10243893"/>
              <a:gd name="connsiteY6247" fmla="*/ 1289965 h 6867747"/>
              <a:gd name="connsiteX6248" fmla="*/ 8064606 w 10243893"/>
              <a:gd name="connsiteY6248" fmla="*/ 1404002 h 6867747"/>
              <a:gd name="connsiteX6249" fmla="*/ 8064606 w 10243893"/>
              <a:gd name="connsiteY6249" fmla="*/ 1403881 h 6867747"/>
              <a:gd name="connsiteX6250" fmla="*/ 7930615 w 10243893"/>
              <a:gd name="connsiteY6250" fmla="*/ 1360346 h 6867747"/>
              <a:gd name="connsiteX6251" fmla="*/ 8013453 w 10243893"/>
              <a:gd name="connsiteY6251" fmla="*/ 1474383 h 6867747"/>
              <a:gd name="connsiteX6252" fmla="*/ 7930615 w 10243893"/>
              <a:gd name="connsiteY6252" fmla="*/ 1588421 h 6867747"/>
              <a:gd name="connsiteX6253" fmla="*/ 8064606 w 10243893"/>
              <a:gd name="connsiteY6253" fmla="*/ 1544886 h 6867747"/>
              <a:gd name="connsiteX6254" fmla="*/ 8147443 w 10243893"/>
              <a:gd name="connsiteY6254" fmla="*/ 1658923 h 6867747"/>
              <a:gd name="connsiteX6255" fmla="*/ 8147443 w 10243893"/>
              <a:gd name="connsiteY6255" fmla="*/ 1517918 h 6867747"/>
              <a:gd name="connsiteX6256" fmla="*/ 8281555 w 10243893"/>
              <a:gd name="connsiteY6256" fmla="*/ 1474383 h 6867747"/>
              <a:gd name="connsiteX6257" fmla="*/ 8147443 w 10243893"/>
              <a:gd name="connsiteY6257" fmla="*/ 1430848 h 6867747"/>
              <a:gd name="connsiteX6258" fmla="*/ 6532781 w 10243893"/>
              <a:gd name="connsiteY6258" fmla="*/ 1289965 h 6867747"/>
              <a:gd name="connsiteX6259" fmla="*/ 6450038 w 10243893"/>
              <a:gd name="connsiteY6259" fmla="*/ 1403872 h 6867747"/>
              <a:gd name="connsiteX6260" fmla="*/ 6315953 w 10243893"/>
              <a:gd name="connsiteY6260" fmla="*/ 1360346 h 6867747"/>
              <a:gd name="connsiteX6261" fmla="*/ 6398790 w 10243893"/>
              <a:gd name="connsiteY6261" fmla="*/ 1474383 h 6867747"/>
              <a:gd name="connsiteX6262" fmla="*/ 6315953 w 10243893"/>
              <a:gd name="connsiteY6262" fmla="*/ 1588421 h 6867747"/>
              <a:gd name="connsiteX6263" fmla="*/ 6449943 w 10243893"/>
              <a:gd name="connsiteY6263" fmla="*/ 1544886 h 6867747"/>
              <a:gd name="connsiteX6264" fmla="*/ 6532781 w 10243893"/>
              <a:gd name="connsiteY6264" fmla="*/ 1658923 h 6867747"/>
              <a:gd name="connsiteX6265" fmla="*/ 6532781 w 10243893"/>
              <a:gd name="connsiteY6265" fmla="*/ 1517918 h 6867747"/>
              <a:gd name="connsiteX6266" fmla="*/ 6666892 w 10243893"/>
              <a:gd name="connsiteY6266" fmla="*/ 1474383 h 6867747"/>
              <a:gd name="connsiteX6267" fmla="*/ 6532781 w 10243893"/>
              <a:gd name="connsiteY6267" fmla="*/ 1430848 h 6867747"/>
              <a:gd name="connsiteX6268" fmla="*/ 4917634 w 10243893"/>
              <a:gd name="connsiteY6268" fmla="*/ 1289965 h 6867747"/>
              <a:gd name="connsiteX6269" fmla="*/ 4834892 w 10243893"/>
              <a:gd name="connsiteY6269" fmla="*/ 1403872 h 6867747"/>
              <a:gd name="connsiteX6270" fmla="*/ 4700806 w 10243893"/>
              <a:gd name="connsiteY6270" fmla="*/ 1360346 h 6867747"/>
              <a:gd name="connsiteX6271" fmla="*/ 4783644 w 10243893"/>
              <a:gd name="connsiteY6271" fmla="*/ 1474383 h 6867747"/>
              <a:gd name="connsiteX6272" fmla="*/ 4700806 w 10243893"/>
              <a:gd name="connsiteY6272" fmla="*/ 1588421 h 6867747"/>
              <a:gd name="connsiteX6273" fmla="*/ 4834797 w 10243893"/>
              <a:gd name="connsiteY6273" fmla="*/ 1544886 h 6867747"/>
              <a:gd name="connsiteX6274" fmla="*/ 4917634 w 10243893"/>
              <a:gd name="connsiteY6274" fmla="*/ 1658923 h 6867747"/>
              <a:gd name="connsiteX6275" fmla="*/ 4917634 w 10243893"/>
              <a:gd name="connsiteY6275" fmla="*/ 1517918 h 6867747"/>
              <a:gd name="connsiteX6276" fmla="*/ 5051746 w 10243893"/>
              <a:gd name="connsiteY6276" fmla="*/ 1474383 h 6867747"/>
              <a:gd name="connsiteX6277" fmla="*/ 4917634 w 10243893"/>
              <a:gd name="connsiteY6277" fmla="*/ 1430848 h 6867747"/>
              <a:gd name="connsiteX6278" fmla="*/ 8953928 w 10243893"/>
              <a:gd name="connsiteY6278" fmla="*/ 1274848 h 6867747"/>
              <a:gd name="connsiteX6279" fmla="*/ 8719081 w 10243893"/>
              <a:gd name="connsiteY6279" fmla="*/ 1351155 h 6867747"/>
              <a:gd name="connsiteX6280" fmla="*/ 8719081 w 10243893"/>
              <a:gd name="connsiteY6280" fmla="*/ 1351276 h 6867747"/>
              <a:gd name="connsiteX6281" fmla="*/ 8629351 w 10243893"/>
              <a:gd name="connsiteY6281" fmla="*/ 1474746 h 6867747"/>
              <a:gd name="connsiteX6282" fmla="*/ 8719081 w 10243893"/>
              <a:gd name="connsiteY6282" fmla="*/ 1598216 h 6867747"/>
              <a:gd name="connsiteX6283" fmla="*/ 8864198 w 10243893"/>
              <a:gd name="connsiteY6283" fmla="*/ 1645379 h 6867747"/>
              <a:gd name="connsiteX6284" fmla="*/ 8953928 w 10243893"/>
              <a:gd name="connsiteY6284" fmla="*/ 1521909 h 6867747"/>
              <a:gd name="connsiteX6285" fmla="*/ 7339024 w 10243893"/>
              <a:gd name="connsiteY6285" fmla="*/ 1274848 h 6867747"/>
              <a:gd name="connsiteX6286" fmla="*/ 7104177 w 10243893"/>
              <a:gd name="connsiteY6286" fmla="*/ 1351155 h 6867747"/>
              <a:gd name="connsiteX6287" fmla="*/ 7104297 w 10243893"/>
              <a:gd name="connsiteY6287" fmla="*/ 1351276 h 6867747"/>
              <a:gd name="connsiteX6288" fmla="*/ 7014567 w 10243893"/>
              <a:gd name="connsiteY6288" fmla="*/ 1474746 h 6867747"/>
              <a:gd name="connsiteX6289" fmla="*/ 7104177 w 10243893"/>
              <a:gd name="connsiteY6289" fmla="*/ 1598216 h 6867747"/>
              <a:gd name="connsiteX6290" fmla="*/ 7249294 w 10243893"/>
              <a:gd name="connsiteY6290" fmla="*/ 1645379 h 6867747"/>
              <a:gd name="connsiteX6291" fmla="*/ 7339024 w 10243893"/>
              <a:gd name="connsiteY6291" fmla="*/ 1521909 h 6867747"/>
              <a:gd name="connsiteX6292" fmla="*/ 5724119 w 10243893"/>
              <a:gd name="connsiteY6292" fmla="*/ 1274848 h 6867747"/>
              <a:gd name="connsiteX6293" fmla="*/ 5489273 w 10243893"/>
              <a:gd name="connsiteY6293" fmla="*/ 1351155 h 6867747"/>
              <a:gd name="connsiteX6294" fmla="*/ 5489273 w 10243893"/>
              <a:gd name="connsiteY6294" fmla="*/ 1351276 h 6867747"/>
              <a:gd name="connsiteX6295" fmla="*/ 5399542 w 10243893"/>
              <a:gd name="connsiteY6295" fmla="*/ 1474746 h 6867747"/>
              <a:gd name="connsiteX6296" fmla="*/ 5489273 w 10243893"/>
              <a:gd name="connsiteY6296" fmla="*/ 1598216 h 6867747"/>
              <a:gd name="connsiteX6297" fmla="*/ 5634389 w 10243893"/>
              <a:gd name="connsiteY6297" fmla="*/ 1645379 h 6867747"/>
              <a:gd name="connsiteX6298" fmla="*/ 5724119 w 10243893"/>
              <a:gd name="connsiteY6298" fmla="*/ 1521909 h 6867747"/>
              <a:gd name="connsiteX6299" fmla="*/ 4109215 w 10243893"/>
              <a:gd name="connsiteY6299" fmla="*/ 1274848 h 6867747"/>
              <a:gd name="connsiteX6300" fmla="*/ 3874368 w 10243893"/>
              <a:gd name="connsiteY6300" fmla="*/ 1351155 h 6867747"/>
              <a:gd name="connsiteX6301" fmla="*/ 3874368 w 10243893"/>
              <a:gd name="connsiteY6301" fmla="*/ 1351276 h 6867747"/>
              <a:gd name="connsiteX6302" fmla="*/ 3784637 w 10243893"/>
              <a:gd name="connsiteY6302" fmla="*/ 1474746 h 6867747"/>
              <a:gd name="connsiteX6303" fmla="*/ 3874368 w 10243893"/>
              <a:gd name="connsiteY6303" fmla="*/ 1598216 h 6867747"/>
              <a:gd name="connsiteX6304" fmla="*/ 4019484 w 10243893"/>
              <a:gd name="connsiteY6304" fmla="*/ 1645379 h 6867747"/>
              <a:gd name="connsiteX6305" fmla="*/ 4109215 w 10243893"/>
              <a:gd name="connsiteY6305" fmla="*/ 1521909 h 6867747"/>
              <a:gd name="connsiteX6306" fmla="*/ 2820701 w 10243893"/>
              <a:gd name="connsiteY6306" fmla="*/ 1274727 h 6867747"/>
              <a:gd name="connsiteX6307" fmla="*/ 2820701 w 10243893"/>
              <a:gd name="connsiteY6307" fmla="*/ 1521788 h 6867747"/>
              <a:gd name="connsiteX6308" fmla="*/ 2910432 w 10243893"/>
              <a:gd name="connsiteY6308" fmla="*/ 1645258 h 6867747"/>
              <a:gd name="connsiteX6309" fmla="*/ 3055548 w 10243893"/>
              <a:gd name="connsiteY6309" fmla="*/ 1598095 h 6867747"/>
              <a:gd name="connsiteX6310" fmla="*/ 3145279 w 10243893"/>
              <a:gd name="connsiteY6310" fmla="*/ 1474625 h 6867747"/>
              <a:gd name="connsiteX6311" fmla="*/ 3055548 w 10243893"/>
              <a:gd name="connsiteY6311" fmla="*/ 1351155 h 6867747"/>
              <a:gd name="connsiteX6312" fmla="*/ 3055548 w 10243893"/>
              <a:gd name="connsiteY6312" fmla="*/ 1351034 h 6867747"/>
              <a:gd name="connsiteX6313" fmla="*/ 1205797 w 10243893"/>
              <a:gd name="connsiteY6313" fmla="*/ 1274727 h 6867747"/>
              <a:gd name="connsiteX6314" fmla="*/ 1205797 w 10243893"/>
              <a:gd name="connsiteY6314" fmla="*/ 1521788 h 6867747"/>
              <a:gd name="connsiteX6315" fmla="*/ 1295527 w 10243893"/>
              <a:gd name="connsiteY6315" fmla="*/ 1645258 h 6867747"/>
              <a:gd name="connsiteX6316" fmla="*/ 1440644 w 10243893"/>
              <a:gd name="connsiteY6316" fmla="*/ 1598095 h 6867747"/>
              <a:gd name="connsiteX6317" fmla="*/ 1530374 w 10243893"/>
              <a:gd name="connsiteY6317" fmla="*/ 1474625 h 6867747"/>
              <a:gd name="connsiteX6318" fmla="*/ 1440644 w 10243893"/>
              <a:gd name="connsiteY6318" fmla="*/ 1351155 h 6867747"/>
              <a:gd name="connsiteX6319" fmla="*/ 1440765 w 10243893"/>
              <a:gd name="connsiteY6319" fmla="*/ 1351034 h 6867747"/>
              <a:gd name="connsiteX6320" fmla="*/ 9281044 w 10243893"/>
              <a:gd name="connsiteY6320" fmla="*/ 1274606 h 6867747"/>
              <a:gd name="connsiteX6321" fmla="*/ 9281044 w 10243893"/>
              <a:gd name="connsiteY6321" fmla="*/ 1521667 h 6867747"/>
              <a:gd name="connsiteX6322" fmla="*/ 9370775 w 10243893"/>
              <a:gd name="connsiteY6322" fmla="*/ 1645137 h 6867747"/>
              <a:gd name="connsiteX6323" fmla="*/ 9515892 w 10243893"/>
              <a:gd name="connsiteY6323" fmla="*/ 1597974 h 6867747"/>
              <a:gd name="connsiteX6324" fmla="*/ 9605622 w 10243893"/>
              <a:gd name="connsiteY6324" fmla="*/ 1474504 h 6867747"/>
              <a:gd name="connsiteX6325" fmla="*/ 9515892 w 10243893"/>
              <a:gd name="connsiteY6325" fmla="*/ 1351034 h 6867747"/>
              <a:gd name="connsiteX6326" fmla="*/ 9515892 w 10243893"/>
              <a:gd name="connsiteY6326" fmla="*/ 1350913 h 6867747"/>
              <a:gd name="connsiteX6327" fmla="*/ 7666140 w 10243893"/>
              <a:gd name="connsiteY6327" fmla="*/ 1274606 h 6867747"/>
              <a:gd name="connsiteX6328" fmla="*/ 7666140 w 10243893"/>
              <a:gd name="connsiteY6328" fmla="*/ 1521667 h 6867747"/>
              <a:gd name="connsiteX6329" fmla="*/ 7755870 w 10243893"/>
              <a:gd name="connsiteY6329" fmla="*/ 1645137 h 6867747"/>
              <a:gd name="connsiteX6330" fmla="*/ 7900987 w 10243893"/>
              <a:gd name="connsiteY6330" fmla="*/ 1597974 h 6867747"/>
              <a:gd name="connsiteX6331" fmla="*/ 7990718 w 10243893"/>
              <a:gd name="connsiteY6331" fmla="*/ 1474504 h 6867747"/>
              <a:gd name="connsiteX6332" fmla="*/ 7900987 w 10243893"/>
              <a:gd name="connsiteY6332" fmla="*/ 1351034 h 6867747"/>
              <a:gd name="connsiteX6333" fmla="*/ 7900987 w 10243893"/>
              <a:gd name="connsiteY6333" fmla="*/ 1350913 h 6867747"/>
              <a:gd name="connsiteX6334" fmla="*/ 6051478 w 10243893"/>
              <a:gd name="connsiteY6334" fmla="*/ 1274606 h 6867747"/>
              <a:gd name="connsiteX6335" fmla="*/ 6051478 w 10243893"/>
              <a:gd name="connsiteY6335" fmla="*/ 1521667 h 6867747"/>
              <a:gd name="connsiteX6336" fmla="*/ 6141208 w 10243893"/>
              <a:gd name="connsiteY6336" fmla="*/ 1645137 h 6867747"/>
              <a:gd name="connsiteX6337" fmla="*/ 6286325 w 10243893"/>
              <a:gd name="connsiteY6337" fmla="*/ 1597974 h 6867747"/>
              <a:gd name="connsiteX6338" fmla="*/ 6376055 w 10243893"/>
              <a:gd name="connsiteY6338" fmla="*/ 1474504 h 6867747"/>
              <a:gd name="connsiteX6339" fmla="*/ 6286325 w 10243893"/>
              <a:gd name="connsiteY6339" fmla="*/ 1351034 h 6867747"/>
              <a:gd name="connsiteX6340" fmla="*/ 6286446 w 10243893"/>
              <a:gd name="connsiteY6340" fmla="*/ 1350913 h 6867747"/>
              <a:gd name="connsiteX6341" fmla="*/ 4436332 w 10243893"/>
              <a:gd name="connsiteY6341" fmla="*/ 1274606 h 6867747"/>
              <a:gd name="connsiteX6342" fmla="*/ 4436332 w 10243893"/>
              <a:gd name="connsiteY6342" fmla="*/ 1521667 h 6867747"/>
              <a:gd name="connsiteX6343" fmla="*/ 4526062 w 10243893"/>
              <a:gd name="connsiteY6343" fmla="*/ 1645137 h 6867747"/>
              <a:gd name="connsiteX6344" fmla="*/ 4671178 w 10243893"/>
              <a:gd name="connsiteY6344" fmla="*/ 1597974 h 6867747"/>
              <a:gd name="connsiteX6345" fmla="*/ 4760909 w 10243893"/>
              <a:gd name="connsiteY6345" fmla="*/ 1474504 h 6867747"/>
              <a:gd name="connsiteX6346" fmla="*/ 4671178 w 10243893"/>
              <a:gd name="connsiteY6346" fmla="*/ 1351034 h 6867747"/>
              <a:gd name="connsiteX6347" fmla="*/ 4671299 w 10243893"/>
              <a:gd name="connsiteY6347" fmla="*/ 1350913 h 6867747"/>
              <a:gd name="connsiteX6348" fmla="*/ 2494310 w 10243893"/>
              <a:gd name="connsiteY6348" fmla="*/ 1274606 h 6867747"/>
              <a:gd name="connsiteX6349" fmla="*/ 2259343 w 10243893"/>
              <a:gd name="connsiteY6349" fmla="*/ 1350913 h 6867747"/>
              <a:gd name="connsiteX6350" fmla="*/ 2259463 w 10243893"/>
              <a:gd name="connsiteY6350" fmla="*/ 1351034 h 6867747"/>
              <a:gd name="connsiteX6351" fmla="*/ 2169733 w 10243893"/>
              <a:gd name="connsiteY6351" fmla="*/ 1474504 h 6867747"/>
              <a:gd name="connsiteX6352" fmla="*/ 2259463 w 10243893"/>
              <a:gd name="connsiteY6352" fmla="*/ 1597974 h 6867747"/>
              <a:gd name="connsiteX6353" fmla="*/ 2404580 w 10243893"/>
              <a:gd name="connsiteY6353" fmla="*/ 1645137 h 6867747"/>
              <a:gd name="connsiteX6354" fmla="*/ 2494310 w 10243893"/>
              <a:gd name="connsiteY6354" fmla="*/ 1521667 h 6867747"/>
              <a:gd name="connsiteX6355" fmla="*/ 879406 w 10243893"/>
              <a:gd name="connsiteY6355" fmla="*/ 1274606 h 6867747"/>
              <a:gd name="connsiteX6356" fmla="*/ 644438 w 10243893"/>
              <a:gd name="connsiteY6356" fmla="*/ 1350913 h 6867747"/>
              <a:gd name="connsiteX6357" fmla="*/ 644559 w 10243893"/>
              <a:gd name="connsiteY6357" fmla="*/ 1351034 h 6867747"/>
              <a:gd name="connsiteX6358" fmla="*/ 554829 w 10243893"/>
              <a:gd name="connsiteY6358" fmla="*/ 1474504 h 6867747"/>
              <a:gd name="connsiteX6359" fmla="*/ 644559 w 10243893"/>
              <a:gd name="connsiteY6359" fmla="*/ 1597974 h 6867747"/>
              <a:gd name="connsiteX6360" fmla="*/ 789676 w 10243893"/>
              <a:gd name="connsiteY6360" fmla="*/ 1645137 h 6867747"/>
              <a:gd name="connsiteX6361" fmla="*/ 879406 w 10243893"/>
              <a:gd name="connsiteY6361" fmla="*/ 1521667 h 6867747"/>
              <a:gd name="connsiteX6362" fmla="*/ 9179826 w 10243893"/>
              <a:gd name="connsiteY6362" fmla="*/ 1241834 h 6867747"/>
              <a:gd name="connsiteX6363" fmla="*/ 9128672 w 10243893"/>
              <a:gd name="connsiteY6363" fmla="*/ 1312337 h 6867747"/>
              <a:gd name="connsiteX6364" fmla="*/ 9262784 w 10243893"/>
              <a:gd name="connsiteY6364" fmla="*/ 1496876 h 6867747"/>
              <a:gd name="connsiteX6365" fmla="*/ 9262784 w 10243893"/>
              <a:gd name="connsiteY6365" fmla="*/ 1268802 h 6867747"/>
              <a:gd name="connsiteX6366" fmla="*/ 9179947 w 10243893"/>
              <a:gd name="connsiteY6366" fmla="*/ 1241834 h 6867747"/>
              <a:gd name="connsiteX6367" fmla="*/ 9055146 w 10243893"/>
              <a:gd name="connsiteY6367" fmla="*/ 1241834 h 6867747"/>
              <a:gd name="connsiteX6368" fmla="*/ 8972309 w 10243893"/>
              <a:gd name="connsiteY6368" fmla="*/ 1268802 h 6867747"/>
              <a:gd name="connsiteX6369" fmla="*/ 8972309 w 10243893"/>
              <a:gd name="connsiteY6369" fmla="*/ 1496876 h 6867747"/>
              <a:gd name="connsiteX6370" fmla="*/ 9106421 w 10243893"/>
              <a:gd name="connsiteY6370" fmla="*/ 1312337 h 6867747"/>
              <a:gd name="connsiteX6371" fmla="*/ 9055267 w 10243893"/>
              <a:gd name="connsiteY6371" fmla="*/ 1241834 h 6867747"/>
              <a:gd name="connsiteX6372" fmla="*/ 7564922 w 10243893"/>
              <a:gd name="connsiteY6372" fmla="*/ 1241834 h 6867747"/>
              <a:gd name="connsiteX6373" fmla="*/ 7513768 w 10243893"/>
              <a:gd name="connsiteY6373" fmla="*/ 1312337 h 6867747"/>
              <a:gd name="connsiteX6374" fmla="*/ 7647880 w 10243893"/>
              <a:gd name="connsiteY6374" fmla="*/ 1496876 h 6867747"/>
              <a:gd name="connsiteX6375" fmla="*/ 7647880 w 10243893"/>
              <a:gd name="connsiteY6375" fmla="*/ 1268802 h 6867747"/>
              <a:gd name="connsiteX6376" fmla="*/ 7565043 w 10243893"/>
              <a:gd name="connsiteY6376" fmla="*/ 1241834 h 6867747"/>
              <a:gd name="connsiteX6377" fmla="*/ 7440242 w 10243893"/>
              <a:gd name="connsiteY6377" fmla="*/ 1241834 h 6867747"/>
              <a:gd name="connsiteX6378" fmla="*/ 7357405 w 10243893"/>
              <a:gd name="connsiteY6378" fmla="*/ 1268802 h 6867747"/>
              <a:gd name="connsiteX6379" fmla="*/ 7357405 w 10243893"/>
              <a:gd name="connsiteY6379" fmla="*/ 1496876 h 6867747"/>
              <a:gd name="connsiteX6380" fmla="*/ 7491517 w 10243893"/>
              <a:gd name="connsiteY6380" fmla="*/ 1312337 h 6867747"/>
              <a:gd name="connsiteX6381" fmla="*/ 7440364 w 10243893"/>
              <a:gd name="connsiteY6381" fmla="*/ 1241834 h 6867747"/>
              <a:gd name="connsiteX6382" fmla="*/ 5950017 w 10243893"/>
              <a:gd name="connsiteY6382" fmla="*/ 1241834 h 6867747"/>
              <a:gd name="connsiteX6383" fmla="*/ 5898864 w 10243893"/>
              <a:gd name="connsiteY6383" fmla="*/ 1312337 h 6867747"/>
              <a:gd name="connsiteX6384" fmla="*/ 6032976 w 10243893"/>
              <a:gd name="connsiteY6384" fmla="*/ 1496876 h 6867747"/>
              <a:gd name="connsiteX6385" fmla="*/ 6032976 w 10243893"/>
              <a:gd name="connsiteY6385" fmla="*/ 1268802 h 6867747"/>
              <a:gd name="connsiteX6386" fmla="*/ 5950138 w 10243893"/>
              <a:gd name="connsiteY6386" fmla="*/ 1241834 h 6867747"/>
              <a:gd name="connsiteX6387" fmla="*/ 5825338 w 10243893"/>
              <a:gd name="connsiteY6387" fmla="*/ 1241834 h 6867747"/>
              <a:gd name="connsiteX6388" fmla="*/ 5742501 w 10243893"/>
              <a:gd name="connsiteY6388" fmla="*/ 1268802 h 6867747"/>
              <a:gd name="connsiteX6389" fmla="*/ 5742501 w 10243893"/>
              <a:gd name="connsiteY6389" fmla="*/ 1496876 h 6867747"/>
              <a:gd name="connsiteX6390" fmla="*/ 5876613 w 10243893"/>
              <a:gd name="connsiteY6390" fmla="*/ 1312337 h 6867747"/>
              <a:gd name="connsiteX6391" fmla="*/ 5825459 w 10243893"/>
              <a:gd name="connsiteY6391" fmla="*/ 1241834 h 6867747"/>
              <a:gd name="connsiteX6392" fmla="*/ 4335113 w 10243893"/>
              <a:gd name="connsiteY6392" fmla="*/ 1241834 h 6867747"/>
              <a:gd name="connsiteX6393" fmla="*/ 4283959 w 10243893"/>
              <a:gd name="connsiteY6393" fmla="*/ 1312337 h 6867747"/>
              <a:gd name="connsiteX6394" fmla="*/ 4418071 w 10243893"/>
              <a:gd name="connsiteY6394" fmla="*/ 1496876 h 6867747"/>
              <a:gd name="connsiteX6395" fmla="*/ 4418071 w 10243893"/>
              <a:gd name="connsiteY6395" fmla="*/ 1268802 h 6867747"/>
              <a:gd name="connsiteX6396" fmla="*/ 4335234 w 10243893"/>
              <a:gd name="connsiteY6396" fmla="*/ 1241834 h 6867747"/>
              <a:gd name="connsiteX6397" fmla="*/ 4210434 w 10243893"/>
              <a:gd name="connsiteY6397" fmla="*/ 1241834 h 6867747"/>
              <a:gd name="connsiteX6398" fmla="*/ 4127596 w 10243893"/>
              <a:gd name="connsiteY6398" fmla="*/ 1268802 h 6867747"/>
              <a:gd name="connsiteX6399" fmla="*/ 4127596 w 10243893"/>
              <a:gd name="connsiteY6399" fmla="*/ 1496876 h 6867747"/>
              <a:gd name="connsiteX6400" fmla="*/ 4261708 w 10243893"/>
              <a:gd name="connsiteY6400" fmla="*/ 1312337 h 6867747"/>
              <a:gd name="connsiteX6401" fmla="*/ 4210554 w 10243893"/>
              <a:gd name="connsiteY6401" fmla="*/ 1241834 h 6867747"/>
              <a:gd name="connsiteX6402" fmla="*/ 1104699 w 10243893"/>
              <a:gd name="connsiteY6402" fmla="*/ 1241834 h 6867747"/>
              <a:gd name="connsiteX6403" fmla="*/ 1053546 w 10243893"/>
              <a:gd name="connsiteY6403" fmla="*/ 1312337 h 6867747"/>
              <a:gd name="connsiteX6404" fmla="*/ 1187657 w 10243893"/>
              <a:gd name="connsiteY6404" fmla="*/ 1496876 h 6867747"/>
              <a:gd name="connsiteX6405" fmla="*/ 1187657 w 10243893"/>
              <a:gd name="connsiteY6405" fmla="*/ 1268802 h 6867747"/>
              <a:gd name="connsiteX6406" fmla="*/ 1104820 w 10243893"/>
              <a:gd name="connsiteY6406" fmla="*/ 1241834 h 6867747"/>
              <a:gd name="connsiteX6407" fmla="*/ 980020 w 10243893"/>
              <a:gd name="connsiteY6407" fmla="*/ 1241834 h 6867747"/>
              <a:gd name="connsiteX6408" fmla="*/ 897183 w 10243893"/>
              <a:gd name="connsiteY6408" fmla="*/ 1268802 h 6867747"/>
              <a:gd name="connsiteX6409" fmla="*/ 897183 w 10243893"/>
              <a:gd name="connsiteY6409" fmla="*/ 1496876 h 6867747"/>
              <a:gd name="connsiteX6410" fmla="*/ 1031294 w 10243893"/>
              <a:gd name="connsiteY6410" fmla="*/ 1312337 h 6867747"/>
              <a:gd name="connsiteX6411" fmla="*/ 980141 w 10243893"/>
              <a:gd name="connsiteY6411" fmla="*/ 1241834 h 6867747"/>
              <a:gd name="connsiteX6412" fmla="*/ 2720087 w 10243893"/>
              <a:gd name="connsiteY6412" fmla="*/ 1241592 h 6867747"/>
              <a:gd name="connsiteX6413" fmla="*/ 2668934 w 10243893"/>
              <a:gd name="connsiteY6413" fmla="*/ 1312095 h 6867747"/>
              <a:gd name="connsiteX6414" fmla="*/ 2803046 w 10243893"/>
              <a:gd name="connsiteY6414" fmla="*/ 1496635 h 6867747"/>
              <a:gd name="connsiteX6415" fmla="*/ 2803046 w 10243893"/>
              <a:gd name="connsiteY6415" fmla="*/ 1268560 h 6867747"/>
              <a:gd name="connsiteX6416" fmla="*/ 2720208 w 10243893"/>
              <a:gd name="connsiteY6416" fmla="*/ 1241592 h 6867747"/>
              <a:gd name="connsiteX6417" fmla="*/ 2595408 w 10243893"/>
              <a:gd name="connsiteY6417" fmla="*/ 1241592 h 6867747"/>
              <a:gd name="connsiteX6418" fmla="*/ 2512571 w 10243893"/>
              <a:gd name="connsiteY6418" fmla="*/ 1268560 h 6867747"/>
              <a:gd name="connsiteX6419" fmla="*/ 2512571 w 10243893"/>
              <a:gd name="connsiteY6419" fmla="*/ 1496635 h 6867747"/>
              <a:gd name="connsiteX6420" fmla="*/ 2646683 w 10243893"/>
              <a:gd name="connsiteY6420" fmla="*/ 1312095 h 6867747"/>
              <a:gd name="connsiteX6421" fmla="*/ 2595529 w 10243893"/>
              <a:gd name="connsiteY6421" fmla="*/ 1241592 h 6867747"/>
              <a:gd name="connsiteX6422" fmla="*/ 1288392 w 10243893"/>
              <a:gd name="connsiteY6422" fmla="*/ 1141825 h 6867747"/>
              <a:gd name="connsiteX6423" fmla="*/ 1288486 w 10243893"/>
              <a:gd name="connsiteY6423" fmla="*/ 1141955 h 6867747"/>
              <a:gd name="connsiteX6424" fmla="*/ 1205676 w 10243893"/>
              <a:gd name="connsiteY6424" fmla="*/ 1168792 h 6867747"/>
              <a:gd name="connsiteX6425" fmla="*/ 1205676 w 10243893"/>
              <a:gd name="connsiteY6425" fmla="*/ 1255862 h 6867747"/>
              <a:gd name="connsiteX6426" fmla="*/ 1422504 w 10243893"/>
              <a:gd name="connsiteY6426" fmla="*/ 1326365 h 6867747"/>
              <a:gd name="connsiteX6427" fmla="*/ 1288486 w 10243893"/>
              <a:gd name="connsiteY6427" fmla="*/ 1141955 h 6867747"/>
              <a:gd name="connsiteX6428" fmla="*/ 1288513 w 10243893"/>
              <a:gd name="connsiteY6428" fmla="*/ 1141946 h 6867747"/>
              <a:gd name="connsiteX6429" fmla="*/ 8871091 w 10243893"/>
              <a:gd name="connsiteY6429" fmla="*/ 1141704 h 6867747"/>
              <a:gd name="connsiteX6430" fmla="*/ 8736979 w 10243893"/>
              <a:gd name="connsiteY6430" fmla="*/ 1326244 h 6867747"/>
              <a:gd name="connsiteX6431" fmla="*/ 8953928 w 10243893"/>
              <a:gd name="connsiteY6431" fmla="*/ 1255741 h 6867747"/>
              <a:gd name="connsiteX6432" fmla="*/ 8953928 w 10243893"/>
              <a:gd name="connsiteY6432" fmla="*/ 1168671 h 6867747"/>
              <a:gd name="connsiteX6433" fmla="*/ 8871091 w 10243893"/>
              <a:gd name="connsiteY6433" fmla="*/ 1141825 h 6867747"/>
              <a:gd name="connsiteX6434" fmla="*/ 7256187 w 10243893"/>
              <a:gd name="connsiteY6434" fmla="*/ 1141704 h 6867747"/>
              <a:gd name="connsiteX6435" fmla="*/ 7122075 w 10243893"/>
              <a:gd name="connsiteY6435" fmla="*/ 1326244 h 6867747"/>
              <a:gd name="connsiteX6436" fmla="*/ 7339024 w 10243893"/>
              <a:gd name="connsiteY6436" fmla="*/ 1255741 h 6867747"/>
              <a:gd name="connsiteX6437" fmla="*/ 7339024 w 10243893"/>
              <a:gd name="connsiteY6437" fmla="*/ 1168671 h 6867747"/>
              <a:gd name="connsiteX6438" fmla="*/ 7256187 w 10243893"/>
              <a:gd name="connsiteY6438" fmla="*/ 1141825 h 6867747"/>
              <a:gd name="connsiteX6439" fmla="*/ 5641282 w 10243893"/>
              <a:gd name="connsiteY6439" fmla="*/ 1141704 h 6867747"/>
              <a:gd name="connsiteX6440" fmla="*/ 5507170 w 10243893"/>
              <a:gd name="connsiteY6440" fmla="*/ 1326244 h 6867747"/>
              <a:gd name="connsiteX6441" fmla="*/ 5724119 w 10243893"/>
              <a:gd name="connsiteY6441" fmla="*/ 1255741 h 6867747"/>
              <a:gd name="connsiteX6442" fmla="*/ 5724119 w 10243893"/>
              <a:gd name="connsiteY6442" fmla="*/ 1168671 h 6867747"/>
              <a:gd name="connsiteX6443" fmla="*/ 5641282 w 10243893"/>
              <a:gd name="connsiteY6443" fmla="*/ 1141825 h 6867747"/>
              <a:gd name="connsiteX6444" fmla="*/ 4026378 w 10243893"/>
              <a:gd name="connsiteY6444" fmla="*/ 1141704 h 6867747"/>
              <a:gd name="connsiteX6445" fmla="*/ 3892265 w 10243893"/>
              <a:gd name="connsiteY6445" fmla="*/ 1326244 h 6867747"/>
              <a:gd name="connsiteX6446" fmla="*/ 4109215 w 10243893"/>
              <a:gd name="connsiteY6446" fmla="*/ 1255741 h 6867747"/>
              <a:gd name="connsiteX6447" fmla="*/ 4109215 w 10243893"/>
              <a:gd name="connsiteY6447" fmla="*/ 1168671 h 6867747"/>
              <a:gd name="connsiteX6448" fmla="*/ 4026378 w 10243893"/>
              <a:gd name="connsiteY6448" fmla="*/ 1141825 h 6867747"/>
              <a:gd name="connsiteX6449" fmla="*/ 9363761 w 10243893"/>
              <a:gd name="connsiteY6449" fmla="*/ 1141462 h 6867747"/>
              <a:gd name="connsiteX6450" fmla="*/ 9363855 w 10243893"/>
              <a:gd name="connsiteY6450" fmla="*/ 1141592 h 6867747"/>
              <a:gd name="connsiteX6451" fmla="*/ 9281044 w 10243893"/>
              <a:gd name="connsiteY6451" fmla="*/ 1168430 h 6867747"/>
              <a:gd name="connsiteX6452" fmla="*/ 9281044 w 10243893"/>
              <a:gd name="connsiteY6452" fmla="*/ 1255499 h 6867747"/>
              <a:gd name="connsiteX6453" fmla="*/ 9497873 w 10243893"/>
              <a:gd name="connsiteY6453" fmla="*/ 1326002 h 6867747"/>
              <a:gd name="connsiteX6454" fmla="*/ 9363855 w 10243893"/>
              <a:gd name="connsiteY6454" fmla="*/ 1141592 h 6867747"/>
              <a:gd name="connsiteX6455" fmla="*/ 9363882 w 10243893"/>
              <a:gd name="connsiteY6455" fmla="*/ 1141583 h 6867747"/>
              <a:gd name="connsiteX6456" fmla="*/ 7748736 w 10243893"/>
              <a:gd name="connsiteY6456" fmla="*/ 1141462 h 6867747"/>
              <a:gd name="connsiteX6457" fmla="*/ 7748830 w 10243893"/>
              <a:gd name="connsiteY6457" fmla="*/ 1141592 h 6867747"/>
              <a:gd name="connsiteX6458" fmla="*/ 7666019 w 10243893"/>
              <a:gd name="connsiteY6458" fmla="*/ 1168430 h 6867747"/>
              <a:gd name="connsiteX6459" fmla="*/ 7666019 w 10243893"/>
              <a:gd name="connsiteY6459" fmla="*/ 1255499 h 6867747"/>
              <a:gd name="connsiteX6460" fmla="*/ 7882847 w 10243893"/>
              <a:gd name="connsiteY6460" fmla="*/ 1326002 h 6867747"/>
              <a:gd name="connsiteX6461" fmla="*/ 7748830 w 10243893"/>
              <a:gd name="connsiteY6461" fmla="*/ 1141592 h 6867747"/>
              <a:gd name="connsiteX6462" fmla="*/ 7748857 w 10243893"/>
              <a:gd name="connsiteY6462" fmla="*/ 1141583 h 6867747"/>
              <a:gd name="connsiteX6463" fmla="*/ 6134073 w 10243893"/>
              <a:gd name="connsiteY6463" fmla="*/ 1141462 h 6867747"/>
              <a:gd name="connsiteX6464" fmla="*/ 6134167 w 10243893"/>
              <a:gd name="connsiteY6464" fmla="*/ 1141592 h 6867747"/>
              <a:gd name="connsiteX6465" fmla="*/ 6051357 w 10243893"/>
              <a:gd name="connsiteY6465" fmla="*/ 1168430 h 6867747"/>
              <a:gd name="connsiteX6466" fmla="*/ 6051357 w 10243893"/>
              <a:gd name="connsiteY6466" fmla="*/ 1255499 h 6867747"/>
              <a:gd name="connsiteX6467" fmla="*/ 6268185 w 10243893"/>
              <a:gd name="connsiteY6467" fmla="*/ 1326002 h 6867747"/>
              <a:gd name="connsiteX6468" fmla="*/ 6134167 w 10243893"/>
              <a:gd name="connsiteY6468" fmla="*/ 1141592 h 6867747"/>
              <a:gd name="connsiteX6469" fmla="*/ 6134194 w 10243893"/>
              <a:gd name="connsiteY6469" fmla="*/ 1141583 h 6867747"/>
              <a:gd name="connsiteX6470" fmla="*/ 4519048 w 10243893"/>
              <a:gd name="connsiteY6470" fmla="*/ 1141462 h 6867747"/>
              <a:gd name="connsiteX6471" fmla="*/ 4519143 w 10243893"/>
              <a:gd name="connsiteY6471" fmla="*/ 1141592 h 6867747"/>
              <a:gd name="connsiteX6472" fmla="*/ 4436332 w 10243893"/>
              <a:gd name="connsiteY6472" fmla="*/ 1168430 h 6867747"/>
              <a:gd name="connsiteX6473" fmla="*/ 4436332 w 10243893"/>
              <a:gd name="connsiteY6473" fmla="*/ 1255499 h 6867747"/>
              <a:gd name="connsiteX6474" fmla="*/ 4653160 w 10243893"/>
              <a:gd name="connsiteY6474" fmla="*/ 1326002 h 6867747"/>
              <a:gd name="connsiteX6475" fmla="*/ 4519143 w 10243893"/>
              <a:gd name="connsiteY6475" fmla="*/ 1141592 h 6867747"/>
              <a:gd name="connsiteX6476" fmla="*/ 4519169 w 10243893"/>
              <a:gd name="connsiteY6476" fmla="*/ 1141583 h 6867747"/>
              <a:gd name="connsiteX6477" fmla="*/ 2411352 w 10243893"/>
              <a:gd name="connsiteY6477" fmla="*/ 1141462 h 6867747"/>
              <a:gd name="connsiteX6478" fmla="*/ 2277240 w 10243893"/>
              <a:gd name="connsiteY6478" fmla="*/ 1326002 h 6867747"/>
              <a:gd name="connsiteX6479" fmla="*/ 2494189 w 10243893"/>
              <a:gd name="connsiteY6479" fmla="*/ 1255499 h 6867747"/>
              <a:gd name="connsiteX6480" fmla="*/ 2494189 w 10243893"/>
              <a:gd name="connsiteY6480" fmla="*/ 1168430 h 6867747"/>
              <a:gd name="connsiteX6481" fmla="*/ 2411352 w 10243893"/>
              <a:gd name="connsiteY6481" fmla="*/ 1141583 h 6867747"/>
              <a:gd name="connsiteX6482" fmla="*/ 796448 w 10243893"/>
              <a:gd name="connsiteY6482" fmla="*/ 1141462 h 6867747"/>
              <a:gd name="connsiteX6483" fmla="*/ 662336 w 10243893"/>
              <a:gd name="connsiteY6483" fmla="*/ 1326002 h 6867747"/>
              <a:gd name="connsiteX6484" fmla="*/ 879285 w 10243893"/>
              <a:gd name="connsiteY6484" fmla="*/ 1255499 h 6867747"/>
              <a:gd name="connsiteX6485" fmla="*/ 879285 w 10243893"/>
              <a:gd name="connsiteY6485" fmla="*/ 1168430 h 6867747"/>
              <a:gd name="connsiteX6486" fmla="*/ 796448 w 10243893"/>
              <a:gd name="connsiteY6486" fmla="*/ 1141583 h 6867747"/>
              <a:gd name="connsiteX6487" fmla="*/ 2903902 w 10243893"/>
              <a:gd name="connsiteY6487" fmla="*/ 1141220 h 6867747"/>
              <a:gd name="connsiteX6488" fmla="*/ 2903996 w 10243893"/>
              <a:gd name="connsiteY6488" fmla="*/ 1141350 h 6867747"/>
              <a:gd name="connsiteX6489" fmla="*/ 2821185 w 10243893"/>
              <a:gd name="connsiteY6489" fmla="*/ 1168188 h 6867747"/>
              <a:gd name="connsiteX6490" fmla="*/ 2821185 w 10243893"/>
              <a:gd name="connsiteY6490" fmla="*/ 1255258 h 6867747"/>
              <a:gd name="connsiteX6491" fmla="*/ 3038013 w 10243893"/>
              <a:gd name="connsiteY6491" fmla="*/ 1325760 h 6867747"/>
              <a:gd name="connsiteX6492" fmla="*/ 2903996 w 10243893"/>
              <a:gd name="connsiteY6492" fmla="*/ 1141350 h 6867747"/>
              <a:gd name="connsiteX6493" fmla="*/ 2904022 w 10243893"/>
              <a:gd name="connsiteY6493" fmla="*/ 1141341 h 6867747"/>
              <a:gd name="connsiteX6494" fmla="*/ 9925604 w 10243893"/>
              <a:gd name="connsiteY6494" fmla="*/ 1065397 h 6867747"/>
              <a:gd name="connsiteX6495" fmla="*/ 9780366 w 10243893"/>
              <a:gd name="connsiteY6495" fmla="*/ 1265295 h 6867747"/>
              <a:gd name="connsiteX6496" fmla="*/ 9780366 w 10243893"/>
              <a:gd name="connsiteY6496" fmla="*/ 1417909 h 6867747"/>
              <a:gd name="connsiteX6497" fmla="*/ 9925604 w 10243893"/>
              <a:gd name="connsiteY6497" fmla="*/ 1465072 h 6867747"/>
              <a:gd name="connsiteX6498" fmla="*/ 10070841 w 10243893"/>
              <a:gd name="connsiteY6498" fmla="*/ 1417909 h 6867747"/>
              <a:gd name="connsiteX6499" fmla="*/ 10070841 w 10243893"/>
              <a:gd name="connsiteY6499" fmla="*/ 1265295 h 6867747"/>
              <a:gd name="connsiteX6500" fmla="*/ 9925604 w 10243893"/>
              <a:gd name="connsiteY6500" fmla="*/ 1065518 h 6867747"/>
              <a:gd name="connsiteX6501" fmla="*/ 8310578 w 10243893"/>
              <a:gd name="connsiteY6501" fmla="*/ 1065397 h 6867747"/>
              <a:gd name="connsiteX6502" fmla="*/ 8165341 w 10243893"/>
              <a:gd name="connsiteY6502" fmla="*/ 1265295 h 6867747"/>
              <a:gd name="connsiteX6503" fmla="*/ 8165341 w 10243893"/>
              <a:gd name="connsiteY6503" fmla="*/ 1417909 h 6867747"/>
              <a:gd name="connsiteX6504" fmla="*/ 8310578 w 10243893"/>
              <a:gd name="connsiteY6504" fmla="*/ 1465072 h 6867747"/>
              <a:gd name="connsiteX6505" fmla="*/ 8455815 w 10243893"/>
              <a:gd name="connsiteY6505" fmla="*/ 1417909 h 6867747"/>
              <a:gd name="connsiteX6506" fmla="*/ 8455815 w 10243893"/>
              <a:gd name="connsiteY6506" fmla="*/ 1265295 h 6867747"/>
              <a:gd name="connsiteX6507" fmla="*/ 8310578 w 10243893"/>
              <a:gd name="connsiteY6507" fmla="*/ 1065518 h 6867747"/>
              <a:gd name="connsiteX6508" fmla="*/ 6695916 w 10243893"/>
              <a:gd name="connsiteY6508" fmla="*/ 1065397 h 6867747"/>
              <a:gd name="connsiteX6509" fmla="*/ 6550679 w 10243893"/>
              <a:gd name="connsiteY6509" fmla="*/ 1265295 h 6867747"/>
              <a:gd name="connsiteX6510" fmla="*/ 6550679 w 10243893"/>
              <a:gd name="connsiteY6510" fmla="*/ 1417909 h 6867747"/>
              <a:gd name="connsiteX6511" fmla="*/ 6695916 w 10243893"/>
              <a:gd name="connsiteY6511" fmla="*/ 1465072 h 6867747"/>
              <a:gd name="connsiteX6512" fmla="*/ 6841154 w 10243893"/>
              <a:gd name="connsiteY6512" fmla="*/ 1417909 h 6867747"/>
              <a:gd name="connsiteX6513" fmla="*/ 6841154 w 10243893"/>
              <a:gd name="connsiteY6513" fmla="*/ 1265295 h 6867747"/>
              <a:gd name="connsiteX6514" fmla="*/ 6695916 w 10243893"/>
              <a:gd name="connsiteY6514" fmla="*/ 1065518 h 6867747"/>
              <a:gd name="connsiteX6515" fmla="*/ 5079560 w 10243893"/>
              <a:gd name="connsiteY6515" fmla="*/ 1065276 h 6867747"/>
              <a:gd name="connsiteX6516" fmla="*/ 4934323 w 10243893"/>
              <a:gd name="connsiteY6516" fmla="*/ 1265174 h 6867747"/>
              <a:gd name="connsiteX6517" fmla="*/ 4934323 w 10243893"/>
              <a:gd name="connsiteY6517" fmla="*/ 1417788 h 6867747"/>
              <a:gd name="connsiteX6518" fmla="*/ 5079560 w 10243893"/>
              <a:gd name="connsiteY6518" fmla="*/ 1464951 h 6867747"/>
              <a:gd name="connsiteX6519" fmla="*/ 5224798 w 10243893"/>
              <a:gd name="connsiteY6519" fmla="*/ 1417788 h 6867747"/>
              <a:gd name="connsiteX6520" fmla="*/ 5224798 w 10243893"/>
              <a:gd name="connsiteY6520" fmla="*/ 1265174 h 6867747"/>
              <a:gd name="connsiteX6521" fmla="*/ 5079560 w 10243893"/>
              <a:gd name="connsiteY6521" fmla="*/ 1065397 h 6867747"/>
              <a:gd name="connsiteX6522" fmla="*/ 3464656 w 10243893"/>
              <a:gd name="connsiteY6522" fmla="*/ 1065276 h 6867747"/>
              <a:gd name="connsiteX6523" fmla="*/ 3319418 w 10243893"/>
              <a:gd name="connsiteY6523" fmla="*/ 1265174 h 6867747"/>
              <a:gd name="connsiteX6524" fmla="*/ 3319418 w 10243893"/>
              <a:gd name="connsiteY6524" fmla="*/ 1417788 h 6867747"/>
              <a:gd name="connsiteX6525" fmla="*/ 3464656 w 10243893"/>
              <a:gd name="connsiteY6525" fmla="*/ 1464951 h 6867747"/>
              <a:gd name="connsiteX6526" fmla="*/ 3609893 w 10243893"/>
              <a:gd name="connsiteY6526" fmla="*/ 1417788 h 6867747"/>
              <a:gd name="connsiteX6527" fmla="*/ 3609893 w 10243893"/>
              <a:gd name="connsiteY6527" fmla="*/ 1265174 h 6867747"/>
              <a:gd name="connsiteX6528" fmla="*/ 3464656 w 10243893"/>
              <a:gd name="connsiteY6528" fmla="*/ 1065397 h 6867747"/>
              <a:gd name="connsiteX6529" fmla="*/ 1849751 w 10243893"/>
              <a:gd name="connsiteY6529" fmla="*/ 1065276 h 6867747"/>
              <a:gd name="connsiteX6530" fmla="*/ 1704514 w 10243893"/>
              <a:gd name="connsiteY6530" fmla="*/ 1265174 h 6867747"/>
              <a:gd name="connsiteX6531" fmla="*/ 1704514 w 10243893"/>
              <a:gd name="connsiteY6531" fmla="*/ 1417788 h 6867747"/>
              <a:gd name="connsiteX6532" fmla="*/ 1849751 w 10243893"/>
              <a:gd name="connsiteY6532" fmla="*/ 1464951 h 6867747"/>
              <a:gd name="connsiteX6533" fmla="*/ 1994989 w 10243893"/>
              <a:gd name="connsiteY6533" fmla="*/ 1417788 h 6867747"/>
              <a:gd name="connsiteX6534" fmla="*/ 1994989 w 10243893"/>
              <a:gd name="connsiteY6534" fmla="*/ 1265174 h 6867747"/>
              <a:gd name="connsiteX6535" fmla="*/ 1849751 w 10243893"/>
              <a:gd name="connsiteY6535" fmla="*/ 1065397 h 6867747"/>
              <a:gd name="connsiteX6536" fmla="*/ 234847 w 10243893"/>
              <a:gd name="connsiteY6536" fmla="*/ 1065276 h 6867747"/>
              <a:gd name="connsiteX6537" fmla="*/ 89609 w 10243893"/>
              <a:gd name="connsiteY6537" fmla="*/ 1265174 h 6867747"/>
              <a:gd name="connsiteX6538" fmla="*/ 89609 w 10243893"/>
              <a:gd name="connsiteY6538" fmla="*/ 1417788 h 6867747"/>
              <a:gd name="connsiteX6539" fmla="*/ 234847 w 10243893"/>
              <a:gd name="connsiteY6539" fmla="*/ 1464951 h 6867747"/>
              <a:gd name="connsiteX6540" fmla="*/ 380084 w 10243893"/>
              <a:gd name="connsiteY6540" fmla="*/ 1417788 h 6867747"/>
              <a:gd name="connsiteX6541" fmla="*/ 380084 w 10243893"/>
              <a:gd name="connsiteY6541" fmla="*/ 1265174 h 6867747"/>
              <a:gd name="connsiteX6542" fmla="*/ 234847 w 10243893"/>
              <a:gd name="connsiteY6542" fmla="*/ 1065397 h 6867747"/>
              <a:gd name="connsiteX6543" fmla="*/ 8618105 w 10243893"/>
              <a:gd name="connsiteY6543" fmla="*/ 1059834 h 6867747"/>
              <a:gd name="connsiteX6544" fmla="*/ 8618105 w 10243893"/>
              <a:gd name="connsiteY6544" fmla="*/ 1059955 h 6867747"/>
              <a:gd name="connsiteX6545" fmla="*/ 8472867 w 10243893"/>
              <a:gd name="connsiteY6545" fmla="*/ 1107118 h 6867747"/>
              <a:gd name="connsiteX6546" fmla="*/ 8472867 w 10243893"/>
              <a:gd name="connsiteY6546" fmla="*/ 1259732 h 6867747"/>
              <a:gd name="connsiteX6547" fmla="*/ 8562597 w 10243893"/>
              <a:gd name="connsiteY6547" fmla="*/ 1383202 h 6867747"/>
              <a:gd name="connsiteX6548" fmla="*/ 8707835 w 10243893"/>
              <a:gd name="connsiteY6548" fmla="*/ 1336039 h 6867747"/>
              <a:gd name="connsiteX6549" fmla="*/ 8852951 w 10243893"/>
              <a:gd name="connsiteY6549" fmla="*/ 1136141 h 6867747"/>
              <a:gd name="connsiteX6550" fmla="*/ 7003200 w 10243893"/>
              <a:gd name="connsiteY6550" fmla="*/ 1059834 h 6867747"/>
              <a:gd name="connsiteX6551" fmla="*/ 7003200 w 10243893"/>
              <a:gd name="connsiteY6551" fmla="*/ 1059955 h 6867747"/>
              <a:gd name="connsiteX6552" fmla="*/ 6857962 w 10243893"/>
              <a:gd name="connsiteY6552" fmla="*/ 1107118 h 6867747"/>
              <a:gd name="connsiteX6553" fmla="*/ 6857962 w 10243893"/>
              <a:gd name="connsiteY6553" fmla="*/ 1259732 h 6867747"/>
              <a:gd name="connsiteX6554" fmla="*/ 6947693 w 10243893"/>
              <a:gd name="connsiteY6554" fmla="*/ 1383202 h 6867747"/>
              <a:gd name="connsiteX6555" fmla="*/ 7092931 w 10243893"/>
              <a:gd name="connsiteY6555" fmla="*/ 1336039 h 6867747"/>
              <a:gd name="connsiteX6556" fmla="*/ 7238047 w 10243893"/>
              <a:gd name="connsiteY6556" fmla="*/ 1136141 h 6867747"/>
              <a:gd name="connsiteX6557" fmla="*/ 5388296 w 10243893"/>
              <a:gd name="connsiteY6557" fmla="*/ 1059834 h 6867747"/>
              <a:gd name="connsiteX6558" fmla="*/ 5388416 w 10243893"/>
              <a:gd name="connsiteY6558" fmla="*/ 1059955 h 6867747"/>
              <a:gd name="connsiteX6559" fmla="*/ 5243179 w 10243893"/>
              <a:gd name="connsiteY6559" fmla="*/ 1107118 h 6867747"/>
              <a:gd name="connsiteX6560" fmla="*/ 5243179 w 10243893"/>
              <a:gd name="connsiteY6560" fmla="*/ 1259732 h 6867747"/>
              <a:gd name="connsiteX6561" fmla="*/ 5332909 w 10243893"/>
              <a:gd name="connsiteY6561" fmla="*/ 1383202 h 6867747"/>
              <a:gd name="connsiteX6562" fmla="*/ 5478147 w 10243893"/>
              <a:gd name="connsiteY6562" fmla="*/ 1336039 h 6867747"/>
              <a:gd name="connsiteX6563" fmla="*/ 5623263 w 10243893"/>
              <a:gd name="connsiteY6563" fmla="*/ 1136141 h 6867747"/>
              <a:gd name="connsiteX6564" fmla="*/ 3773391 w 10243893"/>
              <a:gd name="connsiteY6564" fmla="*/ 1059834 h 6867747"/>
              <a:gd name="connsiteX6565" fmla="*/ 3773391 w 10243893"/>
              <a:gd name="connsiteY6565" fmla="*/ 1059955 h 6867747"/>
              <a:gd name="connsiteX6566" fmla="*/ 3628154 w 10243893"/>
              <a:gd name="connsiteY6566" fmla="*/ 1107118 h 6867747"/>
              <a:gd name="connsiteX6567" fmla="*/ 3628154 w 10243893"/>
              <a:gd name="connsiteY6567" fmla="*/ 1259732 h 6867747"/>
              <a:gd name="connsiteX6568" fmla="*/ 3717884 w 10243893"/>
              <a:gd name="connsiteY6568" fmla="*/ 1383202 h 6867747"/>
              <a:gd name="connsiteX6569" fmla="*/ 3863122 w 10243893"/>
              <a:gd name="connsiteY6569" fmla="*/ 1336039 h 6867747"/>
              <a:gd name="connsiteX6570" fmla="*/ 4008238 w 10243893"/>
              <a:gd name="connsiteY6570" fmla="*/ 1136141 h 6867747"/>
              <a:gd name="connsiteX6571" fmla="*/ 2158366 w 10243893"/>
              <a:gd name="connsiteY6571" fmla="*/ 1059592 h 6867747"/>
              <a:gd name="connsiteX6572" fmla="*/ 2158366 w 10243893"/>
              <a:gd name="connsiteY6572" fmla="*/ 1059713 h 6867747"/>
              <a:gd name="connsiteX6573" fmla="*/ 2013128 w 10243893"/>
              <a:gd name="connsiteY6573" fmla="*/ 1106876 h 6867747"/>
              <a:gd name="connsiteX6574" fmla="*/ 2013128 w 10243893"/>
              <a:gd name="connsiteY6574" fmla="*/ 1259490 h 6867747"/>
              <a:gd name="connsiteX6575" fmla="*/ 2102859 w 10243893"/>
              <a:gd name="connsiteY6575" fmla="*/ 1382960 h 6867747"/>
              <a:gd name="connsiteX6576" fmla="*/ 2248096 w 10243893"/>
              <a:gd name="connsiteY6576" fmla="*/ 1335797 h 6867747"/>
              <a:gd name="connsiteX6577" fmla="*/ 2393212 w 10243893"/>
              <a:gd name="connsiteY6577" fmla="*/ 1135899 h 6867747"/>
              <a:gd name="connsiteX6578" fmla="*/ 543461 w 10243893"/>
              <a:gd name="connsiteY6578" fmla="*/ 1059592 h 6867747"/>
              <a:gd name="connsiteX6579" fmla="*/ 543582 w 10243893"/>
              <a:gd name="connsiteY6579" fmla="*/ 1059713 h 6867747"/>
              <a:gd name="connsiteX6580" fmla="*/ 398345 w 10243893"/>
              <a:gd name="connsiteY6580" fmla="*/ 1106876 h 6867747"/>
              <a:gd name="connsiteX6581" fmla="*/ 398345 w 10243893"/>
              <a:gd name="connsiteY6581" fmla="*/ 1259490 h 6867747"/>
              <a:gd name="connsiteX6582" fmla="*/ 488075 w 10243893"/>
              <a:gd name="connsiteY6582" fmla="*/ 1382960 h 6867747"/>
              <a:gd name="connsiteX6583" fmla="*/ 633312 w 10243893"/>
              <a:gd name="connsiteY6583" fmla="*/ 1335797 h 6867747"/>
              <a:gd name="connsiteX6584" fmla="*/ 778429 w 10243893"/>
              <a:gd name="connsiteY6584" fmla="*/ 1135899 h 6867747"/>
              <a:gd name="connsiteX6585" fmla="*/ 3156525 w 10243893"/>
              <a:gd name="connsiteY6585" fmla="*/ 1059350 h 6867747"/>
              <a:gd name="connsiteX6586" fmla="*/ 2921557 w 10243893"/>
              <a:gd name="connsiteY6586" fmla="*/ 1135657 h 6867747"/>
              <a:gd name="connsiteX6587" fmla="*/ 3066795 w 10243893"/>
              <a:gd name="connsiteY6587" fmla="*/ 1335555 h 6867747"/>
              <a:gd name="connsiteX6588" fmla="*/ 3212032 w 10243893"/>
              <a:gd name="connsiteY6588" fmla="*/ 1382718 h 6867747"/>
              <a:gd name="connsiteX6589" fmla="*/ 3301763 w 10243893"/>
              <a:gd name="connsiteY6589" fmla="*/ 1259248 h 6867747"/>
              <a:gd name="connsiteX6590" fmla="*/ 3301763 w 10243893"/>
              <a:gd name="connsiteY6590" fmla="*/ 1106634 h 6867747"/>
              <a:gd name="connsiteX6591" fmla="*/ 3156525 w 10243893"/>
              <a:gd name="connsiteY6591" fmla="*/ 1059471 h 6867747"/>
              <a:gd name="connsiteX6592" fmla="*/ 1541621 w 10243893"/>
              <a:gd name="connsiteY6592" fmla="*/ 1059350 h 6867747"/>
              <a:gd name="connsiteX6593" fmla="*/ 1306653 w 10243893"/>
              <a:gd name="connsiteY6593" fmla="*/ 1135657 h 6867747"/>
              <a:gd name="connsiteX6594" fmla="*/ 1451890 w 10243893"/>
              <a:gd name="connsiteY6594" fmla="*/ 1335555 h 6867747"/>
              <a:gd name="connsiteX6595" fmla="*/ 1597128 w 10243893"/>
              <a:gd name="connsiteY6595" fmla="*/ 1382718 h 6867747"/>
              <a:gd name="connsiteX6596" fmla="*/ 1686858 w 10243893"/>
              <a:gd name="connsiteY6596" fmla="*/ 1259248 h 6867747"/>
              <a:gd name="connsiteX6597" fmla="*/ 1686858 w 10243893"/>
              <a:gd name="connsiteY6597" fmla="*/ 1106634 h 6867747"/>
              <a:gd name="connsiteX6598" fmla="*/ 1541621 w 10243893"/>
              <a:gd name="connsiteY6598" fmla="*/ 1059471 h 6867747"/>
              <a:gd name="connsiteX6599" fmla="*/ 9616868 w 10243893"/>
              <a:gd name="connsiteY6599" fmla="*/ 1059229 h 6867747"/>
              <a:gd name="connsiteX6600" fmla="*/ 9381901 w 10243893"/>
              <a:gd name="connsiteY6600" fmla="*/ 1135536 h 6867747"/>
              <a:gd name="connsiteX6601" fmla="*/ 9527138 w 10243893"/>
              <a:gd name="connsiteY6601" fmla="*/ 1335434 h 6867747"/>
              <a:gd name="connsiteX6602" fmla="*/ 9672376 w 10243893"/>
              <a:gd name="connsiteY6602" fmla="*/ 1382597 h 6867747"/>
              <a:gd name="connsiteX6603" fmla="*/ 9762106 w 10243893"/>
              <a:gd name="connsiteY6603" fmla="*/ 1259127 h 6867747"/>
              <a:gd name="connsiteX6604" fmla="*/ 9762106 w 10243893"/>
              <a:gd name="connsiteY6604" fmla="*/ 1106513 h 6867747"/>
              <a:gd name="connsiteX6605" fmla="*/ 9616868 w 10243893"/>
              <a:gd name="connsiteY6605" fmla="*/ 1059350 h 6867747"/>
              <a:gd name="connsiteX6606" fmla="*/ 8001964 w 10243893"/>
              <a:gd name="connsiteY6606" fmla="*/ 1059229 h 6867747"/>
              <a:gd name="connsiteX6607" fmla="*/ 7766997 w 10243893"/>
              <a:gd name="connsiteY6607" fmla="*/ 1135536 h 6867747"/>
              <a:gd name="connsiteX6608" fmla="*/ 7912234 w 10243893"/>
              <a:gd name="connsiteY6608" fmla="*/ 1335434 h 6867747"/>
              <a:gd name="connsiteX6609" fmla="*/ 8057471 w 10243893"/>
              <a:gd name="connsiteY6609" fmla="*/ 1382597 h 6867747"/>
              <a:gd name="connsiteX6610" fmla="*/ 8147202 w 10243893"/>
              <a:gd name="connsiteY6610" fmla="*/ 1259127 h 6867747"/>
              <a:gd name="connsiteX6611" fmla="*/ 8147202 w 10243893"/>
              <a:gd name="connsiteY6611" fmla="*/ 1106513 h 6867747"/>
              <a:gd name="connsiteX6612" fmla="*/ 8001964 w 10243893"/>
              <a:gd name="connsiteY6612" fmla="*/ 1059350 h 6867747"/>
              <a:gd name="connsiteX6613" fmla="*/ 6387301 w 10243893"/>
              <a:gd name="connsiteY6613" fmla="*/ 1059229 h 6867747"/>
              <a:gd name="connsiteX6614" fmla="*/ 6152334 w 10243893"/>
              <a:gd name="connsiteY6614" fmla="*/ 1135536 h 6867747"/>
              <a:gd name="connsiteX6615" fmla="*/ 6297571 w 10243893"/>
              <a:gd name="connsiteY6615" fmla="*/ 1335434 h 6867747"/>
              <a:gd name="connsiteX6616" fmla="*/ 6442809 w 10243893"/>
              <a:gd name="connsiteY6616" fmla="*/ 1382597 h 6867747"/>
              <a:gd name="connsiteX6617" fmla="*/ 6532539 w 10243893"/>
              <a:gd name="connsiteY6617" fmla="*/ 1259127 h 6867747"/>
              <a:gd name="connsiteX6618" fmla="*/ 6532539 w 10243893"/>
              <a:gd name="connsiteY6618" fmla="*/ 1106513 h 6867747"/>
              <a:gd name="connsiteX6619" fmla="*/ 6387301 w 10243893"/>
              <a:gd name="connsiteY6619" fmla="*/ 1059350 h 6867747"/>
              <a:gd name="connsiteX6620" fmla="*/ 4772155 w 10243893"/>
              <a:gd name="connsiteY6620" fmla="*/ 1059229 h 6867747"/>
              <a:gd name="connsiteX6621" fmla="*/ 4537188 w 10243893"/>
              <a:gd name="connsiteY6621" fmla="*/ 1135536 h 6867747"/>
              <a:gd name="connsiteX6622" fmla="*/ 4682425 w 10243893"/>
              <a:gd name="connsiteY6622" fmla="*/ 1335434 h 6867747"/>
              <a:gd name="connsiteX6623" fmla="*/ 4827662 w 10243893"/>
              <a:gd name="connsiteY6623" fmla="*/ 1382597 h 6867747"/>
              <a:gd name="connsiteX6624" fmla="*/ 4917393 w 10243893"/>
              <a:gd name="connsiteY6624" fmla="*/ 1259127 h 6867747"/>
              <a:gd name="connsiteX6625" fmla="*/ 4917393 w 10243893"/>
              <a:gd name="connsiteY6625" fmla="*/ 1106513 h 6867747"/>
              <a:gd name="connsiteX6626" fmla="*/ 4772155 w 10243893"/>
              <a:gd name="connsiteY6626" fmla="*/ 1059350 h 6867747"/>
              <a:gd name="connsiteX6627" fmla="*/ 2910311 w 10243893"/>
              <a:gd name="connsiteY6627" fmla="*/ 979899 h 6867747"/>
              <a:gd name="connsiteX6628" fmla="*/ 2859157 w 10243893"/>
              <a:gd name="connsiteY6628" fmla="*/ 1050280 h 6867747"/>
              <a:gd name="connsiteX6629" fmla="*/ 2859157 w 10243893"/>
              <a:gd name="connsiteY6629" fmla="*/ 1050401 h 6867747"/>
              <a:gd name="connsiteX6630" fmla="*/ 2910311 w 10243893"/>
              <a:gd name="connsiteY6630" fmla="*/ 1120904 h 6867747"/>
              <a:gd name="connsiteX6631" fmla="*/ 3127260 w 10243893"/>
              <a:gd name="connsiteY6631" fmla="*/ 1050280 h 6867747"/>
              <a:gd name="connsiteX6632" fmla="*/ 3127018 w 10243893"/>
              <a:gd name="connsiteY6632" fmla="*/ 1050280 h 6867747"/>
              <a:gd name="connsiteX6633" fmla="*/ 1295406 w 10243893"/>
              <a:gd name="connsiteY6633" fmla="*/ 979899 h 6867747"/>
              <a:gd name="connsiteX6634" fmla="*/ 1244253 w 10243893"/>
              <a:gd name="connsiteY6634" fmla="*/ 1050280 h 6867747"/>
              <a:gd name="connsiteX6635" fmla="*/ 1244253 w 10243893"/>
              <a:gd name="connsiteY6635" fmla="*/ 1050401 h 6867747"/>
              <a:gd name="connsiteX6636" fmla="*/ 1295406 w 10243893"/>
              <a:gd name="connsiteY6636" fmla="*/ 1120904 h 6867747"/>
              <a:gd name="connsiteX6637" fmla="*/ 1512355 w 10243893"/>
              <a:gd name="connsiteY6637" fmla="*/ 1050280 h 6867747"/>
              <a:gd name="connsiteX6638" fmla="*/ 1512114 w 10243893"/>
              <a:gd name="connsiteY6638" fmla="*/ 1050280 h 6867747"/>
              <a:gd name="connsiteX6639" fmla="*/ 9370654 w 10243893"/>
              <a:gd name="connsiteY6639" fmla="*/ 979778 h 6867747"/>
              <a:gd name="connsiteX6640" fmla="*/ 9319501 w 10243893"/>
              <a:gd name="connsiteY6640" fmla="*/ 1050160 h 6867747"/>
              <a:gd name="connsiteX6641" fmla="*/ 9319501 w 10243893"/>
              <a:gd name="connsiteY6641" fmla="*/ 1050280 h 6867747"/>
              <a:gd name="connsiteX6642" fmla="*/ 9370654 w 10243893"/>
              <a:gd name="connsiteY6642" fmla="*/ 1120783 h 6867747"/>
              <a:gd name="connsiteX6643" fmla="*/ 9587603 w 10243893"/>
              <a:gd name="connsiteY6643" fmla="*/ 1050160 h 6867747"/>
              <a:gd name="connsiteX6644" fmla="*/ 9587361 w 10243893"/>
              <a:gd name="connsiteY6644" fmla="*/ 1050160 h 6867747"/>
              <a:gd name="connsiteX6645" fmla="*/ 8864198 w 10243893"/>
              <a:gd name="connsiteY6645" fmla="*/ 979778 h 6867747"/>
              <a:gd name="connsiteX6646" fmla="*/ 8647491 w 10243893"/>
              <a:gd name="connsiteY6646" fmla="*/ 1050160 h 6867747"/>
              <a:gd name="connsiteX6647" fmla="*/ 8647612 w 10243893"/>
              <a:gd name="connsiteY6647" fmla="*/ 1050280 h 6867747"/>
              <a:gd name="connsiteX6648" fmla="*/ 8647369 w 10243893"/>
              <a:gd name="connsiteY6648" fmla="*/ 1050280 h 6867747"/>
              <a:gd name="connsiteX6649" fmla="*/ 8864198 w 10243893"/>
              <a:gd name="connsiteY6649" fmla="*/ 1120783 h 6867747"/>
              <a:gd name="connsiteX6650" fmla="*/ 8915351 w 10243893"/>
              <a:gd name="connsiteY6650" fmla="*/ 1050160 h 6867747"/>
              <a:gd name="connsiteX6651" fmla="*/ 7755750 w 10243893"/>
              <a:gd name="connsiteY6651" fmla="*/ 979778 h 6867747"/>
              <a:gd name="connsiteX6652" fmla="*/ 7704596 w 10243893"/>
              <a:gd name="connsiteY6652" fmla="*/ 1050160 h 6867747"/>
              <a:gd name="connsiteX6653" fmla="*/ 7704596 w 10243893"/>
              <a:gd name="connsiteY6653" fmla="*/ 1050280 h 6867747"/>
              <a:gd name="connsiteX6654" fmla="*/ 7755750 w 10243893"/>
              <a:gd name="connsiteY6654" fmla="*/ 1120783 h 6867747"/>
              <a:gd name="connsiteX6655" fmla="*/ 7972699 w 10243893"/>
              <a:gd name="connsiteY6655" fmla="*/ 1050160 h 6867747"/>
              <a:gd name="connsiteX6656" fmla="*/ 7972457 w 10243893"/>
              <a:gd name="connsiteY6656" fmla="*/ 1050160 h 6867747"/>
              <a:gd name="connsiteX6657" fmla="*/ 7249294 w 10243893"/>
              <a:gd name="connsiteY6657" fmla="*/ 979778 h 6867747"/>
              <a:gd name="connsiteX6658" fmla="*/ 7032586 w 10243893"/>
              <a:gd name="connsiteY6658" fmla="*/ 1050160 h 6867747"/>
              <a:gd name="connsiteX6659" fmla="*/ 7032707 w 10243893"/>
              <a:gd name="connsiteY6659" fmla="*/ 1050280 h 6867747"/>
              <a:gd name="connsiteX6660" fmla="*/ 7032466 w 10243893"/>
              <a:gd name="connsiteY6660" fmla="*/ 1050280 h 6867747"/>
              <a:gd name="connsiteX6661" fmla="*/ 7249294 w 10243893"/>
              <a:gd name="connsiteY6661" fmla="*/ 1120783 h 6867747"/>
              <a:gd name="connsiteX6662" fmla="*/ 7300447 w 10243893"/>
              <a:gd name="connsiteY6662" fmla="*/ 1050160 h 6867747"/>
              <a:gd name="connsiteX6663" fmla="*/ 6141087 w 10243893"/>
              <a:gd name="connsiteY6663" fmla="*/ 979778 h 6867747"/>
              <a:gd name="connsiteX6664" fmla="*/ 6089934 w 10243893"/>
              <a:gd name="connsiteY6664" fmla="*/ 1050160 h 6867747"/>
              <a:gd name="connsiteX6665" fmla="*/ 6089934 w 10243893"/>
              <a:gd name="connsiteY6665" fmla="*/ 1050280 h 6867747"/>
              <a:gd name="connsiteX6666" fmla="*/ 6141087 w 10243893"/>
              <a:gd name="connsiteY6666" fmla="*/ 1120783 h 6867747"/>
              <a:gd name="connsiteX6667" fmla="*/ 6358037 w 10243893"/>
              <a:gd name="connsiteY6667" fmla="*/ 1050160 h 6867747"/>
              <a:gd name="connsiteX6668" fmla="*/ 6357794 w 10243893"/>
              <a:gd name="connsiteY6668" fmla="*/ 1050160 h 6867747"/>
              <a:gd name="connsiteX6669" fmla="*/ 5634389 w 10243893"/>
              <a:gd name="connsiteY6669" fmla="*/ 979778 h 6867747"/>
              <a:gd name="connsiteX6670" fmla="*/ 5417682 w 10243893"/>
              <a:gd name="connsiteY6670" fmla="*/ 1050160 h 6867747"/>
              <a:gd name="connsiteX6671" fmla="*/ 5417803 w 10243893"/>
              <a:gd name="connsiteY6671" fmla="*/ 1050280 h 6867747"/>
              <a:gd name="connsiteX6672" fmla="*/ 5417561 w 10243893"/>
              <a:gd name="connsiteY6672" fmla="*/ 1050280 h 6867747"/>
              <a:gd name="connsiteX6673" fmla="*/ 5634389 w 10243893"/>
              <a:gd name="connsiteY6673" fmla="*/ 1120783 h 6867747"/>
              <a:gd name="connsiteX6674" fmla="*/ 5685542 w 10243893"/>
              <a:gd name="connsiteY6674" fmla="*/ 1050160 h 6867747"/>
              <a:gd name="connsiteX6675" fmla="*/ 4525941 w 10243893"/>
              <a:gd name="connsiteY6675" fmla="*/ 979778 h 6867747"/>
              <a:gd name="connsiteX6676" fmla="*/ 4474787 w 10243893"/>
              <a:gd name="connsiteY6676" fmla="*/ 1050160 h 6867747"/>
              <a:gd name="connsiteX6677" fmla="*/ 4474787 w 10243893"/>
              <a:gd name="connsiteY6677" fmla="*/ 1050280 h 6867747"/>
              <a:gd name="connsiteX6678" fmla="*/ 4525941 w 10243893"/>
              <a:gd name="connsiteY6678" fmla="*/ 1120783 h 6867747"/>
              <a:gd name="connsiteX6679" fmla="*/ 4742890 w 10243893"/>
              <a:gd name="connsiteY6679" fmla="*/ 1050160 h 6867747"/>
              <a:gd name="connsiteX6680" fmla="*/ 4742648 w 10243893"/>
              <a:gd name="connsiteY6680" fmla="*/ 1050160 h 6867747"/>
              <a:gd name="connsiteX6681" fmla="*/ 4019484 w 10243893"/>
              <a:gd name="connsiteY6681" fmla="*/ 979778 h 6867747"/>
              <a:gd name="connsiteX6682" fmla="*/ 3802777 w 10243893"/>
              <a:gd name="connsiteY6682" fmla="*/ 1050160 h 6867747"/>
              <a:gd name="connsiteX6683" fmla="*/ 3802898 w 10243893"/>
              <a:gd name="connsiteY6683" fmla="*/ 1050280 h 6867747"/>
              <a:gd name="connsiteX6684" fmla="*/ 3802656 w 10243893"/>
              <a:gd name="connsiteY6684" fmla="*/ 1050280 h 6867747"/>
              <a:gd name="connsiteX6685" fmla="*/ 4019484 w 10243893"/>
              <a:gd name="connsiteY6685" fmla="*/ 1120783 h 6867747"/>
              <a:gd name="connsiteX6686" fmla="*/ 4070638 w 10243893"/>
              <a:gd name="connsiteY6686" fmla="*/ 1050160 h 6867747"/>
              <a:gd name="connsiteX6687" fmla="*/ 2404459 w 10243893"/>
              <a:gd name="connsiteY6687" fmla="*/ 979536 h 6867747"/>
              <a:gd name="connsiteX6688" fmla="*/ 2187752 w 10243893"/>
              <a:gd name="connsiteY6688" fmla="*/ 1049918 h 6867747"/>
              <a:gd name="connsiteX6689" fmla="*/ 2187873 w 10243893"/>
              <a:gd name="connsiteY6689" fmla="*/ 1050039 h 6867747"/>
              <a:gd name="connsiteX6690" fmla="*/ 2187631 w 10243893"/>
              <a:gd name="connsiteY6690" fmla="*/ 1050039 h 6867747"/>
              <a:gd name="connsiteX6691" fmla="*/ 2404459 w 10243893"/>
              <a:gd name="connsiteY6691" fmla="*/ 1120541 h 6867747"/>
              <a:gd name="connsiteX6692" fmla="*/ 2455613 w 10243893"/>
              <a:gd name="connsiteY6692" fmla="*/ 1049918 h 6867747"/>
              <a:gd name="connsiteX6693" fmla="*/ 789555 w 10243893"/>
              <a:gd name="connsiteY6693" fmla="*/ 979536 h 6867747"/>
              <a:gd name="connsiteX6694" fmla="*/ 572847 w 10243893"/>
              <a:gd name="connsiteY6694" fmla="*/ 1049918 h 6867747"/>
              <a:gd name="connsiteX6695" fmla="*/ 572968 w 10243893"/>
              <a:gd name="connsiteY6695" fmla="*/ 1050039 h 6867747"/>
              <a:gd name="connsiteX6696" fmla="*/ 572726 w 10243893"/>
              <a:gd name="connsiteY6696" fmla="*/ 1050039 h 6867747"/>
              <a:gd name="connsiteX6697" fmla="*/ 789555 w 10243893"/>
              <a:gd name="connsiteY6697" fmla="*/ 1120541 h 6867747"/>
              <a:gd name="connsiteX6698" fmla="*/ 840708 w 10243893"/>
              <a:gd name="connsiteY6698" fmla="*/ 1049918 h 6867747"/>
              <a:gd name="connsiteX6699" fmla="*/ 10071083 w 10243893"/>
              <a:gd name="connsiteY6699" fmla="*/ 865983 h 6867747"/>
              <a:gd name="connsiteX6700" fmla="*/ 9936971 w 10243893"/>
              <a:gd name="connsiteY6700" fmla="*/ 1050401 h 6867747"/>
              <a:gd name="connsiteX6701" fmla="*/ 10071083 w 10243893"/>
              <a:gd name="connsiteY6701" fmla="*/ 1234941 h 6867747"/>
              <a:gd name="connsiteX6702" fmla="*/ 10071083 w 10243893"/>
              <a:gd name="connsiteY6702" fmla="*/ 1094057 h 6867747"/>
              <a:gd name="connsiteX6703" fmla="*/ 10205195 w 10243893"/>
              <a:gd name="connsiteY6703" fmla="*/ 1050401 h 6867747"/>
              <a:gd name="connsiteX6704" fmla="*/ 10204953 w 10243893"/>
              <a:gd name="connsiteY6704" fmla="*/ 1050401 h 6867747"/>
              <a:gd name="connsiteX6705" fmla="*/ 10071083 w 10243893"/>
              <a:gd name="connsiteY6705" fmla="*/ 1006866 h 6867747"/>
              <a:gd name="connsiteX6706" fmla="*/ 8455815 w 10243893"/>
              <a:gd name="connsiteY6706" fmla="*/ 865983 h 6867747"/>
              <a:gd name="connsiteX6707" fmla="*/ 8321825 w 10243893"/>
              <a:gd name="connsiteY6707" fmla="*/ 1050401 h 6867747"/>
              <a:gd name="connsiteX6708" fmla="*/ 8455815 w 10243893"/>
              <a:gd name="connsiteY6708" fmla="*/ 1234941 h 6867747"/>
              <a:gd name="connsiteX6709" fmla="*/ 8455815 w 10243893"/>
              <a:gd name="connsiteY6709" fmla="*/ 1094057 h 6867747"/>
              <a:gd name="connsiteX6710" fmla="*/ 8589928 w 10243893"/>
              <a:gd name="connsiteY6710" fmla="*/ 1050401 h 6867747"/>
              <a:gd name="connsiteX6711" fmla="*/ 8589685 w 10243893"/>
              <a:gd name="connsiteY6711" fmla="*/ 1050401 h 6867747"/>
              <a:gd name="connsiteX6712" fmla="*/ 8455815 w 10243893"/>
              <a:gd name="connsiteY6712" fmla="*/ 1006866 h 6867747"/>
              <a:gd name="connsiteX6713" fmla="*/ 6841033 w 10243893"/>
              <a:gd name="connsiteY6713" fmla="*/ 865983 h 6867747"/>
              <a:gd name="connsiteX6714" fmla="*/ 6706920 w 10243893"/>
              <a:gd name="connsiteY6714" fmla="*/ 1050401 h 6867747"/>
              <a:gd name="connsiteX6715" fmla="*/ 6841033 w 10243893"/>
              <a:gd name="connsiteY6715" fmla="*/ 1234941 h 6867747"/>
              <a:gd name="connsiteX6716" fmla="*/ 6841033 w 10243893"/>
              <a:gd name="connsiteY6716" fmla="*/ 1094057 h 6867747"/>
              <a:gd name="connsiteX6717" fmla="*/ 6975144 w 10243893"/>
              <a:gd name="connsiteY6717" fmla="*/ 1050401 h 6867747"/>
              <a:gd name="connsiteX6718" fmla="*/ 6974903 w 10243893"/>
              <a:gd name="connsiteY6718" fmla="*/ 1050401 h 6867747"/>
              <a:gd name="connsiteX6719" fmla="*/ 6841033 w 10243893"/>
              <a:gd name="connsiteY6719" fmla="*/ 1006866 h 6867747"/>
              <a:gd name="connsiteX6720" fmla="*/ 9780245 w 10243893"/>
              <a:gd name="connsiteY6720" fmla="*/ 865862 h 6867747"/>
              <a:gd name="connsiteX6721" fmla="*/ 9780245 w 10243893"/>
              <a:gd name="connsiteY6721" fmla="*/ 1006746 h 6867747"/>
              <a:gd name="connsiteX6722" fmla="*/ 9646375 w 10243893"/>
              <a:gd name="connsiteY6722" fmla="*/ 1050280 h 6867747"/>
              <a:gd name="connsiteX6723" fmla="*/ 9646133 w 10243893"/>
              <a:gd name="connsiteY6723" fmla="*/ 1050280 h 6867747"/>
              <a:gd name="connsiteX6724" fmla="*/ 9780245 w 10243893"/>
              <a:gd name="connsiteY6724" fmla="*/ 1093815 h 6867747"/>
              <a:gd name="connsiteX6725" fmla="*/ 9780245 w 10243893"/>
              <a:gd name="connsiteY6725" fmla="*/ 1234699 h 6867747"/>
              <a:gd name="connsiteX6726" fmla="*/ 9914313 w 10243893"/>
              <a:gd name="connsiteY6726" fmla="*/ 1050220 h 6867747"/>
              <a:gd name="connsiteX6727" fmla="*/ 9914357 w 10243893"/>
              <a:gd name="connsiteY6727" fmla="*/ 1050280 h 6867747"/>
              <a:gd name="connsiteX6728" fmla="*/ 9914357 w 10243893"/>
              <a:gd name="connsiteY6728" fmla="*/ 1050160 h 6867747"/>
              <a:gd name="connsiteX6729" fmla="*/ 9914313 w 10243893"/>
              <a:gd name="connsiteY6729" fmla="*/ 1050220 h 6867747"/>
              <a:gd name="connsiteX6730" fmla="*/ 8165341 w 10243893"/>
              <a:gd name="connsiteY6730" fmla="*/ 865862 h 6867747"/>
              <a:gd name="connsiteX6731" fmla="*/ 8165341 w 10243893"/>
              <a:gd name="connsiteY6731" fmla="*/ 1006746 h 6867747"/>
              <a:gd name="connsiteX6732" fmla="*/ 8031471 w 10243893"/>
              <a:gd name="connsiteY6732" fmla="*/ 1050280 h 6867747"/>
              <a:gd name="connsiteX6733" fmla="*/ 8031229 w 10243893"/>
              <a:gd name="connsiteY6733" fmla="*/ 1050280 h 6867747"/>
              <a:gd name="connsiteX6734" fmla="*/ 8165341 w 10243893"/>
              <a:gd name="connsiteY6734" fmla="*/ 1093815 h 6867747"/>
              <a:gd name="connsiteX6735" fmla="*/ 8165341 w 10243893"/>
              <a:gd name="connsiteY6735" fmla="*/ 1234699 h 6867747"/>
              <a:gd name="connsiteX6736" fmla="*/ 8299410 w 10243893"/>
              <a:gd name="connsiteY6736" fmla="*/ 1050220 h 6867747"/>
              <a:gd name="connsiteX6737" fmla="*/ 8299453 w 10243893"/>
              <a:gd name="connsiteY6737" fmla="*/ 1050280 h 6867747"/>
              <a:gd name="connsiteX6738" fmla="*/ 8299453 w 10243893"/>
              <a:gd name="connsiteY6738" fmla="*/ 1050160 h 6867747"/>
              <a:gd name="connsiteX6739" fmla="*/ 8299410 w 10243893"/>
              <a:gd name="connsiteY6739" fmla="*/ 1050220 h 6867747"/>
              <a:gd name="connsiteX6740" fmla="*/ 6550679 w 10243893"/>
              <a:gd name="connsiteY6740" fmla="*/ 865862 h 6867747"/>
              <a:gd name="connsiteX6741" fmla="*/ 6550679 w 10243893"/>
              <a:gd name="connsiteY6741" fmla="*/ 1006746 h 6867747"/>
              <a:gd name="connsiteX6742" fmla="*/ 6416809 w 10243893"/>
              <a:gd name="connsiteY6742" fmla="*/ 1050280 h 6867747"/>
              <a:gd name="connsiteX6743" fmla="*/ 6416566 w 10243893"/>
              <a:gd name="connsiteY6743" fmla="*/ 1050280 h 6867747"/>
              <a:gd name="connsiteX6744" fmla="*/ 6550679 w 10243893"/>
              <a:gd name="connsiteY6744" fmla="*/ 1093815 h 6867747"/>
              <a:gd name="connsiteX6745" fmla="*/ 6550679 w 10243893"/>
              <a:gd name="connsiteY6745" fmla="*/ 1234699 h 6867747"/>
              <a:gd name="connsiteX6746" fmla="*/ 6684748 w 10243893"/>
              <a:gd name="connsiteY6746" fmla="*/ 1050220 h 6867747"/>
              <a:gd name="connsiteX6747" fmla="*/ 6684791 w 10243893"/>
              <a:gd name="connsiteY6747" fmla="*/ 1050280 h 6867747"/>
              <a:gd name="connsiteX6748" fmla="*/ 6684791 w 10243893"/>
              <a:gd name="connsiteY6748" fmla="*/ 1050160 h 6867747"/>
              <a:gd name="connsiteX6749" fmla="*/ 6684748 w 10243893"/>
              <a:gd name="connsiteY6749" fmla="*/ 1050220 h 6867747"/>
              <a:gd name="connsiteX6750" fmla="*/ 5224677 w 10243893"/>
              <a:gd name="connsiteY6750" fmla="*/ 865862 h 6867747"/>
              <a:gd name="connsiteX6751" fmla="*/ 5090565 w 10243893"/>
              <a:gd name="connsiteY6751" fmla="*/ 1050280 h 6867747"/>
              <a:gd name="connsiteX6752" fmla="*/ 5224677 w 10243893"/>
              <a:gd name="connsiteY6752" fmla="*/ 1234820 h 6867747"/>
              <a:gd name="connsiteX6753" fmla="*/ 5224677 w 10243893"/>
              <a:gd name="connsiteY6753" fmla="*/ 1093936 h 6867747"/>
              <a:gd name="connsiteX6754" fmla="*/ 5358789 w 10243893"/>
              <a:gd name="connsiteY6754" fmla="*/ 1050280 h 6867747"/>
              <a:gd name="connsiteX6755" fmla="*/ 5358547 w 10243893"/>
              <a:gd name="connsiteY6755" fmla="*/ 1050280 h 6867747"/>
              <a:gd name="connsiteX6756" fmla="*/ 5224677 w 10243893"/>
              <a:gd name="connsiteY6756" fmla="*/ 1006746 h 6867747"/>
              <a:gd name="connsiteX6757" fmla="*/ 3609893 w 10243893"/>
              <a:gd name="connsiteY6757" fmla="*/ 865862 h 6867747"/>
              <a:gd name="connsiteX6758" fmla="*/ 3475902 w 10243893"/>
              <a:gd name="connsiteY6758" fmla="*/ 1050280 h 6867747"/>
              <a:gd name="connsiteX6759" fmla="*/ 3609893 w 10243893"/>
              <a:gd name="connsiteY6759" fmla="*/ 1234820 h 6867747"/>
              <a:gd name="connsiteX6760" fmla="*/ 3609893 w 10243893"/>
              <a:gd name="connsiteY6760" fmla="*/ 1093936 h 6867747"/>
              <a:gd name="connsiteX6761" fmla="*/ 3744005 w 10243893"/>
              <a:gd name="connsiteY6761" fmla="*/ 1050280 h 6867747"/>
              <a:gd name="connsiteX6762" fmla="*/ 3743763 w 10243893"/>
              <a:gd name="connsiteY6762" fmla="*/ 1050280 h 6867747"/>
              <a:gd name="connsiteX6763" fmla="*/ 3609893 w 10243893"/>
              <a:gd name="connsiteY6763" fmla="*/ 1006746 h 6867747"/>
              <a:gd name="connsiteX6764" fmla="*/ 1994868 w 10243893"/>
              <a:gd name="connsiteY6764" fmla="*/ 865862 h 6867747"/>
              <a:gd name="connsiteX6765" fmla="*/ 1860756 w 10243893"/>
              <a:gd name="connsiteY6765" fmla="*/ 1050280 h 6867747"/>
              <a:gd name="connsiteX6766" fmla="*/ 1994868 w 10243893"/>
              <a:gd name="connsiteY6766" fmla="*/ 1234820 h 6867747"/>
              <a:gd name="connsiteX6767" fmla="*/ 1994868 w 10243893"/>
              <a:gd name="connsiteY6767" fmla="*/ 1093936 h 6867747"/>
              <a:gd name="connsiteX6768" fmla="*/ 2128980 w 10243893"/>
              <a:gd name="connsiteY6768" fmla="*/ 1050280 h 6867747"/>
              <a:gd name="connsiteX6769" fmla="*/ 2128738 w 10243893"/>
              <a:gd name="connsiteY6769" fmla="*/ 1050280 h 6867747"/>
              <a:gd name="connsiteX6770" fmla="*/ 1994868 w 10243893"/>
              <a:gd name="connsiteY6770" fmla="*/ 1006746 h 6867747"/>
              <a:gd name="connsiteX6771" fmla="*/ 4934323 w 10243893"/>
              <a:gd name="connsiteY6771" fmla="*/ 865741 h 6867747"/>
              <a:gd name="connsiteX6772" fmla="*/ 4934323 w 10243893"/>
              <a:gd name="connsiteY6772" fmla="*/ 1006625 h 6867747"/>
              <a:gd name="connsiteX6773" fmla="*/ 4800453 w 10243893"/>
              <a:gd name="connsiteY6773" fmla="*/ 1050160 h 6867747"/>
              <a:gd name="connsiteX6774" fmla="*/ 4800211 w 10243893"/>
              <a:gd name="connsiteY6774" fmla="*/ 1050160 h 6867747"/>
              <a:gd name="connsiteX6775" fmla="*/ 4934323 w 10243893"/>
              <a:gd name="connsiteY6775" fmla="*/ 1093695 h 6867747"/>
              <a:gd name="connsiteX6776" fmla="*/ 4934323 w 10243893"/>
              <a:gd name="connsiteY6776" fmla="*/ 1234578 h 6867747"/>
              <a:gd name="connsiteX6777" fmla="*/ 5068391 w 10243893"/>
              <a:gd name="connsiteY6777" fmla="*/ 1050100 h 6867747"/>
              <a:gd name="connsiteX6778" fmla="*/ 5068435 w 10243893"/>
              <a:gd name="connsiteY6778" fmla="*/ 1050160 h 6867747"/>
              <a:gd name="connsiteX6779" fmla="*/ 5068435 w 10243893"/>
              <a:gd name="connsiteY6779" fmla="*/ 1050039 h 6867747"/>
              <a:gd name="connsiteX6780" fmla="*/ 5068391 w 10243893"/>
              <a:gd name="connsiteY6780" fmla="*/ 1050100 h 6867747"/>
              <a:gd name="connsiteX6781" fmla="*/ 3319418 w 10243893"/>
              <a:gd name="connsiteY6781" fmla="*/ 865741 h 6867747"/>
              <a:gd name="connsiteX6782" fmla="*/ 3319418 w 10243893"/>
              <a:gd name="connsiteY6782" fmla="*/ 1006625 h 6867747"/>
              <a:gd name="connsiteX6783" fmla="*/ 3185549 w 10243893"/>
              <a:gd name="connsiteY6783" fmla="*/ 1050160 h 6867747"/>
              <a:gd name="connsiteX6784" fmla="*/ 3185307 w 10243893"/>
              <a:gd name="connsiteY6784" fmla="*/ 1050160 h 6867747"/>
              <a:gd name="connsiteX6785" fmla="*/ 3319418 w 10243893"/>
              <a:gd name="connsiteY6785" fmla="*/ 1093695 h 6867747"/>
              <a:gd name="connsiteX6786" fmla="*/ 3319418 w 10243893"/>
              <a:gd name="connsiteY6786" fmla="*/ 1234578 h 6867747"/>
              <a:gd name="connsiteX6787" fmla="*/ 3453486 w 10243893"/>
              <a:gd name="connsiteY6787" fmla="*/ 1050100 h 6867747"/>
              <a:gd name="connsiteX6788" fmla="*/ 3453530 w 10243893"/>
              <a:gd name="connsiteY6788" fmla="*/ 1050160 h 6867747"/>
              <a:gd name="connsiteX6789" fmla="*/ 3453530 w 10243893"/>
              <a:gd name="connsiteY6789" fmla="*/ 1050039 h 6867747"/>
              <a:gd name="connsiteX6790" fmla="*/ 3453486 w 10243893"/>
              <a:gd name="connsiteY6790" fmla="*/ 1050100 h 6867747"/>
              <a:gd name="connsiteX6791" fmla="*/ 1704514 w 10243893"/>
              <a:gd name="connsiteY6791" fmla="*/ 865741 h 6867747"/>
              <a:gd name="connsiteX6792" fmla="*/ 1704514 w 10243893"/>
              <a:gd name="connsiteY6792" fmla="*/ 1006625 h 6867747"/>
              <a:gd name="connsiteX6793" fmla="*/ 1570644 w 10243893"/>
              <a:gd name="connsiteY6793" fmla="*/ 1050160 h 6867747"/>
              <a:gd name="connsiteX6794" fmla="*/ 1570402 w 10243893"/>
              <a:gd name="connsiteY6794" fmla="*/ 1050160 h 6867747"/>
              <a:gd name="connsiteX6795" fmla="*/ 1704514 w 10243893"/>
              <a:gd name="connsiteY6795" fmla="*/ 1093695 h 6867747"/>
              <a:gd name="connsiteX6796" fmla="*/ 1704514 w 10243893"/>
              <a:gd name="connsiteY6796" fmla="*/ 1234578 h 6867747"/>
              <a:gd name="connsiteX6797" fmla="*/ 1838582 w 10243893"/>
              <a:gd name="connsiteY6797" fmla="*/ 1050100 h 6867747"/>
              <a:gd name="connsiteX6798" fmla="*/ 1838626 w 10243893"/>
              <a:gd name="connsiteY6798" fmla="*/ 1050160 h 6867747"/>
              <a:gd name="connsiteX6799" fmla="*/ 1838626 w 10243893"/>
              <a:gd name="connsiteY6799" fmla="*/ 1050039 h 6867747"/>
              <a:gd name="connsiteX6800" fmla="*/ 1838582 w 10243893"/>
              <a:gd name="connsiteY6800" fmla="*/ 1050100 h 6867747"/>
              <a:gd name="connsiteX6801" fmla="*/ 380205 w 10243893"/>
              <a:gd name="connsiteY6801" fmla="*/ 865741 h 6867747"/>
              <a:gd name="connsiteX6802" fmla="*/ 246093 w 10243893"/>
              <a:gd name="connsiteY6802" fmla="*/ 1050160 h 6867747"/>
              <a:gd name="connsiteX6803" fmla="*/ 380205 w 10243893"/>
              <a:gd name="connsiteY6803" fmla="*/ 1234699 h 6867747"/>
              <a:gd name="connsiteX6804" fmla="*/ 380205 w 10243893"/>
              <a:gd name="connsiteY6804" fmla="*/ 1093815 h 6867747"/>
              <a:gd name="connsiteX6805" fmla="*/ 514317 w 10243893"/>
              <a:gd name="connsiteY6805" fmla="*/ 1050160 h 6867747"/>
              <a:gd name="connsiteX6806" fmla="*/ 514075 w 10243893"/>
              <a:gd name="connsiteY6806" fmla="*/ 1050160 h 6867747"/>
              <a:gd name="connsiteX6807" fmla="*/ 380205 w 10243893"/>
              <a:gd name="connsiteY6807" fmla="*/ 1006625 h 6867747"/>
              <a:gd name="connsiteX6808" fmla="*/ 9117909 w 10243893"/>
              <a:gd name="connsiteY6808" fmla="*/ 803099 h 6867747"/>
              <a:gd name="connsiteX6809" fmla="*/ 9062403 w 10243893"/>
              <a:gd name="connsiteY6809" fmla="*/ 879406 h 6867747"/>
              <a:gd name="connsiteX6810" fmla="*/ 8972672 w 10243893"/>
              <a:gd name="connsiteY6810" fmla="*/ 850262 h 6867747"/>
              <a:gd name="connsiteX6811" fmla="*/ 8972672 w 10243893"/>
              <a:gd name="connsiteY6811" fmla="*/ 944587 h 6867747"/>
              <a:gd name="connsiteX6812" fmla="*/ 8882942 w 10243893"/>
              <a:gd name="connsiteY6812" fmla="*/ 973732 h 6867747"/>
              <a:gd name="connsiteX6813" fmla="*/ 8938328 w 10243893"/>
              <a:gd name="connsiteY6813" fmla="*/ 1050039 h 6867747"/>
              <a:gd name="connsiteX6814" fmla="*/ 8882821 w 10243893"/>
              <a:gd name="connsiteY6814" fmla="*/ 1126346 h 6867747"/>
              <a:gd name="connsiteX6815" fmla="*/ 8972551 w 10243893"/>
              <a:gd name="connsiteY6815" fmla="*/ 1155490 h 6867747"/>
              <a:gd name="connsiteX6816" fmla="*/ 8972551 w 10243893"/>
              <a:gd name="connsiteY6816" fmla="*/ 1249816 h 6867747"/>
              <a:gd name="connsiteX6817" fmla="*/ 9062282 w 10243893"/>
              <a:gd name="connsiteY6817" fmla="*/ 1220671 h 6867747"/>
              <a:gd name="connsiteX6818" fmla="*/ 9117788 w 10243893"/>
              <a:gd name="connsiteY6818" fmla="*/ 1296979 h 6867747"/>
              <a:gd name="connsiteX6819" fmla="*/ 9173296 w 10243893"/>
              <a:gd name="connsiteY6819" fmla="*/ 1220671 h 6867747"/>
              <a:gd name="connsiteX6820" fmla="*/ 9263026 w 10243893"/>
              <a:gd name="connsiteY6820" fmla="*/ 1249816 h 6867747"/>
              <a:gd name="connsiteX6821" fmla="*/ 9263026 w 10243893"/>
              <a:gd name="connsiteY6821" fmla="*/ 1155490 h 6867747"/>
              <a:gd name="connsiteX6822" fmla="*/ 9352757 w 10243893"/>
              <a:gd name="connsiteY6822" fmla="*/ 1126346 h 6867747"/>
              <a:gd name="connsiteX6823" fmla="*/ 9352998 w 10243893"/>
              <a:gd name="connsiteY6823" fmla="*/ 1126467 h 6867747"/>
              <a:gd name="connsiteX6824" fmla="*/ 9297491 w 10243893"/>
              <a:gd name="connsiteY6824" fmla="*/ 1050039 h 6867747"/>
              <a:gd name="connsiteX6825" fmla="*/ 9352877 w 10243893"/>
              <a:gd name="connsiteY6825" fmla="*/ 973732 h 6867747"/>
              <a:gd name="connsiteX6826" fmla="*/ 9263147 w 10243893"/>
              <a:gd name="connsiteY6826" fmla="*/ 944587 h 6867747"/>
              <a:gd name="connsiteX6827" fmla="*/ 9263147 w 10243893"/>
              <a:gd name="connsiteY6827" fmla="*/ 850262 h 6867747"/>
              <a:gd name="connsiteX6828" fmla="*/ 9173417 w 10243893"/>
              <a:gd name="connsiteY6828" fmla="*/ 879406 h 6867747"/>
              <a:gd name="connsiteX6829" fmla="*/ 7502763 w 10243893"/>
              <a:gd name="connsiteY6829" fmla="*/ 803099 h 6867747"/>
              <a:gd name="connsiteX6830" fmla="*/ 7447257 w 10243893"/>
              <a:gd name="connsiteY6830" fmla="*/ 879406 h 6867747"/>
              <a:gd name="connsiteX6831" fmla="*/ 7357526 w 10243893"/>
              <a:gd name="connsiteY6831" fmla="*/ 850262 h 6867747"/>
              <a:gd name="connsiteX6832" fmla="*/ 7357526 w 10243893"/>
              <a:gd name="connsiteY6832" fmla="*/ 944587 h 6867747"/>
              <a:gd name="connsiteX6833" fmla="*/ 7267796 w 10243893"/>
              <a:gd name="connsiteY6833" fmla="*/ 973732 h 6867747"/>
              <a:gd name="connsiteX6834" fmla="*/ 7323182 w 10243893"/>
              <a:gd name="connsiteY6834" fmla="*/ 1050039 h 6867747"/>
              <a:gd name="connsiteX6835" fmla="*/ 7267675 w 10243893"/>
              <a:gd name="connsiteY6835" fmla="*/ 1126346 h 6867747"/>
              <a:gd name="connsiteX6836" fmla="*/ 7357405 w 10243893"/>
              <a:gd name="connsiteY6836" fmla="*/ 1155490 h 6867747"/>
              <a:gd name="connsiteX6837" fmla="*/ 7357405 w 10243893"/>
              <a:gd name="connsiteY6837" fmla="*/ 1249816 h 6867747"/>
              <a:gd name="connsiteX6838" fmla="*/ 7447136 w 10243893"/>
              <a:gd name="connsiteY6838" fmla="*/ 1220671 h 6867747"/>
              <a:gd name="connsiteX6839" fmla="*/ 7502642 w 10243893"/>
              <a:gd name="connsiteY6839" fmla="*/ 1296979 h 6867747"/>
              <a:gd name="connsiteX6840" fmla="*/ 7558150 w 10243893"/>
              <a:gd name="connsiteY6840" fmla="*/ 1220671 h 6867747"/>
              <a:gd name="connsiteX6841" fmla="*/ 7647880 w 10243893"/>
              <a:gd name="connsiteY6841" fmla="*/ 1249816 h 6867747"/>
              <a:gd name="connsiteX6842" fmla="*/ 7647880 w 10243893"/>
              <a:gd name="connsiteY6842" fmla="*/ 1155490 h 6867747"/>
              <a:gd name="connsiteX6843" fmla="*/ 7737611 w 10243893"/>
              <a:gd name="connsiteY6843" fmla="*/ 1126346 h 6867747"/>
              <a:gd name="connsiteX6844" fmla="*/ 7737852 w 10243893"/>
              <a:gd name="connsiteY6844" fmla="*/ 1126467 h 6867747"/>
              <a:gd name="connsiteX6845" fmla="*/ 7682345 w 10243893"/>
              <a:gd name="connsiteY6845" fmla="*/ 1050039 h 6867747"/>
              <a:gd name="connsiteX6846" fmla="*/ 7737731 w 10243893"/>
              <a:gd name="connsiteY6846" fmla="*/ 973732 h 6867747"/>
              <a:gd name="connsiteX6847" fmla="*/ 7648001 w 10243893"/>
              <a:gd name="connsiteY6847" fmla="*/ 944587 h 6867747"/>
              <a:gd name="connsiteX6848" fmla="*/ 7648001 w 10243893"/>
              <a:gd name="connsiteY6848" fmla="*/ 850262 h 6867747"/>
              <a:gd name="connsiteX6849" fmla="*/ 7558271 w 10243893"/>
              <a:gd name="connsiteY6849" fmla="*/ 879406 h 6867747"/>
              <a:gd name="connsiteX6850" fmla="*/ 5888101 w 10243893"/>
              <a:gd name="connsiteY6850" fmla="*/ 803099 h 6867747"/>
              <a:gd name="connsiteX6851" fmla="*/ 5832594 w 10243893"/>
              <a:gd name="connsiteY6851" fmla="*/ 879406 h 6867747"/>
              <a:gd name="connsiteX6852" fmla="*/ 5742864 w 10243893"/>
              <a:gd name="connsiteY6852" fmla="*/ 850262 h 6867747"/>
              <a:gd name="connsiteX6853" fmla="*/ 5742864 w 10243893"/>
              <a:gd name="connsiteY6853" fmla="*/ 944587 h 6867747"/>
              <a:gd name="connsiteX6854" fmla="*/ 5653133 w 10243893"/>
              <a:gd name="connsiteY6854" fmla="*/ 973732 h 6867747"/>
              <a:gd name="connsiteX6855" fmla="*/ 5708519 w 10243893"/>
              <a:gd name="connsiteY6855" fmla="*/ 1050039 h 6867747"/>
              <a:gd name="connsiteX6856" fmla="*/ 5653012 w 10243893"/>
              <a:gd name="connsiteY6856" fmla="*/ 1126346 h 6867747"/>
              <a:gd name="connsiteX6857" fmla="*/ 5742743 w 10243893"/>
              <a:gd name="connsiteY6857" fmla="*/ 1155490 h 6867747"/>
              <a:gd name="connsiteX6858" fmla="*/ 5742743 w 10243893"/>
              <a:gd name="connsiteY6858" fmla="*/ 1249816 h 6867747"/>
              <a:gd name="connsiteX6859" fmla="*/ 5832473 w 10243893"/>
              <a:gd name="connsiteY6859" fmla="*/ 1220671 h 6867747"/>
              <a:gd name="connsiteX6860" fmla="*/ 5887980 w 10243893"/>
              <a:gd name="connsiteY6860" fmla="*/ 1296979 h 6867747"/>
              <a:gd name="connsiteX6861" fmla="*/ 5943487 w 10243893"/>
              <a:gd name="connsiteY6861" fmla="*/ 1220671 h 6867747"/>
              <a:gd name="connsiteX6862" fmla="*/ 6033217 w 10243893"/>
              <a:gd name="connsiteY6862" fmla="*/ 1249816 h 6867747"/>
              <a:gd name="connsiteX6863" fmla="*/ 6033217 w 10243893"/>
              <a:gd name="connsiteY6863" fmla="*/ 1155490 h 6867747"/>
              <a:gd name="connsiteX6864" fmla="*/ 6122948 w 10243893"/>
              <a:gd name="connsiteY6864" fmla="*/ 1126346 h 6867747"/>
              <a:gd name="connsiteX6865" fmla="*/ 6123190 w 10243893"/>
              <a:gd name="connsiteY6865" fmla="*/ 1126467 h 6867747"/>
              <a:gd name="connsiteX6866" fmla="*/ 6067683 w 10243893"/>
              <a:gd name="connsiteY6866" fmla="*/ 1050039 h 6867747"/>
              <a:gd name="connsiteX6867" fmla="*/ 6123069 w 10243893"/>
              <a:gd name="connsiteY6867" fmla="*/ 973732 h 6867747"/>
              <a:gd name="connsiteX6868" fmla="*/ 6033338 w 10243893"/>
              <a:gd name="connsiteY6868" fmla="*/ 944587 h 6867747"/>
              <a:gd name="connsiteX6869" fmla="*/ 6033338 w 10243893"/>
              <a:gd name="connsiteY6869" fmla="*/ 850262 h 6867747"/>
              <a:gd name="connsiteX6870" fmla="*/ 5943608 w 10243893"/>
              <a:gd name="connsiteY6870" fmla="*/ 879406 h 6867747"/>
              <a:gd name="connsiteX6871" fmla="*/ 4273196 w 10243893"/>
              <a:gd name="connsiteY6871" fmla="*/ 803099 h 6867747"/>
              <a:gd name="connsiteX6872" fmla="*/ 4217689 w 10243893"/>
              <a:gd name="connsiteY6872" fmla="*/ 879406 h 6867747"/>
              <a:gd name="connsiteX6873" fmla="*/ 4127959 w 10243893"/>
              <a:gd name="connsiteY6873" fmla="*/ 850262 h 6867747"/>
              <a:gd name="connsiteX6874" fmla="*/ 4127959 w 10243893"/>
              <a:gd name="connsiteY6874" fmla="*/ 944587 h 6867747"/>
              <a:gd name="connsiteX6875" fmla="*/ 4038229 w 10243893"/>
              <a:gd name="connsiteY6875" fmla="*/ 973732 h 6867747"/>
              <a:gd name="connsiteX6876" fmla="*/ 4093615 w 10243893"/>
              <a:gd name="connsiteY6876" fmla="*/ 1050039 h 6867747"/>
              <a:gd name="connsiteX6877" fmla="*/ 4038108 w 10243893"/>
              <a:gd name="connsiteY6877" fmla="*/ 1126346 h 6867747"/>
              <a:gd name="connsiteX6878" fmla="*/ 4127838 w 10243893"/>
              <a:gd name="connsiteY6878" fmla="*/ 1155490 h 6867747"/>
              <a:gd name="connsiteX6879" fmla="*/ 4127838 w 10243893"/>
              <a:gd name="connsiteY6879" fmla="*/ 1249816 h 6867747"/>
              <a:gd name="connsiteX6880" fmla="*/ 4217569 w 10243893"/>
              <a:gd name="connsiteY6880" fmla="*/ 1220671 h 6867747"/>
              <a:gd name="connsiteX6881" fmla="*/ 4273076 w 10243893"/>
              <a:gd name="connsiteY6881" fmla="*/ 1296979 h 6867747"/>
              <a:gd name="connsiteX6882" fmla="*/ 4328583 w 10243893"/>
              <a:gd name="connsiteY6882" fmla="*/ 1220671 h 6867747"/>
              <a:gd name="connsiteX6883" fmla="*/ 4418313 w 10243893"/>
              <a:gd name="connsiteY6883" fmla="*/ 1249816 h 6867747"/>
              <a:gd name="connsiteX6884" fmla="*/ 4418313 w 10243893"/>
              <a:gd name="connsiteY6884" fmla="*/ 1155490 h 6867747"/>
              <a:gd name="connsiteX6885" fmla="*/ 4508043 w 10243893"/>
              <a:gd name="connsiteY6885" fmla="*/ 1126346 h 6867747"/>
              <a:gd name="connsiteX6886" fmla="*/ 4508285 w 10243893"/>
              <a:gd name="connsiteY6886" fmla="*/ 1126467 h 6867747"/>
              <a:gd name="connsiteX6887" fmla="*/ 4452778 w 10243893"/>
              <a:gd name="connsiteY6887" fmla="*/ 1050039 h 6867747"/>
              <a:gd name="connsiteX6888" fmla="*/ 4508164 w 10243893"/>
              <a:gd name="connsiteY6888" fmla="*/ 973732 h 6867747"/>
              <a:gd name="connsiteX6889" fmla="*/ 4418434 w 10243893"/>
              <a:gd name="connsiteY6889" fmla="*/ 944587 h 6867747"/>
              <a:gd name="connsiteX6890" fmla="*/ 4418434 w 10243893"/>
              <a:gd name="connsiteY6890" fmla="*/ 850262 h 6867747"/>
              <a:gd name="connsiteX6891" fmla="*/ 4328704 w 10243893"/>
              <a:gd name="connsiteY6891" fmla="*/ 879406 h 6867747"/>
              <a:gd name="connsiteX6892" fmla="*/ 1042420 w 10243893"/>
              <a:gd name="connsiteY6892" fmla="*/ 803099 h 6867747"/>
              <a:gd name="connsiteX6893" fmla="*/ 986913 w 10243893"/>
              <a:gd name="connsiteY6893" fmla="*/ 879406 h 6867747"/>
              <a:gd name="connsiteX6894" fmla="*/ 897183 w 10243893"/>
              <a:gd name="connsiteY6894" fmla="*/ 850262 h 6867747"/>
              <a:gd name="connsiteX6895" fmla="*/ 897183 w 10243893"/>
              <a:gd name="connsiteY6895" fmla="*/ 944587 h 6867747"/>
              <a:gd name="connsiteX6896" fmla="*/ 807452 w 10243893"/>
              <a:gd name="connsiteY6896" fmla="*/ 973732 h 6867747"/>
              <a:gd name="connsiteX6897" fmla="*/ 862838 w 10243893"/>
              <a:gd name="connsiteY6897" fmla="*/ 1050039 h 6867747"/>
              <a:gd name="connsiteX6898" fmla="*/ 807331 w 10243893"/>
              <a:gd name="connsiteY6898" fmla="*/ 1126346 h 6867747"/>
              <a:gd name="connsiteX6899" fmla="*/ 897062 w 10243893"/>
              <a:gd name="connsiteY6899" fmla="*/ 1155490 h 6867747"/>
              <a:gd name="connsiteX6900" fmla="*/ 897062 w 10243893"/>
              <a:gd name="connsiteY6900" fmla="*/ 1249816 h 6867747"/>
              <a:gd name="connsiteX6901" fmla="*/ 986792 w 10243893"/>
              <a:gd name="connsiteY6901" fmla="*/ 1220671 h 6867747"/>
              <a:gd name="connsiteX6902" fmla="*/ 1042299 w 10243893"/>
              <a:gd name="connsiteY6902" fmla="*/ 1296979 h 6867747"/>
              <a:gd name="connsiteX6903" fmla="*/ 1097806 w 10243893"/>
              <a:gd name="connsiteY6903" fmla="*/ 1220671 h 6867747"/>
              <a:gd name="connsiteX6904" fmla="*/ 1187536 w 10243893"/>
              <a:gd name="connsiteY6904" fmla="*/ 1249816 h 6867747"/>
              <a:gd name="connsiteX6905" fmla="*/ 1187536 w 10243893"/>
              <a:gd name="connsiteY6905" fmla="*/ 1155490 h 6867747"/>
              <a:gd name="connsiteX6906" fmla="*/ 1277267 w 10243893"/>
              <a:gd name="connsiteY6906" fmla="*/ 1126346 h 6867747"/>
              <a:gd name="connsiteX6907" fmla="*/ 1277509 w 10243893"/>
              <a:gd name="connsiteY6907" fmla="*/ 1126467 h 6867747"/>
              <a:gd name="connsiteX6908" fmla="*/ 1222002 w 10243893"/>
              <a:gd name="connsiteY6908" fmla="*/ 1050039 h 6867747"/>
              <a:gd name="connsiteX6909" fmla="*/ 1277388 w 10243893"/>
              <a:gd name="connsiteY6909" fmla="*/ 973732 h 6867747"/>
              <a:gd name="connsiteX6910" fmla="*/ 1187657 w 10243893"/>
              <a:gd name="connsiteY6910" fmla="*/ 944587 h 6867747"/>
              <a:gd name="connsiteX6911" fmla="*/ 1187657 w 10243893"/>
              <a:gd name="connsiteY6911" fmla="*/ 850262 h 6867747"/>
              <a:gd name="connsiteX6912" fmla="*/ 1097927 w 10243893"/>
              <a:gd name="connsiteY6912" fmla="*/ 879406 h 6867747"/>
              <a:gd name="connsiteX6913" fmla="*/ 2657929 w 10243893"/>
              <a:gd name="connsiteY6913" fmla="*/ 802857 h 6867747"/>
              <a:gd name="connsiteX6914" fmla="*/ 2602422 w 10243893"/>
              <a:gd name="connsiteY6914" fmla="*/ 879164 h 6867747"/>
              <a:gd name="connsiteX6915" fmla="*/ 2512692 w 10243893"/>
              <a:gd name="connsiteY6915" fmla="*/ 850020 h 6867747"/>
              <a:gd name="connsiteX6916" fmla="*/ 2512692 w 10243893"/>
              <a:gd name="connsiteY6916" fmla="*/ 944345 h 6867747"/>
              <a:gd name="connsiteX6917" fmla="*/ 2422961 w 10243893"/>
              <a:gd name="connsiteY6917" fmla="*/ 973490 h 6867747"/>
              <a:gd name="connsiteX6918" fmla="*/ 2478348 w 10243893"/>
              <a:gd name="connsiteY6918" fmla="*/ 1049797 h 6867747"/>
              <a:gd name="connsiteX6919" fmla="*/ 2422841 w 10243893"/>
              <a:gd name="connsiteY6919" fmla="*/ 1126104 h 6867747"/>
              <a:gd name="connsiteX6920" fmla="*/ 2512571 w 10243893"/>
              <a:gd name="connsiteY6920" fmla="*/ 1155248 h 6867747"/>
              <a:gd name="connsiteX6921" fmla="*/ 2512571 w 10243893"/>
              <a:gd name="connsiteY6921" fmla="*/ 1249574 h 6867747"/>
              <a:gd name="connsiteX6922" fmla="*/ 2602301 w 10243893"/>
              <a:gd name="connsiteY6922" fmla="*/ 1220430 h 6867747"/>
              <a:gd name="connsiteX6923" fmla="*/ 2657808 w 10243893"/>
              <a:gd name="connsiteY6923" fmla="*/ 1296737 h 6867747"/>
              <a:gd name="connsiteX6924" fmla="*/ 2713315 w 10243893"/>
              <a:gd name="connsiteY6924" fmla="*/ 1220430 h 6867747"/>
              <a:gd name="connsiteX6925" fmla="*/ 2803046 w 10243893"/>
              <a:gd name="connsiteY6925" fmla="*/ 1249574 h 6867747"/>
              <a:gd name="connsiteX6926" fmla="*/ 2803046 w 10243893"/>
              <a:gd name="connsiteY6926" fmla="*/ 1155248 h 6867747"/>
              <a:gd name="connsiteX6927" fmla="*/ 2892776 w 10243893"/>
              <a:gd name="connsiteY6927" fmla="*/ 1126104 h 6867747"/>
              <a:gd name="connsiteX6928" fmla="*/ 2893018 w 10243893"/>
              <a:gd name="connsiteY6928" fmla="*/ 1126225 h 6867747"/>
              <a:gd name="connsiteX6929" fmla="*/ 2837511 w 10243893"/>
              <a:gd name="connsiteY6929" fmla="*/ 1049797 h 6867747"/>
              <a:gd name="connsiteX6930" fmla="*/ 2892897 w 10243893"/>
              <a:gd name="connsiteY6930" fmla="*/ 973490 h 6867747"/>
              <a:gd name="connsiteX6931" fmla="*/ 2803167 w 10243893"/>
              <a:gd name="connsiteY6931" fmla="*/ 944345 h 6867747"/>
              <a:gd name="connsiteX6932" fmla="*/ 2803167 w 10243893"/>
              <a:gd name="connsiteY6932" fmla="*/ 850020 h 6867747"/>
              <a:gd name="connsiteX6933" fmla="*/ 2713436 w 10243893"/>
              <a:gd name="connsiteY6933" fmla="*/ 879164 h 6867747"/>
              <a:gd name="connsiteX6934" fmla="*/ 1422504 w 10243893"/>
              <a:gd name="connsiteY6934" fmla="*/ 773955 h 6867747"/>
              <a:gd name="connsiteX6935" fmla="*/ 1422383 w 10243893"/>
              <a:gd name="connsiteY6935" fmla="*/ 774075 h 6867747"/>
              <a:gd name="connsiteX6936" fmla="*/ 1205555 w 10243893"/>
              <a:gd name="connsiteY6936" fmla="*/ 844578 h 6867747"/>
              <a:gd name="connsiteX6937" fmla="*/ 1205555 w 10243893"/>
              <a:gd name="connsiteY6937" fmla="*/ 931648 h 6867747"/>
              <a:gd name="connsiteX6938" fmla="*/ 1288392 w 10243893"/>
              <a:gd name="connsiteY6938" fmla="*/ 958494 h 6867747"/>
              <a:gd name="connsiteX6939" fmla="*/ 8736979 w 10243893"/>
              <a:gd name="connsiteY6939" fmla="*/ 773834 h 6867747"/>
              <a:gd name="connsiteX6940" fmla="*/ 8871091 w 10243893"/>
              <a:gd name="connsiteY6940" fmla="*/ 958373 h 6867747"/>
              <a:gd name="connsiteX6941" fmla="*/ 8953928 w 10243893"/>
              <a:gd name="connsiteY6941" fmla="*/ 931527 h 6867747"/>
              <a:gd name="connsiteX6942" fmla="*/ 8953928 w 10243893"/>
              <a:gd name="connsiteY6942" fmla="*/ 844457 h 6867747"/>
              <a:gd name="connsiteX6943" fmla="*/ 8953928 w 10243893"/>
              <a:gd name="connsiteY6943" fmla="*/ 844336 h 6867747"/>
              <a:gd name="connsiteX6944" fmla="*/ 7122075 w 10243893"/>
              <a:gd name="connsiteY6944" fmla="*/ 773834 h 6867747"/>
              <a:gd name="connsiteX6945" fmla="*/ 7256187 w 10243893"/>
              <a:gd name="connsiteY6945" fmla="*/ 958373 h 6867747"/>
              <a:gd name="connsiteX6946" fmla="*/ 7339024 w 10243893"/>
              <a:gd name="connsiteY6946" fmla="*/ 931527 h 6867747"/>
              <a:gd name="connsiteX6947" fmla="*/ 7339024 w 10243893"/>
              <a:gd name="connsiteY6947" fmla="*/ 844457 h 6867747"/>
              <a:gd name="connsiteX6948" fmla="*/ 7339024 w 10243893"/>
              <a:gd name="connsiteY6948" fmla="*/ 844336 h 6867747"/>
              <a:gd name="connsiteX6949" fmla="*/ 5507170 w 10243893"/>
              <a:gd name="connsiteY6949" fmla="*/ 773834 h 6867747"/>
              <a:gd name="connsiteX6950" fmla="*/ 5641282 w 10243893"/>
              <a:gd name="connsiteY6950" fmla="*/ 958373 h 6867747"/>
              <a:gd name="connsiteX6951" fmla="*/ 5724119 w 10243893"/>
              <a:gd name="connsiteY6951" fmla="*/ 931527 h 6867747"/>
              <a:gd name="connsiteX6952" fmla="*/ 5724119 w 10243893"/>
              <a:gd name="connsiteY6952" fmla="*/ 844457 h 6867747"/>
              <a:gd name="connsiteX6953" fmla="*/ 5724119 w 10243893"/>
              <a:gd name="connsiteY6953" fmla="*/ 844336 h 6867747"/>
              <a:gd name="connsiteX6954" fmla="*/ 3892265 w 10243893"/>
              <a:gd name="connsiteY6954" fmla="*/ 773834 h 6867747"/>
              <a:gd name="connsiteX6955" fmla="*/ 4026378 w 10243893"/>
              <a:gd name="connsiteY6955" fmla="*/ 958373 h 6867747"/>
              <a:gd name="connsiteX6956" fmla="*/ 4109215 w 10243893"/>
              <a:gd name="connsiteY6956" fmla="*/ 931527 h 6867747"/>
              <a:gd name="connsiteX6957" fmla="*/ 4109215 w 10243893"/>
              <a:gd name="connsiteY6957" fmla="*/ 844457 h 6867747"/>
              <a:gd name="connsiteX6958" fmla="*/ 4109215 w 10243893"/>
              <a:gd name="connsiteY6958" fmla="*/ 844336 h 6867747"/>
              <a:gd name="connsiteX6959" fmla="*/ 9497873 w 10243893"/>
              <a:gd name="connsiteY6959" fmla="*/ 773592 h 6867747"/>
              <a:gd name="connsiteX6960" fmla="*/ 9497752 w 10243893"/>
              <a:gd name="connsiteY6960" fmla="*/ 773713 h 6867747"/>
              <a:gd name="connsiteX6961" fmla="*/ 9280924 w 10243893"/>
              <a:gd name="connsiteY6961" fmla="*/ 844215 h 6867747"/>
              <a:gd name="connsiteX6962" fmla="*/ 9280924 w 10243893"/>
              <a:gd name="connsiteY6962" fmla="*/ 931285 h 6867747"/>
              <a:gd name="connsiteX6963" fmla="*/ 9363761 w 10243893"/>
              <a:gd name="connsiteY6963" fmla="*/ 958132 h 6867747"/>
              <a:gd name="connsiteX6964" fmla="*/ 7882847 w 10243893"/>
              <a:gd name="connsiteY6964" fmla="*/ 773592 h 6867747"/>
              <a:gd name="connsiteX6965" fmla="*/ 7882727 w 10243893"/>
              <a:gd name="connsiteY6965" fmla="*/ 773713 h 6867747"/>
              <a:gd name="connsiteX6966" fmla="*/ 7665898 w 10243893"/>
              <a:gd name="connsiteY6966" fmla="*/ 844215 h 6867747"/>
              <a:gd name="connsiteX6967" fmla="*/ 7665898 w 10243893"/>
              <a:gd name="connsiteY6967" fmla="*/ 931285 h 6867747"/>
              <a:gd name="connsiteX6968" fmla="*/ 7748736 w 10243893"/>
              <a:gd name="connsiteY6968" fmla="*/ 958132 h 6867747"/>
              <a:gd name="connsiteX6969" fmla="*/ 6268185 w 10243893"/>
              <a:gd name="connsiteY6969" fmla="*/ 773592 h 6867747"/>
              <a:gd name="connsiteX6970" fmla="*/ 6268064 w 10243893"/>
              <a:gd name="connsiteY6970" fmla="*/ 773713 h 6867747"/>
              <a:gd name="connsiteX6971" fmla="*/ 6051236 w 10243893"/>
              <a:gd name="connsiteY6971" fmla="*/ 844215 h 6867747"/>
              <a:gd name="connsiteX6972" fmla="*/ 6051236 w 10243893"/>
              <a:gd name="connsiteY6972" fmla="*/ 931285 h 6867747"/>
              <a:gd name="connsiteX6973" fmla="*/ 6134073 w 10243893"/>
              <a:gd name="connsiteY6973" fmla="*/ 958132 h 6867747"/>
              <a:gd name="connsiteX6974" fmla="*/ 4653160 w 10243893"/>
              <a:gd name="connsiteY6974" fmla="*/ 773592 h 6867747"/>
              <a:gd name="connsiteX6975" fmla="*/ 4653039 w 10243893"/>
              <a:gd name="connsiteY6975" fmla="*/ 773713 h 6867747"/>
              <a:gd name="connsiteX6976" fmla="*/ 4436211 w 10243893"/>
              <a:gd name="connsiteY6976" fmla="*/ 844215 h 6867747"/>
              <a:gd name="connsiteX6977" fmla="*/ 4436211 w 10243893"/>
              <a:gd name="connsiteY6977" fmla="*/ 931285 h 6867747"/>
              <a:gd name="connsiteX6978" fmla="*/ 4519048 w 10243893"/>
              <a:gd name="connsiteY6978" fmla="*/ 958132 h 6867747"/>
              <a:gd name="connsiteX6979" fmla="*/ 2277240 w 10243893"/>
              <a:gd name="connsiteY6979" fmla="*/ 773592 h 6867747"/>
              <a:gd name="connsiteX6980" fmla="*/ 2411352 w 10243893"/>
              <a:gd name="connsiteY6980" fmla="*/ 958132 h 6867747"/>
              <a:gd name="connsiteX6981" fmla="*/ 2494189 w 10243893"/>
              <a:gd name="connsiteY6981" fmla="*/ 931285 h 6867747"/>
              <a:gd name="connsiteX6982" fmla="*/ 2494189 w 10243893"/>
              <a:gd name="connsiteY6982" fmla="*/ 844215 h 6867747"/>
              <a:gd name="connsiteX6983" fmla="*/ 2494189 w 10243893"/>
              <a:gd name="connsiteY6983" fmla="*/ 844094 h 6867747"/>
              <a:gd name="connsiteX6984" fmla="*/ 662336 w 10243893"/>
              <a:gd name="connsiteY6984" fmla="*/ 773592 h 6867747"/>
              <a:gd name="connsiteX6985" fmla="*/ 796448 w 10243893"/>
              <a:gd name="connsiteY6985" fmla="*/ 958132 h 6867747"/>
              <a:gd name="connsiteX6986" fmla="*/ 879285 w 10243893"/>
              <a:gd name="connsiteY6986" fmla="*/ 931285 h 6867747"/>
              <a:gd name="connsiteX6987" fmla="*/ 879285 w 10243893"/>
              <a:gd name="connsiteY6987" fmla="*/ 844215 h 6867747"/>
              <a:gd name="connsiteX6988" fmla="*/ 879285 w 10243893"/>
              <a:gd name="connsiteY6988" fmla="*/ 844094 h 6867747"/>
              <a:gd name="connsiteX6989" fmla="*/ 3038013 w 10243893"/>
              <a:gd name="connsiteY6989" fmla="*/ 773350 h 6867747"/>
              <a:gd name="connsiteX6990" fmla="*/ 3037893 w 10243893"/>
              <a:gd name="connsiteY6990" fmla="*/ 773471 h 6867747"/>
              <a:gd name="connsiteX6991" fmla="*/ 2821064 w 10243893"/>
              <a:gd name="connsiteY6991" fmla="*/ 843973 h 6867747"/>
              <a:gd name="connsiteX6992" fmla="*/ 2821064 w 10243893"/>
              <a:gd name="connsiteY6992" fmla="*/ 931043 h 6867747"/>
              <a:gd name="connsiteX6993" fmla="*/ 2903902 w 10243893"/>
              <a:gd name="connsiteY6993" fmla="*/ 957890 h 6867747"/>
              <a:gd name="connsiteX6994" fmla="*/ 8562597 w 10243893"/>
              <a:gd name="connsiteY6994" fmla="*/ 717480 h 6867747"/>
              <a:gd name="connsiteX6995" fmla="*/ 8472867 w 10243893"/>
              <a:gd name="connsiteY6995" fmla="*/ 840950 h 6867747"/>
              <a:gd name="connsiteX6996" fmla="*/ 8472867 w 10243893"/>
              <a:gd name="connsiteY6996" fmla="*/ 841192 h 6867747"/>
              <a:gd name="connsiteX6997" fmla="*/ 8472867 w 10243893"/>
              <a:gd name="connsiteY6997" fmla="*/ 993806 h 6867747"/>
              <a:gd name="connsiteX6998" fmla="*/ 8618105 w 10243893"/>
              <a:gd name="connsiteY6998" fmla="*/ 1040969 h 6867747"/>
              <a:gd name="connsiteX6999" fmla="*/ 8852951 w 10243893"/>
              <a:gd name="connsiteY6999" fmla="*/ 964662 h 6867747"/>
              <a:gd name="connsiteX7000" fmla="*/ 8707835 w 10243893"/>
              <a:gd name="connsiteY7000" fmla="*/ 764764 h 6867747"/>
              <a:gd name="connsiteX7001" fmla="*/ 8562597 w 10243893"/>
              <a:gd name="connsiteY7001" fmla="*/ 717601 h 6867747"/>
              <a:gd name="connsiteX7002" fmla="*/ 6947693 w 10243893"/>
              <a:gd name="connsiteY7002" fmla="*/ 717480 h 6867747"/>
              <a:gd name="connsiteX7003" fmla="*/ 6857962 w 10243893"/>
              <a:gd name="connsiteY7003" fmla="*/ 840950 h 6867747"/>
              <a:gd name="connsiteX7004" fmla="*/ 6857962 w 10243893"/>
              <a:gd name="connsiteY7004" fmla="*/ 841192 h 6867747"/>
              <a:gd name="connsiteX7005" fmla="*/ 6857962 w 10243893"/>
              <a:gd name="connsiteY7005" fmla="*/ 993806 h 6867747"/>
              <a:gd name="connsiteX7006" fmla="*/ 7003200 w 10243893"/>
              <a:gd name="connsiteY7006" fmla="*/ 1040969 h 6867747"/>
              <a:gd name="connsiteX7007" fmla="*/ 7238047 w 10243893"/>
              <a:gd name="connsiteY7007" fmla="*/ 964662 h 6867747"/>
              <a:gd name="connsiteX7008" fmla="*/ 7092931 w 10243893"/>
              <a:gd name="connsiteY7008" fmla="*/ 764764 h 6867747"/>
              <a:gd name="connsiteX7009" fmla="*/ 6947693 w 10243893"/>
              <a:gd name="connsiteY7009" fmla="*/ 717601 h 6867747"/>
              <a:gd name="connsiteX7010" fmla="*/ 5332668 w 10243893"/>
              <a:gd name="connsiteY7010" fmla="*/ 717480 h 6867747"/>
              <a:gd name="connsiteX7011" fmla="*/ 5242937 w 10243893"/>
              <a:gd name="connsiteY7011" fmla="*/ 840950 h 6867747"/>
              <a:gd name="connsiteX7012" fmla="*/ 5242937 w 10243893"/>
              <a:gd name="connsiteY7012" fmla="*/ 841192 h 6867747"/>
              <a:gd name="connsiteX7013" fmla="*/ 5242937 w 10243893"/>
              <a:gd name="connsiteY7013" fmla="*/ 993806 h 6867747"/>
              <a:gd name="connsiteX7014" fmla="*/ 5388175 w 10243893"/>
              <a:gd name="connsiteY7014" fmla="*/ 1040969 h 6867747"/>
              <a:gd name="connsiteX7015" fmla="*/ 5623142 w 10243893"/>
              <a:gd name="connsiteY7015" fmla="*/ 964662 h 6867747"/>
              <a:gd name="connsiteX7016" fmla="*/ 5478026 w 10243893"/>
              <a:gd name="connsiteY7016" fmla="*/ 764764 h 6867747"/>
              <a:gd name="connsiteX7017" fmla="*/ 5332789 w 10243893"/>
              <a:gd name="connsiteY7017" fmla="*/ 717601 h 6867747"/>
              <a:gd name="connsiteX7018" fmla="*/ 3717884 w 10243893"/>
              <a:gd name="connsiteY7018" fmla="*/ 717480 h 6867747"/>
              <a:gd name="connsiteX7019" fmla="*/ 3628154 w 10243893"/>
              <a:gd name="connsiteY7019" fmla="*/ 840950 h 6867747"/>
              <a:gd name="connsiteX7020" fmla="*/ 3628154 w 10243893"/>
              <a:gd name="connsiteY7020" fmla="*/ 841192 h 6867747"/>
              <a:gd name="connsiteX7021" fmla="*/ 3628154 w 10243893"/>
              <a:gd name="connsiteY7021" fmla="*/ 993806 h 6867747"/>
              <a:gd name="connsiteX7022" fmla="*/ 3773391 w 10243893"/>
              <a:gd name="connsiteY7022" fmla="*/ 1040969 h 6867747"/>
              <a:gd name="connsiteX7023" fmla="*/ 4008238 w 10243893"/>
              <a:gd name="connsiteY7023" fmla="*/ 964662 h 6867747"/>
              <a:gd name="connsiteX7024" fmla="*/ 3863122 w 10243893"/>
              <a:gd name="connsiteY7024" fmla="*/ 764764 h 6867747"/>
              <a:gd name="connsiteX7025" fmla="*/ 3717884 w 10243893"/>
              <a:gd name="connsiteY7025" fmla="*/ 717601 h 6867747"/>
              <a:gd name="connsiteX7026" fmla="*/ 2102859 w 10243893"/>
              <a:gd name="connsiteY7026" fmla="*/ 717238 h 6867747"/>
              <a:gd name="connsiteX7027" fmla="*/ 2013128 w 10243893"/>
              <a:gd name="connsiteY7027" fmla="*/ 840708 h 6867747"/>
              <a:gd name="connsiteX7028" fmla="*/ 2013128 w 10243893"/>
              <a:gd name="connsiteY7028" fmla="*/ 840950 h 6867747"/>
              <a:gd name="connsiteX7029" fmla="*/ 2013128 w 10243893"/>
              <a:gd name="connsiteY7029" fmla="*/ 993564 h 6867747"/>
              <a:gd name="connsiteX7030" fmla="*/ 2158366 w 10243893"/>
              <a:gd name="connsiteY7030" fmla="*/ 1040727 h 6867747"/>
              <a:gd name="connsiteX7031" fmla="*/ 2393212 w 10243893"/>
              <a:gd name="connsiteY7031" fmla="*/ 964420 h 6867747"/>
              <a:gd name="connsiteX7032" fmla="*/ 2248096 w 10243893"/>
              <a:gd name="connsiteY7032" fmla="*/ 764522 h 6867747"/>
              <a:gd name="connsiteX7033" fmla="*/ 2102859 w 10243893"/>
              <a:gd name="connsiteY7033" fmla="*/ 717359 h 6867747"/>
              <a:gd name="connsiteX7034" fmla="*/ 487833 w 10243893"/>
              <a:gd name="connsiteY7034" fmla="*/ 717238 h 6867747"/>
              <a:gd name="connsiteX7035" fmla="*/ 398103 w 10243893"/>
              <a:gd name="connsiteY7035" fmla="*/ 840708 h 6867747"/>
              <a:gd name="connsiteX7036" fmla="*/ 398103 w 10243893"/>
              <a:gd name="connsiteY7036" fmla="*/ 840950 h 6867747"/>
              <a:gd name="connsiteX7037" fmla="*/ 398103 w 10243893"/>
              <a:gd name="connsiteY7037" fmla="*/ 993564 h 6867747"/>
              <a:gd name="connsiteX7038" fmla="*/ 543340 w 10243893"/>
              <a:gd name="connsiteY7038" fmla="*/ 1040727 h 6867747"/>
              <a:gd name="connsiteX7039" fmla="*/ 778308 w 10243893"/>
              <a:gd name="connsiteY7039" fmla="*/ 964420 h 6867747"/>
              <a:gd name="connsiteX7040" fmla="*/ 633192 w 10243893"/>
              <a:gd name="connsiteY7040" fmla="*/ 764522 h 6867747"/>
              <a:gd name="connsiteX7041" fmla="*/ 487954 w 10243893"/>
              <a:gd name="connsiteY7041" fmla="*/ 717359 h 6867747"/>
              <a:gd name="connsiteX7042" fmla="*/ 3212032 w 10243893"/>
              <a:gd name="connsiteY7042" fmla="*/ 717117 h 6867747"/>
              <a:gd name="connsiteX7043" fmla="*/ 3066795 w 10243893"/>
              <a:gd name="connsiteY7043" fmla="*/ 764280 h 6867747"/>
              <a:gd name="connsiteX7044" fmla="*/ 3066795 w 10243893"/>
              <a:gd name="connsiteY7044" fmla="*/ 764159 h 6867747"/>
              <a:gd name="connsiteX7045" fmla="*/ 2921557 w 10243893"/>
              <a:gd name="connsiteY7045" fmla="*/ 964057 h 6867747"/>
              <a:gd name="connsiteX7046" fmla="*/ 3156525 w 10243893"/>
              <a:gd name="connsiteY7046" fmla="*/ 1040364 h 6867747"/>
              <a:gd name="connsiteX7047" fmla="*/ 3301763 w 10243893"/>
              <a:gd name="connsiteY7047" fmla="*/ 993201 h 6867747"/>
              <a:gd name="connsiteX7048" fmla="*/ 3301763 w 10243893"/>
              <a:gd name="connsiteY7048" fmla="*/ 840587 h 6867747"/>
              <a:gd name="connsiteX7049" fmla="*/ 1597128 w 10243893"/>
              <a:gd name="connsiteY7049" fmla="*/ 717117 h 6867747"/>
              <a:gd name="connsiteX7050" fmla="*/ 1451890 w 10243893"/>
              <a:gd name="connsiteY7050" fmla="*/ 764280 h 6867747"/>
              <a:gd name="connsiteX7051" fmla="*/ 1451890 w 10243893"/>
              <a:gd name="connsiteY7051" fmla="*/ 764159 h 6867747"/>
              <a:gd name="connsiteX7052" fmla="*/ 1306653 w 10243893"/>
              <a:gd name="connsiteY7052" fmla="*/ 964057 h 6867747"/>
              <a:gd name="connsiteX7053" fmla="*/ 1541621 w 10243893"/>
              <a:gd name="connsiteY7053" fmla="*/ 1040364 h 6867747"/>
              <a:gd name="connsiteX7054" fmla="*/ 1686858 w 10243893"/>
              <a:gd name="connsiteY7054" fmla="*/ 993201 h 6867747"/>
              <a:gd name="connsiteX7055" fmla="*/ 1686858 w 10243893"/>
              <a:gd name="connsiteY7055" fmla="*/ 840587 h 6867747"/>
              <a:gd name="connsiteX7056" fmla="*/ 9672376 w 10243893"/>
              <a:gd name="connsiteY7056" fmla="*/ 716996 h 6867747"/>
              <a:gd name="connsiteX7057" fmla="*/ 9527138 w 10243893"/>
              <a:gd name="connsiteY7057" fmla="*/ 764159 h 6867747"/>
              <a:gd name="connsiteX7058" fmla="*/ 9527138 w 10243893"/>
              <a:gd name="connsiteY7058" fmla="*/ 764038 h 6867747"/>
              <a:gd name="connsiteX7059" fmla="*/ 9381901 w 10243893"/>
              <a:gd name="connsiteY7059" fmla="*/ 963936 h 6867747"/>
              <a:gd name="connsiteX7060" fmla="*/ 9616868 w 10243893"/>
              <a:gd name="connsiteY7060" fmla="*/ 1040243 h 6867747"/>
              <a:gd name="connsiteX7061" fmla="*/ 9762106 w 10243893"/>
              <a:gd name="connsiteY7061" fmla="*/ 993080 h 6867747"/>
              <a:gd name="connsiteX7062" fmla="*/ 9762106 w 10243893"/>
              <a:gd name="connsiteY7062" fmla="*/ 840466 h 6867747"/>
              <a:gd name="connsiteX7063" fmla="*/ 8057471 w 10243893"/>
              <a:gd name="connsiteY7063" fmla="*/ 716996 h 6867747"/>
              <a:gd name="connsiteX7064" fmla="*/ 7912234 w 10243893"/>
              <a:gd name="connsiteY7064" fmla="*/ 764159 h 6867747"/>
              <a:gd name="connsiteX7065" fmla="*/ 7912234 w 10243893"/>
              <a:gd name="connsiteY7065" fmla="*/ 764038 h 6867747"/>
              <a:gd name="connsiteX7066" fmla="*/ 7766997 w 10243893"/>
              <a:gd name="connsiteY7066" fmla="*/ 963936 h 6867747"/>
              <a:gd name="connsiteX7067" fmla="*/ 8001964 w 10243893"/>
              <a:gd name="connsiteY7067" fmla="*/ 1040243 h 6867747"/>
              <a:gd name="connsiteX7068" fmla="*/ 8147202 w 10243893"/>
              <a:gd name="connsiteY7068" fmla="*/ 993080 h 6867747"/>
              <a:gd name="connsiteX7069" fmla="*/ 8147202 w 10243893"/>
              <a:gd name="connsiteY7069" fmla="*/ 840466 h 6867747"/>
              <a:gd name="connsiteX7070" fmla="*/ 6442809 w 10243893"/>
              <a:gd name="connsiteY7070" fmla="*/ 716996 h 6867747"/>
              <a:gd name="connsiteX7071" fmla="*/ 6297571 w 10243893"/>
              <a:gd name="connsiteY7071" fmla="*/ 764159 h 6867747"/>
              <a:gd name="connsiteX7072" fmla="*/ 6297571 w 10243893"/>
              <a:gd name="connsiteY7072" fmla="*/ 764038 h 6867747"/>
              <a:gd name="connsiteX7073" fmla="*/ 6152334 w 10243893"/>
              <a:gd name="connsiteY7073" fmla="*/ 963936 h 6867747"/>
              <a:gd name="connsiteX7074" fmla="*/ 6387301 w 10243893"/>
              <a:gd name="connsiteY7074" fmla="*/ 1040243 h 6867747"/>
              <a:gd name="connsiteX7075" fmla="*/ 6532539 w 10243893"/>
              <a:gd name="connsiteY7075" fmla="*/ 993080 h 6867747"/>
              <a:gd name="connsiteX7076" fmla="*/ 6532539 w 10243893"/>
              <a:gd name="connsiteY7076" fmla="*/ 840466 h 6867747"/>
              <a:gd name="connsiteX7077" fmla="*/ 4827662 w 10243893"/>
              <a:gd name="connsiteY7077" fmla="*/ 716996 h 6867747"/>
              <a:gd name="connsiteX7078" fmla="*/ 4682425 w 10243893"/>
              <a:gd name="connsiteY7078" fmla="*/ 764159 h 6867747"/>
              <a:gd name="connsiteX7079" fmla="*/ 4682425 w 10243893"/>
              <a:gd name="connsiteY7079" fmla="*/ 764038 h 6867747"/>
              <a:gd name="connsiteX7080" fmla="*/ 4537188 w 10243893"/>
              <a:gd name="connsiteY7080" fmla="*/ 963936 h 6867747"/>
              <a:gd name="connsiteX7081" fmla="*/ 4772155 w 10243893"/>
              <a:gd name="connsiteY7081" fmla="*/ 1040243 h 6867747"/>
              <a:gd name="connsiteX7082" fmla="*/ 4917393 w 10243893"/>
              <a:gd name="connsiteY7082" fmla="*/ 993080 h 6867747"/>
              <a:gd name="connsiteX7083" fmla="*/ 4917393 w 10243893"/>
              <a:gd name="connsiteY7083" fmla="*/ 840466 h 6867747"/>
              <a:gd name="connsiteX7084" fmla="*/ 9925966 w 10243893"/>
              <a:gd name="connsiteY7084" fmla="*/ 635610 h 6867747"/>
              <a:gd name="connsiteX7085" fmla="*/ 9925966 w 10243893"/>
              <a:gd name="connsiteY7085" fmla="*/ 635731 h 6867747"/>
              <a:gd name="connsiteX7086" fmla="*/ 9780729 w 10243893"/>
              <a:gd name="connsiteY7086" fmla="*/ 682894 h 6867747"/>
              <a:gd name="connsiteX7087" fmla="*/ 9780729 w 10243893"/>
              <a:gd name="connsiteY7087" fmla="*/ 835508 h 6867747"/>
              <a:gd name="connsiteX7088" fmla="*/ 9925966 w 10243893"/>
              <a:gd name="connsiteY7088" fmla="*/ 1035164 h 6867747"/>
              <a:gd name="connsiteX7089" fmla="*/ 10071204 w 10243893"/>
              <a:gd name="connsiteY7089" fmla="*/ 835508 h 6867747"/>
              <a:gd name="connsiteX7090" fmla="*/ 10071204 w 10243893"/>
              <a:gd name="connsiteY7090" fmla="*/ 835387 h 6867747"/>
              <a:gd name="connsiteX7091" fmla="*/ 10071204 w 10243893"/>
              <a:gd name="connsiteY7091" fmla="*/ 682894 h 6867747"/>
              <a:gd name="connsiteX7092" fmla="*/ 8310578 w 10243893"/>
              <a:gd name="connsiteY7092" fmla="*/ 635610 h 6867747"/>
              <a:gd name="connsiteX7093" fmla="*/ 8310578 w 10243893"/>
              <a:gd name="connsiteY7093" fmla="*/ 635852 h 6867747"/>
              <a:gd name="connsiteX7094" fmla="*/ 8165341 w 10243893"/>
              <a:gd name="connsiteY7094" fmla="*/ 683015 h 6867747"/>
              <a:gd name="connsiteX7095" fmla="*/ 8165341 w 10243893"/>
              <a:gd name="connsiteY7095" fmla="*/ 835629 h 6867747"/>
              <a:gd name="connsiteX7096" fmla="*/ 8310578 w 10243893"/>
              <a:gd name="connsiteY7096" fmla="*/ 1035285 h 6867747"/>
              <a:gd name="connsiteX7097" fmla="*/ 8455815 w 10243893"/>
              <a:gd name="connsiteY7097" fmla="*/ 835629 h 6867747"/>
              <a:gd name="connsiteX7098" fmla="*/ 8455815 w 10243893"/>
              <a:gd name="connsiteY7098" fmla="*/ 835387 h 6867747"/>
              <a:gd name="connsiteX7099" fmla="*/ 8455815 w 10243893"/>
              <a:gd name="connsiteY7099" fmla="*/ 682894 h 6867747"/>
              <a:gd name="connsiteX7100" fmla="*/ 6695916 w 10243893"/>
              <a:gd name="connsiteY7100" fmla="*/ 635610 h 6867747"/>
              <a:gd name="connsiteX7101" fmla="*/ 6695916 w 10243893"/>
              <a:gd name="connsiteY7101" fmla="*/ 635731 h 6867747"/>
              <a:gd name="connsiteX7102" fmla="*/ 6550679 w 10243893"/>
              <a:gd name="connsiteY7102" fmla="*/ 682894 h 6867747"/>
              <a:gd name="connsiteX7103" fmla="*/ 6550679 w 10243893"/>
              <a:gd name="connsiteY7103" fmla="*/ 835508 h 6867747"/>
              <a:gd name="connsiteX7104" fmla="*/ 6695916 w 10243893"/>
              <a:gd name="connsiteY7104" fmla="*/ 1035164 h 6867747"/>
              <a:gd name="connsiteX7105" fmla="*/ 6841154 w 10243893"/>
              <a:gd name="connsiteY7105" fmla="*/ 835508 h 6867747"/>
              <a:gd name="connsiteX7106" fmla="*/ 6841154 w 10243893"/>
              <a:gd name="connsiteY7106" fmla="*/ 835387 h 6867747"/>
              <a:gd name="connsiteX7107" fmla="*/ 6841154 w 10243893"/>
              <a:gd name="connsiteY7107" fmla="*/ 682894 h 6867747"/>
              <a:gd name="connsiteX7108" fmla="*/ 5079560 w 10243893"/>
              <a:gd name="connsiteY7108" fmla="*/ 635489 h 6867747"/>
              <a:gd name="connsiteX7109" fmla="*/ 5079560 w 10243893"/>
              <a:gd name="connsiteY7109" fmla="*/ 635731 h 6867747"/>
              <a:gd name="connsiteX7110" fmla="*/ 4934323 w 10243893"/>
              <a:gd name="connsiteY7110" fmla="*/ 682894 h 6867747"/>
              <a:gd name="connsiteX7111" fmla="*/ 4934323 w 10243893"/>
              <a:gd name="connsiteY7111" fmla="*/ 835508 h 6867747"/>
              <a:gd name="connsiteX7112" fmla="*/ 5079560 w 10243893"/>
              <a:gd name="connsiteY7112" fmla="*/ 1035164 h 6867747"/>
              <a:gd name="connsiteX7113" fmla="*/ 5224798 w 10243893"/>
              <a:gd name="connsiteY7113" fmla="*/ 835508 h 6867747"/>
              <a:gd name="connsiteX7114" fmla="*/ 5224798 w 10243893"/>
              <a:gd name="connsiteY7114" fmla="*/ 835266 h 6867747"/>
              <a:gd name="connsiteX7115" fmla="*/ 5224798 w 10243893"/>
              <a:gd name="connsiteY7115" fmla="*/ 682773 h 6867747"/>
              <a:gd name="connsiteX7116" fmla="*/ 3464656 w 10243893"/>
              <a:gd name="connsiteY7116" fmla="*/ 635489 h 6867747"/>
              <a:gd name="connsiteX7117" fmla="*/ 3464656 w 10243893"/>
              <a:gd name="connsiteY7117" fmla="*/ 635610 h 6867747"/>
              <a:gd name="connsiteX7118" fmla="*/ 3319418 w 10243893"/>
              <a:gd name="connsiteY7118" fmla="*/ 682773 h 6867747"/>
              <a:gd name="connsiteX7119" fmla="*/ 3319418 w 10243893"/>
              <a:gd name="connsiteY7119" fmla="*/ 835387 h 6867747"/>
              <a:gd name="connsiteX7120" fmla="*/ 3464656 w 10243893"/>
              <a:gd name="connsiteY7120" fmla="*/ 1035043 h 6867747"/>
              <a:gd name="connsiteX7121" fmla="*/ 3609893 w 10243893"/>
              <a:gd name="connsiteY7121" fmla="*/ 835387 h 6867747"/>
              <a:gd name="connsiteX7122" fmla="*/ 3609893 w 10243893"/>
              <a:gd name="connsiteY7122" fmla="*/ 835266 h 6867747"/>
              <a:gd name="connsiteX7123" fmla="*/ 3609893 w 10243893"/>
              <a:gd name="connsiteY7123" fmla="*/ 682773 h 6867747"/>
              <a:gd name="connsiteX7124" fmla="*/ 1849751 w 10243893"/>
              <a:gd name="connsiteY7124" fmla="*/ 635489 h 6867747"/>
              <a:gd name="connsiteX7125" fmla="*/ 1849751 w 10243893"/>
              <a:gd name="connsiteY7125" fmla="*/ 635731 h 6867747"/>
              <a:gd name="connsiteX7126" fmla="*/ 1704514 w 10243893"/>
              <a:gd name="connsiteY7126" fmla="*/ 682894 h 6867747"/>
              <a:gd name="connsiteX7127" fmla="*/ 1704514 w 10243893"/>
              <a:gd name="connsiteY7127" fmla="*/ 835508 h 6867747"/>
              <a:gd name="connsiteX7128" fmla="*/ 1849751 w 10243893"/>
              <a:gd name="connsiteY7128" fmla="*/ 1035164 h 6867747"/>
              <a:gd name="connsiteX7129" fmla="*/ 1994989 w 10243893"/>
              <a:gd name="connsiteY7129" fmla="*/ 835508 h 6867747"/>
              <a:gd name="connsiteX7130" fmla="*/ 1994989 w 10243893"/>
              <a:gd name="connsiteY7130" fmla="*/ 835266 h 6867747"/>
              <a:gd name="connsiteX7131" fmla="*/ 1994989 w 10243893"/>
              <a:gd name="connsiteY7131" fmla="*/ 682773 h 6867747"/>
              <a:gd name="connsiteX7132" fmla="*/ 234847 w 10243893"/>
              <a:gd name="connsiteY7132" fmla="*/ 635489 h 6867747"/>
              <a:gd name="connsiteX7133" fmla="*/ 234847 w 10243893"/>
              <a:gd name="connsiteY7133" fmla="*/ 635610 h 6867747"/>
              <a:gd name="connsiteX7134" fmla="*/ 89609 w 10243893"/>
              <a:gd name="connsiteY7134" fmla="*/ 682773 h 6867747"/>
              <a:gd name="connsiteX7135" fmla="*/ 89609 w 10243893"/>
              <a:gd name="connsiteY7135" fmla="*/ 835387 h 6867747"/>
              <a:gd name="connsiteX7136" fmla="*/ 234847 w 10243893"/>
              <a:gd name="connsiteY7136" fmla="*/ 1035043 h 6867747"/>
              <a:gd name="connsiteX7137" fmla="*/ 380084 w 10243893"/>
              <a:gd name="connsiteY7137" fmla="*/ 835387 h 6867747"/>
              <a:gd name="connsiteX7138" fmla="*/ 380084 w 10243893"/>
              <a:gd name="connsiteY7138" fmla="*/ 835266 h 6867747"/>
              <a:gd name="connsiteX7139" fmla="*/ 380084 w 10243893"/>
              <a:gd name="connsiteY7139" fmla="*/ 682773 h 6867747"/>
              <a:gd name="connsiteX7140" fmla="*/ 9262784 w 10243893"/>
              <a:gd name="connsiteY7140" fmla="*/ 603080 h 6867747"/>
              <a:gd name="connsiteX7141" fmla="*/ 9262784 w 10243893"/>
              <a:gd name="connsiteY7141" fmla="*/ 603247 h 6867747"/>
              <a:gd name="connsiteX7142" fmla="*/ 9128793 w 10243893"/>
              <a:gd name="connsiteY7142" fmla="*/ 787620 h 6867747"/>
              <a:gd name="connsiteX7143" fmla="*/ 9179947 w 10243893"/>
              <a:gd name="connsiteY7143" fmla="*/ 858122 h 6867747"/>
              <a:gd name="connsiteX7144" fmla="*/ 9262784 w 10243893"/>
              <a:gd name="connsiteY7144" fmla="*/ 831155 h 6867747"/>
              <a:gd name="connsiteX7145" fmla="*/ 9262784 w 10243893"/>
              <a:gd name="connsiteY7145" fmla="*/ 603247 h 6867747"/>
              <a:gd name="connsiteX7146" fmla="*/ 9262905 w 10243893"/>
              <a:gd name="connsiteY7146" fmla="*/ 603080 h 6867747"/>
              <a:gd name="connsiteX7147" fmla="*/ 8972430 w 10243893"/>
              <a:gd name="connsiteY7147" fmla="*/ 603080 h 6867747"/>
              <a:gd name="connsiteX7148" fmla="*/ 8972430 w 10243893"/>
              <a:gd name="connsiteY7148" fmla="*/ 831155 h 6867747"/>
              <a:gd name="connsiteX7149" fmla="*/ 9055267 w 10243893"/>
              <a:gd name="connsiteY7149" fmla="*/ 858122 h 6867747"/>
              <a:gd name="connsiteX7150" fmla="*/ 9106421 w 10243893"/>
              <a:gd name="connsiteY7150" fmla="*/ 787620 h 6867747"/>
              <a:gd name="connsiteX7151" fmla="*/ 9106542 w 10243893"/>
              <a:gd name="connsiteY7151" fmla="*/ 787620 h 6867747"/>
              <a:gd name="connsiteX7152" fmla="*/ 7647880 w 10243893"/>
              <a:gd name="connsiteY7152" fmla="*/ 603080 h 6867747"/>
              <a:gd name="connsiteX7153" fmla="*/ 7647880 w 10243893"/>
              <a:gd name="connsiteY7153" fmla="*/ 603247 h 6867747"/>
              <a:gd name="connsiteX7154" fmla="*/ 7513889 w 10243893"/>
              <a:gd name="connsiteY7154" fmla="*/ 787620 h 6867747"/>
              <a:gd name="connsiteX7155" fmla="*/ 7565043 w 10243893"/>
              <a:gd name="connsiteY7155" fmla="*/ 858122 h 6867747"/>
              <a:gd name="connsiteX7156" fmla="*/ 7647880 w 10243893"/>
              <a:gd name="connsiteY7156" fmla="*/ 831155 h 6867747"/>
              <a:gd name="connsiteX7157" fmla="*/ 7647880 w 10243893"/>
              <a:gd name="connsiteY7157" fmla="*/ 603247 h 6867747"/>
              <a:gd name="connsiteX7158" fmla="*/ 7648001 w 10243893"/>
              <a:gd name="connsiteY7158" fmla="*/ 603080 h 6867747"/>
              <a:gd name="connsiteX7159" fmla="*/ 7357526 w 10243893"/>
              <a:gd name="connsiteY7159" fmla="*/ 603080 h 6867747"/>
              <a:gd name="connsiteX7160" fmla="*/ 7357526 w 10243893"/>
              <a:gd name="connsiteY7160" fmla="*/ 831155 h 6867747"/>
              <a:gd name="connsiteX7161" fmla="*/ 7440364 w 10243893"/>
              <a:gd name="connsiteY7161" fmla="*/ 858122 h 6867747"/>
              <a:gd name="connsiteX7162" fmla="*/ 7491517 w 10243893"/>
              <a:gd name="connsiteY7162" fmla="*/ 787620 h 6867747"/>
              <a:gd name="connsiteX7163" fmla="*/ 7491638 w 10243893"/>
              <a:gd name="connsiteY7163" fmla="*/ 787620 h 6867747"/>
              <a:gd name="connsiteX7164" fmla="*/ 6032976 w 10243893"/>
              <a:gd name="connsiteY7164" fmla="*/ 603080 h 6867747"/>
              <a:gd name="connsiteX7165" fmla="*/ 6032976 w 10243893"/>
              <a:gd name="connsiteY7165" fmla="*/ 603247 h 6867747"/>
              <a:gd name="connsiteX7166" fmla="*/ 5898985 w 10243893"/>
              <a:gd name="connsiteY7166" fmla="*/ 787620 h 6867747"/>
              <a:gd name="connsiteX7167" fmla="*/ 5950138 w 10243893"/>
              <a:gd name="connsiteY7167" fmla="*/ 858122 h 6867747"/>
              <a:gd name="connsiteX7168" fmla="*/ 6032976 w 10243893"/>
              <a:gd name="connsiteY7168" fmla="*/ 831155 h 6867747"/>
              <a:gd name="connsiteX7169" fmla="*/ 6032976 w 10243893"/>
              <a:gd name="connsiteY7169" fmla="*/ 603247 h 6867747"/>
              <a:gd name="connsiteX7170" fmla="*/ 6033097 w 10243893"/>
              <a:gd name="connsiteY7170" fmla="*/ 603080 h 6867747"/>
              <a:gd name="connsiteX7171" fmla="*/ 5742622 w 10243893"/>
              <a:gd name="connsiteY7171" fmla="*/ 603080 h 6867747"/>
              <a:gd name="connsiteX7172" fmla="*/ 5742622 w 10243893"/>
              <a:gd name="connsiteY7172" fmla="*/ 831155 h 6867747"/>
              <a:gd name="connsiteX7173" fmla="*/ 5825459 w 10243893"/>
              <a:gd name="connsiteY7173" fmla="*/ 858122 h 6867747"/>
              <a:gd name="connsiteX7174" fmla="*/ 5876613 w 10243893"/>
              <a:gd name="connsiteY7174" fmla="*/ 787620 h 6867747"/>
              <a:gd name="connsiteX7175" fmla="*/ 5876733 w 10243893"/>
              <a:gd name="connsiteY7175" fmla="*/ 787620 h 6867747"/>
              <a:gd name="connsiteX7176" fmla="*/ 4418071 w 10243893"/>
              <a:gd name="connsiteY7176" fmla="*/ 603080 h 6867747"/>
              <a:gd name="connsiteX7177" fmla="*/ 4418071 w 10243893"/>
              <a:gd name="connsiteY7177" fmla="*/ 603247 h 6867747"/>
              <a:gd name="connsiteX7178" fmla="*/ 4284080 w 10243893"/>
              <a:gd name="connsiteY7178" fmla="*/ 787620 h 6867747"/>
              <a:gd name="connsiteX7179" fmla="*/ 4335234 w 10243893"/>
              <a:gd name="connsiteY7179" fmla="*/ 858122 h 6867747"/>
              <a:gd name="connsiteX7180" fmla="*/ 4418071 w 10243893"/>
              <a:gd name="connsiteY7180" fmla="*/ 831155 h 6867747"/>
              <a:gd name="connsiteX7181" fmla="*/ 4418071 w 10243893"/>
              <a:gd name="connsiteY7181" fmla="*/ 603247 h 6867747"/>
              <a:gd name="connsiteX7182" fmla="*/ 4418192 w 10243893"/>
              <a:gd name="connsiteY7182" fmla="*/ 603080 h 6867747"/>
              <a:gd name="connsiteX7183" fmla="*/ 4127717 w 10243893"/>
              <a:gd name="connsiteY7183" fmla="*/ 603080 h 6867747"/>
              <a:gd name="connsiteX7184" fmla="*/ 4127717 w 10243893"/>
              <a:gd name="connsiteY7184" fmla="*/ 831155 h 6867747"/>
              <a:gd name="connsiteX7185" fmla="*/ 4210554 w 10243893"/>
              <a:gd name="connsiteY7185" fmla="*/ 858122 h 6867747"/>
              <a:gd name="connsiteX7186" fmla="*/ 4261708 w 10243893"/>
              <a:gd name="connsiteY7186" fmla="*/ 787620 h 6867747"/>
              <a:gd name="connsiteX7187" fmla="*/ 4261829 w 10243893"/>
              <a:gd name="connsiteY7187" fmla="*/ 787620 h 6867747"/>
              <a:gd name="connsiteX7188" fmla="*/ 1187657 w 10243893"/>
              <a:gd name="connsiteY7188" fmla="*/ 603080 h 6867747"/>
              <a:gd name="connsiteX7189" fmla="*/ 1187657 w 10243893"/>
              <a:gd name="connsiteY7189" fmla="*/ 603247 h 6867747"/>
              <a:gd name="connsiteX7190" fmla="*/ 1053667 w 10243893"/>
              <a:gd name="connsiteY7190" fmla="*/ 787620 h 6867747"/>
              <a:gd name="connsiteX7191" fmla="*/ 1104820 w 10243893"/>
              <a:gd name="connsiteY7191" fmla="*/ 858122 h 6867747"/>
              <a:gd name="connsiteX7192" fmla="*/ 1187657 w 10243893"/>
              <a:gd name="connsiteY7192" fmla="*/ 831155 h 6867747"/>
              <a:gd name="connsiteX7193" fmla="*/ 1187657 w 10243893"/>
              <a:gd name="connsiteY7193" fmla="*/ 603247 h 6867747"/>
              <a:gd name="connsiteX7194" fmla="*/ 1187778 w 10243893"/>
              <a:gd name="connsiteY7194" fmla="*/ 603080 h 6867747"/>
              <a:gd name="connsiteX7195" fmla="*/ 897303 w 10243893"/>
              <a:gd name="connsiteY7195" fmla="*/ 603080 h 6867747"/>
              <a:gd name="connsiteX7196" fmla="*/ 897303 w 10243893"/>
              <a:gd name="connsiteY7196" fmla="*/ 831155 h 6867747"/>
              <a:gd name="connsiteX7197" fmla="*/ 980141 w 10243893"/>
              <a:gd name="connsiteY7197" fmla="*/ 858122 h 6867747"/>
              <a:gd name="connsiteX7198" fmla="*/ 1031294 w 10243893"/>
              <a:gd name="connsiteY7198" fmla="*/ 787620 h 6867747"/>
              <a:gd name="connsiteX7199" fmla="*/ 1031415 w 10243893"/>
              <a:gd name="connsiteY7199" fmla="*/ 787620 h 6867747"/>
              <a:gd name="connsiteX7200" fmla="*/ 2803046 w 10243893"/>
              <a:gd name="connsiteY7200" fmla="*/ 602838 h 6867747"/>
              <a:gd name="connsiteX7201" fmla="*/ 2803046 w 10243893"/>
              <a:gd name="connsiteY7201" fmla="*/ 603005 h 6867747"/>
              <a:gd name="connsiteX7202" fmla="*/ 2669055 w 10243893"/>
              <a:gd name="connsiteY7202" fmla="*/ 787378 h 6867747"/>
              <a:gd name="connsiteX7203" fmla="*/ 2720208 w 10243893"/>
              <a:gd name="connsiteY7203" fmla="*/ 857880 h 6867747"/>
              <a:gd name="connsiteX7204" fmla="*/ 2803046 w 10243893"/>
              <a:gd name="connsiteY7204" fmla="*/ 830913 h 6867747"/>
              <a:gd name="connsiteX7205" fmla="*/ 2803046 w 10243893"/>
              <a:gd name="connsiteY7205" fmla="*/ 603005 h 6867747"/>
              <a:gd name="connsiteX7206" fmla="*/ 2803167 w 10243893"/>
              <a:gd name="connsiteY7206" fmla="*/ 602838 h 6867747"/>
              <a:gd name="connsiteX7207" fmla="*/ 2512692 w 10243893"/>
              <a:gd name="connsiteY7207" fmla="*/ 602838 h 6867747"/>
              <a:gd name="connsiteX7208" fmla="*/ 2512692 w 10243893"/>
              <a:gd name="connsiteY7208" fmla="*/ 830913 h 6867747"/>
              <a:gd name="connsiteX7209" fmla="*/ 2595529 w 10243893"/>
              <a:gd name="connsiteY7209" fmla="*/ 857880 h 6867747"/>
              <a:gd name="connsiteX7210" fmla="*/ 2646683 w 10243893"/>
              <a:gd name="connsiteY7210" fmla="*/ 787378 h 6867747"/>
              <a:gd name="connsiteX7211" fmla="*/ 2646804 w 10243893"/>
              <a:gd name="connsiteY7211" fmla="*/ 787378 h 6867747"/>
              <a:gd name="connsiteX7212" fmla="*/ 10242441 w 10243893"/>
              <a:gd name="connsiteY7212" fmla="*/ 597033 h 6867747"/>
              <a:gd name="connsiteX7213" fmla="*/ 10242441 w 10243893"/>
              <a:gd name="connsiteY7213" fmla="*/ 654113 h 6867747"/>
              <a:gd name="connsiteX7214" fmla="*/ 10221641 w 10243893"/>
              <a:gd name="connsiteY7214" fmla="*/ 625573 h 6867747"/>
              <a:gd name="connsiteX7215" fmla="*/ 8864077 w 10243893"/>
              <a:gd name="connsiteY7215" fmla="*/ 454940 h 6867747"/>
              <a:gd name="connsiteX7216" fmla="*/ 8718960 w 10243893"/>
              <a:gd name="connsiteY7216" fmla="*/ 502224 h 6867747"/>
              <a:gd name="connsiteX7217" fmla="*/ 8718960 w 10243893"/>
              <a:gd name="connsiteY7217" fmla="*/ 502345 h 6867747"/>
              <a:gd name="connsiteX7218" fmla="*/ 8629230 w 10243893"/>
              <a:gd name="connsiteY7218" fmla="*/ 625694 h 6867747"/>
              <a:gd name="connsiteX7219" fmla="*/ 8718960 w 10243893"/>
              <a:gd name="connsiteY7219" fmla="*/ 749164 h 6867747"/>
              <a:gd name="connsiteX7220" fmla="*/ 8953807 w 10243893"/>
              <a:gd name="connsiteY7220" fmla="*/ 825471 h 6867747"/>
              <a:gd name="connsiteX7221" fmla="*/ 8953807 w 10243893"/>
              <a:gd name="connsiteY7221" fmla="*/ 578410 h 6867747"/>
              <a:gd name="connsiteX7222" fmla="*/ 7249173 w 10243893"/>
              <a:gd name="connsiteY7222" fmla="*/ 454940 h 6867747"/>
              <a:gd name="connsiteX7223" fmla="*/ 7104056 w 10243893"/>
              <a:gd name="connsiteY7223" fmla="*/ 502224 h 6867747"/>
              <a:gd name="connsiteX7224" fmla="*/ 7103935 w 10243893"/>
              <a:gd name="connsiteY7224" fmla="*/ 502345 h 6867747"/>
              <a:gd name="connsiteX7225" fmla="*/ 7014326 w 10243893"/>
              <a:gd name="connsiteY7225" fmla="*/ 625694 h 6867747"/>
              <a:gd name="connsiteX7226" fmla="*/ 7104056 w 10243893"/>
              <a:gd name="connsiteY7226" fmla="*/ 749164 h 6867747"/>
              <a:gd name="connsiteX7227" fmla="*/ 7338903 w 10243893"/>
              <a:gd name="connsiteY7227" fmla="*/ 825471 h 6867747"/>
              <a:gd name="connsiteX7228" fmla="*/ 7338903 w 10243893"/>
              <a:gd name="connsiteY7228" fmla="*/ 578410 h 6867747"/>
              <a:gd name="connsiteX7229" fmla="*/ 5634268 w 10243893"/>
              <a:gd name="connsiteY7229" fmla="*/ 454940 h 6867747"/>
              <a:gd name="connsiteX7230" fmla="*/ 5489152 w 10243893"/>
              <a:gd name="connsiteY7230" fmla="*/ 502224 h 6867747"/>
              <a:gd name="connsiteX7231" fmla="*/ 5489152 w 10243893"/>
              <a:gd name="connsiteY7231" fmla="*/ 502345 h 6867747"/>
              <a:gd name="connsiteX7232" fmla="*/ 5399421 w 10243893"/>
              <a:gd name="connsiteY7232" fmla="*/ 625694 h 6867747"/>
              <a:gd name="connsiteX7233" fmla="*/ 5489152 w 10243893"/>
              <a:gd name="connsiteY7233" fmla="*/ 749164 h 6867747"/>
              <a:gd name="connsiteX7234" fmla="*/ 5723998 w 10243893"/>
              <a:gd name="connsiteY7234" fmla="*/ 825471 h 6867747"/>
              <a:gd name="connsiteX7235" fmla="*/ 5723998 w 10243893"/>
              <a:gd name="connsiteY7235" fmla="*/ 578410 h 6867747"/>
              <a:gd name="connsiteX7236" fmla="*/ 4019363 w 10243893"/>
              <a:gd name="connsiteY7236" fmla="*/ 454940 h 6867747"/>
              <a:gd name="connsiteX7237" fmla="*/ 3874247 w 10243893"/>
              <a:gd name="connsiteY7237" fmla="*/ 502224 h 6867747"/>
              <a:gd name="connsiteX7238" fmla="*/ 3874247 w 10243893"/>
              <a:gd name="connsiteY7238" fmla="*/ 502345 h 6867747"/>
              <a:gd name="connsiteX7239" fmla="*/ 3784517 w 10243893"/>
              <a:gd name="connsiteY7239" fmla="*/ 625694 h 6867747"/>
              <a:gd name="connsiteX7240" fmla="*/ 3874247 w 10243893"/>
              <a:gd name="connsiteY7240" fmla="*/ 749164 h 6867747"/>
              <a:gd name="connsiteX7241" fmla="*/ 4109094 w 10243893"/>
              <a:gd name="connsiteY7241" fmla="*/ 825471 h 6867747"/>
              <a:gd name="connsiteX7242" fmla="*/ 4109094 w 10243893"/>
              <a:gd name="connsiteY7242" fmla="*/ 578410 h 6867747"/>
              <a:gd name="connsiteX7243" fmla="*/ 2910311 w 10243893"/>
              <a:gd name="connsiteY7243" fmla="*/ 454819 h 6867747"/>
              <a:gd name="connsiteX7244" fmla="*/ 2820581 w 10243893"/>
              <a:gd name="connsiteY7244" fmla="*/ 578289 h 6867747"/>
              <a:gd name="connsiteX7245" fmla="*/ 2820581 w 10243893"/>
              <a:gd name="connsiteY7245" fmla="*/ 825350 h 6867747"/>
              <a:gd name="connsiteX7246" fmla="*/ 3055427 w 10243893"/>
              <a:gd name="connsiteY7246" fmla="*/ 749043 h 6867747"/>
              <a:gd name="connsiteX7247" fmla="*/ 3145158 w 10243893"/>
              <a:gd name="connsiteY7247" fmla="*/ 625573 h 6867747"/>
              <a:gd name="connsiteX7248" fmla="*/ 3055427 w 10243893"/>
              <a:gd name="connsiteY7248" fmla="*/ 502224 h 6867747"/>
              <a:gd name="connsiteX7249" fmla="*/ 2910311 w 10243893"/>
              <a:gd name="connsiteY7249" fmla="*/ 455061 h 6867747"/>
              <a:gd name="connsiteX7250" fmla="*/ 1295285 w 10243893"/>
              <a:gd name="connsiteY7250" fmla="*/ 454819 h 6867747"/>
              <a:gd name="connsiteX7251" fmla="*/ 1205555 w 10243893"/>
              <a:gd name="connsiteY7251" fmla="*/ 578289 h 6867747"/>
              <a:gd name="connsiteX7252" fmla="*/ 1205555 w 10243893"/>
              <a:gd name="connsiteY7252" fmla="*/ 825350 h 6867747"/>
              <a:gd name="connsiteX7253" fmla="*/ 1440523 w 10243893"/>
              <a:gd name="connsiteY7253" fmla="*/ 749043 h 6867747"/>
              <a:gd name="connsiteX7254" fmla="*/ 1530253 w 10243893"/>
              <a:gd name="connsiteY7254" fmla="*/ 625573 h 6867747"/>
              <a:gd name="connsiteX7255" fmla="*/ 1440523 w 10243893"/>
              <a:gd name="connsiteY7255" fmla="*/ 502224 h 6867747"/>
              <a:gd name="connsiteX7256" fmla="*/ 1295406 w 10243893"/>
              <a:gd name="connsiteY7256" fmla="*/ 455061 h 6867747"/>
              <a:gd name="connsiteX7257" fmla="*/ 9370654 w 10243893"/>
              <a:gd name="connsiteY7257" fmla="*/ 454698 h 6867747"/>
              <a:gd name="connsiteX7258" fmla="*/ 9280924 w 10243893"/>
              <a:gd name="connsiteY7258" fmla="*/ 578168 h 6867747"/>
              <a:gd name="connsiteX7259" fmla="*/ 9280924 w 10243893"/>
              <a:gd name="connsiteY7259" fmla="*/ 825229 h 6867747"/>
              <a:gd name="connsiteX7260" fmla="*/ 9515771 w 10243893"/>
              <a:gd name="connsiteY7260" fmla="*/ 748922 h 6867747"/>
              <a:gd name="connsiteX7261" fmla="*/ 9605501 w 10243893"/>
              <a:gd name="connsiteY7261" fmla="*/ 625452 h 6867747"/>
              <a:gd name="connsiteX7262" fmla="*/ 9515771 w 10243893"/>
              <a:gd name="connsiteY7262" fmla="*/ 502103 h 6867747"/>
              <a:gd name="connsiteX7263" fmla="*/ 9370654 w 10243893"/>
              <a:gd name="connsiteY7263" fmla="*/ 454940 h 6867747"/>
              <a:gd name="connsiteX7264" fmla="*/ 7755750 w 10243893"/>
              <a:gd name="connsiteY7264" fmla="*/ 454698 h 6867747"/>
              <a:gd name="connsiteX7265" fmla="*/ 7666019 w 10243893"/>
              <a:gd name="connsiteY7265" fmla="*/ 578168 h 6867747"/>
              <a:gd name="connsiteX7266" fmla="*/ 7666019 w 10243893"/>
              <a:gd name="connsiteY7266" fmla="*/ 825229 h 6867747"/>
              <a:gd name="connsiteX7267" fmla="*/ 7900867 w 10243893"/>
              <a:gd name="connsiteY7267" fmla="*/ 748922 h 6867747"/>
              <a:gd name="connsiteX7268" fmla="*/ 7990597 w 10243893"/>
              <a:gd name="connsiteY7268" fmla="*/ 625452 h 6867747"/>
              <a:gd name="connsiteX7269" fmla="*/ 7900867 w 10243893"/>
              <a:gd name="connsiteY7269" fmla="*/ 502103 h 6867747"/>
              <a:gd name="connsiteX7270" fmla="*/ 7755750 w 10243893"/>
              <a:gd name="connsiteY7270" fmla="*/ 454940 h 6867747"/>
              <a:gd name="connsiteX7271" fmla="*/ 6140966 w 10243893"/>
              <a:gd name="connsiteY7271" fmla="*/ 454698 h 6867747"/>
              <a:gd name="connsiteX7272" fmla="*/ 6051236 w 10243893"/>
              <a:gd name="connsiteY7272" fmla="*/ 578168 h 6867747"/>
              <a:gd name="connsiteX7273" fmla="*/ 6051236 w 10243893"/>
              <a:gd name="connsiteY7273" fmla="*/ 825229 h 6867747"/>
              <a:gd name="connsiteX7274" fmla="*/ 6286204 w 10243893"/>
              <a:gd name="connsiteY7274" fmla="*/ 748922 h 6867747"/>
              <a:gd name="connsiteX7275" fmla="*/ 6375934 w 10243893"/>
              <a:gd name="connsiteY7275" fmla="*/ 625452 h 6867747"/>
              <a:gd name="connsiteX7276" fmla="*/ 6286204 w 10243893"/>
              <a:gd name="connsiteY7276" fmla="*/ 502103 h 6867747"/>
              <a:gd name="connsiteX7277" fmla="*/ 6141087 w 10243893"/>
              <a:gd name="connsiteY7277" fmla="*/ 454940 h 6867747"/>
              <a:gd name="connsiteX7278" fmla="*/ 4525820 w 10243893"/>
              <a:gd name="connsiteY7278" fmla="*/ 454698 h 6867747"/>
              <a:gd name="connsiteX7279" fmla="*/ 4436090 w 10243893"/>
              <a:gd name="connsiteY7279" fmla="*/ 578168 h 6867747"/>
              <a:gd name="connsiteX7280" fmla="*/ 4436090 w 10243893"/>
              <a:gd name="connsiteY7280" fmla="*/ 825229 h 6867747"/>
              <a:gd name="connsiteX7281" fmla="*/ 4671058 w 10243893"/>
              <a:gd name="connsiteY7281" fmla="*/ 748922 h 6867747"/>
              <a:gd name="connsiteX7282" fmla="*/ 4760788 w 10243893"/>
              <a:gd name="connsiteY7282" fmla="*/ 625452 h 6867747"/>
              <a:gd name="connsiteX7283" fmla="*/ 4671058 w 10243893"/>
              <a:gd name="connsiteY7283" fmla="*/ 502103 h 6867747"/>
              <a:gd name="connsiteX7284" fmla="*/ 4525941 w 10243893"/>
              <a:gd name="connsiteY7284" fmla="*/ 454940 h 6867747"/>
              <a:gd name="connsiteX7285" fmla="*/ 2404338 w 10243893"/>
              <a:gd name="connsiteY7285" fmla="*/ 454698 h 6867747"/>
              <a:gd name="connsiteX7286" fmla="*/ 2259222 w 10243893"/>
              <a:gd name="connsiteY7286" fmla="*/ 501982 h 6867747"/>
              <a:gd name="connsiteX7287" fmla="*/ 2259101 w 10243893"/>
              <a:gd name="connsiteY7287" fmla="*/ 502103 h 6867747"/>
              <a:gd name="connsiteX7288" fmla="*/ 2169370 w 10243893"/>
              <a:gd name="connsiteY7288" fmla="*/ 625452 h 6867747"/>
              <a:gd name="connsiteX7289" fmla="*/ 2259101 w 10243893"/>
              <a:gd name="connsiteY7289" fmla="*/ 748922 h 6867747"/>
              <a:gd name="connsiteX7290" fmla="*/ 2494069 w 10243893"/>
              <a:gd name="connsiteY7290" fmla="*/ 825229 h 6867747"/>
              <a:gd name="connsiteX7291" fmla="*/ 2494069 w 10243893"/>
              <a:gd name="connsiteY7291" fmla="*/ 578168 h 6867747"/>
              <a:gd name="connsiteX7292" fmla="*/ 789434 w 10243893"/>
              <a:gd name="connsiteY7292" fmla="*/ 454698 h 6867747"/>
              <a:gd name="connsiteX7293" fmla="*/ 644317 w 10243893"/>
              <a:gd name="connsiteY7293" fmla="*/ 501982 h 6867747"/>
              <a:gd name="connsiteX7294" fmla="*/ 644196 w 10243893"/>
              <a:gd name="connsiteY7294" fmla="*/ 502103 h 6867747"/>
              <a:gd name="connsiteX7295" fmla="*/ 554466 w 10243893"/>
              <a:gd name="connsiteY7295" fmla="*/ 625452 h 6867747"/>
              <a:gd name="connsiteX7296" fmla="*/ 644196 w 10243893"/>
              <a:gd name="connsiteY7296" fmla="*/ 748922 h 6867747"/>
              <a:gd name="connsiteX7297" fmla="*/ 879164 w 10243893"/>
              <a:gd name="connsiteY7297" fmla="*/ 825229 h 6867747"/>
              <a:gd name="connsiteX7298" fmla="*/ 879164 w 10243893"/>
              <a:gd name="connsiteY7298" fmla="*/ 578168 h 6867747"/>
              <a:gd name="connsiteX7299" fmla="*/ 8472746 w 10243893"/>
              <a:gd name="connsiteY7299" fmla="*/ 441275 h 6867747"/>
              <a:gd name="connsiteX7300" fmla="*/ 8472746 w 10243893"/>
              <a:gd name="connsiteY7300" fmla="*/ 582280 h 6867747"/>
              <a:gd name="connsiteX7301" fmla="*/ 8338634 w 10243893"/>
              <a:gd name="connsiteY7301" fmla="*/ 625815 h 6867747"/>
              <a:gd name="connsiteX7302" fmla="*/ 8472746 w 10243893"/>
              <a:gd name="connsiteY7302" fmla="*/ 669350 h 6867747"/>
              <a:gd name="connsiteX7303" fmla="*/ 8472746 w 10243893"/>
              <a:gd name="connsiteY7303" fmla="*/ 810113 h 6867747"/>
              <a:gd name="connsiteX7304" fmla="*/ 8555583 w 10243893"/>
              <a:gd name="connsiteY7304" fmla="*/ 696196 h 6867747"/>
              <a:gd name="connsiteX7305" fmla="*/ 8689537 w 10243893"/>
              <a:gd name="connsiteY7305" fmla="*/ 739680 h 6867747"/>
              <a:gd name="connsiteX7306" fmla="*/ 8689574 w 10243893"/>
              <a:gd name="connsiteY7306" fmla="*/ 739731 h 6867747"/>
              <a:gd name="connsiteX7307" fmla="*/ 8689695 w 10243893"/>
              <a:gd name="connsiteY7307" fmla="*/ 739731 h 6867747"/>
              <a:gd name="connsiteX7308" fmla="*/ 8689537 w 10243893"/>
              <a:gd name="connsiteY7308" fmla="*/ 739680 h 6867747"/>
              <a:gd name="connsiteX7309" fmla="*/ 8606737 w 10243893"/>
              <a:gd name="connsiteY7309" fmla="*/ 625694 h 6867747"/>
              <a:gd name="connsiteX7310" fmla="*/ 8689574 w 10243893"/>
              <a:gd name="connsiteY7310" fmla="*/ 511777 h 6867747"/>
              <a:gd name="connsiteX7311" fmla="*/ 8555583 w 10243893"/>
              <a:gd name="connsiteY7311" fmla="*/ 555312 h 6867747"/>
              <a:gd name="connsiteX7312" fmla="*/ 6857842 w 10243893"/>
              <a:gd name="connsiteY7312" fmla="*/ 441275 h 6867747"/>
              <a:gd name="connsiteX7313" fmla="*/ 6857842 w 10243893"/>
              <a:gd name="connsiteY7313" fmla="*/ 582280 h 6867747"/>
              <a:gd name="connsiteX7314" fmla="*/ 6723730 w 10243893"/>
              <a:gd name="connsiteY7314" fmla="*/ 625815 h 6867747"/>
              <a:gd name="connsiteX7315" fmla="*/ 6857842 w 10243893"/>
              <a:gd name="connsiteY7315" fmla="*/ 669350 h 6867747"/>
              <a:gd name="connsiteX7316" fmla="*/ 6857842 w 10243893"/>
              <a:gd name="connsiteY7316" fmla="*/ 810113 h 6867747"/>
              <a:gd name="connsiteX7317" fmla="*/ 6940679 w 10243893"/>
              <a:gd name="connsiteY7317" fmla="*/ 696196 h 6867747"/>
              <a:gd name="connsiteX7318" fmla="*/ 7074633 w 10243893"/>
              <a:gd name="connsiteY7318" fmla="*/ 739680 h 6867747"/>
              <a:gd name="connsiteX7319" fmla="*/ 7074670 w 10243893"/>
              <a:gd name="connsiteY7319" fmla="*/ 739731 h 6867747"/>
              <a:gd name="connsiteX7320" fmla="*/ 7074791 w 10243893"/>
              <a:gd name="connsiteY7320" fmla="*/ 739731 h 6867747"/>
              <a:gd name="connsiteX7321" fmla="*/ 7074633 w 10243893"/>
              <a:gd name="connsiteY7321" fmla="*/ 739680 h 6867747"/>
              <a:gd name="connsiteX7322" fmla="*/ 6991832 w 10243893"/>
              <a:gd name="connsiteY7322" fmla="*/ 625694 h 6867747"/>
              <a:gd name="connsiteX7323" fmla="*/ 7074670 w 10243893"/>
              <a:gd name="connsiteY7323" fmla="*/ 511777 h 6867747"/>
              <a:gd name="connsiteX7324" fmla="*/ 6940679 w 10243893"/>
              <a:gd name="connsiteY7324" fmla="*/ 555312 h 6867747"/>
              <a:gd name="connsiteX7325" fmla="*/ 5242937 w 10243893"/>
              <a:gd name="connsiteY7325" fmla="*/ 441275 h 6867747"/>
              <a:gd name="connsiteX7326" fmla="*/ 5242937 w 10243893"/>
              <a:gd name="connsiteY7326" fmla="*/ 582280 h 6867747"/>
              <a:gd name="connsiteX7327" fmla="*/ 5108825 w 10243893"/>
              <a:gd name="connsiteY7327" fmla="*/ 625815 h 6867747"/>
              <a:gd name="connsiteX7328" fmla="*/ 5242937 w 10243893"/>
              <a:gd name="connsiteY7328" fmla="*/ 669350 h 6867747"/>
              <a:gd name="connsiteX7329" fmla="*/ 5242937 w 10243893"/>
              <a:gd name="connsiteY7329" fmla="*/ 810113 h 6867747"/>
              <a:gd name="connsiteX7330" fmla="*/ 5325775 w 10243893"/>
              <a:gd name="connsiteY7330" fmla="*/ 696196 h 6867747"/>
              <a:gd name="connsiteX7331" fmla="*/ 5459729 w 10243893"/>
              <a:gd name="connsiteY7331" fmla="*/ 739680 h 6867747"/>
              <a:gd name="connsiteX7332" fmla="*/ 5459766 w 10243893"/>
              <a:gd name="connsiteY7332" fmla="*/ 739731 h 6867747"/>
              <a:gd name="connsiteX7333" fmla="*/ 5459886 w 10243893"/>
              <a:gd name="connsiteY7333" fmla="*/ 739731 h 6867747"/>
              <a:gd name="connsiteX7334" fmla="*/ 5459729 w 10243893"/>
              <a:gd name="connsiteY7334" fmla="*/ 739680 h 6867747"/>
              <a:gd name="connsiteX7335" fmla="*/ 5376928 w 10243893"/>
              <a:gd name="connsiteY7335" fmla="*/ 625694 h 6867747"/>
              <a:gd name="connsiteX7336" fmla="*/ 5459766 w 10243893"/>
              <a:gd name="connsiteY7336" fmla="*/ 511777 h 6867747"/>
              <a:gd name="connsiteX7337" fmla="*/ 5325775 w 10243893"/>
              <a:gd name="connsiteY7337" fmla="*/ 555312 h 6867747"/>
              <a:gd name="connsiteX7338" fmla="*/ 3628033 w 10243893"/>
              <a:gd name="connsiteY7338" fmla="*/ 441275 h 6867747"/>
              <a:gd name="connsiteX7339" fmla="*/ 3628033 w 10243893"/>
              <a:gd name="connsiteY7339" fmla="*/ 582280 h 6867747"/>
              <a:gd name="connsiteX7340" fmla="*/ 3493921 w 10243893"/>
              <a:gd name="connsiteY7340" fmla="*/ 625815 h 6867747"/>
              <a:gd name="connsiteX7341" fmla="*/ 3628033 w 10243893"/>
              <a:gd name="connsiteY7341" fmla="*/ 669350 h 6867747"/>
              <a:gd name="connsiteX7342" fmla="*/ 3628033 w 10243893"/>
              <a:gd name="connsiteY7342" fmla="*/ 810113 h 6867747"/>
              <a:gd name="connsiteX7343" fmla="*/ 3710870 w 10243893"/>
              <a:gd name="connsiteY7343" fmla="*/ 696196 h 6867747"/>
              <a:gd name="connsiteX7344" fmla="*/ 3844824 w 10243893"/>
              <a:gd name="connsiteY7344" fmla="*/ 739680 h 6867747"/>
              <a:gd name="connsiteX7345" fmla="*/ 3844861 w 10243893"/>
              <a:gd name="connsiteY7345" fmla="*/ 739731 h 6867747"/>
              <a:gd name="connsiteX7346" fmla="*/ 3844982 w 10243893"/>
              <a:gd name="connsiteY7346" fmla="*/ 739731 h 6867747"/>
              <a:gd name="connsiteX7347" fmla="*/ 3844824 w 10243893"/>
              <a:gd name="connsiteY7347" fmla="*/ 739680 h 6867747"/>
              <a:gd name="connsiteX7348" fmla="*/ 3762024 w 10243893"/>
              <a:gd name="connsiteY7348" fmla="*/ 625694 h 6867747"/>
              <a:gd name="connsiteX7349" fmla="*/ 3844861 w 10243893"/>
              <a:gd name="connsiteY7349" fmla="*/ 511777 h 6867747"/>
              <a:gd name="connsiteX7350" fmla="*/ 3710870 w 10243893"/>
              <a:gd name="connsiteY7350" fmla="*/ 555312 h 6867747"/>
              <a:gd name="connsiteX7351" fmla="*/ 2013007 w 10243893"/>
              <a:gd name="connsiteY7351" fmla="*/ 441275 h 6867747"/>
              <a:gd name="connsiteX7352" fmla="*/ 2013007 w 10243893"/>
              <a:gd name="connsiteY7352" fmla="*/ 582280 h 6867747"/>
              <a:gd name="connsiteX7353" fmla="*/ 1878895 w 10243893"/>
              <a:gd name="connsiteY7353" fmla="*/ 625815 h 6867747"/>
              <a:gd name="connsiteX7354" fmla="*/ 2013007 w 10243893"/>
              <a:gd name="connsiteY7354" fmla="*/ 669350 h 6867747"/>
              <a:gd name="connsiteX7355" fmla="*/ 2013007 w 10243893"/>
              <a:gd name="connsiteY7355" fmla="*/ 810113 h 6867747"/>
              <a:gd name="connsiteX7356" fmla="*/ 2095845 w 10243893"/>
              <a:gd name="connsiteY7356" fmla="*/ 696196 h 6867747"/>
              <a:gd name="connsiteX7357" fmla="*/ 2229799 w 10243893"/>
              <a:gd name="connsiteY7357" fmla="*/ 739680 h 6867747"/>
              <a:gd name="connsiteX7358" fmla="*/ 2229836 w 10243893"/>
              <a:gd name="connsiteY7358" fmla="*/ 739731 h 6867747"/>
              <a:gd name="connsiteX7359" fmla="*/ 2229956 w 10243893"/>
              <a:gd name="connsiteY7359" fmla="*/ 739731 h 6867747"/>
              <a:gd name="connsiteX7360" fmla="*/ 2229799 w 10243893"/>
              <a:gd name="connsiteY7360" fmla="*/ 739680 h 6867747"/>
              <a:gd name="connsiteX7361" fmla="*/ 2146998 w 10243893"/>
              <a:gd name="connsiteY7361" fmla="*/ 625694 h 6867747"/>
              <a:gd name="connsiteX7362" fmla="*/ 2229836 w 10243893"/>
              <a:gd name="connsiteY7362" fmla="*/ 511777 h 6867747"/>
              <a:gd name="connsiteX7363" fmla="*/ 2095845 w 10243893"/>
              <a:gd name="connsiteY7363" fmla="*/ 555312 h 6867747"/>
              <a:gd name="connsiteX7364" fmla="*/ 398103 w 10243893"/>
              <a:gd name="connsiteY7364" fmla="*/ 441275 h 6867747"/>
              <a:gd name="connsiteX7365" fmla="*/ 398103 w 10243893"/>
              <a:gd name="connsiteY7365" fmla="*/ 582280 h 6867747"/>
              <a:gd name="connsiteX7366" fmla="*/ 263991 w 10243893"/>
              <a:gd name="connsiteY7366" fmla="*/ 625815 h 6867747"/>
              <a:gd name="connsiteX7367" fmla="*/ 398103 w 10243893"/>
              <a:gd name="connsiteY7367" fmla="*/ 669350 h 6867747"/>
              <a:gd name="connsiteX7368" fmla="*/ 398103 w 10243893"/>
              <a:gd name="connsiteY7368" fmla="*/ 810113 h 6867747"/>
              <a:gd name="connsiteX7369" fmla="*/ 480940 w 10243893"/>
              <a:gd name="connsiteY7369" fmla="*/ 696196 h 6867747"/>
              <a:gd name="connsiteX7370" fmla="*/ 614894 w 10243893"/>
              <a:gd name="connsiteY7370" fmla="*/ 739680 h 6867747"/>
              <a:gd name="connsiteX7371" fmla="*/ 614931 w 10243893"/>
              <a:gd name="connsiteY7371" fmla="*/ 739731 h 6867747"/>
              <a:gd name="connsiteX7372" fmla="*/ 615052 w 10243893"/>
              <a:gd name="connsiteY7372" fmla="*/ 739731 h 6867747"/>
              <a:gd name="connsiteX7373" fmla="*/ 614894 w 10243893"/>
              <a:gd name="connsiteY7373" fmla="*/ 739680 h 6867747"/>
              <a:gd name="connsiteX7374" fmla="*/ 532094 w 10243893"/>
              <a:gd name="connsiteY7374" fmla="*/ 625694 h 6867747"/>
              <a:gd name="connsiteX7375" fmla="*/ 614931 w 10243893"/>
              <a:gd name="connsiteY7375" fmla="*/ 511777 h 6867747"/>
              <a:gd name="connsiteX7376" fmla="*/ 480940 w 10243893"/>
              <a:gd name="connsiteY7376" fmla="*/ 555312 h 6867747"/>
              <a:gd name="connsiteX7377" fmla="*/ 3302004 w 10243893"/>
              <a:gd name="connsiteY7377" fmla="*/ 441154 h 6867747"/>
              <a:gd name="connsiteX7378" fmla="*/ 3219167 w 10243893"/>
              <a:gd name="connsiteY7378" fmla="*/ 555191 h 6867747"/>
              <a:gd name="connsiteX7379" fmla="*/ 3085176 w 10243893"/>
              <a:gd name="connsiteY7379" fmla="*/ 511656 h 6867747"/>
              <a:gd name="connsiteX7380" fmla="*/ 3168014 w 10243893"/>
              <a:gd name="connsiteY7380" fmla="*/ 625573 h 6867747"/>
              <a:gd name="connsiteX7381" fmla="*/ 3085176 w 10243893"/>
              <a:gd name="connsiteY7381" fmla="*/ 739610 h 6867747"/>
              <a:gd name="connsiteX7382" fmla="*/ 3219167 w 10243893"/>
              <a:gd name="connsiteY7382" fmla="*/ 696075 h 6867747"/>
              <a:gd name="connsiteX7383" fmla="*/ 3302004 w 10243893"/>
              <a:gd name="connsiteY7383" fmla="*/ 810113 h 6867747"/>
              <a:gd name="connsiteX7384" fmla="*/ 3302004 w 10243893"/>
              <a:gd name="connsiteY7384" fmla="*/ 669229 h 6867747"/>
              <a:gd name="connsiteX7385" fmla="*/ 3436116 w 10243893"/>
              <a:gd name="connsiteY7385" fmla="*/ 625694 h 6867747"/>
              <a:gd name="connsiteX7386" fmla="*/ 3302004 w 10243893"/>
              <a:gd name="connsiteY7386" fmla="*/ 582159 h 6867747"/>
              <a:gd name="connsiteX7387" fmla="*/ 1687100 w 10243893"/>
              <a:gd name="connsiteY7387" fmla="*/ 441154 h 6867747"/>
              <a:gd name="connsiteX7388" fmla="*/ 1604263 w 10243893"/>
              <a:gd name="connsiteY7388" fmla="*/ 555191 h 6867747"/>
              <a:gd name="connsiteX7389" fmla="*/ 1604142 w 10243893"/>
              <a:gd name="connsiteY7389" fmla="*/ 555191 h 6867747"/>
              <a:gd name="connsiteX7390" fmla="*/ 1470151 w 10243893"/>
              <a:gd name="connsiteY7390" fmla="*/ 511656 h 6867747"/>
              <a:gd name="connsiteX7391" fmla="*/ 1552988 w 10243893"/>
              <a:gd name="connsiteY7391" fmla="*/ 625573 h 6867747"/>
              <a:gd name="connsiteX7392" fmla="*/ 1470151 w 10243893"/>
              <a:gd name="connsiteY7392" fmla="*/ 739610 h 6867747"/>
              <a:gd name="connsiteX7393" fmla="*/ 1604263 w 10243893"/>
              <a:gd name="connsiteY7393" fmla="*/ 696075 h 6867747"/>
              <a:gd name="connsiteX7394" fmla="*/ 1687100 w 10243893"/>
              <a:gd name="connsiteY7394" fmla="*/ 810113 h 6867747"/>
              <a:gd name="connsiteX7395" fmla="*/ 1687100 w 10243893"/>
              <a:gd name="connsiteY7395" fmla="*/ 669229 h 6867747"/>
              <a:gd name="connsiteX7396" fmla="*/ 1821212 w 10243893"/>
              <a:gd name="connsiteY7396" fmla="*/ 625694 h 6867747"/>
              <a:gd name="connsiteX7397" fmla="*/ 1687100 w 10243893"/>
              <a:gd name="connsiteY7397" fmla="*/ 582159 h 6867747"/>
              <a:gd name="connsiteX7398" fmla="*/ 9762348 w 10243893"/>
              <a:gd name="connsiteY7398" fmla="*/ 441033 h 6867747"/>
              <a:gd name="connsiteX7399" fmla="*/ 9679510 w 10243893"/>
              <a:gd name="connsiteY7399" fmla="*/ 555071 h 6867747"/>
              <a:gd name="connsiteX7400" fmla="*/ 9679389 w 10243893"/>
              <a:gd name="connsiteY7400" fmla="*/ 555071 h 6867747"/>
              <a:gd name="connsiteX7401" fmla="*/ 9545399 w 10243893"/>
              <a:gd name="connsiteY7401" fmla="*/ 511536 h 6867747"/>
              <a:gd name="connsiteX7402" fmla="*/ 9628236 w 10243893"/>
              <a:gd name="connsiteY7402" fmla="*/ 625452 h 6867747"/>
              <a:gd name="connsiteX7403" fmla="*/ 9545399 w 10243893"/>
              <a:gd name="connsiteY7403" fmla="*/ 739489 h 6867747"/>
              <a:gd name="connsiteX7404" fmla="*/ 9679510 w 10243893"/>
              <a:gd name="connsiteY7404" fmla="*/ 695954 h 6867747"/>
              <a:gd name="connsiteX7405" fmla="*/ 9762348 w 10243893"/>
              <a:gd name="connsiteY7405" fmla="*/ 809992 h 6867747"/>
              <a:gd name="connsiteX7406" fmla="*/ 9762348 w 10243893"/>
              <a:gd name="connsiteY7406" fmla="*/ 669108 h 6867747"/>
              <a:gd name="connsiteX7407" fmla="*/ 9896459 w 10243893"/>
              <a:gd name="connsiteY7407" fmla="*/ 625573 h 6867747"/>
              <a:gd name="connsiteX7408" fmla="*/ 9762348 w 10243893"/>
              <a:gd name="connsiteY7408" fmla="*/ 582038 h 6867747"/>
              <a:gd name="connsiteX7409" fmla="*/ 8147443 w 10243893"/>
              <a:gd name="connsiteY7409" fmla="*/ 441033 h 6867747"/>
              <a:gd name="connsiteX7410" fmla="*/ 8064606 w 10243893"/>
              <a:gd name="connsiteY7410" fmla="*/ 555071 h 6867747"/>
              <a:gd name="connsiteX7411" fmla="*/ 7930615 w 10243893"/>
              <a:gd name="connsiteY7411" fmla="*/ 511536 h 6867747"/>
              <a:gd name="connsiteX7412" fmla="*/ 8013453 w 10243893"/>
              <a:gd name="connsiteY7412" fmla="*/ 625452 h 6867747"/>
              <a:gd name="connsiteX7413" fmla="*/ 7930615 w 10243893"/>
              <a:gd name="connsiteY7413" fmla="*/ 739489 h 6867747"/>
              <a:gd name="connsiteX7414" fmla="*/ 8064606 w 10243893"/>
              <a:gd name="connsiteY7414" fmla="*/ 695954 h 6867747"/>
              <a:gd name="connsiteX7415" fmla="*/ 8147443 w 10243893"/>
              <a:gd name="connsiteY7415" fmla="*/ 809992 h 6867747"/>
              <a:gd name="connsiteX7416" fmla="*/ 8147443 w 10243893"/>
              <a:gd name="connsiteY7416" fmla="*/ 669108 h 6867747"/>
              <a:gd name="connsiteX7417" fmla="*/ 8281555 w 10243893"/>
              <a:gd name="connsiteY7417" fmla="*/ 625573 h 6867747"/>
              <a:gd name="connsiteX7418" fmla="*/ 8147443 w 10243893"/>
              <a:gd name="connsiteY7418" fmla="*/ 582038 h 6867747"/>
              <a:gd name="connsiteX7419" fmla="*/ 6532781 w 10243893"/>
              <a:gd name="connsiteY7419" fmla="*/ 441033 h 6867747"/>
              <a:gd name="connsiteX7420" fmla="*/ 6449943 w 10243893"/>
              <a:gd name="connsiteY7420" fmla="*/ 555071 h 6867747"/>
              <a:gd name="connsiteX7421" fmla="*/ 6449822 w 10243893"/>
              <a:gd name="connsiteY7421" fmla="*/ 555071 h 6867747"/>
              <a:gd name="connsiteX7422" fmla="*/ 6315832 w 10243893"/>
              <a:gd name="connsiteY7422" fmla="*/ 511536 h 6867747"/>
              <a:gd name="connsiteX7423" fmla="*/ 6398669 w 10243893"/>
              <a:gd name="connsiteY7423" fmla="*/ 625452 h 6867747"/>
              <a:gd name="connsiteX7424" fmla="*/ 6315832 w 10243893"/>
              <a:gd name="connsiteY7424" fmla="*/ 739489 h 6867747"/>
              <a:gd name="connsiteX7425" fmla="*/ 6449943 w 10243893"/>
              <a:gd name="connsiteY7425" fmla="*/ 695954 h 6867747"/>
              <a:gd name="connsiteX7426" fmla="*/ 6532781 w 10243893"/>
              <a:gd name="connsiteY7426" fmla="*/ 809992 h 6867747"/>
              <a:gd name="connsiteX7427" fmla="*/ 6532781 w 10243893"/>
              <a:gd name="connsiteY7427" fmla="*/ 669108 h 6867747"/>
              <a:gd name="connsiteX7428" fmla="*/ 6666892 w 10243893"/>
              <a:gd name="connsiteY7428" fmla="*/ 625573 h 6867747"/>
              <a:gd name="connsiteX7429" fmla="*/ 6532781 w 10243893"/>
              <a:gd name="connsiteY7429" fmla="*/ 582038 h 6867747"/>
              <a:gd name="connsiteX7430" fmla="*/ 4917634 w 10243893"/>
              <a:gd name="connsiteY7430" fmla="*/ 441033 h 6867747"/>
              <a:gd name="connsiteX7431" fmla="*/ 4834797 w 10243893"/>
              <a:gd name="connsiteY7431" fmla="*/ 555071 h 6867747"/>
              <a:gd name="connsiteX7432" fmla="*/ 4834676 w 10243893"/>
              <a:gd name="connsiteY7432" fmla="*/ 555071 h 6867747"/>
              <a:gd name="connsiteX7433" fmla="*/ 4700685 w 10243893"/>
              <a:gd name="connsiteY7433" fmla="*/ 511536 h 6867747"/>
              <a:gd name="connsiteX7434" fmla="*/ 4783523 w 10243893"/>
              <a:gd name="connsiteY7434" fmla="*/ 625452 h 6867747"/>
              <a:gd name="connsiteX7435" fmla="*/ 4700685 w 10243893"/>
              <a:gd name="connsiteY7435" fmla="*/ 739489 h 6867747"/>
              <a:gd name="connsiteX7436" fmla="*/ 4834797 w 10243893"/>
              <a:gd name="connsiteY7436" fmla="*/ 695954 h 6867747"/>
              <a:gd name="connsiteX7437" fmla="*/ 4917634 w 10243893"/>
              <a:gd name="connsiteY7437" fmla="*/ 809992 h 6867747"/>
              <a:gd name="connsiteX7438" fmla="*/ 4917634 w 10243893"/>
              <a:gd name="connsiteY7438" fmla="*/ 669108 h 6867747"/>
              <a:gd name="connsiteX7439" fmla="*/ 5051746 w 10243893"/>
              <a:gd name="connsiteY7439" fmla="*/ 625573 h 6867747"/>
              <a:gd name="connsiteX7440" fmla="*/ 4917634 w 10243893"/>
              <a:gd name="connsiteY7440" fmla="*/ 582038 h 6867747"/>
              <a:gd name="connsiteX7441" fmla="*/ 9117547 w 10243893"/>
              <a:gd name="connsiteY7441" fmla="*/ 372587 h 6867747"/>
              <a:gd name="connsiteX7442" fmla="*/ 8972309 w 10243893"/>
              <a:gd name="connsiteY7442" fmla="*/ 419749 h 6867747"/>
              <a:gd name="connsiteX7443" fmla="*/ 8972309 w 10243893"/>
              <a:gd name="connsiteY7443" fmla="*/ 572364 h 6867747"/>
              <a:gd name="connsiteX7444" fmla="*/ 9117547 w 10243893"/>
              <a:gd name="connsiteY7444" fmla="*/ 772141 h 6867747"/>
              <a:gd name="connsiteX7445" fmla="*/ 9262784 w 10243893"/>
              <a:gd name="connsiteY7445" fmla="*/ 572364 h 6867747"/>
              <a:gd name="connsiteX7446" fmla="*/ 9262784 w 10243893"/>
              <a:gd name="connsiteY7446" fmla="*/ 419749 h 6867747"/>
              <a:gd name="connsiteX7447" fmla="*/ 7502642 w 10243893"/>
              <a:gd name="connsiteY7447" fmla="*/ 372587 h 6867747"/>
              <a:gd name="connsiteX7448" fmla="*/ 7357405 w 10243893"/>
              <a:gd name="connsiteY7448" fmla="*/ 419749 h 6867747"/>
              <a:gd name="connsiteX7449" fmla="*/ 7357405 w 10243893"/>
              <a:gd name="connsiteY7449" fmla="*/ 572364 h 6867747"/>
              <a:gd name="connsiteX7450" fmla="*/ 7502642 w 10243893"/>
              <a:gd name="connsiteY7450" fmla="*/ 772141 h 6867747"/>
              <a:gd name="connsiteX7451" fmla="*/ 7647880 w 10243893"/>
              <a:gd name="connsiteY7451" fmla="*/ 572364 h 6867747"/>
              <a:gd name="connsiteX7452" fmla="*/ 7647880 w 10243893"/>
              <a:gd name="connsiteY7452" fmla="*/ 419749 h 6867747"/>
              <a:gd name="connsiteX7453" fmla="*/ 5887738 w 10243893"/>
              <a:gd name="connsiteY7453" fmla="*/ 372587 h 6867747"/>
              <a:gd name="connsiteX7454" fmla="*/ 5742501 w 10243893"/>
              <a:gd name="connsiteY7454" fmla="*/ 419749 h 6867747"/>
              <a:gd name="connsiteX7455" fmla="*/ 5742501 w 10243893"/>
              <a:gd name="connsiteY7455" fmla="*/ 572364 h 6867747"/>
              <a:gd name="connsiteX7456" fmla="*/ 5887738 w 10243893"/>
              <a:gd name="connsiteY7456" fmla="*/ 772141 h 6867747"/>
              <a:gd name="connsiteX7457" fmla="*/ 6032976 w 10243893"/>
              <a:gd name="connsiteY7457" fmla="*/ 572364 h 6867747"/>
              <a:gd name="connsiteX7458" fmla="*/ 6032976 w 10243893"/>
              <a:gd name="connsiteY7458" fmla="*/ 419749 h 6867747"/>
              <a:gd name="connsiteX7459" fmla="*/ 4272834 w 10243893"/>
              <a:gd name="connsiteY7459" fmla="*/ 372587 h 6867747"/>
              <a:gd name="connsiteX7460" fmla="*/ 4127596 w 10243893"/>
              <a:gd name="connsiteY7460" fmla="*/ 419749 h 6867747"/>
              <a:gd name="connsiteX7461" fmla="*/ 4127596 w 10243893"/>
              <a:gd name="connsiteY7461" fmla="*/ 572364 h 6867747"/>
              <a:gd name="connsiteX7462" fmla="*/ 4272834 w 10243893"/>
              <a:gd name="connsiteY7462" fmla="*/ 772141 h 6867747"/>
              <a:gd name="connsiteX7463" fmla="*/ 4418071 w 10243893"/>
              <a:gd name="connsiteY7463" fmla="*/ 572364 h 6867747"/>
              <a:gd name="connsiteX7464" fmla="*/ 4418071 w 10243893"/>
              <a:gd name="connsiteY7464" fmla="*/ 419749 h 6867747"/>
              <a:gd name="connsiteX7465" fmla="*/ 1042420 w 10243893"/>
              <a:gd name="connsiteY7465" fmla="*/ 372587 h 6867747"/>
              <a:gd name="connsiteX7466" fmla="*/ 897183 w 10243893"/>
              <a:gd name="connsiteY7466" fmla="*/ 419749 h 6867747"/>
              <a:gd name="connsiteX7467" fmla="*/ 897183 w 10243893"/>
              <a:gd name="connsiteY7467" fmla="*/ 572364 h 6867747"/>
              <a:gd name="connsiteX7468" fmla="*/ 1042420 w 10243893"/>
              <a:gd name="connsiteY7468" fmla="*/ 772141 h 6867747"/>
              <a:gd name="connsiteX7469" fmla="*/ 1187657 w 10243893"/>
              <a:gd name="connsiteY7469" fmla="*/ 572364 h 6867747"/>
              <a:gd name="connsiteX7470" fmla="*/ 1187657 w 10243893"/>
              <a:gd name="connsiteY7470" fmla="*/ 419749 h 6867747"/>
              <a:gd name="connsiteX7471" fmla="*/ 2657808 w 10243893"/>
              <a:gd name="connsiteY7471" fmla="*/ 372345 h 6867747"/>
              <a:gd name="connsiteX7472" fmla="*/ 2512571 w 10243893"/>
              <a:gd name="connsiteY7472" fmla="*/ 419508 h 6867747"/>
              <a:gd name="connsiteX7473" fmla="*/ 2512571 w 10243893"/>
              <a:gd name="connsiteY7473" fmla="*/ 572122 h 6867747"/>
              <a:gd name="connsiteX7474" fmla="*/ 2657808 w 10243893"/>
              <a:gd name="connsiteY7474" fmla="*/ 771899 h 6867747"/>
              <a:gd name="connsiteX7475" fmla="*/ 2803046 w 10243893"/>
              <a:gd name="connsiteY7475" fmla="*/ 572122 h 6867747"/>
              <a:gd name="connsiteX7476" fmla="*/ 2803046 w 10243893"/>
              <a:gd name="connsiteY7476" fmla="*/ 419508 h 6867747"/>
              <a:gd name="connsiteX7477" fmla="*/ 2903516 w 10243893"/>
              <a:gd name="connsiteY7477" fmla="*/ 292861 h 6867747"/>
              <a:gd name="connsiteX7478" fmla="*/ 2903539 w 10243893"/>
              <a:gd name="connsiteY7478" fmla="*/ 292893 h 6867747"/>
              <a:gd name="connsiteX7479" fmla="*/ 2903418 w 10243893"/>
              <a:gd name="connsiteY7479" fmla="*/ 292893 h 6867747"/>
              <a:gd name="connsiteX7480" fmla="*/ 7256572 w 10243893"/>
              <a:gd name="connsiteY7480" fmla="*/ 292861 h 6867747"/>
              <a:gd name="connsiteX7481" fmla="*/ 7256670 w 10243893"/>
              <a:gd name="connsiteY7481" fmla="*/ 292893 h 6867747"/>
              <a:gd name="connsiteX7482" fmla="*/ 7256549 w 10243893"/>
              <a:gd name="connsiteY7482" fmla="*/ 292893 h 6867747"/>
              <a:gd name="connsiteX7483" fmla="*/ 4026763 w 10243893"/>
              <a:gd name="connsiteY7483" fmla="*/ 292861 h 6867747"/>
              <a:gd name="connsiteX7484" fmla="*/ 4026861 w 10243893"/>
              <a:gd name="connsiteY7484" fmla="*/ 292893 h 6867747"/>
              <a:gd name="connsiteX7485" fmla="*/ 4026740 w 10243893"/>
              <a:gd name="connsiteY7485" fmla="*/ 292893 h 6867747"/>
              <a:gd name="connsiteX7486" fmla="*/ 1288611 w 10243893"/>
              <a:gd name="connsiteY7486" fmla="*/ 292861 h 6867747"/>
              <a:gd name="connsiteX7487" fmla="*/ 1288634 w 10243893"/>
              <a:gd name="connsiteY7487" fmla="*/ 292893 h 6867747"/>
              <a:gd name="connsiteX7488" fmla="*/ 1288513 w 10243893"/>
              <a:gd name="connsiteY7488" fmla="*/ 292893 h 6867747"/>
              <a:gd name="connsiteX7489" fmla="*/ 796350 w 10243893"/>
              <a:gd name="connsiteY7489" fmla="*/ 292861 h 6867747"/>
              <a:gd name="connsiteX7490" fmla="*/ 796448 w 10243893"/>
              <a:gd name="connsiteY7490" fmla="*/ 292893 h 6867747"/>
              <a:gd name="connsiteX7491" fmla="*/ 796327 w 10243893"/>
              <a:gd name="connsiteY7491" fmla="*/ 292893 h 6867747"/>
              <a:gd name="connsiteX7492" fmla="*/ 5641668 w 10243893"/>
              <a:gd name="connsiteY7492" fmla="*/ 292861 h 6867747"/>
              <a:gd name="connsiteX7493" fmla="*/ 5641766 w 10243893"/>
              <a:gd name="connsiteY7493" fmla="*/ 292893 h 6867747"/>
              <a:gd name="connsiteX7494" fmla="*/ 5641645 w 10243893"/>
              <a:gd name="connsiteY7494" fmla="*/ 292893 h 6867747"/>
              <a:gd name="connsiteX7495" fmla="*/ 8871476 w 10243893"/>
              <a:gd name="connsiteY7495" fmla="*/ 292861 h 6867747"/>
              <a:gd name="connsiteX7496" fmla="*/ 8871574 w 10243893"/>
              <a:gd name="connsiteY7496" fmla="*/ 292893 h 6867747"/>
              <a:gd name="connsiteX7497" fmla="*/ 8871453 w 10243893"/>
              <a:gd name="connsiteY7497" fmla="*/ 292893 h 6867747"/>
              <a:gd name="connsiteX7498" fmla="*/ 6134292 w 10243893"/>
              <a:gd name="connsiteY7498" fmla="*/ 292741 h 6867747"/>
              <a:gd name="connsiteX7499" fmla="*/ 6134315 w 10243893"/>
              <a:gd name="connsiteY7499" fmla="*/ 292773 h 6867747"/>
              <a:gd name="connsiteX7500" fmla="*/ 6134194 w 10243893"/>
              <a:gd name="connsiteY7500" fmla="*/ 292773 h 6867747"/>
              <a:gd name="connsiteX7501" fmla="*/ 7748955 w 10243893"/>
              <a:gd name="connsiteY7501" fmla="*/ 292741 h 6867747"/>
              <a:gd name="connsiteX7502" fmla="*/ 7748978 w 10243893"/>
              <a:gd name="connsiteY7502" fmla="*/ 292773 h 6867747"/>
              <a:gd name="connsiteX7503" fmla="*/ 7748857 w 10243893"/>
              <a:gd name="connsiteY7503" fmla="*/ 292773 h 6867747"/>
              <a:gd name="connsiteX7504" fmla="*/ 2411738 w 10243893"/>
              <a:gd name="connsiteY7504" fmla="*/ 292620 h 6867747"/>
              <a:gd name="connsiteX7505" fmla="*/ 2411836 w 10243893"/>
              <a:gd name="connsiteY7505" fmla="*/ 292652 h 6867747"/>
              <a:gd name="connsiteX7506" fmla="*/ 2411715 w 10243893"/>
              <a:gd name="connsiteY7506" fmla="*/ 292652 h 6867747"/>
              <a:gd name="connsiteX7507" fmla="*/ 9925604 w 10243893"/>
              <a:gd name="connsiteY7507" fmla="*/ 216707 h 6867747"/>
              <a:gd name="connsiteX7508" fmla="*/ 9780366 w 10243893"/>
              <a:gd name="connsiteY7508" fmla="*/ 416484 h 6867747"/>
              <a:gd name="connsiteX7509" fmla="*/ 9780366 w 10243893"/>
              <a:gd name="connsiteY7509" fmla="*/ 569098 h 6867747"/>
              <a:gd name="connsiteX7510" fmla="*/ 9925604 w 10243893"/>
              <a:gd name="connsiteY7510" fmla="*/ 616261 h 6867747"/>
              <a:gd name="connsiteX7511" fmla="*/ 10070841 w 10243893"/>
              <a:gd name="connsiteY7511" fmla="*/ 569098 h 6867747"/>
              <a:gd name="connsiteX7512" fmla="*/ 10070841 w 10243893"/>
              <a:gd name="connsiteY7512" fmla="*/ 416484 h 6867747"/>
              <a:gd name="connsiteX7513" fmla="*/ 8310578 w 10243893"/>
              <a:gd name="connsiteY7513" fmla="*/ 216707 h 6867747"/>
              <a:gd name="connsiteX7514" fmla="*/ 8165341 w 10243893"/>
              <a:gd name="connsiteY7514" fmla="*/ 416484 h 6867747"/>
              <a:gd name="connsiteX7515" fmla="*/ 8165341 w 10243893"/>
              <a:gd name="connsiteY7515" fmla="*/ 569098 h 6867747"/>
              <a:gd name="connsiteX7516" fmla="*/ 8310578 w 10243893"/>
              <a:gd name="connsiteY7516" fmla="*/ 616261 h 6867747"/>
              <a:gd name="connsiteX7517" fmla="*/ 8455815 w 10243893"/>
              <a:gd name="connsiteY7517" fmla="*/ 569098 h 6867747"/>
              <a:gd name="connsiteX7518" fmla="*/ 8455815 w 10243893"/>
              <a:gd name="connsiteY7518" fmla="*/ 416484 h 6867747"/>
              <a:gd name="connsiteX7519" fmla="*/ 6695916 w 10243893"/>
              <a:gd name="connsiteY7519" fmla="*/ 216707 h 6867747"/>
              <a:gd name="connsiteX7520" fmla="*/ 6550679 w 10243893"/>
              <a:gd name="connsiteY7520" fmla="*/ 416484 h 6867747"/>
              <a:gd name="connsiteX7521" fmla="*/ 6550679 w 10243893"/>
              <a:gd name="connsiteY7521" fmla="*/ 569098 h 6867747"/>
              <a:gd name="connsiteX7522" fmla="*/ 6695916 w 10243893"/>
              <a:gd name="connsiteY7522" fmla="*/ 616261 h 6867747"/>
              <a:gd name="connsiteX7523" fmla="*/ 6841154 w 10243893"/>
              <a:gd name="connsiteY7523" fmla="*/ 569098 h 6867747"/>
              <a:gd name="connsiteX7524" fmla="*/ 6841154 w 10243893"/>
              <a:gd name="connsiteY7524" fmla="*/ 416484 h 6867747"/>
              <a:gd name="connsiteX7525" fmla="*/ 5079560 w 10243893"/>
              <a:gd name="connsiteY7525" fmla="*/ 216586 h 6867747"/>
              <a:gd name="connsiteX7526" fmla="*/ 4934323 w 10243893"/>
              <a:gd name="connsiteY7526" fmla="*/ 416363 h 6867747"/>
              <a:gd name="connsiteX7527" fmla="*/ 4934323 w 10243893"/>
              <a:gd name="connsiteY7527" fmla="*/ 568978 h 6867747"/>
              <a:gd name="connsiteX7528" fmla="*/ 5079560 w 10243893"/>
              <a:gd name="connsiteY7528" fmla="*/ 616140 h 6867747"/>
              <a:gd name="connsiteX7529" fmla="*/ 5224798 w 10243893"/>
              <a:gd name="connsiteY7529" fmla="*/ 568978 h 6867747"/>
              <a:gd name="connsiteX7530" fmla="*/ 5224798 w 10243893"/>
              <a:gd name="connsiteY7530" fmla="*/ 416363 h 6867747"/>
              <a:gd name="connsiteX7531" fmla="*/ 3464656 w 10243893"/>
              <a:gd name="connsiteY7531" fmla="*/ 216586 h 6867747"/>
              <a:gd name="connsiteX7532" fmla="*/ 3319418 w 10243893"/>
              <a:gd name="connsiteY7532" fmla="*/ 416363 h 6867747"/>
              <a:gd name="connsiteX7533" fmla="*/ 3319418 w 10243893"/>
              <a:gd name="connsiteY7533" fmla="*/ 568978 h 6867747"/>
              <a:gd name="connsiteX7534" fmla="*/ 3464656 w 10243893"/>
              <a:gd name="connsiteY7534" fmla="*/ 616140 h 6867747"/>
              <a:gd name="connsiteX7535" fmla="*/ 3609893 w 10243893"/>
              <a:gd name="connsiteY7535" fmla="*/ 568978 h 6867747"/>
              <a:gd name="connsiteX7536" fmla="*/ 3609893 w 10243893"/>
              <a:gd name="connsiteY7536" fmla="*/ 416363 h 6867747"/>
              <a:gd name="connsiteX7537" fmla="*/ 1849751 w 10243893"/>
              <a:gd name="connsiteY7537" fmla="*/ 216586 h 6867747"/>
              <a:gd name="connsiteX7538" fmla="*/ 1704514 w 10243893"/>
              <a:gd name="connsiteY7538" fmla="*/ 416363 h 6867747"/>
              <a:gd name="connsiteX7539" fmla="*/ 1704514 w 10243893"/>
              <a:gd name="connsiteY7539" fmla="*/ 568978 h 6867747"/>
              <a:gd name="connsiteX7540" fmla="*/ 1849751 w 10243893"/>
              <a:gd name="connsiteY7540" fmla="*/ 616140 h 6867747"/>
              <a:gd name="connsiteX7541" fmla="*/ 1994989 w 10243893"/>
              <a:gd name="connsiteY7541" fmla="*/ 568978 h 6867747"/>
              <a:gd name="connsiteX7542" fmla="*/ 1994989 w 10243893"/>
              <a:gd name="connsiteY7542" fmla="*/ 416363 h 6867747"/>
              <a:gd name="connsiteX7543" fmla="*/ 234847 w 10243893"/>
              <a:gd name="connsiteY7543" fmla="*/ 216586 h 6867747"/>
              <a:gd name="connsiteX7544" fmla="*/ 89609 w 10243893"/>
              <a:gd name="connsiteY7544" fmla="*/ 416363 h 6867747"/>
              <a:gd name="connsiteX7545" fmla="*/ 89609 w 10243893"/>
              <a:gd name="connsiteY7545" fmla="*/ 568978 h 6867747"/>
              <a:gd name="connsiteX7546" fmla="*/ 234847 w 10243893"/>
              <a:gd name="connsiteY7546" fmla="*/ 616140 h 6867747"/>
              <a:gd name="connsiteX7547" fmla="*/ 380084 w 10243893"/>
              <a:gd name="connsiteY7547" fmla="*/ 568978 h 6867747"/>
              <a:gd name="connsiteX7548" fmla="*/ 380084 w 10243893"/>
              <a:gd name="connsiteY7548" fmla="*/ 416363 h 6867747"/>
              <a:gd name="connsiteX7549" fmla="*/ 8954291 w 10243893"/>
              <a:gd name="connsiteY7549" fmla="*/ 178856 h 6867747"/>
              <a:gd name="connsiteX7550" fmla="*/ 8871476 w 10243893"/>
              <a:gd name="connsiteY7550" fmla="*/ 292861 h 6867747"/>
              <a:gd name="connsiteX7551" fmla="*/ 8737463 w 10243893"/>
              <a:gd name="connsiteY7551" fmla="*/ 249358 h 6867747"/>
              <a:gd name="connsiteX7552" fmla="*/ 8820300 w 10243893"/>
              <a:gd name="connsiteY7552" fmla="*/ 363396 h 6867747"/>
              <a:gd name="connsiteX7553" fmla="*/ 8737463 w 10243893"/>
              <a:gd name="connsiteY7553" fmla="*/ 477312 h 6867747"/>
              <a:gd name="connsiteX7554" fmla="*/ 8871453 w 10243893"/>
              <a:gd name="connsiteY7554" fmla="*/ 433777 h 6867747"/>
              <a:gd name="connsiteX7555" fmla="*/ 8954291 w 10243893"/>
              <a:gd name="connsiteY7555" fmla="*/ 547815 h 6867747"/>
              <a:gd name="connsiteX7556" fmla="*/ 8954291 w 10243893"/>
              <a:gd name="connsiteY7556" fmla="*/ 406810 h 6867747"/>
              <a:gd name="connsiteX7557" fmla="*/ 9088402 w 10243893"/>
              <a:gd name="connsiteY7557" fmla="*/ 363275 h 6867747"/>
              <a:gd name="connsiteX7558" fmla="*/ 8954291 w 10243893"/>
              <a:gd name="connsiteY7558" fmla="*/ 319740 h 6867747"/>
              <a:gd name="connsiteX7559" fmla="*/ 7339386 w 10243893"/>
              <a:gd name="connsiteY7559" fmla="*/ 178856 h 6867747"/>
              <a:gd name="connsiteX7560" fmla="*/ 7256572 w 10243893"/>
              <a:gd name="connsiteY7560" fmla="*/ 292861 h 6867747"/>
              <a:gd name="connsiteX7561" fmla="*/ 7122558 w 10243893"/>
              <a:gd name="connsiteY7561" fmla="*/ 249358 h 6867747"/>
              <a:gd name="connsiteX7562" fmla="*/ 7205396 w 10243893"/>
              <a:gd name="connsiteY7562" fmla="*/ 363396 h 6867747"/>
              <a:gd name="connsiteX7563" fmla="*/ 7122558 w 10243893"/>
              <a:gd name="connsiteY7563" fmla="*/ 477312 h 6867747"/>
              <a:gd name="connsiteX7564" fmla="*/ 7256549 w 10243893"/>
              <a:gd name="connsiteY7564" fmla="*/ 433777 h 6867747"/>
              <a:gd name="connsiteX7565" fmla="*/ 7339386 w 10243893"/>
              <a:gd name="connsiteY7565" fmla="*/ 547815 h 6867747"/>
              <a:gd name="connsiteX7566" fmla="*/ 7339386 w 10243893"/>
              <a:gd name="connsiteY7566" fmla="*/ 406810 h 6867747"/>
              <a:gd name="connsiteX7567" fmla="*/ 7473498 w 10243893"/>
              <a:gd name="connsiteY7567" fmla="*/ 363275 h 6867747"/>
              <a:gd name="connsiteX7568" fmla="*/ 7339386 w 10243893"/>
              <a:gd name="connsiteY7568" fmla="*/ 319740 h 6867747"/>
              <a:gd name="connsiteX7569" fmla="*/ 5724482 w 10243893"/>
              <a:gd name="connsiteY7569" fmla="*/ 178856 h 6867747"/>
              <a:gd name="connsiteX7570" fmla="*/ 5641668 w 10243893"/>
              <a:gd name="connsiteY7570" fmla="*/ 292861 h 6867747"/>
              <a:gd name="connsiteX7571" fmla="*/ 5507654 w 10243893"/>
              <a:gd name="connsiteY7571" fmla="*/ 249358 h 6867747"/>
              <a:gd name="connsiteX7572" fmla="*/ 5590491 w 10243893"/>
              <a:gd name="connsiteY7572" fmla="*/ 363396 h 6867747"/>
              <a:gd name="connsiteX7573" fmla="*/ 5507654 w 10243893"/>
              <a:gd name="connsiteY7573" fmla="*/ 477312 h 6867747"/>
              <a:gd name="connsiteX7574" fmla="*/ 5641645 w 10243893"/>
              <a:gd name="connsiteY7574" fmla="*/ 433777 h 6867747"/>
              <a:gd name="connsiteX7575" fmla="*/ 5724482 w 10243893"/>
              <a:gd name="connsiteY7575" fmla="*/ 547815 h 6867747"/>
              <a:gd name="connsiteX7576" fmla="*/ 5724482 w 10243893"/>
              <a:gd name="connsiteY7576" fmla="*/ 406810 h 6867747"/>
              <a:gd name="connsiteX7577" fmla="*/ 5858594 w 10243893"/>
              <a:gd name="connsiteY7577" fmla="*/ 363275 h 6867747"/>
              <a:gd name="connsiteX7578" fmla="*/ 5724482 w 10243893"/>
              <a:gd name="connsiteY7578" fmla="*/ 319740 h 6867747"/>
              <a:gd name="connsiteX7579" fmla="*/ 4109577 w 10243893"/>
              <a:gd name="connsiteY7579" fmla="*/ 178856 h 6867747"/>
              <a:gd name="connsiteX7580" fmla="*/ 4026763 w 10243893"/>
              <a:gd name="connsiteY7580" fmla="*/ 292861 h 6867747"/>
              <a:gd name="connsiteX7581" fmla="*/ 3892749 w 10243893"/>
              <a:gd name="connsiteY7581" fmla="*/ 249358 h 6867747"/>
              <a:gd name="connsiteX7582" fmla="*/ 3975587 w 10243893"/>
              <a:gd name="connsiteY7582" fmla="*/ 363396 h 6867747"/>
              <a:gd name="connsiteX7583" fmla="*/ 3892749 w 10243893"/>
              <a:gd name="connsiteY7583" fmla="*/ 477312 h 6867747"/>
              <a:gd name="connsiteX7584" fmla="*/ 4026740 w 10243893"/>
              <a:gd name="connsiteY7584" fmla="*/ 433777 h 6867747"/>
              <a:gd name="connsiteX7585" fmla="*/ 4109577 w 10243893"/>
              <a:gd name="connsiteY7585" fmla="*/ 547815 h 6867747"/>
              <a:gd name="connsiteX7586" fmla="*/ 4109577 w 10243893"/>
              <a:gd name="connsiteY7586" fmla="*/ 406810 h 6867747"/>
              <a:gd name="connsiteX7587" fmla="*/ 4243690 w 10243893"/>
              <a:gd name="connsiteY7587" fmla="*/ 363275 h 6867747"/>
              <a:gd name="connsiteX7588" fmla="*/ 4109577 w 10243893"/>
              <a:gd name="connsiteY7588" fmla="*/ 319740 h 6867747"/>
              <a:gd name="connsiteX7589" fmla="*/ 2820701 w 10243893"/>
              <a:gd name="connsiteY7589" fmla="*/ 178856 h 6867747"/>
              <a:gd name="connsiteX7590" fmla="*/ 2820701 w 10243893"/>
              <a:gd name="connsiteY7590" fmla="*/ 319740 h 6867747"/>
              <a:gd name="connsiteX7591" fmla="*/ 2686590 w 10243893"/>
              <a:gd name="connsiteY7591" fmla="*/ 363275 h 6867747"/>
              <a:gd name="connsiteX7592" fmla="*/ 2820701 w 10243893"/>
              <a:gd name="connsiteY7592" fmla="*/ 406810 h 6867747"/>
              <a:gd name="connsiteX7593" fmla="*/ 2820701 w 10243893"/>
              <a:gd name="connsiteY7593" fmla="*/ 547815 h 6867747"/>
              <a:gd name="connsiteX7594" fmla="*/ 2903539 w 10243893"/>
              <a:gd name="connsiteY7594" fmla="*/ 433777 h 6867747"/>
              <a:gd name="connsiteX7595" fmla="*/ 3037530 w 10243893"/>
              <a:gd name="connsiteY7595" fmla="*/ 477312 h 6867747"/>
              <a:gd name="connsiteX7596" fmla="*/ 2954692 w 10243893"/>
              <a:gd name="connsiteY7596" fmla="*/ 363396 h 6867747"/>
              <a:gd name="connsiteX7597" fmla="*/ 3037530 w 10243893"/>
              <a:gd name="connsiteY7597" fmla="*/ 249358 h 6867747"/>
              <a:gd name="connsiteX7598" fmla="*/ 2903516 w 10243893"/>
              <a:gd name="connsiteY7598" fmla="*/ 292861 h 6867747"/>
              <a:gd name="connsiteX7599" fmla="*/ 1205797 w 10243893"/>
              <a:gd name="connsiteY7599" fmla="*/ 178856 h 6867747"/>
              <a:gd name="connsiteX7600" fmla="*/ 1205797 w 10243893"/>
              <a:gd name="connsiteY7600" fmla="*/ 319740 h 6867747"/>
              <a:gd name="connsiteX7601" fmla="*/ 1071806 w 10243893"/>
              <a:gd name="connsiteY7601" fmla="*/ 363275 h 6867747"/>
              <a:gd name="connsiteX7602" fmla="*/ 1205797 w 10243893"/>
              <a:gd name="connsiteY7602" fmla="*/ 406810 h 6867747"/>
              <a:gd name="connsiteX7603" fmla="*/ 1205797 w 10243893"/>
              <a:gd name="connsiteY7603" fmla="*/ 547815 h 6867747"/>
              <a:gd name="connsiteX7604" fmla="*/ 1288634 w 10243893"/>
              <a:gd name="connsiteY7604" fmla="*/ 433777 h 6867747"/>
              <a:gd name="connsiteX7605" fmla="*/ 1422625 w 10243893"/>
              <a:gd name="connsiteY7605" fmla="*/ 477312 h 6867747"/>
              <a:gd name="connsiteX7606" fmla="*/ 1339788 w 10243893"/>
              <a:gd name="connsiteY7606" fmla="*/ 363396 h 6867747"/>
              <a:gd name="connsiteX7607" fmla="*/ 1422625 w 10243893"/>
              <a:gd name="connsiteY7607" fmla="*/ 249358 h 6867747"/>
              <a:gd name="connsiteX7608" fmla="*/ 1288611 w 10243893"/>
              <a:gd name="connsiteY7608" fmla="*/ 292861 h 6867747"/>
              <a:gd name="connsiteX7609" fmla="*/ 879164 w 10243893"/>
              <a:gd name="connsiteY7609" fmla="*/ 178856 h 6867747"/>
              <a:gd name="connsiteX7610" fmla="*/ 796350 w 10243893"/>
              <a:gd name="connsiteY7610" fmla="*/ 292861 h 6867747"/>
              <a:gd name="connsiteX7611" fmla="*/ 662336 w 10243893"/>
              <a:gd name="connsiteY7611" fmla="*/ 249358 h 6867747"/>
              <a:gd name="connsiteX7612" fmla="*/ 745173 w 10243893"/>
              <a:gd name="connsiteY7612" fmla="*/ 363396 h 6867747"/>
              <a:gd name="connsiteX7613" fmla="*/ 662336 w 10243893"/>
              <a:gd name="connsiteY7613" fmla="*/ 477312 h 6867747"/>
              <a:gd name="connsiteX7614" fmla="*/ 796327 w 10243893"/>
              <a:gd name="connsiteY7614" fmla="*/ 433777 h 6867747"/>
              <a:gd name="connsiteX7615" fmla="*/ 879164 w 10243893"/>
              <a:gd name="connsiteY7615" fmla="*/ 547815 h 6867747"/>
              <a:gd name="connsiteX7616" fmla="*/ 879164 w 10243893"/>
              <a:gd name="connsiteY7616" fmla="*/ 406810 h 6867747"/>
              <a:gd name="connsiteX7617" fmla="*/ 1013276 w 10243893"/>
              <a:gd name="connsiteY7617" fmla="*/ 363275 h 6867747"/>
              <a:gd name="connsiteX7618" fmla="*/ 879164 w 10243893"/>
              <a:gd name="connsiteY7618" fmla="*/ 319740 h 6867747"/>
              <a:gd name="connsiteX7619" fmla="*/ 9281044 w 10243893"/>
              <a:gd name="connsiteY7619" fmla="*/ 178735 h 6867747"/>
              <a:gd name="connsiteX7620" fmla="*/ 9281044 w 10243893"/>
              <a:gd name="connsiteY7620" fmla="*/ 319619 h 6867747"/>
              <a:gd name="connsiteX7621" fmla="*/ 9146933 w 10243893"/>
              <a:gd name="connsiteY7621" fmla="*/ 363154 h 6867747"/>
              <a:gd name="connsiteX7622" fmla="*/ 9281044 w 10243893"/>
              <a:gd name="connsiteY7622" fmla="*/ 406689 h 6867747"/>
              <a:gd name="connsiteX7623" fmla="*/ 9281044 w 10243893"/>
              <a:gd name="connsiteY7623" fmla="*/ 547694 h 6867747"/>
              <a:gd name="connsiteX7624" fmla="*/ 9363882 w 10243893"/>
              <a:gd name="connsiteY7624" fmla="*/ 433656 h 6867747"/>
              <a:gd name="connsiteX7625" fmla="*/ 9497873 w 10243893"/>
              <a:gd name="connsiteY7625" fmla="*/ 477191 h 6867747"/>
              <a:gd name="connsiteX7626" fmla="*/ 9415035 w 10243893"/>
              <a:gd name="connsiteY7626" fmla="*/ 363275 h 6867747"/>
              <a:gd name="connsiteX7627" fmla="*/ 9497873 w 10243893"/>
              <a:gd name="connsiteY7627" fmla="*/ 249238 h 6867747"/>
              <a:gd name="connsiteX7628" fmla="*/ 9363882 w 10243893"/>
              <a:gd name="connsiteY7628" fmla="*/ 292773 h 6867747"/>
              <a:gd name="connsiteX7629" fmla="*/ 7666140 w 10243893"/>
              <a:gd name="connsiteY7629" fmla="*/ 178735 h 6867747"/>
              <a:gd name="connsiteX7630" fmla="*/ 7666140 w 10243893"/>
              <a:gd name="connsiteY7630" fmla="*/ 319619 h 6867747"/>
              <a:gd name="connsiteX7631" fmla="*/ 7532029 w 10243893"/>
              <a:gd name="connsiteY7631" fmla="*/ 363154 h 6867747"/>
              <a:gd name="connsiteX7632" fmla="*/ 7666140 w 10243893"/>
              <a:gd name="connsiteY7632" fmla="*/ 406689 h 6867747"/>
              <a:gd name="connsiteX7633" fmla="*/ 7666140 w 10243893"/>
              <a:gd name="connsiteY7633" fmla="*/ 547694 h 6867747"/>
              <a:gd name="connsiteX7634" fmla="*/ 7748978 w 10243893"/>
              <a:gd name="connsiteY7634" fmla="*/ 433656 h 6867747"/>
              <a:gd name="connsiteX7635" fmla="*/ 7882968 w 10243893"/>
              <a:gd name="connsiteY7635" fmla="*/ 477191 h 6867747"/>
              <a:gd name="connsiteX7636" fmla="*/ 7800131 w 10243893"/>
              <a:gd name="connsiteY7636" fmla="*/ 363275 h 6867747"/>
              <a:gd name="connsiteX7637" fmla="*/ 7882968 w 10243893"/>
              <a:gd name="connsiteY7637" fmla="*/ 249238 h 6867747"/>
              <a:gd name="connsiteX7638" fmla="*/ 7748955 w 10243893"/>
              <a:gd name="connsiteY7638" fmla="*/ 292741 h 6867747"/>
              <a:gd name="connsiteX7639" fmla="*/ 6051478 w 10243893"/>
              <a:gd name="connsiteY7639" fmla="*/ 178735 h 6867747"/>
              <a:gd name="connsiteX7640" fmla="*/ 6051478 w 10243893"/>
              <a:gd name="connsiteY7640" fmla="*/ 319619 h 6867747"/>
              <a:gd name="connsiteX7641" fmla="*/ 5917366 w 10243893"/>
              <a:gd name="connsiteY7641" fmla="*/ 363154 h 6867747"/>
              <a:gd name="connsiteX7642" fmla="*/ 6051478 w 10243893"/>
              <a:gd name="connsiteY7642" fmla="*/ 406689 h 6867747"/>
              <a:gd name="connsiteX7643" fmla="*/ 6051478 w 10243893"/>
              <a:gd name="connsiteY7643" fmla="*/ 547694 h 6867747"/>
              <a:gd name="connsiteX7644" fmla="*/ 6134315 w 10243893"/>
              <a:gd name="connsiteY7644" fmla="*/ 433656 h 6867747"/>
              <a:gd name="connsiteX7645" fmla="*/ 6268306 w 10243893"/>
              <a:gd name="connsiteY7645" fmla="*/ 477191 h 6867747"/>
              <a:gd name="connsiteX7646" fmla="*/ 6185469 w 10243893"/>
              <a:gd name="connsiteY7646" fmla="*/ 363275 h 6867747"/>
              <a:gd name="connsiteX7647" fmla="*/ 6268306 w 10243893"/>
              <a:gd name="connsiteY7647" fmla="*/ 249238 h 6867747"/>
              <a:gd name="connsiteX7648" fmla="*/ 6134292 w 10243893"/>
              <a:gd name="connsiteY7648" fmla="*/ 292741 h 6867747"/>
              <a:gd name="connsiteX7649" fmla="*/ 4436332 w 10243893"/>
              <a:gd name="connsiteY7649" fmla="*/ 178735 h 6867747"/>
              <a:gd name="connsiteX7650" fmla="*/ 4436332 w 10243893"/>
              <a:gd name="connsiteY7650" fmla="*/ 319619 h 6867747"/>
              <a:gd name="connsiteX7651" fmla="*/ 4302220 w 10243893"/>
              <a:gd name="connsiteY7651" fmla="*/ 363154 h 6867747"/>
              <a:gd name="connsiteX7652" fmla="*/ 4436332 w 10243893"/>
              <a:gd name="connsiteY7652" fmla="*/ 406689 h 6867747"/>
              <a:gd name="connsiteX7653" fmla="*/ 4436332 w 10243893"/>
              <a:gd name="connsiteY7653" fmla="*/ 547694 h 6867747"/>
              <a:gd name="connsiteX7654" fmla="*/ 4519169 w 10243893"/>
              <a:gd name="connsiteY7654" fmla="*/ 433656 h 6867747"/>
              <a:gd name="connsiteX7655" fmla="*/ 4653160 w 10243893"/>
              <a:gd name="connsiteY7655" fmla="*/ 477191 h 6867747"/>
              <a:gd name="connsiteX7656" fmla="*/ 4570322 w 10243893"/>
              <a:gd name="connsiteY7656" fmla="*/ 363275 h 6867747"/>
              <a:gd name="connsiteX7657" fmla="*/ 4653160 w 10243893"/>
              <a:gd name="connsiteY7657" fmla="*/ 249238 h 6867747"/>
              <a:gd name="connsiteX7658" fmla="*/ 4519169 w 10243893"/>
              <a:gd name="connsiteY7658" fmla="*/ 292773 h 6867747"/>
              <a:gd name="connsiteX7659" fmla="*/ 2494552 w 10243893"/>
              <a:gd name="connsiteY7659" fmla="*/ 178614 h 6867747"/>
              <a:gd name="connsiteX7660" fmla="*/ 2411738 w 10243893"/>
              <a:gd name="connsiteY7660" fmla="*/ 292620 h 6867747"/>
              <a:gd name="connsiteX7661" fmla="*/ 2277724 w 10243893"/>
              <a:gd name="connsiteY7661" fmla="*/ 249117 h 6867747"/>
              <a:gd name="connsiteX7662" fmla="*/ 2360561 w 10243893"/>
              <a:gd name="connsiteY7662" fmla="*/ 363154 h 6867747"/>
              <a:gd name="connsiteX7663" fmla="*/ 2277724 w 10243893"/>
              <a:gd name="connsiteY7663" fmla="*/ 477070 h 6867747"/>
              <a:gd name="connsiteX7664" fmla="*/ 2411715 w 10243893"/>
              <a:gd name="connsiteY7664" fmla="*/ 433535 h 6867747"/>
              <a:gd name="connsiteX7665" fmla="*/ 2494552 w 10243893"/>
              <a:gd name="connsiteY7665" fmla="*/ 547573 h 6867747"/>
              <a:gd name="connsiteX7666" fmla="*/ 2494552 w 10243893"/>
              <a:gd name="connsiteY7666" fmla="*/ 406568 h 6867747"/>
              <a:gd name="connsiteX7667" fmla="*/ 2628664 w 10243893"/>
              <a:gd name="connsiteY7667" fmla="*/ 363033 h 6867747"/>
              <a:gd name="connsiteX7668" fmla="*/ 2494552 w 10243893"/>
              <a:gd name="connsiteY7668" fmla="*/ 319498 h 6867747"/>
              <a:gd name="connsiteX7669" fmla="*/ 8472867 w 10243893"/>
              <a:gd name="connsiteY7669" fmla="*/ 163619 h 6867747"/>
              <a:gd name="connsiteX7670" fmla="*/ 8472867 w 10243893"/>
              <a:gd name="connsiteY7670" fmla="*/ 410801 h 6867747"/>
              <a:gd name="connsiteX7671" fmla="*/ 8562597 w 10243893"/>
              <a:gd name="connsiteY7671" fmla="*/ 534270 h 6867747"/>
              <a:gd name="connsiteX7672" fmla="*/ 8707714 w 10243893"/>
              <a:gd name="connsiteY7672" fmla="*/ 487108 h 6867747"/>
              <a:gd name="connsiteX7673" fmla="*/ 8797444 w 10243893"/>
              <a:gd name="connsiteY7673" fmla="*/ 363638 h 6867747"/>
              <a:gd name="connsiteX7674" fmla="*/ 8707714 w 10243893"/>
              <a:gd name="connsiteY7674" fmla="*/ 240168 h 6867747"/>
              <a:gd name="connsiteX7675" fmla="*/ 8707714 w 10243893"/>
              <a:gd name="connsiteY7675" fmla="*/ 239926 h 6867747"/>
              <a:gd name="connsiteX7676" fmla="*/ 6857962 w 10243893"/>
              <a:gd name="connsiteY7676" fmla="*/ 163619 h 6867747"/>
              <a:gd name="connsiteX7677" fmla="*/ 6857962 w 10243893"/>
              <a:gd name="connsiteY7677" fmla="*/ 410801 h 6867747"/>
              <a:gd name="connsiteX7678" fmla="*/ 6947693 w 10243893"/>
              <a:gd name="connsiteY7678" fmla="*/ 534270 h 6867747"/>
              <a:gd name="connsiteX7679" fmla="*/ 7092810 w 10243893"/>
              <a:gd name="connsiteY7679" fmla="*/ 487108 h 6867747"/>
              <a:gd name="connsiteX7680" fmla="*/ 7182540 w 10243893"/>
              <a:gd name="connsiteY7680" fmla="*/ 363638 h 6867747"/>
              <a:gd name="connsiteX7681" fmla="*/ 7092810 w 10243893"/>
              <a:gd name="connsiteY7681" fmla="*/ 240168 h 6867747"/>
              <a:gd name="connsiteX7682" fmla="*/ 7092810 w 10243893"/>
              <a:gd name="connsiteY7682" fmla="*/ 239926 h 6867747"/>
              <a:gd name="connsiteX7683" fmla="*/ 5243058 w 10243893"/>
              <a:gd name="connsiteY7683" fmla="*/ 163619 h 6867747"/>
              <a:gd name="connsiteX7684" fmla="*/ 5243058 w 10243893"/>
              <a:gd name="connsiteY7684" fmla="*/ 410801 h 6867747"/>
              <a:gd name="connsiteX7685" fmla="*/ 5332789 w 10243893"/>
              <a:gd name="connsiteY7685" fmla="*/ 534270 h 6867747"/>
              <a:gd name="connsiteX7686" fmla="*/ 5477905 w 10243893"/>
              <a:gd name="connsiteY7686" fmla="*/ 487108 h 6867747"/>
              <a:gd name="connsiteX7687" fmla="*/ 5567635 w 10243893"/>
              <a:gd name="connsiteY7687" fmla="*/ 363638 h 6867747"/>
              <a:gd name="connsiteX7688" fmla="*/ 5477905 w 10243893"/>
              <a:gd name="connsiteY7688" fmla="*/ 240168 h 6867747"/>
              <a:gd name="connsiteX7689" fmla="*/ 5477905 w 10243893"/>
              <a:gd name="connsiteY7689" fmla="*/ 239926 h 6867747"/>
              <a:gd name="connsiteX7690" fmla="*/ 3628154 w 10243893"/>
              <a:gd name="connsiteY7690" fmla="*/ 163619 h 6867747"/>
              <a:gd name="connsiteX7691" fmla="*/ 3628154 w 10243893"/>
              <a:gd name="connsiteY7691" fmla="*/ 410801 h 6867747"/>
              <a:gd name="connsiteX7692" fmla="*/ 3717884 w 10243893"/>
              <a:gd name="connsiteY7692" fmla="*/ 534270 h 6867747"/>
              <a:gd name="connsiteX7693" fmla="*/ 3863001 w 10243893"/>
              <a:gd name="connsiteY7693" fmla="*/ 487108 h 6867747"/>
              <a:gd name="connsiteX7694" fmla="*/ 3952731 w 10243893"/>
              <a:gd name="connsiteY7694" fmla="*/ 363638 h 6867747"/>
              <a:gd name="connsiteX7695" fmla="*/ 3863001 w 10243893"/>
              <a:gd name="connsiteY7695" fmla="*/ 240168 h 6867747"/>
              <a:gd name="connsiteX7696" fmla="*/ 3863001 w 10243893"/>
              <a:gd name="connsiteY7696" fmla="*/ 239926 h 6867747"/>
              <a:gd name="connsiteX7697" fmla="*/ 2013128 w 10243893"/>
              <a:gd name="connsiteY7697" fmla="*/ 163619 h 6867747"/>
              <a:gd name="connsiteX7698" fmla="*/ 2013128 w 10243893"/>
              <a:gd name="connsiteY7698" fmla="*/ 410559 h 6867747"/>
              <a:gd name="connsiteX7699" fmla="*/ 2102859 w 10243893"/>
              <a:gd name="connsiteY7699" fmla="*/ 534029 h 6867747"/>
              <a:gd name="connsiteX7700" fmla="*/ 2247975 w 10243893"/>
              <a:gd name="connsiteY7700" fmla="*/ 486866 h 6867747"/>
              <a:gd name="connsiteX7701" fmla="*/ 2337705 w 10243893"/>
              <a:gd name="connsiteY7701" fmla="*/ 363396 h 6867747"/>
              <a:gd name="connsiteX7702" fmla="*/ 2247975 w 10243893"/>
              <a:gd name="connsiteY7702" fmla="*/ 239926 h 6867747"/>
              <a:gd name="connsiteX7703" fmla="*/ 2248096 w 10243893"/>
              <a:gd name="connsiteY7703" fmla="*/ 239926 h 6867747"/>
              <a:gd name="connsiteX7704" fmla="*/ 398224 w 10243893"/>
              <a:gd name="connsiteY7704" fmla="*/ 163619 h 6867747"/>
              <a:gd name="connsiteX7705" fmla="*/ 398224 w 10243893"/>
              <a:gd name="connsiteY7705" fmla="*/ 410559 h 6867747"/>
              <a:gd name="connsiteX7706" fmla="*/ 487954 w 10243893"/>
              <a:gd name="connsiteY7706" fmla="*/ 534029 h 6867747"/>
              <a:gd name="connsiteX7707" fmla="*/ 633071 w 10243893"/>
              <a:gd name="connsiteY7707" fmla="*/ 486866 h 6867747"/>
              <a:gd name="connsiteX7708" fmla="*/ 722801 w 10243893"/>
              <a:gd name="connsiteY7708" fmla="*/ 363396 h 6867747"/>
              <a:gd name="connsiteX7709" fmla="*/ 633071 w 10243893"/>
              <a:gd name="connsiteY7709" fmla="*/ 239926 h 6867747"/>
              <a:gd name="connsiteX7710" fmla="*/ 633192 w 10243893"/>
              <a:gd name="connsiteY7710" fmla="*/ 239926 h 6867747"/>
              <a:gd name="connsiteX7711" fmla="*/ 3301641 w 10243893"/>
              <a:gd name="connsiteY7711" fmla="*/ 163377 h 6867747"/>
              <a:gd name="connsiteX7712" fmla="*/ 3066795 w 10243893"/>
              <a:gd name="connsiteY7712" fmla="*/ 239684 h 6867747"/>
              <a:gd name="connsiteX7713" fmla="*/ 2977064 w 10243893"/>
              <a:gd name="connsiteY7713" fmla="*/ 363154 h 6867747"/>
              <a:gd name="connsiteX7714" fmla="*/ 3066795 w 10243893"/>
              <a:gd name="connsiteY7714" fmla="*/ 486745 h 6867747"/>
              <a:gd name="connsiteX7715" fmla="*/ 3211911 w 10243893"/>
              <a:gd name="connsiteY7715" fmla="*/ 533908 h 6867747"/>
              <a:gd name="connsiteX7716" fmla="*/ 3301641 w 10243893"/>
              <a:gd name="connsiteY7716" fmla="*/ 410438 h 6867747"/>
              <a:gd name="connsiteX7717" fmla="*/ 1686858 w 10243893"/>
              <a:gd name="connsiteY7717" fmla="*/ 163377 h 6867747"/>
              <a:gd name="connsiteX7718" fmla="*/ 1451890 w 10243893"/>
              <a:gd name="connsiteY7718" fmla="*/ 239684 h 6867747"/>
              <a:gd name="connsiteX7719" fmla="*/ 1452011 w 10243893"/>
              <a:gd name="connsiteY7719" fmla="*/ 239684 h 6867747"/>
              <a:gd name="connsiteX7720" fmla="*/ 1362281 w 10243893"/>
              <a:gd name="connsiteY7720" fmla="*/ 363154 h 6867747"/>
              <a:gd name="connsiteX7721" fmla="*/ 1452011 w 10243893"/>
              <a:gd name="connsiteY7721" fmla="*/ 486745 h 6867747"/>
              <a:gd name="connsiteX7722" fmla="*/ 1597128 w 10243893"/>
              <a:gd name="connsiteY7722" fmla="*/ 533908 h 6867747"/>
              <a:gd name="connsiteX7723" fmla="*/ 1686858 w 10243893"/>
              <a:gd name="connsiteY7723" fmla="*/ 410438 h 6867747"/>
              <a:gd name="connsiteX7724" fmla="*/ 9761985 w 10243893"/>
              <a:gd name="connsiteY7724" fmla="*/ 163256 h 6867747"/>
              <a:gd name="connsiteX7725" fmla="*/ 9527138 w 10243893"/>
              <a:gd name="connsiteY7725" fmla="*/ 239563 h 6867747"/>
              <a:gd name="connsiteX7726" fmla="*/ 9437408 w 10243893"/>
              <a:gd name="connsiteY7726" fmla="*/ 363033 h 6867747"/>
              <a:gd name="connsiteX7727" fmla="*/ 9527138 w 10243893"/>
              <a:gd name="connsiteY7727" fmla="*/ 486624 h 6867747"/>
              <a:gd name="connsiteX7728" fmla="*/ 9672255 w 10243893"/>
              <a:gd name="connsiteY7728" fmla="*/ 533787 h 6867747"/>
              <a:gd name="connsiteX7729" fmla="*/ 9761985 w 10243893"/>
              <a:gd name="connsiteY7729" fmla="*/ 410317 h 6867747"/>
              <a:gd name="connsiteX7730" fmla="*/ 8147202 w 10243893"/>
              <a:gd name="connsiteY7730" fmla="*/ 163256 h 6867747"/>
              <a:gd name="connsiteX7731" fmla="*/ 7912234 w 10243893"/>
              <a:gd name="connsiteY7731" fmla="*/ 239563 h 6867747"/>
              <a:gd name="connsiteX7732" fmla="*/ 7912354 w 10243893"/>
              <a:gd name="connsiteY7732" fmla="*/ 239563 h 6867747"/>
              <a:gd name="connsiteX7733" fmla="*/ 7822624 w 10243893"/>
              <a:gd name="connsiteY7733" fmla="*/ 363033 h 6867747"/>
              <a:gd name="connsiteX7734" fmla="*/ 7912354 w 10243893"/>
              <a:gd name="connsiteY7734" fmla="*/ 486624 h 6867747"/>
              <a:gd name="connsiteX7735" fmla="*/ 8057471 w 10243893"/>
              <a:gd name="connsiteY7735" fmla="*/ 533787 h 6867747"/>
              <a:gd name="connsiteX7736" fmla="*/ 8147202 w 10243893"/>
              <a:gd name="connsiteY7736" fmla="*/ 410317 h 6867747"/>
              <a:gd name="connsiteX7737" fmla="*/ 6532539 w 10243893"/>
              <a:gd name="connsiteY7737" fmla="*/ 163256 h 6867747"/>
              <a:gd name="connsiteX7738" fmla="*/ 6297571 w 10243893"/>
              <a:gd name="connsiteY7738" fmla="*/ 239563 h 6867747"/>
              <a:gd name="connsiteX7739" fmla="*/ 6297813 w 10243893"/>
              <a:gd name="connsiteY7739" fmla="*/ 239563 h 6867747"/>
              <a:gd name="connsiteX7740" fmla="*/ 6208083 w 10243893"/>
              <a:gd name="connsiteY7740" fmla="*/ 363033 h 6867747"/>
              <a:gd name="connsiteX7741" fmla="*/ 6297692 w 10243893"/>
              <a:gd name="connsiteY7741" fmla="*/ 486624 h 6867747"/>
              <a:gd name="connsiteX7742" fmla="*/ 6442809 w 10243893"/>
              <a:gd name="connsiteY7742" fmla="*/ 533787 h 6867747"/>
              <a:gd name="connsiteX7743" fmla="*/ 6532539 w 10243893"/>
              <a:gd name="connsiteY7743" fmla="*/ 410317 h 6867747"/>
              <a:gd name="connsiteX7744" fmla="*/ 4917272 w 10243893"/>
              <a:gd name="connsiteY7744" fmla="*/ 163256 h 6867747"/>
              <a:gd name="connsiteX7745" fmla="*/ 4682425 w 10243893"/>
              <a:gd name="connsiteY7745" fmla="*/ 239563 h 6867747"/>
              <a:gd name="connsiteX7746" fmla="*/ 4592695 w 10243893"/>
              <a:gd name="connsiteY7746" fmla="*/ 363033 h 6867747"/>
              <a:gd name="connsiteX7747" fmla="*/ 4682425 w 10243893"/>
              <a:gd name="connsiteY7747" fmla="*/ 486624 h 6867747"/>
              <a:gd name="connsiteX7748" fmla="*/ 4827542 w 10243893"/>
              <a:gd name="connsiteY7748" fmla="*/ 533787 h 6867747"/>
              <a:gd name="connsiteX7749" fmla="*/ 4917272 w 10243893"/>
              <a:gd name="connsiteY7749" fmla="*/ 410317 h 6867747"/>
              <a:gd name="connsiteX7750" fmla="*/ 9987761 w 10243893"/>
              <a:gd name="connsiteY7750" fmla="*/ 130847 h 6867747"/>
              <a:gd name="connsiteX7751" fmla="*/ 9936608 w 10243893"/>
              <a:gd name="connsiteY7751" fmla="*/ 201349 h 6867747"/>
              <a:gd name="connsiteX7752" fmla="*/ 10070720 w 10243893"/>
              <a:gd name="connsiteY7752" fmla="*/ 385889 h 6867747"/>
              <a:gd name="connsiteX7753" fmla="*/ 10070720 w 10243893"/>
              <a:gd name="connsiteY7753" fmla="*/ 157814 h 6867747"/>
              <a:gd name="connsiteX7754" fmla="*/ 9987883 w 10243893"/>
              <a:gd name="connsiteY7754" fmla="*/ 130847 h 6867747"/>
              <a:gd name="connsiteX7755" fmla="*/ 8372979 w 10243893"/>
              <a:gd name="connsiteY7755" fmla="*/ 130847 h 6867747"/>
              <a:gd name="connsiteX7756" fmla="*/ 8321825 w 10243893"/>
              <a:gd name="connsiteY7756" fmla="*/ 201349 h 6867747"/>
              <a:gd name="connsiteX7757" fmla="*/ 8455815 w 10243893"/>
              <a:gd name="connsiteY7757" fmla="*/ 385889 h 6867747"/>
              <a:gd name="connsiteX7758" fmla="*/ 8455815 w 10243893"/>
              <a:gd name="connsiteY7758" fmla="*/ 157814 h 6867747"/>
              <a:gd name="connsiteX7759" fmla="*/ 6758195 w 10243893"/>
              <a:gd name="connsiteY7759" fmla="*/ 130847 h 6867747"/>
              <a:gd name="connsiteX7760" fmla="*/ 6707041 w 10243893"/>
              <a:gd name="connsiteY7760" fmla="*/ 201349 h 6867747"/>
              <a:gd name="connsiteX7761" fmla="*/ 6841154 w 10243893"/>
              <a:gd name="connsiteY7761" fmla="*/ 385889 h 6867747"/>
              <a:gd name="connsiteX7762" fmla="*/ 6841154 w 10243893"/>
              <a:gd name="connsiteY7762" fmla="*/ 157814 h 6867747"/>
              <a:gd name="connsiteX7763" fmla="*/ 6758316 w 10243893"/>
              <a:gd name="connsiteY7763" fmla="*/ 130847 h 6867747"/>
              <a:gd name="connsiteX7764" fmla="*/ 9863082 w 10243893"/>
              <a:gd name="connsiteY7764" fmla="*/ 130726 h 6867747"/>
              <a:gd name="connsiteX7765" fmla="*/ 9780245 w 10243893"/>
              <a:gd name="connsiteY7765" fmla="*/ 157693 h 6867747"/>
              <a:gd name="connsiteX7766" fmla="*/ 9780245 w 10243893"/>
              <a:gd name="connsiteY7766" fmla="*/ 385889 h 6867747"/>
              <a:gd name="connsiteX7767" fmla="*/ 9914357 w 10243893"/>
              <a:gd name="connsiteY7767" fmla="*/ 201349 h 6867747"/>
              <a:gd name="connsiteX7768" fmla="*/ 9863203 w 10243893"/>
              <a:gd name="connsiteY7768" fmla="*/ 130847 h 6867747"/>
              <a:gd name="connsiteX7769" fmla="*/ 8248178 w 10243893"/>
              <a:gd name="connsiteY7769" fmla="*/ 130726 h 6867747"/>
              <a:gd name="connsiteX7770" fmla="*/ 8165341 w 10243893"/>
              <a:gd name="connsiteY7770" fmla="*/ 157693 h 6867747"/>
              <a:gd name="connsiteX7771" fmla="*/ 8165341 w 10243893"/>
              <a:gd name="connsiteY7771" fmla="*/ 385889 h 6867747"/>
              <a:gd name="connsiteX7772" fmla="*/ 8299453 w 10243893"/>
              <a:gd name="connsiteY7772" fmla="*/ 201349 h 6867747"/>
              <a:gd name="connsiteX7773" fmla="*/ 8248299 w 10243893"/>
              <a:gd name="connsiteY7773" fmla="*/ 130847 h 6867747"/>
              <a:gd name="connsiteX7774" fmla="*/ 6633516 w 10243893"/>
              <a:gd name="connsiteY7774" fmla="*/ 130726 h 6867747"/>
              <a:gd name="connsiteX7775" fmla="*/ 6550679 w 10243893"/>
              <a:gd name="connsiteY7775" fmla="*/ 157693 h 6867747"/>
              <a:gd name="connsiteX7776" fmla="*/ 6550679 w 10243893"/>
              <a:gd name="connsiteY7776" fmla="*/ 385889 h 6867747"/>
              <a:gd name="connsiteX7777" fmla="*/ 6684791 w 10243893"/>
              <a:gd name="connsiteY7777" fmla="*/ 201349 h 6867747"/>
              <a:gd name="connsiteX7778" fmla="*/ 6633637 w 10243893"/>
              <a:gd name="connsiteY7778" fmla="*/ 130847 h 6867747"/>
              <a:gd name="connsiteX7779" fmla="*/ 5141840 w 10243893"/>
              <a:gd name="connsiteY7779" fmla="*/ 130726 h 6867747"/>
              <a:gd name="connsiteX7780" fmla="*/ 5090686 w 10243893"/>
              <a:gd name="connsiteY7780" fmla="*/ 201228 h 6867747"/>
              <a:gd name="connsiteX7781" fmla="*/ 5224798 w 10243893"/>
              <a:gd name="connsiteY7781" fmla="*/ 385768 h 6867747"/>
              <a:gd name="connsiteX7782" fmla="*/ 5224798 w 10243893"/>
              <a:gd name="connsiteY7782" fmla="*/ 157693 h 6867747"/>
              <a:gd name="connsiteX7783" fmla="*/ 5141961 w 10243893"/>
              <a:gd name="connsiteY7783" fmla="*/ 130726 h 6867747"/>
              <a:gd name="connsiteX7784" fmla="*/ 5017160 w 10243893"/>
              <a:gd name="connsiteY7784" fmla="*/ 130726 h 6867747"/>
              <a:gd name="connsiteX7785" fmla="*/ 4934323 w 10243893"/>
              <a:gd name="connsiteY7785" fmla="*/ 157693 h 6867747"/>
              <a:gd name="connsiteX7786" fmla="*/ 4934323 w 10243893"/>
              <a:gd name="connsiteY7786" fmla="*/ 385768 h 6867747"/>
              <a:gd name="connsiteX7787" fmla="*/ 5068435 w 10243893"/>
              <a:gd name="connsiteY7787" fmla="*/ 201228 h 6867747"/>
              <a:gd name="connsiteX7788" fmla="*/ 5017281 w 10243893"/>
              <a:gd name="connsiteY7788" fmla="*/ 130726 h 6867747"/>
              <a:gd name="connsiteX7789" fmla="*/ 3527056 w 10243893"/>
              <a:gd name="connsiteY7789" fmla="*/ 130726 h 6867747"/>
              <a:gd name="connsiteX7790" fmla="*/ 3475902 w 10243893"/>
              <a:gd name="connsiteY7790" fmla="*/ 201228 h 6867747"/>
              <a:gd name="connsiteX7791" fmla="*/ 3609893 w 10243893"/>
              <a:gd name="connsiteY7791" fmla="*/ 385768 h 6867747"/>
              <a:gd name="connsiteX7792" fmla="*/ 3609893 w 10243893"/>
              <a:gd name="connsiteY7792" fmla="*/ 157693 h 6867747"/>
              <a:gd name="connsiteX7793" fmla="*/ 3402256 w 10243893"/>
              <a:gd name="connsiteY7793" fmla="*/ 130726 h 6867747"/>
              <a:gd name="connsiteX7794" fmla="*/ 3319418 w 10243893"/>
              <a:gd name="connsiteY7794" fmla="*/ 157693 h 6867747"/>
              <a:gd name="connsiteX7795" fmla="*/ 3319418 w 10243893"/>
              <a:gd name="connsiteY7795" fmla="*/ 385768 h 6867747"/>
              <a:gd name="connsiteX7796" fmla="*/ 3453530 w 10243893"/>
              <a:gd name="connsiteY7796" fmla="*/ 201228 h 6867747"/>
              <a:gd name="connsiteX7797" fmla="*/ 3402377 w 10243893"/>
              <a:gd name="connsiteY7797" fmla="*/ 130726 h 6867747"/>
              <a:gd name="connsiteX7798" fmla="*/ 1912030 w 10243893"/>
              <a:gd name="connsiteY7798" fmla="*/ 130726 h 6867747"/>
              <a:gd name="connsiteX7799" fmla="*/ 1860877 w 10243893"/>
              <a:gd name="connsiteY7799" fmla="*/ 201228 h 6867747"/>
              <a:gd name="connsiteX7800" fmla="*/ 1994989 w 10243893"/>
              <a:gd name="connsiteY7800" fmla="*/ 385768 h 6867747"/>
              <a:gd name="connsiteX7801" fmla="*/ 1994989 w 10243893"/>
              <a:gd name="connsiteY7801" fmla="*/ 157693 h 6867747"/>
              <a:gd name="connsiteX7802" fmla="*/ 1912151 w 10243893"/>
              <a:gd name="connsiteY7802" fmla="*/ 130726 h 6867747"/>
              <a:gd name="connsiteX7803" fmla="*/ 1787351 w 10243893"/>
              <a:gd name="connsiteY7803" fmla="*/ 130726 h 6867747"/>
              <a:gd name="connsiteX7804" fmla="*/ 1704514 w 10243893"/>
              <a:gd name="connsiteY7804" fmla="*/ 157693 h 6867747"/>
              <a:gd name="connsiteX7805" fmla="*/ 1704514 w 10243893"/>
              <a:gd name="connsiteY7805" fmla="*/ 385768 h 6867747"/>
              <a:gd name="connsiteX7806" fmla="*/ 1838626 w 10243893"/>
              <a:gd name="connsiteY7806" fmla="*/ 201228 h 6867747"/>
              <a:gd name="connsiteX7807" fmla="*/ 1787472 w 10243893"/>
              <a:gd name="connsiteY7807" fmla="*/ 130726 h 6867747"/>
              <a:gd name="connsiteX7808" fmla="*/ 297126 w 10243893"/>
              <a:gd name="connsiteY7808" fmla="*/ 130726 h 6867747"/>
              <a:gd name="connsiteX7809" fmla="*/ 245972 w 10243893"/>
              <a:gd name="connsiteY7809" fmla="*/ 201228 h 6867747"/>
              <a:gd name="connsiteX7810" fmla="*/ 380084 w 10243893"/>
              <a:gd name="connsiteY7810" fmla="*/ 385768 h 6867747"/>
              <a:gd name="connsiteX7811" fmla="*/ 380084 w 10243893"/>
              <a:gd name="connsiteY7811" fmla="*/ 157693 h 6867747"/>
              <a:gd name="connsiteX7812" fmla="*/ 297247 w 10243893"/>
              <a:gd name="connsiteY7812" fmla="*/ 130726 h 6867747"/>
              <a:gd name="connsiteX7813" fmla="*/ 172447 w 10243893"/>
              <a:gd name="connsiteY7813" fmla="*/ 130726 h 6867747"/>
              <a:gd name="connsiteX7814" fmla="*/ 89609 w 10243893"/>
              <a:gd name="connsiteY7814" fmla="*/ 157693 h 6867747"/>
              <a:gd name="connsiteX7815" fmla="*/ 89609 w 10243893"/>
              <a:gd name="connsiteY7815" fmla="*/ 385768 h 6867747"/>
              <a:gd name="connsiteX7816" fmla="*/ 223721 w 10243893"/>
              <a:gd name="connsiteY7816" fmla="*/ 201228 h 6867747"/>
              <a:gd name="connsiteX7817" fmla="*/ 172568 w 10243893"/>
              <a:gd name="connsiteY7817" fmla="*/ 130726 h 6867747"/>
              <a:gd name="connsiteX7818" fmla="*/ 8555583 w 10243893"/>
              <a:gd name="connsiteY7818" fmla="*/ 30595 h 6867747"/>
              <a:gd name="connsiteX7819" fmla="*/ 8555677 w 10243893"/>
              <a:gd name="connsiteY7819" fmla="*/ 30725 h 6867747"/>
              <a:gd name="connsiteX7820" fmla="*/ 8472867 w 10243893"/>
              <a:gd name="connsiteY7820" fmla="*/ 57563 h 6867747"/>
              <a:gd name="connsiteX7821" fmla="*/ 8472867 w 10243893"/>
              <a:gd name="connsiteY7821" fmla="*/ 144633 h 6867747"/>
              <a:gd name="connsiteX7822" fmla="*/ 8689695 w 10243893"/>
              <a:gd name="connsiteY7822" fmla="*/ 215135 h 6867747"/>
              <a:gd name="connsiteX7823" fmla="*/ 8555677 w 10243893"/>
              <a:gd name="connsiteY7823" fmla="*/ 30725 h 6867747"/>
              <a:gd name="connsiteX7824" fmla="*/ 8555704 w 10243893"/>
              <a:gd name="connsiteY7824" fmla="*/ 30716 h 6867747"/>
              <a:gd name="connsiteX7825" fmla="*/ 6940679 w 10243893"/>
              <a:gd name="connsiteY7825" fmla="*/ 30595 h 6867747"/>
              <a:gd name="connsiteX7826" fmla="*/ 6940773 w 10243893"/>
              <a:gd name="connsiteY7826" fmla="*/ 30725 h 6867747"/>
              <a:gd name="connsiteX7827" fmla="*/ 6857962 w 10243893"/>
              <a:gd name="connsiteY7827" fmla="*/ 57563 h 6867747"/>
              <a:gd name="connsiteX7828" fmla="*/ 6857962 w 10243893"/>
              <a:gd name="connsiteY7828" fmla="*/ 144633 h 6867747"/>
              <a:gd name="connsiteX7829" fmla="*/ 7074791 w 10243893"/>
              <a:gd name="connsiteY7829" fmla="*/ 215135 h 6867747"/>
              <a:gd name="connsiteX7830" fmla="*/ 6940773 w 10243893"/>
              <a:gd name="connsiteY7830" fmla="*/ 30725 h 6867747"/>
              <a:gd name="connsiteX7831" fmla="*/ 6940800 w 10243893"/>
              <a:gd name="connsiteY7831" fmla="*/ 30716 h 6867747"/>
              <a:gd name="connsiteX7832" fmla="*/ 5325775 w 10243893"/>
              <a:gd name="connsiteY7832" fmla="*/ 30595 h 6867747"/>
              <a:gd name="connsiteX7833" fmla="*/ 5325870 w 10243893"/>
              <a:gd name="connsiteY7833" fmla="*/ 30725 h 6867747"/>
              <a:gd name="connsiteX7834" fmla="*/ 5243058 w 10243893"/>
              <a:gd name="connsiteY7834" fmla="*/ 57563 h 6867747"/>
              <a:gd name="connsiteX7835" fmla="*/ 5243058 w 10243893"/>
              <a:gd name="connsiteY7835" fmla="*/ 144633 h 6867747"/>
              <a:gd name="connsiteX7836" fmla="*/ 5459886 w 10243893"/>
              <a:gd name="connsiteY7836" fmla="*/ 215135 h 6867747"/>
              <a:gd name="connsiteX7837" fmla="*/ 5325870 w 10243893"/>
              <a:gd name="connsiteY7837" fmla="*/ 30725 h 6867747"/>
              <a:gd name="connsiteX7838" fmla="*/ 5325896 w 10243893"/>
              <a:gd name="connsiteY7838" fmla="*/ 30716 h 6867747"/>
              <a:gd name="connsiteX7839" fmla="*/ 3710870 w 10243893"/>
              <a:gd name="connsiteY7839" fmla="*/ 30595 h 6867747"/>
              <a:gd name="connsiteX7840" fmla="*/ 3710965 w 10243893"/>
              <a:gd name="connsiteY7840" fmla="*/ 30725 h 6867747"/>
              <a:gd name="connsiteX7841" fmla="*/ 3628154 w 10243893"/>
              <a:gd name="connsiteY7841" fmla="*/ 57563 h 6867747"/>
              <a:gd name="connsiteX7842" fmla="*/ 3628154 w 10243893"/>
              <a:gd name="connsiteY7842" fmla="*/ 144633 h 6867747"/>
              <a:gd name="connsiteX7843" fmla="*/ 3844982 w 10243893"/>
              <a:gd name="connsiteY7843" fmla="*/ 215135 h 6867747"/>
              <a:gd name="connsiteX7844" fmla="*/ 3710965 w 10243893"/>
              <a:gd name="connsiteY7844" fmla="*/ 30725 h 6867747"/>
              <a:gd name="connsiteX7845" fmla="*/ 3710991 w 10243893"/>
              <a:gd name="connsiteY7845" fmla="*/ 30716 h 6867747"/>
              <a:gd name="connsiteX7846" fmla="*/ 2095845 w 10243893"/>
              <a:gd name="connsiteY7846" fmla="*/ 30595 h 6867747"/>
              <a:gd name="connsiteX7847" fmla="*/ 2095939 w 10243893"/>
              <a:gd name="connsiteY7847" fmla="*/ 30725 h 6867747"/>
              <a:gd name="connsiteX7848" fmla="*/ 2013128 w 10243893"/>
              <a:gd name="connsiteY7848" fmla="*/ 57563 h 6867747"/>
              <a:gd name="connsiteX7849" fmla="*/ 2013128 w 10243893"/>
              <a:gd name="connsiteY7849" fmla="*/ 144633 h 6867747"/>
              <a:gd name="connsiteX7850" fmla="*/ 2229956 w 10243893"/>
              <a:gd name="connsiteY7850" fmla="*/ 215135 h 6867747"/>
              <a:gd name="connsiteX7851" fmla="*/ 2095939 w 10243893"/>
              <a:gd name="connsiteY7851" fmla="*/ 30725 h 6867747"/>
              <a:gd name="connsiteX7852" fmla="*/ 2095966 w 10243893"/>
              <a:gd name="connsiteY7852" fmla="*/ 30716 h 6867747"/>
              <a:gd name="connsiteX7853" fmla="*/ 480940 w 10243893"/>
              <a:gd name="connsiteY7853" fmla="*/ 30595 h 6867747"/>
              <a:gd name="connsiteX7854" fmla="*/ 481034 w 10243893"/>
              <a:gd name="connsiteY7854" fmla="*/ 30725 h 6867747"/>
              <a:gd name="connsiteX7855" fmla="*/ 398224 w 10243893"/>
              <a:gd name="connsiteY7855" fmla="*/ 57563 h 6867747"/>
              <a:gd name="connsiteX7856" fmla="*/ 398224 w 10243893"/>
              <a:gd name="connsiteY7856" fmla="*/ 144633 h 6867747"/>
              <a:gd name="connsiteX7857" fmla="*/ 615052 w 10243893"/>
              <a:gd name="connsiteY7857" fmla="*/ 215135 h 6867747"/>
              <a:gd name="connsiteX7858" fmla="*/ 481034 w 10243893"/>
              <a:gd name="connsiteY7858" fmla="*/ 30725 h 6867747"/>
              <a:gd name="connsiteX7859" fmla="*/ 481061 w 10243893"/>
              <a:gd name="connsiteY7859" fmla="*/ 30716 h 6867747"/>
              <a:gd name="connsiteX7860" fmla="*/ 3218683 w 10243893"/>
              <a:gd name="connsiteY7860" fmla="*/ 30233 h 6867747"/>
              <a:gd name="connsiteX7861" fmla="*/ 3084693 w 10243893"/>
              <a:gd name="connsiteY7861" fmla="*/ 214772 h 6867747"/>
              <a:gd name="connsiteX7862" fmla="*/ 3301641 w 10243893"/>
              <a:gd name="connsiteY7862" fmla="*/ 144270 h 6867747"/>
              <a:gd name="connsiteX7863" fmla="*/ 3301641 w 10243893"/>
              <a:gd name="connsiteY7863" fmla="*/ 57200 h 6867747"/>
              <a:gd name="connsiteX7864" fmla="*/ 3218804 w 10243893"/>
              <a:gd name="connsiteY7864" fmla="*/ 30354 h 6867747"/>
              <a:gd name="connsiteX7865" fmla="*/ 1603900 w 10243893"/>
              <a:gd name="connsiteY7865" fmla="*/ 30233 h 6867747"/>
              <a:gd name="connsiteX7866" fmla="*/ 1469788 w 10243893"/>
              <a:gd name="connsiteY7866" fmla="*/ 214772 h 6867747"/>
              <a:gd name="connsiteX7867" fmla="*/ 1686737 w 10243893"/>
              <a:gd name="connsiteY7867" fmla="*/ 144270 h 6867747"/>
              <a:gd name="connsiteX7868" fmla="*/ 1686737 w 10243893"/>
              <a:gd name="connsiteY7868" fmla="*/ 57200 h 6867747"/>
              <a:gd name="connsiteX7869" fmla="*/ 1603900 w 10243893"/>
              <a:gd name="connsiteY7869" fmla="*/ 30354 h 6867747"/>
              <a:gd name="connsiteX7870" fmla="*/ 9679148 w 10243893"/>
              <a:gd name="connsiteY7870" fmla="*/ 30112 h 6867747"/>
              <a:gd name="connsiteX7871" fmla="*/ 9545036 w 10243893"/>
              <a:gd name="connsiteY7871" fmla="*/ 214651 h 6867747"/>
              <a:gd name="connsiteX7872" fmla="*/ 9761985 w 10243893"/>
              <a:gd name="connsiteY7872" fmla="*/ 144149 h 6867747"/>
              <a:gd name="connsiteX7873" fmla="*/ 9761985 w 10243893"/>
              <a:gd name="connsiteY7873" fmla="*/ 57079 h 6867747"/>
              <a:gd name="connsiteX7874" fmla="*/ 9679148 w 10243893"/>
              <a:gd name="connsiteY7874" fmla="*/ 30233 h 6867747"/>
              <a:gd name="connsiteX7875" fmla="*/ 8064123 w 10243893"/>
              <a:gd name="connsiteY7875" fmla="*/ 30112 h 6867747"/>
              <a:gd name="connsiteX7876" fmla="*/ 7930132 w 10243893"/>
              <a:gd name="connsiteY7876" fmla="*/ 214651 h 6867747"/>
              <a:gd name="connsiteX7877" fmla="*/ 8147081 w 10243893"/>
              <a:gd name="connsiteY7877" fmla="*/ 144149 h 6867747"/>
              <a:gd name="connsiteX7878" fmla="*/ 8147081 w 10243893"/>
              <a:gd name="connsiteY7878" fmla="*/ 57079 h 6867747"/>
              <a:gd name="connsiteX7879" fmla="*/ 8064243 w 10243893"/>
              <a:gd name="connsiteY7879" fmla="*/ 30233 h 6867747"/>
              <a:gd name="connsiteX7880" fmla="*/ 6449581 w 10243893"/>
              <a:gd name="connsiteY7880" fmla="*/ 30112 h 6867747"/>
              <a:gd name="connsiteX7881" fmla="*/ 6315469 w 10243893"/>
              <a:gd name="connsiteY7881" fmla="*/ 214651 h 6867747"/>
              <a:gd name="connsiteX7882" fmla="*/ 6532418 w 10243893"/>
              <a:gd name="connsiteY7882" fmla="*/ 144149 h 6867747"/>
              <a:gd name="connsiteX7883" fmla="*/ 6532418 w 10243893"/>
              <a:gd name="connsiteY7883" fmla="*/ 57079 h 6867747"/>
              <a:gd name="connsiteX7884" fmla="*/ 6449581 w 10243893"/>
              <a:gd name="connsiteY7884" fmla="*/ 30233 h 6867747"/>
              <a:gd name="connsiteX7885" fmla="*/ 4834434 w 10243893"/>
              <a:gd name="connsiteY7885" fmla="*/ 30112 h 6867747"/>
              <a:gd name="connsiteX7886" fmla="*/ 4700323 w 10243893"/>
              <a:gd name="connsiteY7886" fmla="*/ 214651 h 6867747"/>
              <a:gd name="connsiteX7887" fmla="*/ 4917272 w 10243893"/>
              <a:gd name="connsiteY7887" fmla="*/ 144149 h 6867747"/>
              <a:gd name="connsiteX7888" fmla="*/ 4917272 w 10243893"/>
              <a:gd name="connsiteY7888" fmla="*/ 57079 h 6867747"/>
              <a:gd name="connsiteX7889" fmla="*/ 4834434 w 10243893"/>
              <a:gd name="connsiteY7889" fmla="*/ 30233 h 6867747"/>
              <a:gd name="connsiteX7890" fmla="*/ 2602180 w 10243893"/>
              <a:gd name="connsiteY7890" fmla="*/ 0 h 6867747"/>
              <a:gd name="connsiteX7891" fmla="*/ 2624431 w 10243893"/>
              <a:gd name="connsiteY7891" fmla="*/ 0 h 6867747"/>
              <a:gd name="connsiteX7892" fmla="*/ 2512692 w 10243893"/>
              <a:gd name="connsiteY7892" fmla="*/ 153944 h 6867747"/>
              <a:gd name="connsiteX7893" fmla="*/ 2512692 w 10243893"/>
              <a:gd name="connsiteY7893" fmla="*/ 306559 h 6867747"/>
              <a:gd name="connsiteX7894" fmla="*/ 2657929 w 10243893"/>
              <a:gd name="connsiteY7894" fmla="*/ 353721 h 6867747"/>
              <a:gd name="connsiteX7895" fmla="*/ 2803167 w 10243893"/>
              <a:gd name="connsiteY7895" fmla="*/ 306559 h 6867747"/>
              <a:gd name="connsiteX7896" fmla="*/ 2803167 w 10243893"/>
              <a:gd name="connsiteY7896" fmla="*/ 153944 h 6867747"/>
              <a:gd name="connsiteX7897" fmla="*/ 2691427 w 10243893"/>
              <a:gd name="connsiteY7897" fmla="*/ 121 h 6867747"/>
              <a:gd name="connsiteX7898" fmla="*/ 2713678 w 10243893"/>
              <a:gd name="connsiteY7898" fmla="*/ 121 h 6867747"/>
              <a:gd name="connsiteX7899" fmla="*/ 2803167 w 10243893"/>
              <a:gd name="connsiteY7899" fmla="*/ 123228 h 6867747"/>
              <a:gd name="connsiteX7900" fmla="*/ 2803167 w 10243893"/>
              <a:gd name="connsiteY7900" fmla="*/ 121 h 6867747"/>
              <a:gd name="connsiteX7901" fmla="*/ 2821185 w 10243893"/>
              <a:gd name="connsiteY7901" fmla="*/ 121 h 6867747"/>
              <a:gd name="connsiteX7902" fmla="*/ 2821185 w 10243893"/>
              <a:gd name="connsiteY7902" fmla="*/ 148261 h 6867747"/>
              <a:gd name="connsiteX7903" fmla="*/ 2910916 w 10243893"/>
              <a:gd name="connsiteY7903" fmla="*/ 271731 h 6867747"/>
              <a:gd name="connsiteX7904" fmla="*/ 3056153 w 10243893"/>
              <a:gd name="connsiteY7904" fmla="*/ 224568 h 6867747"/>
              <a:gd name="connsiteX7905" fmla="*/ 3201269 w 10243893"/>
              <a:gd name="connsiteY7905" fmla="*/ 24670 h 6867747"/>
              <a:gd name="connsiteX7906" fmla="*/ 3125567 w 10243893"/>
              <a:gd name="connsiteY7906" fmla="*/ 121 h 6867747"/>
              <a:gd name="connsiteX7907" fmla="*/ 3183855 w 10243893"/>
              <a:gd name="connsiteY7907" fmla="*/ 121 h 6867747"/>
              <a:gd name="connsiteX7908" fmla="*/ 3212395 w 10243893"/>
              <a:gd name="connsiteY7908" fmla="*/ 9433 h 6867747"/>
              <a:gd name="connsiteX7909" fmla="*/ 3219167 w 10243893"/>
              <a:gd name="connsiteY7909" fmla="*/ 121 h 6867747"/>
              <a:gd name="connsiteX7910" fmla="*/ 3241418 w 10243893"/>
              <a:gd name="connsiteY7910" fmla="*/ 121 h 6867747"/>
              <a:gd name="connsiteX7911" fmla="*/ 3230414 w 10243893"/>
              <a:gd name="connsiteY7911" fmla="*/ 15237 h 6867747"/>
              <a:gd name="connsiteX7912" fmla="*/ 3320144 w 10243893"/>
              <a:gd name="connsiteY7912" fmla="*/ 44381 h 6867747"/>
              <a:gd name="connsiteX7913" fmla="*/ 3320144 w 10243893"/>
              <a:gd name="connsiteY7913" fmla="*/ 138707 h 6867747"/>
              <a:gd name="connsiteX7914" fmla="*/ 3409874 w 10243893"/>
              <a:gd name="connsiteY7914" fmla="*/ 109563 h 6867747"/>
              <a:gd name="connsiteX7915" fmla="*/ 3465381 w 10243893"/>
              <a:gd name="connsiteY7915" fmla="*/ 185870 h 6867747"/>
              <a:gd name="connsiteX7916" fmla="*/ 3520888 w 10243893"/>
              <a:gd name="connsiteY7916" fmla="*/ 109563 h 6867747"/>
              <a:gd name="connsiteX7917" fmla="*/ 3610619 w 10243893"/>
              <a:gd name="connsiteY7917" fmla="*/ 138707 h 6867747"/>
              <a:gd name="connsiteX7918" fmla="*/ 3610619 w 10243893"/>
              <a:gd name="connsiteY7918" fmla="*/ 44381 h 6867747"/>
              <a:gd name="connsiteX7919" fmla="*/ 3700349 w 10243893"/>
              <a:gd name="connsiteY7919" fmla="*/ 15237 h 6867747"/>
              <a:gd name="connsiteX7920" fmla="*/ 3689344 w 10243893"/>
              <a:gd name="connsiteY7920" fmla="*/ 121 h 6867747"/>
              <a:gd name="connsiteX7921" fmla="*/ 3711596 w 10243893"/>
              <a:gd name="connsiteY7921" fmla="*/ 121 h 6867747"/>
              <a:gd name="connsiteX7922" fmla="*/ 3718368 w 10243893"/>
              <a:gd name="connsiteY7922" fmla="*/ 9433 h 6867747"/>
              <a:gd name="connsiteX7923" fmla="*/ 3746907 w 10243893"/>
              <a:gd name="connsiteY7923" fmla="*/ 121 h 6867747"/>
              <a:gd name="connsiteX7924" fmla="*/ 3805196 w 10243893"/>
              <a:gd name="connsiteY7924" fmla="*/ 121 h 6867747"/>
              <a:gd name="connsiteX7925" fmla="*/ 3729493 w 10243893"/>
              <a:gd name="connsiteY7925" fmla="*/ 24670 h 6867747"/>
              <a:gd name="connsiteX7926" fmla="*/ 3874731 w 10243893"/>
              <a:gd name="connsiteY7926" fmla="*/ 224568 h 6867747"/>
              <a:gd name="connsiteX7927" fmla="*/ 4019968 w 10243893"/>
              <a:gd name="connsiteY7927" fmla="*/ 271731 h 6867747"/>
              <a:gd name="connsiteX7928" fmla="*/ 4109698 w 10243893"/>
              <a:gd name="connsiteY7928" fmla="*/ 148261 h 6867747"/>
              <a:gd name="connsiteX7929" fmla="*/ 4109698 w 10243893"/>
              <a:gd name="connsiteY7929" fmla="*/ 121 h 6867747"/>
              <a:gd name="connsiteX7930" fmla="*/ 4127717 w 10243893"/>
              <a:gd name="connsiteY7930" fmla="*/ 121 h 6867747"/>
              <a:gd name="connsiteX7931" fmla="*/ 4127717 w 10243893"/>
              <a:gd name="connsiteY7931" fmla="*/ 123107 h 6867747"/>
              <a:gd name="connsiteX7932" fmla="*/ 4217206 w 10243893"/>
              <a:gd name="connsiteY7932" fmla="*/ 0 h 6867747"/>
              <a:gd name="connsiteX7933" fmla="*/ 4239457 w 10243893"/>
              <a:gd name="connsiteY7933" fmla="*/ 0 h 6867747"/>
              <a:gd name="connsiteX7934" fmla="*/ 4127717 w 10243893"/>
              <a:gd name="connsiteY7934" fmla="*/ 153944 h 6867747"/>
              <a:gd name="connsiteX7935" fmla="*/ 4127717 w 10243893"/>
              <a:gd name="connsiteY7935" fmla="*/ 306559 h 6867747"/>
              <a:gd name="connsiteX7936" fmla="*/ 4272955 w 10243893"/>
              <a:gd name="connsiteY7936" fmla="*/ 353721 h 6867747"/>
              <a:gd name="connsiteX7937" fmla="*/ 4418192 w 10243893"/>
              <a:gd name="connsiteY7937" fmla="*/ 306559 h 6867747"/>
              <a:gd name="connsiteX7938" fmla="*/ 4418192 w 10243893"/>
              <a:gd name="connsiteY7938" fmla="*/ 153944 h 6867747"/>
              <a:gd name="connsiteX7939" fmla="*/ 4306452 w 10243893"/>
              <a:gd name="connsiteY7939" fmla="*/ 121 h 6867747"/>
              <a:gd name="connsiteX7940" fmla="*/ 4328704 w 10243893"/>
              <a:gd name="connsiteY7940" fmla="*/ 121 h 6867747"/>
              <a:gd name="connsiteX7941" fmla="*/ 4418192 w 10243893"/>
              <a:gd name="connsiteY7941" fmla="*/ 123228 h 6867747"/>
              <a:gd name="connsiteX7942" fmla="*/ 4418192 w 10243893"/>
              <a:gd name="connsiteY7942" fmla="*/ 121 h 6867747"/>
              <a:gd name="connsiteX7943" fmla="*/ 4436211 w 10243893"/>
              <a:gd name="connsiteY7943" fmla="*/ 121 h 6867747"/>
              <a:gd name="connsiteX7944" fmla="*/ 4436211 w 10243893"/>
              <a:gd name="connsiteY7944" fmla="*/ 148261 h 6867747"/>
              <a:gd name="connsiteX7945" fmla="*/ 4525941 w 10243893"/>
              <a:gd name="connsiteY7945" fmla="*/ 271731 h 6867747"/>
              <a:gd name="connsiteX7946" fmla="*/ 4671178 w 10243893"/>
              <a:gd name="connsiteY7946" fmla="*/ 224568 h 6867747"/>
              <a:gd name="connsiteX7947" fmla="*/ 4816295 w 10243893"/>
              <a:gd name="connsiteY7947" fmla="*/ 24670 h 6867747"/>
              <a:gd name="connsiteX7948" fmla="*/ 4740713 w 10243893"/>
              <a:gd name="connsiteY7948" fmla="*/ 121 h 6867747"/>
              <a:gd name="connsiteX7949" fmla="*/ 4799002 w 10243893"/>
              <a:gd name="connsiteY7949" fmla="*/ 121 h 6867747"/>
              <a:gd name="connsiteX7950" fmla="*/ 4827542 w 10243893"/>
              <a:gd name="connsiteY7950" fmla="*/ 9433 h 6867747"/>
              <a:gd name="connsiteX7951" fmla="*/ 4834314 w 10243893"/>
              <a:gd name="connsiteY7951" fmla="*/ 121 h 6867747"/>
              <a:gd name="connsiteX7952" fmla="*/ 4856565 w 10243893"/>
              <a:gd name="connsiteY7952" fmla="*/ 121 h 6867747"/>
              <a:gd name="connsiteX7953" fmla="*/ 4845560 w 10243893"/>
              <a:gd name="connsiteY7953" fmla="*/ 15237 h 6867747"/>
              <a:gd name="connsiteX7954" fmla="*/ 4935290 w 10243893"/>
              <a:gd name="connsiteY7954" fmla="*/ 44381 h 6867747"/>
              <a:gd name="connsiteX7955" fmla="*/ 4935290 w 10243893"/>
              <a:gd name="connsiteY7955" fmla="*/ 138707 h 6867747"/>
              <a:gd name="connsiteX7956" fmla="*/ 5025021 w 10243893"/>
              <a:gd name="connsiteY7956" fmla="*/ 109563 h 6867747"/>
              <a:gd name="connsiteX7957" fmla="*/ 5080528 w 10243893"/>
              <a:gd name="connsiteY7957" fmla="*/ 185870 h 6867747"/>
              <a:gd name="connsiteX7958" fmla="*/ 5136035 w 10243893"/>
              <a:gd name="connsiteY7958" fmla="*/ 109563 h 6867747"/>
              <a:gd name="connsiteX7959" fmla="*/ 5225765 w 10243893"/>
              <a:gd name="connsiteY7959" fmla="*/ 138707 h 6867747"/>
              <a:gd name="connsiteX7960" fmla="*/ 5225765 w 10243893"/>
              <a:gd name="connsiteY7960" fmla="*/ 44381 h 6867747"/>
              <a:gd name="connsiteX7961" fmla="*/ 5315495 w 10243893"/>
              <a:gd name="connsiteY7961" fmla="*/ 15237 h 6867747"/>
              <a:gd name="connsiteX7962" fmla="*/ 5304491 w 10243893"/>
              <a:gd name="connsiteY7962" fmla="*/ 121 h 6867747"/>
              <a:gd name="connsiteX7963" fmla="*/ 5326742 w 10243893"/>
              <a:gd name="connsiteY7963" fmla="*/ 121 h 6867747"/>
              <a:gd name="connsiteX7964" fmla="*/ 5333514 w 10243893"/>
              <a:gd name="connsiteY7964" fmla="*/ 9433 h 6867747"/>
              <a:gd name="connsiteX7965" fmla="*/ 5362054 w 10243893"/>
              <a:gd name="connsiteY7965" fmla="*/ 121 h 6867747"/>
              <a:gd name="connsiteX7966" fmla="*/ 5420342 w 10243893"/>
              <a:gd name="connsiteY7966" fmla="*/ 121 h 6867747"/>
              <a:gd name="connsiteX7967" fmla="*/ 5344640 w 10243893"/>
              <a:gd name="connsiteY7967" fmla="*/ 24670 h 6867747"/>
              <a:gd name="connsiteX7968" fmla="*/ 5489877 w 10243893"/>
              <a:gd name="connsiteY7968" fmla="*/ 224568 h 6867747"/>
              <a:gd name="connsiteX7969" fmla="*/ 5635115 w 10243893"/>
              <a:gd name="connsiteY7969" fmla="*/ 271731 h 6867747"/>
              <a:gd name="connsiteX7970" fmla="*/ 5724845 w 10243893"/>
              <a:gd name="connsiteY7970" fmla="*/ 148261 h 6867747"/>
              <a:gd name="connsiteX7971" fmla="*/ 5724845 w 10243893"/>
              <a:gd name="connsiteY7971" fmla="*/ 121 h 6867747"/>
              <a:gd name="connsiteX7972" fmla="*/ 5742864 w 10243893"/>
              <a:gd name="connsiteY7972" fmla="*/ 121 h 6867747"/>
              <a:gd name="connsiteX7973" fmla="*/ 5742864 w 10243893"/>
              <a:gd name="connsiteY7973" fmla="*/ 123107 h 6867747"/>
              <a:gd name="connsiteX7974" fmla="*/ 5832352 w 10243893"/>
              <a:gd name="connsiteY7974" fmla="*/ 0 h 6867747"/>
              <a:gd name="connsiteX7975" fmla="*/ 5854603 w 10243893"/>
              <a:gd name="connsiteY7975" fmla="*/ 0 h 6867747"/>
              <a:gd name="connsiteX7976" fmla="*/ 5742864 w 10243893"/>
              <a:gd name="connsiteY7976" fmla="*/ 153944 h 6867747"/>
              <a:gd name="connsiteX7977" fmla="*/ 5742864 w 10243893"/>
              <a:gd name="connsiteY7977" fmla="*/ 306559 h 6867747"/>
              <a:gd name="connsiteX7978" fmla="*/ 5888101 w 10243893"/>
              <a:gd name="connsiteY7978" fmla="*/ 353721 h 6867747"/>
              <a:gd name="connsiteX7979" fmla="*/ 6033338 w 10243893"/>
              <a:gd name="connsiteY7979" fmla="*/ 306559 h 6867747"/>
              <a:gd name="connsiteX7980" fmla="*/ 6033338 w 10243893"/>
              <a:gd name="connsiteY7980" fmla="*/ 153944 h 6867747"/>
              <a:gd name="connsiteX7981" fmla="*/ 5921599 w 10243893"/>
              <a:gd name="connsiteY7981" fmla="*/ 121 h 6867747"/>
              <a:gd name="connsiteX7982" fmla="*/ 5943850 w 10243893"/>
              <a:gd name="connsiteY7982" fmla="*/ 121 h 6867747"/>
              <a:gd name="connsiteX7983" fmla="*/ 6033338 w 10243893"/>
              <a:gd name="connsiteY7983" fmla="*/ 123228 h 6867747"/>
              <a:gd name="connsiteX7984" fmla="*/ 6033338 w 10243893"/>
              <a:gd name="connsiteY7984" fmla="*/ 121 h 6867747"/>
              <a:gd name="connsiteX7985" fmla="*/ 6051357 w 10243893"/>
              <a:gd name="connsiteY7985" fmla="*/ 121 h 6867747"/>
              <a:gd name="connsiteX7986" fmla="*/ 6051357 w 10243893"/>
              <a:gd name="connsiteY7986" fmla="*/ 148261 h 6867747"/>
              <a:gd name="connsiteX7987" fmla="*/ 6141087 w 10243893"/>
              <a:gd name="connsiteY7987" fmla="*/ 271731 h 6867747"/>
              <a:gd name="connsiteX7988" fmla="*/ 6286325 w 10243893"/>
              <a:gd name="connsiteY7988" fmla="*/ 224568 h 6867747"/>
              <a:gd name="connsiteX7989" fmla="*/ 6431441 w 10243893"/>
              <a:gd name="connsiteY7989" fmla="*/ 24670 h 6867747"/>
              <a:gd name="connsiteX7990" fmla="*/ 6355739 w 10243893"/>
              <a:gd name="connsiteY7990" fmla="*/ 121 h 6867747"/>
              <a:gd name="connsiteX7991" fmla="*/ 6414027 w 10243893"/>
              <a:gd name="connsiteY7991" fmla="*/ 121 h 6867747"/>
              <a:gd name="connsiteX7992" fmla="*/ 6442567 w 10243893"/>
              <a:gd name="connsiteY7992" fmla="*/ 9433 h 6867747"/>
              <a:gd name="connsiteX7993" fmla="*/ 6449339 w 10243893"/>
              <a:gd name="connsiteY7993" fmla="*/ 121 h 6867747"/>
              <a:gd name="connsiteX7994" fmla="*/ 6471590 w 10243893"/>
              <a:gd name="connsiteY7994" fmla="*/ 121 h 6867747"/>
              <a:gd name="connsiteX7995" fmla="*/ 6460585 w 10243893"/>
              <a:gd name="connsiteY7995" fmla="*/ 15237 h 6867747"/>
              <a:gd name="connsiteX7996" fmla="*/ 6550315 w 10243893"/>
              <a:gd name="connsiteY7996" fmla="*/ 44381 h 6867747"/>
              <a:gd name="connsiteX7997" fmla="*/ 6550315 w 10243893"/>
              <a:gd name="connsiteY7997" fmla="*/ 138707 h 6867747"/>
              <a:gd name="connsiteX7998" fmla="*/ 6640046 w 10243893"/>
              <a:gd name="connsiteY7998" fmla="*/ 109563 h 6867747"/>
              <a:gd name="connsiteX7999" fmla="*/ 6695553 w 10243893"/>
              <a:gd name="connsiteY7999" fmla="*/ 185870 h 6867747"/>
              <a:gd name="connsiteX8000" fmla="*/ 6751060 w 10243893"/>
              <a:gd name="connsiteY8000" fmla="*/ 109563 h 6867747"/>
              <a:gd name="connsiteX8001" fmla="*/ 6840790 w 10243893"/>
              <a:gd name="connsiteY8001" fmla="*/ 138707 h 6867747"/>
              <a:gd name="connsiteX8002" fmla="*/ 6840790 w 10243893"/>
              <a:gd name="connsiteY8002" fmla="*/ 44381 h 6867747"/>
              <a:gd name="connsiteX8003" fmla="*/ 6930521 w 10243893"/>
              <a:gd name="connsiteY8003" fmla="*/ 15237 h 6867747"/>
              <a:gd name="connsiteX8004" fmla="*/ 6919516 w 10243893"/>
              <a:gd name="connsiteY8004" fmla="*/ 121 h 6867747"/>
              <a:gd name="connsiteX8005" fmla="*/ 6941768 w 10243893"/>
              <a:gd name="connsiteY8005" fmla="*/ 121 h 6867747"/>
              <a:gd name="connsiteX8006" fmla="*/ 6948540 w 10243893"/>
              <a:gd name="connsiteY8006" fmla="*/ 9433 h 6867747"/>
              <a:gd name="connsiteX8007" fmla="*/ 6977079 w 10243893"/>
              <a:gd name="connsiteY8007" fmla="*/ 121 h 6867747"/>
              <a:gd name="connsiteX8008" fmla="*/ 7035368 w 10243893"/>
              <a:gd name="connsiteY8008" fmla="*/ 121 h 6867747"/>
              <a:gd name="connsiteX8009" fmla="*/ 6959665 w 10243893"/>
              <a:gd name="connsiteY8009" fmla="*/ 24670 h 6867747"/>
              <a:gd name="connsiteX8010" fmla="*/ 7104903 w 10243893"/>
              <a:gd name="connsiteY8010" fmla="*/ 224568 h 6867747"/>
              <a:gd name="connsiteX8011" fmla="*/ 7250140 w 10243893"/>
              <a:gd name="connsiteY8011" fmla="*/ 271731 h 6867747"/>
              <a:gd name="connsiteX8012" fmla="*/ 7339870 w 10243893"/>
              <a:gd name="connsiteY8012" fmla="*/ 148261 h 6867747"/>
              <a:gd name="connsiteX8013" fmla="*/ 7339870 w 10243893"/>
              <a:gd name="connsiteY8013" fmla="*/ 121 h 6867747"/>
              <a:gd name="connsiteX8014" fmla="*/ 7357889 w 10243893"/>
              <a:gd name="connsiteY8014" fmla="*/ 121 h 6867747"/>
              <a:gd name="connsiteX8015" fmla="*/ 7357889 w 10243893"/>
              <a:gd name="connsiteY8015" fmla="*/ 123107 h 6867747"/>
              <a:gd name="connsiteX8016" fmla="*/ 7447378 w 10243893"/>
              <a:gd name="connsiteY8016" fmla="*/ 0 h 6867747"/>
              <a:gd name="connsiteX8017" fmla="*/ 7469628 w 10243893"/>
              <a:gd name="connsiteY8017" fmla="*/ 0 h 6867747"/>
              <a:gd name="connsiteX8018" fmla="*/ 7357889 w 10243893"/>
              <a:gd name="connsiteY8018" fmla="*/ 153944 h 6867747"/>
              <a:gd name="connsiteX8019" fmla="*/ 7357889 w 10243893"/>
              <a:gd name="connsiteY8019" fmla="*/ 306559 h 6867747"/>
              <a:gd name="connsiteX8020" fmla="*/ 7503126 w 10243893"/>
              <a:gd name="connsiteY8020" fmla="*/ 353721 h 6867747"/>
              <a:gd name="connsiteX8021" fmla="*/ 7648364 w 10243893"/>
              <a:gd name="connsiteY8021" fmla="*/ 306559 h 6867747"/>
              <a:gd name="connsiteX8022" fmla="*/ 7648364 w 10243893"/>
              <a:gd name="connsiteY8022" fmla="*/ 153944 h 6867747"/>
              <a:gd name="connsiteX8023" fmla="*/ 7536624 w 10243893"/>
              <a:gd name="connsiteY8023" fmla="*/ 121 h 6867747"/>
              <a:gd name="connsiteX8024" fmla="*/ 7558875 w 10243893"/>
              <a:gd name="connsiteY8024" fmla="*/ 121 h 6867747"/>
              <a:gd name="connsiteX8025" fmla="*/ 7648364 w 10243893"/>
              <a:gd name="connsiteY8025" fmla="*/ 123228 h 6867747"/>
              <a:gd name="connsiteX8026" fmla="*/ 7648364 w 10243893"/>
              <a:gd name="connsiteY8026" fmla="*/ 121 h 6867747"/>
              <a:gd name="connsiteX8027" fmla="*/ 7666382 w 10243893"/>
              <a:gd name="connsiteY8027" fmla="*/ 121 h 6867747"/>
              <a:gd name="connsiteX8028" fmla="*/ 7666382 w 10243893"/>
              <a:gd name="connsiteY8028" fmla="*/ 148261 h 6867747"/>
              <a:gd name="connsiteX8029" fmla="*/ 7756113 w 10243893"/>
              <a:gd name="connsiteY8029" fmla="*/ 271731 h 6867747"/>
              <a:gd name="connsiteX8030" fmla="*/ 7901350 w 10243893"/>
              <a:gd name="connsiteY8030" fmla="*/ 224568 h 6867747"/>
              <a:gd name="connsiteX8031" fmla="*/ 8046467 w 10243893"/>
              <a:gd name="connsiteY8031" fmla="*/ 24670 h 6867747"/>
              <a:gd name="connsiteX8032" fmla="*/ 7970764 w 10243893"/>
              <a:gd name="connsiteY8032" fmla="*/ 121 h 6867747"/>
              <a:gd name="connsiteX8033" fmla="*/ 8029053 w 10243893"/>
              <a:gd name="connsiteY8033" fmla="*/ 121 h 6867747"/>
              <a:gd name="connsiteX8034" fmla="*/ 8057592 w 10243893"/>
              <a:gd name="connsiteY8034" fmla="*/ 9433 h 6867747"/>
              <a:gd name="connsiteX8035" fmla="*/ 8064364 w 10243893"/>
              <a:gd name="connsiteY8035" fmla="*/ 121 h 6867747"/>
              <a:gd name="connsiteX8036" fmla="*/ 8086616 w 10243893"/>
              <a:gd name="connsiteY8036" fmla="*/ 121 h 6867747"/>
              <a:gd name="connsiteX8037" fmla="*/ 8075610 w 10243893"/>
              <a:gd name="connsiteY8037" fmla="*/ 15237 h 6867747"/>
              <a:gd name="connsiteX8038" fmla="*/ 8165341 w 10243893"/>
              <a:gd name="connsiteY8038" fmla="*/ 44381 h 6867747"/>
              <a:gd name="connsiteX8039" fmla="*/ 8165341 w 10243893"/>
              <a:gd name="connsiteY8039" fmla="*/ 138707 h 6867747"/>
              <a:gd name="connsiteX8040" fmla="*/ 8255071 w 10243893"/>
              <a:gd name="connsiteY8040" fmla="*/ 109563 h 6867747"/>
              <a:gd name="connsiteX8041" fmla="*/ 8310578 w 10243893"/>
              <a:gd name="connsiteY8041" fmla="*/ 185870 h 6867747"/>
              <a:gd name="connsiteX8042" fmla="*/ 8366086 w 10243893"/>
              <a:gd name="connsiteY8042" fmla="*/ 109563 h 6867747"/>
              <a:gd name="connsiteX8043" fmla="*/ 8455815 w 10243893"/>
              <a:gd name="connsiteY8043" fmla="*/ 138707 h 6867747"/>
              <a:gd name="connsiteX8044" fmla="*/ 8455815 w 10243893"/>
              <a:gd name="connsiteY8044" fmla="*/ 44381 h 6867747"/>
              <a:gd name="connsiteX8045" fmla="*/ 8545546 w 10243893"/>
              <a:gd name="connsiteY8045" fmla="*/ 15237 h 6867747"/>
              <a:gd name="connsiteX8046" fmla="*/ 8534541 w 10243893"/>
              <a:gd name="connsiteY8046" fmla="*/ 121 h 6867747"/>
              <a:gd name="connsiteX8047" fmla="*/ 8556793 w 10243893"/>
              <a:gd name="connsiteY8047" fmla="*/ 121 h 6867747"/>
              <a:gd name="connsiteX8048" fmla="*/ 8563565 w 10243893"/>
              <a:gd name="connsiteY8048" fmla="*/ 9433 h 6867747"/>
              <a:gd name="connsiteX8049" fmla="*/ 8592104 w 10243893"/>
              <a:gd name="connsiteY8049" fmla="*/ 121 h 6867747"/>
              <a:gd name="connsiteX8050" fmla="*/ 8650393 w 10243893"/>
              <a:gd name="connsiteY8050" fmla="*/ 121 h 6867747"/>
              <a:gd name="connsiteX8051" fmla="*/ 8574690 w 10243893"/>
              <a:gd name="connsiteY8051" fmla="*/ 24670 h 6867747"/>
              <a:gd name="connsiteX8052" fmla="*/ 8719928 w 10243893"/>
              <a:gd name="connsiteY8052" fmla="*/ 224568 h 6867747"/>
              <a:gd name="connsiteX8053" fmla="*/ 8865165 w 10243893"/>
              <a:gd name="connsiteY8053" fmla="*/ 271731 h 6867747"/>
              <a:gd name="connsiteX8054" fmla="*/ 8954895 w 10243893"/>
              <a:gd name="connsiteY8054" fmla="*/ 148261 h 6867747"/>
              <a:gd name="connsiteX8055" fmla="*/ 8954895 w 10243893"/>
              <a:gd name="connsiteY8055" fmla="*/ 121 h 6867747"/>
              <a:gd name="connsiteX8056" fmla="*/ 8972914 w 10243893"/>
              <a:gd name="connsiteY8056" fmla="*/ 121 h 6867747"/>
              <a:gd name="connsiteX8057" fmla="*/ 8972914 w 10243893"/>
              <a:gd name="connsiteY8057" fmla="*/ 123107 h 6867747"/>
              <a:gd name="connsiteX8058" fmla="*/ 9062403 w 10243893"/>
              <a:gd name="connsiteY8058" fmla="*/ 0 h 6867747"/>
              <a:gd name="connsiteX8059" fmla="*/ 9084653 w 10243893"/>
              <a:gd name="connsiteY8059" fmla="*/ 0 h 6867747"/>
              <a:gd name="connsiteX8060" fmla="*/ 8972914 w 10243893"/>
              <a:gd name="connsiteY8060" fmla="*/ 153944 h 6867747"/>
              <a:gd name="connsiteX8061" fmla="*/ 8972914 w 10243893"/>
              <a:gd name="connsiteY8061" fmla="*/ 306559 h 6867747"/>
              <a:gd name="connsiteX8062" fmla="*/ 9118151 w 10243893"/>
              <a:gd name="connsiteY8062" fmla="*/ 353721 h 6867747"/>
              <a:gd name="connsiteX8063" fmla="*/ 9263389 w 10243893"/>
              <a:gd name="connsiteY8063" fmla="*/ 306559 h 6867747"/>
              <a:gd name="connsiteX8064" fmla="*/ 9263389 w 10243893"/>
              <a:gd name="connsiteY8064" fmla="*/ 153944 h 6867747"/>
              <a:gd name="connsiteX8065" fmla="*/ 9151649 w 10243893"/>
              <a:gd name="connsiteY8065" fmla="*/ 121 h 6867747"/>
              <a:gd name="connsiteX8066" fmla="*/ 9173900 w 10243893"/>
              <a:gd name="connsiteY8066" fmla="*/ 121 h 6867747"/>
              <a:gd name="connsiteX8067" fmla="*/ 9263389 w 10243893"/>
              <a:gd name="connsiteY8067" fmla="*/ 123228 h 6867747"/>
              <a:gd name="connsiteX8068" fmla="*/ 9263389 w 10243893"/>
              <a:gd name="connsiteY8068" fmla="*/ 121 h 6867747"/>
              <a:gd name="connsiteX8069" fmla="*/ 9281407 w 10243893"/>
              <a:gd name="connsiteY8069" fmla="*/ 121 h 6867747"/>
              <a:gd name="connsiteX8070" fmla="*/ 9281407 w 10243893"/>
              <a:gd name="connsiteY8070" fmla="*/ 148261 h 6867747"/>
              <a:gd name="connsiteX8071" fmla="*/ 9371138 w 10243893"/>
              <a:gd name="connsiteY8071" fmla="*/ 271731 h 6867747"/>
              <a:gd name="connsiteX8072" fmla="*/ 9516375 w 10243893"/>
              <a:gd name="connsiteY8072" fmla="*/ 224568 h 6867747"/>
              <a:gd name="connsiteX8073" fmla="*/ 9661492 w 10243893"/>
              <a:gd name="connsiteY8073" fmla="*/ 24670 h 6867747"/>
              <a:gd name="connsiteX8074" fmla="*/ 9585910 w 10243893"/>
              <a:gd name="connsiteY8074" fmla="*/ 121 h 6867747"/>
              <a:gd name="connsiteX8075" fmla="*/ 9644199 w 10243893"/>
              <a:gd name="connsiteY8075" fmla="*/ 121 h 6867747"/>
              <a:gd name="connsiteX8076" fmla="*/ 9672738 w 10243893"/>
              <a:gd name="connsiteY8076" fmla="*/ 9433 h 6867747"/>
              <a:gd name="connsiteX8077" fmla="*/ 9679510 w 10243893"/>
              <a:gd name="connsiteY8077" fmla="*/ 121 h 6867747"/>
              <a:gd name="connsiteX8078" fmla="*/ 9701762 w 10243893"/>
              <a:gd name="connsiteY8078" fmla="*/ 121 h 6867747"/>
              <a:gd name="connsiteX8079" fmla="*/ 9690756 w 10243893"/>
              <a:gd name="connsiteY8079" fmla="*/ 15237 h 6867747"/>
              <a:gd name="connsiteX8080" fmla="*/ 9780487 w 10243893"/>
              <a:gd name="connsiteY8080" fmla="*/ 44381 h 6867747"/>
              <a:gd name="connsiteX8081" fmla="*/ 9780487 w 10243893"/>
              <a:gd name="connsiteY8081" fmla="*/ 138828 h 6867747"/>
              <a:gd name="connsiteX8082" fmla="*/ 9870217 w 10243893"/>
              <a:gd name="connsiteY8082" fmla="*/ 109684 h 6867747"/>
              <a:gd name="connsiteX8083" fmla="*/ 9925725 w 10243893"/>
              <a:gd name="connsiteY8083" fmla="*/ 185991 h 6867747"/>
              <a:gd name="connsiteX8084" fmla="*/ 9981232 w 10243893"/>
              <a:gd name="connsiteY8084" fmla="*/ 109684 h 6867747"/>
              <a:gd name="connsiteX8085" fmla="*/ 10070962 w 10243893"/>
              <a:gd name="connsiteY8085" fmla="*/ 138828 h 6867747"/>
              <a:gd name="connsiteX8086" fmla="*/ 10070962 w 10243893"/>
              <a:gd name="connsiteY8086" fmla="*/ 44502 h 6867747"/>
              <a:gd name="connsiteX8087" fmla="*/ 10160693 w 10243893"/>
              <a:gd name="connsiteY8087" fmla="*/ 15358 h 6867747"/>
              <a:gd name="connsiteX8088" fmla="*/ 10149687 w 10243893"/>
              <a:gd name="connsiteY8088" fmla="*/ 242 h 6867747"/>
              <a:gd name="connsiteX8089" fmla="*/ 10171939 w 10243893"/>
              <a:gd name="connsiteY8089" fmla="*/ 242 h 6867747"/>
              <a:gd name="connsiteX8090" fmla="*/ 10178711 w 10243893"/>
              <a:gd name="connsiteY8090" fmla="*/ 9554 h 6867747"/>
              <a:gd name="connsiteX8091" fmla="*/ 10207250 w 10243893"/>
              <a:gd name="connsiteY8091" fmla="*/ 242 h 6867747"/>
              <a:gd name="connsiteX8092" fmla="*/ 10243893 w 10243893"/>
              <a:gd name="connsiteY8092" fmla="*/ 242 h 6867747"/>
              <a:gd name="connsiteX8093" fmla="*/ 10243893 w 10243893"/>
              <a:gd name="connsiteY8093" fmla="*/ 7256 h 6867747"/>
              <a:gd name="connsiteX8094" fmla="*/ 10189957 w 10243893"/>
              <a:gd name="connsiteY8094" fmla="*/ 24791 h 6867747"/>
              <a:gd name="connsiteX8095" fmla="*/ 10243893 w 10243893"/>
              <a:gd name="connsiteY8095" fmla="*/ 99042 h 6867747"/>
              <a:gd name="connsiteX8096" fmla="*/ 10243893 w 10243893"/>
              <a:gd name="connsiteY8096" fmla="*/ 129758 h 6867747"/>
              <a:gd name="connsiteX8097" fmla="*/ 10171939 w 10243893"/>
              <a:gd name="connsiteY8097" fmla="*/ 30716 h 6867747"/>
              <a:gd name="connsiteX8098" fmla="*/ 10089101 w 10243893"/>
              <a:gd name="connsiteY8098" fmla="*/ 57563 h 6867747"/>
              <a:gd name="connsiteX8099" fmla="*/ 10089101 w 10243893"/>
              <a:gd name="connsiteY8099" fmla="*/ 144633 h 6867747"/>
              <a:gd name="connsiteX8100" fmla="*/ 10243893 w 10243893"/>
              <a:gd name="connsiteY8100" fmla="*/ 194940 h 6867747"/>
              <a:gd name="connsiteX8101" fmla="*/ 10243893 w 10243893"/>
              <a:gd name="connsiteY8101" fmla="*/ 213926 h 6867747"/>
              <a:gd name="connsiteX8102" fmla="*/ 10089101 w 10243893"/>
              <a:gd name="connsiteY8102" fmla="*/ 163619 h 6867747"/>
              <a:gd name="connsiteX8103" fmla="*/ 10089101 w 10243893"/>
              <a:gd name="connsiteY8103" fmla="*/ 411163 h 6867747"/>
              <a:gd name="connsiteX8104" fmla="*/ 10178832 w 10243893"/>
              <a:gd name="connsiteY8104" fmla="*/ 534633 h 6867747"/>
              <a:gd name="connsiteX8105" fmla="*/ 10243893 w 10243893"/>
              <a:gd name="connsiteY8105" fmla="*/ 513470 h 6867747"/>
              <a:gd name="connsiteX8106" fmla="*/ 10243893 w 10243893"/>
              <a:gd name="connsiteY8106" fmla="*/ 532457 h 6867747"/>
              <a:gd name="connsiteX8107" fmla="*/ 10171939 w 10243893"/>
              <a:gd name="connsiteY8107" fmla="*/ 555917 h 6867747"/>
              <a:gd name="connsiteX8108" fmla="*/ 10089101 w 10243893"/>
              <a:gd name="connsiteY8108" fmla="*/ 441880 h 6867747"/>
              <a:gd name="connsiteX8109" fmla="*/ 10089101 w 10243893"/>
              <a:gd name="connsiteY8109" fmla="*/ 582885 h 6867747"/>
              <a:gd name="connsiteX8110" fmla="*/ 9954990 w 10243893"/>
              <a:gd name="connsiteY8110" fmla="*/ 626419 h 6867747"/>
              <a:gd name="connsiteX8111" fmla="*/ 10089101 w 10243893"/>
              <a:gd name="connsiteY8111" fmla="*/ 669954 h 6867747"/>
              <a:gd name="connsiteX8112" fmla="*/ 10089101 w 10243893"/>
              <a:gd name="connsiteY8112" fmla="*/ 810717 h 6867747"/>
              <a:gd name="connsiteX8113" fmla="*/ 10171939 w 10243893"/>
              <a:gd name="connsiteY8113" fmla="*/ 696801 h 6867747"/>
              <a:gd name="connsiteX8114" fmla="*/ 10243893 w 10243893"/>
              <a:gd name="connsiteY8114" fmla="*/ 720141 h 6867747"/>
              <a:gd name="connsiteX8115" fmla="*/ 10243893 w 10243893"/>
              <a:gd name="connsiteY8115" fmla="*/ 739127 h 6867747"/>
              <a:gd name="connsiteX8116" fmla="*/ 10178832 w 10243893"/>
              <a:gd name="connsiteY8116" fmla="*/ 717964 h 6867747"/>
              <a:gd name="connsiteX8117" fmla="*/ 10089101 w 10243893"/>
              <a:gd name="connsiteY8117" fmla="*/ 841434 h 6867747"/>
              <a:gd name="connsiteX8118" fmla="*/ 10089101 w 10243893"/>
              <a:gd name="connsiteY8118" fmla="*/ 841676 h 6867747"/>
              <a:gd name="connsiteX8119" fmla="*/ 10089101 w 10243893"/>
              <a:gd name="connsiteY8119" fmla="*/ 994290 h 6867747"/>
              <a:gd name="connsiteX8120" fmla="*/ 10234339 w 10243893"/>
              <a:gd name="connsiteY8120" fmla="*/ 1041453 h 6867747"/>
              <a:gd name="connsiteX8121" fmla="*/ 10243893 w 10243893"/>
              <a:gd name="connsiteY8121" fmla="*/ 1038308 h 6867747"/>
              <a:gd name="connsiteX8122" fmla="*/ 10243893 w 10243893"/>
              <a:gd name="connsiteY8122" fmla="*/ 1063462 h 6867747"/>
              <a:gd name="connsiteX8123" fmla="*/ 10234339 w 10243893"/>
              <a:gd name="connsiteY8123" fmla="*/ 1060318 h 6867747"/>
              <a:gd name="connsiteX8124" fmla="*/ 10089101 w 10243893"/>
              <a:gd name="connsiteY8124" fmla="*/ 1107481 h 6867747"/>
              <a:gd name="connsiteX8125" fmla="*/ 10089101 w 10243893"/>
              <a:gd name="connsiteY8125" fmla="*/ 1260095 h 6867747"/>
              <a:gd name="connsiteX8126" fmla="*/ 10178832 w 10243893"/>
              <a:gd name="connsiteY8126" fmla="*/ 1383565 h 6867747"/>
              <a:gd name="connsiteX8127" fmla="*/ 10243893 w 10243893"/>
              <a:gd name="connsiteY8127" fmla="*/ 1362402 h 6867747"/>
              <a:gd name="connsiteX8128" fmla="*/ 10243893 w 10243893"/>
              <a:gd name="connsiteY8128" fmla="*/ 1381388 h 6867747"/>
              <a:gd name="connsiteX8129" fmla="*/ 10171939 w 10243893"/>
              <a:gd name="connsiteY8129" fmla="*/ 1404728 h 6867747"/>
              <a:gd name="connsiteX8130" fmla="*/ 10089101 w 10243893"/>
              <a:gd name="connsiteY8130" fmla="*/ 1290690 h 6867747"/>
              <a:gd name="connsiteX8131" fmla="*/ 10089101 w 10243893"/>
              <a:gd name="connsiteY8131" fmla="*/ 1431574 h 6867747"/>
              <a:gd name="connsiteX8132" fmla="*/ 9954990 w 10243893"/>
              <a:gd name="connsiteY8132" fmla="*/ 1475109 h 6867747"/>
              <a:gd name="connsiteX8133" fmla="*/ 10089101 w 10243893"/>
              <a:gd name="connsiteY8133" fmla="*/ 1518644 h 6867747"/>
              <a:gd name="connsiteX8134" fmla="*/ 10089101 w 10243893"/>
              <a:gd name="connsiteY8134" fmla="*/ 1659649 h 6867747"/>
              <a:gd name="connsiteX8135" fmla="*/ 10171939 w 10243893"/>
              <a:gd name="connsiteY8135" fmla="*/ 1545611 h 6867747"/>
              <a:gd name="connsiteX8136" fmla="*/ 10243893 w 10243893"/>
              <a:gd name="connsiteY8136" fmla="*/ 1568951 h 6867747"/>
              <a:gd name="connsiteX8137" fmla="*/ 10243893 w 10243893"/>
              <a:gd name="connsiteY8137" fmla="*/ 1587937 h 6867747"/>
              <a:gd name="connsiteX8138" fmla="*/ 10178832 w 10243893"/>
              <a:gd name="connsiteY8138" fmla="*/ 1566774 h 6867747"/>
              <a:gd name="connsiteX8139" fmla="*/ 10089101 w 10243893"/>
              <a:gd name="connsiteY8139" fmla="*/ 1690244 h 6867747"/>
              <a:gd name="connsiteX8140" fmla="*/ 10089101 w 10243893"/>
              <a:gd name="connsiteY8140" fmla="*/ 1937305 h 6867747"/>
              <a:gd name="connsiteX8141" fmla="*/ 10243893 w 10243893"/>
              <a:gd name="connsiteY8141" fmla="*/ 1886998 h 6867747"/>
              <a:gd name="connsiteX8142" fmla="*/ 10243893 w 10243893"/>
              <a:gd name="connsiteY8142" fmla="*/ 1905984 h 6867747"/>
              <a:gd name="connsiteX8143" fmla="*/ 10089101 w 10243893"/>
              <a:gd name="connsiteY8143" fmla="*/ 1956291 h 6867747"/>
              <a:gd name="connsiteX8144" fmla="*/ 10089101 w 10243893"/>
              <a:gd name="connsiteY8144" fmla="*/ 2043361 h 6867747"/>
              <a:gd name="connsiteX8145" fmla="*/ 10171939 w 10243893"/>
              <a:gd name="connsiteY8145" fmla="*/ 2070207 h 6867747"/>
              <a:gd name="connsiteX8146" fmla="*/ 10243893 w 10243893"/>
              <a:gd name="connsiteY8146" fmla="*/ 1971166 h 6867747"/>
              <a:gd name="connsiteX8147" fmla="*/ 10243893 w 10243893"/>
              <a:gd name="connsiteY8147" fmla="*/ 2001882 h 6867747"/>
              <a:gd name="connsiteX8148" fmla="*/ 10189957 w 10243893"/>
              <a:gd name="connsiteY8148" fmla="*/ 2076133 h 6867747"/>
              <a:gd name="connsiteX8149" fmla="*/ 10243893 w 10243893"/>
              <a:gd name="connsiteY8149" fmla="*/ 2093668 h 6867747"/>
              <a:gd name="connsiteX8150" fmla="*/ 10243893 w 10243893"/>
              <a:gd name="connsiteY8150" fmla="*/ 2112654 h 6867747"/>
              <a:gd name="connsiteX8151" fmla="*/ 10178832 w 10243893"/>
              <a:gd name="connsiteY8151" fmla="*/ 2091491 h 6867747"/>
              <a:gd name="connsiteX8152" fmla="*/ 10127678 w 10243893"/>
              <a:gd name="connsiteY8152" fmla="*/ 2161994 h 6867747"/>
              <a:gd name="connsiteX8153" fmla="*/ 10178832 w 10243893"/>
              <a:gd name="connsiteY8153" fmla="*/ 2232496 h 6867747"/>
              <a:gd name="connsiteX8154" fmla="*/ 10243893 w 10243893"/>
              <a:gd name="connsiteY8154" fmla="*/ 2211333 h 6867747"/>
              <a:gd name="connsiteX8155" fmla="*/ 10243893 w 10243893"/>
              <a:gd name="connsiteY8155" fmla="*/ 2230319 h 6867747"/>
              <a:gd name="connsiteX8156" fmla="*/ 10189957 w 10243893"/>
              <a:gd name="connsiteY8156" fmla="*/ 2247854 h 6867747"/>
              <a:gd name="connsiteX8157" fmla="*/ 10243893 w 10243893"/>
              <a:gd name="connsiteY8157" fmla="*/ 2322105 h 6867747"/>
              <a:gd name="connsiteX8158" fmla="*/ 10243893 w 10243893"/>
              <a:gd name="connsiteY8158" fmla="*/ 2352822 h 6867747"/>
              <a:gd name="connsiteX8159" fmla="*/ 10171939 w 10243893"/>
              <a:gd name="connsiteY8159" fmla="*/ 2253780 h 6867747"/>
              <a:gd name="connsiteX8160" fmla="*/ 10089101 w 10243893"/>
              <a:gd name="connsiteY8160" fmla="*/ 2280626 h 6867747"/>
              <a:gd name="connsiteX8161" fmla="*/ 10089101 w 10243893"/>
              <a:gd name="connsiteY8161" fmla="*/ 2367696 h 6867747"/>
              <a:gd name="connsiteX8162" fmla="*/ 10243893 w 10243893"/>
              <a:gd name="connsiteY8162" fmla="*/ 2418003 h 6867747"/>
              <a:gd name="connsiteX8163" fmla="*/ 10243893 w 10243893"/>
              <a:gd name="connsiteY8163" fmla="*/ 2436989 h 6867747"/>
              <a:gd name="connsiteX8164" fmla="*/ 10089101 w 10243893"/>
              <a:gd name="connsiteY8164" fmla="*/ 2386682 h 6867747"/>
              <a:gd name="connsiteX8165" fmla="*/ 10089101 w 10243893"/>
              <a:gd name="connsiteY8165" fmla="*/ 2633743 h 6867747"/>
              <a:gd name="connsiteX8166" fmla="*/ 10178832 w 10243893"/>
              <a:gd name="connsiteY8166" fmla="*/ 2757213 h 6867747"/>
              <a:gd name="connsiteX8167" fmla="*/ 10243893 w 10243893"/>
              <a:gd name="connsiteY8167" fmla="*/ 2736050 h 6867747"/>
              <a:gd name="connsiteX8168" fmla="*/ 10243893 w 10243893"/>
              <a:gd name="connsiteY8168" fmla="*/ 2755036 h 6867747"/>
              <a:gd name="connsiteX8169" fmla="*/ 10171939 w 10243893"/>
              <a:gd name="connsiteY8169" fmla="*/ 2778376 h 6867747"/>
              <a:gd name="connsiteX8170" fmla="*/ 10089101 w 10243893"/>
              <a:gd name="connsiteY8170" fmla="*/ 2664339 h 6867747"/>
              <a:gd name="connsiteX8171" fmla="*/ 10089101 w 10243893"/>
              <a:gd name="connsiteY8171" fmla="*/ 2805343 h 6867747"/>
              <a:gd name="connsiteX8172" fmla="*/ 9954990 w 10243893"/>
              <a:gd name="connsiteY8172" fmla="*/ 2848878 h 6867747"/>
              <a:gd name="connsiteX8173" fmla="*/ 10089101 w 10243893"/>
              <a:gd name="connsiteY8173" fmla="*/ 2892413 h 6867747"/>
              <a:gd name="connsiteX8174" fmla="*/ 10089101 w 10243893"/>
              <a:gd name="connsiteY8174" fmla="*/ 3033176 h 6867747"/>
              <a:gd name="connsiteX8175" fmla="*/ 10171939 w 10243893"/>
              <a:gd name="connsiteY8175" fmla="*/ 2919260 h 6867747"/>
              <a:gd name="connsiteX8176" fmla="*/ 10243893 w 10243893"/>
              <a:gd name="connsiteY8176" fmla="*/ 2942599 h 6867747"/>
              <a:gd name="connsiteX8177" fmla="*/ 10243893 w 10243893"/>
              <a:gd name="connsiteY8177" fmla="*/ 2961585 h 6867747"/>
              <a:gd name="connsiteX8178" fmla="*/ 10178832 w 10243893"/>
              <a:gd name="connsiteY8178" fmla="*/ 2940423 h 6867747"/>
              <a:gd name="connsiteX8179" fmla="*/ 10089101 w 10243893"/>
              <a:gd name="connsiteY8179" fmla="*/ 3063893 h 6867747"/>
              <a:gd name="connsiteX8180" fmla="*/ 10089101 w 10243893"/>
              <a:gd name="connsiteY8180" fmla="*/ 3064134 h 6867747"/>
              <a:gd name="connsiteX8181" fmla="*/ 10089101 w 10243893"/>
              <a:gd name="connsiteY8181" fmla="*/ 3216748 h 6867747"/>
              <a:gd name="connsiteX8182" fmla="*/ 10234339 w 10243893"/>
              <a:gd name="connsiteY8182" fmla="*/ 3263912 h 6867747"/>
              <a:gd name="connsiteX8183" fmla="*/ 10243893 w 10243893"/>
              <a:gd name="connsiteY8183" fmla="*/ 3260767 h 6867747"/>
              <a:gd name="connsiteX8184" fmla="*/ 10243893 w 10243893"/>
              <a:gd name="connsiteY8184" fmla="*/ 3285921 h 6867747"/>
              <a:gd name="connsiteX8185" fmla="*/ 10234339 w 10243893"/>
              <a:gd name="connsiteY8185" fmla="*/ 3282777 h 6867747"/>
              <a:gd name="connsiteX8186" fmla="*/ 10089101 w 10243893"/>
              <a:gd name="connsiteY8186" fmla="*/ 3329940 h 6867747"/>
              <a:gd name="connsiteX8187" fmla="*/ 10089101 w 10243893"/>
              <a:gd name="connsiteY8187" fmla="*/ 3482554 h 6867747"/>
              <a:gd name="connsiteX8188" fmla="*/ 10178832 w 10243893"/>
              <a:gd name="connsiteY8188" fmla="*/ 3606023 h 6867747"/>
              <a:gd name="connsiteX8189" fmla="*/ 10243893 w 10243893"/>
              <a:gd name="connsiteY8189" fmla="*/ 3584861 h 6867747"/>
              <a:gd name="connsiteX8190" fmla="*/ 10243893 w 10243893"/>
              <a:gd name="connsiteY8190" fmla="*/ 3603847 h 6867747"/>
              <a:gd name="connsiteX8191" fmla="*/ 10171939 w 10243893"/>
              <a:gd name="connsiteY8191" fmla="*/ 3627186 h 6867747"/>
              <a:gd name="connsiteX8192" fmla="*/ 10089101 w 10243893"/>
              <a:gd name="connsiteY8192" fmla="*/ 3513149 h 6867747"/>
              <a:gd name="connsiteX8193" fmla="*/ 10089101 w 10243893"/>
              <a:gd name="connsiteY8193" fmla="*/ 3654033 h 6867747"/>
              <a:gd name="connsiteX8194" fmla="*/ 9954990 w 10243893"/>
              <a:gd name="connsiteY8194" fmla="*/ 3697568 h 6867747"/>
              <a:gd name="connsiteX8195" fmla="*/ 10089101 w 10243893"/>
              <a:gd name="connsiteY8195" fmla="*/ 3741103 h 6867747"/>
              <a:gd name="connsiteX8196" fmla="*/ 10089101 w 10243893"/>
              <a:gd name="connsiteY8196" fmla="*/ 3882108 h 6867747"/>
              <a:gd name="connsiteX8197" fmla="*/ 10171939 w 10243893"/>
              <a:gd name="connsiteY8197" fmla="*/ 3768070 h 6867747"/>
              <a:gd name="connsiteX8198" fmla="*/ 10243893 w 10243893"/>
              <a:gd name="connsiteY8198" fmla="*/ 3791410 h 6867747"/>
              <a:gd name="connsiteX8199" fmla="*/ 10243893 w 10243893"/>
              <a:gd name="connsiteY8199" fmla="*/ 3810396 h 6867747"/>
              <a:gd name="connsiteX8200" fmla="*/ 10178832 w 10243893"/>
              <a:gd name="connsiteY8200" fmla="*/ 3789233 h 6867747"/>
              <a:gd name="connsiteX8201" fmla="*/ 10089101 w 10243893"/>
              <a:gd name="connsiteY8201" fmla="*/ 3912703 h 6867747"/>
              <a:gd name="connsiteX8202" fmla="*/ 10089101 w 10243893"/>
              <a:gd name="connsiteY8202" fmla="*/ 4159764 h 6867747"/>
              <a:gd name="connsiteX8203" fmla="*/ 10243893 w 10243893"/>
              <a:gd name="connsiteY8203" fmla="*/ 4109457 h 6867747"/>
              <a:gd name="connsiteX8204" fmla="*/ 10243893 w 10243893"/>
              <a:gd name="connsiteY8204" fmla="*/ 4128443 h 6867747"/>
              <a:gd name="connsiteX8205" fmla="*/ 10089101 w 10243893"/>
              <a:gd name="connsiteY8205" fmla="*/ 4178750 h 6867747"/>
              <a:gd name="connsiteX8206" fmla="*/ 10089101 w 10243893"/>
              <a:gd name="connsiteY8206" fmla="*/ 4265820 h 6867747"/>
              <a:gd name="connsiteX8207" fmla="*/ 10171939 w 10243893"/>
              <a:gd name="connsiteY8207" fmla="*/ 4292666 h 6867747"/>
              <a:gd name="connsiteX8208" fmla="*/ 10243893 w 10243893"/>
              <a:gd name="connsiteY8208" fmla="*/ 4193624 h 6867747"/>
              <a:gd name="connsiteX8209" fmla="*/ 10243893 w 10243893"/>
              <a:gd name="connsiteY8209" fmla="*/ 4224341 h 6867747"/>
              <a:gd name="connsiteX8210" fmla="*/ 10189957 w 10243893"/>
              <a:gd name="connsiteY8210" fmla="*/ 4298592 h 6867747"/>
              <a:gd name="connsiteX8211" fmla="*/ 10243893 w 10243893"/>
              <a:gd name="connsiteY8211" fmla="*/ 4316127 h 6867747"/>
              <a:gd name="connsiteX8212" fmla="*/ 10243893 w 10243893"/>
              <a:gd name="connsiteY8212" fmla="*/ 4335113 h 6867747"/>
              <a:gd name="connsiteX8213" fmla="*/ 10178832 w 10243893"/>
              <a:gd name="connsiteY8213" fmla="*/ 4313950 h 6867747"/>
              <a:gd name="connsiteX8214" fmla="*/ 10127678 w 10243893"/>
              <a:gd name="connsiteY8214" fmla="*/ 4384452 h 6867747"/>
              <a:gd name="connsiteX8215" fmla="*/ 10178832 w 10243893"/>
              <a:gd name="connsiteY8215" fmla="*/ 4454955 h 6867747"/>
              <a:gd name="connsiteX8216" fmla="*/ 10243893 w 10243893"/>
              <a:gd name="connsiteY8216" fmla="*/ 4433792 h 6867747"/>
              <a:gd name="connsiteX8217" fmla="*/ 10243893 w 10243893"/>
              <a:gd name="connsiteY8217" fmla="*/ 4452778 h 6867747"/>
              <a:gd name="connsiteX8218" fmla="*/ 10189957 w 10243893"/>
              <a:gd name="connsiteY8218" fmla="*/ 4470313 h 6867747"/>
              <a:gd name="connsiteX8219" fmla="*/ 10243893 w 10243893"/>
              <a:gd name="connsiteY8219" fmla="*/ 4544565 h 6867747"/>
              <a:gd name="connsiteX8220" fmla="*/ 10243893 w 10243893"/>
              <a:gd name="connsiteY8220" fmla="*/ 4575281 h 6867747"/>
              <a:gd name="connsiteX8221" fmla="*/ 10171939 w 10243893"/>
              <a:gd name="connsiteY8221" fmla="*/ 4476239 h 6867747"/>
              <a:gd name="connsiteX8222" fmla="*/ 10089101 w 10243893"/>
              <a:gd name="connsiteY8222" fmla="*/ 4503085 h 6867747"/>
              <a:gd name="connsiteX8223" fmla="*/ 10089101 w 10243893"/>
              <a:gd name="connsiteY8223" fmla="*/ 4590155 h 6867747"/>
              <a:gd name="connsiteX8224" fmla="*/ 10243893 w 10243893"/>
              <a:gd name="connsiteY8224" fmla="*/ 4640462 h 6867747"/>
              <a:gd name="connsiteX8225" fmla="*/ 10243893 w 10243893"/>
              <a:gd name="connsiteY8225" fmla="*/ 4659448 h 6867747"/>
              <a:gd name="connsiteX8226" fmla="*/ 10089101 w 10243893"/>
              <a:gd name="connsiteY8226" fmla="*/ 4609141 h 6867747"/>
              <a:gd name="connsiteX8227" fmla="*/ 10089101 w 10243893"/>
              <a:gd name="connsiteY8227" fmla="*/ 4856202 h 6867747"/>
              <a:gd name="connsiteX8228" fmla="*/ 10178832 w 10243893"/>
              <a:gd name="connsiteY8228" fmla="*/ 4979672 h 6867747"/>
              <a:gd name="connsiteX8229" fmla="*/ 10243893 w 10243893"/>
              <a:gd name="connsiteY8229" fmla="*/ 4958509 h 6867747"/>
              <a:gd name="connsiteX8230" fmla="*/ 10243893 w 10243893"/>
              <a:gd name="connsiteY8230" fmla="*/ 4977495 h 6867747"/>
              <a:gd name="connsiteX8231" fmla="*/ 10171939 w 10243893"/>
              <a:gd name="connsiteY8231" fmla="*/ 5000835 h 6867747"/>
              <a:gd name="connsiteX8232" fmla="*/ 10089101 w 10243893"/>
              <a:gd name="connsiteY8232" fmla="*/ 4886797 h 6867747"/>
              <a:gd name="connsiteX8233" fmla="*/ 10089101 w 10243893"/>
              <a:gd name="connsiteY8233" fmla="*/ 5027681 h 6867747"/>
              <a:gd name="connsiteX8234" fmla="*/ 9954990 w 10243893"/>
              <a:gd name="connsiteY8234" fmla="*/ 5071216 h 6867747"/>
              <a:gd name="connsiteX8235" fmla="*/ 10089101 w 10243893"/>
              <a:gd name="connsiteY8235" fmla="*/ 5114751 h 6867747"/>
              <a:gd name="connsiteX8236" fmla="*/ 10089101 w 10243893"/>
              <a:gd name="connsiteY8236" fmla="*/ 5255514 h 6867747"/>
              <a:gd name="connsiteX8237" fmla="*/ 10171939 w 10243893"/>
              <a:gd name="connsiteY8237" fmla="*/ 5141598 h 6867747"/>
              <a:gd name="connsiteX8238" fmla="*/ 10243893 w 10243893"/>
              <a:gd name="connsiteY8238" fmla="*/ 5164937 h 6867747"/>
              <a:gd name="connsiteX8239" fmla="*/ 10243893 w 10243893"/>
              <a:gd name="connsiteY8239" fmla="*/ 5183923 h 6867747"/>
              <a:gd name="connsiteX8240" fmla="*/ 10178832 w 10243893"/>
              <a:gd name="connsiteY8240" fmla="*/ 5162761 h 6867747"/>
              <a:gd name="connsiteX8241" fmla="*/ 10089101 w 10243893"/>
              <a:gd name="connsiteY8241" fmla="*/ 5286352 h 6867747"/>
              <a:gd name="connsiteX8242" fmla="*/ 10089101 w 10243893"/>
              <a:gd name="connsiteY8242" fmla="*/ 5438966 h 6867747"/>
              <a:gd name="connsiteX8243" fmla="*/ 10234339 w 10243893"/>
              <a:gd name="connsiteY8243" fmla="*/ 5486128 h 6867747"/>
              <a:gd name="connsiteX8244" fmla="*/ 10243893 w 10243893"/>
              <a:gd name="connsiteY8244" fmla="*/ 5482984 h 6867747"/>
              <a:gd name="connsiteX8245" fmla="*/ 10243893 w 10243893"/>
              <a:gd name="connsiteY8245" fmla="*/ 5508138 h 6867747"/>
              <a:gd name="connsiteX8246" fmla="*/ 10234339 w 10243893"/>
              <a:gd name="connsiteY8246" fmla="*/ 5504994 h 6867747"/>
              <a:gd name="connsiteX8247" fmla="*/ 10089101 w 10243893"/>
              <a:gd name="connsiteY8247" fmla="*/ 5552156 h 6867747"/>
              <a:gd name="connsiteX8248" fmla="*/ 10089101 w 10243893"/>
              <a:gd name="connsiteY8248" fmla="*/ 5704771 h 6867747"/>
              <a:gd name="connsiteX8249" fmla="*/ 10178832 w 10243893"/>
              <a:gd name="connsiteY8249" fmla="*/ 5828241 h 6867747"/>
              <a:gd name="connsiteX8250" fmla="*/ 10243893 w 10243893"/>
              <a:gd name="connsiteY8250" fmla="*/ 5807078 h 6867747"/>
              <a:gd name="connsiteX8251" fmla="*/ 10243893 w 10243893"/>
              <a:gd name="connsiteY8251" fmla="*/ 5826064 h 6867747"/>
              <a:gd name="connsiteX8252" fmla="*/ 10171939 w 10243893"/>
              <a:gd name="connsiteY8252" fmla="*/ 5849403 h 6867747"/>
              <a:gd name="connsiteX8253" fmla="*/ 10089101 w 10243893"/>
              <a:gd name="connsiteY8253" fmla="*/ 5735366 h 6867747"/>
              <a:gd name="connsiteX8254" fmla="*/ 10089101 w 10243893"/>
              <a:gd name="connsiteY8254" fmla="*/ 5876250 h 6867747"/>
              <a:gd name="connsiteX8255" fmla="*/ 9954990 w 10243893"/>
              <a:gd name="connsiteY8255" fmla="*/ 5919785 h 6867747"/>
              <a:gd name="connsiteX8256" fmla="*/ 10089101 w 10243893"/>
              <a:gd name="connsiteY8256" fmla="*/ 5963320 h 6867747"/>
              <a:gd name="connsiteX8257" fmla="*/ 10089101 w 10243893"/>
              <a:gd name="connsiteY8257" fmla="*/ 6104204 h 6867747"/>
              <a:gd name="connsiteX8258" fmla="*/ 10171939 w 10243893"/>
              <a:gd name="connsiteY8258" fmla="*/ 5990166 h 6867747"/>
              <a:gd name="connsiteX8259" fmla="*/ 10243893 w 10243893"/>
              <a:gd name="connsiteY8259" fmla="*/ 6013506 h 6867747"/>
              <a:gd name="connsiteX8260" fmla="*/ 10243893 w 10243893"/>
              <a:gd name="connsiteY8260" fmla="*/ 6032492 h 6867747"/>
              <a:gd name="connsiteX8261" fmla="*/ 10178832 w 10243893"/>
              <a:gd name="connsiteY8261" fmla="*/ 6011329 h 6867747"/>
              <a:gd name="connsiteX8262" fmla="*/ 10089101 w 10243893"/>
              <a:gd name="connsiteY8262" fmla="*/ 6134799 h 6867747"/>
              <a:gd name="connsiteX8263" fmla="*/ 10089101 w 10243893"/>
              <a:gd name="connsiteY8263" fmla="*/ 6381860 h 6867747"/>
              <a:gd name="connsiteX8264" fmla="*/ 10243893 w 10243893"/>
              <a:gd name="connsiteY8264" fmla="*/ 6331553 h 6867747"/>
              <a:gd name="connsiteX8265" fmla="*/ 10243893 w 10243893"/>
              <a:gd name="connsiteY8265" fmla="*/ 6350539 h 6867747"/>
              <a:gd name="connsiteX8266" fmla="*/ 10089101 w 10243893"/>
              <a:gd name="connsiteY8266" fmla="*/ 6400846 h 6867747"/>
              <a:gd name="connsiteX8267" fmla="*/ 10089101 w 10243893"/>
              <a:gd name="connsiteY8267" fmla="*/ 6487916 h 6867747"/>
              <a:gd name="connsiteX8268" fmla="*/ 10171939 w 10243893"/>
              <a:gd name="connsiteY8268" fmla="*/ 6514763 h 6867747"/>
              <a:gd name="connsiteX8269" fmla="*/ 10243893 w 10243893"/>
              <a:gd name="connsiteY8269" fmla="*/ 6415721 h 6867747"/>
              <a:gd name="connsiteX8270" fmla="*/ 10243893 w 10243893"/>
              <a:gd name="connsiteY8270" fmla="*/ 6446437 h 6867747"/>
              <a:gd name="connsiteX8271" fmla="*/ 10189957 w 10243893"/>
              <a:gd name="connsiteY8271" fmla="*/ 6520688 h 6867747"/>
              <a:gd name="connsiteX8272" fmla="*/ 10243893 w 10243893"/>
              <a:gd name="connsiteY8272" fmla="*/ 6538223 h 6867747"/>
              <a:gd name="connsiteX8273" fmla="*/ 10243893 w 10243893"/>
              <a:gd name="connsiteY8273" fmla="*/ 6557209 h 6867747"/>
              <a:gd name="connsiteX8274" fmla="*/ 10178832 w 10243893"/>
              <a:gd name="connsiteY8274" fmla="*/ 6536046 h 6867747"/>
              <a:gd name="connsiteX8275" fmla="*/ 10127678 w 10243893"/>
              <a:gd name="connsiteY8275" fmla="*/ 6606548 h 6867747"/>
              <a:gd name="connsiteX8276" fmla="*/ 10178832 w 10243893"/>
              <a:gd name="connsiteY8276" fmla="*/ 6677051 h 6867747"/>
              <a:gd name="connsiteX8277" fmla="*/ 10243893 w 10243893"/>
              <a:gd name="connsiteY8277" fmla="*/ 6655888 h 6867747"/>
              <a:gd name="connsiteX8278" fmla="*/ 10243893 w 10243893"/>
              <a:gd name="connsiteY8278" fmla="*/ 6674874 h 6867747"/>
              <a:gd name="connsiteX8279" fmla="*/ 10189957 w 10243893"/>
              <a:gd name="connsiteY8279" fmla="*/ 6692409 h 6867747"/>
              <a:gd name="connsiteX8280" fmla="*/ 10243893 w 10243893"/>
              <a:gd name="connsiteY8280" fmla="*/ 6766660 h 6867747"/>
              <a:gd name="connsiteX8281" fmla="*/ 10243893 w 10243893"/>
              <a:gd name="connsiteY8281" fmla="*/ 6797377 h 6867747"/>
              <a:gd name="connsiteX8282" fmla="*/ 10171939 w 10243893"/>
              <a:gd name="connsiteY8282" fmla="*/ 6698335 h 6867747"/>
              <a:gd name="connsiteX8283" fmla="*/ 10089101 w 10243893"/>
              <a:gd name="connsiteY8283" fmla="*/ 6725181 h 6867747"/>
              <a:gd name="connsiteX8284" fmla="*/ 10089101 w 10243893"/>
              <a:gd name="connsiteY8284" fmla="*/ 6812251 h 6867747"/>
              <a:gd name="connsiteX8285" fmla="*/ 10243893 w 10243893"/>
              <a:gd name="connsiteY8285" fmla="*/ 6862558 h 6867747"/>
              <a:gd name="connsiteX8286" fmla="*/ 10243893 w 10243893"/>
              <a:gd name="connsiteY8286" fmla="*/ 6867747 h 6867747"/>
              <a:gd name="connsiteX8287" fmla="*/ 10201440 w 10243893"/>
              <a:gd name="connsiteY8287" fmla="*/ 6867747 h 6867747"/>
              <a:gd name="connsiteX8288" fmla="*/ 10089101 w 10243893"/>
              <a:gd name="connsiteY8288" fmla="*/ 6831237 h 6867747"/>
              <a:gd name="connsiteX8289" fmla="*/ 10089101 w 10243893"/>
              <a:gd name="connsiteY8289" fmla="*/ 6867747 h 6867747"/>
              <a:gd name="connsiteX8290" fmla="*/ 10071083 w 10243893"/>
              <a:gd name="connsiteY8290" fmla="*/ 6867747 h 6867747"/>
              <a:gd name="connsiteX8291" fmla="*/ 10071083 w 10243893"/>
              <a:gd name="connsiteY8291" fmla="*/ 6825553 h 6867747"/>
              <a:gd name="connsiteX8292" fmla="*/ 9988246 w 10243893"/>
              <a:gd name="connsiteY8292" fmla="*/ 6798586 h 6867747"/>
              <a:gd name="connsiteX8293" fmla="*/ 9988125 w 10243893"/>
              <a:gd name="connsiteY8293" fmla="*/ 6798586 h 6867747"/>
              <a:gd name="connsiteX8294" fmla="*/ 9937945 w 10243893"/>
              <a:gd name="connsiteY8294" fmla="*/ 6867747 h 6867747"/>
              <a:gd name="connsiteX8295" fmla="*/ 9913560 w 10243893"/>
              <a:gd name="connsiteY8295" fmla="*/ 6867747 h 6867747"/>
              <a:gd name="connsiteX8296" fmla="*/ 9863203 w 10243893"/>
              <a:gd name="connsiteY8296" fmla="*/ 6798344 h 6867747"/>
              <a:gd name="connsiteX8297" fmla="*/ 9863082 w 10243893"/>
              <a:gd name="connsiteY8297" fmla="*/ 6798344 h 6867747"/>
              <a:gd name="connsiteX8298" fmla="*/ 9780245 w 10243893"/>
              <a:gd name="connsiteY8298" fmla="*/ 6825312 h 6867747"/>
              <a:gd name="connsiteX8299" fmla="*/ 9780245 w 10243893"/>
              <a:gd name="connsiteY8299" fmla="*/ 6867747 h 6867747"/>
              <a:gd name="connsiteX8300" fmla="*/ 9762348 w 10243893"/>
              <a:gd name="connsiteY8300" fmla="*/ 6867747 h 6867747"/>
              <a:gd name="connsiteX8301" fmla="*/ 9762348 w 10243893"/>
              <a:gd name="connsiteY8301" fmla="*/ 6830874 h 6867747"/>
              <a:gd name="connsiteX8302" fmla="*/ 9648865 w 10243893"/>
              <a:gd name="connsiteY8302" fmla="*/ 6867747 h 6867747"/>
              <a:gd name="connsiteX8303" fmla="*/ 9590089 w 10243893"/>
              <a:gd name="connsiteY8303" fmla="*/ 6867747 h 6867747"/>
              <a:gd name="connsiteX8304" fmla="*/ 9762348 w 10243893"/>
              <a:gd name="connsiteY8304" fmla="*/ 6811768 h 6867747"/>
              <a:gd name="connsiteX8305" fmla="*/ 9762348 w 10243893"/>
              <a:gd name="connsiteY8305" fmla="*/ 6724698 h 6867747"/>
              <a:gd name="connsiteX8306" fmla="*/ 9679510 w 10243893"/>
              <a:gd name="connsiteY8306" fmla="*/ 6697851 h 6867747"/>
              <a:gd name="connsiteX8307" fmla="*/ 9679510 w 10243893"/>
              <a:gd name="connsiteY8307" fmla="*/ 6697730 h 6867747"/>
              <a:gd name="connsiteX8308" fmla="*/ 9555953 w 10243893"/>
              <a:gd name="connsiteY8308" fmla="*/ 6867747 h 6867747"/>
              <a:gd name="connsiteX8309" fmla="*/ 9533371 w 10243893"/>
              <a:gd name="connsiteY8309" fmla="*/ 6867747 h 6867747"/>
              <a:gd name="connsiteX8310" fmla="*/ 9661008 w 10243893"/>
              <a:gd name="connsiteY8310" fmla="*/ 6691925 h 6867747"/>
              <a:gd name="connsiteX8311" fmla="*/ 9426161 w 10243893"/>
              <a:gd name="connsiteY8311" fmla="*/ 6615618 h 6867747"/>
              <a:gd name="connsiteX8312" fmla="*/ 9426161 w 10243893"/>
              <a:gd name="connsiteY8312" fmla="*/ 6615739 h 6867747"/>
              <a:gd name="connsiteX8313" fmla="*/ 9280924 w 10243893"/>
              <a:gd name="connsiteY8313" fmla="*/ 6662902 h 6867747"/>
              <a:gd name="connsiteX8314" fmla="*/ 9280924 w 10243893"/>
              <a:gd name="connsiteY8314" fmla="*/ 6815516 h 6867747"/>
              <a:gd name="connsiteX8315" fmla="*/ 9318882 w 10243893"/>
              <a:gd name="connsiteY8315" fmla="*/ 6867747 h 6867747"/>
              <a:gd name="connsiteX8316" fmla="*/ 9296408 w 10243893"/>
              <a:gd name="connsiteY8316" fmla="*/ 6867747 h 6867747"/>
              <a:gd name="connsiteX8317" fmla="*/ 9281044 w 10243893"/>
              <a:gd name="connsiteY8317" fmla="*/ 6846596 h 6867747"/>
              <a:gd name="connsiteX8318" fmla="*/ 9281044 w 10243893"/>
              <a:gd name="connsiteY8318" fmla="*/ 6867747 h 6867747"/>
              <a:gd name="connsiteX8319" fmla="*/ 9263147 w 10243893"/>
              <a:gd name="connsiteY8319" fmla="*/ 6867747 h 6867747"/>
              <a:gd name="connsiteX8320" fmla="*/ 9263147 w 10243893"/>
              <a:gd name="connsiteY8320" fmla="*/ 6821442 h 6867747"/>
              <a:gd name="connsiteX8321" fmla="*/ 9117909 w 10243893"/>
              <a:gd name="connsiteY8321" fmla="*/ 6621665 h 6867747"/>
              <a:gd name="connsiteX8322" fmla="*/ 9117909 w 10243893"/>
              <a:gd name="connsiteY8322" fmla="*/ 6621544 h 6867747"/>
              <a:gd name="connsiteX8323" fmla="*/ 8972672 w 10243893"/>
              <a:gd name="connsiteY8323" fmla="*/ 6821442 h 6867747"/>
              <a:gd name="connsiteX8324" fmla="*/ 8972672 w 10243893"/>
              <a:gd name="connsiteY8324" fmla="*/ 6867747 h 6867747"/>
              <a:gd name="connsiteX8325" fmla="*/ 8954291 w 10243893"/>
              <a:gd name="connsiteY8325" fmla="*/ 6867747 h 6867747"/>
              <a:gd name="connsiteX8326" fmla="*/ 8954291 w 10243893"/>
              <a:gd name="connsiteY8326" fmla="*/ 6846233 h 6867747"/>
              <a:gd name="connsiteX8327" fmla="*/ 8938663 w 10243893"/>
              <a:gd name="connsiteY8327" fmla="*/ 6867747 h 6867747"/>
              <a:gd name="connsiteX8328" fmla="*/ 8916421 w 10243893"/>
              <a:gd name="connsiteY8328" fmla="*/ 6867747 h 6867747"/>
              <a:gd name="connsiteX8329" fmla="*/ 8954291 w 10243893"/>
              <a:gd name="connsiteY8329" fmla="*/ 6815638 h 6867747"/>
              <a:gd name="connsiteX8330" fmla="*/ 8954291 w 10243893"/>
              <a:gd name="connsiteY8330" fmla="*/ 6663023 h 6867747"/>
              <a:gd name="connsiteX8331" fmla="*/ 8809053 w 10243893"/>
              <a:gd name="connsiteY8331" fmla="*/ 6615860 h 6867747"/>
              <a:gd name="connsiteX8332" fmla="*/ 8809053 w 10243893"/>
              <a:gd name="connsiteY8332" fmla="*/ 6615739 h 6867747"/>
              <a:gd name="connsiteX8333" fmla="*/ 8574086 w 10243893"/>
              <a:gd name="connsiteY8333" fmla="*/ 6692046 h 6867747"/>
              <a:gd name="connsiteX8334" fmla="*/ 8701742 w 10243893"/>
              <a:gd name="connsiteY8334" fmla="*/ 6867747 h 6867747"/>
              <a:gd name="connsiteX8335" fmla="*/ 8678877 w 10243893"/>
              <a:gd name="connsiteY8335" fmla="*/ 6867747 h 6867747"/>
              <a:gd name="connsiteX8336" fmla="*/ 8555677 w 10243893"/>
              <a:gd name="connsiteY8336" fmla="*/ 6698223 h 6867747"/>
              <a:gd name="connsiteX8337" fmla="*/ 8555704 w 10243893"/>
              <a:gd name="connsiteY8337" fmla="*/ 6698214 h 6867747"/>
              <a:gd name="connsiteX8338" fmla="*/ 8555583 w 10243893"/>
              <a:gd name="connsiteY8338" fmla="*/ 6698093 h 6867747"/>
              <a:gd name="connsiteX8339" fmla="*/ 8555677 w 10243893"/>
              <a:gd name="connsiteY8339" fmla="*/ 6698223 h 6867747"/>
              <a:gd name="connsiteX8340" fmla="*/ 8472867 w 10243893"/>
              <a:gd name="connsiteY8340" fmla="*/ 6725060 h 6867747"/>
              <a:gd name="connsiteX8341" fmla="*/ 8472867 w 10243893"/>
              <a:gd name="connsiteY8341" fmla="*/ 6812130 h 6867747"/>
              <a:gd name="connsiteX8342" fmla="*/ 8643914 w 10243893"/>
              <a:gd name="connsiteY8342" fmla="*/ 6867747 h 6867747"/>
              <a:gd name="connsiteX8343" fmla="*/ 8585232 w 10243893"/>
              <a:gd name="connsiteY8343" fmla="*/ 6867747 h 6867747"/>
              <a:gd name="connsiteX8344" fmla="*/ 8472867 w 10243893"/>
              <a:gd name="connsiteY8344" fmla="*/ 6831237 h 6867747"/>
              <a:gd name="connsiteX8345" fmla="*/ 8472867 w 10243893"/>
              <a:gd name="connsiteY8345" fmla="*/ 6867747 h 6867747"/>
              <a:gd name="connsiteX8346" fmla="*/ 8455815 w 10243893"/>
              <a:gd name="connsiteY8346" fmla="*/ 6867747 h 6867747"/>
              <a:gd name="connsiteX8347" fmla="*/ 8455815 w 10243893"/>
              <a:gd name="connsiteY8347" fmla="*/ 6825553 h 6867747"/>
              <a:gd name="connsiteX8348" fmla="*/ 8372979 w 10243893"/>
              <a:gd name="connsiteY8348" fmla="*/ 6798586 h 6867747"/>
              <a:gd name="connsiteX8349" fmla="*/ 8322799 w 10243893"/>
              <a:gd name="connsiteY8349" fmla="*/ 6867747 h 6867747"/>
              <a:gd name="connsiteX8350" fmla="*/ 8298656 w 10243893"/>
              <a:gd name="connsiteY8350" fmla="*/ 6867747 h 6867747"/>
              <a:gd name="connsiteX8351" fmla="*/ 8248299 w 10243893"/>
              <a:gd name="connsiteY8351" fmla="*/ 6798344 h 6867747"/>
              <a:gd name="connsiteX8352" fmla="*/ 8248178 w 10243893"/>
              <a:gd name="connsiteY8352" fmla="*/ 6798344 h 6867747"/>
              <a:gd name="connsiteX8353" fmla="*/ 8165341 w 10243893"/>
              <a:gd name="connsiteY8353" fmla="*/ 6825312 h 6867747"/>
              <a:gd name="connsiteX8354" fmla="*/ 8165341 w 10243893"/>
              <a:gd name="connsiteY8354" fmla="*/ 6867747 h 6867747"/>
              <a:gd name="connsiteX8355" fmla="*/ 8147564 w 10243893"/>
              <a:gd name="connsiteY8355" fmla="*/ 6867747 h 6867747"/>
              <a:gd name="connsiteX8356" fmla="*/ 8147564 w 10243893"/>
              <a:gd name="connsiteY8356" fmla="*/ 6830874 h 6867747"/>
              <a:gd name="connsiteX8357" fmla="*/ 8034024 w 10243893"/>
              <a:gd name="connsiteY8357" fmla="*/ 6867747 h 6867747"/>
              <a:gd name="connsiteX8358" fmla="*/ 7975185 w 10243893"/>
              <a:gd name="connsiteY8358" fmla="*/ 6867747 h 6867747"/>
              <a:gd name="connsiteX8359" fmla="*/ 8147443 w 10243893"/>
              <a:gd name="connsiteY8359" fmla="*/ 6811768 h 6867747"/>
              <a:gd name="connsiteX8360" fmla="*/ 8147443 w 10243893"/>
              <a:gd name="connsiteY8360" fmla="*/ 6724698 h 6867747"/>
              <a:gd name="connsiteX8361" fmla="*/ 8064606 w 10243893"/>
              <a:gd name="connsiteY8361" fmla="*/ 6697851 h 6867747"/>
              <a:gd name="connsiteX8362" fmla="*/ 8064485 w 10243893"/>
              <a:gd name="connsiteY8362" fmla="*/ 6697730 h 6867747"/>
              <a:gd name="connsiteX8363" fmla="*/ 7941039 w 10243893"/>
              <a:gd name="connsiteY8363" fmla="*/ 6867747 h 6867747"/>
              <a:gd name="connsiteX8364" fmla="*/ 7918466 w 10243893"/>
              <a:gd name="connsiteY8364" fmla="*/ 6867747 h 6867747"/>
              <a:gd name="connsiteX8365" fmla="*/ 8046103 w 10243893"/>
              <a:gd name="connsiteY8365" fmla="*/ 6691925 h 6867747"/>
              <a:gd name="connsiteX8366" fmla="*/ 7811257 w 10243893"/>
              <a:gd name="connsiteY8366" fmla="*/ 6615618 h 6867747"/>
              <a:gd name="connsiteX8367" fmla="*/ 7811257 w 10243893"/>
              <a:gd name="connsiteY8367" fmla="*/ 6615739 h 6867747"/>
              <a:gd name="connsiteX8368" fmla="*/ 7666019 w 10243893"/>
              <a:gd name="connsiteY8368" fmla="*/ 6662902 h 6867747"/>
              <a:gd name="connsiteX8369" fmla="*/ 7666019 w 10243893"/>
              <a:gd name="connsiteY8369" fmla="*/ 6815516 h 6867747"/>
              <a:gd name="connsiteX8370" fmla="*/ 7703978 w 10243893"/>
              <a:gd name="connsiteY8370" fmla="*/ 6867747 h 6867747"/>
              <a:gd name="connsiteX8371" fmla="*/ 7681505 w 10243893"/>
              <a:gd name="connsiteY8371" fmla="*/ 6867747 h 6867747"/>
              <a:gd name="connsiteX8372" fmla="*/ 7666140 w 10243893"/>
              <a:gd name="connsiteY8372" fmla="*/ 6846596 h 6867747"/>
              <a:gd name="connsiteX8373" fmla="*/ 7666140 w 10243893"/>
              <a:gd name="connsiteY8373" fmla="*/ 6867747 h 6867747"/>
              <a:gd name="connsiteX8374" fmla="*/ 7647880 w 10243893"/>
              <a:gd name="connsiteY8374" fmla="*/ 6867747 h 6867747"/>
              <a:gd name="connsiteX8375" fmla="*/ 7647880 w 10243893"/>
              <a:gd name="connsiteY8375" fmla="*/ 6821442 h 6867747"/>
              <a:gd name="connsiteX8376" fmla="*/ 7502642 w 10243893"/>
              <a:gd name="connsiteY8376" fmla="*/ 6621665 h 6867747"/>
              <a:gd name="connsiteX8377" fmla="*/ 7502642 w 10243893"/>
              <a:gd name="connsiteY8377" fmla="*/ 6621544 h 6867747"/>
              <a:gd name="connsiteX8378" fmla="*/ 7357405 w 10243893"/>
              <a:gd name="connsiteY8378" fmla="*/ 6821442 h 6867747"/>
              <a:gd name="connsiteX8379" fmla="*/ 7357405 w 10243893"/>
              <a:gd name="connsiteY8379" fmla="*/ 6867747 h 6867747"/>
              <a:gd name="connsiteX8380" fmla="*/ 7339386 w 10243893"/>
              <a:gd name="connsiteY8380" fmla="*/ 6867747 h 6867747"/>
              <a:gd name="connsiteX8381" fmla="*/ 7339386 w 10243893"/>
              <a:gd name="connsiteY8381" fmla="*/ 6846233 h 6867747"/>
              <a:gd name="connsiteX8382" fmla="*/ 7323758 w 10243893"/>
              <a:gd name="connsiteY8382" fmla="*/ 6867747 h 6867747"/>
              <a:gd name="connsiteX8383" fmla="*/ 7301517 w 10243893"/>
              <a:gd name="connsiteY8383" fmla="*/ 6867747 h 6867747"/>
              <a:gd name="connsiteX8384" fmla="*/ 7339386 w 10243893"/>
              <a:gd name="connsiteY8384" fmla="*/ 6815638 h 6867747"/>
              <a:gd name="connsiteX8385" fmla="*/ 7339386 w 10243893"/>
              <a:gd name="connsiteY8385" fmla="*/ 6663023 h 6867747"/>
              <a:gd name="connsiteX8386" fmla="*/ 7194149 w 10243893"/>
              <a:gd name="connsiteY8386" fmla="*/ 6615860 h 6867747"/>
              <a:gd name="connsiteX8387" fmla="*/ 7194149 w 10243893"/>
              <a:gd name="connsiteY8387" fmla="*/ 6615739 h 6867747"/>
              <a:gd name="connsiteX8388" fmla="*/ 6959181 w 10243893"/>
              <a:gd name="connsiteY8388" fmla="*/ 6692046 h 6867747"/>
              <a:gd name="connsiteX8389" fmla="*/ 7086838 w 10243893"/>
              <a:gd name="connsiteY8389" fmla="*/ 6867747 h 6867747"/>
              <a:gd name="connsiteX8390" fmla="*/ 7063973 w 10243893"/>
              <a:gd name="connsiteY8390" fmla="*/ 6867747 h 6867747"/>
              <a:gd name="connsiteX8391" fmla="*/ 6940773 w 10243893"/>
              <a:gd name="connsiteY8391" fmla="*/ 6698223 h 6867747"/>
              <a:gd name="connsiteX8392" fmla="*/ 6940800 w 10243893"/>
              <a:gd name="connsiteY8392" fmla="*/ 6698214 h 6867747"/>
              <a:gd name="connsiteX8393" fmla="*/ 6940679 w 10243893"/>
              <a:gd name="connsiteY8393" fmla="*/ 6698093 h 6867747"/>
              <a:gd name="connsiteX8394" fmla="*/ 6940773 w 10243893"/>
              <a:gd name="connsiteY8394" fmla="*/ 6698223 h 6867747"/>
              <a:gd name="connsiteX8395" fmla="*/ 6857962 w 10243893"/>
              <a:gd name="connsiteY8395" fmla="*/ 6725060 h 6867747"/>
              <a:gd name="connsiteX8396" fmla="*/ 6857962 w 10243893"/>
              <a:gd name="connsiteY8396" fmla="*/ 6812130 h 6867747"/>
              <a:gd name="connsiteX8397" fmla="*/ 7029010 w 10243893"/>
              <a:gd name="connsiteY8397" fmla="*/ 6867747 h 6867747"/>
              <a:gd name="connsiteX8398" fmla="*/ 6970328 w 10243893"/>
              <a:gd name="connsiteY8398" fmla="*/ 6867747 h 6867747"/>
              <a:gd name="connsiteX8399" fmla="*/ 6857962 w 10243893"/>
              <a:gd name="connsiteY8399" fmla="*/ 6831237 h 6867747"/>
              <a:gd name="connsiteX8400" fmla="*/ 6857962 w 10243893"/>
              <a:gd name="connsiteY8400" fmla="*/ 6867747 h 6867747"/>
              <a:gd name="connsiteX8401" fmla="*/ 6841154 w 10243893"/>
              <a:gd name="connsiteY8401" fmla="*/ 6867747 h 6867747"/>
              <a:gd name="connsiteX8402" fmla="*/ 6841154 w 10243893"/>
              <a:gd name="connsiteY8402" fmla="*/ 6825553 h 6867747"/>
              <a:gd name="connsiteX8403" fmla="*/ 6758316 w 10243893"/>
              <a:gd name="connsiteY8403" fmla="*/ 6798586 h 6867747"/>
              <a:gd name="connsiteX8404" fmla="*/ 6758195 w 10243893"/>
              <a:gd name="connsiteY8404" fmla="*/ 6798586 h 6867747"/>
              <a:gd name="connsiteX8405" fmla="*/ 6708015 w 10243893"/>
              <a:gd name="connsiteY8405" fmla="*/ 6867747 h 6867747"/>
              <a:gd name="connsiteX8406" fmla="*/ 6683994 w 10243893"/>
              <a:gd name="connsiteY8406" fmla="*/ 6867747 h 6867747"/>
              <a:gd name="connsiteX8407" fmla="*/ 6633637 w 10243893"/>
              <a:gd name="connsiteY8407" fmla="*/ 6798344 h 6867747"/>
              <a:gd name="connsiteX8408" fmla="*/ 6633516 w 10243893"/>
              <a:gd name="connsiteY8408" fmla="*/ 6798344 h 6867747"/>
              <a:gd name="connsiteX8409" fmla="*/ 6550679 w 10243893"/>
              <a:gd name="connsiteY8409" fmla="*/ 6825312 h 6867747"/>
              <a:gd name="connsiteX8410" fmla="*/ 6550679 w 10243893"/>
              <a:gd name="connsiteY8410" fmla="*/ 6867747 h 6867747"/>
              <a:gd name="connsiteX8411" fmla="*/ 6532901 w 10243893"/>
              <a:gd name="connsiteY8411" fmla="*/ 6867747 h 6867747"/>
              <a:gd name="connsiteX8412" fmla="*/ 6532901 w 10243893"/>
              <a:gd name="connsiteY8412" fmla="*/ 6830874 h 6867747"/>
              <a:gd name="connsiteX8413" fmla="*/ 6419361 w 10243893"/>
              <a:gd name="connsiteY8413" fmla="*/ 6867747 h 6867747"/>
              <a:gd name="connsiteX8414" fmla="*/ 6360523 w 10243893"/>
              <a:gd name="connsiteY8414" fmla="*/ 6867747 h 6867747"/>
              <a:gd name="connsiteX8415" fmla="*/ 6532781 w 10243893"/>
              <a:gd name="connsiteY8415" fmla="*/ 6811768 h 6867747"/>
              <a:gd name="connsiteX8416" fmla="*/ 6532781 w 10243893"/>
              <a:gd name="connsiteY8416" fmla="*/ 6724698 h 6867747"/>
              <a:gd name="connsiteX8417" fmla="*/ 6449943 w 10243893"/>
              <a:gd name="connsiteY8417" fmla="*/ 6697851 h 6867747"/>
              <a:gd name="connsiteX8418" fmla="*/ 6449943 w 10243893"/>
              <a:gd name="connsiteY8418" fmla="*/ 6697730 h 6867747"/>
              <a:gd name="connsiteX8419" fmla="*/ 6326387 w 10243893"/>
              <a:gd name="connsiteY8419" fmla="*/ 6867747 h 6867747"/>
              <a:gd name="connsiteX8420" fmla="*/ 6303925 w 10243893"/>
              <a:gd name="connsiteY8420" fmla="*/ 6867747 h 6867747"/>
              <a:gd name="connsiteX8421" fmla="*/ 6431562 w 10243893"/>
              <a:gd name="connsiteY8421" fmla="*/ 6691925 h 6867747"/>
              <a:gd name="connsiteX8422" fmla="*/ 6196594 w 10243893"/>
              <a:gd name="connsiteY8422" fmla="*/ 6615618 h 6867747"/>
              <a:gd name="connsiteX8423" fmla="*/ 6196715 w 10243893"/>
              <a:gd name="connsiteY8423" fmla="*/ 6615739 h 6867747"/>
              <a:gd name="connsiteX8424" fmla="*/ 6051478 w 10243893"/>
              <a:gd name="connsiteY8424" fmla="*/ 6662902 h 6867747"/>
              <a:gd name="connsiteX8425" fmla="*/ 6051478 w 10243893"/>
              <a:gd name="connsiteY8425" fmla="*/ 6815516 h 6867747"/>
              <a:gd name="connsiteX8426" fmla="*/ 6089436 w 10243893"/>
              <a:gd name="connsiteY8426" fmla="*/ 6867747 h 6867747"/>
              <a:gd name="connsiteX8427" fmla="*/ 6066842 w 10243893"/>
              <a:gd name="connsiteY8427" fmla="*/ 6867747 h 6867747"/>
              <a:gd name="connsiteX8428" fmla="*/ 6051478 w 10243893"/>
              <a:gd name="connsiteY8428" fmla="*/ 6846596 h 6867747"/>
              <a:gd name="connsiteX8429" fmla="*/ 6051478 w 10243893"/>
              <a:gd name="connsiteY8429" fmla="*/ 6867747 h 6867747"/>
              <a:gd name="connsiteX8430" fmla="*/ 6033338 w 10243893"/>
              <a:gd name="connsiteY8430" fmla="*/ 6867747 h 6867747"/>
              <a:gd name="connsiteX8431" fmla="*/ 6033338 w 10243893"/>
              <a:gd name="connsiteY8431" fmla="*/ 6821442 h 6867747"/>
              <a:gd name="connsiteX8432" fmla="*/ 5888101 w 10243893"/>
              <a:gd name="connsiteY8432" fmla="*/ 6621665 h 6867747"/>
              <a:gd name="connsiteX8433" fmla="*/ 5888101 w 10243893"/>
              <a:gd name="connsiteY8433" fmla="*/ 6621544 h 6867747"/>
              <a:gd name="connsiteX8434" fmla="*/ 5742864 w 10243893"/>
              <a:gd name="connsiteY8434" fmla="*/ 6821442 h 6867747"/>
              <a:gd name="connsiteX8435" fmla="*/ 5742864 w 10243893"/>
              <a:gd name="connsiteY8435" fmla="*/ 6867747 h 6867747"/>
              <a:gd name="connsiteX8436" fmla="*/ 5724482 w 10243893"/>
              <a:gd name="connsiteY8436" fmla="*/ 6867747 h 6867747"/>
              <a:gd name="connsiteX8437" fmla="*/ 5724482 w 10243893"/>
              <a:gd name="connsiteY8437" fmla="*/ 6846233 h 6867747"/>
              <a:gd name="connsiteX8438" fmla="*/ 5708854 w 10243893"/>
              <a:gd name="connsiteY8438" fmla="*/ 6867747 h 6867747"/>
              <a:gd name="connsiteX8439" fmla="*/ 5686613 w 10243893"/>
              <a:gd name="connsiteY8439" fmla="*/ 6867747 h 6867747"/>
              <a:gd name="connsiteX8440" fmla="*/ 5724482 w 10243893"/>
              <a:gd name="connsiteY8440" fmla="*/ 6815638 h 6867747"/>
              <a:gd name="connsiteX8441" fmla="*/ 5724482 w 10243893"/>
              <a:gd name="connsiteY8441" fmla="*/ 6663023 h 6867747"/>
              <a:gd name="connsiteX8442" fmla="*/ 5579245 w 10243893"/>
              <a:gd name="connsiteY8442" fmla="*/ 6615860 h 6867747"/>
              <a:gd name="connsiteX8443" fmla="*/ 5579245 w 10243893"/>
              <a:gd name="connsiteY8443" fmla="*/ 6615739 h 6867747"/>
              <a:gd name="connsiteX8444" fmla="*/ 5344277 w 10243893"/>
              <a:gd name="connsiteY8444" fmla="*/ 6692046 h 6867747"/>
              <a:gd name="connsiteX8445" fmla="*/ 5471933 w 10243893"/>
              <a:gd name="connsiteY8445" fmla="*/ 6867747 h 6867747"/>
              <a:gd name="connsiteX8446" fmla="*/ 5449068 w 10243893"/>
              <a:gd name="connsiteY8446" fmla="*/ 6867747 h 6867747"/>
              <a:gd name="connsiteX8447" fmla="*/ 5325869 w 10243893"/>
              <a:gd name="connsiteY8447" fmla="*/ 6698223 h 6867747"/>
              <a:gd name="connsiteX8448" fmla="*/ 5325896 w 10243893"/>
              <a:gd name="connsiteY8448" fmla="*/ 6698214 h 6867747"/>
              <a:gd name="connsiteX8449" fmla="*/ 5325775 w 10243893"/>
              <a:gd name="connsiteY8449" fmla="*/ 6698093 h 6867747"/>
              <a:gd name="connsiteX8450" fmla="*/ 5325869 w 10243893"/>
              <a:gd name="connsiteY8450" fmla="*/ 6698223 h 6867747"/>
              <a:gd name="connsiteX8451" fmla="*/ 5243058 w 10243893"/>
              <a:gd name="connsiteY8451" fmla="*/ 6725060 h 6867747"/>
              <a:gd name="connsiteX8452" fmla="*/ 5243058 w 10243893"/>
              <a:gd name="connsiteY8452" fmla="*/ 6812130 h 6867747"/>
              <a:gd name="connsiteX8453" fmla="*/ 5414105 w 10243893"/>
              <a:gd name="connsiteY8453" fmla="*/ 6867747 h 6867747"/>
              <a:gd name="connsiteX8454" fmla="*/ 5355423 w 10243893"/>
              <a:gd name="connsiteY8454" fmla="*/ 6867747 h 6867747"/>
              <a:gd name="connsiteX8455" fmla="*/ 5243058 w 10243893"/>
              <a:gd name="connsiteY8455" fmla="*/ 6831237 h 6867747"/>
              <a:gd name="connsiteX8456" fmla="*/ 5243058 w 10243893"/>
              <a:gd name="connsiteY8456" fmla="*/ 6867747 h 6867747"/>
              <a:gd name="connsiteX8457" fmla="*/ 5224798 w 10243893"/>
              <a:gd name="connsiteY8457" fmla="*/ 6867747 h 6867747"/>
              <a:gd name="connsiteX8458" fmla="*/ 5224798 w 10243893"/>
              <a:gd name="connsiteY8458" fmla="*/ 6825433 h 6867747"/>
              <a:gd name="connsiteX8459" fmla="*/ 5141961 w 10243893"/>
              <a:gd name="connsiteY8459" fmla="*/ 6798465 h 6867747"/>
              <a:gd name="connsiteX8460" fmla="*/ 5141840 w 10243893"/>
              <a:gd name="connsiteY8460" fmla="*/ 6798465 h 6867747"/>
              <a:gd name="connsiteX8461" fmla="*/ 5091572 w 10243893"/>
              <a:gd name="connsiteY8461" fmla="*/ 6867747 h 6867747"/>
              <a:gd name="connsiteX8462" fmla="*/ 5067726 w 10243893"/>
              <a:gd name="connsiteY8462" fmla="*/ 6867747 h 6867747"/>
              <a:gd name="connsiteX8463" fmla="*/ 5017281 w 10243893"/>
              <a:gd name="connsiteY8463" fmla="*/ 6798224 h 6867747"/>
              <a:gd name="connsiteX8464" fmla="*/ 5017160 w 10243893"/>
              <a:gd name="connsiteY8464" fmla="*/ 6798224 h 6867747"/>
              <a:gd name="connsiteX8465" fmla="*/ 4934323 w 10243893"/>
              <a:gd name="connsiteY8465" fmla="*/ 6825191 h 6867747"/>
              <a:gd name="connsiteX8466" fmla="*/ 4934323 w 10243893"/>
              <a:gd name="connsiteY8466" fmla="*/ 6867747 h 6867747"/>
              <a:gd name="connsiteX8467" fmla="*/ 4917634 w 10243893"/>
              <a:gd name="connsiteY8467" fmla="*/ 6867747 h 6867747"/>
              <a:gd name="connsiteX8468" fmla="*/ 4917634 w 10243893"/>
              <a:gd name="connsiteY8468" fmla="*/ 6830874 h 6867747"/>
              <a:gd name="connsiteX8469" fmla="*/ 4804152 w 10243893"/>
              <a:gd name="connsiteY8469" fmla="*/ 6867747 h 6867747"/>
              <a:gd name="connsiteX8470" fmla="*/ 4745376 w 10243893"/>
              <a:gd name="connsiteY8470" fmla="*/ 6867747 h 6867747"/>
              <a:gd name="connsiteX8471" fmla="*/ 4917634 w 10243893"/>
              <a:gd name="connsiteY8471" fmla="*/ 6811768 h 6867747"/>
              <a:gd name="connsiteX8472" fmla="*/ 4917634 w 10243893"/>
              <a:gd name="connsiteY8472" fmla="*/ 6724698 h 6867747"/>
              <a:gd name="connsiteX8473" fmla="*/ 4834797 w 10243893"/>
              <a:gd name="connsiteY8473" fmla="*/ 6697851 h 6867747"/>
              <a:gd name="connsiteX8474" fmla="*/ 4834797 w 10243893"/>
              <a:gd name="connsiteY8474" fmla="*/ 6697730 h 6867747"/>
              <a:gd name="connsiteX8475" fmla="*/ 4711240 w 10243893"/>
              <a:gd name="connsiteY8475" fmla="*/ 6867747 h 6867747"/>
              <a:gd name="connsiteX8476" fmla="*/ 4688657 w 10243893"/>
              <a:gd name="connsiteY8476" fmla="*/ 6867747 h 6867747"/>
              <a:gd name="connsiteX8477" fmla="*/ 4816295 w 10243893"/>
              <a:gd name="connsiteY8477" fmla="*/ 6691925 h 6867747"/>
              <a:gd name="connsiteX8478" fmla="*/ 4581448 w 10243893"/>
              <a:gd name="connsiteY8478" fmla="*/ 6615618 h 6867747"/>
              <a:gd name="connsiteX8479" fmla="*/ 4581448 w 10243893"/>
              <a:gd name="connsiteY8479" fmla="*/ 6615739 h 6867747"/>
              <a:gd name="connsiteX8480" fmla="*/ 4436211 w 10243893"/>
              <a:gd name="connsiteY8480" fmla="*/ 6662902 h 6867747"/>
              <a:gd name="connsiteX8481" fmla="*/ 4436211 w 10243893"/>
              <a:gd name="connsiteY8481" fmla="*/ 6815516 h 6867747"/>
              <a:gd name="connsiteX8482" fmla="*/ 4474169 w 10243893"/>
              <a:gd name="connsiteY8482" fmla="*/ 6867747 h 6867747"/>
              <a:gd name="connsiteX8483" fmla="*/ 4451697 w 10243893"/>
              <a:gd name="connsiteY8483" fmla="*/ 6867747 h 6867747"/>
              <a:gd name="connsiteX8484" fmla="*/ 4436332 w 10243893"/>
              <a:gd name="connsiteY8484" fmla="*/ 6846596 h 6867747"/>
              <a:gd name="connsiteX8485" fmla="*/ 4436332 w 10243893"/>
              <a:gd name="connsiteY8485" fmla="*/ 6867747 h 6867747"/>
              <a:gd name="connsiteX8486" fmla="*/ 4418434 w 10243893"/>
              <a:gd name="connsiteY8486" fmla="*/ 6867747 h 6867747"/>
              <a:gd name="connsiteX8487" fmla="*/ 4418434 w 10243893"/>
              <a:gd name="connsiteY8487" fmla="*/ 6821442 h 6867747"/>
              <a:gd name="connsiteX8488" fmla="*/ 4273196 w 10243893"/>
              <a:gd name="connsiteY8488" fmla="*/ 6621665 h 6867747"/>
              <a:gd name="connsiteX8489" fmla="*/ 4273196 w 10243893"/>
              <a:gd name="connsiteY8489" fmla="*/ 6621544 h 6867747"/>
              <a:gd name="connsiteX8490" fmla="*/ 4127959 w 10243893"/>
              <a:gd name="connsiteY8490" fmla="*/ 6821442 h 6867747"/>
              <a:gd name="connsiteX8491" fmla="*/ 4127959 w 10243893"/>
              <a:gd name="connsiteY8491" fmla="*/ 6867747 h 6867747"/>
              <a:gd name="connsiteX8492" fmla="*/ 4109577 w 10243893"/>
              <a:gd name="connsiteY8492" fmla="*/ 6867747 h 6867747"/>
              <a:gd name="connsiteX8493" fmla="*/ 4109577 w 10243893"/>
              <a:gd name="connsiteY8493" fmla="*/ 6846233 h 6867747"/>
              <a:gd name="connsiteX8494" fmla="*/ 4093949 w 10243893"/>
              <a:gd name="connsiteY8494" fmla="*/ 6867747 h 6867747"/>
              <a:gd name="connsiteX8495" fmla="*/ 4071708 w 10243893"/>
              <a:gd name="connsiteY8495" fmla="*/ 6867747 h 6867747"/>
              <a:gd name="connsiteX8496" fmla="*/ 4109577 w 10243893"/>
              <a:gd name="connsiteY8496" fmla="*/ 6815638 h 6867747"/>
              <a:gd name="connsiteX8497" fmla="*/ 4109577 w 10243893"/>
              <a:gd name="connsiteY8497" fmla="*/ 6663023 h 6867747"/>
              <a:gd name="connsiteX8498" fmla="*/ 3964340 w 10243893"/>
              <a:gd name="connsiteY8498" fmla="*/ 6615860 h 6867747"/>
              <a:gd name="connsiteX8499" fmla="*/ 3964340 w 10243893"/>
              <a:gd name="connsiteY8499" fmla="*/ 6615739 h 6867747"/>
              <a:gd name="connsiteX8500" fmla="*/ 3729373 w 10243893"/>
              <a:gd name="connsiteY8500" fmla="*/ 6692046 h 6867747"/>
              <a:gd name="connsiteX8501" fmla="*/ 3857029 w 10243893"/>
              <a:gd name="connsiteY8501" fmla="*/ 6867747 h 6867747"/>
              <a:gd name="connsiteX8502" fmla="*/ 3834164 w 10243893"/>
              <a:gd name="connsiteY8502" fmla="*/ 6867747 h 6867747"/>
              <a:gd name="connsiteX8503" fmla="*/ 3710964 w 10243893"/>
              <a:gd name="connsiteY8503" fmla="*/ 6698223 h 6867747"/>
              <a:gd name="connsiteX8504" fmla="*/ 3710991 w 10243893"/>
              <a:gd name="connsiteY8504" fmla="*/ 6698214 h 6867747"/>
              <a:gd name="connsiteX8505" fmla="*/ 3710870 w 10243893"/>
              <a:gd name="connsiteY8505" fmla="*/ 6698093 h 6867747"/>
              <a:gd name="connsiteX8506" fmla="*/ 3710964 w 10243893"/>
              <a:gd name="connsiteY8506" fmla="*/ 6698223 h 6867747"/>
              <a:gd name="connsiteX8507" fmla="*/ 3628154 w 10243893"/>
              <a:gd name="connsiteY8507" fmla="*/ 6725060 h 6867747"/>
              <a:gd name="connsiteX8508" fmla="*/ 3628154 w 10243893"/>
              <a:gd name="connsiteY8508" fmla="*/ 6812130 h 6867747"/>
              <a:gd name="connsiteX8509" fmla="*/ 3799201 w 10243893"/>
              <a:gd name="connsiteY8509" fmla="*/ 6867747 h 6867747"/>
              <a:gd name="connsiteX8510" fmla="*/ 3740519 w 10243893"/>
              <a:gd name="connsiteY8510" fmla="*/ 6867747 h 6867747"/>
              <a:gd name="connsiteX8511" fmla="*/ 3628154 w 10243893"/>
              <a:gd name="connsiteY8511" fmla="*/ 6831237 h 6867747"/>
              <a:gd name="connsiteX8512" fmla="*/ 3628154 w 10243893"/>
              <a:gd name="connsiteY8512" fmla="*/ 6867747 h 6867747"/>
              <a:gd name="connsiteX8513" fmla="*/ 3609893 w 10243893"/>
              <a:gd name="connsiteY8513" fmla="*/ 6867747 h 6867747"/>
              <a:gd name="connsiteX8514" fmla="*/ 3609893 w 10243893"/>
              <a:gd name="connsiteY8514" fmla="*/ 6825433 h 6867747"/>
              <a:gd name="connsiteX8515" fmla="*/ 3527056 w 10243893"/>
              <a:gd name="connsiteY8515" fmla="*/ 6798465 h 6867747"/>
              <a:gd name="connsiteX8516" fmla="*/ 3476788 w 10243893"/>
              <a:gd name="connsiteY8516" fmla="*/ 6867747 h 6867747"/>
              <a:gd name="connsiteX8517" fmla="*/ 3452821 w 10243893"/>
              <a:gd name="connsiteY8517" fmla="*/ 6867747 h 6867747"/>
              <a:gd name="connsiteX8518" fmla="*/ 3402377 w 10243893"/>
              <a:gd name="connsiteY8518" fmla="*/ 6798224 h 6867747"/>
              <a:gd name="connsiteX8519" fmla="*/ 3402256 w 10243893"/>
              <a:gd name="connsiteY8519" fmla="*/ 6798224 h 6867747"/>
              <a:gd name="connsiteX8520" fmla="*/ 3319418 w 10243893"/>
              <a:gd name="connsiteY8520" fmla="*/ 6825191 h 6867747"/>
              <a:gd name="connsiteX8521" fmla="*/ 3319418 w 10243893"/>
              <a:gd name="connsiteY8521" fmla="*/ 6867747 h 6867747"/>
              <a:gd name="connsiteX8522" fmla="*/ 3302004 w 10243893"/>
              <a:gd name="connsiteY8522" fmla="*/ 6867747 h 6867747"/>
              <a:gd name="connsiteX8523" fmla="*/ 3302004 w 10243893"/>
              <a:gd name="connsiteY8523" fmla="*/ 6830995 h 6867747"/>
              <a:gd name="connsiteX8524" fmla="*/ 3188895 w 10243893"/>
              <a:gd name="connsiteY8524" fmla="*/ 6867747 h 6867747"/>
              <a:gd name="connsiteX8525" fmla="*/ 3130118 w 10243893"/>
              <a:gd name="connsiteY8525" fmla="*/ 6867747 h 6867747"/>
              <a:gd name="connsiteX8526" fmla="*/ 3302004 w 10243893"/>
              <a:gd name="connsiteY8526" fmla="*/ 6811889 h 6867747"/>
              <a:gd name="connsiteX8527" fmla="*/ 3302004 w 10243893"/>
              <a:gd name="connsiteY8527" fmla="*/ 6724819 h 6867747"/>
              <a:gd name="connsiteX8528" fmla="*/ 3219167 w 10243893"/>
              <a:gd name="connsiteY8528" fmla="*/ 6697972 h 6867747"/>
              <a:gd name="connsiteX8529" fmla="*/ 3219046 w 10243893"/>
              <a:gd name="connsiteY8529" fmla="*/ 6697851 h 6867747"/>
              <a:gd name="connsiteX8530" fmla="*/ 3095688 w 10243893"/>
              <a:gd name="connsiteY8530" fmla="*/ 6867747 h 6867747"/>
              <a:gd name="connsiteX8531" fmla="*/ 3073115 w 10243893"/>
              <a:gd name="connsiteY8531" fmla="*/ 6867747 h 6867747"/>
              <a:gd name="connsiteX8532" fmla="*/ 3200665 w 10243893"/>
              <a:gd name="connsiteY8532" fmla="*/ 6692046 h 6867747"/>
              <a:gd name="connsiteX8533" fmla="*/ 2965818 w 10243893"/>
              <a:gd name="connsiteY8533" fmla="*/ 6615739 h 6867747"/>
              <a:gd name="connsiteX8534" fmla="*/ 2965818 w 10243893"/>
              <a:gd name="connsiteY8534" fmla="*/ 6615860 h 6867747"/>
              <a:gd name="connsiteX8535" fmla="*/ 2820581 w 10243893"/>
              <a:gd name="connsiteY8535" fmla="*/ 6663023 h 6867747"/>
              <a:gd name="connsiteX8536" fmla="*/ 2820581 w 10243893"/>
              <a:gd name="connsiteY8536" fmla="*/ 6815638 h 6867747"/>
              <a:gd name="connsiteX8537" fmla="*/ 2858451 w 10243893"/>
              <a:gd name="connsiteY8537" fmla="*/ 6867747 h 6867747"/>
              <a:gd name="connsiteX8538" fmla="*/ 2835978 w 10243893"/>
              <a:gd name="connsiteY8538" fmla="*/ 6867747 h 6867747"/>
              <a:gd name="connsiteX8539" fmla="*/ 2820701 w 10243893"/>
              <a:gd name="connsiteY8539" fmla="*/ 6846716 h 6867747"/>
              <a:gd name="connsiteX8540" fmla="*/ 2820701 w 10243893"/>
              <a:gd name="connsiteY8540" fmla="*/ 6867747 h 6867747"/>
              <a:gd name="connsiteX8541" fmla="*/ 2803046 w 10243893"/>
              <a:gd name="connsiteY8541" fmla="*/ 6867747 h 6867747"/>
              <a:gd name="connsiteX8542" fmla="*/ 2803046 w 10243893"/>
              <a:gd name="connsiteY8542" fmla="*/ 6821200 h 6867747"/>
              <a:gd name="connsiteX8543" fmla="*/ 2657808 w 10243893"/>
              <a:gd name="connsiteY8543" fmla="*/ 6621423 h 6867747"/>
              <a:gd name="connsiteX8544" fmla="*/ 2657808 w 10243893"/>
              <a:gd name="connsiteY8544" fmla="*/ 6621302 h 6867747"/>
              <a:gd name="connsiteX8545" fmla="*/ 2512571 w 10243893"/>
              <a:gd name="connsiteY8545" fmla="*/ 6821200 h 6867747"/>
              <a:gd name="connsiteX8546" fmla="*/ 2512571 w 10243893"/>
              <a:gd name="connsiteY8546" fmla="*/ 6867747 h 6867747"/>
              <a:gd name="connsiteX8547" fmla="*/ 2494552 w 10243893"/>
              <a:gd name="connsiteY8547" fmla="*/ 6867747 h 6867747"/>
              <a:gd name="connsiteX8548" fmla="*/ 2494552 w 10243893"/>
              <a:gd name="connsiteY8548" fmla="*/ 6845990 h 6867747"/>
              <a:gd name="connsiteX8549" fmla="*/ 2478748 w 10243893"/>
              <a:gd name="connsiteY8549" fmla="*/ 6867747 h 6867747"/>
              <a:gd name="connsiteX8550" fmla="*/ 2456507 w 10243893"/>
              <a:gd name="connsiteY8550" fmla="*/ 6867747 h 6867747"/>
              <a:gd name="connsiteX8551" fmla="*/ 2494552 w 10243893"/>
              <a:gd name="connsiteY8551" fmla="*/ 6815395 h 6867747"/>
              <a:gd name="connsiteX8552" fmla="*/ 2494552 w 10243893"/>
              <a:gd name="connsiteY8552" fmla="*/ 6662781 h 6867747"/>
              <a:gd name="connsiteX8553" fmla="*/ 2349315 w 10243893"/>
              <a:gd name="connsiteY8553" fmla="*/ 6615618 h 6867747"/>
              <a:gd name="connsiteX8554" fmla="*/ 2349315 w 10243893"/>
              <a:gd name="connsiteY8554" fmla="*/ 6615497 h 6867747"/>
              <a:gd name="connsiteX8555" fmla="*/ 2114347 w 10243893"/>
              <a:gd name="connsiteY8555" fmla="*/ 6691804 h 6867747"/>
              <a:gd name="connsiteX8556" fmla="*/ 2242181 w 10243893"/>
              <a:gd name="connsiteY8556" fmla="*/ 6867747 h 6867747"/>
              <a:gd name="connsiteX8557" fmla="*/ 2219138 w 10243893"/>
              <a:gd name="connsiteY8557" fmla="*/ 6867747 h 6867747"/>
              <a:gd name="connsiteX8558" fmla="*/ 2095939 w 10243893"/>
              <a:gd name="connsiteY8558" fmla="*/ 6698223 h 6867747"/>
              <a:gd name="connsiteX8559" fmla="*/ 2095966 w 10243893"/>
              <a:gd name="connsiteY8559" fmla="*/ 6698214 h 6867747"/>
              <a:gd name="connsiteX8560" fmla="*/ 2095845 w 10243893"/>
              <a:gd name="connsiteY8560" fmla="*/ 6698093 h 6867747"/>
              <a:gd name="connsiteX8561" fmla="*/ 2095939 w 10243893"/>
              <a:gd name="connsiteY8561" fmla="*/ 6698223 h 6867747"/>
              <a:gd name="connsiteX8562" fmla="*/ 2013128 w 10243893"/>
              <a:gd name="connsiteY8562" fmla="*/ 6725060 h 6867747"/>
              <a:gd name="connsiteX8563" fmla="*/ 2013128 w 10243893"/>
              <a:gd name="connsiteY8563" fmla="*/ 6812130 h 6867747"/>
              <a:gd name="connsiteX8564" fmla="*/ 2184175 w 10243893"/>
              <a:gd name="connsiteY8564" fmla="*/ 6867747 h 6867747"/>
              <a:gd name="connsiteX8565" fmla="*/ 2126297 w 10243893"/>
              <a:gd name="connsiteY8565" fmla="*/ 6867747 h 6867747"/>
              <a:gd name="connsiteX8566" fmla="*/ 2013128 w 10243893"/>
              <a:gd name="connsiteY8566" fmla="*/ 6830995 h 6867747"/>
              <a:gd name="connsiteX8567" fmla="*/ 2013128 w 10243893"/>
              <a:gd name="connsiteY8567" fmla="*/ 6867747 h 6867747"/>
              <a:gd name="connsiteX8568" fmla="*/ 1994989 w 10243893"/>
              <a:gd name="connsiteY8568" fmla="*/ 6867747 h 6867747"/>
              <a:gd name="connsiteX8569" fmla="*/ 1994989 w 10243893"/>
              <a:gd name="connsiteY8569" fmla="*/ 6825433 h 6867747"/>
              <a:gd name="connsiteX8570" fmla="*/ 1912151 w 10243893"/>
              <a:gd name="connsiteY8570" fmla="*/ 6798465 h 6867747"/>
              <a:gd name="connsiteX8571" fmla="*/ 1912030 w 10243893"/>
              <a:gd name="connsiteY8571" fmla="*/ 6798465 h 6867747"/>
              <a:gd name="connsiteX8572" fmla="*/ 1861763 w 10243893"/>
              <a:gd name="connsiteY8572" fmla="*/ 6867747 h 6867747"/>
              <a:gd name="connsiteX8573" fmla="*/ 1837917 w 10243893"/>
              <a:gd name="connsiteY8573" fmla="*/ 6867747 h 6867747"/>
              <a:gd name="connsiteX8574" fmla="*/ 1787472 w 10243893"/>
              <a:gd name="connsiteY8574" fmla="*/ 6798224 h 6867747"/>
              <a:gd name="connsiteX8575" fmla="*/ 1787351 w 10243893"/>
              <a:gd name="connsiteY8575" fmla="*/ 6798224 h 6867747"/>
              <a:gd name="connsiteX8576" fmla="*/ 1704514 w 10243893"/>
              <a:gd name="connsiteY8576" fmla="*/ 6825191 h 6867747"/>
              <a:gd name="connsiteX8577" fmla="*/ 1704514 w 10243893"/>
              <a:gd name="connsiteY8577" fmla="*/ 6867747 h 6867747"/>
              <a:gd name="connsiteX8578" fmla="*/ 1687221 w 10243893"/>
              <a:gd name="connsiteY8578" fmla="*/ 6867747 h 6867747"/>
              <a:gd name="connsiteX8579" fmla="*/ 1687221 w 10243893"/>
              <a:gd name="connsiteY8579" fmla="*/ 6830995 h 6867747"/>
              <a:gd name="connsiteX8580" fmla="*/ 1574053 w 10243893"/>
              <a:gd name="connsiteY8580" fmla="*/ 6867747 h 6867747"/>
              <a:gd name="connsiteX8581" fmla="*/ 1515214 w 10243893"/>
              <a:gd name="connsiteY8581" fmla="*/ 6867747 h 6867747"/>
              <a:gd name="connsiteX8582" fmla="*/ 1687100 w 10243893"/>
              <a:gd name="connsiteY8582" fmla="*/ 6811889 h 6867747"/>
              <a:gd name="connsiteX8583" fmla="*/ 1687100 w 10243893"/>
              <a:gd name="connsiteY8583" fmla="*/ 6724819 h 6867747"/>
              <a:gd name="connsiteX8584" fmla="*/ 1604263 w 10243893"/>
              <a:gd name="connsiteY8584" fmla="*/ 6697972 h 6867747"/>
              <a:gd name="connsiteX8585" fmla="*/ 1604263 w 10243893"/>
              <a:gd name="connsiteY8585" fmla="*/ 6697851 h 6867747"/>
              <a:gd name="connsiteX8586" fmla="*/ 1480794 w 10243893"/>
              <a:gd name="connsiteY8586" fmla="*/ 6867747 h 6867747"/>
              <a:gd name="connsiteX8587" fmla="*/ 1458332 w 10243893"/>
              <a:gd name="connsiteY8587" fmla="*/ 6867747 h 6867747"/>
              <a:gd name="connsiteX8588" fmla="*/ 1585881 w 10243893"/>
              <a:gd name="connsiteY8588" fmla="*/ 6692046 h 6867747"/>
              <a:gd name="connsiteX8589" fmla="*/ 1350913 w 10243893"/>
              <a:gd name="connsiteY8589" fmla="*/ 6615739 h 6867747"/>
              <a:gd name="connsiteX8590" fmla="*/ 1351034 w 10243893"/>
              <a:gd name="connsiteY8590" fmla="*/ 6615860 h 6867747"/>
              <a:gd name="connsiteX8591" fmla="*/ 1205797 w 10243893"/>
              <a:gd name="connsiteY8591" fmla="*/ 6663023 h 6867747"/>
              <a:gd name="connsiteX8592" fmla="*/ 1205797 w 10243893"/>
              <a:gd name="connsiteY8592" fmla="*/ 6815638 h 6867747"/>
              <a:gd name="connsiteX8593" fmla="*/ 1243667 w 10243893"/>
              <a:gd name="connsiteY8593" fmla="*/ 6867747 h 6867747"/>
              <a:gd name="connsiteX8594" fmla="*/ 1221074 w 10243893"/>
              <a:gd name="connsiteY8594" fmla="*/ 6867747 h 6867747"/>
              <a:gd name="connsiteX8595" fmla="*/ 1205797 w 10243893"/>
              <a:gd name="connsiteY8595" fmla="*/ 6846716 h 6867747"/>
              <a:gd name="connsiteX8596" fmla="*/ 1205797 w 10243893"/>
              <a:gd name="connsiteY8596" fmla="*/ 6867747 h 6867747"/>
              <a:gd name="connsiteX8597" fmla="*/ 1187657 w 10243893"/>
              <a:gd name="connsiteY8597" fmla="*/ 6867747 h 6867747"/>
              <a:gd name="connsiteX8598" fmla="*/ 1187657 w 10243893"/>
              <a:gd name="connsiteY8598" fmla="*/ 6821442 h 6867747"/>
              <a:gd name="connsiteX8599" fmla="*/ 1042420 w 10243893"/>
              <a:gd name="connsiteY8599" fmla="*/ 6621665 h 6867747"/>
              <a:gd name="connsiteX8600" fmla="*/ 1042420 w 10243893"/>
              <a:gd name="connsiteY8600" fmla="*/ 6621544 h 6867747"/>
              <a:gd name="connsiteX8601" fmla="*/ 897183 w 10243893"/>
              <a:gd name="connsiteY8601" fmla="*/ 6821442 h 6867747"/>
              <a:gd name="connsiteX8602" fmla="*/ 897183 w 10243893"/>
              <a:gd name="connsiteY8602" fmla="*/ 6867747 h 6867747"/>
              <a:gd name="connsiteX8603" fmla="*/ 879164 w 10243893"/>
              <a:gd name="connsiteY8603" fmla="*/ 6867747 h 6867747"/>
              <a:gd name="connsiteX8604" fmla="*/ 879164 w 10243893"/>
              <a:gd name="connsiteY8604" fmla="*/ 6846233 h 6867747"/>
              <a:gd name="connsiteX8605" fmla="*/ 863536 w 10243893"/>
              <a:gd name="connsiteY8605" fmla="*/ 6867747 h 6867747"/>
              <a:gd name="connsiteX8606" fmla="*/ 841602 w 10243893"/>
              <a:gd name="connsiteY8606" fmla="*/ 6867747 h 6867747"/>
              <a:gd name="connsiteX8607" fmla="*/ 879648 w 10243893"/>
              <a:gd name="connsiteY8607" fmla="*/ 6815395 h 6867747"/>
              <a:gd name="connsiteX8608" fmla="*/ 879648 w 10243893"/>
              <a:gd name="connsiteY8608" fmla="*/ 6662781 h 6867747"/>
              <a:gd name="connsiteX8609" fmla="*/ 734410 w 10243893"/>
              <a:gd name="connsiteY8609" fmla="*/ 6615618 h 6867747"/>
              <a:gd name="connsiteX8610" fmla="*/ 734410 w 10243893"/>
              <a:gd name="connsiteY8610" fmla="*/ 6615497 h 6867747"/>
              <a:gd name="connsiteX8611" fmla="*/ 499443 w 10243893"/>
              <a:gd name="connsiteY8611" fmla="*/ 6691804 h 6867747"/>
              <a:gd name="connsiteX8612" fmla="*/ 627276 w 10243893"/>
              <a:gd name="connsiteY8612" fmla="*/ 6867747 h 6867747"/>
              <a:gd name="connsiteX8613" fmla="*/ 604234 w 10243893"/>
              <a:gd name="connsiteY8613" fmla="*/ 6867747 h 6867747"/>
              <a:gd name="connsiteX8614" fmla="*/ 481034 w 10243893"/>
              <a:gd name="connsiteY8614" fmla="*/ 6698223 h 6867747"/>
              <a:gd name="connsiteX8615" fmla="*/ 481061 w 10243893"/>
              <a:gd name="connsiteY8615" fmla="*/ 6698214 h 6867747"/>
              <a:gd name="connsiteX8616" fmla="*/ 480940 w 10243893"/>
              <a:gd name="connsiteY8616" fmla="*/ 6698093 h 6867747"/>
              <a:gd name="connsiteX8617" fmla="*/ 481034 w 10243893"/>
              <a:gd name="connsiteY8617" fmla="*/ 6698223 h 6867747"/>
              <a:gd name="connsiteX8618" fmla="*/ 398224 w 10243893"/>
              <a:gd name="connsiteY8618" fmla="*/ 6725060 h 6867747"/>
              <a:gd name="connsiteX8619" fmla="*/ 398224 w 10243893"/>
              <a:gd name="connsiteY8619" fmla="*/ 6812130 h 6867747"/>
              <a:gd name="connsiteX8620" fmla="*/ 569271 w 10243893"/>
              <a:gd name="connsiteY8620" fmla="*/ 6867747 h 6867747"/>
              <a:gd name="connsiteX8621" fmla="*/ 511392 w 10243893"/>
              <a:gd name="connsiteY8621" fmla="*/ 6867747 h 6867747"/>
              <a:gd name="connsiteX8622" fmla="*/ 398224 w 10243893"/>
              <a:gd name="connsiteY8622" fmla="*/ 6830995 h 6867747"/>
              <a:gd name="connsiteX8623" fmla="*/ 398224 w 10243893"/>
              <a:gd name="connsiteY8623" fmla="*/ 6867747 h 6867747"/>
              <a:gd name="connsiteX8624" fmla="*/ 380084 w 10243893"/>
              <a:gd name="connsiteY8624" fmla="*/ 6867747 h 6867747"/>
              <a:gd name="connsiteX8625" fmla="*/ 380084 w 10243893"/>
              <a:gd name="connsiteY8625" fmla="*/ 6825433 h 6867747"/>
              <a:gd name="connsiteX8626" fmla="*/ 297247 w 10243893"/>
              <a:gd name="connsiteY8626" fmla="*/ 6798465 h 6867747"/>
              <a:gd name="connsiteX8627" fmla="*/ 297126 w 10243893"/>
              <a:gd name="connsiteY8627" fmla="*/ 6798465 h 6867747"/>
              <a:gd name="connsiteX8628" fmla="*/ 246858 w 10243893"/>
              <a:gd name="connsiteY8628" fmla="*/ 6867747 h 6867747"/>
              <a:gd name="connsiteX8629" fmla="*/ 223099 w 10243893"/>
              <a:gd name="connsiteY8629" fmla="*/ 6867747 h 6867747"/>
              <a:gd name="connsiteX8630" fmla="*/ 172568 w 10243893"/>
              <a:gd name="connsiteY8630" fmla="*/ 6798102 h 6867747"/>
              <a:gd name="connsiteX8631" fmla="*/ 172447 w 10243893"/>
              <a:gd name="connsiteY8631" fmla="*/ 6798102 h 6867747"/>
              <a:gd name="connsiteX8632" fmla="*/ 89609 w 10243893"/>
              <a:gd name="connsiteY8632" fmla="*/ 6825070 h 6867747"/>
              <a:gd name="connsiteX8633" fmla="*/ 89609 w 10243893"/>
              <a:gd name="connsiteY8633" fmla="*/ 6867747 h 6867747"/>
              <a:gd name="connsiteX8634" fmla="*/ 71712 w 10243893"/>
              <a:gd name="connsiteY8634" fmla="*/ 6867747 h 6867747"/>
              <a:gd name="connsiteX8635" fmla="*/ 71712 w 10243893"/>
              <a:gd name="connsiteY8635" fmla="*/ 6831963 h 6867747"/>
              <a:gd name="connsiteX8636" fmla="*/ 0 w 10243893"/>
              <a:gd name="connsiteY8636" fmla="*/ 6855302 h 6867747"/>
              <a:gd name="connsiteX8637" fmla="*/ 0 w 10243893"/>
              <a:gd name="connsiteY8637" fmla="*/ 6836316 h 6867747"/>
              <a:gd name="connsiteX8638" fmla="*/ 71712 w 10243893"/>
              <a:gd name="connsiteY8638" fmla="*/ 6812977 h 6867747"/>
              <a:gd name="connsiteX8639" fmla="*/ 71712 w 10243893"/>
              <a:gd name="connsiteY8639" fmla="*/ 6725907 h 6867747"/>
              <a:gd name="connsiteX8640" fmla="*/ 0 w 10243893"/>
              <a:gd name="connsiteY8640" fmla="*/ 6702567 h 6867747"/>
              <a:gd name="connsiteX8641" fmla="*/ 0 w 10243893"/>
              <a:gd name="connsiteY8641" fmla="*/ 6683581 h 6867747"/>
              <a:gd name="connsiteX8642" fmla="*/ 89730 w 10243893"/>
              <a:gd name="connsiteY8642" fmla="*/ 6712726 h 6867747"/>
              <a:gd name="connsiteX8643" fmla="*/ 89730 w 10243893"/>
              <a:gd name="connsiteY8643" fmla="*/ 6807051 h 6867747"/>
              <a:gd name="connsiteX8644" fmla="*/ 179461 w 10243893"/>
              <a:gd name="connsiteY8644" fmla="*/ 6777907 h 6867747"/>
              <a:gd name="connsiteX8645" fmla="*/ 234968 w 10243893"/>
              <a:gd name="connsiteY8645" fmla="*/ 6854214 h 6867747"/>
              <a:gd name="connsiteX8646" fmla="*/ 290475 w 10243893"/>
              <a:gd name="connsiteY8646" fmla="*/ 6777907 h 6867747"/>
              <a:gd name="connsiteX8647" fmla="*/ 380205 w 10243893"/>
              <a:gd name="connsiteY8647" fmla="*/ 6807051 h 6867747"/>
              <a:gd name="connsiteX8648" fmla="*/ 380205 w 10243893"/>
              <a:gd name="connsiteY8648" fmla="*/ 6712726 h 6867747"/>
              <a:gd name="connsiteX8649" fmla="*/ 469936 w 10243893"/>
              <a:gd name="connsiteY8649" fmla="*/ 6683581 h 6867747"/>
              <a:gd name="connsiteX8650" fmla="*/ 414428 w 10243893"/>
              <a:gd name="connsiteY8650" fmla="*/ 6607274 h 6867747"/>
              <a:gd name="connsiteX8651" fmla="*/ 469936 w 10243893"/>
              <a:gd name="connsiteY8651" fmla="*/ 6530967 h 6867747"/>
              <a:gd name="connsiteX8652" fmla="*/ 380205 w 10243893"/>
              <a:gd name="connsiteY8652" fmla="*/ 6501823 h 6867747"/>
              <a:gd name="connsiteX8653" fmla="*/ 380205 w 10243893"/>
              <a:gd name="connsiteY8653" fmla="*/ 6407497 h 6867747"/>
              <a:gd name="connsiteX8654" fmla="*/ 290475 w 10243893"/>
              <a:gd name="connsiteY8654" fmla="*/ 6436641 h 6867747"/>
              <a:gd name="connsiteX8655" fmla="*/ 234968 w 10243893"/>
              <a:gd name="connsiteY8655" fmla="*/ 6360334 h 6867747"/>
              <a:gd name="connsiteX8656" fmla="*/ 179461 w 10243893"/>
              <a:gd name="connsiteY8656" fmla="*/ 6436641 h 6867747"/>
              <a:gd name="connsiteX8657" fmla="*/ 89730 w 10243893"/>
              <a:gd name="connsiteY8657" fmla="*/ 6407497 h 6867747"/>
              <a:gd name="connsiteX8658" fmla="*/ 89730 w 10243893"/>
              <a:gd name="connsiteY8658" fmla="*/ 6501823 h 6867747"/>
              <a:gd name="connsiteX8659" fmla="*/ 0 w 10243893"/>
              <a:gd name="connsiteY8659" fmla="*/ 6530967 h 6867747"/>
              <a:gd name="connsiteX8660" fmla="*/ 0 w 10243893"/>
              <a:gd name="connsiteY8660" fmla="*/ 6511981 h 6867747"/>
              <a:gd name="connsiteX8661" fmla="*/ 71712 w 10243893"/>
              <a:gd name="connsiteY8661" fmla="*/ 6488641 h 6867747"/>
              <a:gd name="connsiteX8662" fmla="*/ 71712 w 10243893"/>
              <a:gd name="connsiteY8662" fmla="*/ 6401571 h 6867747"/>
              <a:gd name="connsiteX8663" fmla="*/ 0 w 10243893"/>
              <a:gd name="connsiteY8663" fmla="*/ 6378232 h 6867747"/>
              <a:gd name="connsiteX8664" fmla="*/ 0 w 10243893"/>
              <a:gd name="connsiteY8664" fmla="*/ 6359246 h 6867747"/>
              <a:gd name="connsiteX8665" fmla="*/ 71712 w 10243893"/>
              <a:gd name="connsiteY8665" fmla="*/ 6382586 h 6867747"/>
              <a:gd name="connsiteX8666" fmla="*/ 71712 w 10243893"/>
              <a:gd name="connsiteY8666" fmla="*/ 6135525 h 6867747"/>
              <a:gd name="connsiteX8667" fmla="*/ 0 w 10243893"/>
              <a:gd name="connsiteY8667" fmla="*/ 6036846 h 6867747"/>
              <a:gd name="connsiteX8668" fmla="*/ 0 w 10243893"/>
              <a:gd name="connsiteY8668" fmla="*/ 6006129 h 6867747"/>
              <a:gd name="connsiteX8669" fmla="*/ 71712 w 10243893"/>
              <a:gd name="connsiteY8669" fmla="*/ 6104808 h 6867747"/>
              <a:gd name="connsiteX8670" fmla="*/ 71712 w 10243893"/>
              <a:gd name="connsiteY8670" fmla="*/ 5963924 h 6867747"/>
              <a:gd name="connsiteX8671" fmla="*/ 205824 w 10243893"/>
              <a:gd name="connsiteY8671" fmla="*/ 5920389 h 6867747"/>
              <a:gd name="connsiteX8672" fmla="*/ 71712 w 10243893"/>
              <a:gd name="connsiteY8672" fmla="*/ 5876854 h 6867747"/>
              <a:gd name="connsiteX8673" fmla="*/ 71712 w 10243893"/>
              <a:gd name="connsiteY8673" fmla="*/ 5735971 h 6867747"/>
              <a:gd name="connsiteX8674" fmla="*/ 0 w 10243893"/>
              <a:gd name="connsiteY8674" fmla="*/ 5834650 h 6867747"/>
              <a:gd name="connsiteX8675" fmla="*/ 0 w 10243893"/>
              <a:gd name="connsiteY8675" fmla="*/ 5803933 h 6867747"/>
              <a:gd name="connsiteX8676" fmla="*/ 71712 w 10243893"/>
              <a:gd name="connsiteY8676" fmla="*/ 5705254 h 6867747"/>
              <a:gd name="connsiteX8677" fmla="*/ 71712 w 10243893"/>
              <a:gd name="connsiteY8677" fmla="*/ 5552640 h 6867747"/>
              <a:gd name="connsiteX8678" fmla="*/ 0 w 10243893"/>
              <a:gd name="connsiteY8678" fmla="*/ 5529301 h 6867747"/>
              <a:gd name="connsiteX8679" fmla="*/ 0 w 10243893"/>
              <a:gd name="connsiteY8679" fmla="*/ 5510314 h 6867747"/>
              <a:gd name="connsiteX8680" fmla="*/ 89730 w 10243893"/>
              <a:gd name="connsiteY8680" fmla="*/ 5539459 h 6867747"/>
              <a:gd name="connsiteX8681" fmla="*/ 89730 w 10243893"/>
              <a:gd name="connsiteY8681" fmla="*/ 5680343 h 6867747"/>
              <a:gd name="connsiteX8682" fmla="*/ 223842 w 10243893"/>
              <a:gd name="connsiteY8682" fmla="*/ 5495803 h 6867747"/>
              <a:gd name="connsiteX8683" fmla="*/ 89730 w 10243893"/>
              <a:gd name="connsiteY8683" fmla="*/ 5311384 h 6867747"/>
              <a:gd name="connsiteX8684" fmla="*/ 89730 w 10243893"/>
              <a:gd name="connsiteY8684" fmla="*/ 5452268 h 6867747"/>
              <a:gd name="connsiteX8685" fmla="*/ 0 w 10243893"/>
              <a:gd name="connsiteY8685" fmla="*/ 5481412 h 6867747"/>
              <a:gd name="connsiteX8686" fmla="*/ 0 w 10243893"/>
              <a:gd name="connsiteY8686" fmla="*/ 5462426 h 6867747"/>
              <a:gd name="connsiteX8687" fmla="*/ 71712 w 10243893"/>
              <a:gd name="connsiteY8687" fmla="*/ 5439087 h 6867747"/>
              <a:gd name="connsiteX8688" fmla="*/ 71712 w 10243893"/>
              <a:gd name="connsiteY8688" fmla="*/ 5286473 h 6867747"/>
              <a:gd name="connsiteX8689" fmla="*/ 0 w 10243893"/>
              <a:gd name="connsiteY8689" fmla="*/ 5187793 h 6867747"/>
              <a:gd name="connsiteX8690" fmla="*/ 0 w 10243893"/>
              <a:gd name="connsiteY8690" fmla="*/ 5157077 h 6867747"/>
              <a:gd name="connsiteX8691" fmla="*/ 71712 w 10243893"/>
              <a:gd name="connsiteY8691" fmla="*/ 5255756 h 6867747"/>
              <a:gd name="connsiteX8692" fmla="*/ 71712 w 10243893"/>
              <a:gd name="connsiteY8692" fmla="*/ 5114872 h 6867747"/>
              <a:gd name="connsiteX8693" fmla="*/ 205824 w 10243893"/>
              <a:gd name="connsiteY8693" fmla="*/ 5071337 h 6867747"/>
              <a:gd name="connsiteX8694" fmla="*/ 71712 w 10243893"/>
              <a:gd name="connsiteY8694" fmla="*/ 5027802 h 6867747"/>
              <a:gd name="connsiteX8695" fmla="*/ 71712 w 10243893"/>
              <a:gd name="connsiteY8695" fmla="*/ 4886918 h 6867747"/>
              <a:gd name="connsiteX8696" fmla="*/ 0 w 10243893"/>
              <a:gd name="connsiteY8696" fmla="*/ 4985598 h 6867747"/>
              <a:gd name="connsiteX8697" fmla="*/ 0 w 10243893"/>
              <a:gd name="connsiteY8697" fmla="*/ 4954881 h 6867747"/>
              <a:gd name="connsiteX8698" fmla="*/ 71712 w 10243893"/>
              <a:gd name="connsiteY8698" fmla="*/ 4856202 h 6867747"/>
              <a:gd name="connsiteX8699" fmla="*/ 71712 w 10243893"/>
              <a:gd name="connsiteY8699" fmla="*/ 4609141 h 6867747"/>
              <a:gd name="connsiteX8700" fmla="*/ 0 w 10243893"/>
              <a:gd name="connsiteY8700" fmla="*/ 4632481 h 6867747"/>
              <a:gd name="connsiteX8701" fmla="*/ 0 w 10243893"/>
              <a:gd name="connsiteY8701" fmla="*/ 4613495 h 6867747"/>
              <a:gd name="connsiteX8702" fmla="*/ 71712 w 10243893"/>
              <a:gd name="connsiteY8702" fmla="*/ 4590155 h 6867747"/>
              <a:gd name="connsiteX8703" fmla="*/ 71712 w 10243893"/>
              <a:gd name="connsiteY8703" fmla="*/ 4503085 h 6867747"/>
              <a:gd name="connsiteX8704" fmla="*/ 0 w 10243893"/>
              <a:gd name="connsiteY8704" fmla="*/ 4479746 h 6867747"/>
              <a:gd name="connsiteX8705" fmla="*/ 0 w 10243893"/>
              <a:gd name="connsiteY8705" fmla="*/ 4460759 h 6867747"/>
              <a:gd name="connsiteX8706" fmla="*/ 89730 w 10243893"/>
              <a:gd name="connsiteY8706" fmla="*/ 4489904 h 6867747"/>
              <a:gd name="connsiteX8707" fmla="*/ 89730 w 10243893"/>
              <a:gd name="connsiteY8707" fmla="*/ 4584230 h 6867747"/>
              <a:gd name="connsiteX8708" fmla="*/ 179461 w 10243893"/>
              <a:gd name="connsiteY8708" fmla="*/ 4555085 h 6867747"/>
              <a:gd name="connsiteX8709" fmla="*/ 234968 w 10243893"/>
              <a:gd name="connsiteY8709" fmla="*/ 4631392 h 6867747"/>
              <a:gd name="connsiteX8710" fmla="*/ 290475 w 10243893"/>
              <a:gd name="connsiteY8710" fmla="*/ 4555085 h 6867747"/>
              <a:gd name="connsiteX8711" fmla="*/ 380205 w 10243893"/>
              <a:gd name="connsiteY8711" fmla="*/ 4584230 h 6867747"/>
              <a:gd name="connsiteX8712" fmla="*/ 380205 w 10243893"/>
              <a:gd name="connsiteY8712" fmla="*/ 4489904 h 6867747"/>
              <a:gd name="connsiteX8713" fmla="*/ 469936 w 10243893"/>
              <a:gd name="connsiteY8713" fmla="*/ 4460759 h 6867747"/>
              <a:gd name="connsiteX8714" fmla="*/ 414428 w 10243893"/>
              <a:gd name="connsiteY8714" fmla="*/ 4384452 h 6867747"/>
              <a:gd name="connsiteX8715" fmla="*/ 469936 w 10243893"/>
              <a:gd name="connsiteY8715" fmla="*/ 4308145 h 6867747"/>
              <a:gd name="connsiteX8716" fmla="*/ 380205 w 10243893"/>
              <a:gd name="connsiteY8716" fmla="*/ 4279001 h 6867747"/>
              <a:gd name="connsiteX8717" fmla="*/ 380205 w 10243893"/>
              <a:gd name="connsiteY8717" fmla="*/ 4184675 h 6867747"/>
              <a:gd name="connsiteX8718" fmla="*/ 290475 w 10243893"/>
              <a:gd name="connsiteY8718" fmla="*/ 4213820 h 6867747"/>
              <a:gd name="connsiteX8719" fmla="*/ 234968 w 10243893"/>
              <a:gd name="connsiteY8719" fmla="*/ 4137513 h 6867747"/>
              <a:gd name="connsiteX8720" fmla="*/ 179461 w 10243893"/>
              <a:gd name="connsiteY8720" fmla="*/ 4213820 h 6867747"/>
              <a:gd name="connsiteX8721" fmla="*/ 89730 w 10243893"/>
              <a:gd name="connsiteY8721" fmla="*/ 4184675 h 6867747"/>
              <a:gd name="connsiteX8722" fmla="*/ 89730 w 10243893"/>
              <a:gd name="connsiteY8722" fmla="*/ 4279001 h 6867747"/>
              <a:gd name="connsiteX8723" fmla="*/ 0 w 10243893"/>
              <a:gd name="connsiteY8723" fmla="*/ 4308145 h 6867747"/>
              <a:gd name="connsiteX8724" fmla="*/ 0 w 10243893"/>
              <a:gd name="connsiteY8724" fmla="*/ 4289160 h 6867747"/>
              <a:gd name="connsiteX8725" fmla="*/ 71712 w 10243893"/>
              <a:gd name="connsiteY8725" fmla="*/ 4265941 h 6867747"/>
              <a:gd name="connsiteX8726" fmla="*/ 71712 w 10243893"/>
              <a:gd name="connsiteY8726" fmla="*/ 4178871 h 6867747"/>
              <a:gd name="connsiteX8727" fmla="*/ 0 w 10243893"/>
              <a:gd name="connsiteY8727" fmla="*/ 4155531 h 6867747"/>
              <a:gd name="connsiteX8728" fmla="*/ 0 w 10243893"/>
              <a:gd name="connsiteY8728" fmla="*/ 4136545 h 6867747"/>
              <a:gd name="connsiteX8729" fmla="*/ 71712 w 10243893"/>
              <a:gd name="connsiteY8729" fmla="*/ 4159885 h 6867747"/>
              <a:gd name="connsiteX8730" fmla="*/ 71712 w 10243893"/>
              <a:gd name="connsiteY8730" fmla="*/ 3912824 h 6867747"/>
              <a:gd name="connsiteX8731" fmla="*/ 0 w 10243893"/>
              <a:gd name="connsiteY8731" fmla="*/ 3814145 h 6867747"/>
              <a:gd name="connsiteX8732" fmla="*/ 0 w 10243893"/>
              <a:gd name="connsiteY8732" fmla="*/ 3783428 h 6867747"/>
              <a:gd name="connsiteX8733" fmla="*/ 71712 w 10243893"/>
              <a:gd name="connsiteY8733" fmla="*/ 3882108 h 6867747"/>
              <a:gd name="connsiteX8734" fmla="*/ 71712 w 10243893"/>
              <a:gd name="connsiteY8734" fmla="*/ 3741103 h 6867747"/>
              <a:gd name="connsiteX8735" fmla="*/ 205824 w 10243893"/>
              <a:gd name="connsiteY8735" fmla="*/ 3697568 h 6867747"/>
              <a:gd name="connsiteX8736" fmla="*/ 71712 w 10243893"/>
              <a:gd name="connsiteY8736" fmla="*/ 3654033 h 6867747"/>
              <a:gd name="connsiteX8737" fmla="*/ 71712 w 10243893"/>
              <a:gd name="connsiteY8737" fmla="*/ 3513149 h 6867747"/>
              <a:gd name="connsiteX8738" fmla="*/ 0 w 10243893"/>
              <a:gd name="connsiteY8738" fmla="*/ 3611828 h 6867747"/>
              <a:gd name="connsiteX8739" fmla="*/ 0 w 10243893"/>
              <a:gd name="connsiteY8739" fmla="*/ 3581112 h 6867747"/>
              <a:gd name="connsiteX8740" fmla="*/ 71712 w 10243893"/>
              <a:gd name="connsiteY8740" fmla="*/ 3482433 h 6867747"/>
              <a:gd name="connsiteX8741" fmla="*/ 71712 w 10243893"/>
              <a:gd name="connsiteY8741" fmla="*/ 3329818 h 6867747"/>
              <a:gd name="connsiteX8742" fmla="*/ 0 w 10243893"/>
              <a:gd name="connsiteY8742" fmla="*/ 3306479 h 6867747"/>
              <a:gd name="connsiteX8743" fmla="*/ 0 w 10243893"/>
              <a:gd name="connsiteY8743" fmla="*/ 3287493 h 6867747"/>
              <a:gd name="connsiteX8744" fmla="*/ 89730 w 10243893"/>
              <a:gd name="connsiteY8744" fmla="*/ 3316637 h 6867747"/>
              <a:gd name="connsiteX8745" fmla="*/ 89730 w 10243893"/>
              <a:gd name="connsiteY8745" fmla="*/ 3457521 h 6867747"/>
              <a:gd name="connsiteX8746" fmla="*/ 223842 w 10243893"/>
              <a:gd name="connsiteY8746" fmla="*/ 3272981 h 6867747"/>
              <a:gd name="connsiteX8747" fmla="*/ 89730 w 10243893"/>
              <a:gd name="connsiteY8747" fmla="*/ 3088683 h 6867747"/>
              <a:gd name="connsiteX8748" fmla="*/ 89730 w 10243893"/>
              <a:gd name="connsiteY8748" fmla="*/ 3229567 h 6867747"/>
              <a:gd name="connsiteX8749" fmla="*/ 0 w 10243893"/>
              <a:gd name="connsiteY8749" fmla="*/ 3258711 h 6867747"/>
              <a:gd name="connsiteX8750" fmla="*/ 0 w 10243893"/>
              <a:gd name="connsiteY8750" fmla="*/ 3239726 h 6867747"/>
              <a:gd name="connsiteX8751" fmla="*/ 71712 w 10243893"/>
              <a:gd name="connsiteY8751" fmla="*/ 3216386 h 6867747"/>
              <a:gd name="connsiteX8752" fmla="*/ 71712 w 10243893"/>
              <a:gd name="connsiteY8752" fmla="*/ 3063772 h 6867747"/>
              <a:gd name="connsiteX8753" fmla="*/ 0 w 10243893"/>
              <a:gd name="connsiteY8753" fmla="*/ 2965092 h 6867747"/>
              <a:gd name="connsiteX8754" fmla="*/ 0 w 10243893"/>
              <a:gd name="connsiteY8754" fmla="*/ 2934376 h 6867747"/>
              <a:gd name="connsiteX8755" fmla="*/ 71712 w 10243893"/>
              <a:gd name="connsiteY8755" fmla="*/ 3033055 h 6867747"/>
              <a:gd name="connsiteX8756" fmla="*/ 71712 w 10243893"/>
              <a:gd name="connsiteY8756" fmla="*/ 2892171 h 6867747"/>
              <a:gd name="connsiteX8757" fmla="*/ 205824 w 10243893"/>
              <a:gd name="connsiteY8757" fmla="*/ 2848637 h 6867747"/>
              <a:gd name="connsiteX8758" fmla="*/ 71712 w 10243893"/>
              <a:gd name="connsiteY8758" fmla="*/ 2805101 h 6867747"/>
              <a:gd name="connsiteX8759" fmla="*/ 71712 w 10243893"/>
              <a:gd name="connsiteY8759" fmla="*/ 2664097 h 6867747"/>
              <a:gd name="connsiteX8760" fmla="*/ 0 w 10243893"/>
              <a:gd name="connsiteY8760" fmla="*/ 2762776 h 6867747"/>
              <a:gd name="connsiteX8761" fmla="*/ 0 w 10243893"/>
              <a:gd name="connsiteY8761" fmla="*/ 2732060 h 6867747"/>
              <a:gd name="connsiteX8762" fmla="*/ 71712 w 10243893"/>
              <a:gd name="connsiteY8762" fmla="*/ 2633380 h 6867747"/>
              <a:gd name="connsiteX8763" fmla="*/ 71712 w 10243893"/>
              <a:gd name="connsiteY8763" fmla="*/ 2386320 h 6867747"/>
              <a:gd name="connsiteX8764" fmla="*/ 0 w 10243893"/>
              <a:gd name="connsiteY8764" fmla="*/ 2409659 h 6867747"/>
              <a:gd name="connsiteX8765" fmla="*/ 0 w 10243893"/>
              <a:gd name="connsiteY8765" fmla="*/ 2390673 h 6867747"/>
              <a:gd name="connsiteX8766" fmla="*/ 71712 w 10243893"/>
              <a:gd name="connsiteY8766" fmla="*/ 2367333 h 6867747"/>
              <a:gd name="connsiteX8767" fmla="*/ 71712 w 10243893"/>
              <a:gd name="connsiteY8767" fmla="*/ 2280264 h 6867747"/>
              <a:gd name="connsiteX8768" fmla="*/ 0 w 10243893"/>
              <a:gd name="connsiteY8768" fmla="*/ 2257045 h 6867747"/>
              <a:gd name="connsiteX8769" fmla="*/ 0 w 10243893"/>
              <a:gd name="connsiteY8769" fmla="*/ 2238059 h 6867747"/>
              <a:gd name="connsiteX8770" fmla="*/ 89730 w 10243893"/>
              <a:gd name="connsiteY8770" fmla="*/ 2267203 h 6867747"/>
              <a:gd name="connsiteX8771" fmla="*/ 89730 w 10243893"/>
              <a:gd name="connsiteY8771" fmla="*/ 2361529 h 6867747"/>
              <a:gd name="connsiteX8772" fmla="*/ 179461 w 10243893"/>
              <a:gd name="connsiteY8772" fmla="*/ 2332385 h 6867747"/>
              <a:gd name="connsiteX8773" fmla="*/ 234968 w 10243893"/>
              <a:gd name="connsiteY8773" fmla="*/ 2408692 h 6867747"/>
              <a:gd name="connsiteX8774" fmla="*/ 290475 w 10243893"/>
              <a:gd name="connsiteY8774" fmla="*/ 2332385 h 6867747"/>
              <a:gd name="connsiteX8775" fmla="*/ 380205 w 10243893"/>
              <a:gd name="connsiteY8775" fmla="*/ 2361529 h 6867747"/>
              <a:gd name="connsiteX8776" fmla="*/ 380205 w 10243893"/>
              <a:gd name="connsiteY8776" fmla="*/ 2267203 h 6867747"/>
              <a:gd name="connsiteX8777" fmla="*/ 469936 w 10243893"/>
              <a:gd name="connsiteY8777" fmla="*/ 2238059 h 6867747"/>
              <a:gd name="connsiteX8778" fmla="*/ 414428 w 10243893"/>
              <a:gd name="connsiteY8778" fmla="*/ 2161752 h 6867747"/>
              <a:gd name="connsiteX8779" fmla="*/ 469936 w 10243893"/>
              <a:gd name="connsiteY8779" fmla="*/ 2085445 h 6867747"/>
              <a:gd name="connsiteX8780" fmla="*/ 380205 w 10243893"/>
              <a:gd name="connsiteY8780" fmla="*/ 2056300 h 6867747"/>
              <a:gd name="connsiteX8781" fmla="*/ 380205 w 10243893"/>
              <a:gd name="connsiteY8781" fmla="*/ 1961975 h 6867747"/>
              <a:gd name="connsiteX8782" fmla="*/ 290475 w 10243893"/>
              <a:gd name="connsiteY8782" fmla="*/ 1991119 h 6867747"/>
              <a:gd name="connsiteX8783" fmla="*/ 234968 w 10243893"/>
              <a:gd name="connsiteY8783" fmla="*/ 1914812 h 6867747"/>
              <a:gd name="connsiteX8784" fmla="*/ 179461 w 10243893"/>
              <a:gd name="connsiteY8784" fmla="*/ 1991119 h 6867747"/>
              <a:gd name="connsiteX8785" fmla="*/ 89730 w 10243893"/>
              <a:gd name="connsiteY8785" fmla="*/ 1961975 h 6867747"/>
              <a:gd name="connsiteX8786" fmla="*/ 89730 w 10243893"/>
              <a:gd name="connsiteY8786" fmla="*/ 2056300 h 6867747"/>
              <a:gd name="connsiteX8787" fmla="*/ 0 w 10243893"/>
              <a:gd name="connsiteY8787" fmla="*/ 2085445 h 6867747"/>
              <a:gd name="connsiteX8788" fmla="*/ 0 w 10243893"/>
              <a:gd name="connsiteY8788" fmla="*/ 2066459 h 6867747"/>
              <a:gd name="connsiteX8789" fmla="*/ 71712 w 10243893"/>
              <a:gd name="connsiteY8789" fmla="*/ 2043119 h 6867747"/>
              <a:gd name="connsiteX8790" fmla="*/ 71712 w 10243893"/>
              <a:gd name="connsiteY8790" fmla="*/ 1956049 h 6867747"/>
              <a:gd name="connsiteX8791" fmla="*/ 0 w 10243893"/>
              <a:gd name="connsiteY8791" fmla="*/ 1932710 h 6867747"/>
              <a:gd name="connsiteX8792" fmla="*/ 0 w 10243893"/>
              <a:gd name="connsiteY8792" fmla="*/ 1913724 h 6867747"/>
              <a:gd name="connsiteX8793" fmla="*/ 71712 w 10243893"/>
              <a:gd name="connsiteY8793" fmla="*/ 1937063 h 6867747"/>
              <a:gd name="connsiteX8794" fmla="*/ 71712 w 10243893"/>
              <a:gd name="connsiteY8794" fmla="*/ 1690002 h 6867747"/>
              <a:gd name="connsiteX8795" fmla="*/ 0 w 10243893"/>
              <a:gd name="connsiteY8795" fmla="*/ 1591323 h 6867747"/>
              <a:gd name="connsiteX8796" fmla="*/ 0 w 10243893"/>
              <a:gd name="connsiteY8796" fmla="*/ 1560607 h 6867747"/>
              <a:gd name="connsiteX8797" fmla="*/ 71712 w 10243893"/>
              <a:gd name="connsiteY8797" fmla="*/ 1659286 h 6867747"/>
              <a:gd name="connsiteX8798" fmla="*/ 71712 w 10243893"/>
              <a:gd name="connsiteY8798" fmla="*/ 1518281 h 6867747"/>
              <a:gd name="connsiteX8799" fmla="*/ 205824 w 10243893"/>
              <a:gd name="connsiteY8799" fmla="*/ 1474746 h 6867747"/>
              <a:gd name="connsiteX8800" fmla="*/ 71712 w 10243893"/>
              <a:gd name="connsiteY8800" fmla="*/ 1431211 h 6867747"/>
              <a:gd name="connsiteX8801" fmla="*/ 71712 w 10243893"/>
              <a:gd name="connsiteY8801" fmla="*/ 1290327 h 6867747"/>
              <a:gd name="connsiteX8802" fmla="*/ 0 w 10243893"/>
              <a:gd name="connsiteY8802" fmla="*/ 1389007 h 6867747"/>
              <a:gd name="connsiteX8803" fmla="*/ 0 w 10243893"/>
              <a:gd name="connsiteY8803" fmla="*/ 1358290 h 6867747"/>
              <a:gd name="connsiteX8804" fmla="*/ 71712 w 10243893"/>
              <a:gd name="connsiteY8804" fmla="*/ 1259611 h 6867747"/>
              <a:gd name="connsiteX8805" fmla="*/ 71712 w 10243893"/>
              <a:gd name="connsiteY8805" fmla="*/ 1106997 h 6867747"/>
              <a:gd name="connsiteX8806" fmla="*/ 0 w 10243893"/>
              <a:gd name="connsiteY8806" fmla="*/ 1083657 h 6867747"/>
              <a:gd name="connsiteX8807" fmla="*/ 0 w 10243893"/>
              <a:gd name="connsiteY8807" fmla="*/ 1064671 h 6867747"/>
              <a:gd name="connsiteX8808" fmla="*/ 89730 w 10243893"/>
              <a:gd name="connsiteY8808" fmla="*/ 1093815 h 6867747"/>
              <a:gd name="connsiteX8809" fmla="*/ 89730 w 10243893"/>
              <a:gd name="connsiteY8809" fmla="*/ 1234699 h 6867747"/>
              <a:gd name="connsiteX8810" fmla="*/ 223842 w 10243893"/>
              <a:gd name="connsiteY8810" fmla="*/ 1050160 h 6867747"/>
              <a:gd name="connsiteX8811" fmla="*/ 89730 w 10243893"/>
              <a:gd name="connsiteY8811" fmla="*/ 865741 h 6867747"/>
              <a:gd name="connsiteX8812" fmla="*/ 89730 w 10243893"/>
              <a:gd name="connsiteY8812" fmla="*/ 1006625 h 6867747"/>
              <a:gd name="connsiteX8813" fmla="*/ 0 w 10243893"/>
              <a:gd name="connsiteY8813" fmla="*/ 1035769 h 6867747"/>
              <a:gd name="connsiteX8814" fmla="*/ 0 w 10243893"/>
              <a:gd name="connsiteY8814" fmla="*/ 1016783 h 6867747"/>
              <a:gd name="connsiteX8815" fmla="*/ 71712 w 10243893"/>
              <a:gd name="connsiteY8815" fmla="*/ 993443 h 6867747"/>
              <a:gd name="connsiteX8816" fmla="*/ 71712 w 10243893"/>
              <a:gd name="connsiteY8816" fmla="*/ 840829 h 6867747"/>
              <a:gd name="connsiteX8817" fmla="*/ 0 w 10243893"/>
              <a:gd name="connsiteY8817" fmla="*/ 742150 h 6867747"/>
              <a:gd name="connsiteX8818" fmla="*/ 0 w 10243893"/>
              <a:gd name="connsiteY8818" fmla="*/ 711434 h 6867747"/>
              <a:gd name="connsiteX8819" fmla="*/ 71712 w 10243893"/>
              <a:gd name="connsiteY8819" fmla="*/ 810234 h 6867747"/>
              <a:gd name="connsiteX8820" fmla="*/ 71712 w 10243893"/>
              <a:gd name="connsiteY8820" fmla="*/ 669350 h 6867747"/>
              <a:gd name="connsiteX8821" fmla="*/ 205824 w 10243893"/>
              <a:gd name="connsiteY8821" fmla="*/ 625815 h 6867747"/>
              <a:gd name="connsiteX8822" fmla="*/ 71712 w 10243893"/>
              <a:gd name="connsiteY8822" fmla="*/ 582280 h 6867747"/>
              <a:gd name="connsiteX8823" fmla="*/ 71712 w 10243893"/>
              <a:gd name="connsiteY8823" fmla="*/ 441275 h 6867747"/>
              <a:gd name="connsiteX8824" fmla="*/ 0 w 10243893"/>
              <a:gd name="connsiteY8824" fmla="*/ 539954 h 6867747"/>
              <a:gd name="connsiteX8825" fmla="*/ 0 w 10243893"/>
              <a:gd name="connsiteY8825" fmla="*/ 509238 h 6867747"/>
              <a:gd name="connsiteX8826" fmla="*/ 71712 w 10243893"/>
              <a:gd name="connsiteY8826" fmla="*/ 410680 h 6867747"/>
              <a:gd name="connsiteX8827" fmla="*/ 71712 w 10243893"/>
              <a:gd name="connsiteY8827" fmla="*/ 163619 h 6867747"/>
              <a:gd name="connsiteX8828" fmla="*/ 0 w 10243893"/>
              <a:gd name="connsiteY8828" fmla="*/ 186958 h 6867747"/>
              <a:gd name="connsiteX8829" fmla="*/ 0 w 10243893"/>
              <a:gd name="connsiteY8829" fmla="*/ 167972 h 6867747"/>
              <a:gd name="connsiteX8830" fmla="*/ 71712 w 10243893"/>
              <a:gd name="connsiteY8830" fmla="*/ 144633 h 6867747"/>
              <a:gd name="connsiteX8831" fmla="*/ 71712 w 10243893"/>
              <a:gd name="connsiteY8831" fmla="*/ 57563 h 6867747"/>
              <a:gd name="connsiteX8832" fmla="*/ 0 w 10243893"/>
              <a:gd name="connsiteY8832" fmla="*/ 34223 h 6867747"/>
              <a:gd name="connsiteX8833" fmla="*/ 0 w 10243893"/>
              <a:gd name="connsiteY8833" fmla="*/ 15237 h 6867747"/>
              <a:gd name="connsiteX8834" fmla="*/ 89730 w 10243893"/>
              <a:gd name="connsiteY8834" fmla="*/ 44381 h 6867747"/>
              <a:gd name="connsiteX8835" fmla="*/ 89730 w 10243893"/>
              <a:gd name="connsiteY8835" fmla="*/ 138707 h 6867747"/>
              <a:gd name="connsiteX8836" fmla="*/ 179461 w 10243893"/>
              <a:gd name="connsiteY8836" fmla="*/ 109563 h 6867747"/>
              <a:gd name="connsiteX8837" fmla="*/ 234968 w 10243893"/>
              <a:gd name="connsiteY8837" fmla="*/ 185870 h 6867747"/>
              <a:gd name="connsiteX8838" fmla="*/ 290475 w 10243893"/>
              <a:gd name="connsiteY8838" fmla="*/ 109563 h 6867747"/>
              <a:gd name="connsiteX8839" fmla="*/ 380205 w 10243893"/>
              <a:gd name="connsiteY8839" fmla="*/ 138707 h 6867747"/>
              <a:gd name="connsiteX8840" fmla="*/ 380205 w 10243893"/>
              <a:gd name="connsiteY8840" fmla="*/ 44381 h 6867747"/>
              <a:gd name="connsiteX8841" fmla="*/ 469936 w 10243893"/>
              <a:gd name="connsiteY8841" fmla="*/ 15237 h 6867747"/>
              <a:gd name="connsiteX8842" fmla="*/ 458931 w 10243893"/>
              <a:gd name="connsiteY8842" fmla="*/ 121 h 6867747"/>
              <a:gd name="connsiteX8843" fmla="*/ 481182 w 10243893"/>
              <a:gd name="connsiteY8843" fmla="*/ 121 h 6867747"/>
              <a:gd name="connsiteX8844" fmla="*/ 487954 w 10243893"/>
              <a:gd name="connsiteY8844" fmla="*/ 9433 h 6867747"/>
              <a:gd name="connsiteX8845" fmla="*/ 516494 w 10243893"/>
              <a:gd name="connsiteY8845" fmla="*/ 121 h 6867747"/>
              <a:gd name="connsiteX8846" fmla="*/ 574782 w 10243893"/>
              <a:gd name="connsiteY8846" fmla="*/ 121 h 6867747"/>
              <a:gd name="connsiteX8847" fmla="*/ 499080 w 10243893"/>
              <a:gd name="connsiteY8847" fmla="*/ 24670 h 6867747"/>
              <a:gd name="connsiteX8848" fmla="*/ 644317 w 10243893"/>
              <a:gd name="connsiteY8848" fmla="*/ 224568 h 6867747"/>
              <a:gd name="connsiteX8849" fmla="*/ 789555 w 10243893"/>
              <a:gd name="connsiteY8849" fmla="*/ 271731 h 6867747"/>
              <a:gd name="connsiteX8850" fmla="*/ 879285 w 10243893"/>
              <a:gd name="connsiteY8850" fmla="*/ 148261 h 6867747"/>
              <a:gd name="connsiteX8851" fmla="*/ 879285 w 10243893"/>
              <a:gd name="connsiteY8851" fmla="*/ 121 h 6867747"/>
              <a:gd name="connsiteX8852" fmla="*/ 897303 w 10243893"/>
              <a:gd name="connsiteY8852" fmla="*/ 121 h 6867747"/>
              <a:gd name="connsiteX8853" fmla="*/ 897303 w 10243893"/>
              <a:gd name="connsiteY8853" fmla="*/ 123228 h 6867747"/>
              <a:gd name="connsiteX8854" fmla="*/ 986792 w 10243893"/>
              <a:gd name="connsiteY8854" fmla="*/ 121 h 6867747"/>
              <a:gd name="connsiteX8855" fmla="*/ 1009043 w 10243893"/>
              <a:gd name="connsiteY8855" fmla="*/ 121 h 6867747"/>
              <a:gd name="connsiteX8856" fmla="*/ 897666 w 10243893"/>
              <a:gd name="connsiteY8856" fmla="*/ 153944 h 6867747"/>
              <a:gd name="connsiteX8857" fmla="*/ 897666 w 10243893"/>
              <a:gd name="connsiteY8857" fmla="*/ 306559 h 6867747"/>
              <a:gd name="connsiteX8858" fmla="*/ 1042904 w 10243893"/>
              <a:gd name="connsiteY8858" fmla="*/ 353721 h 6867747"/>
              <a:gd name="connsiteX8859" fmla="*/ 1188141 w 10243893"/>
              <a:gd name="connsiteY8859" fmla="*/ 306559 h 6867747"/>
              <a:gd name="connsiteX8860" fmla="*/ 1188141 w 10243893"/>
              <a:gd name="connsiteY8860" fmla="*/ 153944 h 6867747"/>
              <a:gd name="connsiteX8861" fmla="*/ 1076401 w 10243893"/>
              <a:gd name="connsiteY8861" fmla="*/ 121 h 6867747"/>
              <a:gd name="connsiteX8862" fmla="*/ 1098653 w 10243893"/>
              <a:gd name="connsiteY8862" fmla="*/ 121 h 6867747"/>
              <a:gd name="connsiteX8863" fmla="*/ 1188141 w 10243893"/>
              <a:gd name="connsiteY8863" fmla="*/ 123228 h 6867747"/>
              <a:gd name="connsiteX8864" fmla="*/ 1188141 w 10243893"/>
              <a:gd name="connsiteY8864" fmla="*/ 121 h 6867747"/>
              <a:gd name="connsiteX8865" fmla="*/ 1206160 w 10243893"/>
              <a:gd name="connsiteY8865" fmla="*/ 121 h 6867747"/>
              <a:gd name="connsiteX8866" fmla="*/ 1206160 w 10243893"/>
              <a:gd name="connsiteY8866" fmla="*/ 148261 h 6867747"/>
              <a:gd name="connsiteX8867" fmla="*/ 1295890 w 10243893"/>
              <a:gd name="connsiteY8867" fmla="*/ 271731 h 6867747"/>
              <a:gd name="connsiteX8868" fmla="*/ 1441127 w 10243893"/>
              <a:gd name="connsiteY8868" fmla="*/ 224568 h 6867747"/>
              <a:gd name="connsiteX8869" fmla="*/ 1586244 w 10243893"/>
              <a:gd name="connsiteY8869" fmla="*/ 24670 h 6867747"/>
              <a:gd name="connsiteX8870" fmla="*/ 1510542 w 10243893"/>
              <a:gd name="connsiteY8870" fmla="*/ 121 h 6867747"/>
              <a:gd name="connsiteX8871" fmla="*/ 1568830 w 10243893"/>
              <a:gd name="connsiteY8871" fmla="*/ 121 h 6867747"/>
              <a:gd name="connsiteX8872" fmla="*/ 1597370 w 10243893"/>
              <a:gd name="connsiteY8872" fmla="*/ 9433 h 6867747"/>
              <a:gd name="connsiteX8873" fmla="*/ 1604142 w 10243893"/>
              <a:gd name="connsiteY8873" fmla="*/ 121 h 6867747"/>
              <a:gd name="connsiteX8874" fmla="*/ 1626393 w 10243893"/>
              <a:gd name="connsiteY8874" fmla="*/ 121 h 6867747"/>
              <a:gd name="connsiteX8875" fmla="*/ 1615388 w 10243893"/>
              <a:gd name="connsiteY8875" fmla="*/ 15237 h 6867747"/>
              <a:gd name="connsiteX8876" fmla="*/ 1705119 w 10243893"/>
              <a:gd name="connsiteY8876" fmla="*/ 44381 h 6867747"/>
              <a:gd name="connsiteX8877" fmla="*/ 1705119 w 10243893"/>
              <a:gd name="connsiteY8877" fmla="*/ 138707 h 6867747"/>
              <a:gd name="connsiteX8878" fmla="*/ 1794849 w 10243893"/>
              <a:gd name="connsiteY8878" fmla="*/ 109563 h 6867747"/>
              <a:gd name="connsiteX8879" fmla="*/ 1850356 w 10243893"/>
              <a:gd name="connsiteY8879" fmla="*/ 185870 h 6867747"/>
              <a:gd name="connsiteX8880" fmla="*/ 1905863 w 10243893"/>
              <a:gd name="connsiteY8880" fmla="*/ 109563 h 6867747"/>
              <a:gd name="connsiteX8881" fmla="*/ 1995593 w 10243893"/>
              <a:gd name="connsiteY8881" fmla="*/ 138707 h 6867747"/>
              <a:gd name="connsiteX8882" fmla="*/ 1995593 w 10243893"/>
              <a:gd name="connsiteY8882" fmla="*/ 44381 h 6867747"/>
              <a:gd name="connsiteX8883" fmla="*/ 2085324 w 10243893"/>
              <a:gd name="connsiteY8883" fmla="*/ 15237 h 6867747"/>
              <a:gd name="connsiteX8884" fmla="*/ 2074319 w 10243893"/>
              <a:gd name="connsiteY8884" fmla="*/ 121 h 6867747"/>
              <a:gd name="connsiteX8885" fmla="*/ 2096570 w 10243893"/>
              <a:gd name="connsiteY8885" fmla="*/ 121 h 6867747"/>
              <a:gd name="connsiteX8886" fmla="*/ 2103342 w 10243893"/>
              <a:gd name="connsiteY8886" fmla="*/ 9433 h 6867747"/>
              <a:gd name="connsiteX8887" fmla="*/ 2131882 w 10243893"/>
              <a:gd name="connsiteY8887" fmla="*/ 121 h 6867747"/>
              <a:gd name="connsiteX8888" fmla="*/ 2190170 w 10243893"/>
              <a:gd name="connsiteY8888" fmla="*/ 121 h 6867747"/>
              <a:gd name="connsiteX8889" fmla="*/ 2114468 w 10243893"/>
              <a:gd name="connsiteY8889" fmla="*/ 24670 h 6867747"/>
              <a:gd name="connsiteX8890" fmla="*/ 2259705 w 10243893"/>
              <a:gd name="connsiteY8890" fmla="*/ 224568 h 6867747"/>
              <a:gd name="connsiteX8891" fmla="*/ 2404943 w 10243893"/>
              <a:gd name="connsiteY8891" fmla="*/ 271731 h 6867747"/>
              <a:gd name="connsiteX8892" fmla="*/ 2494673 w 10243893"/>
              <a:gd name="connsiteY8892" fmla="*/ 148261 h 6867747"/>
              <a:gd name="connsiteX8893" fmla="*/ 2494673 w 10243893"/>
              <a:gd name="connsiteY8893" fmla="*/ 121 h 6867747"/>
              <a:gd name="connsiteX8894" fmla="*/ 2512692 w 10243893"/>
              <a:gd name="connsiteY8894" fmla="*/ 121 h 6867747"/>
              <a:gd name="connsiteX8895" fmla="*/ 2512692 w 10243893"/>
              <a:gd name="connsiteY8895" fmla="*/ 123107 h 6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Lst>
            <a:rect l="l" t="t" r="r" b="b"/>
            <a:pathLst>
              <a:path w="10243893" h="6867747">
                <a:moveTo>
                  <a:pt x="8562476" y="6536167"/>
                </a:moveTo>
                <a:lnTo>
                  <a:pt x="8511323" y="6606669"/>
                </a:lnTo>
                <a:lnTo>
                  <a:pt x="8562476" y="6677172"/>
                </a:lnTo>
                <a:lnTo>
                  <a:pt x="8779425" y="6606669"/>
                </a:lnTo>
                <a:close/>
                <a:moveTo>
                  <a:pt x="6947572" y="6536167"/>
                </a:moveTo>
                <a:lnTo>
                  <a:pt x="6896419" y="6606669"/>
                </a:lnTo>
                <a:lnTo>
                  <a:pt x="6947572" y="6677172"/>
                </a:lnTo>
                <a:lnTo>
                  <a:pt x="7164521" y="6606669"/>
                </a:lnTo>
                <a:close/>
                <a:moveTo>
                  <a:pt x="5332668" y="6536167"/>
                </a:moveTo>
                <a:lnTo>
                  <a:pt x="5281514" y="6606669"/>
                </a:lnTo>
                <a:lnTo>
                  <a:pt x="5332668" y="6677172"/>
                </a:lnTo>
                <a:lnTo>
                  <a:pt x="5549617" y="6606669"/>
                </a:lnTo>
                <a:close/>
                <a:moveTo>
                  <a:pt x="3717763" y="6536167"/>
                </a:moveTo>
                <a:lnTo>
                  <a:pt x="3666610" y="6606669"/>
                </a:lnTo>
                <a:lnTo>
                  <a:pt x="3717763" y="6677172"/>
                </a:lnTo>
                <a:lnTo>
                  <a:pt x="3934712" y="6606669"/>
                </a:lnTo>
                <a:close/>
                <a:moveTo>
                  <a:pt x="2102738" y="6536167"/>
                </a:moveTo>
                <a:lnTo>
                  <a:pt x="2051584" y="6606669"/>
                </a:lnTo>
                <a:lnTo>
                  <a:pt x="2102738" y="6677172"/>
                </a:lnTo>
                <a:lnTo>
                  <a:pt x="2319687" y="6606669"/>
                </a:lnTo>
                <a:close/>
                <a:moveTo>
                  <a:pt x="487833" y="6536167"/>
                </a:moveTo>
                <a:lnTo>
                  <a:pt x="436680" y="6606669"/>
                </a:lnTo>
                <a:lnTo>
                  <a:pt x="487833" y="6677172"/>
                </a:lnTo>
                <a:lnTo>
                  <a:pt x="704782" y="6606669"/>
                </a:lnTo>
                <a:close/>
                <a:moveTo>
                  <a:pt x="3211911" y="6535683"/>
                </a:moveTo>
                <a:lnTo>
                  <a:pt x="2995083" y="6606186"/>
                </a:lnTo>
                <a:lnTo>
                  <a:pt x="3211911" y="6676688"/>
                </a:lnTo>
                <a:lnTo>
                  <a:pt x="3263065" y="6606186"/>
                </a:lnTo>
                <a:close/>
                <a:moveTo>
                  <a:pt x="1597007" y="6535683"/>
                </a:moveTo>
                <a:lnTo>
                  <a:pt x="1380179" y="6606186"/>
                </a:lnTo>
                <a:lnTo>
                  <a:pt x="1597007" y="6676688"/>
                </a:lnTo>
                <a:lnTo>
                  <a:pt x="1648160" y="6606186"/>
                </a:lnTo>
                <a:close/>
                <a:moveTo>
                  <a:pt x="9672255" y="6535562"/>
                </a:moveTo>
                <a:lnTo>
                  <a:pt x="9455426" y="6606065"/>
                </a:lnTo>
                <a:lnTo>
                  <a:pt x="9672255" y="6676568"/>
                </a:lnTo>
                <a:lnTo>
                  <a:pt x="9723408" y="6606065"/>
                </a:lnTo>
                <a:close/>
                <a:moveTo>
                  <a:pt x="8057351" y="6535562"/>
                </a:moveTo>
                <a:lnTo>
                  <a:pt x="7840522" y="6606065"/>
                </a:lnTo>
                <a:lnTo>
                  <a:pt x="8057351" y="6676568"/>
                </a:lnTo>
                <a:lnTo>
                  <a:pt x="8108504" y="6606065"/>
                </a:lnTo>
                <a:close/>
                <a:moveTo>
                  <a:pt x="6442688" y="6535562"/>
                </a:moveTo>
                <a:lnTo>
                  <a:pt x="6225860" y="6606065"/>
                </a:lnTo>
                <a:lnTo>
                  <a:pt x="6442688" y="6676568"/>
                </a:lnTo>
                <a:lnTo>
                  <a:pt x="6493841" y="6606065"/>
                </a:lnTo>
                <a:close/>
                <a:moveTo>
                  <a:pt x="4827542" y="6535562"/>
                </a:moveTo>
                <a:lnTo>
                  <a:pt x="4610713" y="6606065"/>
                </a:lnTo>
                <a:lnTo>
                  <a:pt x="4827542" y="6676568"/>
                </a:lnTo>
                <a:lnTo>
                  <a:pt x="4878695" y="6606065"/>
                </a:lnTo>
                <a:close/>
                <a:moveTo>
                  <a:pt x="8972309" y="6421767"/>
                </a:moveTo>
                <a:lnTo>
                  <a:pt x="8972309" y="6562651"/>
                </a:lnTo>
                <a:lnTo>
                  <a:pt x="8838197" y="6606186"/>
                </a:lnTo>
                <a:lnTo>
                  <a:pt x="8972309" y="6649721"/>
                </a:lnTo>
                <a:lnTo>
                  <a:pt x="8972309" y="6790605"/>
                </a:lnTo>
                <a:lnTo>
                  <a:pt x="9106421" y="6606065"/>
                </a:lnTo>
                <a:close/>
                <a:moveTo>
                  <a:pt x="7357405" y="6421767"/>
                </a:moveTo>
                <a:lnTo>
                  <a:pt x="7357405" y="6562651"/>
                </a:lnTo>
                <a:lnTo>
                  <a:pt x="7223293" y="6606186"/>
                </a:lnTo>
                <a:lnTo>
                  <a:pt x="7357405" y="6649721"/>
                </a:lnTo>
                <a:lnTo>
                  <a:pt x="7357405" y="6790605"/>
                </a:lnTo>
                <a:lnTo>
                  <a:pt x="7491517" y="6606065"/>
                </a:lnTo>
                <a:close/>
                <a:moveTo>
                  <a:pt x="5742501" y="6421767"/>
                </a:moveTo>
                <a:lnTo>
                  <a:pt x="5742501" y="6562651"/>
                </a:lnTo>
                <a:lnTo>
                  <a:pt x="5608389" y="6606186"/>
                </a:lnTo>
                <a:lnTo>
                  <a:pt x="5742501" y="6649721"/>
                </a:lnTo>
                <a:lnTo>
                  <a:pt x="5742501" y="6790605"/>
                </a:lnTo>
                <a:lnTo>
                  <a:pt x="5876613" y="6606065"/>
                </a:lnTo>
                <a:close/>
                <a:moveTo>
                  <a:pt x="4127596" y="6421767"/>
                </a:moveTo>
                <a:lnTo>
                  <a:pt x="4127596" y="6562651"/>
                </a:lnTo>
                <a:lnTo>
                  <a:pt x="3993485" y="6606186"/>
                </a:lnTo>
                <a:lnTo>
                  <a:pt x="4127596" y="6649721"/>
                </a:lnTo>
                <a:lnTo>
                  <a:pt x="4127596" y="6790605"/>
                </a:lnTo>
                <a:lnTo>
                  <a:pt x="4261708" y="6606065"/>
                </a:lnTo>
                <a:close/>
                <a:moveTo>
                  <a:pt x="897183" y="6421767"/>
                </a:moveTo>
                <a:lnTo>
                  <a:pt x="897183" y="6562651"/>
                </a:lnTo>
                <a:lnTo>
                  <a:pt x="763071" y="6606186"/>
                </a:lnTo>
                <a:lnTo>
                  <a:pt x="897183" y="6649721"/>
                </a:lnTo>
                <a:lnTo>
                  <a:pt x="897183" y="6790605"/>
                </a:lnTo>
                <a:lnTo>
                  <a:pt x="1031294" y="6606065"/>
                </a:lnTo>
                <a:close/>
                <a:moveTo>
                  <a:pt x="9263026" y="6421646"/>
                </a:moveTo>
                <a:lnTo>
                  <a:pt x="9128914" y="6605944"/>
                </a:lnTo>
                <a:lnTo>
                  <a:pt x="9263026" y="6790484"/>
                </a:lnTo>
                <a:lnTo>
                  <a:pt x="9263026" y="6649600"/>
                </a:lnTo>
                <a:lnTo>
                  <a:pt x="9397017" y="6606065"/>
                </a:lnTo>
                <a:lnTo>
                  <a:pt x="9263026" y="6562530"/>
                </a:lnTo>
                <a:close/>
                <a:moveTo>
                  <a:pt x="7647880" y="6421646"/>
                </a:moveTo>
                <a:lnTo>
                  <a:pt x="7513768" y="6605944"/>
                </a:lnTo>
                <a:lnTo>
                  <a:pt x="7647880" y="6790484"/>
                </a:lnTo>
                <a:lnTo>
                  <a:pt x="7647880" y="6649600"/>
                </a:lnTo>
                <a:lnTo>
                  <a:pt x="7781992" y="6606065"/>
                </a:lnTo>
                <a:lnTo>
                  <a:pt x="7647880" y="6562530"/>
                </a:lnTo>
                <a:close/>
                <a:moveTo>
                  <a:pt x="6033217" y="6421646"/>
                </a:moveTo>
                <a:lnTo>
                  <a:pt x="5899106" y="6605944"/>
                </a:lnTo>
                <a:lnTo>
                  <a:pt x="6033217" y="6790484"/>
                </a:lnTo>
                <a:lnTo>
                  <a:pt x="6033217" y="6649600"/>
                </a:lnTo>
                <a:lnTo>
                  <a:pt x="6167329" y="6606065"/>
                </a:lnTo>
                <a:lnTo>
                  <a:pt x="6033217" y="6562530"/>
                </a:lnTo>
                <a:close/>
                <a:moveTo>
                  <a:pt x="4418313" y="6421646"/>
                </a:moveTo>
                <a:lnTo>
                  <a:pt x="4284201" y="6605944"/>
                </a:lnTo>
                <a:lnTo>
                  <a:pt x="4418313" y="6790484"/>
                </a:lnTo>
                <a:lnTo>
                  <a:pt x="4418313" y="6649600"/>
                </a:lnTo>
                <a:lnTo>
                  <a:pt x="4552304" y="6606065"/>
                </a:lnTo>
                <a:lnTo>
                  <a:pt x="4418313" y="6562530"/>
                </a:lnTo>
                <a:close/>
                <a:moveTo>
                  <a:pt x="1187536" y="6421646"/>
                </a:moveTo>
                <a:lnTo>
                  <a:pt x="1053425" y="6605944"/>
                </a:lnTo>
                <a:lnTo>
                  <a:pt x="1187536" y="6790484"/>
                </a:lnTo>
                <a:lnTo>
                  <a:pt x="1187536" y="6649600"/>
                </a:lnTo>
                <a:lnTo>
                  <a:pt x="1321648" y="6606065"/>
                </a:lnTo>
                <a:lnTo>
                  <a:pt x="1187536" y="6562530"/>
                </a:lnTo>
                <a:close/>
                <a:moveTo>
                  <a:pt x="2512571" y="6421525"/>
                </a:moveTo>
                <a:lnTo>
                  <a:pt x="2512571" y="6562409"/>
                </a:lnTo>
                <a:lnTo>
                  <a:pt x="2378459" y="6605944"/>
                </a:lnTo>
                <a:lnTo>
                  <a:pt x="2512571" y="6649479"/>
                </a:lnTo>
                <a:lnTo>
                  <a:pt x="2512571" y="6790363"/>
                </a:lnTo>
                <a:lnTo>
                  <a:pt x="2646683" y="6605823"/>
                </a:lnTo>
                <a:close/>
                <a:moveTo>
                  <a:pt x="2803046" y="6421404"/>
                </a:moveTo>
                <a:lnTo>
                  <a:pt x="2668934" y="6605702"/>
                </a:lnTo>
                <a:lnTo>
                  <a:pt x="2803046" y="6790242"/>
                </a:lnTo>
                <a:lnTo>
                  <a:pt x="2803046" y="6649358"/>
                </a:lnTo>
                <a:lnTo>
                  <a:pt x="2937157" y="6605823"/>
                </a:lnTo>
                <a:lnTo>
                  <a:pt x="2803046" y="6562288"/>
                </a:lnTo>
                <a:close/>
                <a:moveTo>
                  <a:pt x="9925845" y="6359730"/>
                </a:move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lnTo>
                  <a:pt x="9925845" y="6853609"/>
                </a:ln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close/>
                <a:moveTo>
                  <a:pt x="8310578" y="6359730"/>
                </a:move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lnTo>
                  <a:pt x="8310578" y="6853609"/>
                </a:ln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close/>
                <a:moveTo>
                  <a:pt x="6695795" y="6359730"/>
                </a:move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lnTo>
                  <a:pt x="6695795" y="6853609"/>
                </a:ln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close/>
                <a:moveTo>
                  <a:pt x="5079439" y="6359609"/>
                </a:move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lnTo>
                  <a:pt x="5079439" y="6853488"/>
                </a:ln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close/>
                <a:moveTo>
                  <a:pt x="3464656" y="6359609"/>
                </a:move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lnTo>
                  <a:pt x="3464656" y="6853488"/>
                </a:ln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close/>
                <a:moveTo>
                  <a:pt x="1849630" y="6359609"/>
                </a:move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lnTo>
                  <a:pt x="1849630" y="6853488"/>
                </a:ln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close/>
                <a:moveTo>
                  <a:pt x="8689695" y="6330223"/>
                </a:moveTo>
                <a:lnTo>
                  <a:pt x="8689574" y="6330344"/>
                </a:lnTo>
                <a:lnTo>
                  <a:pt x="8472746" y="6400846"/>
                </a:lnTo>
                <a:lnTo>
                  <a:pt x="8472746" y="6487916"/>
                </a:lnTo>
                <a:lnTo>
                  <a:pt x="8555583" y="6514763"/>
                </a:lnTo>
                <a:close/>
                <a:moveTo>
                  <a:pt x="7074791" y="6330223"/>
                </a:moveTo>
                <a:lnTo>
                  <a:pt x="7074670" y="6330344"/>
                </a:lnTo>
                <a:lnTo>
                  <a:pt x="6857842" y="6400846"/>
                </a:lnTo>
                <a:lnTo>
                  <a:pt x="6857842" y="6487916"/>
                </a:lnTo>
                <a:lnTo>
                  <a:pt x="6940679" y="6514763"/>
                </a:lnTo>
                <a:close/>
                <a:moveTo>
                  <a:pt x="5459886" y="6330223"/>
                </a:moveTo>
                <a:lnTo>
                  <a:pt x="5459766" y="6330344"/>
                </a:lnTo>
                <a:lnTo>
                  <a:pt x="5242937" y="6400846"/>
                </a:lnTo>
                <a:lnTo>
                  <a:pt x="5242937" y="6487916"/>
                </a:lnTo>
                <a:lnTo>
                  <a:pt x="5325775" y="6514763"/>
                </a:lnTo>
                <a:close/>
                <a:moveTo>
                  <a:pt x="3844982" y="6330223"/>
                </a:moveTo>
                <a:lnTo>
                  <a:pt x="3844861" y="6330344"/>
                </a:lnTo>
                <a:lnTo>
                  <a:pt x="3628033" y="6400846"/>
                </a:lnTo>
                <a:lnTo>
                  <a:pt x="3628033" y="6487916"/>
                </a:lnTo>
                <a:lnTo>
                  <a:pt x="3710870" y="6514763"/>
                </a:lnTo>
                <a:close/>
                <a:moveTo>
                  <a:pt x="2229956" y="6330223"/>
                </a:moveTo>
                <a:lnTo>
                  <a:pt x="2229836" y="6330344"/>
                </a:lnTo>
                <a:lnTo>
                  <a:pt x="2013007" y="6400846"/>
                </a:lnTo>
                <a:lnTo>
                  <a:pt x="2013007" y="6487916"/>
                </a:lnTo>
                <a:lnTo>
                  <a:pt x="2095845" y="6514763"/>
                </a:lnTo>
                <a:close/>
                <a:moveTo>
                  <a:pt x="615052" y="6330223"/>
                </a:moveTo>
                <a:lnTo>
                  <a:pt x="614931" y="6330344"/>
                </a:lnTo>
                <a:lnTo>
                  <a:pt x="398103" y="6400846"/>
                </a:lnTo>
                <a:lnTo>
                  <a:pt x="398103" y="6487916"/>
                </a:lnTo>
                <a:lnTo>
                  <a:pt x="480940" y="6514763"/>
                </a:lnTo>
                <a:close/>
                <a:moveTo>
                  <a:pt x="3085176" y="6329981"/>
                </a:moveTo>
                <a:lnTo>
                  <a:pt x="3219167" y="6514521"/>
                </a:lnTo>
                <a:lnTo>
                  <a:pt x="3302004" y="6487674"/>
                </a:lnTo>
                <a:lnTo>
                  <a:pt x="3302004" y="6400604"/>
                </a:lnTo>
                <a:lnTo>
                  <a:pt x="3302125" y="6400483"/>
                </a:lnTo>
                <a:close/>
                <a:moveTo>
                  <a:pt x="1470151" y="6329981"/>
                </a:moveTo>
                <a:lnTo>
                  <a:pt x="1604263" y="6514521"/>
                </a:lnTo>
                <a:lnTo>
                  <a:pt x="1687100" y="6487674"/>
                </a:lnTo>
                <a:lnTo>
                  <a:pt x="1687100" y="6400604"/>
                </a:lnTo>
                <a:lnTo>
                  <a:pt x="1687100" y="6400483"/>
                </a:lnTo>
                <a:close/>
                <a:moveTo>
                  <a:pt x="9545399" y="6329860"/>
                </a:moveTo>
                <a:lnTo>
                  <a:pt x="9679510" y="6514400"/>
                </a:lnTo>
                <a:lnTo>
                  <a:pt x="9762348" y="6487553"/>
                </a:lnTo>
                <a:lnTo>
                  <a:pt x="9762348" y="6400483"/>
                </a:lnTo>
                <a:lnTo>
                  <a:pt x="9762348" y="6400362"/>
                </a:lnTo>
                <a:close/>
                <a:moveTo>
                  <a:pt x="7930615" y="6329860"/>
                </a:moveTo>
                <a:lnTo>
                  <a:pt x="8064606" y="6514400"/>
                </a:lnTo>
                <a:lnTo>
                  <a:pt x="8147443" y="6487553"/>
                </a:lnTo>
                <a:lnTo>
                  <a:pt x="8147443" y="6400483"/>
                </a:lnTo>
                <a:lnTo>
                  <a:pt x="8147564" y="6400362"/>
                </a:lnTo>
                <a:close/>
                <a:moveTo>
                  <a:pt x="6315832" y="6329860"/>
                </a:moveTo>
                <a:lnTo>
                  <a:pt x="6449943" y="6514400"/>
                </a:lnTo>
                <a:lnTo>
                  <a:pt x="6532781" y="6487553"/>
                </a:lnTo>
                <a:lnTo>
                  <a:pt x="6532781" y="6400483"/>
                </a:lnTo>
                <a:lnTo>
                  <a:pt x="6532781" y="6400362"/>
                </a:lnTo>
                <a:close/>
                <a:moveTo>
                  <a:pt x="4700685" y="6329860"/>
                </a:moveTo>
                <a:lnTo>
                  <a:pt x="4834797" y="6514400"/>
                </a:lnTo>
                <a:lnTo>
                  <a:pt x="4917634" y="6487553"/>
                </a:lnTo>
                <a:lnTo>
                  <a:pt x="4917634" y="6400483"/>
                </a:lnTo>
                <a:lnTo>
                  <a:pt x="4917634" y="6400362"/>
                </a:lnTo>
                <a:close/>
                <a:moveTo>
                  <a:pt x="8864561" y="6273506"/>
                </a:moveTo>
                <a:lnTo>
                  <a:pt x="8719323" y="6320669"/>
                </a:lnTo>
                <a:lnTo>
                  <a:pt x="8574086" y="6520567"/>
                </a:lnTo>
                <a:lnTo>
                  <a:pt x="8809053" y="6596874"/>
                </a:lnTo>
                <a:lnTo>
                  <a:pt x="8954291" y="6549711"/>
                </a:lnTo>
                <a:lnTo>
                  <a:pt x="8954291" y="6396976"/>
                </a:lnTo>
                <a:close/>
                <a:moveTo>
                  <a:pt x="7249656" y="6273506"/>
                </a:moveTo>
                <a:lnTo>
                  <a:pt x="7104419" y="6320669"/>
                </a:lnTo>
                <a:lnTo>
                  <a:pt x="6959181" y="6520567"/>
                </a:lnTo>
                <a:lnTo>
                  <a:pt x="7194149" y="6596874"/>
                </a:lnTo>
                <a:lnTo>
                  <a:pt x="7339386" y="6549711"/>
                </a:lnTo>
                <a:lnTo>
                  <a:pt x="7339386" y="6396976"/>
                </a:lnTo>
                <a:close/>
                <a:moveTo>
                  <a:pt x="5634752" y="6273506"/>
                </a:moveTo>
                <a:lnTo>
                  <a:pt x="5489514" y="6320669"/>
                </a:lnTo>
                <a:lnTo>
                  <a:pt x="5344277" y="6520567"/>
                </a:lnTo>
                <a:lnTo>
                  <a:pt x="5579245" y="6596874"/>
                </a:lnTo>
                <a:lnTo>
                  <a:pt x="5724482" y="6549711"/>
                </a:lnTo>
                <a:lnTo>
                  <a:pt x="5724482" y="6396976"/>
                </a:lnTo>
                <a:close/>
                <a:moveTo>
                  <a:pt x="4019847" y="6273506"/>
                </a:moveTo>
                <a:lnTo>
                  <a:pt x="3874610" y="6320669"/>
                </a:lnTo>
                <a:lnTo>
                  <a:pt x="3729373" y="6520567"/>
                </a:lnTo>
                <a:lnTo>
                  <a:pt x="3964340" y="6596874"/>
                </a:lnTo>
                <a:lnTo>
                  <a:pt x="4109577" y="6549711"/>
                </a:lnTo>
                <a:lnTo>
                  <a:pt x="4109577" y="6396976"/>
                </a:lnTo>
                <a:close/>
                <a:moveTo>
                  <a:pt x="2910190" y="6273506"/>
                </a:moveTo>
                <a:cubicBezTo>
                  <a:pt x="2910190" y="6273506"/>
                  <a:pt x="2820581" y="6397097"/>
                  <a:pt x="2820581" y="6397097"/>
                </a:cubicBezTo>
                <a:lnTo>
                  <a:pt x="2820581" y="6549711"/>
                </a:lnTo>
                <a:lnTo>
                  <a:pt x="2965818" y="6596874"/>
                </a:lnTo>
                <a:lnTo>
                  <a:pt x="3200665" y="6520567"/>
                </a:lnTo>
                <a:lnTo>
                  <a:pt x="3055548" y="6320669"/>
                </a:lnTo>
                <a:lnTo>
                  <a:pt x="2910311" y="6273506"/>
                </a:lnTo>
                <a:close/>
                <a:moveTo>
                  <a:pt x="1295285" y="6273506"/>
                </a:moveTo>
                <a:cubicBezTo>
                  <a:pt x="1295285" y="6273506"/>
                  <a:pt x="1205555" y="6397097"/>
                  <a:pt x="1205555" y="6397097"/>
                </a:cubicBezTo>
                <a:lnTo>
                  <a:pt x="1205555" y="6549711"/>
                </a:lnTo>
                <a:lnTo>
                  <a:pt x="1350792" y="6596874"/>
                </a:lnTo>
                <a:lnTo>
                  <a:pt x="1585760" y="6520567"/>
                </a:lnTo>
                <a:lnTo>
                  <a:pt x="1440644" y="6320669"/>
                </a:lnTo>
                <a:lnTo>
                  <a:pt x="1295406" y="6273506"/>
                </a:lnTo>
                <a:close/>
                <a:moveTo>
                  <a:pt x="9370654" y="6273385"/>
                </a:moveTo>
                <a:cubicBezTo>
                  <a:pt x="9370654" y="6273385"/>
                  <a:pt x="9280924" y="6396976"/>
                  <a:pt x="9280924" y="6396976"/>
                </a:cubicBezTo>
                <a:lnTo>
                  <a:pt x="9280924" y="6549591"/>
                </a:lnTo>
                <a:lnTo>
                  <a:pt x="9426161" y="6596753"/>
                </a:lnTo>
                <a:lnTo>
                  <a:pt x="9661008" y="6520446"/>
                </a:lnTo>
                <a:lnTo>
                  <a:pt x="9515892" y="6320548"/>
                </a:lnTo>
                <a:close/>
                <a:moveTo>
                  <a:pt x="7755629" y="6273385"/>
                </a:moveTo>
                <a:cubicBezTo>
                  <a:pt x="7755629" y="6273385"/>
                  <a:pt x="7666019" y="6396976"/>
                  <a:pt x="7666019" y="6396976"/>
                </a:cubicBezTo>
                <a:lnTo>
                  <a:pt x="7666019" y="6549591"/>
                </a:lnTo>
                <a:lnTo>
                  <a:pt x="7811257" y="6596753"/>
                </a:lnTo>
                <a:lnTo>
                  <a:pt x="8046103" y="6520446"/>
                </a:lnTo>
                <a:lnTo>
                  <a:pt x="7900987" y="6320548"/>
                </a:lnTo>
                <a:lnTo>
                  <a:pt x="7755750" y="6273385"/>
                </a:lnTo>
                <a:close/>
                <a:moveTo>
                  <a:pt x="6140966" y="6273385"/>
                </a:moveTo>
                <a:cubicBezTo>
                  <a:pt x="6140966" y="6273385"/>
                  <a:pt x="6051236" y="6396976"/>
                  <a:pt x="6051236" y="6396976"/>
                </a:cubicBezTo>
                <a:lnTo>
                  <a:pt x="6051236" y="6549591"/>
                </a:lnTo>
                <a:lnTo>
                  <a:pt x="6196474" y="6596753"/>
                </a:lnTo>
                <a:lnTo>
                  <a:pt x="6431441" y="6520446"/>
                </a:lnTo>
                <a:lnTo>
                  <a:pt x="6286325" y="6320548"/>
                </a:lnTo>
                <a:lnTo>
                  <a:pt x="6141087" y="6273385"/>
                </a:lnTo>
                <a:close/>
                <a:moveTo>
                  <a:pt x="4525941" y="6273385"/>
                </a:moveTo>
                <a:cubicBezTo>
                  <a:pt x="4525941" y="6273385"/>
                  <a:pt x="4436211" y="6396976"/>
                  <a:pt x="4436211" y="6396976"/>
                </a:cubicBezTo>
                <a:lnTo>
                  <a:pt x="4436211" y="6549591"/>
                </a:lnTo>
                <a:lnTo>
                  <a:pt x="4581448" y="6596753"/>
                </a:lnTo>
                <a:lnTo>
                  <a:pt x="4816295" y="6520446"/>
                </a:lnTo>
                <a:lnTo>
                  <a:pt x="4671178" y="6320548"/>
                </a:lnTo>
                <a:close/>
                <a:moveTo>
                  <a:pt x="2404822" y="6273264"/>
                </a:moveTo>
                <a:lnTo>
                  <a:pt x="2259585" y="6320427"/>
                </a:lnTo>
                <a:lnTo>
                  <a:pt x="2114347" y="6520325"/>
                </a:lnTo>
                <a:lnTo>
                  <a:pt x="2349315" y="6596632"/>
                </a:lnTo>
                <a:lnTo>
                  <a:pt x="2494552" y="6549470"/>
                </a:lnTo>
                <a:lnTo>
                  <a:pt x="2494552" y="6396734"/>
                </a:lnTo>
                <a:close/>
                <a:moveTo>
                  <a:pt x="789917" y="6273264"/>
                </a:moveTo>
                <a:lnTo>
                  <a:pt x="644680" y="6320427"/>
                </a:lnTo>
                <a:lnTo>
                  <a:pt x="499443" y="6520325"/>
                </a:lnTo>
                <a:lnTo>
                  <a:pt x="734410" y="6596632"/>
                </a:lnTo>
                <a:lnTo>
                  <a:pt x="879648" y="6549470"/>
                </a:lnTo>
                <a:lnTo>
                  <a:pt x="879648" y="6396734"/>
                </a:lnTo>
                <a:close/>
                <a:moveTo>
                  <a:pt x="9117909" y="6191395"/>
                </a:moveTo>
                <a:lnTo>
                  <a:pt x="9117909" y="6191516"/>
                </a:lnTo>
                <a:lnTo>
                  <a:pt x="8972672" y="6238678"/>
                </a:lnTo>
                <a:lnTo>
                  <a:pt x="8972672" y="6391292"/>
                </a:lnTo>
                <a:lnTo>
                  <a:pt x="9117909" y="6590949"/>
                </a:lnTo>
                <a:cubicBezTo>
                  <a:pt x="9117909" y="6590949"/>
                  <a:pt x="9263147" y="6391171"/>
                  <a:pt x="9263147" y="6391171"/>
                </a:cubicBezTo>
                <a:lnTo>
                  <a:pt x="9263147" y="6238678"/>
                </a:lnTo>
                <a:close/>
                <a:moveTo>
                  <a:pt x="7502642" y="6191395"/>
                </a:moveTo>
                <a:lnTo>
                  <a:pt x="7502642" y="6191516"/>
                </a:lnTo>
                <a:lnTo>
                  <a:pt x="7357405" y="6238678"/>
                </a:lnTo>
                <a:lnTo>
                  <a:pt x="7357405" y="6391292"/>
                </a:lnTo>
                <a:lnTo>
                  <a:pt x="7502642" y="6590949"/>
                </a:lnTo>
                <a:lnTo>
                  <a:pt x="7647880" y="6391292"/>
                </a:lnTo>
                <a:cubicBezTo>
                  <a:pt x="7647880" y="6391292"/>
                  <a:pt x="7647880" y="6391171"/>
                  <a:pt x="7647880" y="6391171"/>
                </a:cubicBezTo>
                <a:lnTo>
                  <a:pt x="7647880" y="6238678"/>
                </a:lnTo>
                <a:close/>
                <a:moveTo>
                  <a:pt x="5888101" y="6191395"/>
                </a:moveTo>
                <a:lnTo>
                  <a:pt x="5888101" y="6191516"/>
                </a:lnTo>
                <a:lnTo>
                  <a:pt x="5742864" y="6238678"/>
                </a:lnTo>
                <a:lnTo>
                  <a:pt x="5742864" y="6391292"/>
                </a:lnTo>
                <a:lnTo>
                  <a:pt x="5888101" y="6590949"/>
                </a:lnTo>
                <a:lnTo>
                  <a:pt x="6033338" y="6391292"/>
                </a:lnTo>
                <a:cubicBezTo>
                  <a:pt x="6033338" y="6391292"/>
                  <a:pt x="6033338" y="6391171"/>
                  <a:pt x="6033338" y="6391171"/>
                </a:cubicBezTo>
                <a:lnTo>
                  <a:pt x="6033338" y="6238678"/>
                </a:lnTo>
                <a:close/>
                <a:moveTo>
                  <a:pt x="4273196" y="6191395"/>
                </a:moveTo>
                <a:lnTo>
                  <a:pt x="4273196" y="6191516"/>
                </a:lnTo>
                <a:lnTo>
                  <a:pt x="4127959" y="6238678"/>
                </a:lnTo>
                <a:lnTo>
                  <a:pt x="4127959" y="6391292"/>
                </a:lnTo>
                <a:lnTo>
                  <a:pt x="4273196" y="6590949"/>
                </a:lnTo>
                <a:cubicBezTo>
                  <a:pt x="4273196" y="6590949"/>
                  <a:pt x="4418434" y="6391171"/>
                  <a:pt x="4418434" y="6391171"/>
                </a:cubicBezTo>
                <a:lnTo>
                  <a:pt x="4418434" y="6238678"/>
                </a:lnTo>
                <a:close/>
                <a:moveTo>
                  <a:pt x="1042420" y="6191395"/>
                </a:moveTo>
                <a:lnTo>
                  <a:pt x="1042420" y="6191516"/>
                </a:lnTo>
                <a:lnTo>
                  <a:pt x="897183" y="6238678"/>
                </a:lnTo>
                <a:lnTo>
                  <a:pt x="897183" y="6391292"/>
                </a:lnTo>
                <a:lnTo>
                  <a:pt x="1042420" y="6590949"/>
                </a:lnTo>
                <a:lnTo>
                  <a:pt x="1187657" y="6391292"/>
                </a:lnTo>
                <a:cubicBezTo>
                  <a:pt x="1187657" y="6391292"/>
                  <a:pt x="1187657" y="6391171"/>
                  <a:pt x="1187657" y="6391171"/>
                </a:cubicBezTo>
                <a:lnTo>
                  <a:pt x="1187657" y="6238678"/>
                </a:lnTo>
                <a:close/>
                <a:moveTo>
                  <a:pt x="2657808" y="6191153"/>
                </a:moveTo>
                <a:lnTo>
                  <a:pt x="2657808" y="6191273"/>
                </a:lnTo>
                <a:lnTo>
                  <a:pt x="2512571" y="6238436"/>
                </a:lnTo>
                <a:lnTo>
                  <a:pt x="2512571" y="6391050"/>
                </a:lnTo>
                <a:lnTo>
                  <a:pt x="2657808" y="6590707"/>
                </a:lnTo>
                <a:lnTo>
                  <a:pt x="2803046" y="6391050"/>
                </a:lnTo>
                <a:cubicBezTo>
                  <a:pt x="2803046" y="6391050"/>
                  <a:pt x="2803046" y="6390929"/>
                  <a:pt x="2803046" y="6390929"/>
                </a:cubicBezTo>
                <a:lnTo>
                  <a:pt x="2803046" y="6238436"/>
                </a:lnTo>
                <a:close/>
                <a:moveTo>
                  <a:pt x="10071083" y="6159832"/>
                </a:moveTo>
                <a:lnTo>
                  <a:pt x="10071083" y="6159999"/>
                </a:lnTo>
                <a:lnTo>
                  <a:pt x="9937092" y="6344371"/>
                </a:lnTo>
                <a:lnTo>
                  <a:pt x="9988246" y="6414874"/>
                </a:lnTo>
                <a:lnTo>
                  <a:pt x="10071083" y="6387906"/>
                </a:lnTo>
                <a:lnTo>
                  <a:pt x="10071083" y="6159999"/>
                </a:lnTo>
                <a:lnTo>
                  <a:pt x="10071204" y="6159832"/>
                </a:lnTo>
                <a:close/>
                <a:moveTo>
                  <a:pt x="8455815" y="6159832"/>
                </a:moveTo>
                <a:lnTo>
                  <a:pt x="8321825" y="6344371"/>
                </a:lnTo>
                <a:lnTo>
                  <a:pt x="8372979" y="6414874"/>
                </a:lnTo>
                <a:lnTo>
                  <a:pt x="8455815" y="6387906"/>
                </a:lnTo>
                <a:close/>
                <a:moveTo>
                  <a:pt x="6841154" y="6159832"/>
                </a:moveTo>
                <a:lnTo>
                  <a:pt x="6841154" y="6159997"/>
                </a:lnTo>
                <a:lnTo>
                  <a:pt x="6707163" y="6344371"/>
                </a:lnTo>
                <a:lnTo>
                  <a:pt x="6758316" y="6414874"/>
                </a:lnTo>
                <a:lnTo>
                  <a:pt x="6841154" y="6387906"/>
                </a:lnTo>
                <a:lnTo>
                  <a:pt x="6841154" y="6159997"/>
                </a:lnTo>
                <a:lnTo>
                  <a:pt x="6841274" y="6159832"/>
                </a:lnTo>
                <a:close/>
                <a:moveTo>
                  <a:pt x="5224798" y="6159711"/>
                </a:moveTo>
                <a:lnTo>
                  <a:pt x="5224798" y="6159878"/>
                </a:lnTo>
                <a:lnTo>
                  <a:pt x="5090807" y="6344250"/>
                </a:lnTo>
                <a:lnTo>
                  <a:pt x="5141961" y="6414753"/>
                </a:lnTo>
                <a:lnTo>
                  <a:pt x="5224798" y="6387786"/>
                </a:lnTo>
                <a:lnTo>
                  <a:pt x="5224798" y="6159878"/>
                </a:lnTo>
                <a:lnTo>
                  <a:pt x="5224919" y="6159711"/>
                </a:lnTo>
                <a:close/>
                <a:moveTo>
                  <a:pt x="3609893" y="6159711"/>
                </a:moveTo>
                <a:lnTo>
                  <a:pt x="3475902" y="6344250"/>
                </a:lnTo>
                <a:lnTo>
                  <a:pt x="3527056" y="6414753"/>
                </a:lnTo>
                <a:lnTo>
                  <a:pt x="3609893" y="6387786"/>
                </a:lnTo>
                <a:close/>
                <a:moveTo>
                  <a:pt x="1994989" y="6159711"/>
                </a:moveTo>
                <a:lnTo>
                  <a:pt x="1994989" y="6159878"/>
                </a:lnTo>
                <a:lnTo>
                  <a:pt x="1860998" y="6344250"/>
                </a:lnTo>
                <a:lnTo>
                  <a:pt x="1912151" y="6414753"/>
                </a:lnTo>
                <a:lnTo>
                  <a:pt x="1994989" y="6387786"/>
                </a:lnTo>
                <a:lnTo>
                  <a:pt x="1994989" y="6159878"/>
                </a:lnTo>
                <a:lnTo>
                  <a:pt x="1995110" y="6159711"/>
                </a:lnTo>
                <a:close/>
                <a:moveTo>
                  <a:pt x="380084" y="6159711"/>
                </a:moveTo>
                <a:lnTo>
                  <a:pt x="380084" y="6159878"/>
                </a:lnTo>
                <a:lnTo>
                  <a:pt x="246093" y="6344250"/>
                </a:lnTo>
                <a:lnTo>
                  <a:pt x="297247" y="6414753"/>
                </a:lnTo>
                <a:lnTo>
                  <a:pt x="380084" y="6387786"/>
                </a:lnTo>
                <a:lnTo>
                  <a:pt x="380084" y="6159878"/>
                </a:lnTo>
                <a:lnTo>
                  <a:pt x="380205" y="6159711"/>
                </a:lnTo>
                <a:close/>
                <a:moveTo>
                  <a:pt x="9780366" y="6159590"/>
                </a:moveTo>
                <a:lnTo>
                  <a:pt x="9780366" y="6387665"/>
                </a:lnTo>
                <a:lnTo>
                  <a:pt x="9863203" y="6414632"/>
                </a:lnTo>
                <a:lnTo>
                  <a:pt x="9914357" y="6344129"/>
                </a:lnTo>
                <a:lnTo>
                  <a:pt x="9914478" y="6344129"/>
                </a:lnTo>
                <a:close/>
                <a:moveTo>
                  <a:pt x="8165462" y="6159590"/>
                </a:moveTo>
                <a:lnTo>
                  <a:pt x="8165462" y="6387665"/>
                </a:lnTo>
                <a:lnTo>
                  <a:pt x="8248299" y="6414632"/>
                </a:lnTo>
                <a:lnTo>
                  <a:pt x="8299453" y="6344129"/>
                </a:lnTo>
                <a:lnTo>
                  <a:pt x="8299574" y="6344129"/>
                </a:lnTo>
                <a:close/>
                <a:moveTo>
                  <a:pt x="6550800" y="6159590"/>
                </a:moveTo>
                <a:lnTo>
                  <a:pt x="6550800" y="6387665"/>
                </a:lnTo>
                <a:lnTo>
                  <a:pt x="6633637" y="6414632"/>
                </a:lnTo>
                <a:lnTo>
                  <a:pt x="6684791" y="6344129"/>
                </a:lnTo>
                <a:lnTo>
                  <a:pt x="6684911" y="6344129"/>
                </a:lnTo>
                <a:close/>
                <a:moveTo>
                  <a:pt x="4934444" y="6159469"/>
                </a:moveTo>
                <a:lnTo>
                  <a:pt x="4934444" y="6387544"/>
                </a:lnTo>
                <a:lnTo>
                  <a:pt x="5017281" y="6414511"/>
                </a:lnTo>
                <a:lnTo>
                  <a:pt x="5068435" y="6344009"/>
                </a:lnTo>
                <a:lnTo>
                  <a:pt x="5068556" y="6344009"/>
                </a:lnTo>
                <a:close/>
                <a:moveTo>
                  <a:pt x="3319539" y="6159469"/>
                </a:moveTo>
                <a:lnTo>
                  <a:pt x="3319539" y="6387544"/>
                </a:lnTo>
                <a:lnTo>
                  <a:pt x="3402377" y="6414511"/>
                </a:lnTo>
                <a:lnTo>
                  <a:pt x="3453530" y="6344009"/>
                </a:lnTo>
                <a:lnTo>
                  <a:pt x="3453651" y="6344009"/>
                </a:lnTo>
                <a:close/>
                <a:moveTo>
                  <a:pt x="1704635" y="6159469"/>
                </a:moveTo>
                <a:lnTo>
                  <a:pt x="1704635" y="6387544"/>
                </a:lnTo>
                <a:lnTo>
                  <a:pt x="1787472" y="6414511"/>
                </a:lnTo>
                <a:lnTo>
                  <a:pt x="1838626" y="6344009"/>
                </a:lnTo>
                <a:lnTo>
                  <a:pt x="1838747" y="6344009"/>
                </a:lnTo>
                <a:close/>
                <a:moveTo>
                  <a:pt x="89730" y="6159348"/>
                </a:moveTo>
                <a:lnTo>
                  <a:pt x="89730" y="6387423"/>
                </a:lnTo>
                <a:lnTo>
                  <a:pt x="172568" y="6414390"/>
                </a:lnTo>
                <a:lnTo>
                  <a:pt x="223721" y="6343888"/>
                </a:lnTo>
                <a:lnTo>
                  <a:pt x="223842" y="6343888"/>
                </a:lnTo>
                <a:close/>
                <a:moveTo>
                  <a:pt x="8562476" y="6011329"/>
                </a:moveTo>
                <a:lnTo>
                  <a:pt x="8472746" y="6134799"/>
                </a:lnTo>
                <a:lnTo>
                  <a:pt x="8472746" y="6381860"/>
                </a:lnTo>
                <a:lnTo>
                  <a:pt x="8707593" y="6305552"/>
                </a:lnTo>
                <a:lnTo>
                  <a:pt x="8797323" y="6182083"/>
                </a:lnTo>
                <a:lnTo>
                  <a:pt x="8707593" y="6058734"/>
                </a:lnTo>
                <a:lnTo>
                  <a:pt x="8562476" y="6011571"/>
                </a:lnTo>
                <a:close/>
                <a:moveTo>
                  <a:pt x="6947572" y="6011329"/>
                </a:moveTo>
                <a:lnTo>
                  <a:pt x="6857842" y="6134799"/>
                </a:lnTo>
                <a:lnTo>
                  <a:pt x="6857842" y="6381860"/>
                </a:lnTo>
                <a:lnTo>
                  <a:pt x="7092689" y="6305552"/>
                </a:lnTo>
                <a:lnTo>
                  <a:pt x="7182419" y="6182083"/>
                </a:lnTo>
                <a:lnTo>
                  <a:pt x="7092689" y="6058734"/>
                </a:lnTo>
                <a:lnTo>
                  <a:pt x="6947572" y="6011571"/>
                </a:lnTo>
                <a:close/>
                <a:moveTo>
                  <a:pt x="5332668" y="6011329"/>
                </a:moveTo>
                <a:lnTo>
                  <a:pt x="5242937" y="6134799"/>
                </a:lnTo>
                <a:lnTo>
                  <a:pt x="5242937" y="6381860"/>
                </a:lnTo>
                <a:lnTo>
                  <a:pt x="5477784" y="6305552"/>
                </a:lnTo>
                <a:lnTo>
                  <a:pt x="5567515" y="6182083"/>
                </a:lnTo>
                <a:lnTo>
                  <a:pt x="5477784" y="6058734"/>
                </a:lnTo>
                <a:lnTo>
                  <a:pt x="5332668" y="6011571"/>
                </a:lnTo>
                <a:close/>
                <a:moveTo>
                  <a:pt x="3717763" y="6011329"/>
                </a:moveTo>
                <a:lnTo>
                  <a:pt x="3628033" y="6134799"/>
                </a:lnTo>
                <a:lnTo>
                  <a:pt x="3628033" y="6381860"/>
                </a:lnTo>
                <a:lnTo>
                  <a:pt x="3862879" y="6305552"/>
                </a:lnTo>
                <a:lnTo>
                  <a:pt x="3952610" y="6182083"/>
                </a:lnTo>
                <a:lnTo>
                  <a:pt x="3862879" y="6058734"/>
                </a:lnTo>
                <a:lnTo>
                  <a:pt x="3717763" y="6011571"/>
                </a:lnTo>
                <a:close/>
                <a:moveTo>
                  <a:pt x="3212153" y="6011208"/>
                </a:moveTo>
                <a:lnTo>
                  <a:pt x="3067037" y="6058371"/>
                </a:lnTo>
                <a:lnTo>
                  <a:pt x="3067037" y="6058613"/>
                </a:lnTo>
                <a:lnTo>
                  <a:pt x="2977306" y="6181962"/>
                </a:lnTo>
                <a:lnTo>
                  <a:pt x="3067037" y="6305432"/>
                </a:lnTo>
                <a:lnTo>
                  <a:pt x="3301884" y="6381739"/>
                </a:lnTo>
                <a:lnTo>
                  <a:pt x="3301884" y="6134678"/>
                </a:lnTo>
                <a:close/>
                <a:moveTo>
                  <a:pt x="1597249" y="6011208"/>
                </a:moveTo>
                <a:lnTo>
                  <a:pt x="1452132" y="6058371"/>
                </a:lnTo>
                <a:lnTo>
                  <a:pt x="1452011" y="6058613"/>
                </a:lnTo>
                <a:lnTo>
                  <a:pt x="1362281" y="6181962"/>
                </a:lnTo>
                <a:lnTo>
                  <a:pt x="1452011" y="6305432"/>
                </a:lnTo>
                <a:lnTo>
                  <a:pt x="1686979" y="6381739"/>
                </a:lnTo>
                <a:lnTo>
                  <a:pt x="1686979" y="6134678"/>
                </a:lnTo>
                <a:close/>
                <a:moveTo>
                  <a:pt x="9672497" y="6011087"/>
                </a:moveTo>
                <a:lnTo>
                  <a:pt x="9527380" y="6058250"/>
                </a:lnTo>
                <a:lnTo>
                  <a:pt x="9527380" y="6058492"/>
                </a:lnTo>
                <a:lnTo>
                  <a:pt x="9437649" y="6181841"/>
                </a:lnTo>
                <a:lnTo>
                  <a:pt x="9527380" y="6305311"/>
                </a:lnTo>
                <a:lnTo>
                  <a:pt x="9762227" y="6381618"/>
                </a:lnTo>
                <a:lnTo>
                  <a:pt x="9762227" y="6134557"/>
                </a:lnTo>
                <a:close/>
                <a:moveTo>
                  <a:pt x="8057592" y="6011087"/>
                </a:moveTo>
                <a:lnTo>
                  <a:pt x="7912475" y="6058250"/>
                </a:lnTo>
                <a:lnTo>
                  <a:pt x="7912354" y="6058492"/>
                </a:lnTo>
                <a:lnTo>
                  <a:pt x="7822624" y="6181841"/>
                </a:lnTo>
                <a:lnTo>
                  <a:pt x="7912354" y="6305311"/>
                </a:lnTo>
                <a:lnTo>
                  <a:pt x="8147322" y="6381618"/>
                </a:lnTo>
                <a:lnTo>
                  <a:pt x="8147322" y="6134557"/>
                </a:lnTo>
                <a:close/>
                <a:moveTo>
                  <a:pt x="6442930" y="6011087"/>
                </a:moveTo>
                <a:lnTo>
                  <a:pt x="6297813" y="6058250"/>
                </a:lnTo>
                <a:lnTo>
                  <a:pt x="6297571" y="6058492"/>
                </a:lnTo>
                <a:lnTo>
                  <a:pt x="6207962" y="6181841"/>
                </a:lnTo>
                <a:lnTo>
                  <a:pt x="6297692" y="6305311"/>
                </a:lnTo>
                <a:lnTo>
                  <a:pt x="6532660" y="6381618"/>
                </a:lnTo>
                <a:lnTo>
                  <a:pt x="6532660" y="6134557"/>
                </a:lnTo>
                <a:close/>
                <a:moveTo>
                  <a:pt x="4827783" y="6011087"/>
                </a:moveTo>
                <a:lnTo>
                  <a:pt x="4682667" y="6058250"/>
                </a:lnTo>
                <a:lnTo>
                  <a:pt x="4682667" y="6058492"/>
                </a:lnTo>
                <a:lnTo>
                  <a:pt x="4592936" y="6181841"/>
                </a:lnTo>
                <a:lnTo>
                  <a:pt x="4682667" y="6305311"/>
                </a:lnTo>
                <a:lnTo>
                  <a:pt x="4917514" y="6381618"/>
                </a:lnTo>
                <a:lnTo>
                  <a:pt x="4917514" y="6134557"/>
                </a:lnTo>
                <a:close/>
                <a:moveTo>
                  <a:pt x="2102617" y="6011087"/>
                </a:moveTo>
                <a:lnTo>
                  <a:pt x="2012886" y="6134557"/>
                </a:lnTo>
                <a:lnTo>
                  <a:pt x="2012886" y="6381618"/>
                </a:lnTo>
                <a:lnTo>
                  <a:pt x="2247854" y="6305311"/>
                </a:lnTo>
                <a:lnTo>
                  <a:pt x="2337585" y="6181841"/>
                </a:lnTo>
                <a:lnTo>
                  <a:pt x="2247854" y="6058492"/>
                </a:lnTo>
                <a:lnTo>
                  <a:pt x="2102738" y="6011329"/>
                </a:lnTo>
                <a:close/>
                <a:moveTo>
                  <a:pt x="487712" y="6011087"/>
                </a:moveTo>
                <a:lnTo>
                  <a:pt x="397982" y="6134557"/>
                </a:lnTo>
                <a:lnTo>
                  <a:pt x="397982" y="6381618"/>
                </a:lnTo>
                <a:lnTo>
                  <a:pt x="632950" y="6305311"/>
                </a:lnTo>
                <a:lnTo>
                  <a:pt x="722680" y="6181841"/>
                </a:lnTo>
                <a:lnTo>
                  <a:pt x="632950" y="6058492"/>
                </a:lnTo>
                <a:lnTo>
                  <a:pt x="487833" y="6011329"/>
                </a:lnTo>
                <a:close/>
                <a:moveTo>
                  <a:pt x="2820581" y="5997785"/>
                </a:moveTo>
                <a:lnTo>
                  <a:pt x="2820581" y="6138669"/>
                </a:lnTo>
                <a:lnTo>
                  <a:pt x="2686469" y="6182204"/>
                </a:lnTo>
                <a:lnTo>
                  <a:pt x="2820581" y="6225739"/>
                </a:lnTo>
                <a:lnTo>
                  <a:pt x="2820581" y="6366502"/>
                </a:lnTo>
                <a:lnTo>
                  <a:pt x="2903418" y="6252586"/>
                </a:lnTo>
                <a:lnTo>
                  <a:pt x="3037257" y="6296031"/>
                </a:lnTo>
                <a:lnTo>
                  <a:pt x="3037409" y="6296241"/>
                </a:lnTo>
                <a:lnTo>
                  <a:pt x="3037530" y="6296120"/>
                </a:lnTo>
                <a:lnTo>
                  <a:pt x="3037257" y="6296031"/>
                </a:lnTo>
                <a:lnTo>
                  <a:pt x="2954571" y="6182204"/>
                </a:lnTo>
                <a:lnTo>
                  <a:pt x="3037409" y="6068287"/>
                </a:lnTo>
                <a:lnTo>
                  <a:pt x="2903418" y="6111822"/>
                </a:lnTo>
                <a:close/>
                <a:moveTo>
                  <a:pt x="1205555" y="5997785"/>
                </a:moveTo>
                <a:lnTo>
                  <a:pt x="1205555" y="6138669"/>
                </a:lnTo>
                <a:lnTo>
                  <a:pt x="1071564" y="6182204"/>
                </a:lnTo>
                <a:lnTo>
                  <a:pt x="1205676" y="6225739"/>
                </a:lnTo>
                <a:lnTo>
                  <a:pt x="1205676" y="6366502"/>
                </a:lnTo>
                <a:lnTo>
                  <a:pt x="1288513" y="6252586"/>
                </a:lnTo>
                <a:lnTo>
                  <a:pt x="1422193" y="6295980"/>
                </a:lnTo>
                <a:lnTo>
                  <a:pt x="1422383" y="6296241"/>
                </a:lnTo>
                <a:lnTo>
                  <a:pt x="1422625" y="6296120"/>
                </a:lnTo>
                <a:lnTo>
                  <a:pt x="1422193" y="6295980"/>
                </a:lnTo>
                <a:lnTo>
                  <a:pt x="1339546" y="6182204"/>
                </a:lnTo>
                <a:lnTo>
                  <a:pt x="1422383" y="6068287"/>
                </a:lnTo>
                <a:lnTo>
                  <a:pt x="1288392" y="6111822"/>
                </a:lnTo>
                <a:close/>
                <a:moveTo>
                  <a:pt x="9281044" y="5997664"/>
                </a:moveTo>
                <a:lnTo>
                  <a:pt x="9281044" y="6138548"/>
                </a:lnTo>
                <a:lnTo>
                  <a:pt x="9146933" y="6182083"/>
                </a:lnTo>
                <a:lnTo>
                  <a:pt x="9281044" y="6225618"/>
                </a:lnTo>
                <a:lnTo>
                  <a:pt x="9281044" y="6366381"/>
                </a:lnTo>
                <a:lnTo>
                  <a:pt x="9363882" y="6252465"/>
                </a:lnTo>
                <a:lnTo>
                  <a:pt x="9497758" y="6295962"/>
                </a:lnTo>
                <a:lnTo>
                  <a:pt x="9497873" y="6296120"/>
                </a:lnTo>
                <a:lnTo>
                  <a:pt x="9497873" y="6295999"/>
                </a:lnTo>
                <a:lnTo>
                  <a:pt x="9497758" y="6295962"/>
                </a:lnTo>
                <a:lnTo>
                  <a:pt x="9415035" y="6182083"/>
                </a:lnTo>
                <a:lnTo>
                  <a:pt x="9497873" y="6068166"/>
                </a:lnTo>
                <a:lnTo>
                  <a:pt x="9363882" y="6111701"/>
                </a:lnTo>
                <a:close/>
                <a:moveTo>
                  <a:pt x="7666019" y="5997664"/>
                </a:moveTo>
                <a:lnTo>
                  <a:pt x="7666019" y="6138548"/>
                </a:lnTo>
                <a:lnTo>
                  <a:pt x="7531908" y="6182083"/>
                </a:lnTo>
                <a:lnTo>
                  <a:pt x="7666019" y="6225618"/>
                </a:lnTo>
                <a:lnTo>
                  <a:pt x="7666019" y="6366381"/>
                </a:lnTo>
                <a:lnTo>
                  <a:pt x="7748857" y="6252465"/>
                </a:lnTo>
                <a:lnTo>
                  <a:pt x="7882695" y="6295911"/>
                </a:lnTo>
                <a:lnTo>
                  <a:pt x="7882847" y="6296120"/>
                </a:lnTo>
                <a:lnTo>
                  <a:pt x="7882968" y="6295999"/>
                </a:lnTo>
                <a:lnTo>
                  <a:pt x="7882695" y="6295911"/>
                </a:lnTo>
                <a:lnTo>
                  <a:pt x="7800010" y="6182083"/>
                </a:lnTo>
                <a:lnTo>
                  <a:pt x="7882847" y="6068166"/>
                </a:lnTo>
                <a:lnTo>
                  <a:pt x="7748857" y="6111701"/>
                </a:lnTo>
                <a:close/>
                <a:moveTo>
                  <a:pt x="6051357" y="5997664"/>
                </a:moveTo>
                <a:lnTo>
                  <a:pt x="6051357" y="6138548"/>
                </a:lnTo>
                <a:lnTo>
                  <a:pt x="5917245" y="6182083"/>
                </a:lnTo>
                <a:lnTo>
                  <a:pt x="6051357" y="6225618"/>
                </a:lnTo>
                <a:lnTo>
                  <a:pt x="6051357" y="6366381"/>
                </a:lnTo>
                <a:lnTo>
                  <a:pt x="6134194" y="6252465"/>
                </a:lnTo>
                <a:lnTo>
                  <a:pt x="6268033" y="6295910"/>
                </a:lnTo>
                <a:lnTo>
                  <a:pt x="6268185" y="6296120"/>
                </a:lnTo>
                <a:lnTo>
                  <a:pt x="6268306" y="6295999"/>
                </a:lnTo>
                <a:lnTo>
                  <a:pt x="6268033" y="6295910"/>
                </a:lnTo>
                <a:lnTo>
                  <a:pt x="6185348" y="6182083"/>
                </a:lnTo>
                <a:lnTo>
                  <a:pt x="6268185" y="6068166"/>
                </a:lnTo>
                <a:lnTo>
                  <a:pt x="6134194" y="6111701"/>
                </a:lnTo>
                <a:close/>
                <a:moveTo>
                  <a:pt x="4436332" y="5997664"/>
                </a:moveTo>
                <a:lnTo>
                  <a:pt x="4436332" y="6138548"/>
                </a:lnTo>
                <a:lnTo>
                  <a:pt x="4302220" y="6182083"/>
                </a:lnTo>
                <a:lnTo>
                  <a:pt x="4436332" y="6225618"/>
                </a:lnTo>
                <a:lnTo>
                  <a:pt x="4436332" y="6366381"/>
                </a:lnTo>
                <a:lnTo>
                  <a:pt x="4519169" y="6252465"/>
                </a:lnTo>
                <a:lnTo>
                  <a:pt x="4653045" y="6295962"/>
                </a:lnTo>
                <a:lnTo>
                  <a:pt x="4653160" y="6296120"/>
                </a:lnTo>
                <a:lnTo>
                  <a:pt x="4653160" y="6295999"/>
                </a:lnTo>
                <a:lnTo>
                  <a:pt x="4653045" y="6295962"/>
                </a:lnTo>
                <a:lnTo>
                  <a:pt x="4570322" y="6182083"/>
                </a:lnTo>
                <a:lnTo>
                  <a:pt x="4653160" y="6068166"/>
                </a:lnTo>
                <a:lnTo>
                  <a:pt x="4519169" y="6111701"/>
                </a:lnTo>
                <a:close/>
                <a:moveTo>
                  <a:pt x="8954291" y="5997301"/>
                </a:moveTo>
                <a:lnTo>
                  <a:pt x="8871453" y="6111339"/>
                </a:lnTo>
                <a:lnTo>
                  <a:pt x="8871333" y="6111218"/>
                </a:lnTo>
                <a:lnTo>
                  <a:pt x="8737342" y="6067683"/>
                </a:lnTo>
                <a:lnTo>
                  <a:pt x="8820179" y="6181599"/>
                </a:lnTo>
                <a:lnTo>
                  <a:pt x="8737342" y="6295637"/>
                </a:lnTo>
                <a:lnTo>
                  <a:pt x="8871453" y="6252101"/>
                </a:lnTo>
                <a:lnTo>
                  <a:pt x="8954291" y="6366139"/>
                </a:lnTo>
                <a:lnTo>
                  <a:pt x="8954291" y="6225255"/>
                </a:lnTo>
                <a:lnTo>
                  <a:pt x="9088402" y="6181720"/>
                </a:lnTo>
                <a:lnTo>
                  <a:pt x="8954291" y="6138185"/>
                </a:lnTo>
                <a:close/>
                <a:moveTo>
                  <a:pt x="7339386" y="5997301"/>
                </a:moveTo>
                <a:lnTo>
                  <a:pt x="7256549" y="6111339"/>
                </a:lnTo>
                <a:lnTo>
                  <a:pt x="7256428" y="6111218"/>
                </a:lnTo>
                <a:lnTo>
                  <a:pt x="7122437" y="6067683"/>
                </a:lnTo>
                <a:lnTo>
                  <a:pt x="7205275" y="6181599"/>
                </a:lnTo>
                <a:lnTo>
                  <a:pt x="7122437" y="6295637"/>
                </a:lnTo>
                <a:lnTo>
                  <a:pt x="7256549" y="6252101"/>
                </a:lnTo>
                <a:lnTo>
                  <a:pt x="7339386" y="6366139"/>
                </a:lnTo>
                <a:lnTo>
                  <a:pt x="7339386" y="6225255"/>
                </a:lnTo>
                <a:lnTo>
                  <a:pt x="7473498" y="6181720"/>
                </a:lnTo>
                <a:lnTo>
                  <a:pt x="7339386" y="6138185"/>
                </a:lnTo>
                <a:close/>
                <a:moveTo>
                  <a:pt x="5724482" y="5997301"/>
                </a:moveTo>
                <a:lnTo>
                  <a:pt x="5641645" y="6111339"/>
                </a:lnTo>
                <a:lnTo>
                  <a:pt x="5641524" y="6111218"/>
                </a:lnTo>
                <a:lnTo>
                  <a:pt x="5507533" y="6067683"/>
                </a:lnTo>
                <a:lnTo>
                  <a:pt x="5590370" y="6181599"/>
                </a:lnTo>
                <a:lnTo>
                  <a:pt x="5507533" y="6295637"/>
                </a:lnTo>
                <a:lnTo>
                  <a:pt x="5641645" y="6252101"/>
                </a:lnTo>
                <a:lnTo>
                  <a:pt x="5724482" y="6366139"/>
                </a:lnTo>
                <a:lnTo>
                  <a:pt x="5724482" y="6225255"/>
                </a:lnTo>
                <a:lnTo>
                  <a:pt x="5858594" y="6181720"/>
                </a:lnTo>
                <a:lnTo>
                  <a:pt x="5724482" y="6138185"/>
                </a:lnTo>
                <a:close/>
                <a:moveTo>
                  <a:pt x="4109577" y="5997301"/>
                </a:moveTo>
                <a:lnTo>
                  <a:pt x="4026740" y="6111339"/>
                </a:lnTo>
                <a:lnTo>
                  <a:pt x="4026619" y="6111218"/>
                </a:lnTo>
                <a:lnTo>
                  <a:pt x="3892629" y="6067683"/>
                </a:lnTo>
                <a:lnTo>
                  <a:pt x="3975466" y="6181599"/>
                </a:lnTo>
                <a:lnTo>
                  <a:pt x="3892629" y="6295637"/>
                </a:lnTo>
                <a:lnTo>
                  <a:pt x="4026740" y="6252101"/>
                </a:lnTo>
                <a:lnTo>
                  <a:pt x="4109577" y="6366139"/>
                </a:lnTo>
                <a:lnTo>
                  <a:pt x="4109577" y="6225255"/>
                </a:lnTo>
                <a:lnTo>
                  <a:pt x="4243690" y="6181720"/>
                </a:lnTo>
                <a:lnTo>
                  <a:pt x="4109577" y="6138185"/>
                </a:lnTo>
                <a:close/>
                <a:moveTo>
                  <a:pt x="879164" y="5997301"/>
                </a:moveTo>
                <a:lnTo>
                  <a:pt x="796327" y="6111339"/>
                </a:lnTo>
                <a:lnTo>
                  <a:pt x="796206" y="6111218"/>
                </a:lnTo>
                <a:lnTo>
                  <a:pt x="662215" y="6067683"/>
                </a:lnTo>
                <a:lnTo>
                  <a:pt x="745052" y="6181599"/>
                </a:lnTo>
                <a:lnTo>
                  <a:pt x="662215" y="6295637"/>
                </a:lnTo>
                <a:lnTo>
                  <a:pt x="796327" y="6252101"/>
                </a:lnTo>
                <a:lnTo>
                  <a:pt x="879164" y="6366139"/>
                </a:lnTo>
                <a:lnTo>
                  <a:pt x="879164" y="6225255"/>
                </a:lnTo>
                <a:lnTo>
                  <a:pt x="1013276" y="6181720"/>
                </a:lnTo>
                <a:lnTo>
                  <a:pt x="879164" y="6138185"/>
                </a:lnTo>
                <a:close/>
                <a:moveTo>
                  <a:pt x="2494552" y="5997059"/>
                </a:moveTo>
                <a:lnTo>
                  <a:pt x="2411715" y="6111097"/>
                </a:lnTo>
                <a:lnTo>
                  <a:pt x="2411594" y="6110976"/>
                </a:lnTo>
                <a:lnTo>
                  <a:pt x="2277603" y="6067441"/>
                </a:lnTo>
                <a:lnTo>
                  <a:pt x="2360440" y="6181357"/>
                </a:lnTo>
                <a:lnTo>
                  <a:pt x="2277603" y="6295395"/>
                </a:lnTo>
                <a:lnTo>
                  <a:pt x="2411715" y="6251859"/>
                </a:lnTo>
                <a:lnTo>
                  <a:pt x="2494552" y="6365897"/>
                </a:lnTo>
                <a:lnTo>
                  <a:pt x="2494552" y="6225013"/>
                </a:lnTo>
                <a:lnTo>
                  <a:pt x="2628664" y="6181478"/>
                </a:lnTo>
                <a:lnTo>
                  <a:pt x="2494552" y="6137943"/>
                </a:lnTo>
                <a:close/>
                <a:moveTo>
                  <a:pt x="9925845" y="5929338"/>
                </a:moveTo>
                <a:lnTo>
                  <a:pt x="9780608" y="5976501"/>
                </a:lnTo>
                <a:lnTo>
                  <a:pt x="9780608" y="6129115"/>
                </a:lnTo>
                <a:lnTo>
                  <a:pt x="9925845" y="6328893"/>
                </a:lnTo>
                <a:lnTo>
                  <a:pt x="10071083" y="6129115"/>
                </a:lnTo>
                <a:lnTo>
                  <a:pt x="10071083" y="5976501"/>
                </a:lnTo>
                <a:close/>
                <a:moveTo>
                  <a:pt x="8310578" y="5929338"/>
                </a:moveTo>
                <a:lnTo>
                  <a:pt x="8165341" y="5976501"/>
                </a:lnTo>
                <a:lnTo>
                  <a:pt x="8165341" y="6129115"/>
                </a:lnTo>
                <a:lnTo>
                  <a:pt x="8310578" y="6328893"/>
                </a:lnTo>
                <a:lnTo>
                  <a:pt x="8455815" y="6129115"/>
                </a:lnTo>
                <a:lnTo>
                  <a:pt x="8455815" y="5976501"/>
                </a:lnTo>
                <a:close/>
                <a:moveTo>
                  <a:pt x="6695916" y="5929338"/>
                </a:moveTo>
                <a:lnTo>
                  <a:pt x="6550679" y="5976501"/>
                </a:lnTo>
                <a:lnTo>
                  <a:pt x="6550679" y="6129115"/>
                </a:lnTo>
                <a:lnTo>
                  <a:pt x="6695916" y="6328893"/>
                </a:lnTo>
                <a:lnTo>
                  <a:pt x="6841154" y="6129115"/>
                </a:lnTo>
                <a:lnTo>
                  <a:pt x="6841154" y="5976501"/>
                </a:lnTo>
                <a:close/>
                <a:moveTo>
                  <a:pt x="5079560" y="5929218"/>
                </a:moveTo>
                <a:lnTo>
                  <a:pt x="4934323" y="5976380"/>
                </a:lnTo>
                <a:lnTo>
                  <a:pt x="4934323" y="6128994"/>
                </a:lnTo>
                <a:lnTo>
                  <a:pt x="5079560" y="6328772"/>
                </a:lnTo>
                <a:lnTo>
                  <a:pt x="5224798" y="6128994"/>
                </a:lnTo>
                <a:lnTo>
                  <a:pt x="5224798" y="5976380"/>
                </a:lnTo>
                <a:close/>
                <a:moveTo>
                  <a:pt x="3464656" y="5929218"/>
                </a:moveTo>
                <a:lnTo>
                  <a:pt x="3319418" y="5976380"/>
                </a:lnTo>
                <a:lnTo>
                  <a:pt x="3319418" y="6128994"/>
                </a:lnTo>
                <a:lnTo>
                  <a:pt x="3464656" y="6328772"/>
                </a:lnTo>
                <a:lnTo>
                  <a:pt x="3609893" y="6128994"/>
                </a:lnTo>
                <a:lnTo>
                  <a:pt x="3609893" y="5976380"/>
                </a:lnTo>
                <a:close/>
                <a:moveTo>
                  <a:pt x="1849751" y="5929218"/>
                </a:moveTo>
                <a:lnTo>
                  <a:pt x="1704514" y="5976380"/>
                </a:lnTo>
                <a:lnTo>
                  <a:pt x="1704514" y="6128994"/>
                </a:lnTo>
                <a:lnTo>
                  <a:pt x="1849751" y="6328772"/>
                </a:lnTo>
                <a:lnTo>
                  <a:pt x="1994989" y="6128994"/>
                </a:lnTo>
                <a:lnTo>
                  <a:pt x="1994989" y="5976380"/>
                </a:lnTo>
                <a:close/>
                <a:moveTo>
                  <a:pt x="234847" y="5929218"/>
                </a:moveTo>
                <a:lnTo>
                  <a:pt x="89609" y="5976380"/>
                </a:lnTo>
                <a:lnTo>
                  <a:pt x="89609" y="6128994"/>
                </a:lnTo>
                <a:lnTo>
                  <a:pt x="234847" y="6328772"/>
                </a:lnTo>
                <a:lnTo>
                  <a:pt x="380084" y="6128994"/>
                </a:lnTo>
                <a:lnTo>
                  <a:pt x="380084" y="5976380"/>
                </a:lnTo>
                <a:close/>
                <a:moveTo>
                  <a:pt x="10242441" y="5891125"/>
                </a:moveTo>
                <a:lnTo>
                  <a:pt x="10242441" y="5948203"/>
                </a:lnTo>
                <a:lnTo>
                  <a:pt x="10221641" y="5919664"/>
                </a:lnTo>
                <a:close/>
                <a:moveTo>
                  <a:pt x="1604357" y="5849153"/>
                </a:moveTo>
                <a:lnTo>
                  <a:pt x="1604384" y="5849162"/>
                </a:lnTo>
                <a:lnTo>
                  <a:pt x="1604263" y="5849282"/>
                </a:lnTo>
                <a:close/>
                <a:moveTo>
                  <a:pt x="6450037" y="5849033"/>
                </a:moveTo>
                <a:lnTo>
                  <a:pt x="6450064" y="5849041"/>
                </a:lnTo>
                <a:lnTo>
                  <a:pt x="6449943" y="5849162"/>
                </a:lnTo>
                <a:close/>
                <a:moveTo>
                  <a:pt x="9679604" y="5849033"/>
                </a:moveTo>
                <a:lnTo>
                  <a:pt x="9679631" y="5849041"/>
                </a:lnTo>
                <a:lnTo>
                  <a:pt x="9679510" y="5849162"/>
                </a:lnTo>
                <a:close/>
                <a:moveTo>
                  <a:pt x="4834892" y="5849033"/>
                </a:moveTo>
                <a:lnTo>
                  <a:pt x="4834918" y="5849041"/>
                </a:lnTo>
                <a:lnTo>
                  <a:pt x="4834797" y="5849162"/>
                </a:lnTo>
                <a:close/>
                <a:moveTo>
                  <a:pt x="9117909" y="5772854"/>
                </a:moveTo>
                <a:lnTo>
                  <a:pt x="8972672" y="5972631"/>
                </a:lnTo>
                <a:lnTo>
                  <a:pt x="8972672" y="6125246"/>
                </a:lnTo>
                <a:lnTo>
                  <a:pt x="9117909" y="6172408"/>
                </a:lnTo>
                <a:lnTo>
                  <a:pt x="9263147" y="6125246"/>
                </a:lnTo>
                <a:lnTo>
                  <a:pt x="9263147" y="5972631"/>
                </a:lnTo>
                <a:close/>
                <a:moveTo>
                  <a:pt x="7502642" y="5772854"/>
                </a:moveTo>
                <a:lnTo>
                  <a:pt x="7357405" y="5972631"/>
                </a:lnTo>
                <a:lnTo>
                  <a:pt x="7357405" y="6125246"/>
                </a:lnTo>
                <a:lnTo>
                  <a:pt x="7502642" y="6172408"/>
                </a:lnTo>
                <a:lnTo>
                  <a:pt x="7647880" y="6125246"/>
                </a:lnTo>
                <a:lnTo>
                  <a:pt x="7647880" y="5972631"/>
                </a:lnTo>
                <a:close/>
                <a:moveTo>
                  <a:pt x="5888101" y="5772854"/>
                </a:moveTo>
                <a:lnTo>
                  <a:pt x="5742864" y="5972631"/>
                </a:lnTo>
                <a:lnTo>
                  <a:pt x="5742864" y="6125246"/>
                </a:lnTo>
                <a:lnTo>
                  <a:pt x="5888101" y="6172408"/>
                </a:lnTo>
                <a:lnTo>
                  <a:pt x="6033338" y="6125246"/>
                </a:lnTo>
                <a:lnTo>
                  <a:pt x="6033338" y="5972631"/>
                </a:lnTo>
                <a:close/>
                <a:moveTo>
                  <a:pt x="4273196" y="5772854"/>
                </a:moveTo>
                <a:lnTo>
                  <a:pt x="4127959" y="5972631"/>
                </a:lnTo>
                <a:lnTo>
                  <a:pt x="4127959" y="6125246"/>
                </a:lnTo>
                <a:lnTo>
                  <a:pt x="4273196" y="6172408"/>
                </a:lnTo>
                <a:lnTo>
                  <a:pt x="4418434" y="6125246"/>
                </a:lnTo>
                <a:lnTo>
                  <a:pt x="4418434" y="5972631"/>
                </a:lnTo>
                <a:close/>
                <a:moveTo>
                  <a:pt x="1042420" y="5772854"/>
                </a:moveTo>
                <a:lnTo>
                  <a:pt x="897183" y="5972631"/>
                </a:lnTo>
                <a:lnTo>
                  <a:pt x="897183" y="6125246"/>
                </a:lnTo>
                <a:lnTo>
                  <a:pt x="1042420" y="6172408"/>
                </a:lnTo>
                <a:lnTo>
                  <a:pt x="1187657" y="6125246"/>
                </a:lnTo>
                <a:lnTo>
                  <a:pt x="1187657" y="5972631"/>
                </a:lnTo>
                <a:close/>
                <a:moveTo>
                  <a:pt x="2657808" y="5772613"/>
                </a:moveTo>
                <a:lnTo>
                  <a:pt x="2512571" y="5972389"/>
                </a:lnTo>
                <a:lnTo>
                  <a:pt x="2512571" y="6125004"/>
                </a:lnTo>
                <a:lnTo>
                  <a:pt x="2657808" y="6172167"/>
                </a:lnTo>
                <a:lnTo>
                  <a:pt x="2803046" y="6125004"/>
                </a:lnTo>
                <a:lnTo>
                  <a:pt x="2803046" y="5972389"/>
                </a:lnTo>
                <a:close/>
                <a:moveTo>
                  <a:pt x="8472746" y="5735487"/>
                </a:moveTo>
                <a:lnTo>
                  <a:pt x="8472746" y="5876371"/>
                </a:lnTo>
                <a:lnTo>
                  <a:pt x="8338634" y="5919906"/>
                </a:lnTo>
                <a:lnTo>
                  <a:pt x="8472746" y="5963441"/>
                </a:lnTo>
                <a:lnTo>
                  <a:pt x="8472746" y="6104324"/>
                </a:lnTo>
                <a:lnTo>
                  <a:pt x="8555583" y="5990287"/>
                </a:lnTo>
                <a:lnTo>
                  <a:pt x="8689695" y="6033822"/>
                </a:lnTo>
                <a:lnTo>
                  <a:pt x="8606857" y="5919906"/>
                </a:lnTo>
                <a:lnTo>
                  <a:pt x="8689695" y="5805868"/>
                </a:lnTo>
                <a:lnTo>
                  <a:pt x="8555583" y="5849403"/>
                </a:lnTo>
                <a:lnTo>
                  <a:pt x="8555583" y="5849524"/>
                </a:lnTo>
                <a:close/>
                <a:moveTo>
                  <a:pt x="6857842" y="5735487"/>
                </a:moveTo>
                <a:lnTo>
                  <a:pt x="6857842" y="5876371"/>
                </a:lnTo>
                <a:lnTo>
                  <a:pt x="6723730" y="5919906"/>
                </a:lnTo>
                <a:lnTo>
                  <a:pt x="6857842" y="5963441"/>
                </a:lnTo>
                <a:lnTo>
                  <a:pt x="6857842" y="6104324"/>
                </a:lnTo>
                <a:lnTo>
                  <a:pt x="6940679" y="5990287"/>
                </a:lnTo>
                <a:lnTo>
                  <a:pt x="7074791" y="6033822"/>
                </a:lnTo>
                <a:lnTo>
                  <a:pt x="6991953" y="5919906"/>
                </a:lnTo>
                <a:lnTo>
                  <a:pt x="7074791" y="5805868"/>
                </a:lnTo>
                <a:lnTo>
                  <a:pt x="6940679" y="5849403"/>
                </a:lnTo>
                <a:lnTo>
                  <a:pt x="6940679" y="5849524"/>
                </a:lnTo>
                <a:close/>
                <a:moveTo>
                  <a:pt x="5242937" y="5735487"/>
                </a:moveTo>
                <a:lnTo>
                  <a:pt x="5242937" y="5876371"/>
                </a:lnTo>
                <a:lnTo>
                  <a:pt x="5108825" y="5919906"/>
                </a:lnTo>
                <a:lnTo>
                  <a:pt x="5242937" y="5963441"/>
                </a:lnTo>
                <a:lnTo>
                  <a:pt x="5242937" y="6104324"/>
                </a:lnTo>
                <a:lnTo>
                  <a:pt x="5325775" y="5990287"/>
                </a:lnTo>
                <a:lnTo>
                  <a:pt x="5459886" y="6033822"/>
                </a:lnTo>
                <a:lnTo>
                  <a:pt x="5377049" y="5919906"/>
                </a:lnTo>
                <a:lnTo>
                  <a:pt x="5459886" y="5805868"/>
                </a:lnTo>
                <a:lnTo>
                  <a:pt x="5325775" y="5849403"/>
                </a:lnTo>
                <a:lnTo>
                  <a:pt x="5325775" y="5849524"/>
                </a:lnTo>
                <a:close/>
                <a:moveTo>
                  <a:pt x="3628033" y="5735487"/>
                </a:moveTo>
                <a:lnTo>
                  <a:pt x="3628033" y="5876371"/>
                </a:lnTo>
                <a:lnTo>
                  <a:pt x="3493921" y="5919906"/>
                </a:lnTo>
                <a:lnTo>
                  <a:pt x="3628033" y="5963441"/>
                </a:lnTo>
                <a:lnTo>
                  <a:pt x="3628033" y="6104324"/>
                </a:lnTo>
                <a:lnTo>
                  <a:pt x="3710870" y="5990287"/>
                </a:lnTo>
                <a:lnTo>
                  <a:pt x="3844982" y="6033822"/>
                </a:lnTo>
                <a:lnTo>
                  <a:pt x="3762145" y="5919906"/>
                </a:lnTo>
                <a:lnTo>
                  <a:pt x="3844982" y="5805868"/>
                </a:lnTo>
                <a:lnTo>
                  <a:pt x="3710870" y="5849403"/>
                </a:lnTo>
                <a:lnTo>
                  <a:pt x="3710870" y="5849524"/>
                </a:lnTo>
                <a:close/>
                <a:moveTo>
                  <a:pt x="2013007" y="5735487"/>
                </a:moveTo>
                <a:lnTo>
                  <a:pt x="2013007" y="5876371"/>
                </a:lnTo>
                <a:lnTo>
                  <a:pt x="1878895" y="5919906"/>
                </a:lnTo>
                <a:lnTo>
                  <a:pt x="2013007" y="5963441"/>
                </a:lnTo>
                <a:lnTo>
                  <a:pt x="2013007" y="6104324"/>
                </a:lnTo>
                <a:lnTo>
                  <a:pt x="2095845" y="5990287"/>
                </a:lnTo>
                <a:lnTo>
                  <a:pt x="2229956" y="6033822"/>
                </a:lnTo>
                <a:lnTo>
                  <a:pt x="2147119" y="5919906"/>
                </a:lnTo>
                <a:lnTo>
                  <a:pt x="2229956" y="5805868"/>
                </a:lnTo>
                <a:lnTo>
                  <a:pt x="2095845" y="5849403"/>
                </a:lnTo>
                <a:lnTo>
                  <a:pt x="2095845" y="5849524"/>
                </a:lnTo>
                <a:close/>
                <a:moveTo>
                  <a:pt x="398103" y="5735487"/>
                </a:moveTo>
                <a:lnTo>
                  <a:pt x="398103" y="5876371"/>
                </a:lnTo>
                <a:lnTo>
                  <a:pt x="263991" y="5919906"/>
                </a:lnTo>
                <a:lnTo>
                  <a:pt x="398103" y="5963441"/>
                </a:lnTo>
                <a:lnTo>
                  <a:pt x="398103" y="6104324"/>
                </a:lnTo>
                <a:lnTo>
                  <a:pt x="480940" y="5990287"/>
                </a:lnTo>
                <a:lnTo>
                  <a:pt x="615052" y="6033822"/>
                </a:lnTo>
                <a:lnTo>
                  <a:pt x="532215" y="5919906"/>
                </a:lnTo>
                <a:lnTo>
                  <a:pt x="615052" y="5805868"/>
                </a:lnTo>
                <a:lnTo>
                  <a:pt x="480940" y="5849403"/>
                </a:lnTo>
                <a:lnTo>
                  <a:pt x="480940" y="5849524"/>
                </a:lnTo>
                <a:close/>
                <a:moveTo>
                  <a:pt x="3302004" y="5735245"/>
                </a:moveTo>
                <a:lnTo>
                  <a:pt x="3219167" y="5849282"/>
                </a:lnTo>
                <a:lnTo>
                  <a:pt x="3219167" y="5849162"/>
                </a:lnTo>
                <a:lnTo>
                  <a:pt x="3085176" y="5805627"/>
                </a:lnTo>
                <a:lnTo>
                  <a:pt x="3168014" y="5919664"/>
                </a:lnTo>
                <a:lnTo>
                  <a:pt x="3085176" y="6033581"/>
                </a:lnTo>
                <a:lnTo>
                  <a:pt x="3219167" y="5990045"/>
                </a:lnTo>
                <a:lnTo>
                  <a:pt x="3302004" y="6104083"/>
                </a:lnTo>
                <a:lnTo>
                  <a:pt x="3302004" y="5963199"/>
                </a:lnTo>
                <a:lnTo>
                  <a:pt x="3436116" y="5919664"/>
                </a:lnTo>
                <a:lnTo>
                  <a:pt x="3302004" y="5876129"/>
                </a:lnTo>
                <a:close/>
                <a:moveTo>
                  <a:pt x="1687100" y="5735245"/>
                </a:moveTo>
                <a:lnTo>
                  <a:pt x="1604357" y="5849153"/>
                </a:lnTo>
                <a:lnTo>
                  <a:pt x="1470272" y="5805627"/>
                </a:lnTo>
                <a:lnTo>
                  <a:pt x="1553109" y="5919664"/>
                </a:lnTo>
                <a:lnTo>
                  <a:pt x="1470272" y="6033581"/>
                </a:lnTo>
                <a:lnTo>
                  <a:pt x="1604263" y="5990045"/>
                </a:lnTo>
                <a:lnTo>
                  <a:pt x="1687100" y="6104083"/>
                </a:lnTo>
                <a:lnTo>
                  <a:pt x="1687100" y="5963199"/>
                </a:lnTo>
                <a:lnTo>
                  <a:pt x="1821212" y="5919664"/>
                </a:lnTo>
                <a:lnTo>
                  <a:pt x="1687100" y="5876129"/>
                </a:lnTo>
                <a:close/>
                <a:moveTo>
                  <a:pt x="9762348" y="5735124"/>
                </a:moveTo>
                <a:lnTo>
                  <a:pt x="9679604" y="5849033"/>
                </a:lnTo>
                <a:lnTo>
                  <a:pt x="9545520" y="5805506"/>
                </a:lnTo>
                <a:lnTo>
                  <a:pt x="9628357" y="5919543"/>
                </a:lnTo>
                <a:lnTo>
                  <a:pt x="9545520" y="6033459"/>
                </a:lnTo>
                <a:lnTo>
                  <a:pt x="9679510" y="5989924"/>
                </a:lnTo>
                <a:lnTo>
                  <a:pt x="9762348" y="6103962"/>
                </a:lnTo>
                <a:lnTo>
                  <a:pt x="9762348" y="5963078"/>
                </a:lnTo>
                <a:lnTo>
                  <a:pt x="9896459" y="5919543"/>
                </a:lnTo>
                <a:lnTo>
                  <a:pt x="9762348" y="5876008"/>
                </a:lnTo>
                <a:close/>
                <a:moveTo>
                  <a:pt x="8147443" y="5735124"/>
                </a:moveTo>
                <a:lnTo>
                  <a:pt x="8064606" y="5849162"/>
                </a:lnTo>
                <a:lnTo>
                  <a:pt x="8064606" y="5849041"/>
                </a:lnTo>
                <a:lnTo>
                  <a:pt x="7930615" y="5805506"/>
                </a:lnTo>
                <a:lnTo>
                  <a:pt x="8013453" y="5919543"/>
                </a:lnTo>
                <a:lnTo>
                  <a:pt x="7930615" y="6033459"/>
                </a:lnTo>
                <a:lnTo>
                  <a:pt x="8064606" y="5989924"/>
                </a:lnTo>
                <a:lnTo>
                  <a:pt x="8147443" y="6103962"/>
                </a:lnTo>
                <a:lnTo>
                  <a:pt x="8147443" y="5963078"/>
                </a:lnTo>
                <a:lnTo>
                  <a:pt x="8281555" y="5919543"/>
                </a:lnTo>
                <a:lnTo>
                  <a:pt x="8147443" y="5876008"/>
                </a:lnTo>
                <a:close/>
                <a:moveTo>
                  <a:pt x="6532781" y="5735124"/>
                </a:moveTo>
                <a:lnTo>
                  <a:pt x="6450037" y="5849033"/>
                </a:lnTo>
                <a:lnTo>
                  <a:pt x="6315953" y="5805506"/>
                </a:lnTo>
                <a:lnTo>
                  <a:pt x="6398790" y="5919543"/>
                </a:lnTo>
                <a:lnTo>
                  <a:pt x="6315953" y="6033459"/>
                </a:lnTo>
                <a:lnTo>
                  <a:pt x="6449943" y="5989924"/>
                </a:lnTo>
                <a:lnTo>
                  <a:pt x="6532781" y="6103962"/>
                </a:lnTo>
                <a:lnTo>
                  <a:pt x="6532781" y="5963078"/>
                </a:lnTo>
                <a:lnTo>
                  <a:pt x="6666892" y="5919543"/>
                </a:lnTo>
                <a:lnTo>
                  <a:pt x="6532781" y="5876008"/>
                </a:lnTo>
                <a:close/>
                <a:moveTo>
                  <a:pt x="4917634" y="5735124"/>
                </a:moveTo>
                <a:lnTo>
                  <a:pt x="4834892" y="5849033"/>
                </a:lnTo>
                <a:lnTo>
                  <a:pt x="4700806" y="5805506"/>
                </a:lnTo>
                <a:lnTo>
                  <a:pt x="4783644" y="5919543"/>
                </a:lnTo>
                <a:lnTo>
                  <a:pt x="4700806" y="6033459"/>
                </a:lnTo>
                <a:lnTo>
                  <a:pt x="4834797" y="5989924"/>
                </a:lnTo>
                <a:lnTo>
                  <a:pt x="4917634" y="6103962"/>
                </a:lnTo>
                <a:lnTo>
                  <a:pt x="4917634" y="5963078"/>
                </a:lnTo>
                <a:lnTo>
                  <a:pt x="5051746" y="5919543"/>
                </a:lnTo>
                <a:lnTo>
                  <a:pt x="4917634" y="5876008"/>
                </a:lnTo>
                <a:close/>
                <a:moveTo>
                  <a:pt x="8954170" y="5719766"/>
                </a:moveTo>
                <a:lnTo>
                  <a:pt x="8719323" y="5796073"/>
                </a:lnTo>
                <a:lnTo>
                  <a:pt x="8719323" y="5796194"/>
                </a:lnTo>
                <a:lnTo>
                  <a:pt x="8629592" y="5919664"/>
                </a:lnTo>
                <a:lnTo>
                  <a:pt x="8719323" y="6043134"/>
                </a:lnTo>
                <a:lnTo>
                  <a:pt x="8864440" y="6090297"/>
                </a:lnTo>
                <a:lnTo>
                  <a:pt x="8954170" y="5966827"/>
                </a:lnTo>
                <a:close/>
                <a:moveTo>
                  <a:pt x="7339266" y="5719766"/>
                </a:moveTo>
                <a:lnTo>
                  <a:pt x="7104419" y="5796073"/>
                </a:lnTo>
                <a:lnTo>
                  <a:pt x="7104540" y="5796194"/>
                </a:lnTo>
                <a:lnTo>
                  <a:pt x="7014809" y="5919664"/>
                </a:lnTo>
                <a:lnTo>
                  <a:pt x="7104419" y="6043134"/>
                </a:lnTo>
                <a:lnTo>
                  <a:pt x="7249535" y="6090297"/>
                </a:lnTo>
                <a:lnTo>
                  <a:pt x="7339266" y="5966827"/>
                </a:lnTo>
                <a:close/>
                <a:moveTo>
                  <a:pt x="5724361" y="5719766"/>
                </a:moveTo>
                <a:lnTo>
                  <a:pt x="5489514" y="5796073"/>
                </a:lnTo>
                <a:lnTo>
                  <a:pt x="5489514" y="5796194"/>
                </a:lnTo>
                <a:lnTo>
                  <a:pt x="5399784" y="5919664"/>
                </a:lnTo>
                <a:lnTo>
                  <a:pt x="5489514" y="6043134"/>
                </a:lnTo>
                <a:lnTo>
                  <a:pt x="5634631" y="6090297"/>
                </a:lnTo>
                <a:lnTo>
                  <a:pt x="5724361" y="5966827"/>
                </a:lnTo>
                <a:close/>
                <a:moveTo>
                  <a:pt x="4109457" y="5719766"/>
                </a:moveTo>
                <a:lnTo>
                  <a:pt x="3874610" y="5796073"/>
                </a:lnTo>
                <a:lnTo>
                  <a:pt x="3874610" y="5796194"/>
                </a:lnTo>
                <a:lnTo>
                  <a:pt x="3784880" y="5919664"/>
                </a:lnTo>
                <a:lnTo>
                  <a:pt x="3874610" y="6043134"/>
                </a:lnTo>
                <a:lnTo>
                  <a:pt x="4019726" y="6090297"/>
                </a:lnTo>
                <a:lnTo>
                  <a:pt x="4109457" y="5966827"/>
                </a:lnTo>
                <a:close/>
                <a:moveTo>
                  <a:pt x="2820701" y="5719645"/>
                </a:moveTo>
                <a:lnTo>
                  <a:pt x="2820701" y="5966706"/>
                </a:lnTo>
                <a:lnTo>
                  <a:pt x="2910432" y="6090176"/>
                </a:lnTo>
                <a:cubicBezTo>
                  <a:pt x="2910432" y="6090176"/>
                  <a:pt x="3055548" y="6043013"/>
                  <a:pt x="3055548" y="6043013"/>
                </a:cubicBezTo>
                <a:lnTo>
                  <a:pt x="3145279" y="5919543"/>
                </a:lnTo>
                <a:lnTo>
                  <a:pt x="3055548" y="5796073"/>
                </a:lnTo>
                <a:lnTo>
                  <a:pt x="3055548" y="5795952"/>
                </a:lnTo>
                <a:close/>
                <a:moveTo>
                  <a:pt x="1205797" y="5719645"/>
                </a:moveTo>
                <a:lnTo>
                  <a:pt x="1205797" y="5966706"/>
                </a:lnTo>
                <a:lnTo>
                  <a:pt x="1295527" y="6090176"/>
                </a:lnTo>
                <a:cubicBezTo>
                  <a:pt x="1295527" y="6090176"/>
                  <a:pt x="1440644" y="6043013"/>
                  <a:pt x="1440644" y="6043013"/>
                </a:cubicBezTo>
                <a:lnTo>
                  <a:pt x="1530374" y="5919543"/>
                </a:lnTo>
                <a:lnTo>
                  <a:pt x="1440644" y="5796073"/>
                </a:lnTo>
                <a:lnTo>
                  <a:pt x="1440765" y="5795952"/>
                </a:lnTo>
                <a:close/>
                <a:moveTo>
                  <a:pt x="9281044" y="5719524"/>
                </a:moveTo>
                <a:lnTo>
                  <a:pt x="9281044" y="5966585"/>
                </a:lnTo>
                <a:lnTo>
                  <a:pt x="9370775" y="6090055"/>
                </a:lnTo>
                <a:cubicBezTo>
                  <a:pt x="9370775" y="6090055"/>
                  <a:pt x="9515892" y="6042892"/>
                  <a:pt x="9515892" y="6042892"/>
                </a:cubicBezTo>
                <a:lnTo>
                  <a:pt x="9605622" y="5919422"/>
                </a:lnTo>
                <a:lnTo>
                  <a:pt x="9515892" y="5795952"/>
                </a:lnTo>
                <a:lnTo>
                  <a:pt x="9515892" y="5795831"/>
                </a:lnTo>
                <a:close/>
                <a:moveTo>
                  <a:pt x="7666140" y="5719524"/>
                </a:moveTo>
                <a:lnTo>
                  <a:pt x="7666140" y="5966585"/>
                </a:lnTo>
                <a:lnTo>
                  <a:pt x="7755870" y="6090055"/>
                </a:lnTo>
                <a:cubicBezTo>
                  <a:pt x="7755870" y="6090055"/>
                  <a:pt x="7900987" y="6042892"/>
                  <a:pt x="7900987" y="6042892"/>
                </a:cubicBezTo>
                <a:lnTo>
                  <a:pt x="7990718" y="5919422"/>
                </a:lnTo>
                <a:lnTo>
                  <a:pt x="7900987" y="5795952"/>
                </a:lnTo>
                <a:lnTo>
                  <a:pt x="7900987" y="5795831"/>
                </a:lnTo>
                <a:close/>
                <a:moveTo>
                  <a:pt x="6051478" y="5719524"/>
                </a:moveTo>
                <a:lnTo>
                  <a:pt x="6051478" y="5966585"/>
                </a:lnTo>
                <a:lnTo>
                  <a:pt x="6141208" y="6090055"/>
                </a:lnTo>
                <a:cubicBezTo>
                  <a:pt x="6141208" y="6090055"/>
                  <a:pt x="6286325" y="6042892"/>
                  <a:pt x="6286325" y="6042892"/>
                </a:cubicBezTo>
                <a:lnTo>
                  <a:pt x="6376055" y="5919422"/>
                </a:lnTo>
                <a:lnTo>
                  <a:pt x="6286325" y="5795952"/>
                </a:lnTo>
                <a:lnTo>
                  <a:pt x="6286446" y="5795831"/>
                </a:lnTo>
                <a:close/>
                <a:moveTo>
                  <a:pt x="4436332" y="5719524"/>
                </a:moveTo>
                <a:lnTo>
                  <a:pt x="4436332" y="5966585"/>
                </a:lnTo>
                <a:lnTo>
                  <a:pt x="4526062" y="6090055"/>
                </a:lnTo>
                <a:cubicBezTo>
                  <a:pt x="4526062" y="6090055"/>
                  <a:pt x="4671178" y="6042892"/>
                  <a:pt x="4671178" y="6042892"/>
                </a:cubicBezTo>
                <a:lnTo>
                  <a:pt x="4760909" y="5919422"/>
                </a:lnTo>
                <a:lnTo>
                  <a:pt x="4671178" y="5795952"/>
                </a:lnTo>
                <a:lnTo>
                  <a:pt x="4671299" y="5795831"/>
                </a:lnTo>
                <a:close/>
                <a:moveTo>
                  <a:pt x="2494552" y="5719524"/>
                </a:moveTo>
                <a:lnTo>
                  <a:pt x="2259585" y="5795831"/>
                </a:lnTo>
                <a:lnTo>
                  <a:pt x="2259705" y="5795952"/>
                </a:lnTo>
                <a:lnTo>
                  <a:pt x="2169975" y="5919422"/>
                </a:lnTo>
                <a:lnTo>
                  <a:pt x="2259705" y="6042892"/>
                </a:lnTo>
                <a:lnTo>
                  <a:pt x="2404822" y="6090055"/>
                </a:lnTo>
                <a:lnTo>
                  <a:pt x="2494552" y="5966585"/>
                </a:lnTo>
                <a:close/>
                <a:moveTo>
                  <a:pt x="879648" y="5719524"/>
                </a:moveTo>
                <a:lnTo>
                  <a:pt x="644680" y="5795831"/>
                </a:lnTo>
                <a:lnTo>
                  <a:pt x="644801" y="5795952"/>
                </a:lnTo>
                <a:lnTo>
                  <a:pt x="555071" y="5919422"/>
                </a:lnTo>
                <a:lnTo>
                  <a:pt x="644801" y="6042892"/>
                </a:lnTo>
                <a:lnTo>
                  <a:pt x="789917" y="6090055"/>
                </a:lnTo>
                <a:lnTo>
                  <a:pt x="879648" y="5966585"/>
                </a:lnTo>
                <a:close/>
                <a:moveTo>
                  <a:pt x="9180068" y="5686994"/>
                </a:moveTo>
                <a:lnTo>
                  <a:pt x="9128914" y="5757496"/>
                </a:lnTo>
                <a:lnTo>
                  <a:pt x="9263026" y="5942036"/>
                </a:lnTo>
                <a:lnTo>
                  <a:pt x="9263026" y="5713961"/>
                </a:lnTo>
                <a:lnTo>
                  <a:pt x="9180189" y="5686994"/>
                </a:lnTo>
                <a:close/>
                <a:moveTo>
                  <a:pt x="7564922" y="5686994"/>
                </a:moveTo>
                <a:lnTo>
                  <a:pt x="7513768" y="5757496"/>
                </a:lnTo>
                <a:lnTo>
                  <a:pt x="7647880" y="5942036"/>
                </a:lnTo>
                <a:lnTo>
                  <a:pt x="7647880" y="5713961"/>
                </a:lnTo>
                <a:lnTo>
                  <a:pt x="7565043" y="5686994"/>
                </a:lnTo>
                <a:close/>
                <a:moveTo>
                  <a:pt x="5950259" y="5686994"/>
                </a:moveTo>
                <a:lnTo>
                  <a:pt x="5899106" y="5757496"/>
                </a:lnTo>
                <a:lnTo>
                  <a:pt x="6033217" y="5942036"/>
                </a:lnTo>
                <a:lnTo>
                  <a:pt x="6033217" y="5713961"/>
                </a:lnTo>
                <a:lnTo>
                  <a:pt x="5950380" y="5686994"/>
                </a:lnTo>
                <a:close/>
                <a:moveTo>
                  <a:pt x="4335355" y="5686994"/>
                </a:moveTo>
                <a:lnTo>
                  <a:pt x="4284201" y="5757496"/>
                </a:lnTo>
                <a:lnTo>
                  <a:pt x="4418313" y="5942036"/>
                </a:lnTo>
                <a:lnTo>
                  <a:pt x="4418313" y="5713961"/>
                </a:lnTo>
                <a:lnTo>
                  <a:pt x="4335476" y="5686994"/>
                </a:lnTo>
                <a:close/>
                <a:moveTo>
                  <a:pt x="1104699" y="5686994"/>
                </a:moveTo>
                <a:lnTo>
                  <a:pt x="1053546" y="5757496"/>
                </a:lnTo>
                <a:lnTo>
                  <a:pt x="1187657" y="5942036"/>
                </a:lnTo>
                <a:lnTo>
                  <a:pt x="1187657" y="5713961"/>
                </a:lnTo>
                <a:lnTo>
                  <a:pt x="1104820" y="5686994"/>
                </a:lnTo>
                <a:close/>
                <a:moveTo>
                  <a:pt x="9055146" y="5686752"/>
                </a:moveTo>
                <a:lnTo>
                  <a:pt x="8972309" y="5713719"/>
                </a:lnTo>
                <a:lnTo>
                  <a:pt x="8972309" y="5941794"/>
                </a:lnTo>
                <a:lnTo>
                  <a:pt x="9106421" y="5757254"/>
                </a:lnTo>
                <a:lnTo>
                  <a:pt x="9055267" y="5686752"/>
                </a:lnTo>
                <a:close/>
                <a:moveTo>
                  <a:pt x="7440242" y="5686752"/>
                </a:moveTo>
                <a:lnTo>
                  <a:pt x="7357405" y="5713719"/>
                </a:lnTo>
                <a:lnTo>
                  <a:pt x="7357405" y="5941794"/>
                </a:lnTo>
                <a:lnTo>
                  <a:pt x="7491517" y="5757254"/>
                </a:lnTo>
                <a:lnTo>
                  <a:pt x="7440364" y="5686752"/>
                </a:lnTo>
                <a:close/>
                <a:moveTo>
                  <a:pt x="5825338" y="5686752"/>
                </a:moveTo>
                <a:lnTo>
                  <a:pt x="5742501" y="5713719"/>
                </a:lnTo>
                <a:lnTo>
                  <a:pt x="5742501" y="5941794"/>
                </a:lnTo>
                <a:lnTo>
                  <a:pt x="5876613" y="5757254"/>
                </a:lnTo>
                <a:lnTo>
                  <a:pt x="5825459" y="5686752"/>
                </a:lnTo>
                <a:close/>
                <a:moveTo>
                  <a:pt x="4210434" y="5686752"/>
                </a:moveTo>
                <a:lnTo>
                  <a:pt x="4127596" y="5713719"/>
                </a:lnTo>
                <a:lnTo>
                  <a:pt x="4127596" y="5941794"/>
                </a:lnTo>
                <a:lnTo>
                  <a:pt x="4261708" y="5757254"/>
                </a:lnTo>
                <a:lnTo>
                  <a:pt x="4210554" y="5686752"/>
                </a:lnTo>
                <a:close/>
                <a:moveTo>
                  <a:pt x="2720087" y="5686752"/>
                </a:moveTo>
                <a:lnTo>
                  <a:pt x="2668934" y="5757254"/>
                </a:lnTo>
                <a:lnTo>
                  <a:pt x="2803046" y="5941794"/>
                </a:lnTo>
                <a:lnTo>
                  <a:pt x="2803046" y="5713719"/>
                </a:lnTo>
                <a:lnTo>
                  <a:pt x="2720208" y="5686752"/>
                </a:lnTo>
                <a:close/>
                <a:moveTo>
                  <a:pt x="980020" y="5686752"/>
                </a:moveTo>
                <a:lnTo>
                  <a:pt x="897183" y="5713719"/>
                </a:lnTo>
                <a:lnTo>
                  <a:pt x="897183" y="5941794"/>
                </a:lnTo>
                <a:lnTo>
                  <a:pt x="1031294" y="5757254"/>
                </a:lnTo>
                <a:lnTo>
                  <a:pt x="980141" y="5686752"/>
                </a:lnTo>
                <a:close/>
                <a:moveTo>
                  <a:pt x="2595408" y="5686510"/>
                </a:moveTo>
                <a:lnTo>
                  <a:pt x="2512571" y="5713478"/>
                </a:lnTo>
                <a:lnTo>
                  <a:pt x="2512571" y="5941552"/>
                </a:lnTo>
                <a:lnTo>
                  <a:pt x="2646683" y="5757012"/>
                </a:lnTo>
                <a:lnTo>
                  <a:pt x="2595529" y="5686510"/>
                </a:lnTo>
                <a:close/>
                <a:moveTo>
                  <a:pt x="1288392" y="5586984"/>
                </a:moveTo>
                <a:lnTo>
                  <a:pt x="1288486" y="5587114"/>
                </a:lnTo>
                <a:lnTo>
                  <a:pt x="1205676" y="5613952"/>
                </a:lnTo>
                <a:lnTo>
                  <a:pt x="1205676" y="5701022"/>
                </a:lnTo>
                <a:lnTo>
                  <a:pt x="1422504" y="5771524"/>
                </a:lnTo>
                <a:lnTo>
                  <a:pt x="1288486" y="5587114"/>
                </a:lnTo>
                <a:lnTo>
                  <a:pt x="1288513" y="5587105"/>
                </a:lnTo>
                <a:close/>
                <a:moveTo>
                  <a:pt x="9363761" y="5586622"/>
                </a:moveTo>
                <a:lnTo>
                  <a:pt x="9363855" y="5586752"/>
                </a:lnTo>
                <a:lnTo>
                  <a:pt x="9281044" y="5613589"/>
                </a:lnTo>
                <a:lnTo>
                  <a:pt x="9281044" y="5700659"/>
                </a:lnTo>
                <a:lnTo>
                  <a:pt x="9497873" y="5771161"/>
                </a:lnTo>
                <a:lnTo>
                  <a:pt x="9363855" y="5586752"/>
                </a:lnTo>
                <a:lnTo>
                  <a:pt x="9363882" y="5586743"/>
                </a:lnTo>
                <a:close/>
                <a:moveTo>
                  <a:pt x="8871333" y="5586622"/>
                </a:moveTo>
                <a:lnTo>
                  <a:pt x="8737221" y="5771161"/>
                </a:lnTo>
                <a:lnTo>
                  <a:pt x="8954170" y="5700659"/>
                </a:lnTo>
                <a:lnTo>
                  <a:pt x="8954170" y="5613589"/>
                </a:lnTo>
                <a:lnTo>
                  <a:pt x="8871333" y="5586743"/>
                </a:lnTo>
                <a:close/>
                <a:moveTo>
                  <a:pt x="7748736" y="5586622"/>
                </a:moveTo>
                <a:lnTo>
                  <a:pt x="7748830" y="5586752"/>
                </a:lnTo>
                <a:lnTo>
                  <a:pt x="7666019" y="5613589"/>
                </a:lnTo>
                <a:lnTo>
                  <a:pt x="7666019" y="5700659"/>
                </a:lnTo>
                <a:lnTo>
                  <a:pt x="7882847" y="5771161"/>
                </a:lnTo>
                <a:lnTo>
                  <a:pt x="7748830" y="5586752"/>
                </a:lnTo>
                <a:lnTo>
                  <a:pt x="7748857" y="5586743"/>
                </a:lnTo>
                <a:close/>
                <a:moveTo>
                  <a:pt x="7256428" y="5586622"/>
                </a:moveTo>
                <a:lnTo>
                  <a:pt x="7122317" y="5771161"/>
                </a:lnTo>
                <a:lnTo>
                  <a:pt x="7339266" y="5700659"/>
                </a:lnTo>
                <a:lnTo>
                  <a:pt x="7339266" y="5613589"/>
                </a:lnTo>
                <a:lnTo>
                  <a:pt x="7256428" y="5586743"/>
                </a:lnTo>
                <a:close/>
                <a:moveTo>
                  <a:pt x="6134073" y="5586622"/>
                </a:moveTo>
                <a:lnTo>
                  <a:pt x="6134167" y="5586752"/>
                </a:lnTo>
                <a:lnTo>
                  <a:pt x="6051357" y="5613589"/>
                </a:lnTo>
                <a:lnTo>
                  <a:pt x="6051357" y="5700659"/>
                </a:lnTo>
                <a:lnTo>
                  <a:pt x="6268185" y="5771161"/>
                </a:lnTo>
                <a:lnTo>
                  <a:pt x="6134167" y="5586752"/>
                </a:lnTo>
                <a:lnTo>
                  <a:pt x="6134194" y="5586743"/>
                </a:lnTo>
                <a:close/>
                <a:moveTo>
                  <a:pt x="5641524" y="5586622"/>
                </a:moveTo>
                <a:lnTo>
                  <a:pt x="5507412" y="5771161"/>
                </a:lnTo>
                <a:lnTo>
                  <a:pt x="5724361" y="5700659"/>
                </a:lnTo>
                <a:lnTo>
                  <a:pt x="5724361" y="5613589"/>
                </a:lnTo>
                <a:lnTo>
                  <a:pt x="5641524" y="5586743"/>
                </a:lnTo>
                <a:close/>
                <a:moveTo>
                  <a:pt x="4519048" y="5586622"/>
                </a:moveTo>
                <a:lnTo>
                  <a:pt x="4519143" y="5586752"/>
                </a:lnTo>
                <a:lnTo>
                  <a:pt x="4436332" y="5613589"/>
                </a:lnTo>
                <a:lnTo>
                  <a:pt x="4436332" y="5700659"/>
                </a:lnTo>
                <a:lnTo>
                  <a:pt x="4653160" y="5771161"/>
                </a:lnTo>
                <a:lnTo>
                  <a:pt x="4519143" y="5586752"/>
                </a:lnTo>
                <a:lnTo>
                  <a:pt x="4519169" y="5586743"/>
                </a:lnTo>
                <a:close/>
                <a:moveTo>
                  <a:pt x="4026619" y="5586622"/>
                </a:moveTo>
                <a:lnTo>
                  <a:pt x="3892508" y="5771161"/>
                </a:lnTo>
                <a:lnTo>
                  <a:pt x="4109457" y="5700659"/>
                </a:lnTo>
                <a:lnTo>
                  <a:pt x="4109457" y="5613589"/>
                </a:lnTo>
                <a:lnTo>
                  <a:pt x="4026619" y="5586743"/>
                </a:lnTo>
                <a:close/>
                <a:moveTo>
                  <a:pt x="2903902" y="5586380"/>
                </a:moveTo>
                <a:lnTo>
                  <a:pt x="2903996" y="5586510"/>
                </a:lnTo>
                <a:lnTo>
                  <a:pt x="2821185" y="5613347"/>
                </a:lnTo>
                <a:lnTo>
                  <a:pt x="2821185" y="5700417"/>
                </a:lnTo>
                <a:lnTo>
                  <a:pt x="3038013" y="5770920"/>
                </a:lnTo>
                <a:lnTo>
                  <a:pt x="2903996" y="5586510"/>
                </a:lnTo>
                <a:lnTo>
                  <a:pt x="2904022" y="5586501"/>
                </a:lnTo>
                <a:close/>
                <a:moveTo>
                  <a:pt x="2411594" y="5586380"/>
                </a:moveTo>
                <a:lnTo>
                  <a:pt x="2277482" y="5770920"/>
                </a:lnTo>
                <a:lnTo>
                  <a:pt x="2494431" y="5700417"/>
                </a:lnTo>
                <a:lnTo>
                  <a:pt x="2494431" y="5613347"/>
                </a:lnTo>
                <a:lnTo>
                  <a:pt x="2411594" y="5586501"/>
                </a:lnTo>
                <a:close/>
                <a:moveTo>
                  <a:pt x="796689" y="5586380"/>
                </a:moveTo>
                <a:lnTo>
                  <a:pt x="662578" y="5770920"/>
                </a:lnTo>
                <a:lnTo>
                  <a:pt x="879527" y="5700417"/>
                </a:lnTo>
                <a:lnTo>
                  <a:pt x="879527" y="5613347"/>
                </a:lnTo>
                <a:lnTo>
                  <a:pt x="796689" y="5586501"/>
                </a:lnTo>
                <a:close/>
                <a:moveTo>
                  <a:pt x="9925845" y="5510557"/>
                </a:moveTo>
                <a:cubicBezTo>
                  <a:pt x="9925845" y="5510557"/>
                  <a:pt x="9780608" y="5710454"/>
                  <a:pt x="9780608" y="5710454"/>
                </a:cubicBezTo>
                <a:lnTo>
                  <a:pt x="9780608" y="5863069"/>
                </a:lnTo>
                <a:lnTo>
                  <a:pt x="9925845" y="5910231"/>
                </a:lnTo>
                <a:lnTo>
                  <a:pt x="10071083" y="5863069"/>
                </a:lnTo>
                <a:lnTo>
                  <a:pt x="10071083" y="5710454"/>
                </a:lnTo>
                <a:lnTo>
                  <a:pt x="9925845" y="5510677"/>
                </a:lnTo>
                <a:close/>
                <a:moveTo>
                  <a:pt x="8310578" y="5510557"/>
                </a:moveTo>
                <a:cubicBezTo>
                  <a:pt x="8310578" y="5510557"/>
                  <a:pt x="8165341" y="5710454"/>
                  <a:pt x="8165341" y="5710454"/>
                </a:cubicBezTo>
                <a:lnTo>
                  <a:pt x="8165341" y="5863069"/>
                </a:lnTo>
                <a:lnTo>
                  <a:pt x="8310578" y="5910231"/>
                </a:lnTo>
                <a:lnTo>
                  <a:pt x="8455815" y="5863069"/>
                </a:lnTo>
                <a:lnTo>
                  <a:pt x="8455815" y="5710454"/>
                </a:lnTo>
                <a:lnTo>
                  <a:pt x="8310578" y="5510677"/>
                </a:lnTo>
                <a:close/>
                <a:moveTo>
                  <a:pt x="6695916" y="5510557"/>
                </a:moveTo>
                <a:cubicBezTo>
                  <a:pt x="6695916" y="5510557"/>
                  <a:pt x="6550679" y="5710454"/>
                  <a:pt x="6550679" y="5710454"/>
                </a:cubicBezTo>
                <a:lnTo>
                  <a:pt x="6550679" y="5863069"/>
                </a:lnTo>
                <a:lnTo>
                  <a:pt x="6695916" y="5910231"/>
                </a:lnTo>
                <a:lnTo>
                  <a:pt x="6841154" y="5863069"/>
                </a:lnTo>
                <a:lnTo>
                  <a:pt x="6841154" y="5710454"/>
                </a:lnTo>
                <a:lnTo>
                  <a:pt x="6695916" y="5510677"/>
                </a:lnTo>
                <a:close/>
                <a:moveTo>
                  <a:pt x="5079560" y="5510436"/>
                </a:moveTo>
                <a:cubicBezTo>
                  <a:pt x="5079560" y="5510436"/>
                  <a:pt x="4934323" y="5710333"/>
                  <a:pt x="4934323" y="5710333"/>
                </a:cubicBezTo>
                <a:lnTo>
                  <a:pt x="4934323" y="5862948"/>
                </a:lnTo>
                <a:lnTo>
                  <a:pt x="5079560" y="5910110"/>
                </a:lnTo>
                <a:lnTo>
                  <a:pt x="5224798" y="5862948"/>
                </a:lnTo>
                <a:lnTo>
                  <a:pt x="5224798" y="5710333"/>
                </a:lnTo>
                <a:lnTo>
                  <a:pt x="5079560" y="5510557"/>
                </a:lnTo>
                <a:close/>
                <a:moveTo>
                  <a:pt x="3464656" y="5510436"/>
                </a:moveTo>
                <a:cubicBezTo>
                  <a:pt x="3464656" y="5510436"/>
                  <a:pt x="3319418" y="5710333"/>
                  <a:pt x="3319418" y="5710333"/>
                </a:cubicBezTo>
                <a:lnTo>
                  <a:pt x="3319418" y="5862948"/>
                </a:lnTo>
                <a:lnTo>
                  <a:pt x="3464656" y="5910110"/>
                </a:lnTo>
                <a:lnTo>
                  <a:pt x="3609893" y="5862948"/>
                </a:lnTo>
                <a:lnTo>
                  <a:pt x="3609893" y="5710333"/>
                </a:lnTo>
                <a:lnTo>
                  <a:pt x="3464656" y="5510557"/>
                </a:lnTo>
                <a:close/>
                <a:moveTo>
                  <a:pt x="1849751" y="5510436"/>
                </a:moveTo>
                <a:cubicBezTo>
                  <a:pt x="1849751" y="5510436"/>
                  <a:pt x="1704514" y="5710333"/>
                  <a:pt x="1704514" y="5710333"/>
                </a:cubicBezTo>
                <a:lnTo>
                  <a:pt x="1704514" y="5862948"/>
                </a:lnTo>
                <a:lnTo>
                  <a:pt x="1849751" y="5910110"/>
                </a:lnTo>
                <a:lnTo>
                  <a:pt x="1994989" y="5862948"/>
                </a:lnTo>
                <a:lnTo>
                  <a:pt x="1994989" y="5710333"/>
                </a:lnTo>
                <a:lnTo>
                  <a:pt x="1849751" y="5510557"/>
                </a:lnTo>
                <a:close/>
                <a:moveTo>
                  <a:pt x="234847" y="5510436"/>
                </a:moveTo>
                <a:cubicBezTo>
                  <a:pt x="234847" y="5510436"/>
                  <a:pt x="89609" y="5710333"/>
                  <a:pt x="89609" y="5710333"/>
                </a:cubicBezTo>
                <a:lnTo>
                  <a:pt x="89609" y="5862948"/>
                </a:lnTo>
                <a:lnTo>
                  <a:pt x="234847" y="5910110"/>
                </a:lnTo>
                <a:lnTo>
                  <a:pt x="380084" y="5862948"/>
                </a:lnTo>
                <a:lnTo>
                  <a:pt x="380084" y="5710333"/>
                </a:lnTo>
                <a:lnTo>
                  <a:pt x="234847" y="5510557"/>
                </a:lnTo>
                <a:close/>
                <a:moveTo>
                  <a:pt x="8618105" y="5504752"/>
                </a:moveTo>
                <a:lnTo>
                  <a:pt x="8618105" y="5504873"/>
                </a:lnTo>
                <a:lnTo>
                  <a:pt x="8472867" y="5552036"/>
                </a:lnTo>
                <a:lnTo>
                  <a:pt x="8472867" y="5704650"/>
                </a:lnTo>
                <a:lnTo>
                  <a:pt x="8562597" y="5828120"/>
                </a:lnTo>
                <a:lnTo>
                  <a:pt x="8707835" y="5780957"/>
                </a:lnTo>
                <a:lnTo>
                  <a:pt x="8852951" y="5581059"/>
                </a:lnTo>
                <a:close/>
                <a:moveTo>
                  <a:pt x="7003200" y="5504752"/>
                </a:moveTo>
                <a:lnTo>
                  <a:pt x="7003200" y="5504873"/>
                </a:lnTo>
                <a:lnTo>
                  <a:pt x="6857962" y="5552036"/>
                </a:lnTo>
                <a:lnTo>
                  <a:pt x="6857962" y="5704650"/>
                </a:lnTo>
                <a:lnTo>
                  <a:pt x="6947693" y="5828120"/>
                </a:lnTo>
                <a:lnTo>
                  <a:pt x="7092931" y="5780957"/>
                </a:lnTo>
                <a:lnTo>
                  <a:pt x="7238047" y="5581059"/>
                </a:lnTo>
                <a:close/>
                <a:moveTo>
                  <a:pt x="5388296" y="5504752"/>
                </a:moveTo>
                <a:lnTo>
                  <a:pt x="5388416" y="5504873"/>
                </a:lnTo>
                <a:lnTo>
                  <a:pt x="5243179" y="5552036"/>
                </a:lnTo>
                <a:lnTo>
                  <a:pt x="5243179" y="5704650"/>
                </a:lnTo>
                <a:lnTo>
                  <a:pt x="5332909" y="5828120"/>
                </a:lnTo>
                <a:lnTo>
                  <a:pt x="5478147" y="5780957"/>
                </a:lnTo>
                <a:lnTo>
                  <a:pt x="5623263" y="5581059"/>
                </a:lnTo>
                <a:close/>
                <a:moveTo>
                  <a:pt x="3773391" y="5504752"/>
                </a:moveTo>
                <a:lnTo>
                  <a:pt x="3773391" y="5504873"/>
                </a:lnTo>
                <a:lnTo>
                  <a:pt x="3628154" y="5552036"/>
                </a:lnTo>
                <a:lnTo>
                  <a:pt x="3628154" y="5704650"/>
                </a:lnTo>
                <a:lnTo>
                  <a:pt x="3717884" y="5828120"/>
                </a:lnTo>
                <a:lnTo>
                  <a:pt x="3863122" y="5780957"/>
                </a:lnTo>
                <a:lnTo>
                  <a:pt x="4008238" y="5581059"/>
                </a:lnTo>
                <a:close/>
                <a:moveTo>
                  <a:pt x="2158366" y="5504510"/>
                </a:moveTo>
                <a:lnTo>
                  <a:pt x="2158366" y="5504631"/>
                </a:lnTo>
                <a:lnTo>
                  <a:pt x="2013128" y="5551794"/>
                </a:lnTo>
                <a:lnTo>
                  <a:pt x="2013128" y="5704408"/>
                </a:lnTo>
                <a:lnTo>
                  <a:pt x="2102859" y="5827878"/>
                </a:lnTo>
                <a:lnTo>
                  <a:pt x="2248096" y="5780715"/>
                </a:lnTo>
                <a:lnTo>
                  <a:pt x="2393212" y="5580817"/>
                </a:lnTo>
                <a:close/>
                <a:moveTo>
                  <a:pt x="543461" y="5504510"/>
                </a:moveTo>
                <a:lnTo>
                  <a:pt x="543582" y="5504631"/>
                </a:lnTo>
                <a:lnTo>
                  <a:pt x="398345" y="5551794"/>
                </a:lnTo>
                <a:lnTo>
                  <a:pt x="398345" y="5704408"/>
                </a:lnTo>
                <a:lnTo>
                  <a:pt x="488075" y="5827878"/>
                </a:lnTo>
                <a:lnTo>
                  <a:pt x="633312" y="5780715"/>
                </a:lnTo>
                <a:lnTo>
                  <a:pt x="778429" y="5580817"/>
                </a:lnTo>
                <a:close/>
                <a:moveTo>
                  <a:pt x="3156767" y="5504389"/>
                </a:moveTo>
                <a:lnTo>
                  <a:pt x="2921799" y="5580696"/>
                </a:lnTo>
                <a:lnTo>
                  <a:pt x="3067037" y="5780594"/>
                </a:lnTo>
                <a:lnTo>
                  <a:pt x="3212274" y="5827757"/>
                </a:lnTo>
                <a:lnTo>
                  <a:pt x="3302004" y="5704287"/>
                </a:lnTo>
                <a:lnTo>
                  <a:pt x="3302004" y="5551673"/>
                </a:lnTo>
                <a:lnTo>
                  <a:pt x="3156767" y="5504510"/>
                </a:lnTo>
                <a:close/>
                <a:moveTo>
                  <a:pt x="1541863" y="5504389"/>
                </a:moveTo>
                <a:lnTo>
                  <a:pt x="1306895" y="5580696"/>
                </a:lnTo>
                <a:lnTo>
                  <a:pt x="1452132" y="5780594"/>
                </a:lnTo>
                <a:lnTo>
                  <a:pt x="1597370" y="5827757"/>
                </a:lnTo>
                <a:lnTo>
                  <a:pt x="1687100" y="5704287"/>
                </a:lnTo>
                <a:lnTo>
                  <a:pt x="1687100" y="5551673"/>
                </a:lnTo>
                <a:lnTo>
                  <a:pt x="1541863" y="5504510"/>
                </a:lnTo>
                <a:close/>
                <a:moveTo>
                  <a:pt x="9617110" y="5504268"/>
                </a:moveTo>
                <a:lnTo>
                  <a:pt x="9382143" y="5580575"/>
                </a:lnTo>
                <a:lnTo>
                  <a:pt x="9527380" y="5780473"/>
                </a:lnTo>
                <a:lnTo>
                  <a:pt x="9672617" y="5827636"/>
                </a:lnTo>
                <a:lnTo>
                  <a:pt x="9762348" y="5704166"/>
                </a:lnTo>
                <a:lnTo>
                  <a:pt x="9762348" y="5551552"/>
                </a:lnTo>
                <a:lnTo>
                  <a:pt x="9617110" y="5504389"/>
                </a:lnTo>
                <a:close/>
                <a:moveTo>
                  <a:pt x="8002206" y="5504268"/>
                </a:moveTo>
                <a:lnTo>
                  <a:pt x="7767238" y="5580575"/>
                </a:lnTo>
                <a:lnTo>
                  <a:pt x="7912475" y="5780473"/>
                </a:lnTo>
                <a:lnTo>
                  <a:pt x="8057713" y="5827636"/>
                </a:lnTo>
                <a:lnTo>
                  <a:pt x="8147443" y="5704166"/>
                </a:lnTo>
                <a:lnTo>
                  <a:pt x="8147443" y="5551552"/>
                </a:lnTo>
                <a:lnTo>
                  <a:pt x="8002206" y="5504389"/>
                </a:lnTo>
                <a:close/>
                <a:moveTo>
                  <a:pt x="6387544" y="5504268"/>
                </a:moveTo>
                <a:lnTo>
                  <a:pt x="6152576" y="5580575"/>
                </a:lnTo>
                <a:lnTo>
                  <a:pt x="6297813" y="5780473"/>
                </a:lnTo>
                <a:lnTo>
                  <a:pt x="6443050" y="5827636"/>
                </a:lnTo>
                <a:lnTo>
                  <a:pt x="6532781" y="5704166"/>
                </a:lnTo>
                <a:lnTo>
                  <a:pt x="6532781" y="5551552"/>
                </a:lnTo>
                <a:lnTo>
                  <a:pt x="6387544" y="5504389"/>
                </a:lnTo>
                <a:close/>
                <a:moveTo>
                  <a:pt x="4772397" y="5504268"/>
                </a:moveTo>
                <a:lnTo>
                  <a:pt x="4537429" y="5580575"/>
                </a:lnTo>
                <a:lnTo>
                  <a:pt x="4682667" y="5780473"/>
                </a:lnTo>
                <a:lnTo>
                  <a:pt x="4827904" y="5827636"/>
                </a:lnTo>
                <a:lnTo>
                  <a:pt x="4917634" y="5704166"/>
                </a:lnTo>
                <a:lnTo>
                  <a:pt x="4917634" y="5551552"/>
                </a:lnTo>
                <a:lnTo>
                  <a:pt x="4772397" y="5504389"/>
                </a:lnTo>
                <a:close/>
                <a:moveTo>
                  <a:pt x="2910311" y="5424817"/>
                </a:moveTo>
                <a:lnTo>
                  <a:pt x="2859157" y="5495198"/>
                </a:lnTo>
                <a:lnTo>
                  <a:pt x="2910311" y="5565701"/>
                </a:lnTo>
                <a:cubicBezTo>
                  <a:pt x="2910311" y="5565701"/>
                  <a:pt x="3127260" y="5495198"/>
                  <a:pt x="3127260" y="5495198"/>
                </a:cubicBezTo>
                <a:lnTo>
                  <a:pt x="3127018" y="5495198"/>
                </a:lnTo>
                <a:close/>
                <a:moveTo>
                  <a:pt x="1295406" y="5424817"/>
                </a:moveTo>
                <a:lnTo>
                  <a:pt x="1244253" y="5495198"/>
                </a:lnTo>
                <a:lnTo>
                  <a:pt x="1295406" y="5565701"/>
                </a:lnTo>
                <a:cubicBezTo>
                  <a:pt x="1295406" y="5565701"/>
                  <a:pt x="1512355" y="5495198"/>
                  <a:pt x="1512355" y="5495198"/>
                </a:cubicBezTo>
                <a:lnTo>
                  <a:pt x="1512114" y="5495198"/>
                </a:lnTo>
                <a:close/>
                <a:moveTo>
                  <a:pt x="9370654" y="5424696"/>
                </a:moveTo>
                <a:lnTo>
                  <a:pt x="9319501" y="5495077"/>
                </a:lnTo>
                <a:lnTo>
                  <a:pt x="9370654" y="5565580"/>
                </a:lnTo>
                <a:cubicBezTo>
                  <a:pt x="9370654" y="5565580"/>
                  <a:pt x="9587603" y="5495077"/>
                  <a:pt x="9587603" y="5495077"/>
                </a:cubicBezTo>
                <a:lnTo>
                  <a:pt x="9587361" y="5495077"/>
                </a:lnTo>
                <a:close/>
                <a:moveTo>
                  <a:pt x="8864198" y="5424696"/>
                </a:moveTo>
                <a:lnTo>
                  <a:pt x="8647491" y="5495077"/>
                </a:lnTo>
                <a:lnTo>
                  <a:pt x="8647369" y="5495077"/>
                </a:lnTo>
                <a:lnTo>
                  <a:pt x="8864198" y="5565580"/>
                </a:lnTo>
                <a:cubicBezTo>
                  <a:pt x="8864198" y="5565580"/>
                  <a:pt x="8915351" y="5495077"/>
                  <a:pt x="8915351" y="5495077"/>
                </a:cubicBezTo>
                <a:close/>
                <a:moveTo>
                  <a:pt x="7755750" y="5424696"/>
                </a:moveTo>
                <a:lnTo>
                  <a:pt x="7704596" y="5495077"/>
                </a:lnTo>
                <a:lnTo>
                  <a:pt x="7755750" y="5565580"/>
                </a:lnTo>
                <a:cubicBezTo>
                  <a:pt x="7755750" y="5565580"/>
                  <a:pt x="7972699" y="5495077"/>
                  <a:pt x="7972699" y="5495077"/>
                </a:cubicBezTo>
                <a:lnTo>
                  <a:pt x="7972457" y="5495077"/>
                </a:lnTo>
                <a:close/>
                <a:moveTo>
                  <a:pt x="7249294" y="5424696"/>
                </a:moveTo>
                <a:lnTo>
                  <a:pt x="7032586" y="5495077"/>
                </a:lnTo>
                <a:lnTo>
                  <a:pt x="7032466" y="5495077"/>
                </a:lnTo>
                <a:lnTo>
                  <a:pt x="7249294" y="5565580"/>
                </a:lnTo>
                <a:cubicBezTo>
                  <a:pt x="7249294" y="5565580"/>
                  <a:pt x="7300447" y="5495077"/>
                  <a:pt x="7300447" y="5495077"/>
                </a:cubicBezTo>
                <a:close/>
                <a:moveTo>
                  <a:pt x="6141087" y="5424696"/>
                </a:moveTo>
                <a:lnTo>
                  <a:pt x="6089934" y="5495077"/>
                </a:lnTo>
                <a:lnTo>
                  <a:pt x="6141087" y="5565580"/>
                </a:lnTo>
                <a:cubicBezTo>
                  <a:pt x="6141087" y="5565580"/>
                  <a:pt x="6358037" y="5495077"/>
                  <a:pt x="6358037" y="5495077"/>
                </a:cubicBezTo>
                <a:lnTo>
                  <a:pt x="6357794" y="5495077"/>
                </a:lnTo>
                <a:close/>
                <a:moveTo>
                  <a:pt x="5634389" y="5424696"/>
                </a:moveTo>
                <a:lnTo>
                  <a:pt x="5417682" y="5495077"/>
                </a:lnTo>
                <a:lnTo>
                  <a:pt x="5417561" y="5495077"/>
                </a:lnTo>
                <a:lnTo>
                  <a:pt x="5634389" y="5565580"/>
                </a:lnTo>
                <a:cubicBezTo>
                  <a:pt x="5634389" y="5565580"/>
                  <a:pt x="5685542" y="5495077"/>
                  <a:pt x="5685542" y="5495077"/>
                </a:cubicBezTo>
                <a:close/>
                <a:moveTo>
                  <a:pt x="4525941" y="5424696"/>
                </a:moveTo>
                <a:lnTo>
                  <a:pt x="4474787" y="5495077"/>
                </a:lnTo>
                <a:lnTo>
                  <a:pt x="4525941" y="5565580"/>
                </a:lnTo>
                <a:cubicBezTo>
                  <a:pt x="4525941" y="5565580"/>
                  <a:pt x="4742890" y="5495077"/>
                  <a:pt x="4742890" y="5495077"/>
                </a:cubicBezTo>
                <a:lnTo>
                  <a:pt x="4742648" y="5495077"/>
                </a:lnTo>
                <a:close/>
                <a:moveTo>
                  <a:pt x="4019484" y="5424696"/>
                </a:moveTo>
                <a:lnTo>
                  <a:pt x="3802777" y="5495077"/>
                </a:lnTo>
                <a:lnTo>
                  <a:pt x="3802656" y="5495077"/>
                </a:lnTo>
                <a:lnTo>
                  <a:pt x="4019484" y="5565580"/>
                </a:lnTo>
                <a:cubicBezTo>
                  <a:pt x="4019484" y="5565580"/>
                  <a:pt x="4070638" y="5495077"/>
                  <a:pt x="4070638" y="5495077"/>
                </a:cubicBezTo>
                <a:close/>
                <a:moveTo>
                  <a:pt x="2404459" y="5424454"/>
                </a:moveTo>
                <a:lnTo>
                  <a:pt x="2187752" y="5494835"/>
                </a:lnTo>
                <a:lnTo>
                  <a:pt x="2187631" y="5494835"/>
                </a:lnTo>
                <a:lnTo>
                  <a:pt x="2404459" y="5565338"/>
                </a:lnTo>
                <a:cubicBezTo>
                  <a:pt x="2404459" y="5565338"/>
                  <a:pt x="2455613" y="5494835"/>
                  <a:pt x="2455613" y="5494835"/>
                </a:cubicBezTo>
                <a:close/>
                <a:moveTo>
                  <a:pt x="789555" y="5424454"/>
                </a:moveTo>
                <a:lnTo>
                  <a:pt x="572847" y="5494835"/>
                </a:lnTo>
                <a:lnTo>
                  <a:pt x="572726" y="5494835"/>
                </a:lnTo>
                <a:lnTo>
                  <a:pt x="789555" y="5565338"/>
                </a:lnTo>
                <a:cubicBezTo>
                  <a:pt x="789555" y="5565338"/>
                  <a:pt x="840708" y="5494835"/>
                  <a:pt x="840708" y="5494835"/>
                </a:cubicBezTo>
                <a:close/>
                <a:moveTo>
                  <a:pt x="10071083" y="5310900"/>
                </a:moveTo>
                <a:lnTo>
                  <a:pt x="9936971" y="5495319"/>
                </a:lnTo>
                <a:lnTo>
                  <a:pt x="10071083" y="5679859"/>
                </a:lnTo>
                <a:lnTo>
                  <a:pt x="10071083" y="5538975"/>
                </a:lnTo>
                <a:cubicBezTo>
                  <a:pt x="10071083" y="5538975"/>
                  <a:pt x="10205195" y="5495319"/>
                  <a:pt x="10205195" y="5495319"/>
                </a:cubicBezTo>
                <a:lnTo>
                  <a:pt x="10204953" y="5495319"/>
                </a:lnTo>
                <a:lnTo>
                  <a:pt x="10071083" y="5451784"/>
                </a:lnTo>
                <a:close/>
                <a:moveTo>
                  <a:pt x="9780245" y="5310900"/>
                </a:moveTo>
                <a:lnTo>
                  <a:pt x="9780245" y="5451784"/>
                </a:lnTo>
                <a:cubicBezTo>
                  <a:pt x="9780245" y="5451784"/>
                  <a:pt x="9646375" y="5495319"/>
                  <a:pt x="9646375" y="5495319"/>
                </a:cubicBezTo>
                <a:lnTo>
                  <a:pt x="9646133" y="5495319"/>
                </a:lnTo>
                <a:cubicBezTo>
                  <a:pt x="9646133" y="5495319"/>
                  <a:pt x="9780245" y="5538854"/>
                  <a:pt x="9780245" y="5538854"/>
                </a:cubicBezTo>
                <a:lnTo>
                  <a:pt x="9780245" y="5679738"/>
                </a:lnTo>
                <a:lnTo>
                  <a:pt x="9914313" y="5495259"/>
                </a:lnTo>
                <a:lnTo>
                  <a:pt x="9914357" y="5495319"/>
                </a:lnTo>
                <a:lnTo>
                  <a:pt x="9914357" y="5495198"/>
                </a:lnTo>
                <a:lnTo>
                  <a:pt x="9914313" y="5495259"/>
                </a:lnTo>
                <a:close/>
                <a:moveTo>
                  <a:pt x="8455815" y="5310900"/>
                </a:moveTo>
                <a:lnTo>
                  <a:pt x="8321825" y="5495319"/>
                </a:lnTo>
                <a:lnTo>
                  <a:pt x="8455815" y="5679859"/>
                </a:lnTo>
                <a:lnTo>
                  <a:pt x="8455815" y="5538975"/>
                </a:lnTo>
                <a:cubicBezTo>
                  <a:pt x="8455815" y="5538975"/>
                  <a:pt x="8589928" y="5495319"/>
                  <a:pt x="8589928" y="5495319"/>
                </a:cubicBezTo>
                <a:lnTo>
                  <a:pt x="8589685" y="5495319"/>
                </a:lnTo>
                <a:lnTo>
                  <a:pt x="8455815" y="5451784"/>
                </a:lnTo>
                <a:close/>
                <a:moveTo>
                  <a:pt x="8165341" y="5310900"/>
                </a:moveTo>
                <a:lnTo>
                  <a:pt x="8165341" y="5451784"/>
                </a:lnTo>
                <a:cubicBezTo>
                  <a:pt x="8165341" y="5451784"/>
                  <a:pt x="8031471" y="5495319"/>
                  <a:pt x="8031471" y="5495319"/>
                </a:cubicBezTo>
                <a:lnTo>
                  <a:pt x="8031229" y="5495319"/>
                </a:lnTo>
                <a:lnTo>
                  <a:pt x="8165341" y="5538854"/>
                </a:lnTo>
                <a:lnTo>
                  <a:pt x="8165341" y="5679738"/>
                </a:lnTo>
                <a:lnTo>
                  <a:pt x="8299409" y="5495259"/>
                </a:lnTo>
                <a:lnTo>
                  <a:pt x="8299453" y="5495319"/>
                </a:lnTo>
                <a:lnTo>
                  <a:pt x="8299453" y="5495198"/>
                </a:lnTo>
                <a:lnTo>
                  <a:pt x="8299409" y="5495259"/>
                </a:lnTo>
                <a:close/>
                <a:moveTo>
                  <a:pt x="6841033" y="5310900"/>
                </a:moveTo>
                <a:lnTo>
                  <a:pt x="6706920" y="5495319"/>
                </a:lnTo>
                <a:lnTo>
                  <a:pt x="6841033" y="5679859"/>
                </a:lnTo>
                <a:lnTo>
                  <a:pt x="6841033" y="5538975"/>
                </a:lnTo>
                <a:cubicBezTo>
                  <a:pt x="6841033" y="5538975"/>
                  <a:pt x="6975144" y="5495319"/>
                  <a:pt x="6975144" y="5495319"/>
                </a:cubicBezTo>
                <a:lnTo>
                  <a:pt x="6974903" y="5495319"/>
                </a:lnTo>
                <a:lnTo>
                  <a:pt x="6841033" y="5451784"/>
                </a:lnTo>
                <a:close/>
                <a:moveTo>
                  <a:pt x="6550679" y="5310900"/>
                </a:moveTo>
                <a:lnTo>
                  <a:pt x="6550679" y="5451784"/>
                </a:lnTo>
                <a:cubicBezTo>
                  <a:pt x="6550679" y="5451784"/>
                  <a:pt x="6416809" y="5495319"/>
                  <a:pt x="6416809" y="5495319"/>
                </a:cubicBezTo>
                <a:lnTo>
                  <a:pt x="6416566" y="5495319"/>
                </a:lnTo>
                <a:lnTo>
                  <a:pt x="6550679" y="5538854"/>
                </a:lnTo>
                <a:lnTo>
                  <a:pt x="6550679" y="5679738"/>
                </a:lnTo>
                <a:lnTo>
                  <a:pt x="6684747" y="5495259"/>
                </a:lnTo>
                <a:lnTo>
                  <a:pt x="6684791" y="5495319"/>
                </a:lnTo>
                <a:lnTo>
                  <a:pt x="6684791" y="5495198"/>
                </a:lnTo>
                <a:lnTo>
                  <a:pt x="6684747" y="5495259"/>
                </a:lnTo>
                <a:close/>
                <a:moveTo>
                  <a:pt x="5224677" y="5310779"/>
                </a:moveTo>
                <a:lnTo>
                  <a:pt x="5090565" y="5495198"/>
                </a:lnTo>
                <a:lnTo>
                  <a:pt x="5224677" y="5679738"/>
                </a:lnTo>
                <a:lnTo>
                  <a:pt x="5224677" y="5538854"/>
                </a:lnTo>
                <a:cubicBezTo>
                  <a:pt x="5224677" y="5538854"/>
                  <a:pt x="5358789" y="5495198"/>
                  <a:pt x="5358789" y="5495198"/>
                </a:cubicBezTo>
                <a:lnTo>
                  <a:pt x="5358547" y="5495198"/>
                </a:lnTo>
                <a:lnTo>
                  <a:pt x="5224677" y="5451663"/>
                </a:lnTo>
                <a:close/>
                <a:moveTo>
                  <a:pt x="4934323" y="5310779"/>
                </a:moveTo>
                <a:lnTo>
                  <a:pt x="4934323" y="5451663"/>
                </a:lnTo>
                <a:cubicBezTo>
                  <a:pt x="4934323" y="5451663"/>
                  <a:pt x="4800453" y="5495198"/>
                  <a:pt x="4800453" y="5495198"/>
                </a:cubicBezTo>
                <a:lnTo>
                  <a:pt x="4800211" y="5495198"/>
                </a:lnTo>
                <a:lnTo>
                  <a:pt x="4934323" y="5538733"/>
                </a:lnTo>
                <a:lnTo>
                  <a:pt x="4934323" y="5679617"/>
                </a:lnTo>
                <a:lnTo>
                  <a:pt x="5068391" y="5495138"/>
                </a:lnTo>
                <a:lnTo>
                  <a:pt x="5068435" y="5495198"/>
                </a:lnTo>
                <a:lnTo>
                  <a:pt x="5068435" y="5495077"/>
                </a:lnTo>
                <a:lnTo>
                  <a:pt x="5068391" y="5495138"/>
                </a:lnTo>
                <a:close/>
                <a:moveTo>
                  <a:pt x="3609893" y="5310779"/>
                </a:moveTo>
                <a:lnTo>
                  <a:pt x="3475902" y="5495198"/>
                </a:lnTo>
                <a:lnTo>
                  <a:pt x="3609893" y="5679738"/>
                </a:lnTo>
                <a:lnTo>
                  <a:pt x="3609893" y="5538854"/>
                </a:lnTo>
                <a:cubicBezTo>
                  <a:pt x="3609893" y="5538854"/>
                  <a:pt x="3744005" y="5495198"/>
                  <a:pt x="3744005" y="5495198"/>
                </a:cubicBezTo>
                <a:lnTo>
                  <a:pt x="3743763" y="5495198"/>
                </a:lnTo>
                <a:lnTo>
                  <a:pt x="3609893" y="5451663"/>
                </a:lnTo>
                <a:close/>
                <a:moveTo>
                  <a:pt x="3319418" y="5310779"/>
                </a:moveTo>
                <a:lnTo>
                  <a:pt x="3319418" y="5451663"/>
                </a:lnTo>
                <a:cubicBezTo>
                  <a:pt x="3319418" y="5451663"/>
                  <a:pt x="3185549" y="5495198"/>
                  <a:pt x="3185549" y="5495198"/>
                </a:cubicBezTo>
                <a:lnTo>
                  <a:pt x="3185307" y="5495198"/>
                </a:lnTo>
                <a:lnTo>
                  <a:pt x="3319418" y="5538733"/>
                </a:lnTo>
                <a:lnTo>
                  <a:pt x="3319418" y="5679617"/>
                </a:lnTo>
                <a:lnTo>
                  <a:pt x="3453486" y="5495138"/>
                </a:lnTo>
                <a:lnTo>
                  <a:pt x="3453530" y="5495198"/>
                </a:lnTo>
                <a:lnTo>
                  <a:pt x="3453530" y="5495077"/>
                </a:lnTo>
                <a:lnTo>
                  <a:pt x="3453486" y="5495138"/>
                </a:lnTo>
                <a:close/>
                <a:moveTo>
                  <a:pt x="1994868" y="5310779"/>
                </a:moveTo>
                <a:lnTo>
                  <a:pt x="1860756" y="5495198"/>
                </a:lnTo>
                <a:lnTo>
                  <a:pt x="1994868" y="5679738"/>
                </a:lnTo>
                <a:lnTo>
                  <a:pt x="1994868" y="5538854"/>
                </a:lnTo>
                <a:cubicBezTo>
                  <a:pt x="1994868" y="5538854"/>
                  <a:pt x="2128980" y="5495198"/>
                  <a:pt x="2128980" y="5495198"/>
                </a:cubicBezTo>
                <a:lnTo>
                  <a:pt x="2128738" y="5495198"/>
                </a:lnTo>
                <a:lnTo>
                  <a:pt x="1994868" y="5451663"/>
                </a:lnTo>
                <a:close/>
                <a:moveTo>
                  <a:pt x="1704514" y="5310779"/>
                </a:moveTo>
                <a:lnTo>
                  <a:pt x="1704514" y="5451663"/>
                </a:lnTo>
                <a:cubicBezTo>
                  <a:pt x="1704514" y="5451663"/>
                  <a:pt x="1570644" y="5495198"/>
                  <a:pt x="1570644" y="5495198"/>
                </a:cubicBezTo>
                <a:lnTo>
                  <a:pt x="1570402" y="5495198"/>
                </a:lnTo>
                <a:lnTo>
                  <a:pt x="1704514" y="5538733"/>
                </a:lnTo>
                <a:lnTo>
                  <a:pt x="1704514" y="5679617"/>
                </a:lnTo>
                <a:lnTo>
                  <a:pt x="1838582" y="5495138"/>
                </a:lnTo>
                <a:lnTo>
                  <a:pt x="1838626" y="5495198"/>
                </a:lnTo>
                <a:lnTo>
                  <a:pt x="1838626" y="5495077"/>
                </a:lnTo>
                <a:lnTo>
                  <a:pt x="1838582" y="5495138"/>
                </a:lnTo>
                <a:close/>
                <a:moveTo>
                  <a:pt x="380205" y="5310659"/>
                </a:moveTo>
                <a:lnTo>
                  <a:pt x="246093" y="5495077"/>
                </a:lnTo>
                <a:lnTo>
                  <a:pt x="380205" y="5679617"/>
                </a:lnTo>
                <a:lnTo>
                  <a:pt x="380205" y="5538733"/>
                </a:lnTo>
                <a:cubicBezTo>
                  <a:pt x="380205" y="5538733"/>
                  <a:pt x="514317" y="5495077"/>
                  <a:pt x="514317" y="5495077"/>
                </a:cubicBezTo>
                <a:lnTo>
                  <a:pt x="514075" y="5495077"/>
                </a:lnTo>
                <a:lnTo>
                  <a:pt x="380205" y="5451542"/>
                </a:lnTo>
                <a:close/>
                <a:moveTo>
                  <a:pt x="9117909" y="5248016"/>
                </a:move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lnTo>
                  <a:pt x="9117788" y="5741896"/>
                </a:ln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close/>
                <a:moveTo>
                  <a:pt x="7502763" y="5248016"/>
                </a:move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lnTo>
                  <a:pt x="7502642" y="5741896"/>
                </a:ln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close/>
                <a:moveTo>
                  <a:pt x="5888101" y="5248016"/>
                </a:move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lnTo>
                  <a:pt x="5887980" y="5741896"/>
                </a:ln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close/>
                <a:moveTo>
                  <a:pt x="4273196" y="5248016"/>
                </a:move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lnTo>
                  <a:pt x="4273076" y="5741896"/>
                </a:ln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close/>
                <a:moveTo>
                  <a:pt x="1042420" y="5248016"/>
                </a:move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lnTo>
                  <a:pt x="1042299" y="5741896"/>
                </a:ln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close/>
                <a:moveTo>
                  <a:pt x="2657929" y="5247775"/>
                </a:move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lnTo>
                  <a:pt x="2657808" y="5741654"/>
                </a:ln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close/>
                <a:moveTo>
                  <a:pt x="1422504" y="5219114"/>
                </a:moveTo>
                <a:lnTo>
                  <a:pt x="1422383" y="5219235"/>
                </a:lnTo>
                <a:lnTo>
                  <a:pt x="1205555" y="5289738"/>
                </a:lnTo>
                <a:lnTo>
                  <a:pt x="1205555" y="5376807"/>
                </a:lnTo>
                <a:lnTo>
                  <a:pt x="1288392" y="5403654"/>
                </a:lnTo>
                <a:close/>
                <a:moveTo>
                  <a:pt x="9497873" y="5218751"/>
                </a:moveTo>
                <a:lnTo>
                  <a:pt x="9497752" y="5218872"/>
                </a:lnTo>
                <a:lnTo>
                  <a:pt x="9280924" y="5289375"/>
                </a:lnTo>
                <a:lnTo>
                  <a:pt x="9280924" y="5376444"/>
                </a:lnTo>
                <a:lnTo>
                  <a:pt x="9363761" y="5403291"/>
                </a:lnTo>
                <a:close/>
                <a:moveTo>
                  <a:pt x="8737221" y="5218751"/>
                </a:moveTo>
                <a:lnTo>
                  <a:pt x="8871333" y="5403291"/>
                </a:lnTo>
                <a:lnTo>
                  <a:pt x="8954170" y="5376444"/>
                </a:lnTo>
                <a:lnTo>
                  <a:pt x="8954170" y="5289375"/>
                </a:lnTo>
                <a:lnTo>
                  <a:pt x="8954170" y="5289254"/>
                </a:lnTo>
                <a:close/>
                <a:moveTo>
                  <a:pt x="7882847" y="5218751"/>
                </a:moveTo>
                <a:lnTo>
                  <a:pt x="7882727" y="5218872"/>
                </a:lnTo>
                <a:lnTo>
                  <a:pt x="7665898" y="5289375"/>
                </a:lnTo>
                <a:lnTo>
                  <a:pt x="7665898" y="5376444"/>
                </a:lnTo>
                <a:lnTo>
                  <a:pt x="7748736" y="5403291"/>
                </a:lnTo>
                <a:close/>
                <a:moveTo>
                  <a:pt x="7122317" y="5218751"/>
                </a:moveTo>
                <a:lnTo>
                  <a:pt x="7256428" y="5403291"/>
                </a:lnTo>
                <a:lnTo>
                  <a:pt x="7339266" y="5376444"/>
                </a:lnTo>
                <a:lnTo>
                  <a:pt x="7339266" y="5289375"/>
                </a:lnTo>
                <a:lnTo>
                  <a:pt x="7339266" y="5289254"/>
                </a:lnTo>
                <a:close/>
                <a:moveTo>
                  <a:pt x="6268185" y="5218751"/>
                </a:moveTo>
                <a:lnTo>
                  <a:pt x="6268064" y="5218872"/>
                </a:lnTo>
                <a:lnTo>
                  <a:pt x="6051236" y="5289375"/>
                </a:lnTo>
                <a:lnTo>
                  <a:pt x="6051236" y="5376444"/>
                </a:lnTo>
                <a:lnTo>
                  <a:pt x="6134073" y="5403291"/>
                </a:lnTo>
                <a:close/>
                <a:moveTo>
                  <a:pt x="5507412" y="5218751"/>
                </a:moveTo>
                <a:lnTo>
                  <a:pt x="5641524" y="5403291"/>
                </a:lnTo>
                <a:lnTo>
                  <a:pt x="5724361" y="5376444"/>
                </a:lnTo>
                <a:lnTo>
                  <a:pt x="5724361" y="5289375"/>
                </a:lnTo>
                <a:lnTo>
                  <a:pt x="5724361" y="5289254"/>
                </a:lnTo>
                <a:close/>
                <a:moveTo>
                  <a:pt x="4653160" y="5218751"/>
                </a:moveTo>
                <a:lnTo>
                  <a:pt x="4653039" y="5218872"/>
                </a:lnTo>
                <a:lnTo>
                  <a:pt x="4436211" y="5289375"/>
                </a:lnTo>
                <a:lnTo>
                  <a:pt x="4436211" y="5376444"/>
                </a:lnTo>
                <a:lnTo>
                  <a:pt x="4519048" y="5403291"/>
                </a:lnTo>
                <a:close/>
                <a:moveTo>
                  <a:pt x="3892508" y="5218751"/>
                </a:moveTo>
                <a:lnTo>
                  <a:pt x="4026619" y="5403291"/>
                </a:lnTo>
                <a:lnTo>
                  <a:pt x="4109457" y="5376444"/>
                </a:lnTo>
                <a:lnTo>
                  <a:pt x="4109457" y="5289375"/>
                </a:lnTo>
                <a:lnTo>
                  <a:pt x="4109457" y="5289254"/>
                </a:lnTo>
                <a:close/>
                <a:moveTo>
                  <a:pt x="3038013" y="5218509"/>
                </a:moveTo>
                <a:lnTo>
                  <a:pt x="3037893" y="5218630"/>
                </a:lnTo>
                <a:lnTo>
                  <a:pt x="2821064" y="5289133"/>
                </a:lnTo>
                <a:lnTo>
                  <a:pt x="2821064" y="5376203"/>
                </a:lnTo>
                <a:lnTo>
                  <a:pt x="2903902" y="5403049"/>
                </a:lnTo>
                <a:close/>
                <a:moveTo>
                  <a:pt x="2277482" y="5218509"/>
                </a:moveTo>
                <a:lnTo>
                  <a:pt x="2411594" y="5403049"/>
                </a:lnTo>
                <a:lnTo>
                  <a:pt x="2494431" y="5376203"/>
                </a:lnTo>
                <a:lnTo>
                  <a:pt x="2494431" y="5289133"/>
                </a:lnTo>
                <a:lnTo>
                  <a:pt x="2494431" y="5289012"/>
                </a:lnTo>
                <a:close/>
                <a:moveTo>
                  <a:pt x="662578" y="5218509"/>
                </a:moveTo>
                <a:lnTo>
                  <a:pt x="796689" y="5403049"/>
                </a:lnTo>
                <a:lnTo>
                  <a:pt x="879527" y="5376203"/>
                </a:lnTo>
                <a:lnTo>
                  <a:pt x="879527" y="5289133"/>
                </a:lnTo>
                <a:lnTo>
                  <a:pt x="879527" y="5289012"/>
                </a:lnTo>
                <a:close/>
                <a:moveTo>
                  <a:pt x="8562597" y="5162519"/>
                </a:moveTo>
                <a:cubicBezTo>
                  <a:pt x="8562597" y="5162519"/>
                  <a:pt x="8472867" y="5286109"/>
                  <a:pt x="8472867" y="5286109"/>
                </a:cubicBezTo>
                <a:lnTo>
                  <a:pt x="8472867" y="5438724"/>
                </a:lnTo>
                <a:lnTo>
                  <a:pt x="8618105" y="5485887"/>
                </a:lnTo>
                <a:lnTo>
                  <a:pt x="8852951" y="5409580"/>
                </a:lnTo>
                <a:lnTo>
                  <a:pt x="8707835" y="5209682"/>
                </a:lnTo>
                <a:close/>
                <a:moveTo>
                  <a:pt x="6947693" y="5162519"/>
                </a:moveTo>
                <a:cubicBezTo>
                  <a:pt x="6947693" y="5162519"/>
                  <a:pt x="6857962" y="5286109"/>
                  <a:pt x="6857962" y="5286109"/>
                </a:cubicBezTo>
                <a:lnTo>
                  <a:pt x="6857962" y="5438724"/>
                </a:lnTo>
                <a:lnTo>
                  <a:pt x="7003200" y="5485887"/>
                </a:lnTo>
                <a:lnTo>
                  <a:pt x="7238047" y="5409580"/>
                </a:lnTo>
                <a:lnTo>
                  <a:pt x="7092931" y="5209682"/>
                </a:lnTo>
                <a:close/>
                <a:moveTo>
                  <a:pt x="5332668" y="5162519"/>
                </a:moveTo>
                <a:cubicBezTo>
                  <a:pt x="5332668" y="5162519"/>
                  <a:pt x="5242937" y="5286109"/>
                  <a:pt x="5242937" y="5286109"/>
                </a:cubicBezTo>
                <a:lnTo>
                  <a:pt x="5242937" y="5438724"/>
                </a:lnTo>
                <a:lnTo>
                  <a:pt x="5388175" y="5485887"/>
                </a:lnTo>
                <a:lnTo>
                  <a:pt x="5623142" y="5409580"/>
                </a:lnTo>
                <a:lnTo>
                  <a:pt x="5478026" y="5209682"/>
                </a:lnTo>
                <a:lnTo>
                  <a:pt x="5332789" y="5162519"/>
                </a:lnTo>
                <a:close/>
                <a:moveTo>
                  <a:pt x="3717884" y="5162519"/>
                </a:moveTo>
                <a:cubicBezTo>
                  <a:pt x="3717884" y="5162519"/>
                  <a:pt x="3628154" y="5286109"/>
                  <a:pt x="3628154" y="5286109"/>
                </a:cubicBezTo>
                <a:lnTo>
                  <a:pt x="3628154" y="5438724"/>
                </a:lnTo>
                <a:lnTo>
                  <a:pt x="3773391" y="5485887"/>
                </a:lnTo>
                <a:lnTo>
                  <a:pt x="4008238" y="5409580"/>
                </a:lnTo>
                <a:lnTo>
                  <a:pt x="3863122" y="5209682"/>
                </a:lnTo>
                <a:close/>
                <a:moveTo>
                  <a:pt x="2102859" y="5162277"/>
                </a:moveTo>
                <a:cubicBezTo>
                  <a:pt x="2102859" y="5162277"/>
                  <a:pt x="2013128" y="5285868"/>
                  <a:pt x="2013128" y="5285868"/>
                </a:cubicBezTo>
                <a:lnTo>
                  <a:pt x="2013128" y="5438482"/>
                </a:lnTo>
                <a:lnTo>
                  <a:pt x="2158366" y="5485645"/>
                </a:lnTo>
                <a:lnTo>
                  <a:pt x="2393212" y="5409338"/>
                </a:lnTo>
                <a:lnTo>
                  <a:pt x="2248096" y="5209440"/>
                </a:lnTo>
                <a:close/>
                <a:moveTo>
                  <a:pt x="487833" y="5162277"/>
                </a:moveTo>
                <a:cubicBezTo>
                  <a:pt x="487833" y="5162277"/>
                  <a:pt x="398103" y="5285868"/>
                  <a:pt x="398103" y="5285868"/>
                </a:cubicBezTo>
                <a:lnTo>
                  <a:pt x="398103" y="5438482"/>
                </a:lnTo>
                <a:lnTo>
                  <a:pt x="543340" y="5485645"/>
                </a:lnTo>
                <a:lnTo>
                  <a:pt x="778308" y="5409338"/>
                </a:lnTo>
                <a:lnTo>
                  <a:pt x="633192" y="5209440"/>
                </a:lnTo>
                <a:lnTo>
                  <a:pt x="487954" y="5162277"/>
                </a:lnTo>
                <a:close/>
                <a:moveTo>
                  <a:pt x="3212274" y="5162156"/>
                </a:moveTo>
                <a:lnTo>
                  <a:pt x="3067037" y="5209319"/>
                </a:lnTo>
                <a:lnTo>
                  <a:pt x="3067037" y="5209198"/>
                </a:lnTo>
                <a:lnTo>
                  <a:pt x="2921799" y="5409096"/>
                </a:lnTo>
                <a:lnTo>
                  <a:pt x="3156767" y="5485403"/>
                </a:lnTo>
                <a:lnTo>
                  <a:pt x="3302004" y="5438240"/>
                </a:lnTo>
                <a:lnTo>
                  <a:pt x="3302004" y="5285626"/>
                </a:lnTo>
                <a:close/>
                <a:moveTo>
                  <a:pt x="1597370" y="5162156"/>
                </a:moveTo>
                <a:lnTo>
                  <a:pt x="1452132" y="5209319"/>
                </a:lnTo>
                <a:lnTo>
                  <a:pt x="1452132" y="5209198"/>
                </a:lnTo>
                <a:lnTo>
                  <a:pt x="1306895" y="5409096"/>
                </a:lnTo>
                <a:lnTo>
                  <a:pt x="1541863" y="5485403"/>
                </a:lnTo>
                <a:lnTo>
                  <a:pt x="1687100" y="5438240"/>
                </a:lnTo>
                <a:lnTo>
                  <a:pt x="1687100" y="5285626"/>
                </a:lnTo>
                <a:close/>
                <a:moveTo>
                  <a:pt x="9672617" y="5162035"/>
                </a:moveTo>
                <a:lnTo>
                  <a:pt x="9527380" y="5209198"/>
                </a:lnTo>
                <a:lnTo>
                  <a:pt x="9527380" y="5209077"/>
                </a:lnTo>
                <a:lnTo>
                  <a:pt x="9382143" y="5408975"/>
                </a:lnTo>
                <a:lnTo>
                  <a:pt x="9617110" y="5485282"/>
                </a:lnTo>
                <a:lnTo>
                  <a:pt x="9762348" y="5438119"/>
                </a:lnTo>
                <a:lnTo>
                  <a:pt x="9762348" y="5285505"/>
                </a:lnTo>
                <a:close/>
                <a:moveTo>
                  <a:pt x="8057713" y="5162035"/>
                </a:moveTo>
                <a:lnTo>
                  <a:pt x="7912475" y="5209198"/>
                </a:lnTo>
                <a:lnTo>
                  <a:pt x="7912475" y="5209077"/>
                </a:lnTo>
                <a:lnTo>
                  <a:pt x="7767238" y="5408975"/>
                </a:lnTo>
                <a:lnTo>
                  <a:pt x="8002206" y="5485282"/>
                </a:lnTo>
                <a:lnTo>
                  <a:pt x="8147443" y="5438119"/>
                </a:lnTo>
                <a:lnTo>
                  <a:pt x="8147443" y="5285505"/>
                </a:lnTo>
                <a:close/>
                <a:moveTo>
                  <a:pt x="6443050" y="5162035"/>
                </a:moveTo>
                <a:lnTo>
                  <a:pt x="6297813" y="5209198"/>
                </a:lnTo>
                <a:lnTo>
                  <a:pt x="6297813" y="5209077"/>
                </a:lnTo>
                <a:lnTo>
                  <a:pt x="6152576" y="5408975"/>
                </a:lnTo>
                <a:lnTo>
                  <a:pt x="6387544" y="5485282"/>
                </a:lnTo>
                <a:lnTo>
                  <a:pt x="6532781" y="5438119"/>
                </a:lnTo>
                <a:lnTo>
                  <a:pt x="6532781" y="5285505"/>
                </a:lnTo>
                <a:close/>
                <a:moveTo>
                  <a:pt x="4827904" y="5162035"/>
                </a:moveTo>
                <a:lnTo>
                  <a:pt x="4682667" y="5209198"/>
                </a:lnTo>
                <a:lnTo>
                  <a:pt x="4682667" y="5209077"/>
                </a:lnTo>
                <a:lnTo>
                  <a:pt x="4537429" y="5408975"/>
                </a:lnTo>
                <a:lnTo>
                  <a:pt x="4772397" y="5485282"/>
                </a:lnTo>
                <a:lnTo>
                  <a:pt x="4917634" y="5438119"/>
                </a:lnTo>
                <a:lnTo>
                  <a:pt x="4917634" y="5285505"/>
                </a:lnTo>
                <a:close/>
                <a:moveTo>
                  <a:pt x="9925966" y="5080528"/>
                </a:moveTo>
                <a:lnTo>
                  <a:pt x="9925966" y="5080649"/>
                </a:lnTo>
                <a:lnTo>
                  <a:pt x="9780729" y="5127812"/>
                </a:lnTo>
                <a:lnTo>
                  <a:pt x="9780729" y="5280426"/>
                </a:lnTo>
                <a:lnTo>
                  <a:pt x="9925966" y="5480082"/>
                </a:lnTo>
                <a:cubicBezTo>
                  <a:pt x="9925966" y="5480082"/>
                  <a:pt x="10071204" y="5280426"/>
                  <a:pt x="10071204" y="5280426"/>
                </a:cubicBezTo>
                <a:cubicBezTo>
                  <a:pt x="10071204" y="5280426"/>
                  <a:pt x="10071204" y="5280305"/>
                  <a:pt x="10071204" y="5280305"/>
                </a:cubicBezTo>
                <a:lnTo>
                  <a:pt x="10071204" y="5127812"/>
                </a:lnTo>
                <a:close/>
                <a:moveTo>
                  <a:pt x="8310578" y="5080528"/>
                </a:moveTo>
                <a:lnTo>
                  <a:pt x="8310578" y="5080649"/>
                </a:lnTo>
                <a:lnTo>
                  <a:pt x="8165341" y="5127812"/>
                </a:lnTo>
                <a:lnTo>
                  <a:pt x="8165341" y="5280426"/>
                </a:lnTo>
                <a:lnTo>
                  <a:pt x="8310578" y="5480082"/>
                </a:lnTo>
                <a:lnTo>
                  <a:pt x="8455815" y="5280426"/>
                </a:lnTo>
                <a:cubicBezTo>
                  <a:pt x="8455815" y="5280426"/>
                  <a:pt x="8455815" y="5280305"/>
                  <a:pt x="8455815" y="5280305"/>
                </a:cubicBezTo>
                <a:lnTo>
                  <a:pt x="8455815" y="5127812"/>
                </a:lnTo>
                <a:close/>
                <a:moveTo>
                  <a:pt x="6695916" y="5080528"/>
                </a:moveTo>
                <a:lnTo>
                  <a:pt x="6695916" y="5080649"/>
                </a:lnTo>
                <a:lnTo>
                  <a:pt x="6550679" y="5127812"/>
                </a:lnTo>
                <a:lnTo>
                  <a:pt x="6550679" y="5280426"/>
                </a:lnTo>
                <a:lnTo>
                  <a:pt x="6695916" y="5480082"/>
                </a:lnTo>
                <a:cubicBezTo>
                  <a:pt x="6695916" y="5480082"/>
                  <a:pt x="6841154" y="5280426"/>
                  <a:pt x="6841154" y="5280426"/>
                </a:cubicBezTo>
                <a:cubicBezTo>
                  <a:pt x="6841154" y="5280426"/>
                  <a:pt x="6841154" y="5280305"/>
                  <a:pt x="6841154" y="5280305"/>
                </a:cubicBezTo>
                <a:lnTo>
                  <a:pt x="6841154" y="5127812"/>
                </a:lnTo>
                <a:close/>
                <a:moveTo>
                  <a:pt x="5079560" y="5080407"/>
                </a:moveTo>
                <a:lnTo>
                  <a:pt x="5079560" y="5080528"/>
                </a:lnTo>
                <a:lnTo>
                  <a:pt x="4934323" y="5127691"/>
                </a:lnTo>
                <a:lnTo>
                  <a:pt x="4934323" y="5280305"/>
                </a:lnTo>
                <a:lnTo>
                  <a:pt x="5079560" y="5479961"/>
                </a:lnTo>
                <a:lnTo>
                  <a:pt x="5224798" y="5280305"/>
                </a:lnTo>
                <a:cubicBezTo>
                  <a:pt x="5224798" y="5280305"/>
                  <a:pt x="5224798" y="5280184"/>
                  <a:pt x="5224798" y="5280184"/>
                </a:cubicBezTo>
                <a:lnTo>
                  <a:pt x="5224798" y="5127691"/>
                </a:lnTo>
                <a:close/>
                <a:moveTo>
                  <a:pt x="3464656" y="5080407"/>
                </a:moveTo>
                <a:lnTo>
                  <a:pt x="3464656" y="5080528"/>
                </a:lnTo>
                <a:lnTo>
                  <a:pt x="3319418" y="5127691"/>
                </a:lnTo>
                <a:lnTo>
                  <a:pt x="3319418" y="5280305"/>
                </a:lnTo>
                <a:lnTo>
                  <a:pt x="3464656" y="5479961"/>
                </a:lnTo>
                <a:lnTo>
                  <a:pt x="3609893" y="5280305"/>
                </a:lnTo>
                <a:cubicBezTo>
                  <a:pt x="3609893" y="5280305"/>
                  <a:pt x="3609893" y="5280184"/>
                  <a:pt x="3609893" y="5280184"/>
                </a:cubicBezTo>
                <a:lnTo>
                  <a:pt x="3609893" y="5127691"/>
                </a:lnTo>
                <a:close/>
                <a:moveTo>
                  <a:pt x="1849751" y="5080407"/>
                </a:moveTo>
                <a:lnTo>
                  <a:pt x="1849751" y="5080528"/>
                </a:lnTo>
                <a:lnTo>
                  <a:pt x="1704514" y="5127691"/>
                </a:lnTo>
                <a:lnTo>
                  <a:pt x="1704514" y="5280305"/>
                </a:lnTo>
                <a:lnTo>
                  <a:pt x="1849751" y="5479961"/>
                </a:lnTo>
                <a:lnTo>
                  <a:pt x="1994989" y="5280305"/>
                </a:lnTo>
                <a:cubicBezTo>
                  <a:pt x="1994989" y="5280305"/>
                  <a:pt x="1994989" y="5280184"/>
                  <a:pt x="1994989" y="5280184"/>
                </a:cubicBezTo>
                <a:lnTo>
                  <a:pt x="1994989" y="5127691"/>
                </a:lnTo>
                <a:close/>
                <a:moveTo>
                  <a:pt x="234847" y="5080407"/>
                </a:moveTo>
                <a:lnTo>
                  <a:pt x="234847" y="5080528"/>
                </a:lnTo>
                <a:lnTo>
                  <a:pt x="89609" y="5127691"/>
                </a:lnTo>
                <a:lnTo>
                  <a:pt x="89609" y="5280305"/>
                </a:lnTo>
                <a:lnTo>
                  <a:pt x="234847" y="5479961"/>
                </a:lnTo>
                <a:cubicBezTo>
                  <a:pt x="234847" y="5479961"/>
                  <a:pt x="380084" y="5280305"/>
                  <a:pt x="380084" y="5280305"/>
                </a:cubicBezTo>
                <a:cubicBezTo>
                  <a:pt x="380084" y="5280305"/>
                  <a:pt x="380084" y="5280184"/>
                  <a:pt x="380084" y="5280184"/>
                </a:cubicBezTo>
                <a:lnTo>
                  <a:pt x="380084" y="5127691"/>
                </a:lnTo>
                <a:close/>
                <a:moveTo>
                  <a:pt x="9263026" y="5048240"/>
                </a:moveTo>
                <a:lnTo>
                  <a:pt x="9263026" y="5048407"/>
                </a:lnTo>
                <a:lnTo>
                  <a:pt x="9129035" y="5232779"/>
                </a:lnTo>
                <a:lnTo>
                  <a:pt x="9180189" y="5303282"/>
                </a:lnTo>
                <a:lnTo>
                  <a:pt x="9263026" y="5276314"/>
                </a:lnTo>
                <a:lnTo>
                  <a:pt x="9263026" y="5048407"/>
                </a:lnTo>
                <a:lnTo>
                  <a:pt x="9263147" y="5048240"/>
                </a:lnTo>
                <a:close/>
                <a:moveTo>
                  <a:pt x="7647880" y="5048240"/>
                </a:moveTo>
                <a:lnTo>
                  <a:pt x="7647880" y="5048407"/>
                </a:lnTo>
                <a:lnTo>
                  <a:pt x="7513889" y="5232779"/>
                </a:lnTo>
                <a:lnTo>
                  <a:pt x="7565043" y="5303282"/>
                </a:lnTo>
                <a:lnTo>
                  <a:pt x="7647880" y="5276314"/>
                </a:lnTo>
                <a:lnTo>
                  <a:pt x="7647880" y="5048407"/>
                </a:lnTo>
                <a:lnTo>
                  <a:pt x="7648001" y="5048240"/>
                </a:lnTo>
                <a:close/>
                <a:moveTo>
                  <a:pt x="6033217" y="5048240"/>
                </a:moveTo>
                <a:lnTo>
                  <a:pt x="6033217" y="5048407"/>
                </a:lnTo>
                <a:lnTo>
                  <a:pt x="5899227" y="5232779"/>
                </a:lnTo>
                <a:lnTo>
                  <a:pt x="5950380" y="5303282"/>
                </a:lnTo>
                <a:lnTo>
                  <a:pt x="6033217" y="5276314"/>
                </a:lnTo>
                <a:lnTo>
                  <a:pt x="6033217" y="5048407"/>
                </a:lnTo>
                <a:lnTo>
                  <a:pt x="6033338" y="5048240"/>
                </a:lnTo>
                <a:close/>
                <a:moveTo>
                  <a:pt x="4418313" y="5048240"/>
                </a:moveTo>
                <a:lnTo>
                  <a:pt x="4418313" y="5048407"/>
                </a:lnTo>
                <a:lnTo>
                  <a:pt x="4284322" y="5232779"/>
                </a:lnTo>
                <a:lnTo>
                  <a:pt x="4335476" y="5303282"/>
                </a:lnTo>
                <a:lnTo>
                  <a:pt x="4418313" y="5276314"/>
                </a:lnTo>
                <a:lnTo>
                  <a:pt x="4418313" y="5048407"/>
                </a:lnTo>
                <a:lnTo>
                  <a:pt x="4418434" y="5048240"/>
                </a:lnTo>
                <a:close/>
                <a:moveTo>
                  <a:pt x="1187657" y="5048240"/>
                </a:moveTo>
                <a:lnTo>
                  <a:pt x="1187657" y="5048407"/>
                </a:lnTo>
                <a:lnTo>
                  <a:pt x="1053667" y="5232779"/>
                </a:lnTo>
                <a:lnTo>
                  <a:pt x="1104820" y="5303282"/>
                </a:lnTo>
                <a:lnTo>
                  <a:pt x="1187657" y="5276314"/>
                </a:lnTo>
                <a:lnTo>
                  <a:pt x="1187657" y="5048407"/>
                </a:lnTo>
                <a:lnTo>
                  <a:pt x="1187778" y="5048240"/>
                </a:lnTo>
                <a:close/>
                <a:moveTo>
                  <a:pt x="8972430" y="5047998"/>
                </a:moveTo>
                <a:lnTo>
                  <a:pt x="8972430" y="5276072"/>
                </a:lnTo>
                <a:lnTo>
                  <a:pt x="9055267" y="5303040"/>
                </a:lnTo>
                <a:lnTo>
                  <a:pt x="9106421" y="5232537"/>
                </a:lnTo>
                <a:lnTo>
                  <a:pt x="9106542" y="5232537"/>
                </a:lnTo>
                <a:close/>
                <a:moveTo>
                  <a:pt x="7357526" y="5047998"/>
                </a:moveTo>
                <a:lnTo>
                  <a:pt x="7357526" y="5276072"/>
                </a:lnTo>
                <a:lnTo>
                  <a:pt x="7440364" y="5303040"/>
                </a:lnTo>
                <a:lnTo>
                  <a:pt x="7491517" y="5232537"/>
                </a:lnTo>
                <a:lnTo>
                  <a:pt x="7491638" y="5232537"/>
                </a:lnTo>
                <a:close/>
                <a:moveTo>
                  <a:pt x="5742622" y="5047998"/>
                </a:moveTo>
                <a:lnTo>
                  <a:pt x="5742622" y="5276072"/>
                </a:lnTo>
                <a:lnTo>
                  <a:pt x="5825459" y="5303040"/>
                </a:lnTo>
                <a:lnTo>
                  <a:pt x="5876613" y="5232537"/>
                </a:lnTo>
                <a:lnTo>
                  <a:pt x="5876733" y="5232537"/>
                </a:lnTo>
                <a:close/>
                <a:moveTo>
                  <a:pt x="4127717" y="5047998"/>
                </a:moveTo>
                <a:lnTo>
                  <a:pt x="4127717" y="5276072"/>
                </a:lnTo>
                <a:lnTo>
                  <a:pt x="4210554" y="5303040"/>
                </a:lnTo>
                <a:lnTo>
                  <a:pt x="4261708" y="5232537"/>
                </a:lnTo>
                <a:lnTo>
                  <a:pt x="4261829" y="5232537"/>
                </a:lnTo>
                <a:close/>
                <a:moveTo>
                  <a:pt x="2803046" y="5047998"/>
                </a:moveTo>
                <a:lnTo>
                  <a:pt x="2803046" y="5048165"/>
                </a:lnTo>
                <a:lnTo>
                  <a:pt x="2669055" y="5232537"/>
                </a:lnTo>
                <a:lnTo>
                  <a:pt x="2720208" y="5303040"/>
                </a:lnTo>
                <a:lnTo>
                  <a:pt x="2803046" y="5276072"/>
                </a:lnTo>
                <a:lnTo>
                  <a:pt x="2803046" y="5048165"/>
                </a:lnTo>
                <a:lnTo>
                  <a:pt x="2803167" y="5047998"/>
                </a:lnTo>
                <a:close/>
                <a:moveTo>
                  <a:pt x="897303" y="5047998"/>
                </a:moveTo>
                <a:lnTo>
                  <a:pt x="897303" y="5276072"/>
                </a:lnTo>
                <a:lnTo>
                  <a:pt x="980141" y="5303040"/>
                </a:lnTo>
                <a:lnTo>
                  <a:pt x="1031294" y="5232537"/>
                </a:lnTo>
                <a:lnTo>
                  <a:pt x="1031415" y="5232537"/>
                </a:lnTo>
                <a:close/>
                <a:moveTo>
                  <a:pt x="2512692" y="5047756"/>
                </a:moveTo>
                <a:lnTo>
                  <a:pt x="2512692" y="5275831"/>
                </a:lnTo>
                <a:lnTo>
                  <a:pt x="2595529" y="5302798"/>
                </a:lnTo>
                <a:lnTo>
                  <a:pt x="2646683" y="5232296"/>
                </a:lnTo>
                <a:lnTo>
                  <a:pt x="2646804" y="5232296"/>
                </a:lnTo>
                <a:close/>
                <a:moveTo>
                  <a:pt x="10242441" y="5042072"/>
                </a:moveTo>
                <a:lnTo>
                  <a:pt x="10242441" y="5099151"/>
                </a:lnTo>
                <a:lnTo>
                  <a:pt x="10221641" y="5070612"/>
                </a:lnTo>
                <a:close/>
                <a:moveTo>
                  <a:pt x="8864319" y="4899858"/>
                </a:moveTo>
                <a:cubicBezTo>
                  <a:pt x="8864319" y="4899858"/>
                  <a:pt x="8719202" y="4947142"/>
                  <a:pt x="8719202" y="4947142"/>
                </a:cubicBezTo>
                <a:lnTo>
                  <a:pt x="8629472" y="5070491"/>
                </a:lnTo>
                <a:lnTo>
                  <a:pt x="8719202" y="5194082"/>
                </a:lnTo>
                <a:lnTo>
                  <a:pt x="8954049" y="5270389"/>
                </a:lnTo>
                <a:lnTo>
                  <a:pt x="8954049" y="5023328"/>
                </a:lnTo>
                <a:close/>
                <a:moveTo>
                  <a:pt x="7249414" y="4899858"/>
                </a:moveTo>
                <a:cubicBezTo>
                  <a:pt x="7249414" y="4899858"/>
                  <a:pt x="7104297" y="4947142"/>
                  <a:pt x="7104297" y="4947142"/>
                </a:cubicBezTo>
                <a:lnTo>
                  <a:pt x="7104177" y="4947142"/>
                </a:lnTo>
                <a:lnTo>
                  <a:pt x="7014567" y="5070491"/>
                </a:lnTo>
                <a:lnTo>
                  <a:pt x="7104297" y="5194082"/>
                </a:lnTo>
                <a:lnTo>
                  <a:pt x="7339145" y="5270389"/>
                </a:lnTo>
                <a:lnTo>
                  <a:pt x="7339145" y="5023328"/>
                </a:lnTo>
                <a:close/>
                <a:moveTo>
                  <a:pt x="5634510" y="4899858"/>
                </a:moveTo>
                <a:cubicBezTo>
                  <a:pt x="5634510" y="4899858"/>
                  <a:pt x="5489393" y="4947142"/>
                  <a:pt x="5489393" y="4947142"/>
                </a:cubicBezTo>
                <a:lnTo>
                  <a:pt x="5399663" y="5070491"/>
                </a:lnTo>
                <a:lnTo>
                  <a:pt x="5489393" y="5194082"/>
                </a:lnTo>
                <a:lnTo>
                  <a:pt x="5724240" y="5270389"/>
                </a:lnTo>
                <a:lnTo>
                  <a:pt x="5724240" y="5023328"/>
                </a:lnTo>
                <a:close/>
                <a:moveTo>
                  <a:pt x="4019606" y="4899858"/>
                </a:moveTo>
                <a:cubicBezTo>
                  <a:pt x="4019606" y="4899858"/>
                  <a:pt x="3874489" y="4947142"/>
                  <a:pt x="3874489" y="4947142"/>
                </a:cubicBezTo>
                <a:lnTo>
                  <a:pt x="3784759" y="5070491"/>
                </a:lnTo>
                <a:lnTo>
                  <a:pt x="3874489" y="5194082"/>
                </a:lnTo>
                <a:lnTo>
                  <a:pt x="4109336" y="5270389"/>
                </a:lnTo>
                <a:lnTo>
                  <a:pt x="4109336" y="5023328"/>
                </a:lnTo>
                <a:close/>
                <a:moveTo>
                  <a:pt x="2910311" y="4899858"/>
                </a:moveTo>
                <a:lnTo>
                  <a:pt x="2820581" y="5023328"/>
                </a:lnTo>
                <a:lnTo>
                  <a:pt x="2820581" y="5270389"/>
                </a:lnTo>
                <a:lnTo>
                  <a:pt x="3055427" y="5194082"/>
                </a:lnTo>
                <a:lnTo>
                  <a:pt x="3145158" y="5070491"/>
                </a:lnTo>
                <a:lnTo>
                  <a:pt x="3055427" y="4947142"/>
                </a:lnTo>
                <a:lnTo>
                  <a:pt x="2910311" y="4899979"/>
                </a:lnTo>
                <a:close/>
                <a:moveTo>
                  <a:pt x="1295285" y="4899858"/>
                </a:moveTo>
                <a:lnTo>
                  <a:pt x="1205555" y="5023328"/>
                </a:lnTo>
                <a:lnTo>
                  <a:pt x="1205555" y="5270389"/>
                </a:lnTo>
                <a:lnTo>
                  <a:pt x="1440523" y="5194082"/>
                </a:lnTo>
                <a:lnTo>
                  <a:pt x="1530253" y="5070491"/>
                </a:lnTo>
                <a:lnTo>
                  <a:pt x="1440523" y="4947142"/>
                </a:lnTo>
                <a:lnTo>
                  <a:pt x="1295406" y="4899979"/>
                </a:lnTo>
                <a:close/>
                <a:moveTo>
                  <a:pt x="9370654" y="4899737"/>
                </a:moveTo>
                <a:lnTo>
                  <a:pt x="9280924" y="5023207"/>
                </a:lnTo>
                <a:lnTo>
                  <a:pt x="9280924" y="5270268"/>
                </a:lnTo>
                <a:lnTo>
                  <a:pt x="9515771" y="5193961"/>
                </a:lnTo>
                <a:lnTo>
                  <a:pt x="9605501" y="5070370"/>
                </a:lnTo>
                <a:lnTo>
                  <a:pt x="9515771" y="4947021"/>
                </a:lnTo>
                <a:lnTo>
                  <a:pt x="9370654" y="4899858"/>
                </a:lnTo>
                <a:close/>
                <a:moveTo>
                  <a:pt x="7755750" y="4899737"/>
                </a:moveTo>
                <a:lnTo>
                  <a:pt x="7666019" y="5023207"/>
                </a:lnTo>
                <a:lnTo>
                  <a:pt x="7666019" y="5270268"/>
                </a:lnTo>
                <a:lnTo>
                  <a:pt x="7900867" y="5193961"/>
                </a:lnTo>
                <a:lnTo>
                  <a:pt x="7990597" y="5070370"/>
                </a:lnTo>
                <a:lnTo>
                  <a:pt x="7900867" y="4947021"/>
                </a:lnTo>
                <a:lnTo>
                  <a:pt x="7755750" y="4899858"/>
                </a:lnTo>
                <a:close/>
                <a:moveTo>
                  <a:pt x="6140966" y="4899737"/>
                </a:moveTo>
                <a:lnTo>
                  <a:pt x="6051236" y="5023207"/>
                </a:lnTo>
                <a:lnTo>
                  <a:pt x="6051236" y="5270268"/>
                </a:lnTo>
                <a:lnTo>
                  <a:pt x="6286204" y="5193961"/>
                </a:lnTo>
                <a:lnTo>
                  <a:pt x="6375934" y="5070370"/>
                </a:lnTo>
                <a:lnTo>
                  <a:pt x="6286204" y="4947021"/>
                </a:lnTo>
                <a:lnTo>
                  <a:pt x="6141087" y="4899858"/>
                </a:lnTo>
                <a:close/>
                <a:moveTo>
                  <a:pt x="4525820" y="4899737"/>
                </a:moveTo>
                <a:lnTo>
                  <a:pt x="4436090" y="5023207"/>
                </a:lnTo>
                <a:lnTo>
                  <a:pt x="4436090" y="5270268"/>
                </a:lnTo>
                <a:lnTo>
                  <a:pt x="4671058" y="5193961"/>
                </a:lnTo>
                <a:lnTo>
                  <a:pt x="4760788" y="5070370"/>
                </a:lnTo>
                <a:lnTo>
                  <a:pt x="4671058" y="4947021"/>
                </a:lnTo>
                <a:lnTo>
                  <a:pt x="4525941" y="4899858"/>
                </a:lnTo>
                <a:close/>
                <a:moveTo>
                  <a:pt x="2404580" y="4899616"/>
                </a:moveTo>
                <a:cubicBezTo>
                  <a:pt x="2404580" y="4899616"/>
                  <a:pt x="2259463" y="4946900"/>
                  <a:pt x="2259463" y="4946900"/>
                </a:cubicBezTo>
                <a:lnTo>
                  <a:pt x="2259343" y="4946900"/>
                </a:lnTo>
                <a:lnTo>
                  <a:pt x="2169612" y="5070249"/>
                </a:lnTo>
                <a:lnTo>
                  <a:pt x="2259343" y="5193840"/>
                </a:lnTo>
                <a:lnTo>
                  <a:pt x="2494310" y="5270147"/>
                </a:lnTo>
                <a:lnTo>
                  <a:pt x="2494310" y="5023086"/>
                </a:lnTo>
                <a:close/>
                <a:moveTo>
                  <a:pt x="789676" y="4899616"/>
                </a:moveTo>
                <a:cubicBezTo>
                  <a:pt x="789676" y="4899616"/>
                  <a:pt x="644559" y="4946900"/>
                  <a:pt x="644559" y="4946900"/>
                </a:cubicBezTo>
                <a:lnTo>
                  <a:pt x="644438" y="4946900"/>
                </a:lnTo>
                <a:lnTo>
                  <a:pt x="554708" y="5070249"/>
                </a:lnTo>
                <a:lnTo>
                  <a:pt x="644438" y="5193840"/>
                </a:lnTo>
                <a:lnTo>
                  <a:pt x="879406" y="5270147"/>
                </a:lnTo>
                <a:lnTo>
                  <a:pt x="879406" y="5023086"/>
                </a:lnTo>
                <a:close/>
                <a:moveTo>
                  <a:pt x="8472746" y="4886556"/>
                </a:moveTo>
                <a:lnTo>
                  <a:pt x="8472746" y="5027439"/>
                </a:lnTo>
                <a:lnTo>
                  <a:pt x="8338634" y="5070975"/>
                </a:lnTo>
                <a:lnTo>
                  <a:pt x="8472746" y="5114510"/>
                </a:lnTo>
                <a:lnTo>
                  <a:pt x="8472746" y="5255272"/>
                </a:lnTo>
                <a:lnTo>
                  <a:pt x="8555583" y="5141356"/>
                </a:lnTo>
                <a:lnTo>
                  <a:pt x="8689421" y="5184802"/>
                </a:lnTo>
                <a:lnTo>
                  <a:pt x="8689574" y="5185012"/>
                </a:lnTo>
                <a:lnTo>
                  <a:pt x="8689695" y="5184891"/>
                </a:lnTo>
                <a:lnTo>
                  <a:pt x="8689421" y="5184802"/>
                </a:lnTo>
                <a:lnTo>
                  <a:pt x="8606737" y="5070975"/>
                </a:lnTo>
                <a:lnTo>
                  <a:pt x="8689574" y="4957058"/>
                </a:lnTo>
                <a:lnTo>
                  <a:pt x="8555583" y="5000593"/>
                </a:lnTo>
                <a:close/>
                <a:moveTo>
                  <a:pt x="6857842" y="4886556"/>
                </a:moveTo>
                <a:lnTo>
                  <a:pt x="6857842" y="5027439"/>
                </a:lnTo>
                <a:lnTo>
                  <a:pt x="6723730" y="5070975"/>
                </a:lnTo>
                <a:lnTo>
                  <a:pt x="6857842" y="5114510"/>
                </a:lnTo>
                <a:lnTo>
                  <a:pt x="6857842" y="5255272"/>
                </a:lnTo>
                <a:lnTo>
                  <a:pt x="6940679" y="5141356"/>
                </a:lnTo>
                <a:lnTo>
                  <a:pt x="7074518" y="5184802"/>
                </a:lnTo>
                <a:lnTo>
                  <a:pt x="7074670" y="5185012"/>
                </a:lnTo>
                <a:lnTo>
                  <a:pt x="7074791" y="5184891"/>
                </a:lnTo>
                <a:lnTo>
                  <a:pt x="7074518" y="5184802"/>
                </a:lnTo>
                <a:lnTo>
                  <a:pt x="6991832" y="5070975"/>
                </a:lnTo>
                <a:lnTo>
                  <a:pt x="7074670" y="4957058"/>
                </a:lnTo>
                <a:lnTo>
                  <a:pt x="6940679" y="5000593"/>
                </a:lnTo>
                <a:close/>
                <a:moveTo>
                  <a:pt x="5242937" y="4886556"/>
                </a:moveTo>
                <a:lnTo>
                  <a:pt x="5242937" y="5027439"/>
                </a:lnTo>
                <a:lnTo>
                  <a:pt x="5108825" y="5070975"/>
                </a:lnTo>
                <a:lnTo>
                  <a:pt x="5242937" y="5114510"/>
                </a:lnTo>
                <a:lnTo>
                  <a:pt x="5242937" y="5255272"/>
                </a:lnTo>
                <a:lnTo>
                  <a:pt x="5325775" y="5141356"/>
                </a:lnTo>
                <a:lnTo>
                  <a:pt x="5459614" y="5184803"/>
                </a:lnTo>
                <a:lnTo>
                  <a:pt x="5459766" y="5185012"/>
                </a:lnTo>
                <a:lnTo>
                  <a:pt x="5459886" y="5184891"/>
                </a:lnTo>
                <a:lnTo>
                  <a:pt x="5459614" y="5184803"/>
                </a:lnTo>
                <a:lnTo>
                  <a:pt x="5376928" y="5070975"/>
                </a:lnTo>
                <a:lnTo>
                  <a:pt x="5459766" y="4957058"/>
                </a:lnTo>
                <a:lnTo>
                  <a:pt x="5325775" y="5000593"/>
                </a:lnTo>
                <a:close/>
                <a:moveTo>
                  <a:pt x="3628033" y="4886556"/>
                </a:moveTo>
                <a:lnTo>
                  <a:pt x="3628033" y="5027439"/>
                </a:lnTo>
                <a:lnTo>
                  <a:pt x="3493921" y="5070975"/>
                </a:lnTo>
                <a:lnTo>
                  <a:pt x="3628033" y="5114510"/>
                </a:lnTo>
                <a:lnTo>
                  <a:pt x="3628033" y="5255272"/>
                </a:lnTo>
                <a:lnTo>
                  <a:pt x="3710870" y="5141356"/>
                </a:lnTo>
                <a:lnTo>
                  <a:pt x="3844709" y="5184802"/>
                </a:lnTo>
                <a:lnTo>
                  <a:pt x="3844861" y="5185012"/>
                </a:lnTo>
                <a:lnTo>
                  <a:pt x="3844982" y="5184891"/>
                </a:lnTo>
                <a:lnTo>
                  <a:pt x="3844709" y="5184802"/>
                </a:lnTo>
                <a:lnTo>
                  <a:pt x="3762024" y="5070975"/>
                </a:lnTo>
                <a:lnTo>
                  <a:pt x="3844861" y="4957058"/>
                </a:lnTo>
                <a:lnTo>
                  <a:pt x="3710870" y="5000593"/>
                </a:lnTo>
                <a:close/>
                <a:moveTo>
                  <a:pt x="2013007" y="4886556"/>
                </a:moveTo>
                <a:lnTo>
                  <a:pt x="2013007" y="5027439"/>
                </a:lnTo>
                <a:lnTo>
                  <a:pt x="1878895" y="5070975"/>
                </a:lnTo>
                <a:lnTo>
                  <a:pt x="2013007" y="5114510"/>
                </a:lnTo>
                <a:lnTo>
                  <a:pt x="2013007" y="5255272"/>
                </a:lnTo>
                <a:lnTo>
                  <a:pt x="2095845" y="5141356"/>
                </a:lnTo>
                <a:lnTo>
                  <a:pt x="2229684" y="5184803"/>
                </a:lnTo>
                <a:lnTo>
                  <a:pt x="2229836" y="5185012"/>
                </a:lnTo>
                <a:lnTo>
                  <a:pt x="2229956" y="5184891"/>
                </a:lnTo>
                <a:lnTo>
                  <a:pt x="2229684" y="5184803"/>
                </a:lnTo>
                <a:lnTo>
                  <a:pt x="2146998" y="5070975"/>
                </a:lnTo>
                <a:lnTo>
                  <a:pt x="2229836" y="4957058"/>
                </a:lnTo>
                <a:lnTo>
                  <a:pt x="2095845" y="5000593"/>
                </a:lnTo>
                <a:close/>
                <a:moveTo>
                  <a:pt x="398103" y="4886556"/>
                </a:moveTo>
                <a:lnTo>
                  <a:pt x="398103" y="5027439"/>
                </a:lnTo>
                <a:lnTo>
                  <a:pt x="263991" y="5070975"/>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close/>
                <a:moveTo>
                  <a:pt x="3302004" y="4886314"/>
                </a:moveTo>
                <a:lnTo>
                  <a:pt x="3219167" y="5000351"/>
                </a:lnTo>
                <a:lnTo>
                  <a:pt x="3219167" y="5000230"/>
                </a:lnTo>
                <a:lnTo>
                  <a:pt x="3085176" y="4956695"/>
                </a:lnTo>
                <a:lnTo>
                  <a:pt x="3168014" y="5070612"/>
                </a:lnTo>
                <a:lnTo>
                  <a:pt x="3085176" y="5184649"/>
                </a:lnTo>
                <a:lnTo>
                  <a:pt x="3219167" y="5141114"/>
                </a:lnTo>
                <a:lnTo>
                  <a:pt x="3302004" y="5255151"/>
                </a:lnTo>
                <a:lnTo>
                  <a:pt x="3302004" y="5114267"/>
                </a:lnTo>
                <a:lnTo>
                  <a:pt x="3436116" y="5070732"/>
                </a:lnTo>
                <a:lnTo>
                  <a:pt x="3302004" y="5027198"/>
                </a:lnTo>
                <a:close/>
                <a:moveTo>
                  <a:pt x="1687100" y="4886314"/>
                </a:moveTo>
                <a:lnTo>
                  <a:pt x="1604263" y="5000351"/>
                </a:lnTo>
                <a:lnTo>
                  <a:pt x="1604142" y="5000230"/>
                </a:lnTo>
                <a:lnTo>
                  <a:pt x="1470151" y="4956695"/>
                </a:lnTo>
                <a:lnTo>
                  <a:pt x="1552988" y="5070612"/>
                </a:lnTo>
                <a:lnTo>
                  <a:pt x="1470151" y="5184649"/>
                </a:lnTo>
                <a:lnTo>
                  <a:pt x="1604263" y="5141114"/>
                </a:lnTo>
                <a:lnTo>
                  <a:pt x="1687100" y="5255151"/>
                </a:lnTo>
                <a:lnTo>
                  <a:pt x="1687100" y="5114267"/>
                </a:lnTo>
                <a:lnTo>
                  <a:pt x="1821212" y="5070732"/>
                </a:lnTo>
                <a:lnTo>
                  <a:pt x="1687100" y="5027198"/>
                </a:lnTo>
                <a:close/>
                <a:moveTo>
                  <a:pt x="9762348" y="4886193"/>
                </a:moveTo>
                <a:lnTo>
                  <a:pt x="9679510" y="5000230"/>
                </a:lnTo>
                <a:lnTo>
                  <a:pt x="9679389" y="5000109"/>
                </a:lnTo>
                <a:lnTo>
                  <a:pt x="9545399" y="4956574"/>
                </a:lnTo>
                <a:lnTo>
                  <a:pt x="9628236" y="5070491"/>
                </a:lnTo>
                <a:lnTo>
                  <a:pt x="9545399" y="5184528"/>
                </a:lnTo>
                <a:lnTo>
                  <a:pt x="9679510" y="5140993"/>
                </a:lnTo>
                <a:lnTo>
                  <a:pt x="9762348" y="5255031"/>
                </a:lnTo>
                <a:lnTo>
                  <a:pt x="9762348" y="5114147"/>
                </a:lnTo>
                <a:lnTo>
                  <a:pt x="9896459" y="5070612"/>
                </a:lnTo>
                <a:lnTo>
                  <a:pt x="9762348" y="5027077"/>
                </a:lnTo>
                <a:close/>
                <a:moveTo>
                  <a:pt x="8147443" y="4886193"/>
                </a:moveTo>
                <a:lnTo>
                  <a:pt x="8064606" y="5000230"/>
                </a:lnTo>
                <a:lnTo>
                  <a:pt x="8064606" y="5000109"/>
                </a:lnTo>
                <a:lnTo>
                  <a:pt x="7930615" y="4956574"/>
                </a:lnTo>
                <a:lnTo>
                  <a:pt x="8013453" y="5070491"/>
                </a:lnTo>
                <a:lnTo>
                  <a:pt x="7930615" y="5184528"/>
                </a:lnTo>
                <a:lnTo>
                  <a:pt x="8064606" y="5140993"/>
                </a:lnTo>
                <a:lnTo>
                  <a:pt x="8147443" y="5255031"/>
                </a:lnTo>
                <a:lnTo>
                  <a:pt x="8147443" y="5114147"/>
                </a:lnTo>
                <a:lnTo>
                  <a:pt x="8281555" y="5070612"/>
                </a:lnTo>
                <a:lnTo>
                  <a:pt x="8147443" y="5027077"/>
                </a:lnTo>
                <a:close/>
                <a:moveTo>
                  <a:pt x="6532781" y="4886193"/>
                </a:moveTo>
                <a:lnTo>
                  <a:pt x="6449943" y="5000230"/>
                </a:lnTo>
                <a:lnTo>
                  <a:pt x="6449822" y="5000109"/>
                </a:lnTo>
                <a:lnTo>
                  <a:pt x="6315832" y="4956574"/>
                </a:lnTo>
                <a:lnTo>
                  <a:pt x="6398669" y="5070491"/>
                </a:lnTo>
                <a:lnTo>
                  <a:pt x="6315832" y="5184528"/>
                </a:lnTo>
                <a:lnTo>
                  <a:pt x="6449943" y="5140993"/>
                </a:lnTo>
                <a:lnTo>
                  <a:pt x="6532781" y="5255031"/>
                </a:lnTo>
                <a:lnTo>
                  <a:pt x="6532781" y="5114147"/>
                </a:lnTo>
                <a:lnTo>
                  <a:pt x="6666892" y="5070612"/>
                </a:lnTo>
                <a:lnTo>
                  <a:pt x="6532781" y="5027077"/>
                </a:lnTo>
                <a:close/>
                <a:moveTo>
                  <a:pt x="4917634" y="4886193"/>
                </a:moveTo>
                <a:lnTo>
                  <a:pt x="4834797" y="5000230"/>
                </a:lnTo>
                <a:lnTo>
                  <a:pt x="4834676" y="5000109"/>
                </a:lnTo>
                <a:lnTo>
                  <a:pt x="4700685" y="4956574"/>
                </a:lnTo>
                <a:lnTo>
                  <a:pt x="4783523" y="5070491"/>
                </a:lnTo>
                <a:lnTo>
                  <a:pt x="4700685" y="5184528"/>
                </a:lnTo>
                <a:lnTo>
                  <a:pt x="4834797" y="5140993"/>
                </a:lnTo>
                <a:lnTo>
                  <a:pt x="4917634" y="5255031"/>
                </a:lnTo>
                <a:lnTo>
                  <a:pt x="4917634" y="5114147"/>
                </a:lnTo>
                <a:lnTo>
                  <a:pt x="5051746" y="5070612"/>
                </a:lnTo>
                <a:lnTo>
                  <a:pt x="4917634" y="5027077"/>
                </a:lnTo>
                <a:close/>
                <a:moveTo>
                  <a:pt x="9117788" y="4817746"/>
                </a:moveTo>
                <a:lnTo>
                  <a:pt x="8972551" y="4864909"/>
                </a:lnTo>
                <a:lnTo>
                  <a:pt x="8972551" y="5017523"/>
                </a:lnTo>
                <a:lnTo>
                  <a:pt x="9117788" y="5217300"/>
                </a:lnTo>
                <a:lnTo>
                  <a:pt x="9263026" y="5017523"/>
                </a:lnTo>
                <a:lnTo>
                  <a:pt x="9263026" y="4864909"/>
                </a:lnTo>
                <a:close/>
                <a:moveTo>
                  <a:pt x="7502642" y="4817746"/>
                </a:moveTo>
                <a:lnTo>
                  <a:pt x="7357405" y="4864909"/>
                </a:lnTo>
                <a:lnTo>
                  <a:pt x="7357405" y="5017523"/>
                </a:lnTo>
                <a:lnTo>
                  <a:pt x="7502642" y="5217300"/>
                </a:lnTo>
                <a:lnTo>
                  <a:pt x="7647880" y="5017523"/>
                </a:lnTo>
                <a:lnTo>
                  <a:pt x="7647880" y="4864909"/>
                </a:lnTo>
                <a:close/>
                <a:moveTo>
                  <a:pt x="5887980" y="4817746"/>
                </a:moveTo>
                <a:lnTo>
                  <a:pt x="5742743" y="4864909"/>
                </a:lnTo>
                <a:lnTo>
                  <a:pt x="5742743" y="5017523"/>
                </a:lnTo>
                <a:lnTo>
                  <a:pt x="5887980" y="5217300"/>
                </a:lnTo>
                <a:lnTo>
                  <a:pt x="6033217" y="5017523"/>
                </a:lnTo>
                <a:lnTo>
                  <a:pt x="6033217" y="4864909"/>
                </a:lnTo>
                <a:close/>
                <a:moveTo>
                  <a:pt x="4273076" y="4817746"/>
                </a:moveTo>
                <a:lnTo>
                  <a:pt x="4127838" y="4864909"/>
                </a:lnTo>
                <a:lnTo>
                  <a:pt x="4127838" y="5017523"/>
                </a:lnTo>
                <a:lnTo>
                  <a:pt x="4273076" y="5217300"/>
                </a:lnTo>
                <a:lnTo>
                  <a:pt x="4418313" y="5017523"/>
                </a:lnTo>
                <a:lnTo>
                  <a:pt x="4418313" y="4864909"/>
                </a:lnTo>
                <a:close/>
                <a:moveTo>
                  <a:pt x="1042420" y="4817746"/>
                </a:moveTo>
                <a:lnTo>
                  <a:pt x="897183" y="4864909"/>
                </a:lnTo>
                <a:lnTo>
                  <a:pt x="897183" y="5017523"/>
                </a:lnTo>
                <a:lnTo>
                  <a:pt x="1042420" y="5217300"/>
                </a:lnTo>
                <a:lnTo>
                  <a:pt x="1187657" y="5017523"/>
                </a:lnTo>
                <a:lnTo>
                  <a:pt x="1187657" y="4864909"/>
                </a:lnTo>
                <a:close/>
                <a:moveTo>
                  <a:pt x="2657808" y="4817504"/>
                </a:moveTo>
                <a:lnTo>
                  <a:pt x="2512571" y="4864667"/>
                </a:lnTo>
                <a:lnTo>
                  <a:pt x="2512571" y="5017281"/>
                </a:lnTo>
                <a:lnTo>
                  <a:pt x="2657808" y="5217058"/>
                </a:lnTo>
                <a:lnTo>
                  <a:pt x="2803046" y="5017281"/>
                </a:lnTo>
                <a:lnTo>
                  <a:pt x="2803046" y="4864667"/>
                </a:lnTo>
                <a:close/>
                <a:moveTo>
                  <a:pt x="2903445" y="4738045"/>
                </a:moveTo>
                <a:lnTo>
                  <a:pt x="2903539" y="4738174"/>
                </a:lnTo>
                <a:lnTo>
                  <a:pt x="2903418" y="4738053"/>
                </a:lnTo>
                <a:close/>
                <a:moveTo>
                  <a:pt x="1288540" y="4738045"/>
                </a:moveTo>
                <a:lnTo>
                  <a:pt x="1288634" y="4738174"/>
                </a:lnTo>
                <a:lnTo>
                  <a:pt x="1288513" y="4738053"/>
                </a:lnTo>
                <a:close/>
                <a:moveTo>
                  <a:pt x="6134221" y="4737924"/>
                </a:moveTo>
                <a:lnTo>
                  <a:pt x="6134315" y="4738053"/>
                </a:lnTo>
                <a:lnTo>
                  <a:pt x="6134194" y="4737932"/>
                </a:lnTo>
                <a:close/>
                <a:moveTo>
                  <a:pt x="7748884" y="4737924"/>
                </a:moveTo>
                <a:lnTo>
                  <a:pt x="7748978" y="4738053"/>
                </a:lnTo>
                <a:lnTo>
                  <a:pt x="7748857" y="4737932"/>
                </a:lnTo>
                <a:close/>
                <a:moveTo>
                  <a:pt x="7256643" y="4737682"/>
                </a:moveTo>
                <a:lnTo>
                  <a:pt x="7256670" y="4737690"/>
                </a:lnTo>
                <a:lnTo>
                  <a:pt x="7256549" y="4737811"/>
                </a:lnTo>
                <a:close/>
                <a:moveTo>
                  <a:pt x="4026834" y="4737682"/>
                </a:moveTo>
                <a:lnTo>
                  <a:pt x="4026861" y="4737690"/>
                </a:lnTo>
                <a:lnTo>
                  <a:pt x="4026740" y="4737811"/>
                </a:lnTo>
                <a:close/>
                <a:moveTo>
                  <a:pt x="796421" y="4737682"/>
                </a:moveTo>
                <a:lnTo>
                  <a:pt x="796448" y="4737690"/>
                </a:lnTo>
                <a:lnTo>
                  <a:pt x="796327" y="4737811"/>
                </a:lnTo>
                <a:close/>
                <a:moveTo>
                  <a:pt x="8871547" y="4737682"/>
                </a:moveTo>
                <a:lnTo>
                  <a:pt x="8871574" y="4737690"/>
                </a:lnTo>
                <a:lnTo>
                  <a:pt x="8871453" y="4737811"/>
                </a:lnTo>
                <a:close/>
                <a:moveTo>
                  <a:pt x="5641739" y="4737682"/>
                </a:moveTo>
                <a:lnTo>
                  <a:pt x="5641766" y="4737690"/>
                </a:lnTo>
                <a:lnTo>
                  <a:pt x="5641645" y="4737811"/>
                </a:lnTo>
                <a:close/>
                <a:moveTo>
                  <a:pt x="2411809" y="4737440"/>
                </a:moveTo>
                <a:lnTo>
                  <a:pt x="2411836" y="4737448"/>
                </a:lnTo>
                <a:lnTo>
                  <a:pt x="2411715" y="4737569"/>
                </a:lnTo>
                <a:close/>
                <a:moveTo>
                  <a:pt x="9925845" y="4661867"/>
                </a:moveTo>
                <a:lnTo>
                  <a:pt x="9780608" y="4861644"/>
                </a:lnTo>
                <a:lnTo>
                  <a:pt x="9780608" y="5014258"/>
                </a:lnTo>
                <a:lnTo>
                  <a:pt x="9925845" y="5061421"/>
                </a:lnTo>
                <a:lnTo>
                  <a:pt x="10071083" y="5014258"/>
                </a:lnTo>
                <a:lnTo>
                  <a:pt x="10071083" y="4861644"/>
                </a:lnTo>
                <a:close/>
                <a:moveTo>
                  <a:pt x="8310578" y="4661867"/>
                </a:moveTo>
                <a:lnTo>
                  <a:pt x="8165341" y="4861644"/>
                </a:lnTo>
                <a:lnTo>
                  <a:pt x="8165341" y="5014258"/>
                </a:lnTo>
                <a:lnTo>
                  <a:pt x="8310578" y="5061421"/>
                </a:lnTo>
                <a:lnTo>
                  <a:pt x="8455815" y="5014258"/>
                </a:lnTo>
                <a:lnTo>
                  <a:pt x="8455815" y="4861644"/>
                </a:lnTo>
                <a:close/>
                <a:moveTo>
                  <a:pt x="6695916" y="4661867"/>
                </a:moveTo>
                <a:lnTo>
                  <a:pt x="6550679" y="4861644"/>
                </a:lnTo>
                <a:lnTo>
                  <a:pt x="6550679" y="5014258"/>
                </a:lnTo>
                <a:lnTo>
                  <a:pt x="6695916" y="5061421"/>
                </a:lnTo>
                <a:lnTo>
                  <a:pt x="6841154" y="5014258"/>
                </a:lnTo>
                <a:lnTo>
                  <a:pt x="6841154" y="4861644"/>
                </a:lnTo>
                <a:close/>
                <a:moveTo>
                  <a:pt x="5079560" y="4661746"/>
                </a:moveTo>
                <a:lnTo>
                  <a:pt x="4934323" y="4861523"/>
                </a:lnTo>
                <a:lnTo>
                  <a:pt x="4934323" y="5014137"/>
                </a:lnTo>
                <a:lnTo>
                  <a:pt x="5079560" y="5061300"/>
                </a:lnTo>
                <a:lnTo>
                  <a:pt x="5224798" y="5014137"/>
                </a:lnTo>
                <a:lnTo>
                  <a:pt x="5224798" y="4861523"/>
                </a:lnTo>
                <a:close/>
                <a:moveTo>
                  <a:pt x="3464656" y="4661746"/>
                </a:moveTo>
                <a:lnTo>
                  <a:pt x="3319418" y="4861523"/>
                </a:lnTo>
                <a:lnTo>
                  <a:pt x="3319418" y="5014137"/>
                </a:lnTo>
                <a:lnTo>
                  <a:pt x="3464656" y="5061300"/>
                </a:lnTo>
                <a:lnTo>
                  <a:pt x="3609893" y="5014137"/>
                </a:lnTo>
                <a:lnTo>
                  <a:pt x="3609893" y="4861523"/>
                </a:lnTo>
                <a:close/>
                <a:moveTo>
                  <a:pt x="1849751" y="4661746"/>
                </a:moveTo>
                <a:lnTo>
                  <a:pt x="1704514" y="4861523"/>
                </a:lnTo>
                <a:lnTo>
                  <a:pt x="1704514" y="5014137"/>
                </a:lnTo>
                <a:lnTo>
                  <a:pt x="1849751" y="5061300"/>
                </a:lnTo>
                <a:lnTo>
                  <a:pt x="1994989" y="5014137"/>
                </a:lnTo>
                <a:lnTo>
                  <a:pt x="1994989" y="4861523"/>
                </a:lnTo>
                <a:close/>
                <a:moveTo>
                  <a:pt x="234847" y="4661746"/>
                </a:moveTo>
                <a:lnTo>
                  <a:pt x="89609" y="4861523"/>
                </a:lnTo>
                <a:lnTo>
                  <a:pt x="89609" y="5014137"/>
                </a:lnTo>
                <a:lnTo>
                  <a:pt x="234847" y="5061300"/>
                </a:lnTo>
                <a:lnTo>
                  <a:pt x="380084" y="5014137"/>
                </a:lnTo>
                <a:lnTo>
                  <a:pt x="380084" y="4861523"/>
                </a:lnTo>
                <a:close/>
                <a:moveTo>
                  <a:pt x="2820701" y="4624137"/>
                </a:moveTo>
                <a:lnTo>
                  <a:pt x="2820701" y="4765020"/>
                </a:lnTo>
                <a:lnTo>
                  <a:pt x="2686590" y="4808555"/>
                </a:lnTo>
                <a:lnTo>
                  <a:pt x="2820701" y="4852090"/>
                </a:lnTo>
                <a:lnTo>
                  <a:pt x="2820701" y="4992974"/>
                </a:lnTo>
                <a:lnTo>
                  <a:pt x="2903539" y="4878937"/>
                </a:lnTo>
                <a:lnTo>
                  <a:pt x="3037530" y="4922472"/>
                </a:lnTo>
                <a:lnTo>
                  <a:pt x="2954692" y="4808555"/>
                </a:lnTo>
                <a:lnTo>
                  <a:pt x="3037530" y="4694518"/>
                </a:lnTo>
                <a:lnTo>
                  <a:pt x="2903445" y="4738045"/>
                </a:lnTo>
                <a:close/>
                <a:moveTo>
                  <a:pt x="1205797" y="4624137"/>
                </a:moveTo>
                <a:lnTo>
                  <a:pt x="1205797" y="4765020"/>
                </a:lnTo>
                <a:lnTo>
                  <a:pt x="1071806" y="4808555"/>
                </a:lnTo>
                <a:lnTo>
                  <a:pt x="1205797" y="4852090"/>
                </a:lnTo>
                <a:lnTo>
                  <a:pt x="1205797" y="4992974"/>
                </a:lnTo>
                <a:lnTo>
                  <a:pt x="1288634" y="4878937"/>
                </a:lnTo>
                <a:lnTo>
                  <a:pt x="1422625" y="4922472"/>
                </a:lnTo>
                <a:lnTo>
                  <a:pt x="1339788" y="4808555"/>
                </a:lnTo>
                <a:lnTo>
                  <a:pt x="1422625" y="4694518"/>
                </a:lnTo>
                <a:lnTo>
                  <a:pt x="1288540" y="4738045"/>
                </a:lnTo>
                <a:close/>
                <a:moveTo>
                  <a:pt x="9281044" y="4624016"/>
                </a:moveTo>
                <a:lnTo>
                  <a:pt x="9281044" y="4764900"/>
                </a:lnTo>
                <a:lnTo>
                  <a:pt x="9146933" y="4808434"/>
                </a:lnTo>
                <a:lnTo>
                  <a:pt x="9281044" y="4851969"/>
                </a:lnTo>
                <a:lnTo>
                  <a:pt x="9281044" y="4992853"/>
                </a:lnTo>
                <a:lnTo>
                  <a:pt x="9363882" y="4878816"/>
                </a:lnTo>
                <a:lnTo>
                  <a:pt x="9497873" y="4922351"/>
                </a:lnTo>
                <a:lnTo>
                  <a:pt x="9415035" y="4808434"/>
                </a:lnTo>
                <a:lnTo>
                  <a:pt x="9497873" y="4694397"/>
                </a:lnTo>
                <a:lnTo>
                  <a:pt x="9363882" y="4737932"/>
                </a:lnTo>
                <a:lnTo>
                  <a:pt x="9363882" y="4738053"/>
                </a:lnTo>
                <a:close/>
                <a:moveTo>
                  <a:pt x="7666140" y="4624016"/>
                </a:moveTo>
                <a:lnTo>
                  <a:pt x="7666140" y="4764900"/>
                </a:lnTo>
                <a:lnTo>
                  <a:pt x="7532029" y="4808434"/>
                </a:lnTo>
                <a:lnTo>
                  <a:pt x="7666140" y="4851969"/>
                </a:lnTo>
                <a:lnTo>
                  <a:pt x="7666140" y="4992853"/>
                </a:lnTo>
                <a:lnTo>
                  <a:pt x="7748978" y="4878816"/>
                </a:lnTo>
                <a:lnTo>
                  <a:pt x="7882968" y="4922351"/>
                </a:lnTo>
                <a:lnTo>
                  <a:pt x="7800131" y="4808434"/>
                </a:lnTo>
                <a:lnTo>
                  <a:pt x="7882968" y="4694397"/>
                </a:lnTo>
                <a:lnTo>
                  <a:pt x="7748884" y="4737924"/>
                </a:lnTo>
                <a:close/>
                <a:moveTo>
                  <a:pt x="6051478" y="4624016"/>
                </a:moveTo>
                <a:lnTo>
                  <a:pt x="6051478" y="4764900"/>
                </a:lnTo>
                <a:lnTo>
                  <a:pt x="5917366" y="4808434"/>
                </a:lnTo>
                <a:lnTo>
                  <a:pt x="6051478" y="4851969"/>
                </a:lnTo>
                <a:lnTo>
                  <a:pt x="6051478" y="4992853"/>
                </a:lnTo>
                <a:lnTo>
                  <a:pt x="6134315" y="4878816"/>
                </a:lnTo>
                <a:lnTo>
                  <a:pt x="6268306" y="4922351"/>
                </a:lnTo>
                <a:lnTo>
                  <a:pt x="6185469" y="4808434"/>
                </a:lnTo>
                <a:lnTo>
                  <a:pt x="6268306" y="4694397"/>
                </a:lnTo>
                <a:lnTo>
                  <a:pt x="6134221" y="4737924"/>
                </a:lnTo>
                <a:close/>
                <a:moveTo>
                  <a:pt x="4436332" y="4624016"/>
                </a:moveTo>
                <a:lnTo>
                  <a:pt x="4436332" y="4764900"/>
                </a:lnTo>
                <a:lnTo>
                  <a:pt x="4302220" y="4808434"/>
                </a:lnTo>
                <a:lnTo>
                  <a:pt x="4436332" y="4851969"/>
                </a:lnTo>
                <a:lnTo>
                  <a:pt x="4436332" y="4992853"/>
                </a:lnTo>
                <a:lnTo>
                  <a:pt x="4519169" y="4878816"/>
                </a:lnTo>
                <a:lnTo>
                  <a:pt x="4653160" y="4922351"/>
                </a:lnTo>
                <a:lnTo>
                  <a:pt x="4570322" y="4808434"/>
                </a:lnTo>
                <a:lnTo>
                  <a:pt x="4653160" y="4694397"/>
                </a:lnTo>
                <a:lnTo>
                  <a:pt x="4519169" y="4737932"/>
                </a:lnTo>
                <a:lnTo>
                  <a:pt x="4519169" y="4738053"/>
                </a:lnTo>
                <a:close/>
                <a:moveTo>
                  <a:pt x="8954291" y="4623774"/>
                </a:moveTo>
                <a:lnTo>
                  <a:pt x="8871547" y="4737682"/>
                </a:lnTo>
                <a:lnTo>
                  <a:pt x="8737463" y="4694155"/>
                </a:lnTo>
                <a:lnTo>
                  <a:pt x="8820300" y="4808193"/>
                </a:lnTo>
                <a:lnTo>
                  <a:pt x="8737463" y="4922109"/>
                </a:lnTo>
                <a:lnTo>
                  <a:pt x="8871453" y="4878574"/>
                </a:lnTo>
                <a:lnTo>
                  <a:pt x="8954291" y="4992611"/>
                </a:lnTo>
                <a:lnTo>
                  <a:pt x="8954291" y="4851728"/>
                </a:lnTo>
                <a:lnTo>
                  <a:pt x="9088402" y="4808193"/>
                </a:lnTo>
                <a:lnTo>
                  <a:pt x="8954291" y="4764658"/>
                </a:lnTo>
                <a:close/>
                <a:moveTo>
                  <a:pt x="7339386" y="4623774"/>
                </a:moveTo>
                <a:lnTo>
                  <a:pt x="7256643" y="4737682"/>
                </a:lnTo>
                <a:lnTo>
                  <a:pt x="7122558" y="4694155"/>
                </a:lnTo>
                <a:lnTo>
                  <a:pt x="7205396" y="4808193"/>
                </a:lnTo>
                <a:lnTo>
                  <a:pt x="7122558" y="4922109"/>
                </a:lnTo>
                <a:lnTo>
                  <a:pt x="7256549" y="4878574"/>
                </a:lnTo>
                <a:lnTo>
                  <a:pt x="7339386" y="4992611"/>
                </a:lnTo>
                <a:lnTo>
                  <a:pt x="7339386" y="4851728"/>
                </a:lnTo>
                <a:lnTo>
                  <a:pt x="7473498" y="4808193"/>
                </a:lnTo>
                <a:lnTo>
                  <a:pt x="7339386" y="4764658"/>
                </a:lnTo>
                <a:close/>
                <a:moveTo>
                  <a:pt x="5724482" y="4623774"/>
                </a:moveTo>
                <a:lnTo>
                  <a:pt x="5641739" y="4737682"/>
                </a:lnTo>
                <a:lnTo>
                  <a:pt x="5507654" y="4694155"/>
                </a:lnTo>
                <a:lnTo>
                  <a:pt x="5590491" y="4808193"/>
                </a:lnTo>
                <a:lnTo>
                  <a:pt x="5507654" y="4922109"/>
                </a:lnTo>
                <a:lnTo>
                  <a:pt x="5641645" y="4878574"/>
                </a:lnTo>
                <a:lnTo>
                  <a:pt x="5724482" y="4992611"/>
                </a:lnTo>
                <a:lnTo>
                  <a:pt x="5724482" y="4851728"/>
                </a:lnTo>
                <a:lnTo>
                  <a:pt x="5858594" y="4808193"/>
                </a:lnTo>
                <a:lnTo>
                  <a:pt x="5724482" y="4764658"/>
                </a:lnTo>
                <a:close/>
                <a:moveTo>
                  <a:pt x="4109577" y="4623774"/>
                </a:moveTo>
                <a:lnTo>
                  <a:pt x="4026834" y="4737682"/>
                </a:lnTo>
                <a:lnTo>
                  <a:pt x="3892749" y="4694155"/>
                </a:lnTo>
                <a:lnTo>
                  <a:pt x="3975587" y="4808193"/>
                </a:lnTo>
                <a:lnTo>
                  <a:pt x="3892749" y="4922109"/>
                </a:lnTo>
                <a:lnTo>
                  <a:pt x="4026740" y="4878574"/>
                </a:lnTo>
                <a:lnTo>
                  <a:pt x="4109577" y="4992611"/>
                </a:lnTo>
                <a:lnTo>
                  <a:pt x="4109577" y="4851728"/>
                </a:lnTo>
                <a:lnTo>
                  <a:pt x="4243690" y="4808193"/>
                </a:lnTo>
                <a:lnTo>
                  <a:pt x="4109577" y="4764658"/>
                </a:lnTo>
                <a:close/>
                <a:moveTo>
                  <a:pt x="879164" y="4623774"/>
                </a:moveTo>
                <a:lnTo>
                  <a:pt x="796421" y="4737682"/>
                </a:lnTo>
                <a:lnTo>
                  <a:pt x="662336" y="4694155"/>
                </a:lnTo>
                <a:lnTo>
                  <a:pt x="745173" y="4808193"/>
                </a:lnTo>
                <a:lnTo>
                  <a:pt x="662336" y="4922109"/>
                </a:lnTo>
                <a:lnTo>
                  <a:pt x="796327" y="4878574"/>
                </a:lnTo>
                <a:lnTo>
                  <a:pt x="879164" y="4992611"/>
                </a:lnTo>
                <a:lnTo>
                  <a:pt x="879164" y="4851728"/>
                </a:lnTo>
                <a:lnTo>
                  <a:pt x="1013276" y="4808193"/>
                </a:lnTo>
                <a:lnTo>
                  <a:pt x="879164" y="4764658"/>
                </a:lnTo>
                <a:close/>
                <a:moveTo>
                  <a:pt x="2494552" y="4623532"/>
                </a:moveTo>
                <a:lnTo>
                  <a:pt x="2411809" y="4737440"/>
                </a:lnTo>
                <a:lnTo>
                  <a:pt x="2277724" y="4693914"/>
                </a:lnTo>
                <a:lnTo>
                  <a:pt x="2360561" y="4807951"/>
                </a:lnTo>
                <a:lnTo>
                  <a:pt x="2277724" y="4921867"/>
                </a:lnTo>
                <a:lnTo>
                  <a:pt x="2411715" y="4878332"/>
                </a:lnTo>
                <a:lnTo>
                  <a:pt x="2494552" y="4992370"/>
                </a:lnTo>
                <a:lnTo>
                  <a:pt x="2494552" y="4851486"/>
                </a:lnTo>
                <a:lnTo>
                  <a:pt x="2628664" y="4807951"/>
                </a:lnTo>
                <a:lnTo>
                  <a:pt x="2494552" y="4764416"/>
                </a:lnTo>
                <a:close/>
                <a:moveTo>
                  <a:pt x="8472867" y="4608779"/>
                </a:moveTo>
                <a:lnTo>
                  <a:pt x="8472867" y="4855839"/>
                </a:lnTo>
                <a:lnTo>
                  <a:pt x="8562597" y="4979309"/>
                </a:lnTo>
                <a:lnTo>
                  <a:pt x="8707714" y="4932146"/>
                </a:lnTo>
                <a:lnTo>
                  <a:pt x="8797444" y="4808676"/>
                </a:lnTo>
                <a:lnTo>
                  <a:pt x="8707714" y="4685207"/>
                </a:lnTo>
                <a:lnTo>
                  <a:pt x="8707714" y="4685086"/>
                </a:lnTo>
                <a:close/>
                <a:moveTo>
                  <a:pt x="6857962" y="4608779"/>
                </a:moveTo>
                <a:lnTo>
                  <a:pt x="6857962" y="4855839"/>
                </a:lnTo>
                <a:lnTo>
                  <a:pt x="6947693" y="4979309"/>
                </a:lnTo>
                <a:lnTo>
                  <a:pt x="7092810" y="4932146"/>
                </a:lnTo>
                <a:lnTo>
                  <a:pt x="7182540" y="4808676"/>
                </a:lnTo>
                <a:lnTo>
                  <a:pt x="7092810" y="4685207"/>
                </a:lnTo>
                <a:lnTo>
                  <a:pt x="7092810" y="4685086"/>
                </a:lnTo>
                <a:close/>
                <a:moveTo>
                  <a:pt x="5243058" y="4608779"/>
                </a:moveTo>
                <a:lnTo>
                  <a:pt x="5243058" y="4855839"/>
                </a:lnTo>
                <a:lnTo>
                  <a:pt x="5332789" y="4979309"/>
                </a:lnTo>
                <a:lnTo>
                  <a:pt x="5477905" y="4932146"/>
                </a:lnTo>
                <a:lnTo>
                  <a:pt x="5567635" y="4808676"/>
                </a:lnTo>
                <a:lnTo>
                  <a:pt x="5477905" y="4685207"/>
                </a:lnTo>
                <a:lnTo>
                  <a:pt x="5477905" y="4685086"/>
                </a:lnTo>
                <a:close/>
                <a:moveTo>
                  <a:pt x="3628154" y="4608779"/>
                </a:moveTo>
                <a:lnTo>
                  <a:pt x="3628154" y="4855839"/>
                </a:lnTo>
                <a:lnTo>
                  <a:pt x="3717884" y="4979309"/>
                </a:lnTo>
                <a:lnTo>
                  <a:pt x="3863001" y="4932146"/>
                </a:lnTo>
                <a:lnTo>
                  <a:pt x="3952731" y="4808676"/>
                </a:lnTo>
                <a:lnTo>
                  <a:pt x="3863001" y="4685207"/>
                </a:lnTo>
                <a:lnTo>
                  <a:pt x="3863001" y="4685086"/>
                </a:lnTo>
                <a:close/>
                <a:moveTo>
                  <a:pt x="2013128" y="4608536"/>
                </a:moveTo>
                <a:lnTo>
                  <a:pt x="2013128" y="4855598"/>
                </a:lnTo>
                <a:lnTo>
                  <a:pt x="2102859" y="4979067"/>
                </a:lnTo>
                <a:lnTo>
                  <a:pt x="2247975" y="4931905"/>
                </a:lnTo>
                <a:lnTo>
                  <a:pt x="2337705" y="4808434"/>
                </a:lnTo>
                <a:lnTo>
                  <a:pt x="2247975" y="4684965"/>
                </a:lnTo>
                <a:lnTo>
                  <a:pt x="2248096" y="4684844"/>
                </a:lnTo>
                <a:close/>
                <a:moveTo>
                  <a:pt x="398224" y="4608536"/>
                </a:moveTo>
                <a:lnTo>
                  <a:pt x="398224" y="4855598"/>
                </a:lnTo>
                <a:lnTo>
                  <a:pt x="487954" y="4979067"/>
                </a:lnTo>
                <a:lnTo>
                  <a:pt x="633071" y="4931905"/>
                </a:lnTo>
                <a:lnTo>
                  <a:pt x="722801" y="4808434"/>
                </a:lnTo>
                <a:lnTo>
                  <a:pt x="633071" y="4684965"/>
                </a:lnTo>
                <a:lnTo>
                  <a:pt x="633192" y="4684844"/>
                </a:lnTo>
                <a:close/>
                <a:moveTo>
                  <a:pt x="3301884" y="4608416"/>
                </a:moveTo>
                <a:lnTo>
                  <a:pt x="3067037" y="4684723"/>
                </a:lnTo>
                <a:lnTo>
                  <a:pt x="3067037" y="4684844"/>
                </a:lnTo>
                <a:lnTo>
                  <a:pt x="2977306" y="4808314"/>
                </a:lnTo>
                <a:cubicBezTo>
                  <a:pt x="2977306" y="4808314"/>
                  <a:pt x="3067037" y="4931784"/>
                  <a:pt x="3067037" y="4931784"/>
                </a:cubicBezTo>
                <a:lnTo>
                  <a:pt x="3212153" y="4978946"/>
                </a:lnTo>
                <a:lnTo>
                  <a:pt x="3301884" y="4855476"/>
                </a:lnTo>
                <a:close/>
                <a:moveTo>
                  <a:pt x="1687100" y="4608416"/>
                </a:moveTo>
                <a:lnTo>
                  <a:pt x="1452132" y="4684723"/>
                </a:lnTo>
                <a:lnTo>
                  <a:pt x="1452253" y="4684844"/>
                </a:lnTo>
                <a:lnTo>
                  <a:pt x="1362523" y="4808314"/>
                </a:lnTo>
                <a:cubicBezTo>
                  <a:pt x="1362523" y="4808314"/>
                  <a:pt x="1452253" y="4931784"/>
                  <a:pt x="1452253" y="4931784"/>
                </a:cubicBezTo>
                <a:lnTo>
                  <a:pt x="1597370" y="4978946"/>
                </a:lnTo>
                <a:lnTo>
                  <a:pt x="1687100" y="4855476"/>
                </a:lnTo>
                <a:close/>
                <a:moveTo>
                  <a:pt x="9762227" y="4608295"/>
                </a:moveTo>
                <a:lnTo>
                  <a:pt x="9527380" y="4684602"/>
                </a:lnTo>
                <a:lnTo>
                  <a:pt x="9527380" y="4684723"/>
                </a:lnTo>
                <a:lnTo>
                  <a:pt x="9437649" y="4808193"/>
                </a:lnTo>
                <a:cubicBezTo>
                  <a:pt x="9437649" y="4808193"/>
                  <a:pt x="9527380" y="4931662"/>
                  <a:pt x="9527380" y="4931662"/>
                </a:cubicBezTo>
                <a:lnTo>
                  <a:pt x="9672497" y="4978826"/>
                </a:lnTo>
                <a:lnTo>
                  <a:pt x="9762227" y="4855355"/>
                </a:lnTo>
                <a:close/>
                <a:moveTo>
                  <a:pt x="8147443" y="4608295"/>
                </a:moveTo>
                <a:lnTo>
                  <a:pt x="7912475" y="4684602"/>
                </a:lnTo>
                <a:lnTo>
                  <a:pt x="7912597" y="4684723"/>
                </a:lnTo>
                <a:lnTo>
                  <a:pt x="7822866" y="4808193"/>
                </a:lnTo>
                <a:cubicBezTo>
                  <a:pt x="7822866" y="4808193"/>
                  <a:pt x="7912597" y="4931662"/>
                  <a:pt x="7912597" y="4931662"/>
                </a:cubicBezTo>
                <a:lnTo>
                  <a:pt x="8057713" y="4978826"/>
                </a:lnTo>
                <a:lnTo>
                  <a:pt x="8147443" y="4855355"/>
                </a:lnTo>
                <a:close/>
                <a:moveTo>
                  <a:pt x="6532781" y="4608295"/>
                </a:moveTo>
                <a:lnTo>
                  <a:pt x="6297813" y="4684602"/>
                </a:lnTo>
                <a:lnTo>
                  <a:pt x="6298055" y="4684723"/>
                </a:lnTo>
                <a:lnTo>
                  <a:pt x="6208325" y="4808193"/>
                </a:lnTo>
                <a:cubicBezTo>
                  <a:pt x="6208325" y="4808193"/>
                  <a:pt x="6297934" y="4931662"/>
                  <a:pt x="6297934" y="4931662"/>
                </a:cubicBezTo>
                <a:lnTo>
                  <a:pt x="6443050" y="4978826"/>
                </a:lnTo>
                <a:lnTo>
                  <a:pt x="6532781" y="4855355"/>
                </a:lnTo>
                <a:close/>
                <a:moveTo>
                  <a:pt x="4917514" y="4608295"/>
                </a:moveTo>
                <a:lnTo>
                  <a:pt x="4682667" y="4684602"/>
                </a:lnTo>
                <a:lnTo>
                  <a:pt x="4682667" y="4684723"/>
                </a:lnTo>
                <a:lnTo>
                  <a:pt x="4592936" y="4808193"/>
                </a:lnTo>
                <a:cubicBezTo>
                  <a:pt x="4592936" y="4808193"/>
                  <a:pt x="4682667" y="4931662"/>
                  <a:pt x="4682667" y="4931662"/>
                </a:cubicBezTo>
                <a:lnTo>
                  <a:pt x="4827783" y="4978826"/>
                </a:lnTo>
                <a:lnTo>
                  <a:pt x="4917514" y="4855355"/>
                </a:lnTo>
                <a:close/>
                <a:moveTo>
                  <a:pt x="9988004" y="4576007"/>
                </a:moveTo>
                <a:lnTo>
                  <a:pt x="9936850" y="4646509"/>
                </a:lnTo>
                <a:lnTo>
                  <a:pt x="10070962" y="4831049"/>
                </a:lnTo>
                <a:lnTo>
                  <a:pt x="10070962" y="4602974"/>
                </a:lnTo>
                <a:lnTo>
                  <a:pt x="9988125" y="4576007"/>
                </a:lnTo>
                <a:close/>
                <a:moveTo>
                  <a:pt x="8372979" y="4576007"/>
                </a:moveTo>
                <a:lnTo>
                  <a:pt x="8321825" y="4646509"/>
                </a:lnTo>
                <a:lnTo>
                  <a:pt x="8455815" y="4831049"/>
                </a:lnTo>
                <a:lnTo>
                  <a:pt x="8455815" y="4602974"/>
                </a:lnTo>
                <a:close/>
                <a:moveTo>
                  <a:pt x="6758195" y="4576007"/>
                </a:moveTo>
                <a:lnTo>
                  <a:pt x="6707041" y="4646509"/>
                </a:lnTo>
                <a:lnTo>
                  <a:pt x="6841154" y="4831049"/>
                </a:lnTo>
                <a:lnTo>
                  <a:pt x="6841154" y="4602974"/>
                </a:lnTo>
                <a:lnTo>
                  <a:pt x="6758316" y="4576007"/>
                </a:lnTo>
                <a:close/>
                <a:moveTo>
                  <a:pt x="9863082" y="4575885"/>
                </a:moveTo>
                <a:lnTo>
                  <a:pt x="9780245" y="4602853"/>
                </a:lnTo>
                <a:lnTo>
                  <a:pt x="9780245" y="4830928"/>
                </a:lnTo>
                <a:lnTo>
                  <a:pt x="9914357" y="4646388"/>
                </a:lnTo>
                <a:lnTo>
                  <a:pt x="9863203" y="4575885"/>
                </a:lnTo>
                <a:close/>
                <a:moveTo>
                  <a:pt x="8248178" y="4575885"/>
                </a:moveTo>
                <a:lnTo>
                  <a:pt x="8165341" y="4602853"/>
                </a:lnTo>
                <a:lnTo>
                  <a:pt x="8165341" y="4830928"/>
                </a:lnTo>
                <a:lnTo>
                  <a:pt x="8299453" y="4646388"/>
                </a:lnTo>
                <a:lnTo>
                  <a:pt x="8248299" y="4575885"/>
                </a:lnTo>
                <a:close/>
                <a:moveTo>
                  <a:pt x="6633516" y="4575885"/>
                </a:moveTo>
                <a:lnTo>
                  <a:pt x="6550679" y="4602853"/>
                </a:lnTo>
                <a:lnTo>
                  <a:pt x="6550679" y="4830928"/>
                </a:lnTo>
                <a:lnTo>
                  <a:pt x="6684791" y="4646388"/>
                </a:lnTo>
                <a:lnTo>
                  <a:pt x="6633637" y="4575885"/>
                </a:lnTo>
                <a:close/>
                <a:moveTo>
                  <a:pt x="5141840" y="4575885"/>
                </a:moveTo>
                <a:lnTo>
                  <a:pt x="5090686" y="4646388"/>
                </a:lnTo>
                <a:lnTo>
                  <a:pt x="5224798" y="4830928"/>
                </a:lnTo>
                <a:lnTo>
                  <a:pt x="5224798" y="4602853"/>
                </a:lnTo>
                <a:lnTo>
                  <a:pt x="5141961" y="4575885"/>
                </a:lnTo>
                <a:close/>
                <a:moveTo>
                  <a:pt x="3527056" y="4575885"/>
                </a:moveTo>
                <a:lnTo>
                  <a:pt x="3475902" y="4646388"/>
                </a:lnTo>
                <a:lnTo>
                  <a:pt x="3609893" y="4830928"/>
                </a:lnTo>
                <a:lnTo>
                  <a:pt x="3609893" y="4602853"/>
                </a:lnTo>
                <a:close/>
                <a:moveTo>
                  <a:pt x="1912030" y="4575885"/>
                </a:moveTo>
                <a:lnTo>
                  <a:pt x="1860877" y="4646388"/>
                </a:lnTo>
                <a:lnTo>
                  <a:pt x="1994989" y="4830928"/>
                </a:lnTo>
                <a:lnTo>
                  <a:pt x="1994989" y="4602853"/>
                </a:lnTo>
                <a:lnTo>
                  <a:pt x="1912151" y="4575885"/>
                </a:lnTo>
                <a:close/>
                <a:moveTo>
                  <a:pt x="297126" y="4575885"/>
                </a:moveTo>
                <a:lnTo>
                  <a:pt x="245972" y="4646388"/>
                </a:lnTo>
                <a:lnTo>
                  <a:pt x="380084" y="4830928"/>
                </a:lnTo>
                <a:lnTo>
                  <a:pt x="380084" y="4602853"/>
                </a:lnTo>
                <a:lnTo>
                  <a:pt x="297247" y="4575885"/>
                </a:lnTo>
                <a:close/>
                <a:moveTo>
                  <a:pt x="5017160" y="4575764"/>
                </a:moveTo>
                <a:lnTo>
                  <a:pt x="4934323" y="4602732"/>
                </a:lnTo>
                <a:lnTo>
                  <a:pt x="4934323" y="4830807"/>
                </a:lnTo>
                <a:lnTo>
                  <a:pt x="5068435" y="4646267"/>
                </a:lnTo>
                <a:lnTo>
                  <a:pt x="5017281" y="4575764"/>
                </a:lnTo>
                <a:close/>
                <a:moveTo>
                  <a:pt x="3402256" y="4575764"/>
                </a:moveTo>
                <a:lnTo>
                  <a:pt x="3319418" y="4602732"/>
                </a:lnTo>
                <a:lnTo>
                  <a:pt x="3319418" y="4830807"/>
                </a:lnTo>
                <a:lnTo>
                  <a:pt x="3453530" y="4646267"/>
                </a:lnTo>
                <a:lnTo>
                  <a:pt x="3402377" y="4575764"/>
                </a:lnTo>
                <a:close/>
                <a:moveTo>
                  <a:pt x="1787351" y="4575764"/>
                </a:moveTo>
                <a:lnTo>
                  <a:pt x="1704514" y="4602732"/>
                </a:lnTo>
                <a:lnTo>
                  <a:pt x="1704514" y="4830807"/>
                </a:lnTo>
                <a:lnTo>
                  <a:pt x="1838626" y="4646267"/>
                </a:lnTo>
                <a:lnTo>
                  <a:pt x="1787472" y="4575764"/>
                </a:lnTo>
                <a:close/>
                <a:moveTo>
                  <a:pt x="172447" y="4575643"/>
                </a:moveTo>
                <a:lnTo>
                  <a:pt x="89609" y="4602611"/>
                </a:lnTo>
                <a:lnTo>
                  <a:pt x="89609" y="4830686"/>
                </a:lnTo>
                <a:lnTo>
                  <a:pt x="223721" y="4646146"/>
                </a:lnTo>
                <a:lnTo>
                  <a:pt x="172568" y="4575643"/>
                </a:lnTo>
                <a:close/>
                <a:moveTo>
                  <a:pt x="8555583" y="4475634"/>
                </a:moveTo>
                <a:lnTo>
                  <a:pt x="8555677" y="4475764"/>
                </a:lnTo>
                <a:lnTo>
                  <a:pt x="8472867" y="4502602"/>
                </a:lnTo>
                <a:lnTo>
                  <a:pt x="8472867" y="4589671"/>
                </a:lnTo>
                <a:lnTo>
                  <a:pt x="8689695" y="4660174"/>
                </a:lnTo>
                <a:lnTo>
                  <a:pt x="8555677" y="4475764"/>
                </a:lnTo>
                <a:lnTo>
                  <a:pt x="8555704" y="4475755"/>
                </a:lnTo>
                <a:close/>
                <a:moveTo>
                  <a:pt x="6940679" y="4475634"/>
                </a:moveTo>
                <a:lnTo>
                  <a:pt x="6940773" y="4475764"/>
                </a:lnTo>
                <a:lnTo>
                  <a:pt x="6857962" y="4502602"/>
                </a:lnTo>
                <a:lnTo>
                  <a:pt x="6857962" y="4589671"/>
                </a:lnTo>
                <a:lnTo>
                  <a:pt x="7074791" y="4660174"/>
                </a:lnTo>
                <a:lnTo>
                  <a:pt x="6940773" y="4475764"/>
                </a:lnTo>
                <a:lnTo>
                  <a:pt x="6940800" y="4475755"/>
                </a:lnTo>
                <a:close/>
                <a:moveTo>
                  <a:pt x="5325775" y="4475634"/>
                </a:moveTo>
                <a:lnTo>
                  <a:pt x="5325870" y="4475764"/>
                </a:lnTo>
                <a:lnTo>
                  <a:pt x="5243058" y="4502602"/>
                </a:lnTo>
                <a:lnTo>
                  <a:pt x="5243058" y="4589671"/>
                </a:lnTo>
                <a:lnTo>
                  <a:pt x="5459886" y="4660174"/>
                </a:lnTo>
                <a:lnTo>
                  <a:pt x="5325870" y="4475764"/>
                </a:lnTo>
                <a:lnTo>
                  <a:pt x="5325896" y="4475755"/>
                </a:lnTo>
                <a:close/>
                <a:moveTo>
                  <a:pt x="3710870" y="4475634"/>
                </a:moveTo>
                <a:lnTo>
                  <a:pt x="3710965" y="4475764"/>
                </a:lnTo>
                <a:lnTo>
                  <a:pt x="3628154" y="4502602"/>
                </a:lnTo>
                <a:lnTo>
                  <a:pt x="3628154" y="4589671"/>
                </a:lnTo>
                <a:lnTo>
                  <a:pt x="3844982" y="4660174"/>
                </a:lnTo>
                <a:lnTo>
                  <a:pt x="3710965" y="4475764"/>
                </a:lnTo>
                <a:lnTo>
                  <a:pt x="3710991" y="4475755"/>
                </a:lnTo>
                <a:close/>
                <a:moveTo>
                  <a:pt x="2095845" y="4475634"/>
                </a:moveTo>
                <a:lnTo>
                  <a:pt x="2095939" y="4475764"/>
                </a:lnTo>
                <a:lnTo>
                  <a:pt x="2013128" y="4502602"/>
                </a:lnTo>
                <a:lnTo>
                  <a:pt x="2013128" y="4589671"/>
                </a:lnTo>
                <a:lnTo>
                  <a:pt x="2229956" y="4660174"/>
                </a:lnTo>
                <a:lnTo>
                  <a:pt x="2095939" y="4475764"/>
                </a:lnTo>
                <a:lnTo>
                  <a:pt x="2095966" y="4475755"/>
                </a:lnTo>
                <a:close/>
                <a:moveTo>
                  <a:pt x="480940" y="4475634"/>
                </a:moveTo>
                <a:lnTo>
                  <a:pt x="481034" y="4475764"/>
                </a:lnTo>
                <a:lnTo>
                  <a:pt x="398224" y="4502602"/>
                </a:lnTo>
                <a:lnTo>
                  <a:pt x="398224" y="4589671"/>
                </a:lnTo>
                <a:lnTo>
                  <a:pt x="615052" y="4660174"/>
                </a:lnTo>
                <a:lnTo>
                  <a:pt x="481034" y="4475764"/>
                </a:lnTo>
                <a:lnTo>
                  <a:pt x="481061" y="4475755"/>
                </a:lnTo>
                <a:close/>
                <a:moveTo>
                  <a:pt x="3218925" y="4475271"/>
                </a:moveTo>
                <a:lnTo>
                  <a:pt x="3084934" y="4659811"/>
                </a:lnTo>
                <a:lnTo>
                  <a:pt x="3301884" y="4589309"/>
                </a:lnTo>
                <a:lnTo>
                  <a:pt x="3301884" y="4502239"/>
                </a:lnTo>
                <a:lnTo>
                  <a:pt x="3219046" y="4475392"/>
                </a:lnTo>
                <a:close/>
                <a:moveTo>
                  <a:pt x="1604142" y="4475271"/>
                </a:moveTo>
                <a:lnTo>
                  <a:pt x="1470030" y="4659811"/>
                </a:lnTo>
                <a:lnTo>
                  <a:pt x="1686979" y="4589309"/>
                </a:lnTo>
                <a:lnTo>
                  <a:pt x="1686979" y="4502239"/>
                </a:lnTo>
                <a:lnTo>
                  <a:pt x="1604142" y="4475392"/>
                </a:lnTo>
                <a:close/>
                <a:moveTo>
                  <a:pt x="9679389" y="4475150"/>
                </a:moveTo>
                <a:lnTo>
                  <a:pt x="9545278" y="4659690"/>
                </a:lnTo>
                <a:lnTo>
                  <a:pt x="9762227" y="4589188"/>
                </a:lnTo>
                <a:lnTo>
                  <a:pt x="9762227" y="4502118"/>
                </a:lnTo>
                <a:lnTo>
                  <a:pt x="9679389" y="4475271"/>
                </a:lnTo>
                <a:close/>
                <a:moveTo>
                  <a:pt x="8064364" y="4475150"/>
                </a:moveTo>
                <a:lnTo>
                  <a:pt x="7930374" y="4659690"/>
                </a:lnTo>
                <a:lnTo>
                  <a:pt x="8147322" y="4589188"/>
                </a:lnTo>
                <a:lnTo>
                  <a:pt x="8147322" y="4502118"/>
                </a:lnTo>
                <a:lnTo>
                  <a:pt x="8064485" y="4475271"/>
                </a:lnTo>
                <a:close/>
                <a:moveTo>
                  <a:pt x="6449822" y="4475150"/>
                </a:moveTo>
                <a:lnTo>
                  <a:pt x="6315711" y="4659690"/>
                </a:lnTo>
                <a:lnTo>
                  <a:pt x="6532660" y="4589188"/>
                </a:lnTo>
                <a:lnTo>
                  <a:pt x="6532660" y="4502118"/>
                </a:lnTo>
                <a:lnTo>
                  <a:pt x="6449822" y="4475271"/>
                </a:lnTo>
                <a:close/>
                <a:moveTo>
                  <a:pt x="4834676" y="4475150"/>
                </a:moveTo>
                <a:lnTo>
                  <a:pt x="4700565" y="4659690"/>
                </a:lnTo>
                <a:lnTo>
                  <a:pt x="4917514" y="4589188"/>
                </a:lnTo>
                <a:lnTo>
                  <a:pt x="4917514" y="4502118"/>
                </a:lnTo>
                <a:lnTo>
                  <a:pt x="4834676" y="4475271"/>
                </a:lnTo>
                <a:close/>
                <a:moveTo>
                  <a:pt x="9117788" y="4399085"/>
                </a:moveTo>
                <a:cubicBezTo>
                  <a:pt x="9117788" y="4399085"/>
                  <a:pt x="8972551" y="4598983"/>
                  <a:pt x="8972551" y="4598983"/>
                </a:cubicBezTo>
                <a:lnTo>
                  <a:pt x="8972551" y="4751476"/>
                </a:lnTo>
                <a:lnTo>
                  <a:pt x="9117788" y="4798639"/>
                </a:lnTo>
                <a:lnTo>
                  <a:pt x="9263026" y="4751476"/>
                </a:lnTo>
                <a:lnTo>
                  <a:pt x="9263026" y="4598862"/>
                </a:lnTo>
                <a:close/>
                <a:moveTo>
                  <a:pt x="7502642" y="4399085"/>
                </a:moveTo>
                <a:cubicBezTo>
                  <a:pt x="7502642" y="4399085"/>
                  <a:pt x="7357405" y="4598983"/>
                  <a:pt x="7357405" y="4598983"/>
                </a:cubicBezTo>
                <a:lnTo>
                  <a:pt x="7357405" y="4751476"/>
                </a:lnTo>
                <a:lnTo>
                  <a:pt x="7502642" y="4798639"/>
                </a:lnTo>
                <a:lnTo>
                  <a:pt x="7647880" y="4751476"/>
                </a:lnTo>
                <a:lnTo>
                  <a:pt x="7647880" y="4598862"/>
                </a:lnTo>
                <a:close/>
                <a:moveTo>
                  <a:pt x="5887980" y="4399085"/>
                </a:moveTo>
                <a:cubicBezTo>
                  <a:pt x="5887980" y="4399085"/>
                  <a:pt x="5742743" y="4598983"/>
                  <a:pt x="5742743" y="4598983"/>
                </a:cubicBezTo>
                <a:lnTo>
                  <a:pt x="5742743" y="4751476"/>
                </a:lnTo>
                <a:lnTo>
                  <a:pt x="5887980" y="4798639"/>
                </a:lnTo>
                <a:lnTo>
                  <a:pt x="6033217" y="4751476"/>
                </a:lnTo>
                <a:lnTo>
                  <a:pt x="6033217" y="4598862"/>
                </a:lnTo>
                <a:close/>
                <a:moveTo>
                  <a:pt x="4273076" y="4399085"/>
                </a:moveTo>
                <a:cubicBezTo>
                  <a:pt x="4273076" y="4399085"/>
                  <a:pt x="4127838" y="4598983"/>
                  <a:pt x="4127838" y="4598983"/>
                </a:cubicBezTo>
                <a:lnTo>
                  <a:pt x="4127838" y="4751476"/>
                </a:lnTo>
                <a:lnTo>
                  <a:pt x="4273076" y="4798639"/>
                </a:lnTo>
                <a:lnTo>
                  <a:pt x="4418313" y="4751476"/>
                </a:lnTo>
                <a:lnTo>
                  <a:pt x="4418313" y="4598862"/>
                </a:lnTo>
                <a:close/>
                <a:moveTo>
                  <a:pt x="1042420" y="4399085"/>
                </a:moveTo>
                <a:cubicBezTo>
                  <a:pt x="1042420" y="4399085"/>
                  <a:pt x="897183" y="4598983"/>
                  <a:pt x="897183" y="4598983"/>
                </a:cubicBezTo>
                <a:lnTo>
                  <a:pt x="897183" y="4751476"/>
                </a:lnTo>
                <a:lnTo>
                  <a:pt x="1042420" y="4798639"/>
                </a:lnTo>
                <a:lnTo>
                  <a:pt x="1187657" y="4751476"/>
                </a:lnTo>
                <a:lnTo>
                  <a:pt x="1187657" y="4598862"/>
                </a:lnTo>
                <a:close/>
                <a:moveTo>
                  <a:pt x="2657808" y="4398843"/>
                </a:moveTo>
                <a:cubicBezTo>
                  <a:pt x="2657808" y="4398843"/>
                  <a:pt x="2512571" y="4598741"/>
                  <a:pt x="2512571" y="4598741"/>
                </a:cubicBezTo>
                <a:lnTo>
                  <a:pt x="2512571" y="4751235"/>
                </a:lnTo>
                <a:lnTo>
                  <a:pt x="2657808" y="4798397"/>
                </a:lnTo>
                <a:lnTo>
                  <a:pt x="2803046" y="4751235"/>
                </a:lnTo>
                <a:lnTo>
                  <a:pt x="2803046" y="4598620"/>
                </a:lnTo>
                <a:close/>
                <a:moveTo>
                  <a:pt x="2965818" y="4393280"/>
                </a:moveTo>
                <a:lnTo>
                  <a:pt x="2965818" y="4393402"/>
                </a:lnTo>
                <a:lnTo>
                  <a:pt x="2820581" y="4440564"/>
                </a:lnTo>
                <a:lnTo>
                  <a:pt x="2820581" y="4593178"/>
                </a:lnTo>
                <a:lnTo>
                  <a:pt x="2910311" y="4716648"/>
                </a:lnTo>
                <a:lnTo>
                  <a:pt x="3055548" y="4669485"/>
                </a:lnTo>
                <a:lnTo>
                  <a:pt x="3200665" y="4469588"/>
                </a:lnTo>
                <a:close/>
                <a:moveTo>
                  <a:pt x="1350913" y="4393280"/>
                </a:moveTo>
                <a:lnTo>
                  <a:pt x="1351034" y="4393402"/>
                </a:lnTo>
                <a:lnTo>
                  <a:pt x="1205797" y="4440564"/>
                </a:lnTo>
                <a:lnTo>
                  <a:pt x="1205797" y="4593178"/>
                </a:lnTo>
                <a:lnTo>
                  <a:pt x="1295527" y="4716648"/>
                </a:lnTo>
                <a:lnTo>
                  <a:pt x="1440765" y="4669485"/>
                </a:lnTo>
                <a:lnTo>
                  <a:pt x="1585881" y="4469588"/>
                </a:lnTo>
                <a:close/>
                <a:moveTo>
                  <a:pt x="9426161" y="4393159"/>
                </a:moveTo>
                <a:lnTo>
                  <a:pt x="9426161" y="4393280"/>
                </a:lnTo>
                <a:lnTo>
                  <a:pt x="9280924" y="4440443"/>
                </a:lnTo>
                <a:lnTo>
                  <a:pt x="9280924" y="4593057"/>
                </a:lnTo>
                <a:lnTo>
                  <a:pt x="9370654" y="4716528"/>
                </a:lnTo>
                <a:lnTo>
                  <a:pt x="9515892" y="4669364"/>
                </a:lnTo>
                <a:lnTo>
                  <a:pt x="9661008" y="4469466"/>
                </a:lnTo>
                <a:close/>
                <a:moveTo>
                  <a:pt x="8808932" y="4393159"/>
                </a:moveTo>
                <a:lnTo>
                  <a:pt x="8573965" y="4469466"/>
                </a:lnTo>
                <a:lnTo>
                  <a:pt x="8719202" y="4669364"/>
                </a:lnTo>
                <a:lnTo>
                  <a:pt x="8864440" y="4716528"/>
                </a:lnTo>
                <a:lnTo>
                  <a:pt x="8954170" y="4593057"/>
                </a:lnTo>
                <a:lnTo>
                  <a:pt x="8954170" y="4440443"/>
                </a:lnTo>
                <a:lnTo>
                  <a:pt x="8808932" y="4393280"/>
                </a:lnTo>
                <a:close/>
                <a:moveTo>
                  <a:pt x="7811257" y="4393159"/>
                </a:moveTo>
                <a:lnTo>
                  <a:pt x="7811257" y="4393280"/>
                </a:lnTo>
                <a:lnTo>
                  <a:pt x="7666019" y="4440443"/>
                </a:lnTo>
                <a:lnTo>
                  <a:pt x="7666019" y="4593057"/>
                </a:lnTo>
                <a:lnTo>
                  <a:pt x="7755750" y="4716528"/>
                </a:lnTo>
                <a:lnTo>
                  <a:pt x="7900987" y="4669364"/>
                </a:lnTo>
                <a:lnTo>
                  <a:pt x="8046103" y="4469466"/>
                </a:lnTo>
                <a:close/>
                <a:moveTo>
                  <a:pt x="7194028" y="4393159"/>
                </a:moveTo>
                <a:lnTo>
                  <a:pt x="6959061" y="4469466"/>
                </a:lnTo>
                <a:lnTo>
                  <a:pt x="7104297" y="4669364"/>
                </a:lnTo>
                <a:lnTo>
                  <a:pt x="7249535" y="4716528"/>
                </a:lnTo>
                <a:lnTo>
                  <a:pt x="7339266" y="4593057"/>
                </a:lnTo>
                <a:lnTo>
                  <a:pt x="7339266" y="4440443"/>
                </a:lnTo>
                <a:lnTo>
                  <a:pt x="7194028" y="4393280"/>
                </a:lnTo>
                <a:close/>
                <a:moveTo>
                  <a:pt x="6196594" y="4393159"/>
                </a:moveTo>
                <a:lnTo>
                  <a:pt x="6196715" y="4393280"/>
                </a:lnTo>
                <a:lnTo>
                  <a:pt x="6051478" y="4440443"/>
                </a:lnTo>
                <a:lnTo>
                  <a:pt x="6051478" y="4593057"/>
                </a:lnTo>
                <a:lnTo>
                  <a:pt x="6141208" y="4716528"/>
                </a:lnTo>
                <a:lnTo>
                  <a:pt x="6286446" y="4669364"/>
                </a:lnTo>
                <a:lnTo>
                  <a:pt x="6431562" y="4469466"/>
                </a:lnTo>
                <a:close/>
                <a:moveTo>
                  <a:pt x="5579124" y="4393159"/>
                </a:moveTo>
                <a:lnTo>
                  <a:pt x="5344156" y="4469466"/>
                </a:lnTo>
                <a:lnTo>
                  <a:pt x="5489393" y="4669364"/>
                </a:lnTo>
                <a:lnTo>
                  <a:pt x="5634631" y="4716528"/>
                </a:lnTo>
                <a:lnTo>
                  <a:pt x="5724361" y="4593057"/>
                </a:lnTo>
                <a:lnTo>
                  <a:pt x="5724361" y="4440443"/>
                </a:lnTo>
                <a:lnTo>
                  <a:pt x="5579124" y="4393280"/>
                </a:lnTo>
                <a:close/>
                <a:moveTo>
                  <a:pt x="4581448" y="4393159"/>
                </a:moveTo>
                <a:lnTo>
                  <a:pt x="4581448" y="4393280"/>
                </a:lnTo>
                <a:lnTo>
                  <a:pt x="4436211" y="4440443"/>
                </a:lnTo>
                <a:lnTo>
                  <a:pt x="4436211" y="4593057"/>
                </a:lnTo>
                <a:lnTo>
                  <a:pt x="4525941" y="4716528"/>
                </a:lnTo>
                <a:lnTo>
                  <a:pt x="4671178" y="4669364"/>
                </a:lnTo>
                <a:lnTo>
                  <a:pt x="4816295" y="4469466"/>
                </a:lnTo>
                <a:close/>
                <a:moveTo>
                  <a:pt x="3964219" y="4393159"/>
                </a:moveTo>
                <a:lnTo>
                  <a:pt x="3729252" y="4469466"/>
                </a:lnTo>
                <a:lnTo>
                  <a:pt x="3874489" y="4669364"/>
                </a:lnTo>
                <a:lnTo>
                  <a:pt x="4019726" y="4716528"/>
                </a:lnTo>
                <a:lnTo>
                  <a:pt x="4109457" y="4593057"/>
                </a:lnTo>
                <a:lnTo>
                  <a:pt x="4109457" y="4440443"/>
                </a:lnTo>
                <a:lnTo>
                  <a:pt x="3964219" y="4393280"/>
                </a:lnTo>
                <a:close/>
                <a:moveTo>
                  <a:pt x="2349194" y="4392918"/>
                </a:moveTo>
                <a:lnTo>
                  <a:pt x="2114226" y="4469225"/>
                </a:lnTo>
                <a:lnTo>
                  <a:pt x="2259463" y="4669123"/>
                </a:lnTo>
                <a:lnTo>
                  <a:pt x="2404701" y="4716285"/>
                </a:lnTo>
                <a:lnTo>
                  <a:pt x="2494431" y="4592816"/>
                </a:lnTo>
                <a:lnTo>
                  <a:pt x="2494431" y="4440202"/>
                </a:lnTo>
                <a:lnTo>
                  <a:pt x="2349194" y="4393039"/>
                </a:lnTo>
                <a:close/>
                <a:moveTo>
                  <a:pt x="734289" y="4392918"/>
                </a:moveTo>
                <a:lnTo>
                  <a:pt x="499322" y="4469225"/>
                </a:lnTo>
                <a:lnTo>
                  <a:pt x="644559" y="4669123"/>
                </a:lnTo>
                <a:lnTo>
                  <a:pt x="789796" y="4716285"/>
                </a:lnTo>
                <a:lnTo>
                  <a:pt x="879527" y="4592816"/>
                </a:lnTo>
                <a:lnTo>
                  <a:pt x="879527" y="4440202"/>
                </a:lnTo>
                <a:lnTo>
                  <a:pt x="734289" y="4393039"/>
                </a:lnTo>
                <a:close/>
                <a:moveTo>
                  <a:pt x="8562476" y="4313708"/>
                </a:moveTo>
                <a:lnTo>
                  <a:pt x="8511323" y="4384211"/>
                </a:lnTo>
                <a:lnTo>
                  <a:pt x="8562476" y="4454713"/>
                </a:lnTo>
                <a:lnTo>
                  <a:pt x="8779425" y="4384211"/>
                </a:lnTo>
                <a:close/>
                <a:moveTo>
                  <a:pt x="6947572" y="4313708"/>
                </a:moveTo>
                <a:lnTo>
                  <a:pt x="6896419" y="4384211"/>
                </a:lnTo>
                <a:lnTo>
                  <a:pt x="6947572" y="4454713"/>
                </a:lnTo>
                <a:lnTo>
                  <a:pt x="7164521" y="4384211"/>
                </a:lnTo>
                <a:close/>
                <a:moveTo>
                  <a:pt x="5332668" y="4313708"/>
                </a:moveTo>
                <a:lnTo>
                  <a:pt x="5281514" y="4384211"/>
                </a:lnTo>
                <a:lnTo>
                  <a:pt x="5332668" y="4454713"/>
                </a:lnTo>
                <a:lnTo>
                  <a:pt x="5549617" y="4384211"/>
                </a:lnTo>
                <a:close/>
                <a:moveTo>
                  <a:pt x="3717763" y="4313708"/>
                </a:moveTo>
                <a:lnTo>
                  <a:pt x="3666610" y="4384211"/>
                </a:lnTo>
                <a:lnTo>
                  <a:pt x="3717763" y="4454713"/>
                </a:lnTo>
                <a:lnTo>
                  <a:pt x="3934712" y="4384211"/>
                </a:lnTo>
                <a:close/>
                <a:moveTo>
                  <a:pt x="2102738" y="4313708"/>
                </a:moveTo>
                <a:lnTo>
                  <a:pt x="2051584" y="4384211"/>
                </a:lnTo>
                <a:lnTo>
                  <a:pt x="2102738" y="4454713"/>
                </a:lnTo>
                <a:lnTo>
                  <a:pt x="2319687" y="4384211"/>
                </a:lnTo>
                <a:close/>
                <a:moveTo>
                  <a:pt x="487833" y="4313708"/>
                </a:moveTo>
                <a:lnTo>
                  <a:pt x="436680" y="4384211"/>
                </a:lnTo>
                <a:lnTo>
                  <a:pt x="487833" y="4454713"/>
                </a:lnTo>
                <a:lnTo>
                  <a:pt x="704782" y="4384211"/>
                </a:lnTo>
                <a:close/>
                <a:moveTo>
                  <a:pt x="3211911" y="4313225"/>
                </a:moveTo>
                <a:lnTo>
                  <a:pt x="2995083" y="4383727"/>
                </a:lnTo>
                <a:lnTo>
                  <a:pt x="3211911" y="4454230"/>
                </a:lnTo>
                <a:lnTo>
                  <a:pt x="3263065" y="4383727"/>
                </a:lnTo>
                <a:close/>
                <a:moveTo>
                  <a:pt x="1597007" y="4313225"/>
                </a:moveTo>
                <a:lnTo>
                  <a:pt x="1380179" y="4383727"/>
                </a:lnTo>
                <a:lnTo>
                  <a:pt x="1597007" y="4454230"/>
                </a:lnTo>
                <a:lnTo>
                  <a:pt x="1648160" y="4383727"/>
                </a:lnTo>
                <a:close/>
                <a:moveTo>
                  <a:pt x="9672255" y="4313104"/>
                </a:moveTo>
                <a:lnTo>
                  <a:pt x="9455426" y="4383606"/>
                </a:lnTo>
                <a:lnTo>
                  <a:pt x="9672255" y="4454108"/>
                </a:lnTo>
                <a:lnTo>
                  <a:pt x="9723408" y="4383606"/>
                </a:lnTo>
                <a:close/>
                <a:moveTo>
                  <a:pt x="8057351" y="4313104"/>
                </a:moveTo>
                <a:lnTo>
                  <a:pt x="7840522" y="4383606"/>
                </a:lnTo>
                <a:lnTo>
                  <a:pt x="8057351" y="4454108"/>
                </a:lnTo>
                <a:lnTo>
                  <a:pt x="8108504" y="4383606"/>
                </a:lnTo>
                <a:close/>
                <a:moveTo>
                  <a:pt x="6442688" y="4313104"/>
                </a:moveTo>
                <a:lnTo>
                  <a:pt x="6225860" y="4383606"/>
                </a:lnTo>
                <a:lnTo>
                  <a:pt x="6442688" y="4454108"/>
                </a:lnTo>
                <a:lnTo>
                  <a:pt x="6493841" y="4383606"/>
                </a:lnTo>
                <a:close/>
                <a:moveTo>
                  <a:pt x="4827542" y="4313104"/>
                </a:moveTo>
                <a:lnTo>
                  <a:pt x="4610713" y="4383606"/>
                </a:lnTo>
                <a:lnTo>
                  <a:pt x="4827542" y="4454108"/>
                </a:lnTo>
                <a:lnTo>
                  <a:pt x="4878695" y="4383606"/>
                </a:lnTo>
                <a:close/>
                <a:moveTo>
                  <a:pt x="8972309" y="4199308"/>
                </a:moveTo>
                <a:lnTo>
                  <a:pt x="8972309" y="4340192"/>
                </a:lnTo>
                <a:lnTo>
                  <a:pt x="8838197" y="4383727"/>
                </a:lnTo>
                <a:lnTo>
                  <a:pt x="8972309" y="4427262"/>
                </a:lnTo>
                <a:lnTo>
                  <a:pt x="8972309" y="4568146"/>
                </a:lnTo>
                <a:lnTo>
                  <a:pt x="9106421" y="4383606"/>
                </a:lnTo>
                <a:close/>
                <a:moveTo>
                  <a:pt x="7357405" y="4199308"/>
                </a:moveTo>
                <a:lnTo>
                  <a:pt x="7357405" y="4340192"/>
                </a:lnTo>
                <a:lnTo>
                  <a:pt x="7223293" y="4383727"/>
                </a:lnTo>
                <a:lnTo>
                  <a:pt x="7357405" y="4427262"/>
                </a:lnTo>
                <a:lnTo>
                  <a:pt x="7357405" y="4568146"/>
                </a:lnTo>
                <a:lnTo>
                  <a:pt x="7491517" y="4383606"/>
                </a:lnTo>
                <a:close/>
                <a:moveTo>
                  <a:pt x="5742501" y="4199308"/>
                </a:moveTo>
                <a:lnTo>
                  <a:pt x="5742501" y="4340192"/>
                </a:lnTo>
                <a:lnTo>
                  <a:pt x="5608389" y="4383727"/>
                </a:lnTo>
                <a:lnTo>
                  <a:pt x="5742501" y="4427262"/>
                </a:lnTo>
                <a:lnTo>
                  <a:pt x="5742501" y="4568146"/>
                </a:lnTo>
                <a:lnTo>
                  <a:pt x="5876613" y="4383606"/>
                </a:lnTo>
                <a:close/>
                <a:moveTo>
                  <a:pt x="4127596" y="4199308"/>
                </a:moveTo>
                <a:lnTo>
                  <a:pt x="4127596" y="4340192"/>
                </a:lnTo>
                <a:lnTo>
                  <a:pt x="3993485" y="4383727"/>
                </a:lnTo>
                <a:lnTo>
                  <a:pt x="4127596" y="4427262"/>
                </a:lnTo>
                <a:lnTo>
                  <a:pt x="4127596" y="4568146"/>
                </a:lnTo>
                <a:lnTo>
                  <a:pt x="4261708" y="4383606"/>
                </a:lnTo>
                <a:close/>
                <a:moveTo>
                  <a:pt x="897183" y="4199308"/>
                </a:moveTo>
                <a:lnTo>
                  <a:pt x="897183" y="4340192"/>
                </a:lnTo>
                <a:lnTo>
                  <a:pt x="763071" y="4383727"/>
                </a:lnTo>
                <a:lnTo>
                  <a:pt x="897183" y="4427262"/>
                </a:lnTo>
                <a:lnTo>
                  <a:pt x="897183" y="4568146"/>
                </a:lnTo>
                <a:lnTo>
                  <a:pt x="1031294" y="4383606"/>
                </a:lnTo>
                <a:close/>
                <a:moveTo>
                  <a:pt x="9263026" y="4199187"/>
                </a:moveTo>
                <a:lnTo>
                  <a:pt x="9128914" y="4383485"/>
                </a:lnTo>
                <a:lnTo>
                  <a:pt x="9263026" y="4568025"/>
                </a:lnTo>
                <a:lnTo>
                  <a:pt x="9263026" y="4427141"/>
                </a:lnTo>
                <a:lnTo>
                  <a:pt x="9397017" y="4383606"/>
                </a:lnTo>
                <a:lnTo>
                  <a:pt x="9263026" y="4340071"/>
                </a:lnTo>
                <a:close/>
                <a:moveTo>
                  <a:pt x="7647880" y="4199187"/>
                </a:moveTo>
                <a:lnTo>
                  <a:pt x="7513768" y="4383485"/>
                </a:lnTo>
                <a:lnTo>
                  <a:pt x="7647880" y="4568025"/>
                </a:lnTo>
                <a:lnTo>
                  <a:pt x="7647880" y="4427141"/>
                </a:lnTo>
                <a:lnTo>
                  <a:pt x="7781992" y="4383606"/>
                </a:lnTo>
                <a:lnTo>
                  <a:pt x="7647880" y="4340071"/>
                </a:lnTo>
                <a:close/>
                <a:moveTo>
                  <a:pt x="6033217" y="4199187"/>
                </a:moveTo>
                <a:lnTo>
                  <a:pt x="5899106" y="4383485"/>
                </a:lnTo>
                <a:lnTo>
                  <a:pt x="6033217" y="4568025"/>
                </a:lnTo>
                <a:lnTo>
                  <a:pt x="6033217" y="4427141"/>
                </a:lnTo>
                <a:lnTo>
                  <a:pt x="6167329" y="4383606"/>
                </a:lnTo>
                <a:lnTo>
                  <a:pt x="6033217" y="4340071"/>
                </a:lnTo>
                <a:close/>
                <a:moveTo>
                  <a:pt x="4418313" y="4199187"/>
                </a:moveTo>
                <a:lnTo>
                  <a:pt x="4284201" y="4383485"/>
                </a:lnTo>
                <a:lnTo>
                  <a:pt x="4418313" y="4568025"/>
                </a:lnTo>
                <a:lnTo>
                  <a:pt x="4418313" y="4427141"/>
                </a:lnTo>
                <a:lnTo>
                  <a:pt x="4552304" y="4383606"/>
                </a:lnTo>
                <a:lnTo>
                  <a:pt x="4418313" y="4340071"/>
                </a:lnTo>
                <a:close/>
                <a:moveTo>
                  <a:pt x="1187536" y="4199187"/>
                </a:moveTo>
                <a:lnTo>
                  <a:pt x="1053425" y="4383485"/>
                </a:lnTo>
                <a:lnTo>
                  <a:pt x="1187536" y="4568025"/>
                </a:lnTo>
                <a:lnTo>
                  <a:pt x="1187536" y="4427141"/>
                </a:lnTo>
                <a:lnTo>
                  <a:pt x="1321648" y="4383606"/>
                </a:lnTo>
                <a:lnTo>
                  <a:pt x="1187536" y="4340071"/>
                </a:lnTo>
                <a:close/>
                <a:moveTo>
                  <a:pt x="2512571" y="4199066"/>
                </a:moveTo>
                <a:lnTo>
                  <a:pt x="2512571" y="4339950"/>
                </a:lnTo>
                <a:lnTo>
                  <a:pt x="2378459" y="4383485"/>
                </a:lnTo>
                <a:lnTo>
                  <a:pt x="2512571" y="4427020"/>
                </a:lnTo>
                <a:lnTo>
                  <a:pt x="2512571" y="4567904"/>
                </a:lnTo>
                <a:lnTo>
                  <a:pt x="2646683" y="4383364"/>
                </a:lnTo>
                <a:close/>
                <a:moveTo>
                  <a:pt x="2803046" y="4198945"/>
                </a:moveTo>
                <a:lnTo>
                  <a:pt x="2668934" y="4383243"/>
                </a:lnTo>
                <a:lnTo>
                  <a:pt x="2803046" y="4567783"/>
                </a:lnTo>
                <a:lnTo>
                  <a:pt x="2803046" y="4426899"/>
                </a:lnTo>
                <a:lnTo>
                  <a:pt x="2937157" y="4383364"/>
                </a:lnTo>
                <a:lnTo>
                  <a:pt x="2803046" y="4339829"/>
                </a:lnTo>
                <a:close/>
                <a:moveTo>
                  <a:pt x="9925845" y="4137271"/>
                </a:move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lnTo>
                  <a:pt x="9925845" y="4631151"/>
                </a:ln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close/>
                <a:moveTo>
                  <a:pt x="8310578" y="4137271"/>
                </a:move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lnTo>
                  <a:pt x="8310578" y="4631151"/>
                </a:ln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close/>
                <a:moveTo>
                  <a:pt x="6695795" y="4137271"/>
                </a:move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lnTo>
                  <a:pt x="6695795" y="4631151"/>
                </a:ln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close/>
                <a:moveTo>
                  <a:pt x="5079439" y="4137150"/>
                </a:move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lnTo>
                  <a:pt x="5079439" y="4631030"/>
                </a:ln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close/>
                <a:moveTo>
                  <a:pt x="3464656" y="4137150"/>
                </a:move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lnTo>
                  <a:pt x="3464656" y="4631030"/>
                </a:ln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close/>
                <a:moveTo>
                  <a:pt x="1849630" y="4137150"/>
                </a:move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lnTo>
                  <a:pt x="1849630" y="4631030"/>
                </a:ln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close/>
                <a:moveTo>
                  <a:pt x="8689695" y="4107764"/>
                </a:moveTo>
                <a:lnTo>
                  <a:pt x="8689574" y="4107885"/>
                </a:lnTo>
                <a:lnTo>
                  <a:pt x="8472746" y="4178387"/>
                </a:lnTo>
                <a:lnTo>
                  <a:pt x="8472746" y="4265457"/>
                </a:lnTo>
                <a:lnTo>
                  <a:pt x="8555583" y="4292304"/>
                </a:lnTo>
                <a:close/>
                <a:moveTo>
                  <a:pt x="7074791" y="4107764"/>
                </a:moveTo>
                <a:lnTo>
                  <a:pt x="7074670" y="4107885"/>
                </a:lnTo>
                <a:lnTo>
                  <a:pt x="6857842" y="4178387"/>
                </a:lnTo>
                <a:lnTo>
                  <a:pt x="6857842" y="4265457"/>
                </a:lnTo>
                <a:lnTo>
                  <a:pt x="6940679" y="4292304"/>
                </a:lnTo>
                <a:close/>
                <a:moveTo>
                  <a:pt x="5459886" y="4107764"/>
                </a:moveTo>
                <a:lnTo>
                  <a:pt x="5459766" y="4107885"/>
                </a:lnTo>
                <a:lnTo>
                  <a:pt x="5242937" y="4178387"/>
                </a:lnTo>
                <a:lnTo>
                  <a:pt x="5242937" y="4265457"/>
                </a:lnTo>
                <a:lnTo>
                  <a:pt x="5325775" y="4292304"/>
                </a:lnTo>
                <a:close/>
                <a:moveTo>
                  <a:pt x="3844982" y="4107764"/>
                </a:moveTo>
                <a:lnTo>
                  <a:pt x="3844861" y="4107885"/>
                </a:lnTo>
                <a:lnTo>
                  <a:pt x="3628033" y="4178387"/>
                </a:lnTo>
                <a:lnTo>
                  <a:pt x="3628033" y="4265457"/>
                </a:lnTo>
                <a:lnTo>
                  <a:pt x="3710870" y="4292304"/>
                </a:lnTo>
                <a:close/>
                <a:moveTo>
                  <a:pt x="2229956" y="4107764"/>
                </a:moveTo>
                <a:lnTo>
                  <a:pt x="2229836" y="4107885"/>
                </a:lnTo>
                <a:lnTo>
                  <a:pt x="2013007" y="4178387"/>
                </a:lnTo>
                <a:lnTo>
                  <a:pt x="2013007" y="4265457"/>
                </a:lnTo>
                <a:lnTo>
                  <a:pt x="2095845" y="4292304"/>
                </a:lnTo>
                <a:close/>
                <a:moveTo>
                  <a:pt x="615052" y="4107764"/>
                </a:moveTo>
                <a:lnTo>
                  <a:pt x="614931" y="4107885"/>
                </a:lnTo>
                <a:lnTo>
                  <a:pt x="398103" y="4178387"/>
                </a:lnTo>
                <a:lnTo>
                  <a:pt x="398103" y="4265457"/>
                </a:lnTo>
                <a:lnTo>
                  <a:pt x="480940" y="4292304"/>
                </a:lnTo>
                <a:close/>
                <a:moveTo>
                  <a:pt x="3085055" y="4107401"/>
                </a:moveTo>
                <a:lnTo>
                  <a:pt x="3219046" y="4291941"/>
                </a:lnTo>
                <a:lnTo>
                  <a:pt x="3301884" y="4265094"/>
                </a:lnTo>
                <a:lnTo>
                  <a:pt x="3301884" y="4178024"/>
                </a:lnTo>
                <a:lnTo>
                  <a:pt x="3302004" y="4177903"/>
                </a:lnTo>
                <a:close/>
                <a:moveTo>
                  <a:pt x="1470030" y="4107401"/>
                </a:moveTo>
                <a:lnTo>
                  <a:pt x="1604142" y="4291941"/>
                </a:lnTo>
                <a:lnTo>
                  <a:pt x="1686979" y="4265094"/>
                </a:lnTo>
                <a:lnTo>
                  <a:pt x="1686979" y="4178024"/>
                </a:lnTo>
                <a:lnTo>
                  <a:pt x="1686979" y="4177903"/>
                </a:lnTo>
                <a:close/>
                <a:moveTo>
                  <a:pt x="9545278" y="4107280"/>
                </a:moveTo>
                <a:lnTo>
                  <a:pt x="9679389" y="4291820"/>
                </a:lnTo>
                <a:lnTo>
                  <a:pt x="9762227" y="4264974"/>
                </a:lnTo>
                <a:lnTo>
                  <a:pt x="9762227" y="4177903"/>
                </a:lnTo>
                <a:lnTo>
                  <a:pt x="9762227" y="4177782"/>
                </a:lnTo>
                <a:close/>
                <a:moveTo>
                  <a:pt x="7930494" y="4107280"/>
                </a:moveTo>
                <a:lnTo>
                  <a:pt x="8064485" y="4291820"/>
                </a:lnTo>
                <a:lnTo>
                  <a:pt x="8147322" y="4264974"/>
                </a:lnTo>
                <a:lnTo>
                  <a:pt x="8147322" y="4177903"/>
                </a:lnTo>
                <a:lnTo>
                  <a:pt x="8147443" y="4177782"/>
                </a:lnTo>
                <a:close/>
                <a:moveTo>
                  <a:pt x="6315711" y="4107280"/>
                </a:moveTo>
                <a:lnTo>
                  <a:pt x="6449822" y="4291820"/>
                </a:lnTo>
                <a:lnTo>
                  <a:pt x="6532660" y="4264974"/>
                </a:lnTo>
                <a:lnTo>
                  <a:pt x="6532660" y="4177903"/>
                </a:lnTo>
                <a:lnTo>
                  <a:pt x="6532660" y="4177782"/>
                </a:lnTo>
                <a:close/>
                <a:moveTo>
                  <a:pt x="4700565" y="4107280"/>
                </a:moveTo>
                <a:lnTo>
                  <a:pt x="4834676" y="4291820"/>
                </a:lnTo>
                <a:lnTo>
                  <a:pt x="4917514" y="4264974"/>
                </a:lnTo>
                <a:lnTo>
                  <a:pt x="4917514" y="4177903"/>
                </a:lnTo>
                <a:lnTo>
                  <a:pt x="4917514" y="4177782"/>
                </a:lnTo>
                <a:close/>
                <a:moveTo>
                  <a:pt x="8864440" y="4051047"/>
                </a:moveTo>
                <a:lnTo>
                  <a:pt x="8719202" y="4098210"/>
                </a:lnTo>
                <a:lnTo>
                  <a:pt x="8719202" y="4098089"/>
                </a:lnTo>
                <a:lnTo>
                  <a:pt x="8573965" y="4297987"/>
                </a:lnTo>
                <a:lnTo>
                  <a:pt x="8808932" y="4374294"/>
                </a:lnTo>
                <a:lnTo>
                  <a:pt x="8954170" y="4327132"/>
                </a:lnTo>
                <a:lnTo>
                  <a:pt x="8954170" y="4174517"/>
                </a:lnTo>
                <a:close/>
                <a:moveTo>
                  <a:pt x="7249535" y="4051047"/>
                </a:moveTo>
                <a:lnTo>
                  <a:pt x="7104297" y="4098210"/>
                </a:lnTo>
                <a:lnTo>
                  <a:pt x="7104297" y="4098089"/>
                </a:lnTo>
                <a:lnTo>
                  <a:pt x="6959061" y="4297987"/>
                </a:lnTo>
                <a:lnTo>
                  <a:pt x="7194028" y="4374294"/>
                </a:lnTo>
                <a:lnTo>
                  <a:pt x="7339266" y="4327132"/>
                </a:lnTo>
                <a:lnTo>
                  <a:pt x="7339266" y="4174517"/>
                </a:lnTo>
                <a:close/>
                <a:moveTo>
                  <a:pt x="5634631" y="4051047"/>
                </a:moveTo>
                <a:lnTo>
                  <a:pt x="5489393" y="4098210"/>
                </a:lnTo>
                <a:lnTo>
                  <a:pt x="5489393" y="4098089"/>
                </a:lnTo>
                <a:lnTo>
                  <a:pt x="5344156" y="4297987"/>
                </a:lnTo>
                <a:lnTo>
                  <a:pt x="5579124" y="4374294"/>
                </a:lnTo>
                <a:lnTo>
                  <a:pt x="5724361" y="4327132"/>
                </a:lnTo>
                <a:lnTo>
                  <a:pt x="5724361" y="4174517"/>
                </a:lnTo>
                <a:close/>
                <a:moveTo>
                  <a:pt x="4019726" y="4051047"/>
                </a:moveTo>
                <a:lnTo>
                  <a:pt x="3874489" y="4098210"/>
                </a:lnTo>
                <a:lnTo>
                  <a:pt x="3874489" y="4098089"/>
                </a:lnTo>
                <a:lnTo>
                  <a:pt x="3729252" y="4297987"/>
                </a:lnTo>
                <a:lnTo>
                  <a:pt x="3964219" y="4374294"/>
                </a:lnTo>
                <a:lnTo>
                  <a:pt x="4109457" y="4327132"/>
                </a:lnTo>
                <a:lnTo>
                  <a:pt x="4109457" y="4174517"/>
                </a:lnTo>
                <a:close/>
                <a:moveTo>
                  <a:pt x="2910190" y="4051047"/>
                </a:moveTo>
                <a:cubicBezTo>
                  <a:pt x="2910190" y="4051047"/>
                  <a:pt x="2820581" y="4174638"/>
                  <a:pt x="2820581" y="4174638"/>
                </a:cubicBezTo>
                <a:lnTo>
                  <a:pt x="2820581" y="4327253"/>
                </a:lnTo>
                <a:lnTo>
                  <a:pt x="2965818" y="4374415"/>
                </a:lnTo>
                <a:lnTo>
                  <a:pt x="3200665" y="4298108"/>
                </a:lnTo>
                <a:lnTo>
                  <a:pt x="3055548" y="4098210"/>
                </a:lnTo>
                <a:lnTo>
                  <a:pt x="2910311" y="4051047"/>
                </a:lnTo>
                <a:close/>
                <a:moveTo>
                  <a:pt x="1295285" y="4051047"/>
                </a:moveTo>
                <a:cubicBezTo>
                  <a:pt x="1295285" y="4051047"/>
                  <a:pt x="1205555" y="4174638"/>
                  <a:pt x="1205555" y="4174638"/>
                </a:cubicBezTo>
                <a:lnTo>
                  <a:pt x="1205555" y="4327253"/>
                </a:lnTo>
                <a:lnTo>
                  <a:pt x="1350792" y="4374415"/>
                </a:lnTo>
                <a:lnTo>
                  <a:pt x="1585760" y="4298108"/>
                </a:lnTo>
                <a:lnTo>
                  <a:pt x="1440644" y="4098210"/>
                </a:lnTo>
                <a:lnTo>
                  <a:pt x="1295406" y="4051047"/>
                </a:lnTo>
                <a:close/>
                <a:moveTo>
                  <a:pt x="9370654" y="4050926"/>
                </a:moveTo>
                <a:cubicBezTo>
                  <a:pt x="9370654" y="4050926"/>
                  <a:pt x="9280924" y="4174517"/>
                  <a:pt x="9280924" y="4174517"/>
                </a:cubicBezTo>
                <a:lnTo>
                  <a:pt x="9280924" y="4327132"/>
                </a:lnTo>
                <a:lnTo>
                  <a:pt x="9426161" y="4374294"/>
                </a:lnTo>
                <a:lnTo>
                  <a:pt x="9661008" y="4297987"/>
                </a:lnTo>
                <a:lnTo>
                  <a:pt x="9515892" y="4098089"/>
                </a:lnTo>
                <a:close/>
                <a:moveTo>
                  <a:pt x="7755629" y="4050926"/>
                </a:moveTo>
                <a:cubicBezTo>
                  <a:pt x="7755629" y="4050926"/>
                  <a:pt x="7666019" y="4174517"/>
                  <a:pt x="7666019" y="4174517"/>
                </a:cubicBezTo>
                <a:lnTo>
                  <a:pt x="7666019" y="4327132"/>
                </a:lnTo>
                <a:lnTo>
                  <a:pt x="7811257" y="4374294"/>
                </a:lnTo>
                <a:lnTo>
                  <a:pt x="8046103" y="4297987"/>
                </a:lnTo>
                <a:lnTo>
                  <a:pt x="7900987" y="4098089"/>
                </a:lnTo>
                <a:lnTo>
                  <a:pt x="7755750" y="4050926"/>
                </a:lnTo>
                <a:close/>
                <a:moveTo>
                  <a:pt x="6140966" y="4050926"/>
                </a:moveTo>
                <a:cubicBezTo>
                  <a:pt x="6140966" y="4050926"/>
                  <a:pt x="6051236" y="4174517"/>
                  <a:pt x="6051236" y="4174517"/>
                </a:cubicBezTo>
                <a:lnTo>
                  <a:pt x="6051236" y="4327132"/>
                </a:lnTo>
                <a:lnTo>
                  <a:pt x="6196474" y="4374294"/>
                </a:lnTo>
                <a:lnTo>
                  <a:pt x="6431441" y="4297987"/>
                </a:lnTo>
                <a:lnTo>
                  <a:pt x="6286325" y="4098089"/>
                </a:lnTo>
                <a:lnTo>
                  <a:pt x="6141087" y="4050926"/>
                </a:lnTo>
                <a:close/>
                <a:moveTo>
                  <a:pt x="4525941" y="4050926"/>
                </a:moveTo>
                <a:cubicBezTo>
                  <a:pt x="4525941" y="4050926"/>
                  <a:pt x="4436211" y="4174517"/>
                  <a:pt x="4436211" y="4174517"/>
                </a:cubicBezTo>
                <a:lnTo>
                  <a:pt x="4436211" y="4327132"/>
                </a:lnTo>
                <a:lnTo>
                  <a:pt x="4581448" y="4374294"/>
                </a:lnTo>
                <a:lnTo>
                  <a:pt x="4816295" y="4297987"/>
                </a:lnTo>
                <a:lnTo>
                  <a:pt x="4671178" y="4098089"/>
                </a:lnTo>
                <a:close/>
                <a:moveTo>
                  <a:pt x="2404701" y="4050805"/>
                </a:moveTo>
                <a:lnTo>
                  <a:pt x="2259463" y="4097968"/>
                </a:lnTo>
                <a:lnTo>
                  <a:pt x="2259463" y="4097847"/>
                </a:lnTo>
                <a:lnTo>
                  <a:pt x="2114226" y="4297746"/>
                </a:lnTo>
                <a:lnTo>
                  <a:pt x="2349194" y="4374053"/>
                </a:lnTo>
                <a:lnTo>
                  <a:pt x="2494431" y="4326890"/>
                </a:lnTo>
                <a:lnTo>
                  <a:pt x="2494431" y="4174276"/>
                </a:lnTo>
                <a:close/>
                <a:moveTo>
                  <a:pt x="789796" y="4050805"/>
                </a:moveTo>
                <a:lnTo>
                  <a:pt x="644559" y="4097968"/>
                </a:lnTo>
                <a:lnTo>
                  <a:pt x="644559" y="4097847"/>
                </a:lnTo>
                <a:lnTo>
                  <a:pt x="499322" y="4297746"/>
                </a:lnTo>
                <a:lnTo>
                  <a:pt x="734289" y="4374053"/>
                </a:lnTo>
                <a:lnTo>
                  <a:pt x="879527" y="4326890"/>
                </a:lnTo>
                <a:lnTo>
                  <a:pt x="879527" y="4174276"/>
                </a:lnTo>
                <a:close/>
                <a:moveTo>
                  <a:pt x="9117909" y="3968936"/>
                </a:moveTo>
                <a:lnTo>
                  <a:pt x="9117909" y="3969057"/>
                </a:lnTo>
                <a:lnTo>
                  <a:pt x="8972672" y="4016219"/>
                </a:lnTo>
                <a:lnTo>
                  <a:pt x="8972672" y="4168834"/>
                </a:lnTo>
                <a:lnTo>
                  <a:pt x="9117909" y="4368490"/>
                </a:lnTo>
                <a:cubicBezTo>
                  <a:pt x="9117909" y="4368490"/>
                  <a:pt x="9263147" y="4168713"/>
                  <a:pt x="9263147" y="4168713"/>
                </a:cubicBezTo>
                <a:lnTo>
                  <a:pt x="9263147" y="4016219"/>
                </a:lnTo>
                <a:close/>
                <a:moveTo>
                  <a:pt x="7502642" y="3968936"/>
                </a:moveTo>
                <a:lnTo>
                  <a:pt x="7502642" y="3969057"/>
                </a:lnTo>
                <a:lnTo>
                  <a:pt x="7357405" y="4016219"/>
                </a:lnTo>
                <a:lnTo>
                  <a:pt x="7357405" y="4168834"/>
                </a:lnTo>
                <a:lnTo>
                  <a:pt x="7502642" y="4368490"/>
                </a:lnTo>
                <a:lnTo>
                  <a:pt x="7647880" y="4168834"/>
                </a:lnTo>
                <a:cubicBezTo>
                  <a:pt x="7647880" y="4168834"/>
                  <a:pt x="7647880" y="4168713"/>
                  <a:pt x="7647880" y="4168713"/>
                </a:cubicBezTo>
                <a:lnTo>
                  <a:pt x="7647880" y="4016219"/>
                </a:lnTo>
                <a:close/>
                <a:moveTo>
                  <a:pt x="5888101" y="3968936"/>
                </a:moveTo>
                <a:lnTo>
                  <a:pt x="5888101" y="3969057"/>
                </a:lnTo>
                <a:lnTo>
                  <a:pt x="5742864" y="4016219"/>
                </a:lnTo>
                <a:lnTo>
                  <a:pt x="5742864" y="4168834"/>
                </a:lnTo>
                <a:lnTo>
                  <a:pt x="5888101" y="4368490"/>
                </a:lnTo>
                <a:lnTo>
                  <a:pt x="6033338" y="4168834"/>
                </a:lnTo>
                <a:cubicBezTo>
                  <a:pt x="6033338" y="4168834"/>
                  <a:pt x="6033338" y="4168713"/>
                  <a:pt x="6033338" y="4168713"/>
                </a:cubicBezTo>
                <a:lnTo>
                  <a:pt x="6033338" y="4016219"/>
                </a:lnTo>
                <a:close/>
                <a:moveTo>
                  <a:pt x="4273196" y="3968936"/>
                </a:moveTo>
                <a:lnTo>
                  <a:pt x="4273196" y="3969057"/>
                </a:lnTo>
                <a:lnTo>
                  <a:pt x="4127959" y="4016219"/>
                </a:lnTo>
                <a:lnTo>
                  <a:pt x="4127959" y="4168834"/>
                </a:lnTo>
                <a:lnTo>
                  <a:pt x="4273196" y="4368490"/>
                </a:lnTo>
                <a:cubicBezTo>
                  <a:pt x="4273196" y="4368490"/>
                  <a:pt x="4418434" y="4168713"/>
                  <a:pt x="4418434" y="4168713"/>
                </a:cubicBezTo>
                <a:lnTo>
                  <a:pt x="4418434" y="4016219"/>
                </a:lnTo>
                <a:close/>
                <a:moveTo>
                  <a:pt x="1042420" y="3968936"/>
                </a:moveTo>
                <a:lnTo>
                  <a:pt x="1042420" y="3969057"/>
                </a:lnTo>
                <a:lnTo>
                  <a:pt x="897183" y="4016219"/>
                </a:lnTo>
                <a:lnTo>
                  <a:pt x="897183" y="4168834"/>
                </a:lnTo>
                <a:lnTo>
                  <a:pt x="1042420" y="4368490"/>
                </a:lnTo>
                <a:lnTo>
                  <a:pt x="1187657" y="4168834"/>
                </a:lnTo>
                <a:cubicBezTo>
                  <a:pt x="1187657" y="4168834"/>
                  <a:pt x="1187657" y="4168713"/>
                  <a:pt x="1187657" y="4168713"/>
                </a:cubicBezTo>
                <a:lnTo>
                  <a:pt x="1187657" y="4016219"/>
                </a:lnTo>
                <a:close/>
                <a:moveTo>
                  <a:pt x="2657808" y="3968694"/>
                </a:moveTo>
                <a:lnTo>
                  <a:pt x="2657808" y="3968815"/>
                </a:lnTo>
                <a:lnTo>
                  <a:pt x="2512571" y="4015977"/>
                </a:lnTo>
                <a:lnTo>
                  <a:pt x="2512571" y="4168592"/>
                </a:lnTo>
                <a:lnTo>
                  <a:pt x="2657808" y="4368248"/>
                </a:lnTo>
                <a:lnTo>
                  <a:pt x="2803046" y="4168592"/>
                </a:lnTo>
                <a:cubicBezTo>
                  <a:pt x="2803046" y="4168592"/>
                  <a:pt x="2803046" y="4168471"/>
                  <a:pt x="2803046" y="4168471"/>
                </a:cubicBezTo>
                <a:lnTo>
                  <a:pt x="2803046" y="4015977"/>
                </a:lnTo>
                <a:close/>
                <a:moveTo>
                  <a:pt x="10070962" y="3937252"/>
                </a:moveTo>
                <a:lnTo>
                  <a:pt x="10070962" y="3937419"/>
                </a:lnTo>
                <a:lnTo>
                  <a:pt x="9936971" y="4121791"/>
                </a:lnTo>
                <a:lnTo>
                  <a:pt x="9988125" y="4192294"/>
                </a:lnTo>
                <a:lnTo>
                  <a:pt x="10070962" y="4165326"/>
                </a:lnTo>
                <a:lnTo>
                  <a:pt x="10070962" y="3937419"/>
                </a:lnTo>
                <a:lnTo>
                  <a:pt x="10071083" y="3937252"/>
                </a:lnTo>
                <a:close/>
                <a:moveTo>
                  <a:pt x="8455815" y="3937252"/>
                </a:moveTo>
                <a:lnTo>
                  <a:pt x="8321825" y="4121791"/>
                </a:lnTo>
                <a:lnTo>
                  <a:pt x="8372979" y="4192294"/>
                </a:lnTo>
                <a:lnTo>
                  <a:pt x="8455815" y="4165326"/>
                </a:lnTo>
                <a:close/>
                <a:moveTo>
                  <a:pt x="6841154" y="3937252"/>
                </a:moveTo>
                <a:lnTo>
                  <a:pt x="6841154" y="3937417"/>
                </a:lnTo>
                <a:lnTo>
                  <a:pt x="6707163" y="4121791"/>
                </a:lnTo>
                <a:lnTo>
                  <a:pt x="6758316" y="4192294"/>
                </a:lnTo>
                <a:lnTo>
                  <a:pt x="6841154" y="4165326"/>
                </a:lnTo>
                <a:lnTo>
                  <a:pt x="6841154" y="3937417"/>
                </a:lnTo>
                <a:lnTo>
                  <a:pt x="6841274" y="3937252"/>
                </a:lnTo>
                <a:close/>
                <a:moveTo>
                  <a:pt x="9780366" y="3937131"/>
                </a:moveTo>
                <a:lnTo>
                  <a:pt x="9780366" y="4165206"/>
                </a:lnTo>
                <a:lnTo>
                  <a:pt x="9863203" y="4192173"/>
                </a:lnTo>
                <a:lnTo>
                  <a:pt x="9914357" y="4121671"/>
                </a:lnTo>
                <a:lnTo>
                  <a:pt x="9914478" y="4121671"/>
                </a:lnTo>
                <a:close/>
                <a:moveTo>
                  <a:pt x="8165462" y="3937131"/>
                </a:moveTo>
                <a:lnTo>
                  <a:pt x="8165462" y="4165206"/>
                </a:lnTo>
                <a:lnTo>
                  <a:pt x="8248299" y="4192173"/>
                </a:lnTo>
                <a:lnTo>
                  <a:pt x="8299453" y="4121671"/>
                </a:lnTo>
                <a:lnTo>
                  <a:pt x="8299574" y="4121671"/>
                </a:lnTo>
                <a:close/>
                <a:moveTo>
                  <a:pt x="6550800" y="3937131"/>
                </a:moveTo>
                <a:lnTo>
                  <a:pt x="6550800" y="4165206"/>
                </a:lnTo>
                <a:lnTo>
                  <a:pt x="6633637" y="4192173"/>
                </a:lnTo>
                <a:lnTo>
                  <a:pt x="6684791" y="4121671"/>
                </a:lnTo>
                <a:lnTo>
                  <a:pt x="6684911" y="4121671"/>
                </a:lnTo>
                <a:close/>
                <a:moveTo>
                  <a:pt x="5224798" y="3937131"/>
                </a:moveTo>
                <a:lnTo>
                  <a:pt x="5224798" y="3937298"/>
                </a:lnTo>
                <a:lnTo>
                  <a:pt x="5090807" y="4121671"/>
                </a:lnTo>
                <a:lnTo>
                  <a:pt x="5141961" y="4192173"/>
                </a:lnTo>
                <a:lnTo>
                  <a:pt x="5224798" y="4165206"/>
                </a:lnTo>
                <a:lnTo>
                  <a:pt x="5224798" y="3937298"/>
                </a:lnTo>
                <a:lnTo>
                  <a:pt x="5224919" y="3937131"/>
                </a:lnTo>
                <a:close/>
                <a:moveTo>
                  <a:pt x="3609893" y="3937131"/>
                </a:moveTo>
                <a:lnTo>
                  <a:pt x="3475902" y="4121671"/>
                </a:lnTo>
                <a:lnTo>
                  <a:pt x="3527056" y="4192173"/>
                </a:lnTo>
                <a:lnTo>
                  <a:pt x="3609893" y="4165206"/>
                </a:lnTo>
                <a:close/>
                <a:moveTo>
                  <a:pt x="1994989" y="3937131"/>
                </a:moveTo>
                <a:lnTo>
                  <a:pt x="1994989" y="3937298"/>
                </a:lnTo>
                <a:lnTo>
                  <a:pt x="1860998" y="4121671"/>
                </a:lnTo>
                <a:lnTo>
                  <a:pt x="1912151" y="4192173"/>
                </a:lnTo>
                <a:lnTo>
                  <a:pt x="1994989" y="4165206"/>
                </a:lnTo>
                <a:lnTo>
                  <a:pt x="1994989" y="3937298"/>
                </a:lnTo>
                <a:lnTo>
                  <a:pt x="1995110" y="3937131"/>
                </a:lnTo>
                <a:close/>
                <a:moveTo>
                  <a:pt x="380084" y="3937131"/>
                </a:moveTo>
                <a:lnTo>
                  <a:pt x="380084" y="3937298"/>
                </a:lnTo>
                <a:lnTo>
                  <a:pt x="246093" y="4121671"/>
                </a:lnTo>
                <a:lnTo>
                  <a:pt x="297247" y="4192173"/>
                </a:lnTo>
                <a:lnTo>
                  <a:pt x="380084" y="4165206"/>
                </a:lnTo>
                <a:lnTo>
                  <a:pt x="380084" y="3937298"/>
                </a:lnTo>
                <a:lnTo>
                  <a:pt x="380205" y="3937131"/>
                </a:lnTo>
                <a:close/>
                <a:moveTo>
                  <a:pt x="4934444" y="3937010"/>
                </a:moveTo>
                <a:lnTo>
                  <a:pt x="4934444" y="4165085"/>
                </a:lnTo>
                <a:lnTo>
                  <a:pt x="5017281" y="4192052"/>
                </a:lnTo>
                <a:lnTo>
                  <a:pt x="5068435" y="4121550"/>
                </a:lnTo>
                <a:lnTo>
                  <a:pt x="5068556" y="4121550"/>
                </a:lnTo>
                <a:close/>
                <a:moveTo>
                  <a:pt x="3319539" y="3937010"/>
                </a:moveTo>
                <a:lnTo>
                  <a:pt x="3319539" y="4165085"/>
                </a:lnTo>
                <a:lnTo>
                  <a:pt x="3402377" y="4192052"/>
                </a:lnTo>
                <a:lnTo>
                  <a:pt x="3453530" y="4121550"/>
                </a:lnTo>
                <a:lnTo>
                  <a:pt x="3453651" y="4121550"/>
                </a:lnTo>
                <a:close/>
                <a:moveTo>
                  <a:pt x="1704635" y="3937010"/>
                </a:moveTo>
                <a:lnTo>
                  <a:pt x="1704635" y="4165085"/>
                </a:lnTo>
                <a:lnTo>
                  <a:pt x="1787472" y="4192052"/>
                </a:lnTo>
                <a:lnTo>
                  <a:pt x="1838626" y="4121550"/>
                </a:lnTo>
                <a:lnTo>
                  <a:pt x="1838747" y="4121550"/>
                </a:lnTo>
                <a:close/>
                <a:moveTo>
                  <a:pt x="89730" y="3936889"/>
                </a:moveTo>
                <a:lnTo>
                  <a:pt x="89730" y="4164964"/>
                </a:lnTo>
                <a:lnTo>
                  <a:pt x="172568" y="4191931"/>
                </a:lnTo>
                <a:lnTo>
                  <a:pt x="223721" y="4121429"/>
                </a:lnTo>
                <a:lnTo>
                  <a:pt x="223842" y="4121429"/>
                </a:lnTo>
                <a:close/>
                <a:moveTo>
                  <a:pt x="8562476" y="3788870"/>
                </a:moveTo>
                <a:lnTo>
                  <a:pt x="8472746" y="3912340"/>
                </a:lnTo>
                <a:lnTo>
                  <a:pt x="8472746" y="4159401"/>
                </a:lnTo>
                <a:lnTo>
                  <a:pt x="8707593" y="4083094"/>
                </a:lnTo>
                <a:lnTo>
                  <a:pt x="8797323" y="3959624"/>
                </a:lnTo>
                <a:lnTo>
                  <a:pt x="8707593" y="3836275"/>
                </a:lnTo>
                <a:lnTo>
                  <a:pt x="8562476" y="3789112"/>
                </a:lnTo>
                <a:close/>
                <a:moveTo>
                  <a:pt x="6947572" y="3788870"/>
                </a:moveTo>
                <a:lnTo>
                  <a:pt x="6857842" y="3912340"/>
                </a:lnTo>
                <a:lnTo>
                  <a:pt x="6857842" y="4159401"/>
                </a:lnTo>
                <a:lnTo>
                  <a:pt x="7092689" y="4083094"/>
                </a:lnTo>
                <a:lnTo>
                  <a:pt x="7182419" y="3959624"/>
                </a:lnTo>
                <a:lnTo>
                  <a:pt x="7092689" y="3836275"/>
                </a:lnTo>
                <a:lnTo>
                  <a:pt x="6947572" y="3789112"/>
                </a:lnTo>
                <a:close/>
                <a:moveTo>
                  <a:pt x="5332668" y="3788870"/>
                </a:moveTo>
                <a:lnTo>
                  <a:pt x="5242937" y="3912340"/>
                </a:lnTo>
                <a:lnTo>
                  <a:pt x="5242937" y="4159401"/>
                </a:lnTo>
                <a:lnTo>
                  <a:pt x="5477784" y="4083094"/>
                </a:lnTo>
                <a:lnTo>
                  <a:pt x="5567515" y="3959624"/>
                </a:lnTo>
                <a:lnTo>
                  <a:pt x="5477784" y="3836275"/>
                </a:lnTo>
                <a:lnTo>
                  <a:pt x="5332668" y="3789112"/>
                </a:lnTo>
                <a:close/>
                <a:moveTo>
                  <a:pt x="3717763" y="3788870"/>
                </a:moveTo>
                <a:lnTo>
                  <a:pt x="3628033" y="3912340"/>
                </a:lnTo>
                <a:lnTo>
                  <a:pt x="3628033" y="4159401"/>
                </a:lnTo>
                <a:lnTo>
                  <a:pt x="3862879" y="4083094"/>
                </a:lnTo>
                <a:lnTo>
                  <a:pt x="3952610" y="3959624"/>
                </a:lnTo>
                <a:lnTo>
                  <a:pt x="3862879" y="3836275"/>
                </a:lnTo>
                <a:lnTo>
                  <a:pt x="3717763" y="3789112"/>
                </a:lnTo>
                <a:close/>
                <a:moveTo>
                  <a:pt x="3212032" y="3788628"/>
                </a:moveTo>
                <a:lnTo>
                  <a:pt x="3066916" y="3835791"/>
                </a:lnTo>
                <a:lnTo>
                  <a:pt x="3066916" y="3836033"/>
                </a:lnTo>
                <a:lnTo>
                  <a:pt x="2977185" y="3959382"/>
                </a:lnTo>
                <a:lnTo>
                  <a:pt x="3066916" y="4082852"/>
                </a:lnTo>
                <a:lnTo>
                  <a:pt x="3301763" y="4159159"/>
                </a:lnTo>
                <a:lnTo>
                  <a:pt x="3301763" y="3912098"/>
                </a:lnTo>
                <a:close/>
                <a:moveTo>
                  <a:pt x="2102617" y="3788628"/>
                </a:moveTo>
                <a:lnTo>
                  <a:pt x="2012886" y="3912098"/>
                </a:lnTo>
                <a:lnTo>
                  <a:pt x="2012886" y="4159159"/>
                </a:lnTo>
                <a:lnTo>
                  <a:pt x="2247854" y="4082852"/>
                </a:lnTo>
                <a:lnTo>
                  <a:pt x="2337585" y="3959382"/>
                </a:lnTo>
                <a:lnTo>
                  <a:pt x="2247854" y="3836033"/>
                </a:lnTo>
                <a:lnTo>
                  <a:pt x="2102738" y="3788870"/>
                </a:lnTo>
                <a:close/>
                <a:moveTo>
                  <a:pt x="1597128" y="3788628"/>
                </a:moveTo>
                <a:lnTo>
                  <a:pt x="1452011" y="3835791"/>
                </a:lnTo>
                <a:lnTo>
                  <a:pt x="1451890" y="3836033"/>
                </a:lnTo>
                <a:lnTo>
                  <a:pt x="1362160" y="3959382"/>
                </a:lnTo>
                <a:lnTo>
                  <a:pt x="1451890" y="4082852"/>
                </a:lnTo>
                <a:lnTo>
                  <a:pt x="1686858" y="4159159"/>
                </a:lnTo>
                <a:lnTo>
                  <a:pt x="1686858" y="3912098"/>
                </a:lnTo>
                <a:close/>
                <a:moveTo>
                  <a:pt x="487712" y="3788628"/>
                </a:moveTo>
                <a:lnTo>
                  <a:pt x="397982" y="3912098"/>
                </a:lnTo>
                <a:lnTo>
                  <a:pt x="397982" y="4159159"/>
                </a:lnTo>
                <a:lnTo>
                  <a:pt x="632950" y="4082852"/>
                </a:lnTo>
                <a:lnTo>
                  <a:pt x="722680" y="3959382"/>
                </a:lnTo>
                <a:lnTo>
                  <a:pt x="632950" y="3836033"/>
                </a:lnTo>
                <a:lnTo>
                  <a:pt x="487833" y="3788870"/>
                </a:lnTo>
                <a:close/>
                <a:moveTo>
                  <a:pt x="9672376" y="3788507"/>
                </a:moveTo>
                <a:lnTo>
                  <a:pt x="9527259" y="3835670"/>
                </a:lnTo>
                <a:lnTo>
                  <a:pt x="9527259" y="3835912"/>
                </a:lnTo>
                <a:lnTo>
                  <a:pt x="9437528" y="3959261"/>
                </a:lnTo>
                <a:lnTo>
                  <a:pt x="9527259" y="4082731"/>
                </a:lnTo>
                <a:lnTo>
                  <a:pt x="9762106" y="4159038"/>
                </a:lnTo>
                <a:lnTo>
                  <a:pt x="9762106" y="3911978"/>
                </a:lnTo>
                <a:close/>
                <a:moveTo>
                  <a:pt x="8057471" y="3788507"/>
                </a:moveTo>
                <a:lnTo>
                  <a:pt x="7912354" y="3835670"/>
                </a:lnTo>
                <a:lnTo>
                  <a:pt x="7912234" y="3835912"/>
                </a:lnTo>
                <a:lnTo>
                  <a:pt x="7822503" y="3959261"/>
                </a:lnTo>
                <a:lnTo>
                  <a:pt x="7912234" y="4082731"/>
                </a:lnTo>
                <a:lnTo>
                  <a:pt x="8147202" y="4159038"/>
                </a:lnTo>
                <a:lnTo>
                  <a:pt x="8147202" y="3911978"/>
                </a:lnTo>
                <a:close/>
                <a:moveTo>
                  <a:pt x="6442809" y="3788507"/>
                </a:moveTo>
                <a:lnTo>
                  <a:pt x="6297692" y="3835670"/>
                </a:lnTo>
                <a:lnTo>
                  <a:pt x="6297450" y="3835912"/>
                </a:lnTo>
                <a:lnTo>
                  <a:pt x="6207841" y="3959261"/>
                </a:lnTo>
                <a:lnTo>
                  <a:pt x="6297571" y="4082731"/>
                </a:lnTo>
                <a:lnTo>
                  <a:pt x="6532539" y="4159038"/>
                </a:lnTo>
                <a:lnTo>
                  <a:pt x="6532539" y="3911978"/>
                </a:lnTo>
                <a:close/>
                <a:moveTo>
                  <a:pt x="4827662" y="3788507"/>
                </a:moveTo>
                <a:lnTo>
                  <a:pt x="4682546" y="3835670"/>
                </a:lnTo>
                <a:lnTo>
                  <a:pt x="4682546" y="3835912"/>
                </a:lnTo>
                <a:lnTo>
                  <a:pt x="4592816" y="3959261"/>
                </a:lnTo>
                <a:lnTo>
                  <a:pt x="4682546" y="4082731"/>
                </a:lnTo>
                <a:lnTo>
                  <a:pt x="4917393" y="4159038"/>
                </a:lnTo>
                <a:lnTo>
                  <a:pt x="4917393" y="3911978"/>
                </a:lnTo>
                <a:close/>
                <a:moveTo>
                  <a:pt x="2820581" y="3775084"/>
                </a:moveTo>
                <a:lnTo>
                  <a:pt x="2820581" y="3916089"/>
                </a:lnTo>
                <a:lnTo>
                  <a:pt x="2686469" y="3959624"/>
                </a:lnTo>
                <a:lnTo>
                  <a:pt x="2820581" y="4003159"/>
                </a:lnTo>
                <a:lnTo>
                  <a:pt x="2820581" y="4143922"/>
                </a:lnTo>
                <a:lnTo>
                  <a:pt x="2903418" y="4030005"/>
                </a:lnTo>
                <a:lnTo>
                  <a:pt x="3037372" y="4073489"/>
                </a:lnTo>
                <a:lnTo>
                  <a:pt x="3037409" y="4073540"/>
                </a:lnTo>
                <a:lnTo>
                  <a:pt x="3037530" y="4073540"/>
                </a:lnTo>
                <a:lnTo>
                  <a:pt x="3037372" y="4073489"/>
                </a:lnTo>
                <a:lnTo>
                  <a:pt x="2954571" y="3959503"/>
                </a:lnTo>
                <a:lnTo>
                  <a:pt x="3037409" y="3845587"/>
                </a:lnTo>
                <a:lnTo>
                  <a:pt x="2903418" y="3889122"/>
                </a:lnTo>
                <a:close/>
                <a:moveTo>
                  <a:pt x="1205555" y="3775084"/>
                </a:moveTo>
                <a:lnTo>
                  <a:pt x="1205555" y="3916089"/>
                </a:lnTo>
                <a:lnTo>
                  <a:pt x="1071564" y="3959624"/>
                </a:lnTo>
                <a:lnTo>
                  <a:pt x="1205676" y="4003159"/>
                </a:lnTo>
                <a:lnTo>
                  <a:pt x="1205676" y="4143922"/>
                </a:lnTo>
                <a:lnTo>
                  <a:pt x="1288513" y="4030005"/>
                </a:lnTo>
                <a:lnTo>
                  <a:pt x="1422309" y="4073437"/>
                </a:lnTo>
                <a:lnTo>
                  <a:pt x="1422383" y="4073540"/>
                </a:lnTo>
                <a:lnTo>
                  <a:pt x="1422625" y="4073540"/>
                </a:lnTo>
                <a:lnTo>
                  <a:pt x="1422309" y="4073437"/>
                </a:lnTo>
                <a:lnTo>
                  <a:pt x="1339546" y="3959503"/>
                </a:lnTo>
                <a:lnTo>
                  <a:pt x="1422383" y="3845587"/>
                </a:lnTo>
                <a:lnTo>
                  <a:pt x="1288392" y="3889122"/>
                </a:lnTo>
                <a:close/>
                <a:moveTo>
                  <a:pt x="9281044" y="3774963"/>
                </a:moveTo>
                <a:lnTo>
                  <a:pt x="9281044" y="3915968"/>
                </a:lnTo>
                <a:lnTo>
                  <a:pt x="9146933" y="3959503"/>
                </a:lnTo>
                <a:lnTo>
                  <a:pt x="9281044" y="4003038"/>
                </a:lnTo>
                <a:lnTo>
                  <a:pt x="9281044" y="4143801"/>
                </a:lnTo>
                <a:lnTo>
                  <a:pt x="9363882" y="4029885"/>
                </a:lnTo>
                <a:lnTo>
                  <a:pt x="9497873" y="4073419"/>
                </a:lnTo>
                <a:lnTo>
                  <a:pt x="9415035" y="3959382"/>
                </a:lnTo>
                <a:lnTo>
                  <a:pt x="9497873" y="3845466"/>
                </a:lnTo>
                <a:lnTo>
                  <a:pt x="9363882" y="3889000"/>
                </a:lnTo>
                <a:close/>
                <a:moveTo>
                  <a:pt x="7666019" y="3774963"/>
                </a:moveTo>
                <a:lnTo>
                  <a:pt x="7666019" y="3915968"/>
                </a:lnTo>
                <a:lnTo>
                  <a:pt x="7531908" y="3959503"/>
                </a:lnTo>
                <a:lnTo>
                  <a:pt x="7666019" y="4003038"/>
                </a:lnTo>
                <a:lnTo>
                  <a:pt x="7666019" y="4143801"/>
                </a:lnTo>
                <a:lnTo>
                  <a:pt x="7748857" y="4029885"/>
                </a:lnTo>
                <a:lnTo>
                  <a:pt x="7882810" y="4073368"/>
                </a:lnTo>
                <a:lnTo>
                  <a:pt x="7882847" y="4073419"/>
                </a:lnTo>
                <a:lnTo>
                  <a:pt x="7882968" y="4073419"/>
                </a:lnTo>
                <a:lnTo>
                  <a:pt x="7882810" y="4073368"/>
                </a:lnTo>
                <a:lnTo>
                  <a:pt x="7800010" y="3959382"/>
                </a:lnTo>
                <a:lnTo>
                  <a:pt x="7882847" y="3845466"/>
                </a:lnTo>
                <a:lnTo>
                  <a:pt x="7748857" y="3889000"/>
                </a:lnTo>
                <a:close/>
                <a:moveTo>
                  <a:pt x="6051357" y="3774963"/>
                </a:moveTo>
                <a:lnTo>
                  <a:pt x="6051357" y="3915968"/>
                </a:lnTo>
                <a:lnTo>
                  <a:pt x="5917245" y="3959503"/>
                </a:lnTo>
                <a:lnTo>
                  <a:pt x="6051357" y="4003038"/>
                </a:lnTo>
                <a:lnTo>
                  <a:pt x="6051357" y="4143801"/>
                </a:lnTo>
                <a:lnTo>
                  <a:pt x="6134194" y="4029885"/>
                </a:lnTo>
                <a:lnTo>
                  <a:pt x="6268148" y="4073368"/>
                </a:lnTo>
                <a:lnTo>
                  <a:pt x="6268185" y="4073419"/>
                </a:lnTo>
                <a:lnTo>
                  <a:pt x="6268306" y="4073419"/>
                </a:lnTo>
                <a:lnTo>
                  <a:pt x="6268148" y="4073368"/>
                </a:lnTo>
                <a:lnTo>
                  <a:pt x="6185348" y="3959382"/>
                </a:lnTo>
                <a:lnTo>
                  <a:pt x="6268185" y="3845466"/>
                </a:lnTo>
                <a:lnTo>
                  <a:pt x="6134194" y="3889000"/>
                </a:lnTo>
                <a:close/>
                <a:moveTo>
                  <a:pt x="4436332" y="3774963"/>
                </a:moveTo>
                <a:lnTo>
                  <a:pt x="4436332" y="3915968"/>
                </a:lnTo>
                <a:lnTo>
                  <a:pt x="4302220" y="3959503"/>
                </a:lnTo>
                <a:lnTo>
                  <a:pt x="4436332" y="4003038"/>
                </a:lnTo>
                <a:lnTo>
                  <a:pt x="4436332" y="4143801"/>
                </a:lnTo>
                <a:lnTo>
                  <a:pt x="4519169" y="4029885"/>
                </a:lnTo>
                <a:lnTo>
                  <a:pt x="4653160" y="4073419"/>
                </a:lnTo>
                <a:lnTo>
                  <a:pt x="4570322" y="3959382"/>
                </a:lnTo>
                <a:lnTo>
                  <a:pt x="4653160" y="3845466"/>
                </a:lnTo>
                <a:lnTo>
                  <a:pt x="4519169" y="3889000"/>
                </a:lnTo>
                <a:close/>
                <a:moveTo>
                  <a:pt x="8954291" y="3774843"/>
                </a:moveTo>
                <a:lnTo>
                  <a:pt x="8871453" y="3888880"/>
                </a:lnTo>
                <a:lnTo>
                  <a:pt x="8871333" y="3888880"/>
                </a:lnTo>
                <a:lnTo>
                  <a:pt x="8737342" y="3845345"/>
                </a:lnTo>
                <a:lnTo>
                  <a:pt x="8820179" y="3959261"/>
                </a:lnTo>
                <a:lnTo>
                  <a:pt x="8737342" y="4073299"/>
                </a:lnTo>
                <a:lnTo>
                  <a:pt x="8871453" y="4029764"/>
                </a:lnTo>
                <a:lnTo>
                  <a:pt x="8954291" y="4143801"/>
                </a:lnTo>
                <a:lnTo>
                  <a:pt x="8954291" y="4002917"/>
                </a:lnTo>
                <a:lnTo>
                  <a:pt x="9088402" y="3959382"/>
                </a:lnTo>
                <a:lnTo>
                  <a:pt x="8954291" y="3915847"/>
                </a:lnTo>
                <a:close/>
                <a:moveTo>
                  <a:pt x="7339386" y="3774843"/>
                </a:moveTo>
                <a:lnTo>
                  <a:pt x="7256549" y="3888880"/>
                </a:lnTo>
                <a:lnTo>
                  <a:pt x="7256428" y="3888880"/>
                </a:lnTo>
                <a:lnTo>
                  <a:pt x="7122437" y="3845345"/>
                </a:lnTo>
                <a:lnTo>
                  <a:pt x="7205275" y="3959261"/>
                </a:lnTo>
                <a:lnTo>
                  <a:pt x="7122437" y="4073299"/>
                </a:lnTo>
                <a:lnTo>
                  <a:pt x="7256549" y="4029764"/>
                </a:lnTo>
                <a:lnTo>
                  <a:pt x="7339386" y="4143801"/>
                </a:lnTo>
                <a:lnTo>
                  <a:pt x="7339386" y="4002917"/>
                </a:lnTo>
                <a:lnTo>
                  <a:pt x="7473498" y="3959382"/>
                </a:lnTo>
                <a:lnTo>
                  <a:pt x="7339386" y="3915847"/>
                </a:lnTo>
                <a:close/>
                <a:moveTo>
                  <a:pt x="5724482" y="3774843"/>
                </a:moveTo>
                <a:lnTo>
                  <a:pt x="5641645" y="3888880"/>
                </a:lnTo>
                <a:lnTo>
                  <a:pt x="5641524" y="3888880"/>
                </a:lnTo>
                <a:lnTo>
                  <a:pt x="5507533" y="3845345"/>
                </a:lnTo>
                <a:lnTo>
                  <a:pt x="5590370" y="3959261"/>
                </a:lnTo>
                <a:lnTo>
                  <a:pt x="5507533" y="4073299"/>
                </a:lnTo>
                <a:lnTo>
                  <a:pt x="5641645" y="4029764"/>
                </a:lnTo>
                <a:lnTo>
                  <a:pt x="5724482" y="4143801"/>
                </a:lnTo>
                <a:lnTo>
                  <a:pt x="5724482" y="4002917"/>
                </a:lnTo>
                <a:lnTo>
                  <a:pt x="5858594" y="3959382"/>
                </a:lnTo>
                <a:lnTo>
                  <a:pt x="5724482" y="3915847"/>
                </a:lnTo>
                <a:close/>
                <a:moveTo>
                  <a:pt x="4109577" y="3774843"/>
                </a:moveTo>
                <a:lnTo>
                  <a:pt x="4026740" y="3888880"/>
                </a:lnTo>
                <a:lnTo>
                  <a:pt x="4026619" y="3888880"/>
                </a:lnTo>
                <a:lnTo>
                  <a:pt x="3892629" y="3845345"/>
                </a:lnTo>
                <a:lnTo>
                  <a:pt x="3975466" y="3959261"/>
                </a:lnTo>
                <a:lnTo>
                  <a:pt x="3892629" y="4073299"/>
                </a:lnTo>
                <a:lnTo>
                  <a:pt x="4026740" y="4029764"/>
                </a:lnTo>
                <a:lnTo>
                  <a:pt x="4109577" y="4143801"/>
                </a:lnTo>
                <a:lnTo>
                  <a:pt x="4109577" y="4002917"/>
                </a:lnTo>
                <a:lnTo>
                  <a:pt x="4243690" y="3959382"/>
                </a:lnTo>
                <a:lnTo>
                  <a:pt x="4109577" y="3915847"/>
                </a:lnTo>
                <a:close/>
                <a:moveTo>
                  <a:pt x="879164" y="3774843"/>
                </a:moveTo>
                <a:lnTo>
                  <a:pt x="796327" y="3888880"/>
                </a:lnTo>
                <a:lnTo>
                  <a:pt x="796206" y="3888880"/>
                </a:lnTo>
                <a:lnTo>
                  <a:pt x="662215" y="3845345"/>
                </a:lnTo>
                <a:lnTo>
                  <a:pt x="745052" y="3959261"/>
                </a:lnTo>
                <a:lnTo>
                  <a:pt x="662215" y="4073299"/>
                </a:lnTo>
                <a:lnTo>
                  <a:pt x="796327" y="4029764"/>
                </a:lnTo>
                <a:lnTo>
                  <a:pt x="879164" y="4143801"/>
                </a:lnTo>
                <a:lnTo>
                  <a:pt x="879164" y="4002917"/>
                </a:lnTo>
                <a:lnTo>
                  <a:pt x="1013276" y="3959382"/>
                </a:lnTo>
                <a:lnTo>
                  <a:pt x="879164" y="3915847"/>
                </a:lnTo>
                <a:close/>
                <a:moveTo>
                  <a:pt x="2494552" y="3774600"/>
                </a:moveTo>
                <a:lnTo>
                  <a:pt x="2411715" y="3888638"/>
                </a:lnTo>
                <a:lnTo>
                  <a:pt x="2411594" y="3888638"/>
                </a:lnTo>
                <a:lnTo>
                  <a:pt x="2277603" y="3845103"/>
                </a:lnTo>
                <a:lnTo>
                  <a:pt x="2360440" y="3959019"/>
                </a:lnTo>
                <a:lnTo>
                  <a:pt x="2277603" y="4073057"/>
                </a:lnTo>
                <a:lnTo>
                  <a:pt x="2411715" y="4029522"/>
                </a:lnTo>
                <a:lnTo>
                  <a:pt x="2494552" y="4143559"/>
                </a:lnTo>
                <a:lnTo>
                  <a:pt x="2494552" y="4002675"/>
                </a:lnTo>
                <a:lnTo>
                  <a:pt x="2628664" y="3959140"/>
                </a:lnTo>
                <a:lnTo>
                  <a:pt x="2494552" y="3915605"/>
                </a:lnTo>
                <a:close/>
                <a:moveTo>
                  <a:pt x="9925725" y="3706759"/>
                </a:moveTo>
                <a:lnTo>
                  <a:pt x="9780487" y="3753921"/>
                </a:lnTo>
                <a:lnTo>
                  <a:pt x="9780487" y="3906536"/>
                </a:lnTo>
                <a:lnTo>
                  <a:pt x="9925725" y="4106312"/>
                </a:lnTo>
                <a:lnTo>
                  <a:pt x="10070962" y="3906536"/>
                </a:lnTo>
                <a:lnTo>
                  <a:pt x="10070962" y="3753921"/>
                </a:lnTo>
                <a:close/>
                <a:moveTo>
                  <a:pt x="8310578" y="3706759"/>
                </a:moveTo>
                <a:lnTo>
                  <a:pt x="8165341" y="3753921"/>
                </a:lnTo>
                <a:lnTo>
                  <a:pt x="8165341" y="3906536"/>
                </a:lnTo>
                <a:lnTo>
                  <a:pt x="8310578" y="4106312"/>
                </a:lnTo>
                <a:lnTo>
                  <a:pt x="8455815" y="3906536"/>
                </a:lnTo>
                <a:lnTo>
                  <a:pt x="8455815" y="3753921"/>
                </a:lnTo>
                <a:close/>
                <a:moveTo>
                  <a:pt x="6695916" y="3706759"/>
                </a:moveTo>
                <a:lnTo>
                  <a:pt x="6550679" y="3753921"/>
                </a:lnTo>
                <a:lnTo>
                  <a:pt x="6550679" y="3906536"/>
                </a:lnTo>
                <a:lnTo>
                  <a:pt x="6695916" y="4106312"/>
                </a:lnTo>
                <a:lnTo>
                  <a:pt x="6841154" y="3906536"/>
                </a:lnTo>
                <a:lnTo>
                  <a:pt x="6841154" y="3753921"/>
                </a:lnTo>
                <a:close/>
                <a:moveTo>
                  <a:pt x="5079560" y="3706638"/>
                </a:moveTo>
                <a:lnTo>
                  <a:pt x="4934323" y="3753800"/>
                </a:lnTo>
                <a:lnTo>
                  <a:pt x="4934323" y="3906414"/>
                </a:lnTo>
                <a:lnTo>
                  <a:pt x="5079560" y="4106192"/>
                </a:lnTo>
                <a:lnTo>
                  <a:pt x="5224798" y="3906414"/>
                </a:lnTo>
                <a:lnTo>
                  <a:pt x="5224798" y="3753800"/>
                </a:lnTo>
                <a:close/>
                <a:moveTo>
                  <a:pt x="3464656" y="3706638"/>
                </a:moveTo>
                <a:lnTo>
                  <a:pt x="3319418" y="3753800"/>
                </a:lnTo>
                <a:lnTo>
                  <a:pt x="3319418" y="3906414"/>
                </a:lnTo>
                <a:lnTo>
                  <a:pt x="3464656" y="4106192"/>
                </a:lnTo>
                <a:lnTo>
                  <a:pt x="3609893" y="3906414"/>
                </a:lnTo>
                <a:lnTo>
                  <a:pt x="3609893" y="3753800"/>
                </a:lnTo>
                <a:close/>
                <a:moveTo>
                  <a:pt x="1849751" y="3706638"/>
                </a:moveTo>
                <a:lnTo>
                  <a:pt x="1704514" y="3753800"/>
                </a:lnTo>
                <a:lnTo>
                  <a:pt x="1704514" y="3906414"/>
                </a:lnTo>
                <a:lnTo>
                  <a:pt x="1849751" y="4106192"/>
                </a:lnTo>
                <a:lnTo>
                  <a:pt x="1994989" y="3906414"/>
                </a:lnTo>
                <a:lnTo>
                  <a:pt x="1994989" y="3753800"/>
                </a:lnTo>
                <a:close/>
                <a:moveTo>
                  <a:pt x="234847" y="3706638"/>
                </a:moveTo>
                <a:lnTo>
                  <a:pt x="89609" y="3753800"/>
                </a:lnTo>
                <a:lnTo>
                  <a:pt x="89609" y="3906414"/>
                </a:lnTo>
                <a:lnTo>
                  <a:pt x="234847" y="4106192"/>
                </a:lnTo>
                <a:lnTo>
                  <a:pt x="380084" y="3906414"/>
                </a:lnTo>
                <a:lnTo>
                  <a:pt x="380084" y="3753800"/>
                </a:lnTo>
                <a:close/>
                <a:moveTo>
                  <a:pt x="10242441" y="3668545"/>
                </a:moveTo>
                <a:lnTo>
                  <a:pt x="10242441" y="3725624"/>
                </a:lnTo>
                <a:lnTo>
                  <a:pt x="10221641" y="3697084"/>
                </a:lnTo>
                <a:close/>
                <a:moveTo>
                  <a:pt x="1604286" y="3626671"/>
                </a:moveTo>
                <a:lnTo>
                  <a:pt x="1604384" y="3626703"/>
                </a:lnTo>
                <a:lnTo>
                  <a:pt x="1604263" y="3626703"/>
                </a:lnTo>
                <a:close/>
                <a:moveTo>
                  <a:pt x="6449966" y="3626550"/>
                </a:moveTo>
                <a:lnTo>
                  <a:pt x="6450064" y="3626582"/>
                </a:lnTo>
                <a:lnTo>
                  <a:pt x="6449943" y="3626582"/>
                </a:lnTo>
                <a:close/>
                <a:moveTo>
                  <a:pt x="9679533" y="3626550"/>
                </a:moveTo>
                <a:lnTo>
                  <a:pt x="9679631" y="3626582"/>
                </a:lnTo>
                <a:lnTo>
                  <a:pt x="9679510" y="3626582"/>
                </a:lnTo>
                <a:close/>
                <a:moveTo>
                  <a:pt x="4834820" y="3626550"/>
                </a:moveTo>
                <a:lnTo>
                  <a:pt x="4834918" y="3626582"/>
                </a:lnTo>
                <a:lnTo>
                  <a:pt x="4834797" y="3626582"/>
                </a:lnTo>
                <a:close/>
                <a:moveTo>
                  <a:pt x="9117788" y="3550275"/>
                </a:moveTo>
                <a:lnTo>
                  <a:pt x="8972551" y="3750052"/>
                </a:lnTo>
                <a:lnTo>
                  <a:pt x="8972551" y="3902666"/>
                </a:lnTo>
                <a:lnTo>
                  <a:pt x="9117788" y="3949828"/>
                </a:lnTo>
                <a:lnTo>
                  <a:pt x="9263026" y="3902666"/>
                </a:lnTo>
                <a:lnTo>
                  <a:pt x="9263026" y="3750052"/>
                </a:lnTo>
                <a:close/>
                <a:moveTo>
                  <a:pt x="7502642" y="3550275"/>
                </a:moveTo>
                <a:lnTo>
                  <a:pt x="7357405" y="3750052"/>
                </a:lnTo>
                <a:lnTo>
                  <a:pt x="7357405" y="3902666"/>
                </a:lnTo>
                <a:lnTo>
                  <a:pt x="7502642" y="3949828"/>
                </a:lnTo>
                <a:lnTo>
                  <a:pt x="7647880" y="3902666"/>
                </a:lnTo>
                <a:lnTo>
                  <a:pt x="7647880" y="3750052"/>
                </a:lnTo>
                <a:close/>
                <a:moveTo>
                  <a:pt x="5887980" y="3550275"/>
                </a:moveTo>
                <a:lnTo>
                  <a:pt x="5742743" y="3750052"/>
                </a:lnTo>
                <a:lnTo>
                  <a:pt x="5742743" y="3902666"/>
                </a:lnTo>
                <a:lnTo>
                  <a:pt x="5887980" y="3949828"/>
                </a:lnTo>
                <a:lnTo>
                  <a:pt x="6033217" y="3902666"/>
                </a:lnTo>
                <a:lnTo>
                  <a:pt x="6033217" y="3750052"/>
                </a:lnTo>
                <a:close/>
                <a:moveTo>
                  <a:pt x="4273076" y="3550275"/>
                </a:moveTo>
                <a:lnTo>
                  <a:pt x="4127838" y="3750052"/>
                </a:lnTo>
                <a:lnTo>
                  <a:pt x="4127838" y="3902666"/>
                </a:lnTo>
                <a:lnTo>
                  <a:pt x="4273076" y="3949828"/>
                </a:lnTo>
                <a:lnTo>
                  <a:pt x="4418313" y="3902666"/>
                </a:lnTo>
                <a:lnTo>
                  <a:pt x="4418313" y="3750052"/>
                </a:lnTo>
                <a:close/>
                <a:moveTo>
                  <a:pt x="1042420" y="3550275"/>
                </a:moveTo>
                <a:lnTo>
                  <a:pt x="897183" y="3750052"/>
                </a:lnTo>
                <a:lnTo>
                  <a:pt x="897183" y="3902666"/>
                </a:lnTo>
                <a:lnTo>
                  <a:pt x="1042420" y="3949828"/>
                </a:lnTo>
                <a:lnTo>
                  <a:pt x="1187657" y="3902666"/>
                </a:lnTo>
                <a:lnTo>
                  <a:pt x="1187657" y="3750052"/>
                </a:lnTo>
                <a:close/>
                <a:moveTo>
                  <a:pt x="2657808" y="3550033"/>
                </a:moveTo>
                <a:lnTo>
                  <a:pt x="2512571" y="3749810"/>
                </a:lnTo>
                <a:lnTo>
                  <a:pt x="2512571" y="3902424"/>
                </a:lnTo>
                <a:lnTo>
                  <a:pt x="2657808" y="3949587"/>
                </a:lnTo>
                <a:lnTo>
                  <a:pt x="2803046" y="3902424"/>
                </a:lnTo>
                <a:lnTo>
                  <a:pt x="2803046" y="3749810"/>
                </a:lnTo>
                <a:close/>
                <a:moveTo>
                  <a:pt x="8472746" y="3512786"/>
                </a:moveTo>
                <a:lnTo>
                  <a:pt x="8472746" y="3653670"/>
                </a:lnTo>
                <a:lnTo>
                  <a:pt x="8338634" y="3697205"/>
                </a:lnTo>
                <a:lnTo>
                  <a:pt x="8472746" y="3740740"/>
                </a:lnTo>
                <a:lnTo>
                  <a:pt x="8472746" y="3881745"/>
                </a:lnTo>
                <a:lnTo>
                  <a:pt x="8555583" y="3767707"/>
                </a:lnTo>
                <a:lnTo>
                  <a:pt x="8689695" y="3811242"/>
                </a:lnTo>
                <a:lnTo>
                  <a:pt x="8606857" y="3697326"/>
                </a:lnTo>
                <a:lnTo>
                  <a:pt x="8689695" y="3583288"/>
                </a:lnTo>
                <a:lnTo>
                  <a:pt x="8555583" y="3626823"/>
                </a:lnTo>
                <a:close/>
                <a:moveTo>
                  <a:pt x="6857842" y="3512786"/>
                </a:moveTo>
                <a:lnTo>
                  <a:pt x="6857842" y="3653670"/>
                </a:lnTo>
                <a:lnTo>
                  <a:pt x="6723730" y="3697205"/>
                </a:lnTo>
                <a:lnTo>
                  <a:pt x="6857842" y="3740740"/>
                </a:lnTo>
                <a:lnTo>
                  <a:pt x="6857842" y="3881745"/>
                </a:lnTo>
                <a:lnTo>
                  <a:pt x="6940679" y="3767707"/>
                </a:lnTo>
                <a:lnTo>
                  <a:pt x="7074791" y="3811242"/>
                </a:lnTo>
                <a:lnTo>
                  <a:pt x="6991953" y="3697326"/>
                </a:lnTo>
                <a:lnTo>
                  <a:pt x="7074791" y="3583288"/>
                </a:lnTo>
                <a:lnTo>
                  <a:pt x="6940679" y="3626823"/>
                </a:lnTo>
                <a:close/>
                <a:moveTo>
                  <a:pt x="5242937" y="3512786"/>
                </a:moveTo>
                <a:lnTo>
                  <a:pt x="5242937" y="3653670"/>
                </a:lnTo>
                <a:lnTo>
                  <a:pt x="5108825" y="3697205"/>
                </a:lnTo>
                <a:lnTo>
                  <a:pt x="5242937" y="3740740"/>
                </a:lnTo>
                <a:lnTo>
                  <a:pt x="5242937" y="3881745"/>
                </a:lnTo>
                <a:lnTo>
                  <a:pt x="5325775" y="3767707"/>
                </a:lnTo>
                <a:lnTo>
                  <a:pt x="5459886" y="3811242"/>
                </a:lnTo>
                <a:lnTo>
                  <a:pt x="5377049" y="3697326"/>
                </a:lnTo>
                <a:lnTo>
                  <a:pt x="5459886" y="3583288"/>
                </a:lnTo>
                <a:lnTo>
                  <a:pt x="5325775" y="3626823"/>
                </a:lnTo>
                <a:close/>
                <a:moveTo>
                  <a:pt x="3628033" y="3512786"/>
                </a:moveTo>
                <a:lnTo>
                  <a:pt x="3628033" y="3653670"/>
                </a:lnTo>
                <a:lnTo>
                  <a:pt x="3493921" y="3697205"/>
                </a:lnTo>
                <a:lnTo>
                  <a:pt x="3628033" y="3740740"/>
                </a:lnTo>
                <a:lnTo>
                  <a:pt x="3628033" y="3881745"/>
                </a:lnTo>
                <a:lnTo>
                  <a:pt x="3710870" y="3767707"/>
                </a:lnTo>
                <a:lnTo>
                  <a:pt x="3844982" y="3811242"/>
                </a:lnTo>
                <a:lnTo>
                  <a:pt x="3762145" y="3697326"/>
                </a:lnTo>
                <a:lnTo>
                  <a:pt x="3844982" y="3583288"/>
                </a:lnTo>
                <a:lnTo>
                  <a:pt x="3710870" y="3626823"/>
                </a:lnTo>
                <a:close/>
                <a:moveTo>
                  <a:pt x="2013007" y="3512786"/>
                </a:moveTo>
                <a:lnTo>
                  <a:pt x="2013007" y="3653670"/>
                </a:lnTo>
                <a:lnTo>
                  <a:pt x="1878895" y="3697205"/>
                </a:lnTo>
                <a:lnTo>
                  <a:pt x="2013007" y="3740740"/>
                </a:lnTo>
                <a:lnTo>
                  <a:pt x="2013007" y="3881745"/>
                </a:lnTo>
                <a:lnTo>
                  <a:pt x="2095845" y="3767707"/>
                </a:lnTo>
                <a:lnTo>
                  <a:pt x="2229956" y="3811242"/>
                </a:lnTo>
                <a:lnTo>
                  <a:pt x="2147119" y="3697326"/>
                </a:lnTo>
                <a:lnTo>
                  <a:pt x="2229956" y="3583288"/>
                </a:lnTo>
                <a:lnTo>
                  <a:pt x="2095845" y="3626823"/>
                </a:lnTo>
                <a:close/>
                <a:moveTo>
                  <a:pt x="398103" y="3512786"/>
                </a:moveTo>
                <a:lnTo>
                  <a:pt x="398103" y="3653670"/>
                </a:lnTo>
                <a:lnTo>
                  <a:pt x="263991" y="3697205"/>
                </a:lnTo>
                <a:lnTo>
                  <a:pt x="398103" y="3740740"/>
                </a:lnTo>
                <a:lnTo>
                  <a:pt x="398103" y="3881745"/>
                </a:lnTo>
                <a:lnTo>
                  <a:pt x="480940" y="3767707"/>
                </a:lnTo>
                <a:lnTo>
                  <a:pt x="615052" y="3811242"/>
                </a:lnTo>
                <a:lnTo>
                  <a:pt x="532215" y="3697326"/>
                </a:lnTo>
                <a:lnTo>
                  <a:pt x="615052" y="3583288"/>
                </a:lnTo>
                <a:lnTo>
                  <a:pt x="480940" y="3626823"/>
                </a:lnTo>
                <a:close/>
                <a:moveTo>
                  <a:pt x="3302004" y="3512665"/>
                </a:moveTo>
                <a:lnTo>
                  <a:pt x="3219167" y="3626703"/>
                </a:lnTo>
                <a:lnTo>
                  <a:pt x="3085176" y="3583168"/>
                </a:lnTo>
                <a:lnTo>
                  <a:pt x="3168014" y="3697205"/>
                </a:lnTo>
                <a:lnTo>
                  <a:pt x="3085176" y="3811122"/>
                </a:lnTo>
                <a:lnTo>
                  <a:pt x="3219167" y="3767587"/>
                </a:lnTo>
                <a:lnTo>
                  <a:pt x="3302004" y="3881624"/>
                </a:lnTo>
                <a:lnTo>
                  <a:pt x="3302004" y="3740619"/>
                </a:lnTo>
                <a:lnTo>
                  <a:pt x="3436116" y="3697084"/>
                </a:lnTo>
                <a:lnTo>
                  <a:pt x="3302004" y="3653549"/>
                </a:lnTo>
                <a:close/>
                <a:moveTo>
                  <a:pt x="1687100" y="3512665"/>
                </a:moveTo>
                <a:lnTo>
                  <a:pt x="1604286" y="3626671"/>
                </a:lnTo>
                <a:lnTo>
                  <a:pt x="1470272" y="3583168"/>
                </a:lnTo>
                <a:lnTo>
                  <a:pt x="1553109" y="3697205"/>
                </a:lnTo>
                <a:lnTo>
                  <a:pt x="1470272" y="3811122"/>
                </a:lnTo>
                <a:lnTo>
                  <a:pt x="1604263" y="3767587"/>
                </a:lnTo>
                <a:lnTo>
                  <a:pt x="1687100" y="3881624"/>
                </a:lnTo>
                <a:lnTo>
                  <a:pt x="1687100" y="3740619"/>
                </a:lnTo>
                <a:lnTo>
                  <a:pt x="1821212" y="3697084"/>
                </a:lnTo>
                <a:lnTo>
                  <a:pt x="1687100" y="3653549"/>
                </a:lnTo>
                <a:close/>
                <a:moveTo>
                  <a:pt x="9762348" y="3512544"/>
                </a:moveTo>
                <a:lnTo>
                  <a:pt x="9679533" y="3626550"/>
                </a:lnTo>
                <a:lnTo>
                  <a:pt x="9545520" y="3583047"/>
                </a:lnTo>
                <a:lnTo>
                  <a:pt x="9628357" y="3697084"/>
                </a:lnTo>
                <a:lnTo>
                  <a:pt x="9545520" y="3811001"/>
                </a:lnTo>
                <a:lnTo>
                  <a:pt x="9679510" y="3767466"/>
                </a:lnTo>
                <a:lnTo>
                  <a:pt x="9762348" y="3881503"/>
                </a:lnTo>
                <a:lnTo>
                  <a:pt x="9762348" y="3740498"/>
                </a:lnTo>
                <a:lnTo>
                  <a:pt x="9896459" y="3696963"/>
                </a:lnTo>
                <a:lnTo>
                  <a:pt x="9762348" y="3653428"/>
                </a:lnTo>
                <a:close/>
                <a:moveTo>
                  <a:pt x="8147443" y="3512544"/>
                </a:moveTo>
                <a:lnTo>
                  <a:pt x="8064606" y="3626582"/>
                </a:lnTo>
                <a:lnTo>
                  <a:pt x="7930615" y="3583047"/>
                </a:lnTo>
                <a:lnTo>
                  <a:pt x="8013453" y="3697084"/>
                </a:lnTo>
                <a:lnTo>
                  <a:pt x="7930615" y="3811001"/>
                </a:lnTo>
                <a:lnTo>
                  <a:pt x="8064606" y="3767466"/>
                </a:lnTo>
                <a:lnTo>
                  <a:pt x="8147443" y="3881503"/>
                </a:lnTo>
                <a:lnTo>
                  <a:pt x="8147443" y="3740498"/>
                </a:lnTo>
                <a:lnTo>
                  <a:pt x="8281555" y="3696963"/>
                </a:lnTo>
                <a:lnTo>
                  <a:pt x="8147443" y="3653428"/>
                </a:lnTo>
                <a:close/>
                <a:moveTo>
                  <a:pt x="6532781" y="3512544"/>
                </a:moveTo>
                <a:lnTo>
                  <a:pt x="6449966" y="3626550"/>
                </a:lnTo>
                <a:lnTo>
                  <a:pt x="6315953" y="3583047"/>
                </a:lnTo>
                <a:lnTo>
                  <a:pt x="6398790" y="3697084"/>
                </a:lnTo>
                <a:lnTo>
                  <a:pt x="6315953" y="3811001"/>
                </a:lnTo>
                <a:lnTo>
                  <a:pt x="6449943" y="3767466"/>
                </a:lnTo>
                <a:lnTo>
                  <a:pt x="6532781" y="3881503"/>
                </a:lnTo>
                <a:lnTo>
                  <a:pt x="6532781" y="3740498"/>
                </a:lnTo>
                <a:lnTo>
                  <a:pt x="6666892" y="3696963"/>
                </a:lnTo>
                <a:lnTo>
                  <a:pt x="6532781" y="3653428"/>
                </a:lnTo>
                <a:close/>
                <a:moveTo>
                  <a:pt x="4917634" y="3512544"/>
                </a:moveTo>
                <a:lnTo>
                  <a:pt x="4834820" y="3626550"/>
                </a:lnTo>
                <a:lnTo>
                  <a:pt x="4700806" y="3583047"/>
                </a:lnTo>
                <a:lnTo>
                  <a:pt x="4783644" y="3697084"/>
                </a:lnTo>
                <a:lnTo>
                  <a:pt x="4700806" y="3811001"/>
                </a:lnTo>
                <a:lnTo>
                  <a:pt x="4834797" y="3767466"/>
                </a:lnTo>
                <a:lnTo>
                  <a:pt x="4917634" y="3881503"/>
                </a:lnTo>
                <a:lnTo>
                  <a:pt x="4917634" y="3740498"/>
                </a:lnTo>
                <a:lnTo>
                  <a:pt x="5051746" y="3696963"/>
                </a:lnTo>
                <a:lnTo>
                  <a:pt x="4917634" y="3653428"/>
                </a:lnTo>
                <a:close/>
                <a:moveTo>
                  <a:pt x="8954049" y="3497307"/>
                </a:moveTo>
                <a:lnTo>
                  <a:pt x="8719202" y="3573614"/>
                </a:lnTo>
                <a:lnTo>
                  <a:pt x="8719202" y="3573735"/>
                </a:lnTo>
                <a:lnTo>
                  <a:pt x="8629472" y="3697205"/>
                </a:lnTo>
                <a:lnTo>
                  <a:pt x="8719202" y="3820675"/>
                </a:lnTo>
                <a:lnTo>
                  <a:pt x="8864319" y="3867838"/>
                </a:lnTo>
                <a:lnTo>
                  <a:pt x="8954049" y="3744368"/>
                </a:lnTo>
                <a:close/>
                <a:moveTo>
                  <a:pt x="7339145" y="3497307"/>
                </a:moveTo>
                <a:lnTo>
                  <a:pt x="7104297" y="3573614"/>
                </a:lnTo>
                <a:lnTo>
                  <a:pt x="7104419" y="3573735"/>
                </a:lnTo>
                <a:lnTo>
                  <a:pt x="7014688" y="3697205"/>
                </a:lnTo>
                <a:lnTo>
                  <a:pt x="7104297" y="3820675"/>
                </a:lnTo>
                <a:lnTo>
                  <a:pt x="7249414" y="3867838"/>
                </a:lnTo>
                <a:lnTo>
                  <a:pt x="7339145" y="3744368"/>
                </a:lnTo>
                <a:close/>
                <a:moveTo>
                  <a:pt x="5724240" y="3497307"/>
                </a:moveTo>
                <a:lnTo>
                  <a:pt x="5489393" y="3573614"/>
                </a:lnTo>
                <a:lnTo>
                  <a:pt x="5489393" y="3573735"/>
                </a:lnTo>
                <a:lnTo>
                  <a:pt x="5399663" y="3697205"/>
                </a:lnTo>
                <a:lnTo>
                  <a:pt x="5489393" y="3820675"/>
                </a:lnTo>
                <a:lnTo>
                  <a:pt x="5634510" y="3867838"/>
                </a:lnTo>
                <a:lnTo>
                  <a:pt x="5724240" y="3744368"/>
                </a:lnTo>
                <a:close/>
                <a:moveTo>
                  <a:pt x="4109336" y="3497307"/>
                </a:moveTo>
                <a:lnTo>
                  <a:pt x="3874489" y="3573614"/>
                </a:lnTo>
                <a:lnTo>
                  <a:pt x="3874489" y="3573735"/>
                </a:lnTo>
                <a:lnTo>
                  <a:pt x="3784759" y="3697205"/>
                </a:lnTo>
                <a:lnTo>
                  <a:pt x="3874489" y="3820675"/>
                </a:lnTo>
                <a:lnTo>
                  <a:pt x="4019606" y="3867838"/>
                </a:lnTo>
                <a:lnTo>
                  <a:pt x="4109336" y="3744368"/>
                </a:lnTo>
                <a:close/>
                <a:moveTo>
                  <a:pt x="2820701" y="3497186"/>
                </a:moveTo>
                <a:lnTo>
                  <a:pt x="2820701" y="3744247"/>
                </a:lnTo>
                <a:lnTo>
                  <a:pt x="2910432" y="3867717"/>
                </a:lnTo>
                <a:lnTo>
                  <a:pt x="3055548" y="3820554"/>
                </a:lnTo>
                <a:lnTo>
                  <a:pt x="3145279" y="3697084"/>
                </a:lnTo>
                <a:lnTo>
                  <a:pt x="3055548" y="3573614"/>
                </a:lnTo>
                <a:lnTo>
                  <a:pt x="3055548" y="3573493"/>
                </a:lnTo>
                <a:close/>
                <a:moveTo>
                  <a:pt x="1205797" y="3497186"/>
                </a:moveTo>
                <a:lnTo>
                  <a:pt x="1205797" y="3744247"/>
                </a:lnTo>
                <a:lnTo>
                  <a:pt x="1295527" y="3867717"/>
                </a:lnTo>
                <a:cubicBezTo>
                  <a:pt x="1295527" y="3867717"/>
                  <a:pt x="1440644" y="3820554"/>
                  <a:pt x="1440644" y="3820554"/>
                </a:cubicBezTo>
                <a:lnTo>
                  <a:pt x="1530374" y="3697084"/>
                </a:lnTo>
                <a:lnTo>
                  <a:pt x="1440644" y="3573614"/>
                </a:lnTo>
                <a:lnTo>
                  <a:pt x="1440765" y="3573493"/>
                </a:lnTo>
                <a:close/>
                <a:moveTo>
                  <a:pt x="9281044" y="3497065"/>
                </a:moveTo>
                <a:lnTo>
                  <a:pt x="9281044" y="3744126"/>
                </a:lnTo>
                <a:lnTo>
                  <a:pt x="9370775" y="3867596"/>
                </a:lnTo>
                <a:lnTo>
                  <a:pt x="9515892" y="3820433"/>
                </a:lnTo>
                <a:lnTo>
                  <a:pt x="9605622" y="3696963"/>
                </a:lnTo>
                <a:lnTo>
                  <a:pt x="9515892" y="3573493"/>
                </a:lnTo>
                <a:lnTo>
                  <a:pt x="9515892" y="3573372"/>
                </a:lnTo>
                <a:close/>
                <a:moveTo>
                  <a:pt x="7666140" y="3497065"/>
                </a:moveTo>
                <a:lnTo>
                  <a:pt x="7666140" y="3744126"/>
                </a:lnTo>
                <a:lnTo>
                  <a:pt x="7755870" y="3867596"/>
                </a:lnTo>
                <a:lnTo>
                  <a:pt x="7900987" y="3820433"/>
                </a:lnTo>
                <a:lnTo>
                  <a:pt x="7990718" y="3696963"/>
                </a:lnTo>
                <a:lnTo>
                  <a:pt x="7900987" y="3573493"/>
                </a:lnTo>
                <a:lnTo>
                  <a:pt x="7900987" y="3573372"/>
                </a:lnTo>
                <a:close/>
                <a:moveTo>
                  <a:pt x="6051478" y="3497065"/>
                </a:moveTo>
                <a:lnTo>
                  <a:pt x="6051478" y="3744126"/>
                </a:lnTo>
                <a:lnTo>
                  <a:pt x="6141208" y="3867596"/>
                </a:lnTo>
                <a:cubicBezTo>
                  <a:pt x="6141208" y="3867596"/>
                  <a:pt x="6286325" y="3820433"/>
                  <a:pt x="6286325" y="3820433"/>
                </a:cubicBezTo>
                <a:lnTo>
                  <a:pt x="6376055" y="3696963"/>
                </a:lnTo>
                <a:lnTo>
                  <a:pt x="6286325" y="3573493"/>
                </a:lnTo>
                <a:lnTo>
                  <a:pt x="6286446" y="3573372"/>
                </a:lnTo>
                <a:close/>
                <a:moveTo>
                  <a:pt x="4436332" y="3497065"/>
                </a:moveTo>
                <a:lnTo>
                  <a:pt x="4436332" y="3744126"/>
                </a:lnTo>
                <a:lnTo>
                  <a:pt x="4526062" y="3867596"/>
                </a:lnTo>
                <a:lnTo>
                  <a:pt x="4671178" y="3820433"/>
                </a:lnTo>
                <a:lnTo>
                  <a:pt x="4760909" y="3696963"/>
                </a:lnTo>
                <a:lnTo>
                  <a:pt x="4671178" y="3573493"/>
                </a:lnTo>
                <a:lnTo>
                  <a:pt x="4671299" y="3573372"/>
                </a:lnTo>
                <a:close/>
                <a:moveTo>
                  <a:pt x="2494431" y="3497065"/>
                </a:moveTo>
                <a:lnTo>
                  <a:pt x="2259463" y="3573372"/>
                </a:lnTo>
                <a:lnTo>
                  <a:pt x="2259585" y="3573493"/>
                </a:lnTo>
                <a:lnTo>
                  <a:pt x="2169854" y="3696963"/>
                </a:lnTo>
                <a:lnTo>
                  <a:pt x="2259585" y="3820433"/>
                </a:lnTo>
                <a:lnTo>
                  <a:pt x="2404701" y="3867596"/>
                </a:lnTo>
                <a:lnTo>
                  <a:pt x="2494431" y="3744126"/>
                </a:lnTo>
                <a:close/>
                <a:moveTo>
                  <a:pt x="879527" y="3497065"/>
                </a:moveTo>
                <a:lnTo>
                  <a:pt x="644559" y="3573372"/>
                </a:lnTo>
                <a:lnTo>
                  <a:pt x="644680" y="3573493"/>
                </a:lnTo>
                <a:lnTo>
                  <a:pt x="554950" y="3696963"/>
                </a:lnTo>
                <a:lnTo>
                  <a:pt x="644680" y="3820433"/>
                </a:lnTo>
                <a:lnTo>
                  <a:pt x="789796" y="3867596"/>
                </a:lnTo>
                <a:lnTo>
                  <a:pt x="879527" y="3744126"/>
                </a:lnTo>
                <a:close/>
                <a:moveTo>
                  <a:pt x="9179947" y="3464414"/>
                </a:moveTo>
                <a:lnTo>
                  <a:pt x="9128793" y="3534916"/>
                </a:lnTo>
                <a:lnTo>
                  <a:pt x="9262905" y="3719456"/>
                </a:lnTo>
                <a:lnTo>
                  <a:pt x="9262905" y="3491382"/>
                </a:lnTo>
                <a:lnTo>
                  <a:pt x="9180068" y="3464414"/>
                </a:lnTo>
                <a:close/>
                <a:moveTo>
                  <a:pt x="7564922" y="3464414"/>
                </a:moveTo>
                <a:lnTo>
                  <a:pt x="7513768" y="3534916"/>
                </a:lnTo>
                <a:lnTo>
                  <a:pt x="7647880" y="3719456"/>
                </a:lnTo>
                <a:lnTo>
                  <a:pt x="7647880" y="3491382"/>
                </a:lnTo>
                <a:lnTo>
                  <a:pt x="7565043" y="3464414"/>
                </a:lnTo>
                <a:close/>
                <a:moveTo>
                  <a:pt x="5950138" y="3464414"/>
                </a:moveTo>
                <a:lnTo>
                  <a:pt x="5898985" y="3534916"/>
                </a:lnTo>
                <a:lnTo>
                  <a:pt x="6033097" y="3719456"/>
                </a:lnTo>
                <a:lnTo>
                  <a:pt x="6033097" y="3491382"/>
                </a:lnTo>
                <a:lnTo>
                  <a:pt x="5950259" y="3464414"/>
                </a:lnTo>
                <a:close/>
                <a:moveTo>
                  <a:pt x="4335234" y="3464414"/>
                </a:moveTo>
                <a:lnTo>
                  <a:pt x="4284080" y="3534916"/>
                </a:lnTo>
                <a:lnTo>
                  <a:pt x="4418192" y="3719456"/>
                </a:lnTo>
                <a:lnTo>
                  <a:pt x="4418192" y="3491382"/>
                </a:lnTo>
                <a:lnTo>
                  <a:pt x="4335355" y="3464414"/>
                </a:lnTo>
                <a:close/>
                <a:moveTo>
                  <a:pt x="1104699" y="3464414"/>
                </a:moveTo>
                <a:lnTo>
                  <a:pt x="1053546" y="3534916"/>
                </a:lnTo>
                <a:lnTo>
                  <a:pt x="1187657" y="3719456"/>
                </a:lnTo>
                <a:lnTo>
                  <a:pt x="1187657" y="3491382"/>
                </a:lnTo>
                <a:lnTo>
                  <a:pt x="1104820" y="3464414"/>
                </a:lnTo>
                <a:close/>
                <a:moveTo>
                  <a:pt x="9055146" y="3464293"/>
                </a:moveTo>
                <a:lnTo>
                  <a:pt x="8972309" y="3491261"/>
                </a:lnTo>
                <a:lnTo>
                  <a:pt x="8972309" y="3719335"/>
                </a:lnTo>
                <a:lnTo>
                  <a:pt x="9106421" y="3534796"/>
                </a:lnTo>
                <a:lnTo>
                  <a:pt x="9055267" y="3464293"/>
                </a:lnTo>
                <a:close/>
                <a:moveTo>
                  <a:pt x="7440242" y="3464293"/>
                </a:moveTo>
                <a:lnTo>
                  <a:pt x="7357405" y="3491261"/>
                </a:lnTo>
                <a:lnTo>
                  <a:pt x="7357405" y="3719335"/>
                </a:lnTo>
                <a:lnTo>
                  <a:pt x="7491517" y="3534796"/>
                </a:lnTo>
                <a:lnTo>
                  <a:pt x="7440364" y="3464293"/>
                </a:lnTo>
                <a:close/>
                <a:moveTo>
                  <a:pt x="5825338" y="3464293"/>
                </a:moveTo>
                <a:lnTo>
                  <a:pt x="5742501" y="3491261"/>
                </a:lnTo>
                <a:lnTo>
                  <a:pt x="5742501" y="3719335"/>
                </a:lnTo>
                <a:lnTo>
                  <a:pt x="5876613" y="3534796"/>
                </a:lnTo>
                <a:lnTo>
                  <a:pt x="5825459" y="3464293"/>
                </a:lnTo>
                <a:close/>
                <a:moveTo>
                  <a:pt x="4210434" y="3464293"/>
                </a:moveTo>
                <a:lnTo>
                  <a:pt x="4127596" y="3491261"/>
                </a:lnTo>
                <a:lnTo>
                  <a:pt x="4127596" y="3719335"/>
                </a:lnTo>
                <a:lnTo>
                  <a:pt x="4261708" y="3534796"/>
                </a:lnTo>
                <a:lnTo>
                  <a:pt x="4210554" y="3464293"/>
                </a:lnTo>
                <a:close/>
                <a:moveTo>
                  <a:pt x="980020" y="3464293"/>
                </a:moveTo>
                <a:lnTo>
                  <a:pt x="897183" y="3491261"/>
                </a:lnTo>
                <a:lnTo>
                  <a:pt x="897183" y="3719335"/>
                </a:lnTo>
                <a:lnTo>
                  <a:pt x="1031294" y="3534796"/>
                </a:lnTo>
                <a:lnTo>
                  <a:pt x="980141" y="3464293"/>
                </a:lnTo>
                <a:close/>
                <a:moveTo>
                  <a:pt x="2720087" y="3464172"/>
                </a:moveTo>
                <a:lnTo>
                  <a:pt x="2668934" y="3534675"/>
                </a:lnTo>
                <a:lnTo>
                  <a:pt x="2803046" y="3719214"/>
                </a:lnTo>
                <a:lnTo>
                  <a:pt x="2803046" y="3491140"/>
                </a:lnTo>
                <a:lnTo>
                  <a:pt x="2720208" y="3464172"/>
                </a:lnTo>
                <a:close/>
                <a:moveTo>
                  <a:pt x="2595408" y="3464051"/>
                </a:moveTo>
                <a:lnTo>
                  <a:pt x="2512571" y="3491019"/>
                </a:lnTo>
                <a:lnTo>
                  <a:pt x="2512571" y="3719093"/>
                </a:lnTo>
                <a:lnTo>
                  <a:pt x="2646683" y="3534554"/>
                </a:lnTo>
                <a:lnTo>
                  <a:pt x="2595529" y="3464051"/>
                </a:lnTo>
                <a:close/>
                <a:moveTo>
                  <a:pt x="1288392" y="3364405"/>
                </a:moveTo>
                <a:lnTo>
                  <a:pt x="1288486" y="3364534"/>
                </a:lnTo>
                <a:lnTo>
                  <a:pt x="1205676" y="3391372"/>
                </a:lnTo>
                <a:lnTo>
                  <a:pt x="1205676" y="3478442"/>
                </a:lnTo>
                <a:lnTo>
                  <a:pt x="1422504" y="3548944"/>
                </a:lnTo>
                <a:lnTo>
                  <a:pt x="1288486" y="3364534"/>
                </a:lnTo>
                <a:lnTo>
                  <a:pt x="1288513" y="3364525"/>
                </a:lnTo>
                <a:close/>
                <a:moveTo>
                  <a:pt x="8871212" y="3364163"/>
                </a:moveTo>
                <a:lnTo>
                  <a:pt x="8737100" y="3548703"/>
                </a:lnTo>
                <a:lnTo>
                  <a:pt x="8954049" y="3478200"/>
                </a:lnTo>
                <a:lnTo>
                  <a:pt x="8954049" y="3391130"/>
                </a:lnTo>
                <a:lnTo>
                  <a:pt x="8871212" y="3364284"/>
                </a:lnTo>
                <a:close/>
                <a:moveTo>
                  <a:pt x="7256307" y="3364163"/>
                </a:moveTo>
                <a:lnTo>
                  <a:pt x="7122196" y="3548703"/>
                </a:lnTo>
                <a:lnTo>
                  <a:pt x="7339145" y="3478200"/>
                </a:lnTo>
                <a:lnTo>
                  <a:pt x="7339145" y="3391130"/>
                </a:lnTo>
                <a:lnTo>
                  <a:pt x="7256307" y="3364284"/>
                </a:lnTo>
                <a:close/>
                <a:moveTo>
                  <a:pt x="5641403" y="3364163"/>
                </a:moveTo>
                <a:lnTo>
                  <a:pt x="5507291" y="3548703"/>
                </a:lnTo>
                <a:lnTo>
                  <a:pt x="5724240" y="3478200"/>
                </a:lnTo>
                <a:lnTo>
                  <a:pt x="5724240" y="3391130"/>
                </a:lnTo>
                <a:lnTo>
                  <a:pt x="5641403" y="3364284"/>
                </a:lnTo>
                <a:close/>
                <a:moveTo>
                  <a:pt x="4026498" y="3364163"/>
                </a:moveTo>
                <a:lnTo>
                  <a:pt x="3892387" y="3548703"/>
                </a:lnTo>
                <a:lnTo>
                  <a:pt x="4109336" y="3478200"/>
                </a:lnTo>
                <a:lnTo>
                  <a:pt x="4109336" y="3391130"/>
                </a:lnTo>
                <a:lnTo>
                  <a:pt x="4026498" y="3364284"/>
                </a:lnTo>
                <a:close/>
                <a:moveTo>
                  <a:pt x="9363761" y="3364042"/>
                </a:moveTo>
                <a:lnTo>
                  <a:pt x="9363855" y="3364172"/>
                </a:lnTo>
                <a:lnTo>
                  <a:pt x="9281044" y="3391009"/>
                </a:lnTo>
                <a:lnTo>
                  <a:pt x="9281044" y="3478079"/>
                </a:lnTo>
                <a:lnTo>
                  <a:pt x="9497873" y="3548581"/>
                </a:lnTo>
                <a:lnTo>
                  <a:pt x="9363855" y="3364172"/>
                </a:lnTo>
                <a:lnTo>
                  <a:pt x="9363882" y="3364163"/>
                </a:lnTo>
                <a:close/>
                <a:moveTo>
                  <a:pt x="7748736" y="3364042"/>
                </a:moveTo>
                <a:lnTo>
                  <a:pt x="7748830" y="3364172"/>
                </a:lnTo>
                <a:lnTo>
                  <a:pt x="7666019" y="3391009"/>
                </a:lnTo>
                <a:lnTo>
                  <a:pt x="7666019" y="3478079"/>
                </a:lnTo>
                <a:lnTo>
                  <a:pt x="7882847" y="3548581"/>
                </a:lnTo>
                <a:lnTo>
                  <a:pt x="7748830" y="3364172"/>
                </a:lnTo>
                <a:lnTo>
                  <a:pt x="7748857" y="3364163"/>
                </a:lnTo>
                <a:close/>
                <a:moveTo>
                  <a:pt x="6134073" y="3364042"/>
                </a:moveTo>
                <a:lnTo>
                  <a:pt x="6134167" y="3364172"/>
                </a:lnTo>
                <a:lnTo>
                  <a:pt x="6051357" y="3391009"/>
                </a:lnTo>
                <a:lnTo>
                  <a:pt x="6051357" y="3478079"/>
                </a:lnTo>
                <a:lnTo>
                  <a:pt x="6268185" y="3548581"/>
                </a:lnTo>
                <a:lnTo>
                  <a:pt x="6134167" y="3364172"/>
                </a:lnTo>
                <a:lnTo>
                  <a:pt x="6134194" y="3364163"/>
                </a:lnTo>
                <a:close/>
                <a:moveTo>
                  <a:pt x="4519048" y="3364042"/>
                </a:moveTo>
                <a:lnTo>
                  <a:pt x="4519143" y="3364172"/>
                </a:lnTo>
                <a:lnTo>
                  <a:pt x="4436332" y="3391009"/>
                </a:lnTo>
                <a:lnTo>
                  <a:pt x="4436332" y="3478079"/>
                </a:lnTo>
                <a:lnTo>
                  <a:pt x="4653160" y="3548581"/>
                </a:lnTo>
                <a:lnTo>
                  <a:pt x="4519143" y="3364172"/>
                </a:lnTo>
                <a:lnTo>
                  <a:pt x="4519169" y="3364163"/>
                </a:lnTo>
                <a:close/>
                <a:moveTo>
                  <a:pt x="2411473" y="3363921"/>
                </a:moveTo>
                <a:lnTo>
                  <a:pt x="2277361" y="3548461"/>
                </a:lnTo>
                <a:lnTo>
                  <a:pt x="2494310" y="3477958"/>
                </a:lnTo>
                <a:lnTo>
                  <a:pt x="2494310" y="3390889"/>
                </a:lnTo>
                <a:lnTo>
                  <a:pt x="2411473" y="3364042"/>
                </a:lnTo>
                <a:close/>
                <a:moveTo>
                  <a:pt x="796569" y="3363921"/>
                </a:moveTo>
                <a:lnTo>
                  <a:pt x="662457" y="3548461"/>
                </a:lnTo>
                <a:lnTo>
                  <a:pt x="879406" y="3477958"/>
                </a:lnTo>
                <a:lnTo>
                  <a:pt x="879406" y="3390889"/>
                </a:lnTo>
                <a:lnTo>
                  <a:pt x="796569" y="3364042"/>
                </a:lnTo>
                <a:close/>
                <a:moveTo>
                  <a:pt x="2903902" y="3363800"/>
                </a:moveTo>
                <a:lnTo>
                  <a:pt x="2903996" y="3363930"/>
                </a:lnTo>
                <a:lnTo>
                  <a:pt x="2821185" y="3390767"/>
                </a:lnTo>
                <a:lnTo>
                  <a:pt x="2821185" y="3477837"/>
                </a:lnTo>
                <a:lnTo>
                  <a:pt x="3038013" y="3548340"/>
                </a:lnTo>
                <a:lnTo>
                  <a:pt x="2903996" y="3363930"/>
                </a:lnTo>
                <a:lnTo>
                  <a:pt x="2904022" y="3363921"/>
                </a:lnTo>
                <a:close/>
                <a:moveTo>
                  <a:pt x="9925725" y="3287977"/>
                </a:moveTo>
                <a:cubicBezTo>
                  <a:pt x="9925725" y="3287977"/>
                  <a:pt x="9780487" y="3487875"/>
                  <a:pt x="9780487" y="3487875"/>
                </a:cubicBezTo>
                <a:lnTo>
                  <a:pt x="9780487" y="3640489"/>
                </a:lnTo>
                <a:lnTo>
                  <a:pt x="9925725" y="3687651"/>
                </a:lnTo>
                <a:lnTo>
                  <a:pt x="10070962" y="3640489"/>
                </a:lnTo>
                <a:lnTo>
                  <a:pt x="10070962" y="3487875"/>
                </a:lnTo>
                <a:lnTo>
                  <a:pt x="9925725" y="3288098"/>
                </a:lnTo>
                <a:close/>
                <a:moveTo>
                  <a:pt x="8310578" y="3287977"/>
                </a:moveTo>
                <a:cubicBezTo>
                  <a:pt x="8310578" y="3287977"/>
                  <a:pt x="8165341" y="3487875"/>
                  <a:pt x="8165341" y="3487875"/>
                </a:cubicBezTo>
                <a:lnTo>
                  <a:pt x="8165341" y="3640489"/>
                </a:lnTo>
                <a:lnTo>
                  <a:pt x="8310578" y="3687651"/>
                </a:lnTo>
                <a:lnTo>
                  <a:pt x="8455815" y="3640489"/>
                </a:lnTo>
                <a:lnTo>
                  <a:pt x="8455815" y="3487875"/>
                </a:lnTo>
                <a:lnTo>
                  <a:pt x="8310578" y="3288098"/>
                </a:lnTo>
                <a:close/>
                <a:moveTo>
                  <a:pt x="6695916" y="3287977"/>
                </a:moveTo>
                <a:cubicBezTo>
                  <a:pt x="6695916" y="3287977"/>
                  <a:pt x="6550679" y="3487875"/>
                  <a:pt x="6550679" y="3487875"/>
                </a:cubicBezTo>
                <a:lnTo>
                  <a:pt x="6550679" y="3640489"/>
                </a:lnTo>
                <a:lnTo>
                  <a:pt x="6695916" y="3687651"/>
                </a:lnTo>
                <a:lnTo>
                  <a:pt x="6841154" y="3640489"/>
                </a:lnTo>
                <a:lnTo>
                  <a:pt x="6841154" y="3487875"/>
                </a:lnTo>
                <a:lnTo>
                  <a:pt x="6695916" y="3288098"/>
                </a:lnTo>
                <a:close/>
                <a:moveTo>
                  <a:pt x="5079560" y="3287856"/>
                </a:moveTo>
                <a:cubicBezTo>
                  <a:pt x="5079560" y="3287856"/>
                  <a:pt x="4934323" y="3487754"/>
                  <a:pt x="4934323" y="3487754"/>
                </a:cubicBezTo>
                <a:lnTo>
                  <a:pt x="4934323" y="3640368"/>
                </a:lnTo>
                <a:lnTo>
                  <a:pt x="5079560" y="3687531"/>
                </a:lnTo>
                <a:lnTo>
                  <a:pt x="5224798" y="3640368"/>
                </a:lnTo>
                <a:lnTo>
                  <a:pt x="5224798" y="3487754"/>
                </a:lnTo>
                <a:lnTo>
                  <a:pt x="5079560" y="3287977"/>
                </a:lnTo>
                <a:close/>
                <a:moveTo>
                  <a:pt x="3464656" y="3287856"/>
                </a:moveTo>
                <a:cubicBezTo>
                  <a:pt x="3464656" y="3287856"/>
                  <a:pt x="3319418" y="3487754"/>
                  <a:pt x="3319418" y="3487754"/>
                </a:cubicBezTo>
                <a:lnTo>
                  <a:pt x="3319418" y="3640368"/>
                </a:lnTo>
                <a:lnTo>
                  <a:pt x="3464656" y="3687531"/>
                </a:lnTo>
                <a:lnTo>
                  <a:pt x="3609893" y="3640368"/>
                </a:lnTo>
                <a:lnTo>
                  <a:pt x="3609893" y="3487754"/>
                </a:lnTo>
                <a:lnTo>
                  <a:pt x="3464656" y="3287977"/>
                </a:lnTo>
                <a:close/>
                <a:moveTo>
                  <a:pt x="1849751" y="3287856"/>
                </a:moveTo>
                <a:cubicBezTo>
                  <a:pt x="1849751" y="3287856"/>
                  <a:pt x="1704514" y="3487754"/>
                  <a:pt x="1704514" y="3487754"/>
                </a:cubicBezTo>
                <a:lnTo>
                  <a:pt x="1704514" y="3640368"/>
                </a:lnTo>
                <a:lnTo>
                  <a:pt x="1849751" y="3687531"/>
                </a:lnTo>
                <a:lnTo>
                  <a:pt x="1994989" y="3640368"/>
                </a:lnTo>
                <a:lnTo>
                  <a:pt x="1994989" y="3487754"/>
                </a:lnTo>
                <a:lnTo>
                  <a:pt x="1849751" y="3287977"/>
                </a:lnTo>
                <a:close/>
                <a:moveTo>
                  <a:pt x="234847" y="3287856"/>
                </a:moveTo>
                <a:cubicBezTo>
                  <a:pt x="234847" y="3287856"/>
                  <a:pt x="89609" y="3487754"/>
                  <a:pt x="89609" y="3487754"/>
                </a:cubicBezTo>
                <a:lnTo>
                  <a:pt x="89609" y="3640368"/>
                </a:lnTo>
                <a:lnTo>
                  <a:pt x="234847" y="3687531"/>
                </a:lnTo>
                <a:lnTo>
                  <a:pt x="380084" y="3640368"/>
                </a:lnTo>
                <a:lnTo>
                  <a:pt x="380084" y="3487754"/>
                </a:lnTo>
                <a:lnTo>
                  <a:pt x="234847" y="3287977"/>
                </a:lnTo>
                <a:close/>
                <a:moveTo>
                  <a:pt x="8618105" y="3282293"/>
                </a:moveTo>
                <a:lnTo>
                  <a:pt x="8618105" y="3282414"/>
                </a:lnTo>
                <a:lnTo>
                  <a:pt x="8472867" y="3329577"/>
                </a:lnTo>
                <a:lnTo>
                  <a:pt x="8472867" y="3482191"/>
                </a:lnTo>
                <a:lnTo>
                  <a:pt x="8562597" y="3605661"/>
                </a:lnTo>
                <a:lnTo>
                  <a:pt x="8707835" y="3558498"/>
                </a:lnTo>
                <a:lnTo>
                  <a:pt x="8852951" y="3358600"/>
                </a:lnTo>
                <a:close/>
                <a:moveTo>
                  <a:pt x="7003200" y="3282293"/>
                </a:moveTo>
                <a:lnTo>
                  <a:pt x="7003200" y="3282414"/>
                </a:lnTo>
                <a:lnTo>
                  <a:pt x="6857962" y="3329577"/>
                </a:lnTo>
                <a:lnTo>
                  <a:pt x="6857962" y="3482191"/>
                </a:lnTo>
                <a:lnTo>
                  <a:pt x="6947693" y="3605661"/>
                </a:lnTo>
                <a:lnTo>
                  <a:pt x="7092931" y="3558498"/>
                </a:lnTo>
                <a:lnTo>
                  <a:pt x="7238047" y="3358600"/>
                </a:lnTo>
                <a:close/>
                <a:moveTo>
                  <a:pt x="5388296" y="3282293"/>
                </a:moveTo>
                <a:lnTo>
                  <a:pt x="5388416" y="3282414"/>
                </a:lnTo>
                <a:lnTo>
                  <a:pt x="5243179" y="3329577"/>
                </a:lnTo>
                <a:lnTo>
                  <a:pt x="5243179" y="3482191"/>
                </a:lnTo>
                <a:lnTo>
                  <a:pt x="5332909" y="3605661"/>
                </a:lnTo>
                <a:lnTo>
                  <a:pt x="5478147" y="3558498"/>
                </a:lnTo>
                <a:lnTo>
                  <a:pt x="5623263" y="3358600"/>
                </a:lnTo>
                <a:close/>
                <a:moveTo>
                  <a:pt x="3773391" y="3282293"/>
                </a:moveTo>
                <a:lnTo>
                  <a:pt x="3773391" y="3282414"/>
                </a:lnTo>
                <a:lnTo>
                  <a:pt x="3628154" y="3329577"/>
                </a:lnTo>
                <a:lnTo>
                  <a:pt x="3628154" y="3482191"/>
                </a:lnTo>
                <a:lnTo>
                  <a:pt x="3717884" y="3605661"/>
                </a:lnTo>
                <a:lnTo>
                  <a:pt x="3863122" y="3558498"/>
                </a:lnTo>
                <a:lnTo>
                  <a:pt x="4008238" y="3358600"/>
                </a:lnTo>
                <a:close/>
                <a:moveTo>
                  <a:pt x="2158366" y="3282051"/>
                </a:moveTo>
                <a:lnTo>
                  <a:pt x="2158366" y="3282172"/>
                </a:lnTo>
                <a:lnTo>
                  <a:pt x="2013128" y="3329335"/>
                </a:lnTo>
                <a:lnTo>
                  <a:pt x="2013128" y="3481949"/>
                </a:lnTo>
                <a:lnTo>
                  <a:pt x="2102859" y="3605419"/>
                </a:lnTo>
                <a:lnTo>
                  <a:pt x="2248096" y="3558256"/>
                </a:lnTo>
                <a:lnTo>
                  <a:pt x="2393212" y="3358358"/>
                </a:lnTo>
                <a:close/>
                <a:moveTo>
                  <a:pt x="543461" y="3282051"/>
                </a:moveTo>
                <a:lnTo>
                  <a:pt x="543582" y="3282172"/>
                </a:lnTo>
                <a:lnTo>
                  <a:pt x="398345" y="3329335"/>
                </a:lnTo>
                <a:lnTo>
                  <a:pt x="398345" y="3481949"/>
                </a:lnTo>
                <a:lnTo>
                  <a:pt x="488075" y="3605419"/>
                </a:lnTo>
                <a:lnTo>
                  <a:pt x="633312" y="3558256"/>
                </a:lnTo>
                <a:lnTo>
                  <a:pt x="778429" y="3358358"/>
                </a:lnTo>
                <a:close/>
                <a:moveTo>
                  <a:pt x="3156646" y="3281809"/>
                </a:moveTo>
                <a:lnTo>
                  <a:pt x="2921678" y="3358116"/>
                </a:lnTo>
                <a:lnTo>
                  <a:pt x="3066916" y="3558014"/>
                </a:lnTo>
                <a:lnTo>
                  <a:pt x="3212153" y="3605177"/>
                </a:lnTo>
                <a:lnTo>
                  <a:pt x="3301884" y="3481707"/>
                </a:lnTo>
                <a:lnTo>
                  <a:pt x="3301884" y="3329093"/>
                </a:lnTo>
                <a:lnTo>
                  <a:pt x="3156646" y="3281930"/>
                </a:lnTo>
                <a:close/>
                <a:moveTo>
                  <a:pt x="1541742" y="3281809"/>
                </a:moveTo>
                <a:lnTo>
                  <a:pt x="1306774" y="3358116"/>
                </a:lnTo>
                <a:lnTo>
                  <a:pt x="1452011" y="3558014"/>
                </a:lnTo>
                <a:lnTo>
                  <a:pt x="1597249" y="3605177"/>
                </a:lnTo>
                <a:lnTo>
                  <a:pt x="1686979" y="3481707"/>
                </a:lnTo>
                <a:lnTo>
                  <a:pt x="1686979" y="3329093"/>
                </a:lnTo>
                <a:lnTo>
                  <a:pt x="1541742" y="3281930"/>
                </a:lnTo>
                <a:close/>
                <a:moveTo>
                  <a:pt x="9616989" y="3281688"/>
                </a:moveTo>
                <a:lnTo>
                  <a:pt x="9382022" y="3357995"/>
                </a:lnTo>
                <a:lnTo>
                  <a:pt x="9527259" y="3557893"/>
                </a:lnTo>
                <a:lnTo>
                  <a:pt x="9672497" y="3605056"/>
                </a:lnTo>
                <a:lnTo>
                  <a:pt x="9762227" y="3481586"/>
                </a:lnTo>
                <a:lnTo>
                  <a:pt x="9762227" y="3328972"/>
                </a:lnTo>
                <a:lnTo>
                  <a:pt x="9616989" y="3281809"/>
                </a:lnTo>
                <a:close/>
                <a:moveTo>
                  <a:pt x="8002085" y="3281688"/>
                </a:moveTo>
                <a:lnTo>
                  <a:pt x="7767118" y="3357995"/>
                </a:lnTo>
                <a:lnTo>
                  <a:pt x="7912354" y="3557893"/>
                </a:lnTo>
                <a:lnTo>
                  <a:pt x="8057592" y="3605056"/>
                </a:lnTo>
                <a:lnTo>
                  <a:pt x="8147322" y="3481586"/>
                </a:lnTo>
                <a:lnTo>
                  <a:pt x="8147322" y="3328972"/>
                </a:lnTo>
                <a:lnTo>
                  <a:pt x="8002085" y="3281809"/>
                </a:lnTo>
                <a:close/>
                <a:moveTo>
                  <a:pt x="6387423" y="3281688"/>
                </a:moveTo>
                <a:lnTo>
                  <a:pt x="6152455" y="3357995"/>
                </a:lnTo>
                <a:lnTo>
                  <a:pt x="6297692" y="3557893"/>
                </a:lnTo>
                <a:lnTo>
                  <a:pt x="6442930" y="3605056"/>
                </a:lnTo>
                <a:lnTo>
                  <a:pt x="6532660" y="3481586"/>
                </a:lnTo>
                <a:lnTo>
                  <a:pt x="6532660" y="3328972"/>
                </a:lnTo>
                <a:lnTo>
                  <a:pt x="6387423" y="3281809"/>
                </a:lnTo>
                <a:close/>
                <a:moveTo>
                  <a:pt x="4772276" y="3281688"/>
                </a:moveTo>
                <a:lnTo>
                  <a:pt x="4537309" y="3357995"/>
                </a:lnTo>
                <a:lnTo>
                  <a:pt x="4682546" y="3557893"/>
                </a:lnTo>
                <a:lnTo>
                  <a:pt x="4827783" y="3605056"/>
                </a:lnTo>
                <a:lnTo>
                  <a:pt x="4917514" y="3481586"/>
                </a:lnTo>
                <a:lnTo>
                  <a:pt x="4917514" y="3328972"/>
                </a:lnTo>
                <a:lnTo>
                  <a:pt x="4772276" y="3281809"/>
                </a:lnTo>
                <a:close/>
                <a:moveTo>
                  <a:pt x="2910311" y="3202358"/>
                </a:moveTo>
                <a:lnTo>
                  <a:pt x="2859157" y="3272739"/>
                </a:lnTo>
                <a:lnTo>
                  <a:pt x="2859157" y="3272860"/>
                </a:lnTo>
                <a:lnTo>
                  <a:pt x="2910311" y="3343363"/>
                </a:lnTo>
                <a:cubicBezTo>
                  <a:pt x="2910311" y="3343363"/>
                  <a:pt x="3127260" y="3272739"/>
                  <a:pt x="3127260" y="3272739"/>
                </a:cubicBezTo>
                <a:lnTo>
                  <a:pt x="3127018" y="3272739"/>
                </a:lnTo>
                <a:close/>
                <a:moveTo>
                  <a:pt x="1295406" y="3202358"/>
                </a:moveTo>
                <a:lnTo>
                  <a:pt x="1244253" y="3272739"/>
                </a:lnTo>
                <a:lnTo>
                  <a:pt x="1244253" y="3272860"/>
                </a:lnTo>
                <a:lnTo>
                  <a:pt x="1295406" y="3343363"/>
                </a:lnTo>
                <a:cubicBezTo>
                  <a:pt x="1295406" y="3343363"/>
                  <a:pt x="1512355" y="3272739"/>
                  <a:pt x="1512355" y="3272739"/>
                </a:cubicBezTo>
                <a:lnTo>
                  <a:pt x="1512114" y="3272739"/>
                </a:lnTo>
                <a:close/>
                <a:moveTo>
                  <a:pt x="9370654" y="3202237"/>
                </a:moveTo>
                <a:lnTo>
                  <a:pt x="9319501" y="3272618"/>
                </a:lnTo>
                <a:lnTo>
                  <a:pt x="9319501" y="3272739"/>
                </a:lnTo>
                <a:lnTo>
                  <a:pt x="9370654" y="3343242"/>
                </a:lnTo>
                <a:cubicBezTo>
                  <a:pt x="9370654" y="3343242"/>
                  <a:pt x="9587603" y="3272618"/>
                  <a:pt x="9587603" y="3272618"/>
                </a:cubicBezTo>
                <a:lnTo>
                  <a:pt x="9587361" y="3272618"/>
                </a:lnTo>
                <a:close/>
                <a:moveTo>
                  <a:pt x="8864198" y="3202237"/>
                </a:moveTo>
                <a:lnTo>
                  <a:pt x="8647491" y="3272618"/>
                </a:lnTo>
                <a:lnTo>
                  <a:pt x="8647612" y="3272739"/>
                </a:lnTo>
                <a:lnTo>
                  <a:pt x="8647369" y="3272739"/>
                </a:lnTo>
                <a:lnTo>
                  <a:pt x="8864198" y="3343242"/>
                </a:lnTo>
                <a:cubicBezTo>
                  <a:pt x="8864198" y="3343242"/>
                  <a:pt x="8915351" y="3272618"/>
                  <a:pt x="8915351" y="3272618"/>
                </a:cubicBezTo>
                <a:close/>
                <a:moveTo>
                  <a:pt x="7755750" y="3202237"/>
                </a:moveTo>
                <a:lnTo>
                  <a:pt x="7704596" y="3272618"/>
                </a:lnTo>
                <a:lnTo>
                  <a:pt x="7704596" y="3272739"/>
                </a:lnTo>
                <a:lnTo>
                  <a:pt x="7755750" y="3343242"/>
                </a:lnTo>
                <a:cubicBezTo>
                  <a:pt x="7755750" y="3343242"/>
                  <a:pt x="7972699" y="3272618"/>
                  <a:pt x="7972699" y="3272618"/>
                </a:cubicBezTo>
                <a:lnTo>
                  <a:pt x="7972457" y="3272618"/>
                </a:lnTo>
                <a:close/>
                <a:moveTo>
                  <a:pt x="7249294" y="3202237"/>
                </a:moveTo>
                <a:lnTo>
                  <a:pt x="7032586" y="3272618"/>
                </a:lnTo>
                <a:lnTo>
                  <a:pt x="7032707" y="3272739"/>
                </a:lnTo>
                <a:lnTo>
                  <a:pt x="7032466" y="3272739"/>
                </a:lnTo>
                <a:lnTo>
                  <a:pt x="7249294" y="3343242"/>
                </a:lnTo>
                <a:cubicBezTo>
                  <a:pt x="7249294" y="3343242"/>
                  <a:pt x="7300447" y="3272618"/>
                  <a:pt x="7300447" y="3272618"/>
                </a:cubicBezTo>
                <a:close/>
                <a:moveTo>
                  <a:pt x="6141087" y="3202237"/>
                </a:moveTo>
                <a:lnTo>
                  <a:pt x="6089934" y="3272618"/>
                </a:lnTo>
                <a:lnTo>
                  <a:pt x="6089934" y="3272739"/>
                </a:lnTo>
                <a:lnTo>
                  <a:pt x="6141087" y="3343242"/>
                </a:lnTo>
                <a:cubicBezTo>
                  <a:pt x="6141087" y="3343242"/>
                  <a:pt x="6358037" y="3272618"/>
                  <a:pt x="6358037" y="3272618"/>
                </a:cubicBezTo>
                <a:lnTo>
                  <a:pt x="6357794" y="3272618"/>
                </a:lnTo>
                <a:close/>
                <a:moveTo>
                  <a:pt x="5634389" y="3202237"/>
                </a:moveTo>
                <a:lnTo>
                  <a:pt x="5417682" y="3272618"/>
                </a:lnTo>
                <a:lnTo>
                  <a:pt x="5417803" y="3272739"/>
                </a:lnTo>
                <a:lnTo>
                  <a:pt x="5417561" y="3272739"/>
                </a:lnTo>
                <a:lnTo>
                  <a:pt x="5634389" y="3343242"/>
                </a:lnTo>
                <a:cubicBezTo>
                  <a:pt x="5634389" y="3343242"/>
                  <a:pt x="5685542" y="3272618"/>
                  <a:pt x="5685542" y="3272618"/>
                </a:cubicBezTo>
                <a:close/>
                <a:moveTo>
                  <a:pt x="4525941" y="3202237"/>
                </a:moveTo>
                <a:lnTo>
                  <a:pt x="4474787" y="3272618"/>
                </a:lnTo>
                <a:lnTo>
                  <a:pt x="4474787" y="3272739"/>
                </a:lnTo>
                <a:lnTo>
                  <a:pt x="4525941" y="3343242"/>
                </a:lnTo>
                <a:cubicBezTo>
                  <a:pt x="4525941" y="3343242"/>
                  <a:pt x="4742890" y="3272618"/>
                  <a:pt x="4742890" y="3272618"/>
                </a:cubicBezTo>
                <a:lnTo>
                  <a:pt x="4742648" y="3272618"/>
                </a:lnTo>
                <a:close/>
                <a:moveTo>
                  <a:pt x="4019484" y="3202237"/>
                </a:moveTo>
                <a:lnTo>
                  <a:pt x="3802777" y="3272618"/>
                </a:lnTo>
                <a:lnTo>
                  <a:pt x="3802898" y="3272739"/>
                </a:lnTo>
                <a:lnTo>
                  <a:pt x="3802656" y="3272739"/>
                </a:lnTo>
                <a:lnTo>
                  <a:pt x="4019484" y="3343242"/>
                </a:lnTo>
                <a:cubicBezTo>
                  <a:pt x="4019484" y="3343242"/>
                  <a:pt x="4070638" y="3272618"/>
                  <a:pt x="4070638" y="3272618"/>
                </a:cubicBezTo>
                <a:close/>
                <a:moveTo>
                  <a:pt x="2404459" y="3201995"/>
                </a:moveTo>
                <a:lnTo>
                  <a:pt x="2187752" y="3272377"/>
                </a:lnTo>
                <a:lnTo>
                  <a:pt x="2187873" y="3272498"/>
                </a:lnTo>
                <a:lnTo>
                  <a:pt x="2187631" y="3272498"/>
                </a:lnTo>
                <a:lnTo>
                  <a:pt x="2404459" y="3343000"/>
                </a:lnTo>
                <a:cubicBezTo>
                  <a:pt x="2404459" y="3343000"/>
                  <a:pt x="2455613" y="3272377"/>
                  <a:pt x="2455613" y="3272377"/>
                </a:cubicBezTo>
                <a:close/>
                <a:moveTo>
                  <a:pt x="789555" y="3201995"/>
                </a:moveTo>
                <a:lnTo>
                  <a:pt x="572847" y="3272377"/>
                </a:lnTo>
                <a:lnTo>
                  <a:pt x="572968" y="3272498"/>
                </a:lnTo>
                <a:lnTo>
                  <a:pt x="572726" y="3272498"/>
                </a:lnTo>
                <a:lnTo>
                  <a:pt x="789555" y="3343000"/>
                </a:lnTo>
                <a:cubicBezTo>
                  <a:pt x="789555" y="3343000"/>
                  <a:pt x="840708" y="3272377"/>
                  <a:pt x="840708" y="3272377"/>
                </a:cubicBezTo>
                <a:close/>
                <a:moveTo>
                  <a:pt x="10071083" y="3088562"/>
                </a:moveTo>
                <a:lnTo>
                  <a:pt x="9936971" y="3272860"/>
                </a:lnTo>
                <a:lnTo>
                  <a:pt x="10071083" y="3457400"/>
                </a:lnTo>
                <a:lnTo>
                  <a:pt x="10071083" y="3316516"/>
                </a:lnTo>
                <a:cubicBezTo>
                  <a:pt x="10071083" y="3316516"/>
                  <a:pt x="10205195" y="3272860"/>
                  <a:pt x="10205195" y="3272860"/>
                </a:cubicBezTo>
                <a:lnTo>
                  <a:pt x="10204953" y="3272860"/>
                </a:lnTo>
                <a:lnTo>
                  <a:pt x="10071083" y="3229325"/>
                </a:lnTo>
                <a:close/>
                <a:moveTo>
                  <a:pt x="8455815" y="3088562"/>
                </a:moveTo>
                <a:lnTo>
                  <a:pt x="8321825" y="3272860"/>
                </a:lnTo>
                <a:lnTo>
                  <a:pt x="8455815" y="3457400"/>
                </a:lnTo>
                <a:lnTo>
                  <a:pt x="8455815" y="3316516"/>
                </a:lnTo>
                <a:cubicBezTo>
                  <a:pt x="8455815" y="3316516"/>
                  <a:pt x="8589928" y="3272860"/>
                  <a:pt x="8589928" y="3272860"/>
                </a:cubicBezTo>
                <a:lnTo>
                  <a:pt x="8589685" y="3272860"/>
                </a:lnTo>
                <a:lnTo>
                  <a:pt x="8455815" y="3229325"/>
                </a:lnTo>
                <a:close/>
                <a:moveTo>
                  <a:pt x="6841033" y="3088562"/>
                </a:moveTo>
                <a:lnTo>
                  <a:pt x="6706920" y="3272860"/>
                </a:lnTo>
                <a:lnTo>
                  <a:pt x="6841033" y="3457400"/>
                </a:lnTo>
                <a:lnTo>
                  <a:pt x="6841033" y="3316516"/>
                </a:lnTo>
                <a:cubicBezTo>
                  <a:pt x="6841033" y="3316516"/>
                  <a:pt x="6975144" y="3272860"/>
                  <a:pt x="6975144" y="3272860"/>
                </a:cubicBezTo>
                <a:lnTo>
                  <a:pt x="6974903" y="3272860"/>
                </a:lnTo>
                <a:lnTo>
                  <a:pt x="6841033" y="3229325"/>
                </a:lnTo>
                <a:close/>
                <a:moveTo>
                  <a:pt x="5224677" y="3088441"/>
                </a:moveTo>
                <a:lnTo>
                  <a:pt x="5090565" y="3272739"/>
                </a:lnTo>
                <a:lnTo>
                  <a:pt x="5224677" y="3457279"/>
                </a:lnTo>
                <a:lnTo>
                  <a:pt x="5224677" y="3316395"/>
                </a:lnTo>
                <a:cubicBezTo>
                  <a:pt x="5224677" y="3316395"/>
                  <a:pt x="5358789" y="3272739"/>
                  <a:pt x="5358789" y="3272739"/>
                </a:cubicBezTo>
                <a:lnTo>
                  <a:pt x="5358547" y="3272739"/>
                </a:lnTo>
                <a:lnTo>
                  <a:pt x="5224677" y="3229204"/>
                </a:lnTo>
                <a:close/>
                <a:moveTo>
                  <a:pt x="3609893" y="3088441"/>
                </a:moveTo>
                <a:lnTo>
                  <a:pt x="3475902" y="3272739"/>
                </a:lnTo>
                <a:lnTo>
                  <a:pt x="3609893" y="3457279"/>
                </a:lnTo>
                <a:lnTo>
                  <a:pt x="3609893" y="3316395"/>
                </a:lnTo>
                <a:cubicBezTo>
                  <a:pt x="3609893" y="3316395"/>
                  <a:pt x="3744005" y="3272739"/>
                  <a:pt x="3744005" y="3272739"/>
                </a:cubicBezTo>
                <a:lnTo>
                  <a:pt x="3743763" y="3272739"/>
                </a:lnTo>
                <a:lnTo>
                  <a:pt x="3609893" y="3229204"/>
                </a:lnTo>
                <a:close/>
                <a:moveTo>
                  <a:pt x="1994868" y="3088441"/>
                </a:moveTo>
                <a:lnTo>
                  <a:pt x="1860756" y="3272739"/>
                </a:lnTo>
                <a:lnTo>
                  <a:pt x="1994868" y="3457279"/>
                </a:lnTo>
                <a:lnTo>
                  <a:pt x="1994868" y="3316395"/>
                </a:lnTo>
                <a:cubicBezTo>
                  <a:pt x="1994868" y="3316395"/>
                  <a:pt x="2128980" y="3272739"/>
                  <a:pt x="2128980" y="3272739"/>
                </a:cubicBezTo>
                <a:lnTo>
                  <a:pt x="2128738" y="3272739"/>
                </a:lnTo>
                <a:lnTo>
                  <a:pt x="1994868" y="3229204"/>
                </a:lnTo>
                <a:close/>
                <a:moveTo>
                  <a:pt x="9780245" y="3088320"/>
                </a:moveTo>
                <a:lnTo>
                  <a:pt x="9780245" y="3229204"/>
                </a:lnTo>
                <a:cubicBezTo>
                  <a:pt x="9780245" y="3229204"/>
                  <a:pt x="9646375" y="3272739"/>
                  <a:pt x="9646375" y="3272739"/>
                </a:cubicBezTo>
                <a:lnTo>
                  <a:pt x="9646133" y="3272739"/>
                </a:lnTo>
                <a:lnTo>
                  <a:pt x="9780245" y="3316274"/>
                </a:lnTo>
                <a:lnTo>
                  <a:pt x="9780245" y="3457158"/>
                </a:lnTo>
                <a:lnTo>
                  <a:pt x="9914357" y="3272618"/>
                </a:lnTo>
                <a:close/>
                <a:moveTo>
                  <a:pt x="8165341" y="3088320"/>
                </a:moveTo>
                <a:lnTo>
                  <a:pt x="8165341" y="3229204"/>
                </a:lnTo>
                <a:cubicBezTo>
                  <a:pt x="8165341" y="3229204"/>
                  <a:pt x="8031471" y="3272739"/>
                  <a:pt x="8031471" y="3272739"/>
                </a:cubicBezTo>
                <a:lnTo>
                  <a:pt x="8031229" y="3272739"/>
                </a:lnTo>
                <a:lnTo>
                  <a:pt x="8165341" y="3316274"/>
                </a:lnTo>
                <a:lnTo>
                  <a:pt x="8165341" y="3457158"/>
                </a:lnTo>
                <a:lnTo>
                  <a:pt x="8299453" y="3272618"/>
                </a:lnTo>
                <a:close/>
                <a:moveTo>
                  <a:pt x="6550679" y="3088320"/>
                </a:moveTo>
                <a:lnTo>
                  <a:pt x="6550679" y="3229204"/>
                </a:lnTo>
                <a:cubicBezTo>
                  <a:pt x="6550679" y="3229204"/>
                  <a:pt x="6416809" y="3272739"/>
                  <a:pt x="6416809" y="3272739"/>
                </a:cubicBezTo>
                <a:lnTo>
                  <a:pt x="6416566" y="3272739"/>
                </a:lnTo>
                <a:lnTo>
                  <a:pt x="6550679" y="3316274"/>
                </a:lnTo>
                <a:lnTo>
                  <a:pt x="6550679" y="3457158"/>
                </a:lnTo>
                <a:lnTo>
                  <a:pt x="6684791" y="3272618"/>
                </a:lnTo>
                <a:close/>
                <a:moveTo>
                  <a:pt x="380205" y="3088320"/>
                </a:moveTo>
                <a:lnTo>
                  <a:pt x="246093" y="3272618"/>
                </a:lnTo>
                <a:lnTo>
                  <a:pt x="380205" y="3457158"/>
                </a:lnTo>
                <a:lnTo>
                  <a:pt x="380205" y="3316274"/>
                </a:lnTo>
                <a:cubicBezTo>
                  <a:pt x="380205" y="3316274"/>
                  <a:pt x="514317" y="3272618"/>
                  <a:pt x="514317" y="3272618"/>
                </a:cubicBezTo>
                <a:lnTo>
                  <a:pt x="514075" y="3272618"/>
                </a:lnTo>
                <a:lnTo>
                  <a:pt x="380205" y="3229084"/>
                </a:lnTo>
                <a:close/>
                <a:moveTo>
                  <a:pt x="4934323" y="3088200"/>
                </a:moveTo>
                <a:lnTo>
                  <a:pt x="4934323" y="3229084"/>
                </a:lnTo>
                <a:cubicBezTo>
                  <a:pt x="4934323" y="3229084"/>
                  <a:pt x="4800453" y="3272618"/>
                  <a:pt x="4800453" y="3272618"/>
                </a:cubicBezTo>
                <a:lnTo>
                  <a:pt x="4800211" y="3272618"/>
                </a:lnTo>
                <a:lnTo>
                  <a:pt x="4934323" y="3316153"/>
                </a:lnTo>
                <a:lnTo>
                  <a:pt x="4934323" y="3457037"/>
                </a:lnTo>
                <a:lnTo>
                  <a:pt x="5068435" y="3272498"/>
                </a:lnTo>
                <a:close/>
                <a:moveTo>
                  <a:pt x="3319418" y="3088200"/>
                </a:moveTo>
                <a:lnTo>
                  <a:pt x="3319418" y="3229084"/>
                </a:lnTo>
                <a:cubicBezTo>
                  <a:pt x="3319418" y="3229084"/>
                  <a:pt x="3185549" y="3272618"/>
                  <a:pt x="3185549" y="3272618"/>
                </a:cubicBezTo>
                <a:lnTo>
                  <a:pt x="3185307" y="3272618"/>
                </a:lnTo>
                <a:lnTo>
                  <a:pt x="3319418" y="3316153"/>
                </a:lnTo>
                <a:lnTo>
                  <a:pt x="3319418" y="3457037"/>
                </a:lnTo>
                <a:lnTo>
                  <a:pt x="3453530" y="3272498"/>
                </a:lnTo>
                <a:close/>
                <a:moveTo>
                  <a:pt x="1704514" y="3088200"/>
                </a:moveTo>
                <a:lnTo>
                  <a:pt x="1704514" y="3229084"/>
                </a:lnTo>
                <a:cubicBezTo>
                  <a:pt x="1704514" y="3229084"/>
                  <a:pt x="1570644" y="3272618"/>
                  <a:pt x="1570644" y="3272618"/>
                </a:cubicBezTo>
                <a:lnTo>
                  <a:pt x="1570402" y="3272618"/>
                </a:lnTo>
                <a:lnTo>
                  <a:pt x="1704514" y="3316153"/>
                </a:lnTo>
                <a:lnTo>
                  <a:pt x="1704514" y="3457037"/>
                </a:lnTo>
                <a:lnTo>
                  <a:pt x="1838626" y="3272498"/>
                </a:lnTo>
                <a:close/>
                <a:moveTo>
                  <a:pt x="9117909" y="3025558"/>
                </a:move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lnTo>
                  <a:pt x="9117788" y="3519437"/>
                </a:ln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close/>
                <a:moveTo>
                  <a:pt x="7502763" y="3025558"/>
                </a:move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lnTo>
                  <a:pt x="7502642" y="3519437"/>
                </a:ln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close/>
                <a:moveTo>
                  <a:pt x="5888101" y="3025558"/>
                </a:move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lnTo>
                  <a:pt x="5887980" y="3519437"/>
                </a:ln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close/>
                <a:moveTo>
                  <a:pt x="4273196" y="3025558"/>
                </a:move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lnTo>
                  <a:pt x="4273076" y="3519437"/>
                </a:ln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close/>
                <a:moveTo>
                  <a:pt x="1042420" y="3025558"/>
                </a:move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lnTo>
                  <a:pt x="1042299" y="3519437"/>
                </a:ln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close/>
                <a:moveTo>
                  <a:pt x="2657929" y="3025316"/>
                </a:move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lnTo>
                  <a:pt x="2657808" y="3519195"/>
                </a:ln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close/>
                <a:moveTo>
                  <a:pt x="1422504" y="2996534"/>
                </a:moveTo>
                <a:lnTo>
                  <a:pt x="1422383" y="2996655"/>
                </a:lnTo>
                <a:lnTo>
                  <a:pt x="1205555" y="3067158"/>
                </a:lnTo>
                <a:lnTo>
                  <a:pt x="1205555" y="3154228"/>
                </a:lnTo>
                <a:lnTo>
                  <a:pt x="1288392" y="3181074"/>
                </a:lnTo>
                <a:close/>
                <a:moveTo>
                  <a:pt x="8737100" y="2996292"/>
                </a:moveTo>
                <a:lnTo>
                  <a:pt x="8871212" y="3180832"/>
                </a:lnTo>
                <a:lnTo>
                  <a:pt x="8954049" y="3153986"/>
                </a:lnTo>
                <a:lnTo>
                  <a:pt x="8954049" y="3066916"/>
                </a:lnTo>
                <a:lnTo>
                  <a:pt x="8954049" y="3066795"/>
                </a:lnTo>
                <a:close/>
                <a:moveTo>
                  <a:pt x="7122196" y="2996292"/>
                </a:moveTo>
                <a:lnTo>
                  <a:pt x="7256307" y="3180832"/>
                </a:lnTo>
                <a:lnTo>
                  <a:pt x="7339145" y="3153986"/>
                </a:lnTo>
                <a:lnTo>
                  <a:pt x="7339145" y="3066916"/>
                </a:lnTo>
                <a:lnTo>
                  <a:pt x="7339145" y="3066795"/>
                </a:lnTo>
                <a:close/>
                <a:moveTo>
                  <a:pt x="5507291" y="2996292"/>
                </a:moveTo>
                <a:lnTo>
                  <a:pt x="5641403" y="3180832"/>
                </a:lnTo>
                <a:lnTo>
                  <a:pt x="5724240" y="3153986"/>
                </a:lnTo>
                <a:lnTo>
                  <a:pt x="5724240" y="3066916"/>
                </a:lnTo>
                <a:lnTo>
                  <a:pt x="5724240" y="3066795"/>
                </a:lnTo>
                <a:close/>
                <a:moveTo>
                  <a:pt x="3892387" y="2996292"/>
                </a:moveTo>
                <a:lnTo>
                  <a:pt x="4026498" y="3180832"/>
                </a:lnTo>
                <a:lnTo>
                  <a:pt x="4109336" y="3153986"/>
                </a:lnTo>
                <a:lnTo>
                  <a:pt x="4109336" y="3066916"/>
                </a:lnTo>
                <a:lnTo>
                  <a:pt x="4109336" y="3066795"/>
                </a:lnTo>
                <a:close/>
                <a:moveTo>
                  <a:pt x="9497873" y="2996172"/>
                </a:moveTo>
                <a:lnTo>
                  <a:pt x="9497752" y="2996292"/>
                </a:lnTo>
                <a:lnTo>
                  <a:pt x="9280924" y="3066795"/>
                </a:lnTo>
                <a:lnTo>
                  <a:pt x="9280924" y="3153865"/>
                </a:lnTo>
                <a:lnTo>
                  <a:pt x="9363761" y="3180711"/>
                </a:lnTo>
                <a:close/>
                <a:moveTo>
                  <a:pt x="7882847" y="2996172"/>
                </a:moveTo>
                <a:lnTo>
                  <a:pt x="7882727" y="2996292"/>
                </a:lnTo>
                <a:lnTo>
                  <a:pt x="7665898" y="3066795"/>
                </a:lnTo>
                <a:lnTo>
                  <a:pt x="7665898" y="3153865"/>
                </a:lnTo>
                <a:lnTo>
                  <a:pt x="7748736" y="3180711"/>
                </a:lnTo>
                <a:close/>
                <a:moveTo>
                  <a:pt x="6268185" y="2996172"/>
                </a:moveTo>
                <a:lnTo>
                  <a:pt x="6268064" y="2996292"/>
                </a:lnTo>
                <a:lnTo>
                  <a:pt x="6051236" y="3066795"/>
                </a:lnTo>
                <a:lnTo>
                  <a:pt x="6051236" y="3153865"/>
                </a:lnTo>
                <a:lnTo>
                  <a:pt x="6134073" y="3180711"/>
                </a:lnTo>
                <a:close/>
                <a:moveTo>
                  <a:pt x="4653160" y="2996172"/>
                </a:moveTo>
                <a:lnTo>
                  <a:pt x="4653039" y="2996292"/>
                </a:lnTo>
                <a:lnTo>
                  <a:pt x="4436211" y="3066795"/>
                </a:lnTo>
                <a:lnTo>
                  <a:pt x="4436211" y="3153865"/>
                </a:lnTo>
                <a:lnTo>
                  <a:pt x="4519048" y="3180711"/>
                </a:lnTo>
                <a:close/>
                <a:moveTo>
                  <a:pt x="2277361" y="2996051"/>
                </a:moveTo>
                <a:lnTo>
                  <a:pt x="2411473" y="3180590"/>
                </a:lnTo>
                <a:lnTo>
                  <a:pt x="2494310" y="3153744"/>
                </a:lnTo>
                <a:lnTo>
                  <a:pt x="2494310" y="3066674"/>
                </a:lnTo>
                <a:lnTo>
                  <a:pt x="2494310" y="3066553"/>
                </a:lnTo>
                <a:close/>
                <a:moveTo>
                  <a:pt x="662457" y="2996051"/>
                </a:moveTo>
                <a:lnTo>
                  <a:pt x="796569" y="3180590"/>
                </a:lnTo>
                <a:lnTo>
                  <a:pt x="879406" y="3153744"/>
                </a:lnTo>
                <a:lnTo>
                  <a:pt x="879406" y="3066674"/>
                </a:lnTo>
                <a:lnTo>
                  <a:pt x="879406" y="3066553"/>
                </a:lnTo>
                <a:close/>
                <a:moveTo>
                  <a:pt x="3038013" y="2995930"/>
                </a:moveTo>
                <a:lnTo>
                  <a:pt x="3037893" y="2996051"/>
                </a:lnTo>
                <a:lnTo>
                  <a:pt x="2821064" y="3066553"/>
                </a:lnTo>
                <a:lnTo>
                  <a:pt x="2821064" y="3153623"/>
                </a:lnTo>
                <a:lnTo>
                  <a:pt x="2903902" y="3180469"/>
                </a:lnTo>
                <a:close/>
                <a:moveTo>
                  <a:pt x="8562597" y="2939939"/>
                </a:moveTo>
                <a:lnTo>
                  <a:pt x="8472867" y="3063409"/>
                </a:lnTo>
                <a:lnTo>
                  <a:pt x="8472867" y="3063651"/>
                </a:lnTo>
                <a:lnTo>
                  <a:pt x="8472867" y="3216265"/>
                </a:lnTo>
                <a:lnTo>
                  <a:pt x="8618105" y="3263428"/>
                </a:lnTo>
                <a:lnTo>
                  <a:pt x="8852951" y="3187121"/>
                </a:lnTo>
                <a:lnTo>
                  <a:pt x="8707835" y="2987223"/>
                </a:lnTo>
                <a:lnTo>
                  <a:pt x="8562597" y="2940060"/>
                </a:lnTo>
                <a:close/>
                <a:moveTo>
                  <a:pt x="6947693" y="2939939"/>
                </a:moveTo>
                <a:lnTo>
                  <a:pt x="6857962" y="3063409"/>
                </a:lnTo>
                <a:lnTo>
                  <a:pt x="6857962" y="3063651"/>
                </a:lnTo>
                <a:lnTo>
                  <a:pt x="6857962" y="3216265"/>
                </a:lnTo>
                <a:lnTo>
                  <a:pt x="7003200" y="3263428"/>
                </a:lnTo>
                <a:lnTo>
                  <a:pt x="7238047" y="3187121"/>
                </a:lnTo>
                <a:lnTo>
                  <a:pt x="7092931" y="2987223"/>
                </a:lnTo>
                <a:lnTo>
                  <a:pt x="6947693" y="2940060"/>
                </a:lnTo>
                <a:close/>
                <a:moveTo>
                  <a:pt x="5332668" y="2939939"/>
                </a:moveTo>
                <a:lnTo>
                  <a:pt x="5242937" y="3063409"/>
                </a:lnTo>
                <a:lnTo>
                  <a:pt x="5242937" y="3063651"/>
                </a:lnTo>
                <a:lnTo>
                  <a:pt x="5242937" y="3216265"/>
                </a:lnTo>
                <a:lnTo>
                  <a:pt x="5388175" y="3263428"/>
                </a:lnTo>
                <a:lnTo>
                  <a:pt x="5623142" y="3187121"/>
                </a:lnTo>
                <a:lnTo>
                  <a:pt x="5478026" y="2987223"/>
                </a:lnTo>
                <a:lnTo>
                  <a:pt x="5332789" y="2940060"/>
                </a:lnTo>
                <a:close/>
                <a:moveTo>
                  <a:pt x="3717884" y="2939939"/>
                </a:moveTo>
                <a:lnTo>
                  <a:pt x="3628154" y="3063409"/>
                </a:lnTo>
                <a:lnTo>
                  <a:pt x="3628154" y="3063651"/>
                </a:lnTo>
                <a:lnTo>
                  <a:pt x="3628154" y="3216265"/>
                </a:lnTo>
                <a:lnTo>
                  <a:pt x="3773391" y="3263428"/>
                </a:lnTo>
                <a:lnTo>
                  <a:pt x="4008238" y="3187121"/>
                </a:lnTo>
                <a:lnTo>
                  <a:pt x="3863122" y="2987223"/>
                </a:lnTo>
                <a:lnTo>
                  <a:pt x="3717884" y="2940060"/>
                </a:lnTo>
                <a:close/>
                <a:moveTo>
                  <a:pt x="3212153" y="2939697"/>
                </a:moveTo>
                <a:lnTo>
                  <a:pt x="3066916" y="2986860"/>
                </a:lnTo>
                <a:lnTo>
                  <a:pt x="3066916" y="2986739"/>
                </a:lnTo>
                <a:lnTo>
                  <a:pt x="2921678" y="3186637"/>
                </a:lnTo>
                <a:lnTo>
                  <a:pt x="3156646" y="3262944"/>
                </a:lnTo>
                <a:lnTo>
                  <a:pt x="3301884" y="3215781"/>
                </a:lnTo>
                <a:lnTo>
                  <a:pt x="3301884" y="3063167"/>
                </a:lnTo>
                <a:close/>
                <a:moveTo>
                  <a:pt x="2102859" y="2939697"/>
                </a:moveTo>
                <a:lnTo>
                  <a:pt x="2013128" y="3063167"/>
                </a:lnTo>
                <a:lnTo>
                  <a:pt x="2013128" y="3063409"/>
                </a:lnTo>
                <a:lnTo>
                  <a:pt x="2013128" y="3216023"/>
                </a:lnTo>
                <a:lnTo>
                  <a:pt x="2158366" y="3263186"/>
                </a:lnTo>
                <a:lnTo>
                  <a:pt x="2393212" y="3186879"/>
                </a:lnTo>
                <a:lnTo>
                  <a:pt x="2248096" y="2986981"/>
                </a:lnTo>
                <a:lnTo>
                  <a:pt x="2102859" y="2939818"/>
                </a:lnTo>
                <a:close/>
                <a:moveTo>
                  <a:pt x="1597249" y="2939697"/>
                </a:moveTo>
                <a:lnTo>
                  <a:pt x="1452011" y="2986860"/>
                </a:lnTo>
                <a:lnTo>
                  <a:pt x="1452011" y="2986739"/>
                </a:lnTo>
                <a:lnTo>
                  <a:pt x="1306774" y="3186637"/>
                </a:lnTo>
                <a:lnTo>
                  <a:pt x="1541742" y="3262944"/>
                </a:lnTo>
                <a:lnTo>
                  <a:pt x="1686979" y="3215781"/>
                </a:lnTo>
                <a:lnTo>
                  <a:pt x="1686979" y="3063167"/>
                </a:lnTo>
                <a:close/>
                <a:moveTo>
                  <a:pt x="487833" y="2939697"/>
                </a:moveTo>
                <a:lnTo>
                  <a:pt x="398103" y="3063167"/>
                </a:lnTo>
                <a:lnTo>
                  <a:pt x="398103" y="3063409"/>
                </a:lnTo>
                <a:lnTo>
                  <a:pt x="398103" y="3216023"/>
                </a:lnTo>
                <a:lnTo>
                  <a:pt x="543340" y="3263186"/>
                </a:lnTo>
                <a:lnTo>
                  <a:pt x="778308" y="3186879"/>
                </a:lnTo>
                <a:lnTo>
                  <a:pt x="633192" y="2986981"/>
                </a:lnTo>
                <a:lnTo>
                  <a:pt x="487954" y="2939818"/>
                </a:lnTo>
                <a:close/>
                <a:moveTo>
                  <a:pt x="9672497" y="2939576"/>
                </a:moveTo>
                <a:lnTo>
                  <a:pt x="9527259" y="2986739"/>
                </a:lnTo>
                <a:lnTo>
                  <a:pt x="9527259" y="2986618"/>
                </a:lnTo>
                <a:lnTo>
                  <a:pt x="9382022" y="3186516"/>
                </a:lnTo>
                <a:lnTo>
                  <a:pt x="9616989" y="3262823"/>
                </a:lnTo>
                <a:lnTo>
                  <a:pt x="9762227" y="3215660"/>
                </a:lnTo>
                <a:lnTo>
                  <a:pt x="9762227" y="3063046"/>
                </a:lnTo>
                <a:close/>
                <a:moveTo>
                  <a:pt x="8057592" y="2939576"/>
                </a:moveTo>
                <a:lnTo>
                  <a:pt x="7912354" y="2986739"/>
                </a:lnTo>
                <a:lnTo>
                  <a:pt x="7912354" y="2986618"/>
                </a:lnTo>
                <a:lnTo>
                  <a:pt x="7767118" y="3186516"/>
                </a:lnTo>
                <a:lnTo>
                  <a:pt x="8002085" y="3262823"/>
                </a:lnTo>
                <a:lnTo>
                  <a:pt x="8147322" y="3215660"/>
                </a:lnTo>
                <a:lnTo>
                  <a:pt x="8147322" y="3063046"/>
                </a:lnTo>
                <a:close/>
                <a:moveTo>
                  <a:pt x="6442930" y="2939576"/>
                </a:moveTo>
                <a:lnTo>
                  <a:pt x="6297692" y="2986739"/>
                </a:lnTo>
                <a:lnTo>
                  <a:pt x="6297692" y="2986618"/>
                </a:lnTo>
                <a:lnTo>
                  <a:pt x="6152455" y="3186516"/>
                </a:lnTo>
                <a:lnTo>
                  <a:pt x="6387423" y="3262823"/>
                </a:lnTo>
                <a:lnTo>
                  <a:pt x="6532660" y="3215660"/>
                </a:lnTo>
                <a:lnTo>
                  <a:pt x="6532660" y="3063046"/>
                </a:lnTo>
                <a:close/>
                <a:moveTo>
                  <a:pt x="4827783" y="2939576"/>
                </a:moveTo>
                <a:lnTo>
                  <a:pt x="4682546" y="2986739"/>
                </a:lnTo>
                <a:lnTo>
                  <a:pt x="4682546" y="2986618"/>
                </a:lnTo>
                <a:lnTo>
                  <a:pt x="4537309" y="3186516"/>
                </a:lnTo>
                <a:lnTo>
                  <a:pt x="4772276" y="3262823"/>
                </a:lnTo>
                <a:lnTo>
                  <a:pt x="4917514" y="3215660"/>
                </a:lnTo>
                <a:lnTo>
                  <a:pt x="4917514" y="3063046"/>
                </a:lnTo>
                <a:close/>
                <a:moveTo>
                  <a:pt x="9925966" y="2858069"/>
                </a:moveTo>
                <a:lnTo>
                  <a:pt x="9925966" y="2858190"/>
                </a:lnTo>
                <a:lnTo>
                  <a:pt x="9780729" y="2905353"/>
                </a:lnTo>
                <a:lnTo>
                  <a:pt x="9780729" y="3057967"/>
                </a:lnTo>
                <a:lnTo>
                  <a:pt x="9925966" y="3257623"/>
                </a:lnTo>
                <a:cubicBezTo>
                  <a:pt x="9925966" y="3257623"/>
                  <a:pt x="10071204" y="3057967"/>
                  <a:pt x="10071204" y="3057967"/>
                </a:cubicBezTo>
                <a:cubicBezTo>
                  <a:pt x="10071204" y="3057967"/>
                  <a:pt x="10071204" y="3057846"/>
                  <a:pt x="10071204" y="3057846"/>
                </a:cubicBezTo>
                <a:lnTo>
                  <a:pt x="10071204" y="2905353"/>
                </a:lnTo>
                <a:close/>
                <a:moveTo>
                  <a:pt x="8310578" y="2858069"/>
                </a:moveTo>
                <a:lnTo>
                  <a:pt x="8310578" y="2858190"/>
                </a:lnTo>
                <a:lnTo>
                  <a:pt x="8165341" y="2905353"/>
                </a:lnTo>
                <a:lnTo>
                  <a:pt x="8165341" y="3057967"/>
                </a:lnTo>
                <a:lnTo>
                  <a:pt x="8310578" y="3257623"/>
                </a:lnTo>
                <a:lnTo>
                  <a:pt x="8455815" y="3057967"/>
                </a:lnTo>
                <a:cubicBezTo>
                  <a:pt x="8455815" y="3057967"/>
                  <a:pt x="8455815" y="3057846"/>
                  <a:pt x="8455815" y="3057846"/>
                </a:cubicBezTo>
                <a:lnTo>
                  <a:pt x="8455815" y="2905353"/>
                </a:lnTo>
                <a:close/>
                <a:moveTo>
                  <a:pt x="6695916" y="2858069"/>
                </a:moveTo>
                <a:lnTo>
                  <a:pt x="6695916" y="2858190"/>
                </a:lnTo>
                <a:lnTo>
                  <a:pt x="6550679" y="2905353"/>
                </a:lnTo>
                <a:lnTo>
                  <a:pt x="6550679" y="3057967"/>
                </a:lnTo>
                <a:lnTo>
                  <a:pt x="6695916" y="3257623"/>
                </a:lnTo>
                <a:cubicBezTo>
                  <a:pt x="6695916" y="3257623"/>
                  <a:pt x="6841154" y="3057967"/>
                  <a:pt x="6841154" y="3057967"/>
                </a:cubicBezTo>
                <a:cubicBezTo>
                  <a:pt x="6841154" y="3057967"/>
                  <a:pt x="6841154" y="3057846"/>
                  <a:pt x="6841154" y="3057846"/>
                </a:cubicBezTo>
                <a:lnTo>
                  <a:pt x="6841154" y="2905353"/>
                </a:lnTo>
                <a:close/>
                <a:moveTo>
                  <a:pt x="5079560" y="2857948"/>
                </a:moveTo>
                <a:lnTo>
                  <a:pt x="5079560" y="2858069"/>
                </a:lnTo>
                <a:lnTo>
                  <a:pt x="4934323" y="2905232"/>
                </a:lnTo>
                <a:lnTo>
                  <a:pt x="4934323" y="3057846"/>
                </a:lnTo>
                <a:lnTo>
                  <a:pt x="5079560" y="3257502"/>
                </a:lnTo>
                <a:lnTo>
                  <a:pt x="5224798" y="3057846"/>
                </a:lnTo>
                <a:cubicBezTo>
                  <a:pt x="5224798" y="3057846"/>
                  <a:pt x="5224798" y="3057725"/>
                  <a:pt x="5224798" y="3057725"/>
                </a:cubicBezTo>
                <a:lnTo>
                  <a:pt x="5224798" y="2905232"/>
                </a:lnTo>
                <a:close/>
                <a:moveTo>
                  <a:pt x="3464656" y="2857948"/>
                </a:moveTo>
                <a:lnTo>
                  <a:pt x="3464656" y="2858069"/>
                </a:lnTo>
                <a:lnTo>
                  <a:pt x="3319418" y="2905232"/>
                </a:lnTo>
                <a:lnTo>
                  <a:pt x="3319418" y="3057846"/>
                </a:lnTo>
                <a:lnTo>
                  <a:pt x="3464656" y="3257502"/>
                </a:lnTo>
                <a:lnTo>
                  <a:pt x="3609893" y="3057846"/>
                </a:lnTo>
                <a:cubicBezTo>
                  <a:pt x="3609893" y="3057846"/>
                  <a:pt x="3609893" y="3057725"/>
                  <a:pt x="3609893" y="3057725"/>
                </a:cubicBezTo>
                <a:lnTo>
                  <a:pt x="3609893" y="2905232"/>
                </a:lnTo>
                <a:close/>
                <a:moveTo>
                  <a:pt x="1849751" y="2857948"/>
                </a:moveTo>
                <a:lnTo>
                  <a:pt x="1849751" y="2858069"/>
                </a:lnTo>
                <a:lnTo>
                  <a:pt x="1704514" y="2905232"/>
                </a:lnTo>
                <a:lnTo>
                  <a:pt x="1704514" y="3057846"/>
                </a:lnTo>
                <a:lnTo>
                  <a:pt x="1849751" y="3257502"/>
                </a:lnTo>
                <a:lnTo>
                  <a:pt x="1994989" y="3057846"/>
                </a:lnTo>
                <a:cubicBezTo>
                  <a:pt x="1994989" y="3057846"/>
                  <a:pt x="1994989" y="3057725"/>
                  <a:pt x="1994989" y="3057725"/>
                </a:cubicBezTo>
                <a:lnTo>
                  <a:pt x="1994989" y="2905232"/>
                </a:lnTo>
                <a:close/>
                <a:moveTo>
                  <a:pt x="234847" y="2857948"/>
                </a:moveTo>
                <a:lnTo>
                  <a:pt x="234847" y="2858069"/>
                </a:lnTo>
                <a:lnTo>
                  <a:pt x="89609" y="2905232"/>
                </a:lnTo>
                <a:lnTo>
                  <a:pt x="89609" y="3057846"/>
                </a:lnTo>
                <a:lnTo>
                  <a:pt x="234847" y="3257502"/>
                </a:lnTo>
                <a:cubicBezTo>
                  <a:pt x="234847" y="3257502"/>
                  <a:pt x="380084" y="3057846"/>
                  <a:pt x="380084" y="3057846"/>
                </a:cubicBezTo>
                <a:cubicBezTo>
                  <a:pt x="380084" y="3057846"/>
                  <a:pt x="380084" y="3057725"/>
                  <a:pt x="380084" y="3057725"/>
                </a:cubicBezTo>
                <a:lnTo>
                  <a:pt x="380084" y="2905232"/>
                </a:lnTo>
                <a:close/>
                <a:moveTo>
                  <a:pt x="9262905" y="2825660"/>
                </a:moveTo>
                <a:lnTo>
                  <a:pt x="9262905" y="2825827"/>
                </a:lnTo>
                <a:lnTo>
                  <a:pt x="9128914" y="3010200"/>
                </a:lnTo>
                <a:lnTo>
                  <a:pt x="9180068" y="3080702"/>
                </a:lnTo>
                <a:lnTo>
                  <a:pt x="9262905" y="3053734"/>
                </a:lnTo>
                <a:lnTo>
                  <a:pt x="9262905" y="2825827"/>
                </a:lnTo>
                <a:lnTo>
                  <a:pt x="9263026" y="2825660"/>
                </a:lnTo>
                <a:close/>
                <a:moveTo>
                  <a:pt x="7647880" y="2825660"/>
                </a:moveTo>
                <a:lnTo>
                  <a:pt x="7647880" y="2825827"/>
                </a:lnTo>
                <a:lnTo>
                  <a:pt x="7513889" y="3010200"/>
                </a:lnTo>
                <a:lnTo>
                  <a:pt x="7565043" y="3080702"/>
                </a:lnTo>
                <a:lnTo>
                  <a:pt x="7647880" y="3053734"/>
                </a:lnTo>
                <a:lnTo>
                  <a:pt x="7647880" y="2825827"/>
                </a:lnTo>
                <a:lnTo>
                  <a:pt x="7648001" y="2825660"/>
                </a:lnTo>
                <a:close/>
                <a:moveTo>
                  <a:pt x="6033097" y="2825660"/>
                </a:moveTo>
                <a:lnTo>
                  <a:pt x="6033097" y="2825826"/>
                </a:lnTo>
                <a:lnTo>
                  <a:pt x="5899106" y="3010200"/>
                </a:lnTo>
                <a:lnTo>
                  <a:pt x="5950259" y="3080702"/>
                </a:lnTo>
                <a:lnTo>
                  <a:pt x="6033097" y="3053734"/>
                </a:lnTo>
                <a:lnTo>
                  <a:pt x="6033097" y="2825826"/>
                </a:lnTo>
                <a:lnTo>
                  <a:pt x="6033217" y="2825660"/>
                </a:lnTo>
                <a:close/>
                <a:moveTo>
                  <a:pt x="4418192" y="2825660"/>
                </a:moveTo>
                <a:lnTo>
                  <a:pt x="4418192" y="2825827"/>
                </a:lnTo>
                <a:lnTo>
                  <a:pt x="4284201" y="3010200"/>
                </a:lnTo>
                <a:lnTo>
                  <a:pt x="4335355" y="3080702"/>
                </a:lnTo>
                <a:lnTo>
                  <a:pt x="4418192" y="3053734"/>
                </a:lnTo>
                <a:lnTo>
                  <a:pt x="4418192" y="2825827"/>
                </a:lnTo>
                <a:lnTo>
                  <a:pt x="4418313" y="2825660"/>
                </a:lnTo>
                <a:close/>
                <a:moveTo>
                  <a:pt x="1187657" y="2825660"/>
                </a:moveTo>
                <a:lnTo>
                  <a:pt x="1187657" y="2825827"/>
                </a:lnTo>
                <a:lnTo>
                  <a:pt x="1053667" y="3010200"/>
                </a:lnTo>
                <a:lnTo>
                  <a:pt x="1104820" y="3080702"/>
                </a:lnTo>
                <a:lnTo>
                  <a:pt x="1187657" y="3053734"/>
                </a:lnTo>
                <a:lnTo>
                  <a:pt x="1187657" y="2825827"/>
                </a:lnTo>
                <a:lnTo>
                  <a:pt x="1187778" y="2825660"/>
                </a:lnTo>
                <a:close/>
                <a:moveTo>
                  <a:pt x="8972430" y="2825539"/>
                </a:moveTo>
                <a:lnTo>
                  <a:pt x="8972430" y="3053613"/>
                </a:lnTo>
                <a:lnTo>
                  <a:pt x="9055267" y="3080581"/>
                </a:lnTo>
                <a:lnTo>
                  <a:pt x="9106421" y="3010078"/>
                </a:lnTo>
                <a:lnTo>
                  <a:pt x="9106542" y="3010078"/>
                </a:lnTo>
                <a:close/>
                <a:moveTo>
                  <a:pt x="7357526" y="2825539"/>
                </a:moveTo>
                <a:lnTo>
                  <a:pt x="7357526" y="3053613"/>
                </a:lnTo>
                <a:lnTo>
                  <a:pt x="7440364" y="3080581"/>
                </a:lnTo>
                <a:lnTo>
                  <a:pt x="7491517" y="3010078"/>
                </a:lnTo>
                <a:lnTo>
                  <a:pt x="7491638" y="3010078"/>
                </a:lnTo>
                <a:close/>
                <a:moveTo>
                  <a:pt x="5742622" y="2825539"/>
                </a:moveTo>
                <a:lnTo>
                  <a:pt x="5742622" y="3053613"/>
                </a:lnTo>
                <a:lnTo>
                  <a:pt x="5825459" y="3080581"/>
                </a:lnTo>
                <a:lnTo>
                  <a:pt x="5876613" y="3010078"/>
                </a:lnTo>
                <a:lnTo>
                  <a:pt x="5876733" y="3010078"/>
                </a:lnTo>
                <a:close/>
                <a:moveTo>
                  <a:pt x="4127717" y="2825539"/>
                </a:moveTo>
                <a:lnTo>
                  <a:pt x="4127717" y="3053613"/>
                </a:lnTo>
                <a:lnTo>
                  <a:pt x="4210554" y="3080581"/>
                </a:lnTo>
                <a:lnTo>
                  <a:pt x="4261708" y="3010078"/>
                </a:lnTo>
                <a:lnTo>
                  <a:pt x="4261829" y="3010078"/>
                </a:lnTo>
                <a:close/>
                <a:moveTo>
                  <a:pt x="897303" y="2825539"/>
                </a:moveTo>
                <a:lnTo>
                  <a:pt x="897303" y="3053613"/>
                </a:lnTo>
                <a:lnTo>
                  <a:pt x="980141" y="3080581"/>
                </a:lnTo>
                <a:lnTo>
                  <a:pt x="1031294" y="3010078"/>
                </a:lnTo>
                <a:lnTo>
                  <a:pt x="1031415" y="3010078"/>
                </a:lnTo>
                <a:close/>
                <a:moveTo>
                  <a:pt x="2803046" y="2825418"/>
                </a:moveTo>
                <a:lnTo>
                  <a:pt x="2803046" y="2825585"/>
                </a:lnTo>
                <a:lnTo>
                  <a:pt x="2669055" y="3009958"/>
                </a:lnTo>
                <a:lnTo>
                  <a:pt x="2720208" y="3080460"/>
                </a:lnTo>
                <a:lnTo>
                  <a:pt x="2803046" y="3053493"/>
                </a:lnTo>
                <a:lnTo>
                  <a:pt x="2803046" y="2825585"/>
                </a:lnTo>
                <a:lnTo>
                  <a:pt x="2803167" y="2825418"/>
                </a:lnTo>
                <a:close/>
                <a:moveTo>
                  <a:pt x="2512692" y="2825297"/>
                </a:moveTo>
                <a:lnTo>
                  <a:pt x="2512692" y="3053372"/>
                </a:lnTo>
                <a:lnTo>
                  <a:pt x="2595529" y="3080339"/>
                </a:lnTo>
                <a:lnTo>
                  <a:pt x="2646683" y="3009837"/>
                </a:lnTo>
                <a:lnTo>
                  <a:pt x="2646804" y="3009837"/>
                </a:lnTo>
                <a:close/>
                <a:moveTo>
                  <a:pt x="10242441" y="2819492"/>
                </a:moveTo>
                <a:lnTo>
                  <a:pt x="10242441" y="2876571"/>
                </a:lnTo>
                <a:lnTo>
                  <a:pt x="10221641" y="2848032"/>
                </a:lnTo>
                <a:close/>
                <a:moveTo>
                  <a:pt x="8864198" y="2677399"/>
                </a:moveTo>
                <a:cubicBezTo>
                  <a:pt x="8864198" y="2677399"/>
                  <a:pt x="8719081" y="2724683"/>
                  <a:pt x="8719081" y="2724683"/>
                </a:cubicBezTo>
                <a:lnTo>
                  <a:pt x="8719081" y="2724804"/>
                </a:lnTo>
                <a:lnTo>
                  <a:pt x="8629351" y="2848153"/>
                </a:lnTo>
                <a:lnTo>
                  <a:pt x="8719081" y="2971623"/>
                </a:lnTo>
                <a:lnTo>
                  <a:pt x="8953928" y="3047930"/>
                </a:lnTo>
                <a:lnTo>
                  <a:pt x="8953928" y="2800869"/>
                </a:lnTo>
                <a:close/>
                <a:moveTo>
                  <a:pt x="7249294" y="2677399"/>
                </a:moveTo>
                <a:cubicBezTo>
                  <a:pt x="7249294" y="2677399"/>
                  <a:pt x="7104177" y="2724683"/>
                  <a:pt x="7104177" y="2724683"/>
                </a:cubicBezTo>
                <a:lnTo>
                  <a:pt x="7104056" y="2724804"/>
                </a:lnTo>
                <a:lnTo>
                  <a:pt x="7014446" y="2848153"/>
                </a:lnTo>
                <a:lnTo>
                  <a:pt x="7104177" y="2971623"/>
                </a:lnTo>
                <a:lnTo>
                  <a:pt x="7339024" y="3047930"/>
                </a:lnTo>
                <a:lnTo>
                  <a:pt x="7339024" y="2800869"/>
                </a:lnTo>
                <a:close/>
                <a:moveTo>
                  <a:pt x="5634389" y="2677399"/>
                </a:moveTo>
                <a:cubicBezTo>
                  <a:pt x="5634389" y="2677399"/>
                  <a:pt x="5489273" y="2724683"/>
                  <a:pt x="5489273" y="2724683"/>
                </a:cubicBezTo>
                <a:lnTo>
                  <a:pt x="5489273" y="2724804"/>
                </a:lnTo>
                <a:lnTo>
                  <a:pt x="5399542" y="2848153"/>
                </a:lnTo>
                <a:lnTo>
                  <a:pt x="5489273" y="2971623"/>
                </a:lnTo>
                <a:lnTo>
                  <a:pt x="5724119" y="3047930"/>
                </a:lnTo>
                <a:lnTo>
                  <a:pt x="5724119" y="2800869"/>
                </a:lnTo>
                <a:close/>
                <a:moveTo>
                  <a:pt x="4019484" y="2677399"/>
                </a:moveTo>
                <a:cubicBezTo>
                  <a:pt x="4019484" y="2677399"/>
                  <a:pt x="3874368" y="2724683"/>
                  <a:pt x="3874368" y="2724683"/>
                </a:cubicBezTo>
                <a:lnTo>
                  <a:pt x="3874368" y="2724804"/>
                </a:lnTo>
                <a:lnTo>
                  <a:pt x="3784637" y="2848153"/>
                </a:lnTo>
                <a:lnTo>
                  <a:pt x="3874368" y="2971623"/>
                </a:lnTo>
                <a:lnTo>
                  <a:pt x="4109215" y="3047930"/>
                </a:lnTo>
                <a:lnTo>
                  <a:pt x="4109215" y="2800869"/>
                </a:lnTo>
                <a:close/>
                <a:moveTo>
                  <a:pt x="2910311" y="2677278"/>
                </a:moveTo>
                <a:lnTo>
                  <a:pt x="2820581" y="2800748"/>
                </a:lnTo>
                <a:lnTo>
                  <a:pt x="2820581" y="3047809"/>
                </a:lnTo>
                <a:lnTo>
                  <a:pt x="3055427" y="2971502"/>
                </a:lnTo>
                <a:lnTo>
                  <a:pt x="3145158" y="2848032"/>
                </a:lnTo>
                <a:lnTo>
                  <a:pt x="3055427" y="2724683"/>
                </a:lnTo>
                <a:lnTo>
                  <a:pt x="2910311" y="2677520"/>
                </a:lnTo>
                <a:close/>
                <a:moveTo>
                  <a:pt x="1295285" y="2677278"/>
                </a:moveTo>
                <a:lnTo>
                  <a:pt x="1205555" y="2800748"/>
                </a:lnTo>
                <a:lnTo>
                  <a:pt x="1205555" y="3047809"/>
                </a:lnTo>
                <a:lnTo>
                  <a:pt x="1440523" y="2971502"/>
                </a:lnTo>
                <a:lnTo>
                  <a:pt x="1530253" y="2848032"/>
                </a:lnTo>
                <a:lnTo>
                  <a:pt x="1440523" y="2724683"/>
                </a:lnTo>
                <a:lnTo>
                  <a:pt x="1295406" y="2677520"/>
                </a:lnTo>
                <a:close/>
                <a:moveTo>
                  <a:pt x="9370654" y="2677157"/>
                </a:moveTo>
                <a:lnTo>
                  <a:pt x="9280924" y="2800627"/>
                </a:lnTo>
                <a:lnTo>
                  <a:pt x="9280924" y="3047688"/>
                </a:lnTo>
                <a:lnTo>
                  <a:pt x="9515771" y="2971381"/>
                </a:lnTo>
                <a:lnTo>
                  <a:pt x="9605501" y="2847911"/>
                </a:lnTo>
                <a:lnTo>
                  <a:pt x="9515771" y="2724562"/>
                </a:lnTo>
                <a:lnTo>
                  <a:pt x="9370654" y="2677399"/>
                </a:lnTo>
                <a:close/>
                <a:moveTo>
                  <a:pt x="7755750" y="2677157"/>
                </a:moveTo>
                <a:lnTo>
                  <a:pt x="7666019" y="2800627"/>
                </a:lnTo>
                <a:lnTo>
                  <a:pt x="7666019" y="3047688"/>
                </a:lnTo>
                <a:lnTo>
                  <a:pt x="7900867" y="2971381"/>
                </a:lnTo>
                <a:lnTo>
                  <a:pt x="7990597" y="2847911"/>
                </a:lnTo>
                <a:lnTo>
                  <a:pt x="7900867" y="2724562"/>
                </a:lnTo>
                <a:lnTo>
                  <a:pt x="7755750" y="2677399"/>
                </a:lnTo>
                <a:close/>
                <a:moveTo>
                  <a:pt x="6140966" y="2677157"/>
                </a:moveTo>
                <a:lnTo>
                  <a:pt x="6051236" y="2800627"/>
                </a:lnTo>
                <a:lnTo>
                  <a:pt x="6051236" y="3047688"/>
                </a:lnTo>
                <a:lnTo>
                  <a:pt x="6286204" y="2971381"/>
                </a:lnTo>
                <a:lnTo>
                  <a:pt x="6375934" y="2847911"/>
                </a:lnTo>
                <a:lnTo>
                  <a:pt x="6286204" y="2724562"/>
                </a:lnTo>
                <a:lnTo>
                  <a:pt x="6141087" y="2677399"/>
                </a:lnTo>
                <a:close/>
                <a:moveTo>
                  <a:pt x="4525820" y="2677157"/>
                </a:moveTo>
                <a:lnTo>
                  <a:pt x="4436090" y="2800627"/>
                </a:lnTo>
                <a:lnTo>
                  <a:pt x="4436090" y="3047688"/>
                </a:lnTo>
                <a:lnTo>
                  <a:pt x="4671058" y="2971381"/>
                </a:lnTo>
                <a:lnTo>
                  <a:pt x="4760788" y="2847911"/>
                </a:lnTo>
                <a:lnTo>
                  <a:pt x="4671058" y="2724562"/>
                </a:lnTo>
                <a:lnTo>
                  <a:pt x="4525941" y="2677399"/>
                </a:lnTo>
                <a:close/>
                <a:moveTo>
                  <a:pt x="2404459" y="2677157"/>
                </a:moveTo>
                <a:cubicBezTo>
                  <a:pt x="2404459" y="2677157"/>
                  <a:pt x="2259343" y="2724441"/>
                  <a:pt x="2259343" y="2724441"/>
                </a:cubicBezTo>
                <a:lnTo>
                  <a:pt x="2259222" y="2724562"/>
                </a:lnTo>
                <a:lnTo>
                  <a:pt x="2169491" y="2847911"/>
                </a:lnTo>
                <a:lnTo>
                  <a:pt x="2259222" y="2971381"/>
                </a:lnTo>
                <a:lnTo>
                  <a:pt x="2494189" y="3047688"/>
                </a:lnTo>
                <a:lnTo>
                  <a:pt x="2494189" y="2800627"/>
                </a:lnTo>
                <a:close/>
                <a:moveTo>
                  <a:pt x="789555" y="2677157"/>
                </a:moveTo>
                <a:cubicBezTo>
                  <a:pt x="789555" y="2677157"/>
                  <a:pt x="644438" y="2724441"/>
                  <a:pt x="644438" y="2724441"/>
                </a:cubicBezTo>
                <a:lnTo>
                  <a:pt x="644317" y="2724562"/>
                </a:lnTo>
                <a:lnTo>
                  <a:pt x="554587" y="2847911"/>
                </a:lnTo>
                <a:lnTo>
                  <a:pt x="644317" y="2971381"/>
                </a:lnTo>
                <a:lnTo>
                  <a:pt x="879285" y="3047688"/>
                </a:lnTo>
                <a:lnTo>
                  <a:pt x="879285" y="2800627"/>
                </a:lnTo>
                <a:close/>
                <a:moveTo>
                  <a:pt x="8472746" y="2663855"/>
                </a:moveTo>
                <a:lnTo>
                  <a:pt x="8472746" y="2804860"/>
                </a:lnTo>
                <a:lnTo>
                  <a:pt x="8338634" y="2848395"/>
                </a:lnTo>
                <a:lnTo>
                  <a:pt x="8472746" y="2891930"/>
                </a:lnTo>
                <a:lnTo>
                  <a:pt x="8472746" y="3032693"/>
                </a:lnTo>
                <a:lnTo>
                  <a:pt x="8555583" y="2918776"/>
                </a:lnTo>
                <a:lnTo>
                  <a:pt x="8689537" y="2962260"/>
                </a:lnTo>
                <a:lnTo>
                  <a:pt x="8689574" y="2962311"/>
                </a:lnTo>
                <a:lnTo>
                  <a:pt x="8689695" y="2962311"/>
                </a:lnTo>
                <a:lnTo>
                  <a:pt x="8689537" y="2962260"/>
                </a:lnTo>
                <a:lnTo>
                  <a:pt x="8606737" y="2848274"/>
                </a:lnTo>
                <a:lnTo>
                  <a:pt x="8689574" y="2734357"/>
                </a:lnTo>
                <a:lnTo>
                  <a:pt x="8555583" y="2777892"/>
                </a:lnTo>
                <a:close/>
                <a:moveTo>
                  <a:pt x="6857842" y="2663855"/>
                </a:moveTo>
                <a:lnTo>
                  <a:pt x="6857842" y="2804860"/>
                </a:lnTo>
                <a:lnTo>
                  <a:pt x="6723730" y="2848395"/>
                </a:lnTo>
                <a:lnTo>
                  <a:pt x="6857842" y="2891930"/>
                </a:lnTo>
                <a:lnTo>
                  <a:pt x="6857842" y="3032693"/>
                </a:lnTo>
                <a:lnTo>
                  <a:pt x="6940679" y="2918776"/>
                </a:lnTo>
                <a:lnTo>
                  <a:pt x="7074633" y="2962260"/>
                </a:lnTo>
                <a:lnTo>
                  <a:pt x="7074670" y="2962311"/>
                </a:lnTo>
                <a:lnTo>
                  <a:pt x="7074791" y="2962311"/>
                </a:lnTo>
                <a:lnTo>
                  <a:pt x="7074633" y="2962260"/>
                </a:lnTo>
                <a:lnTo>
                  <a:pt x="6991832" y="2848274"/>
                </a:lnTo>
                <a:lnTo>
                  <a:pt x="7074670" y="2734357"/>
                </a:lnTo>
                <a:lnTo>
                  <a:pt x="6940679" y="2777892"/>
                </a:lnTo>
                <a:close/>
                <a:moveTo>
                  <a:pt x="5242937" y="2663855"/>
                </a:moveTo>
                <a:lnTo>
                  <a:pt x="5242937" y="2804860"/>
                </a:lnTo>
                <a:lnTo>
                  <a:pt x="5108825" y="2848395"/>
                </a:lnTo>
                <a:lnTo>
                  <a:pt x="5242937" y="2891930"/>
                </a:lnTo>
                <a:lnTo>
                  <a:pt x="5242937" y="3032693"/>
                </a:lnTo>
                <a:lnTo>
                  <a:pt x="5325775" y="2918776"/>
                </a:lnTo>
                <a:lnTo>
                  <a:pt x="5459729" y="2962260"/>
                </a:lnTo>
                <a:lnTo>
                  <a:pt x="5459766" y="2962311"/>
                </a:lnTo>
                <a:lnTo>
                  <a:pt x="5459886" y="2962311"/>
                </a:lnTo>
                <a:lnTo>
                  <a:pt x="5459729" y="2962260"/>
                </a:lnTo>
                <a:lnTo>
                  <a:pt x="5376928" y="2848274"/>
                </a:lnTo>
                <a:lnTo>
                  <a:pt x="5459766" y="2734357"/>
                </a:lnTo>
                <a:lnTo>
                  <a:pt x="5325775" y="2777892"/>
                </a:lnTo>
                <a:close/>
                <a:moveTo>
                  <a:pt x="3628033" y="2663855"/>
                </a:moveTo>
                <a:lnTo>
                  <a:pt x="3628033" y="2804860"/>
                </a:lnTo>
                <a:lnTo>
                  <a:pt x="3493921" y="2848395"/>
                </a:lnTo>
                <a:lnTo>
                  <a:pt x="3628033" y="2891930"/>
                </a:lnTo>
                <a:lnTo>
                  <a:pt x="3628033" y="3032693"/>
                </a:lnTo>
                <a:lnTo>
                  <a:pt x="3710870" y="2918776"/>
                </a:lnTo>
                <a:lnTo>
                  <a:pt x="3844824" y="2962260"/>
                </a:lnTo>
                <a:lnTo>
                  <a:pt x="3844861" y="2962311"/>
                </a:lnTo>
                <a:lnTo>
                  <a:pt x="3844982" y="2962311"/>
                </a:lnTo>
                <a:lnTo>
                  <a:pt x="3844824" y="2962260"/>
                </a:lnTo>
                <a:lnTo>
                  <a:pt x="3762024" y="2848274"/>
                </a:lnTo>
                <a:lnTo>
                  <a:pt x="3844861" y="2734357"/>
                </a:lnTo>
                <a:lnTo>
                  <a:pt x="3710870" y="2777892"/>
                </a:lnTo>
                <a:close/>
                <a:moveTo>
                  <a:pt x="2013007" y="2663855"/>
                </a:moveTo>
                <a:lnTo>
                  <a:pt x="2013007" y="2804860"/>
                </a:lnTo>
                <a:lnTo>
                  <a:pt x="1878895" y="2848395"/>
                </a:lnTo>
                <a:lnTo>
                  <a:pt x="2013007" y="2891930"/>
                </a:lnTo>
                <a:lnTo>
                  <a:pt x="2013007" y="3032693"/>
                </a:lnTo>
                <a:lnTo>
                  <a:pt x="2095845" y="2918776"/>
                </a:lnTo>
                <a:lnTo>
                  <a:pt x="2229799" y="2962260"/>
                </a:lnTo>
                <a:lnTo>
                  <a:pt x="2229836" y="2962311"/>
                </a:lnTo>
                <a:lnTo>
                  <a:pt x="2229956" y="2962311"/>
                </a:lnTo>
                <a:lnTo>
                  <a:pt x="2229799" y="2962260"/>
                </a:lnTo>
                <a:lnTo>
                  <a:pt x="2146998" y="2848274"/>
                </a:lnTo>
                <a:lnTo>
                  <a:pt x="2229836" y="2734357"/>
                </a:lnTo>
                <a:lnTo>
                  <a:pt x="2095845" y="2777892"/>
                </a:lnTo>
                <a:close/>
                <a:moveTo>
                  <a:pt x="398103" y="2663855"/>
                </a:moveTo>
                <a:lnTo>
                  <a:pt x="398103" y="2804860"/>
                </a:lnTo>
                <a:lnTo>
                  <a:pt x="263991" y="2848395"/>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close/>
                <a:moveTo>
                  <a:pt x="3302004" y="2663734"/>
                </a:moveTo>
                <a:lnTo>
                  <a:pt x="3219167" y="2777771"/>
                </a:lnTo>
                <a:lnTo>
                  <a:pt x="3085176" y="2734236"/>
                </a:lnTo>
                <a:lnTo>
                  <a:pt x="3168014" y="2848153"/>
                </a:lnTo>
                <a:lnTo>
                  <a:pt x="3085176" y="2962190"/>
                </a:lnTo>
                <a:lnTo>
                  <a:pt x="3219167" y="2918655"/>
                </a:lnTo>
                <a:lnTo>
                  <a:pt x="3302004" y="3032693"/>
                </a:lnTo>
                <a:lnTo>
                  <a:pt x="3302004" y="2891809"/>
                </a:lnTo>
                <a:lnTo>
                  <a:pt x="3436116" y="2848274"/>
                </a:lnTo>
                <a:lnTo>
                  <a:pt x="3302004" y="2804739"/>
                </a:lnTo>
                <a:close/>
                <a:moveTo>
                  <a:pt x="1687100" y="2663734"/>
                </a:moveTo>
                <a:lnTo>
                  <a:pt x="1604263" y="2777771"/>
                </a:lnTo>
                <a:lnTo>
                  <a:pt x="1604142" y="2777771"/>
                </a:lnTo>
                <a:lnTo>
                  <a:pt x="1470151" y="2734236"/>
                </a:lnTo>
                <a:lnTo>
                  <a:pt x="1552988" y="2848153"/>
                </a:lnTo>
                <a:lnTo>
                  <a:pt x="1470151" y="2962190"/>
                </a:lnTo>
                <a:lnTo>
                  <a:pt x="1604263" y="2918655"/>
                </a:lnTo>
                <a:lnTo>
                  <a:pt x="1687100" y="3032693"/>
                </a:lnTo>
                <a:lnTo>
                  <a:pt x="1687100" y="2891809"/>
                </a:lnTo>
                <a:lnTo>
                  <a:pt x="1821212" y="2848274"/>
                </a:lnTo>
                <a:lnTo>
                  <a:pt x="1687100" y="2804739"/>
                </a:lnTo>
                <a:close/>
                <a:moveTo>
                  <a:pt x="9762348" y="2663613"/>
                </a:moveTo>
                <a:lnTo>
                  <a:pt x="9679510" y="2777650"/>
                </a:lnTo>
                <a:lnTo>
                  <a:pt x="9679389" y="2777650"/>
                </a:lnTo>
                <a:lnTo>
                  <a:pt x="9545399" y="2734115"/>
                </a:lnTo>
                <a:lnTo>
                  <a:pt x="9628236" y="2848032"/>
                </a:lnTo>
                <a:lnTo>
                  <a:pt x="9545399" y="2962069"/>
                </a:lnTo>
                <a:lnTo>
                  <a:pt x="9679510" y="2918534"/>
                </a:lnTo>
                <a:lnTo>
                  <a:pt x="9762348" y="3032572"/>
                </a:lnTo>
                <a:lnTo>
                  <a:pt x="9762348" y="2891688"/>
                </a:lnTo>
                <a:lnTo>
                  <a:pt x="9896459" y="2848153"/>
                </a:lnTo>
                <a:lnTo>
                  <a:pt x="9762348" y="2804618"/>
                </a:lnTo>
                <a:close/>
                <a:moveTo>
                  <a:pt x="8147443" y="2663613"/>
                </a:moveTo>
                <a:lnTo>
                  <a:pt x="8064606" y="2777650"/>
                </a:lnTo>
                <a:lnTo>
                  <a:pt x="7930615" y="2734115"/>
                </a:lnTo>
                <a:lnTo>
                  <a:pt x="8013453" y="2848032"/>
                </a:lnTo>
                <a:lnTo>
                  <a:pt x="7930615" y="2962069"/>
                </a:lnTo>
                <a:lnTo>
                  <a:pt x="8064606" y="2918534"/>
                </a:lnTo>
                <a:lnTo>
                  <a:pt x="8147443" y="3032572"/>
                </a:lnTo>
                <a:lnTo>
                  <a:pt x="8147443" y="2891688"/>
                </a:lnTo>
                <a:lnTo>
                  <a:pt x="8281555" y="2848153"/>
                </a:lnTo>
                <a:lnTo>
                  <a:pt x="8147443" y="2804618"/>
                </a:lnTo>
                <a:close/>
                <a:moveTo>
                  <a:pt x="6532781" y="2663613"/>
                </a:moveTo>
                <a:lnTo>
                  <a:pt x="6449943" y="2777650"/>
                </a:lnTo>
                <a:lnTo>
                  <a:pt x="6449822" y="2777650"/>
                </a:lnTo>
                <a:lnTo>
                  <a:pt x="6315832" y="2734115"/>
                </a:lnTo>
                <a:lnTo>
                  <a:pt x="6398669" y="2848032"/>
                </a:lnTo>
                <a:lnTo>
                  <a:pt x="6315832" y="2962069"/>
                </a:lnTo>
                <a:lnTo>
                  <a:pt x="6449943" y="2918534"/>
                </a:lnTo>
                <a:lnTo>
                  <a:pt x="6532781" y="3032572"/>
                </a:lnTo>
                <a:lnTo>
                  <a:pt x="6532781" y="2891688"/>
                </a:lnTo>
                <a:lnTo>
                  <a:pt x="6666892" y="2848153"/>
                </a:lnTo>
                <a:lnTo>
                  <a:pt x="6532781" y="2804618"/>
                </a:lnTo>
                <a:close/>
                <a:moveTo>
                  <a:pt x="4917634" y="2663613"/>
                </a:moveTo>
                <a:lnTo>
                  <a:pt x="4834797" y="2777650"/>
                </a:lnTo>
                <a:lnTo>
                  <a:pt x="4834676" y="2777650"/>
                </a:lnTo>
                <a:lnTo>
                  <a:pt x="4700685" y="2734115"/>
                </a:lnTo>
                <a:lnTo>
                  <a:pt x="4783523" y="2848032"/>
                </a:lnTo>
                <a:lnTo>
                  <a:pt x="4700685" y="2962069"/>
                </a:lnTo>
                <a:lnTo>
                  <a:pt x="4834797" y="2918534"/>
                </a:lnTo>
                <a:lnTo>
                  <a:pt x="4917634" y="3032572"/>
                </a:lnTo>
                <a:lnTo>
                  <a:pt x="4917634" y="2891688"/>
                </a:lnTo>
                <a:lnTo>
                  <a:pt x="5051746" y="2848153"/>
                </a:lnTo>
                <a:lnTo>
                  <a:pt x="4917634" y="2804618"/>
                </a:lnTo>
                <a:close/>
                <a:moveTo>
                  <a:pt x="9117668" y="2595166"/>
                </a:moveTo>
                <a:lnTo>
                  <a:pt x="8972430" y="2642329"/>
                </a:lnTo>
                <a:lnTo>
                  <a:pt x="8972430" y="2794943"/>
                </a:lnTo>
                <a:lnTo>
                  <a:pt x="9117668" y="2994720"/>
                </a:lnTo>
                <a:lnTo>
                  <a:pt x="9262905" y="2794943"/>
                </a:lnTo>
                <a:lnTo>
                  <a:pt x="9262905" y="2642329"/>
                </a:lnTo>
                <a:close/>
                <a:moveTo>
                  <a:pt x="7502642" y="2595166"/>
                </a:moveTo>
                <a:lnTo>
                  <a:pt x="7357405" y="2642329"/>
                </a:lnTo>
                <a:lnTo>
                  <a:pt x="7357405" y="2794943"/>
                </a:lnTo>
                <a:lnTo>
                  <a:pt x="7502642" y="2994720"/>
                </a:lnTo>
                <a:lnTo>
                  <a:pt x="7647880" y="2794943"/>
                </a:lnTo>
                <a:lnTo>
                  <a:pt x="7647880" y="2642329"/>
                </a:lnTo>
                <a:close/>
                <a:moveTo>
                  <a:pt x="5887859" y="2595166"/>
                </a:moveTo>
                <a:lnTo>
                  <a:pt x="5742622" y="2642329"/>
                </a:lnTo>
                <a:lnTo>
                  <a:pt x="5742622" y="2794943"/>
                </a:lnTo>
                <a:lnTo>
                  <a:pt x="5887859" y="2994720"/>
                </a:lnTo>
                <a:lnTo>
                  <a:pt x="6033097" y="2794943"/>
                </a:lnTo>
                <a:lnTo>
                  <a:pt x="6033097" y="2642329"/>
                </a:lnTo>
                <a:close/>
                <a:moveTo>
                  <a:pt x="4272955" y="2595166"/>
                </a:moveTo>
                <a:lnTo>
                  <a:pt x="4127717" y="2642329"/>
                </a:lnTo>
                <a:lnTo>
                  <a:pt x="4127717" y="2794943"/>
                </a:lnTo>
                <a:lnTo>
                  <a:pt x="4272955" y="2994720"/>
                </a:lnTo>
                <a:lnTo>
                  <a:pt x="4418192" y="2794943"/>
                </a:lnTo>
                <a:lnTo>
                  <a:pt x="4418192" y="2642329"/>
                </a:lnTo>
                <a:close/>
                <a:moveTo>
                  <a:pt x="1042420" y="2595166"/>
                </a:moveTo>
                <a:lnTo>
                  <a:pt x="897183" y="2642329"/>
                </a:lnTo>
                <a:lnTo>
                  <a:pt x="897183" y="2794943"/>
                </a:lnTo>
                <a:lnTo>
                  <a:pt x="1042420" y="2994720"/>
                </a:lnTo>
                <a:lnTo>
                  <a:pt x="1187657" y="2794943"/>
                </a:lnTo>
                <a:lnTo>
                  <a:pt x="1187657" y="2642329"/>
                </a:lnTo>
                <a:close/>
                <a:moveTo>
                  <a:pt x="2657808" y="2594925"/>
                </a:moveTo>
                <a:lnTo>
                  <a:pt x="2512571" y="2642087"/>
                </a:lnTo>
                <a:lnTo>
                  <a:pt x="2512571" y="2794701"/>
                </a:lnTo>
                <a:lnTo>
                  <a:pt x="2657808" y="2994479"/>
                </a:lnTo>
                <a:lnTo>
                  <a:pt x="2803046" y="2794701"/>
                </a:lnTo>
                <a:lnTo>
                  <a:pt x="2803046" y="2642087"/>
                </a:lnTo>
                <a:close/>
                <a:moveTo>
                  <a:pt x="2903445" y="2515465"/>
                </a:moveTo>
                <a:lnTo>
                  <a:pt x="2903539" y="2515594"/>
                </a:lnTo>
                <a:lnTo>
                  <a:pt x="2903418" y="2515473"/>
                </a:lnTo>
                <a:close/>
                <a:moveTo>
                  <a:pt x="1288540" y="2515465"/>
                </a:moveTo>
                <a:lnTo>
                  <a:pt x="1288634" y="2515594"/>
                </a:lnTo>
                <a:lnTo>
                  <a:pt x="1288513" y="2515473"/>
                </a:lnTo>
                <a:close/>
                <a:moveTo>
                  <a:pt x="6134221" y="2515344"/>
                </a:moveTo>
                <a:lnTo>
                  <a:pt x="6134315" y="2515473"/>
                </a:lnTo>
                <a:lnTo>
                  <a:pt x="6134194" y="2515352"/>
                </a:lnTo>
                <a:close/>
                <a:moveTo>
                  <a:pt x="7748884" y="2515343"/>
                </a:moveTo>
                <a:lnTo>
                  <a:pt x="7748978" y="2515473"/>
                </a:lnTo>
                <a:lnTo>
                  <a:pt x="7748857" y="2515352"/>
                </a:lnTo>
                <a:close/>
                <a:moveTo>
                  <a:pt x="7256643" y="2515223"/>
                </a:moveTo>
                <a:lnTo>
                  <a:pt x="7256670" y="2515231"/>
                </a:lnTo>
                <a:lnTo>
                  <a:pt x="7256549" y="2515352"/>
                </a:lnTo>
                <a:close/>
                <a:moveTo>
                  <a:pt x="4026834" y="2515223"/>
                </a:moveTo>
                <a:lnTo>
                  <a:pt x="4026861" y="2515231"/>
                </a:lnTo>
                <a:lnTo>
                  <a:pt x="4026740" y="2515352"/>
                </a:lnTo>
                <a:close/>
                <a:moveTo>
                  <a:pt x="796421" y="2515223"/>
                </a:moveTo>
                <a:lnTo>
                  <a:pt x="796448" y="2515231"/>
                </a:lnTo>
                <a:lnTo>
                  <a:pt x="796327" y="2515352"/>
                </a:lnTo>
                <a:close/>
                <a:moveTo>
                  <a:pt x="8871547" y="2515223"/>
                </a:moveTo>
                <a:lnTo>
                  <a:pt x="8871574" y="2515231"/>
                </a:lnTo>
                <a:lnTo>
                  <a:pt x="8871453" y="2515352"/>
                </a:lnTo>
                <a:close/>
                <a:moveTo>
                  <a:pt x="5641739" y="2515223"/>
                </a:moveTo>
                <a:lnTo>
                  <a:pt x="5641766" y="2515231"/>
                </a:lnTo>
                <a:lnTo>
                  <a:pt x="5641645" y="2515352"/>
                </a:lnTo>
                <a:close/>
                <a:moveTo>
                  <a:pt x="2411809" y="2514981"/>
                </a:moveTo>
                <a:lnTo>
                  <a:pt x="2411836" y="2514990"/>
                </a:lnTo>
                <a:lnTo>
                  <a:pt x="2411715" y="2515110"/>
                </a:lnTo>
                <a:close/>
                <a:moveTo>
                  <a:pt x="9925725" y="2439287"/>
                </a:moveTo>
                <a:lnTo>
                  <a:pt x="9780487" y="2639064"/>
                </a:lnTo>
                <a:lnTo>
                  <a:pt x="9780487" y="2791678"/>
                </a:lnTo>
                <a:lnTo>
                  <a:pt x="9925725" y="2838841"/>
                </a:lnTo>
                <a:lnTo>
                  <a:pt x="10070962" y="2791678"/>
                </a:lnTo>
                <a:lnTo>
                  <a:pt x="10070962" y="2639064"/>
                </a:lnTo>
                <a:close/>
                <a:moveTo>
                  <a:pt x="8310578" y="2439287"/>
                </a:moveTo>
                <a:lnTo>
                  <a:pt x="8165341" y="2639064"/>
                </a:lnTo>
                <a:lnTo>
                  <a:pt x="8165341" y="2791678"/>
                </a:lnTo>
                <a:lnTo>
                  <a:pt x="8310578" y="2838841"/>
                </a:lnTo>
                <a:lnTo>
                  <a:pt x="8455815" y="2791678"/>
                </a:lnTo>
                <a:lnTo>
                  <a:pt x="8455815" y="2639064"/>
                </a:lnTo>
                <a:close/>
                <a:moveTo>
                  <a:pt x="6695916" y="2439287"/>
                </a:moveTo>
                <a:lnTo>
                  <a:pt x="6550679" y="2639064"/>
                </a:lnTo>
                <a:lnTo>
                  <a:pt x="6550679" y="2791678"/>
                </a:lnTo>
                <a:lnTo>
                  <a:pt x="6695916" y="2838841"/>
                </a:lnTo>
                <a:lnTo>
                  <a:pt x="6841154" y="2791678"/>
                </a:lnTo>
                <a:lnTo>
                  <a:pt x="6841154" y="2639064"/>
                </a:lnTo>
                <a:close/>
                <a:moveTo>
                  <a:pt x="5079560" y="2439166"/>
                </a:moveTo>
                <a:lnTo>
                  <a:pt x="4934323" y="2638943"/>
                </a:lnTo>
                <a:lnTo>
                  <a:pt x="4934323" y="2791557"/>
                </a:lnTo>
                <a:lnTo>
                  <a:pt x="5079560" y="2838720"/>
                </a:lnTo>
                <a:lnTo>
                  <a:pt x="5224798" y="2791557"/>
                </a:lnTo>
                <a:lnTo>
                  <a:pt x="5224798" y="2638943"/>
                </a:lnTo>
                <a:close/>
                <a:moveTo>
                  <a:pt x="3464656" y="2439166"/>
                </a:moveTo>
                <a:lnTo>
                  <a:pt x="3319418" y="2638943"/>
                </a:lnTo>
                <a:lnTo>
                  <a:pt x="3319418" y="2791557"/>
                </a:lnTo>
                <a:lnTo>
                  <a:pt x="3464656" y="2838720"/>
                </a:lnTo>
                <a:lnTo>
                  <a:pt x="3609893" y="2791557"/>
                </a:lnTo>
                <a:lnTo>
                  <a:pt x="3609893" y="2638943"/>
                </a:lnTo>
                <a:close/>
                <a:moveTo>
                  <a:pt x="1849751" y="2439166"/>
                </a:moveTo>
                <a:lnTo>
                  <a:pt x="1704514" y="2638943"/>
                </a:lnTo>
                <a:lnTo>
                  <a:pt x="1704514" y="2791557"/>
                </a:lnTo>
                <a:lnTo>
                  <a:pt x="1849751" y="2838720"/>
                </a:lnTo>
                <a:lnTo>
                  <a:pt x="1994989" y="2791557"/>
                </a:lnTo>
                <a:lnTo>
                  <a:pt x="1994989" y="2638943"/>
                </a:lnTo>
                <a:close/>
                <a:moveTo>
                  <a:pt x="234847" y="2439166"/>
                </a:moveTo>
                <a:lnTo>
                  <a:pt x="89609" y="2638943"/>
                </a:lnTo>
                <a:lnTo>
                  <a:pt x="89609" y="2791557"/>
                </a:lnTo>
                <a:lnTo>
                  <a:pt x="234847" y="2838720"/>
                </a:lnTo>
                <a:lnTo>
                  <a:pt x="380084" y="2791557"/>
                </a:lnTo>
                <a:lnTo>
                  <a:pt x="380084" y="2638943"/>
                </a:lnTo>
                <a:close/>
                <a:moveTo>
                  <a:pt x="2820701" y="2401557"/>
                </a:moveTo>
                <a:lnTo>
                  <a:pt x="2820701" y="2542441"/>
                </a:lnTo>
                <a:lnTo>
                  <a:pt x="2686590" y="2585976"/>
                </a:lnTo>
                <a:lnTo>
                  <a:pt x="2820701" y="2629511"/>
                </a:lnTo>
                <a:lnTo>
                  <a:pt x="2820701" y="2770395"/>
                </a:lnTo>
                <a:lnTo>
                  <a:pt x="2903539" y="2656357"/>
                </a:lnTo>
                <a:lnTo>
                  <a:pt x="3037530" y="2699892"/>
                </a:lnTo>
                <a:lnTo>
                  <a:pt x="2954692" y="2585976"/>
                </a:lnTo>
                <a:lnTo>
                  <a:pt x="3037530" y="2471938"/>
                </a:lnTo>
                <a:lnTo>
                  <a:pt x="2903445" y="2515465"/>
                </a:lnTo>
                <a:close/>
                <a:moveTo>
                  <a:pt x="1205797" y="2401557"/>
                </a:moveTo>
                <a:lnTo>
                  <a:pt x="1205797" y="2542441"/>
                </a:lnTo>
                <a:lnTo>
                  <a:pt x="1071806" y="2585976"/>
                </a:lnTo>
                <a:lnTo>
                  <a:pt x="1205797" y="2629511"/>
                </a:lnTo>
                <a:lnTo>
                  <a:pt x="1205797" y="2770395"/>
                </a:lnTo>
                <a:lnTo>
                  <a:pt x="1288634" y="2656357"/>
                </a:lnTo>
                <a:lnTo>
                  <a:pt x="1422625" y="2699892"/>
                </a:lnTo>
                <a:lnTo>
                  <a:pt x="1339788" y="2585976"/>
                </a:lnTo>
                <a:lnTo>
                  <a:pt x="1422625" y="2471938"/>
                </a:lnTo>
                <a:lnTo>
                  <a:pt x="1288540" y="2515465"/>
                </a:lnTo>
                <a:close/>
                <a:moveTo>
                  <a:pt x="9281044" y="2401436"/>
                </a:moveTo>
                <a:lnTo>
                  <a:pt x="9281044" y="2542320"/>
                </a:lnTo>
                <a:lnTo>
                  <a:pt x="9146933" y="2585855"/>
                </a:lnTo>
                <a:lnTo>
                  <a:pt x="9281044" y="2629390"/>
                </a:lnTo>
                <a:lnTo>
                  <a:pt x="9281044" y="2770274"/>
                </a:lnTo>
                <a:lnTo>
                  <a:pt x="9363882" y="2656236"/>
                </a:lnTo>
                <a:lnTo>
                  <a:pt x="9497873" y="2699771"/>
                </a:lnTo>
                <a:lnTo>
                  <a:pt x="9415035" y="2585855"/>
                </a:lnTo>
                <a:lnTo>
                  <a:pt x="9497873" y="2471817"/>
                </a:lnTo>
                <a:lnTo>
                  <a:pt x="9363882" y="2515352"/>
                </a:lnTo>
                <a:lnTo>
                  <a:pt x="9363882" y="2515473"/>
                </a:lnTo>
                <a:close/>
                <a:moveTo>
                  <a:pt x="7666140" y="2401436"/>
                </a:moveTo>
                <a:lnTo>
                  <a:pt x="7666140" y="2542320"/>
                </a:lnTo>
                <a:lnTo>
                  <a:pt x="7532029" y="2585855"/>
                </a:lnTo>
                <a:lnTo>
                  <a:pt x="7666140" y="2629390"/>
                </a:lnTo>
                <a:lnTo>
                  <a:pt x="7666140" y="2770274"/>
                </a:lnTo>
                <a:lnTo>
                  <a:pt x="7748978" y="2656236"/>
                </a:lnTo>
                <a:lnTo>
                  <a:pt x="7882968" y="2699771"/>
                </a:lnTo>
                <a:lnTo>
                  <a:pt x="7800131" y="2585855"/>
                </a:lnTo>
                <a:lnTo>
                  <a:pt x="7882968" y="2471817"/>
                </a:lnTo>
                <a:lnTo>
                  <a:pt x="7748884" y="2515343"/>
                </a:lnTo>
                <a:close/>
                <a:moveTo>
                  <a:pt x="6051478" y="2401436"/>
                </a:moveTo>
                <a:lnTo>
                  <a:pt x="6051478" y="2542320"/>
                </a:lnTo>
                <a:lnTo>
                  <a:pt x="5917366" y="2585855"/>
                </a:lnTo>
                <a:lnTo>
                  <a:pt x="6051478" y="2629390"/>
                </a:lnTo>
                <a:lnTo>
                  <a:pt x="6051478" y="2770274"/>
                </a:lnTo>
                <a:lnTo>
                  <a:pt x="6134315" y="2656236"/>
                </a:lnTo>
                <a:lnTo>
                  <a:pt x="6268306" y="2699771"/>
                </a:lnTo>
                <a:lnTo>
                  <a:pt x="6185469" y="2585855"/>
                </a:lnTo>
                <a:lnTo>
                  <a:pt x="6268306" y="2471817"/>
                </a:lnTo>
                <a:lnTo>
                  <a:pt x="6134221" y="2515344"/>
                </a:lnTo>
                <a:close/>
                <a:moveTo>
                  <a:pt x="4436332" y="2401436"/>
                </a:moveTo>
                <a:lnTo>
                  <a:pt x="4436332" y="2542320"/>
                </a:lnTo>
                <a:lnTo>
                  <a:pt x="4302220" y="2585855"/>
                </a:lnTo>
                <a:lnTo>
                  <a:pt x="4436332" y="2629390"/>
                </a:lnTo>
                <a:lnTo>
                  <a:pt x="4436332" y="2770274"/>
                </a:lnTo>
                <a:lnTo>
                  <a:pt x="4519169" y="2656236"/>
                </a:lnTo>
                <a:lnTo>
                  <a:pt x="4653160" y="2699771"/>
                </a:lnTo>
                <a:lnTo>
                  <a:pt x="4570322" y="2585855"/>
                </a:lnTo>
                <a:lnTo>
                  <a:pt x="4653160" y="2471817"/>
                </a:lnTo>
                <a:lnTo>
                  <a:pt x="4519169" y="2515352"/>
                </a:lnTo>
                <a:lnTo>
                  <a:pt x="4519169" y="2515473"/>
                </a:lnTo>
                <a:close/>
                <a:moveTo>
                  <a:pt x="8954291" y="2401315"/>
                </a:moveTo>
                <a:lnTo>
                  <a:pt x="8871547" y="2515223"/>
                </a:lnTo>
                <a:lnTo>
                  <a:pt x="8737463" y="2471696"/>
                </a:lnTo>
                <a:lnTo>
                  <a:pt x="8820300" y="2585734"/>
                </a:lnTo>
                <a:lnTo>
                  <a:pt x="8737463" y="2699650"/>
                </a:lnTo>
                <a:lnTo>
                  <a:pt x="8871453" y="2656115"/>
                </a:lnTo>
                <a:lnTo>
                  <a:pt x="8954291" y="2770153"/>
                </a:lnTo>
                <a:lnTo>
                  <a:pt x="8954291" y="2629269"/>
                </a:lnTo>
                <a:lnTo>
                  <a:pt x="9088402" y="2585734"/>
                </a:lnTo>
                <a:lnTo>
                  <a:pt x="8954291" y="2542199"/>
                </a:lnTo>
                <a:close/>
                <a:moveTo>
                  <a:pt x="7339386" y="2401315"/>
                </a:moveTo>
                <a:lnTo>
                  <a:pt x="7256643" y="2515223"/>
                </a:lnTo>
                <a:lnTo>
                  <a:pt x="7122558" y="2471696"/>
                </a:lnTo>
                <a:lnTo>
                  <a:pt x="7205396" y="2585734"/>
                </a:lnTo>
                <a:lnTo>
                  <a:pt x="7122558" y="2699650"/>
                </a:lnTo>
                <a:lnTo>
                  <a:pt x="7256549" y="2656115"/>
                </a:lnTo>
                <a:lnTo>
                  <a:pt x="7339386" y="2770153"/>
                </a:lnTo>
                <a:lnTo>
                  <a:pt x="7339386" y="2629269"/>
                </a:lnTo>
                <a:lnTo>
                  <a:pt x="7473498" y="2585734"/>
                </a:lnTo>
                <a:lnTo>
                  <a:pt x="7339386" y="2542199"/>
                </a:lnTo>
                <a:close/>
                <a:moveTo>
                  <a:pt x="5724482" y="2401315"/>
                </a:moveTo>
                <a:lnTo>
                  <a:pt x="5641739" y="2515223"/>
                </a:lnTo>
                <a:lnTo>
                  <a:pt x="5507654" y="2471696"/>
                </a:lnTo>
                <a:lnTo>
                  <a:pt x="5590491" y="2585734"/>
                </a:lnTo>
                <a:lnTo>
                  <a:pt x="5507654" y="2699650"/>
                </a:lnTo>
                <a:lnTo>
                  <a:pt x="5641645" y="2656115"/>
                </a:lnTo>
                <a:lnTo>
                  <a:pt x="5724482" y="2770153"/>
                </a:lnTo>
                <a:lnTo>
                  <a:pt x="5724482" y="2629269"/>
                </a:lnTo>
                <a:lnTo>
                  <a:pt x="5858594" y="2585734"/>
                </a:lnTo>
                <a:lnTo>
                  <a:pt x="5724482" y="2542199"/>
                </a:lnTo>
                <a:close/>
                <a:moveTo>
                  <a:pt x="4109577" y="2401315"/>
                </a:moveTo>
                <a:lnTo>
                  <a:pt x="4026834" y="2515223"/>
                </a:lnTo>
                <a:lnTo>
                  <a:pt x="3892749" y="2471696"/>
                </a:lnTo>
                <a:lnTo>
                  <a:pt x="3975587" y="2585734"/>
                </a:lnTo>
                <a:lnTo>
                  <a:pt x="3892749" y="2699650"/>
                </a:lnTo>
                <a:lnTo>
                  <a:pt x="4026740" y="2656115"/>
                </a:lnTo>
                <a:lnTo>
                  <a:pt x="4109577" y="2770153"/>
                </a:lnTo>
                <a:lnTo>
                  <a:pt x="4109577" y="2629269"/>
                </a:lnTo>
                <a:lnTo>
                  <a:pt x="4243690" y="2585734"/>
                </a:lnTo>
                <a:lnTo>
                  <a:pt x="4109577" y="2542199"/>
                </a:lnTo>
                <a:close/>
                <a:moveTo>
                  <a:pt x="879164" y="2401315"/>
                </a:moveTo>
                <a:lnTo>
                  <a:pt x="796421" y="2515223"/>
                </a:lnTo>
                <a:lnTo>
                  <a:pt x="662336" y="2471696"/>
                </a:lnTo>
                <a:lnTo>
                  <a:pt x="745173" y="2585734"/>
                </a:lnTo>
                <a:lnTo>
                  <a:pt x="662336" y="2699650"/>
                </a:lnTo>
                <a:lnTo>
                  <a:pt x="796327" y="2656115"/>
                </a:lnTo>
                <a:lnTo>
                  <a:pt x="879164" y="2770153"/>
                </a:lnTo>
                <a:lnTo>
                  <a:pt x="879164" y="2629269"/>
                </a:lnTo>
                <a:lnTo>
                  <a:pt x="1013276" y="2585734"/>
                </a:lnTo>
                <a:lnTo>
                  <a:pt x="879164" y="2542199"/>
                </a:lnTo>
                <a:close/>
                <a:moveTo>
                  <a:pt x="2494552" y="2401073"/>
                </a:moveTo>
                <a:lnTo>
                  <a:pt x="2411809" y="2514981"/>
                </a:lnTo>
                <a:lnTo>
                  <a:pt x="2277724" y="2471455"/>
                </a:lnTo>
                <a:lnTo>
                  <a:pt x="2360561" y="2585492"/>
                </a:lnTo>
                <a:lnTo>
                  <a:pt x="2277724" y="2699408"/>
                </a:lnTo>
                <a:lnTo>
                  <a:pt x="2411715" y="2655873"/>
                </a:lnTo>
                <a:lnTo>
                  <a:pt x="2494552" y="2769911"/>
                </a:lnTo>
                <a:lnTo>
                  <a:pt x="2494552" y="2629027"/>
                </a:lnTo>
                <a:lnTo>
                  <a:pt x="2628664" y="2585492"/>
                </a:lnTo>
                <a:lnTo>
                  <a:pt x="2494552" y="2541957"/>
                </a:lnTo>
                <a:close/>
                <a:moveTo>
                  <a:pt x="8472867" y="2386320"/>
                </a:moveTo>
                <a:lnTo>
                  <a:pt x="8472867" y="2633380"/>
                </a:lnTo>
                <a:lnTo>
                  <a:pt x="8562597" y="2756850"/>
                </a:lnTo>
                <a:lnTo>
                  <a:pt x="8707714" y="2709687"/>
                </a:lnTo>
                <a:lnTo>
                  <a:pt x="8797444" y="2586218"/>
                </a:lnTo>
                <a:lnTo>
                  <a:pt x="8707714" y="2462748"/>
                </a:lnTo>
                <a:lnTo>
                  <a:pt x="8707714" y="2462627"/>
                </a:lnTo>
                <a:close/>
                <a:moveTo>
                  <a:pt x="6857962" y="2386320"/>
                </a:moveTo>
                <a:lnTo>
                  <a:pt x="6857962" y="2633380"/>
                </a:lnTo>
                <a:lnTo>
                  <a:pt x="6947693" y="2756850"/>
                </a:lnTo>
                <a:lnTo>
                  <a:pt x="7092810" y="2709687"/>
                </a:lnTo>
                <a:lnTo>
                  <a:pt x="7182540" y="2586218"/>
                </a:lnTo>
                <a:lnTo>
                  <a:pt x="7092810" y="2462748"/>
                </a:lnTo>
                <a:lnTo>
                  <a:pt x="7092810" y="2462627"/>
                </a:lnTo>
                <a:close/>
                <a:moveTo>
                  <a:pt x="5243058" y="2386320"/>
                </a:moveTo>
                <a:lnTo>
                  <a:pt x="5243058" y="2633380"/>
                </a:lnTo>
                <a:lnTo>
                  <a:pt x="5332789" y="2756850"/>
                </a:lnTo>
                <a:lnTo>
                  <a:pt x="5477905" y="2709687"/>
                </a:lnTo>
                <a:lnTo>
                  <a:pt x="5567635" y="2586218"/>
                </a:lnTo>
                <a:lnTo>
                  <a:pt x="5477905" y="2462748"/>
                </a:lnTo>
                <a:lnTo>
                  <a:pt x="5477905" y="2462627"/>
                </a:lnTo>
                <a:close/>
                <a:moveTo>
                  <a:pt x="3628154" y="2386320"/>
                </a:moveTo>
                <a:lnTo>
                  <a:pt x="3628154" y="2633380"/>
                </a:lnTo>
                <a:lnTo>
                  <a:pt x="3717884" y="2756850"/>
                </a:lnTo>
                <a:lnTo>
                  <a:pt x="3863001" y="2709687"/>
                </a:lnTo>
                <a:lnTo>
                  <a:pt x="3952731" y="2586218"/>
                </a:lnTo>
                <a:lnTo>
                  <a:pt x="3863001" y="2462748"/>
                </a:lnTo>
                <a:lnTo>
                  <a:pt x="3863001" y="2462627"/>
                </a:lnTo>
                <a:close/>
                <a:moveTo>
                  <a:pt x="2013128" y="2386078"/>
                </a:moveTo>
                <a:lnTo>
                  <a:pt x="2013128" y="2633138"/>
                </a:lnTo>
                <a:lnTo>
                  <a:pt x="2102859" y="2756608"/>
                </a:lnTo>
                <a:lnTo>
                  <a:pt x="2247975" y="2709446"/>
                </a:lnTo>
                <a:lnTo>
                  <a:pt x="2337705" y="2585976"/>
                </a:lnTo>
                <a:lnTo>
                  <a:pt x="2247975" y="2462506"/>
                </a:lnTo>
                <a:lnTo>
                  <a:pt x="2248096" y="2462385"/>
                </a:lnTo>
                <a:close/>
                <a:moveTo>
                  <a:pt x="398224" y="2386078"/>
                </a:moveTo>
                <a:lnTo>
                  <a:pt x="398224" y="2633138"/>
                </a:lnTo>
                <a:lnTo>
                  <a:pt x="487954" y="2756608"/>
                </a:lnTo>
                <a:lnTo>
                  <a:pt x="633071" y="2709446"/>
                </a:lnTo>
                <a:lnTo>
                  <a:pt x="722801" y="2585976"/>
                </a:lnTo>
                <a:lnTo>
                  <a:pt x="633071" y="2462506"/>
                </a:lnTo>
                <a:lnTo>
                  <a:pt x="633192" y="2462385"/>
                </a:lnTo>
                <a:close/>
                <a:moveTo>
                  <a:pt x="3301763" y="2385957"/>
                </a:moveTo>
                <a:lnTo>
                  <a:pt x="3066916" y="2462264"/>
                </a:lnTo>
                <a:lnTo>
                  <a:pt x="3066916" y="2462385"/>
                </a:lnTo>
                <a:lnTo>
                  <a:pt x="2977185" y="2585855"/>
                </a:lnTo>
                <a:cubicBezTo>
                  <a:pt x="2977185" y="2585855"/>
                  <a:pt x="3066916" y="2709325"/>
                  <a:pt x="3066916" y="2709325"/>
                </a:cubicBezTo>
                <a:lnTo>
                  <a:pt x="3212032" y="2756487"/>
                </a:lnTo>
                <a:lnTo>
                  <a:pt x="3301763" y="2633018"/>
                </a:lnTo>
                <a:close/>
                <a:moveTo>
                  <a:pt x="1686979" y="2385957"/>
                </a:moveTo>
                <a:lnTo>
                  <a:pt x="1452011" y="2462264"/>
                </a:lnTo>
                <a:lnTo>
                  <a:pt x="1452132" y="2462385"/>
                </a:lnTo>
                <a:lnTo>
                  <a:pt x="1362402" y="2585855"/>
                </a:lnTo>
                <a:cubicBezTo>
                  <a:pt x="1362402" y="2585855"/>
                  <a:pt x="1452132" y="2709325"/>
                  <a:pt x="1452132" y="2709325"/>
                </a:cubicBezTo>
                <a:lnTo>
                  <a:pt x="1597249" y="2756487"/>
                </a:lnTo>
                <a:lnTo>
                  <a:pt x="1686979" y="2633018"/>
                </a:lnTo>
                <a:close/>
                <a:moveTo>
                  <a:pt x="9762106" y="2385836"/>
                </a:moveTo>
                <a:lnTo>
                  <a:pt x="9527259" y="2462143"/>
                </a:lnTo>
                <a:lnTo>
                  <a:pt x="9527259" y="2462264"/>
                </a:lnTo>
                <a:lnTo>
                  <a:pt x="9437528" y="2585734"/>
                </a:lnTo>
                <a:cubicBezTo>
                  <a:pt x="9437528" y="2585734"/>
                  <a:pt x="9527259" y="2709204"/>
                  <a:pt x="9527259" y="2709204"/>
                </a:cubicBezTo>
                <a:lnTo>
                  <a:pt x="9672376" y="2756367"/>
                </a:lnTo>
                <a:lnTo>
                  <a:pt x="9762106" y="2632897"/>
                </a:lnTo>
                <a:close/>
                <a:moveTo>
                  <a:pt x="8147322" y="2385836"/>
                </a:moveTo>
                <a:lnTo>
                  <a:pt x="7912354" y="2462143"/>
                </a:lnTo>
                <a:lnTo>
                  <a:pt x="7912475" y="2462264"/>
                </a:lnTo>
                <a:lnTo>
                  <a:pt x="7822745" y="2585734"/>
                </a:lnTo>
                <a:cubicBezTo>
                  <a:pt x="7822745" y="2585734"/>
                  <a:pt x="7912475" y="2709204"/>
                  <a:pt x="7912475" y="2709204"/>
                </a:cubicBezTo>
                <a:lnTo>
                  <a:pt x="8057592" y="2756367"/>
                </a:lnTo>
                <a:lnTo>
                  <a:pt x="8147322" y="2632897"/>
                </a:lnTo>
                <a:close/>
                <a:moveTo>
                  <a:pt x="6532660" y="2385836"/>
                </a:moveTo>
                <a:lnTo>
                  <a:pt x="6297692" y="2462143"/>
                </a:lnTo>
                <a:lnTo>
                  <a:pt x="6297934" y="2462264"/>
                </a:lnTo>
                <a:lnTo>
                  <a:pt x="6208204" y="2585734"/>
                </a:lnTo>
                <a:cubicBezTo>
                  <a:pt x="6208204" y="2585734"/>
                  <a:pt x="6297813" y="2709204"/>
                  <a:pt x="6297813" y="2709204"/>
                </a:cubicBezTo>
                <a:lnTo>
                  <a:pt x="6442930" y="2756367"/>
                </a:lnTo>
                <a:lnTo>
                  <a:pt x="6532660" y="2632897"/>
                </a:lnTo>
                <a:close/>
                <a:moveTo>
                  <a:pt x="4917393" y="2385836"/>
                </a:moveTo>
                <a:lnTo>
                  <a:pt x="4682546" y="2462143"/>
                </a:lnTo>
                <a:lnTo>
                  <a:pt x="4682546" y="2462264"/>
                </a:lnTo>
                <a:lnTo>
                  <a:pt x="4592816" y="2585734"/>
                </a:lnTo>
                <a:cubicBezTo>
                  <a:pt x="4592816" y="2585734"/>
                  <a:pt x="4682546" y="2709204"/>
                  <a:pt x="4682546" y="2709204"/>
                </a:cubicBezTo>
                <a:lnTo>
                  <a:pt x="4827662" y="2756367"/>
                </a:lnTo>
                <a:lnTo>
                  <a:pt x="4917393" y="2632897"/>
                </a:lnTo>
                <a:close/>
                <a:moveTo>
                  <a:pt x="9987883" y="2353427"/>
                </a:moveTo>
                <a:lnTo>
                  <a:pt x="9936729" y="2423929"/>
                </a:lnTo>
                <a:lnTo>
                  <a:pt x="10070841" y="2608469"/>
                </a:lnTo>
                <a:lnTo>
                  <a:pt x="10070841" y="2380394"/>
                </a:lnTo>
                <a:lnTo>
                  <a:pt x="9988004" y="2353427"/>
                </a:lnTo>
                <a:close/>
                <a:moveTo>
                  <a:pt x="8372979" y="2353427"/>
                </a:moveTo>
                <a:lnTo>
                  <a:pt x="8321825" y="2423929"/>
                </a:lnTo>
                <a:lnTo>
                  <a:pt x="8455815" y="2608469"/>
                </a:lnTo>
                <a:lnTo>
                  <a:pt x="8455815" y="2380394"/>
                </a:lnTo>
                <a:close/>
                <a:moveTo>
                  <a:pt x="6758195" y="2353427"/>
                </a:moveTo>
                <a:lnTo>
                  <a:pt x="6707041" y="2423929"/>
                </a:lnTo>
                <a:lnTo>
                  <a:pt x="6841154" y="2608469"/>
                </a:lnTo>
                <a:lnTo>
                  <a:pt x="6841154" y="2380394"/>
                </a:lnTo>
                <a:lnTo>
                  <a:pt x="6758316" y="2353427"/>
                </a:lnTo>
                <a:close/>
                <a:moveTo>
                  <a:pt x="9863082" y="2353306"/>
                </a:moveTo>
                <a:lnTo>
                  <a:pt x="9780245" y="2380273"/>
                </a:lnTo>
                <a:lnTo>
                  <a:pt x="9780245" y="2608348"/>
                </a:lnTo>
                <a:lnTo>
                  <a:pt x="9914357" y="2423808"/>
                </a:lnTo>
                <a:lnTo>
                  <a:pt x="9863203" y="2353306"/>
                </a:lnTo>
                <a:close/>
                <a:moveTo>
                  <a:pt x="8248178" y="2353306"/>
                </a:moveTo>
                <a:lnTo>
                  <a:pt x="8165341" y="2380273"/>
                </a:lnTo>
                <a:lnTo>
                  <a:pt x="8165341" y="2608348"/>
                </a:lnTo>
                <a:lnTo>
                  <a:pt x="8299453" y="2423808"/>
                </a:lnTo>
                <a:lnTo>
                  <a:pt x="8248299" y="2353306"/>
                </a:lnTo>
                <a:close/>
                <a:moveTo>
                  <a:pt x="6633516" y="2353306"/>
                </a:moveTo>
                <a:lnTo>
                  <a:pt x="6550679" y="2380273"/>
                </a:lnTo>
                <a:lnTo>
                  <a:pt x="6550679" y="2608348"/>
                </a:lnTo>
                <a:lnTo>
                  <a:pt x="6684791" y="2423808"/>
                </a:lnTo>
                <a:lnTo>
                  <a:pt x="6633637" y="2353306"/>
                </a:lnTo>
                <a:close/>
                <a:moveTo>
                  <a:pt x="5141840" y="2353306"/>
                </a:moveTo>
                <a:lnTo>
                  <a:pt x="5090686" y="2423808"/>
                </a:lnTo>
                <a:lnTo>
                  <a:pt x="5224798" y="2608348"/>
                </a:lnTo>
                <a:lnTo>
                  <a:pt x="5224798" y="2380273"/>
                </a:lnTo>
                <a:lnTo>
                  <a:pt x="5141961" y="2353306"/>
                </a:lnTo>
                <a:close/>
                <a:moveTo>
                  <a:pt x="3527056" y="2353306"/>
                </a:moveTo>
                <a:lnTo>
                  <a:pt x="3475902" y="2423808"/>
                </a:lnTo>
                <a:lnTo>
                  <a:pt x="3609893" y="2608348"/>
                </a:lnTo>
                <a:lnTo>
                  <a:pt x="3609893" y="2380273"/>
                </a:lnTo>
                <a:close/>
                <a:moveTo>
                  <a:pt x="1912030" y="2353306"/>
                </a:moveTo>
                <a:lnTo>
                  <a:pt x="1860877" y="2423808"/>
                </a:lnTo>
                <a:lnTo>
                  <a:pt x="1994989" y="2608348"/>
                </a:lnTo>
                <a:lnTo>
                  <a:pt x="1994989" y="2380273"/>
                </a:lnTo>
                <a:lnTo>
                  <a:pt x="1912151" y="2353306"/>
                </a:lnTo>
                <a:close/>
                <a:moveTo>
                  <a:pt x="297126" y="2353306"/>
                </a:moveTo>
                <a:lnTo>
                  <a:pt x="245972" y="2423808"/>
                </a:lnTo>
                <a:lnTo>
                  <a:pt x="380084" y="2608348"/>
                </a:lnTo>
                <a:lnTo>
                  <a:pt x="380084" y="2380273"/>
                </a:lnTo>
                <a:lnTo>
                  <a:pt x="297247" y="2353306"/>
                </a:lnTo>
                <a:close/>
                <a:moveTo>
                  <a:pt x="5017160" y="2353185"/>
                </a:moveTo>
                <a:lnTo>
                  <a:pt x="4934323" y="2380152"/>
                </a:lnTo>
                <a:lnTo>
                  <a:pt x="4934323" y="2608227"/>
                </a:lnTo>
                <a:lnTo>
                  <a:pt x="5068435" y="2423687"/>
                </a:lnTo>
                <a:lnTo>
                  <a:pt x="5017281" y="2353185"/>
                </a:lnTo>
                <a:close/>
                <a:moveTo>
                  <a:pt x="3402256" y="2353185"/>
                </a:moveTo>
                <a:lnTo>
                  <a:pt x="3319418" y="2380152"/>
                </a:lnTo>
                <a:lnTo>
                  <a:pt x="3319418" y="2608227"/>
                </a:lnTo>
                <a:lnTo>
                  <a:pt x="3453530" y="2423687"/>
                </a:lnTo>
                <a:lnTo>
                  <a:pt x="3402377" y="2353185"/>
                </a:lnTo>
                <a:close/>
                <a:moveTo>
                  <a:pt x="1787351" y="2353185"/>
                </a:moveTo>
                <a:lnTo>
                  <a:pt x="1704514" y="2380152"/>
                </a:lnTo>
                <a:lnTo>
                  <a:pt x="1704514" y="2608227"/>
                </a:lnTo>
                <a:lnTo>
                  <a:pt x="1838626" y="2423687"/>
                </a:lnTo>
                <a:lnTo>
                  <a:pt x="1787472" y="2353185"/>
                </a:lnTo>
                <a:close/>
                <a:moveTo>
                  <a:pt x="172447" y="2353185"/>
                </a:moveTo>
                <a:lnTo>
                  <a:pt x="89609" y="2380152"/>
                </a:lnTo>
                <a:lnTo>
                  <a:pt x="89609" y="2608227"/>
                </a:lnTo>
                <a:lnTo>
                  <a:pt x="223721" y="2423687"/>
                </a:lnTo>
                <a:lnTo>
                  <a:pt x="172568" y="2353185"/>
                </a:lnTo>
                <a:close/>
                <a:moveTo>
                  <a:pt x="8555583" y="2253175"/>
                </a:moveTo>
                <a:lnTo>
                  <a:pt x="8555677" y="2253305"/>
                </a:lnTo>
                <a:lnTo>
                  <a:pt x="8472867" y="2280143"/>
                </a:lnTo>
                <a:lnTo>
                  <a:pt x="8472867" y="2367213"/>
                </a:lnTo>
                <a:lnTo>
                  <a:pt x="8689695" y="2437715"/>
                </a:lnTo>
                <a:lnTo>
                  <a:pt x="8555677" y="2253305"/>
                </a:lnTo>
                <a:lnTo>
                  <a:pt x="8555704" y="2253296"/>
                </a:lnTo>
                <a:close/>
                <a:moveTo>
                  <a:pt x="6940679" y="2253175"/>
                </a:moveTo>
                <a:lnTo>
                  <a:pt x="6940773" y="2253305"/>
                </a:lnTo>
                <a:lnTo>
                  <a:pt x="6857962" y="2280143"/>
                </a:lnTo>
                <a:lnTo>
                  <a:pt x="6857962" y="2367213"/>
                </a:lnTo>
                <a:lnTo>
                  <a:pt x="7074791" y="2437715"/>
                </a:lnTo>
                <a:lnTo>
                  <a:pt x="6940773" y="2253305"/>
                </a:lnTo>
                <a:lnTo>
                  <a:pt x="6940800" y="2253296"/>
                </a:lnTo>
                <a:close/>
                <a:moveTo>
                  <a:pt x="5325775" y="2253175"/>
                </a:moveTo>
                <a:lnTo>
                  <a:pt x="5325870" y="2253305"/>
                </a:lnTo>
                <a:lnTo>
                  <a:pt x="5243058" y="2280143"/>
                </a:lnTo>
                <a:lnTo>
                  <a:pt x="5243058" y="2367213"/>
                </a:lnTo>
                <a:lnTo>
                  <a:pt x="5459886" y="2437715"/>
                </a:lnTo>
                <a:lnTo>
                  <a:pt x="5325870" y="2253305"/>
                </a:lnTo>
                <a:lnTo>
                  <a:pt x="5325896" y="2253296"/>
                </a:lnTo>
                <a:close/>
                <a:moveTo>
                  <a:pt x="3710870" y="2253175"/>
                </a:moveTo>
                <a:lnTo>
                  <a:pt x="3710965" y="2253305"/>
                </a:lnTo>
                <a:lnTo>
                  <a:pt x="3628154" y="2280143"/>
                </a:lnTo>
                <a:lnTo>
                  <a:pt x="3628154" y="2367213"/>
                </a:lnTo>
                <a:lnTo>
                  <a:pt x="3844982" y="2437715"/>
                </a:lnTo>
                <a:lnTo>
                  <a:pt x="3710965" y="2253305"/>
                </a:lnTo>
                <a:lnTo>
                  <a:pt x="3710991" y="2253296"/>
                </a:lnTo>
                <a:close/>
                <a:moveTo>
                  <a:pt x="2095845" y="2253175"/>
                </a:moveTo>
                <a:lnTo>
                  <a:pt x="2095939" y="2253305"/>
                </a:lnTo>
                <a:lnTo>
                  <a:pt x="2013128" y="2280143"/>
                </a:lnTo>
                <a:lnTo>
                  <a:pt x="2013128" y="2367213"/>
                </a:lnTo>
                <a:lnTo>
                  <a:pt x="2229956" y="2437715"/>
                </a:lnTo>
                <a:lnTo>
                  <a:pt x="2095939" y="2253305"/>
                </a:lnTo>
                <a:lnTo>
                  <a:pt x="2095966" y="2253296"/>
                </a:lnTo>
                <a:close/>
                <a:moveTo>
                  <a:pt x="480940" y="2253175"/>
                </a:moveTo>
                <a:lnTo>
                  <a:pt x="481034" y="2253305"/>
                </a:lnTo>
                <a:lnTo>
                  <a:pt x="398224" y="2280143"/>
                </a:lnTo>
                <a:lnTo>
                  <a:pt x="398224" y="2367213"/>
                </a:lnTo>
                <a:lnTo>
                  <a:pt x="615052" y="2437715"/>
                </a:lnTo>
                <a:lnTo>
                  <a:pt x="481034" y="2253305"/>
                </a:lnTo>
                <a:lnTo>
                  <a:pt x="481061" y="2253296"/>
                </a:lnTo>
                <a:close/>
                <a:moveTo>
                  <a:pt x="3218804" y="2252812"/>
                </a:moveTo>
                <a:lnTo>
                  <a:pt x="3084813" y="2437352"/>
                </a:lnTo>
                <a:lnTo>
                  <a:pt x="3301763" y="2366850"/>
                </a:lnTo>
                <a:lnTo>
                  <a:pt x="3301763" y="2279780"/>
                </a:lnTo>
                <a:lnTo>
                  <a:pt x="3218925" y="2252933"/>
                </a:lnTo>
                <a:close/>
                <a:moveTo>
                  <a:pt x="1604021" y="2252812"/>
                </a:moveTo>
                <a:lnTo>
                  <a:pt x="1469909" y="2437352"/>
                </a:lnTo>
                <a:lnTo>
                  <a:pt x="1686858" y="2366850"/>
                </a:lnTo>
                <a:lnTo>
                  <a:pt x="1686858" y="2279780"/>
                </a:lnTo>
                <a:lnTo>
                  <a:pt x="1604021" y="2252933"/>
                </a:lnTo>
                <a:close/>
                <a:moveTo>
                  <a:pt x="9679269" y="2252692"/>
                </a:moveTo>
                <a:lnTo>
                  <a:pt x="9545157" y="2437231"/>
                </a:lnTo>
                <a:lnTo>
                  <a:pt x="9762106" y="2366729"/>
                </a:lnTo>
                <a:lnTo>
                  <a:pt x="9762106" y="2279659"/>
                </a:lnTo>
                <a:lnTo>
                  <a:pt x="9679269" y="2252812"/>
                </a:lnTo>
                <a:close/>
                <a:moveTo>
                  <a:pt x="8064243" y="2252692"/>
                </a:moveTo>
                <a:lnTo>
                  <a:pt x="7930253" y="2437231"/>
                </a:lnTo>
                <a:lnTo>
                  <a:pt x="8147202" y="2366729"/>
                </a:lnTo>
                <a:lnTo>
                  <a:pt x="8147202" y="2279659"/>
                </a:lnTo>
                <a:lnTo>
                  <a:pt x="8064364" y="2252812"/>
                </a:lnTo>
                <a:close/>
                <a:moveTo>
                  <a:pt x="6449702" y="2252692"/>
                </a:moveTo>
                <a:lnTo>
                  <a:pt x="6315590" y="2437231"/>
                </a:lnTo>
                <a:lnTo>
                  <a:pt x="6532539" y="2366729"/>
                </a:lnTo>
                <a:lnTo>
                  <a:pt x="6532539" y="2279659"/>
                </a:lnTo>
                <a:lnTo>
                  <a:pt x="6449702" y="2252812"/>
                </a:lnTo>
                <a:close/>
                <a:moveTo>
                  <a:pt x="4834555" y="2252692"/>
                </a:moveTo>
                <a:lnTo>
                  <a:pt x="4700444" y="2437231"/>
                </a:lnTo>
                <a:lnTo>
                  <a:pt x="4917393" y="2366729"/>
                </a:lnTo>
                <a:lnTo>
                  <a:pt x="4917393" y="2279659"/>
                </a:lnTo>
                <a:lnTo>
                  <a:pt x="4834555" y="2252812"/>
                </a:lnTo>
                <a:close/>
                <a:moveTo>
                  <a:pt x="9117668" y="2176384"/>
                </a:moveTo>
                <a:cubicBezTo>
                  <a:pt x="9117668" y="2176384"/>
                  <a:pt x="8972430" y="2376282"/>
                  <a:pt x="8972430" y="2376282"/>
                </a:cubicBezTo>
                <a:lnTo>
                  <a:pt x="8972430" y="2528897"/>
                </a:lnTo>
                <a:lnTo>
                  <a:pt x="9117668" y="2576059"/>
                </a:lnTo>
                <a:lnTo>
                  <a:pt x="9262905" y="2528897"/>
                </a:lnTo>
                <a:lnTo>
                  <a:pt x="9262905" y="2376282"/>
                </a:lnTo>
                <a:lnTo>
                  <a:pt x="9117668" y="2176505"/>
                </a:lnTo>
                <a:close/>
                <a:moveTo>
                  <a:pt x="7502642" y="2176384"/>
                </a:moveTo>
                <a:cubicBezTo>
                  <a:pt x="7502642" y="2176384"/>
                  <a:pt x="7357405" y="2376282"/>
                  <a:pt x="7357405" y="2376282"/>
                </a:cubicBezTo>
                <a:lnTo>
                  <a:pt x="7357405" y="2528897"/>
                </a:lnTo>
                <a:lnTo>
                  <a:pt x="7502642" y="2576059"/>
                </a:lnTo>
                <a:lnTo>
                  <a:pt x="7647880" y="2528897"/>
                </a:lnTo>
                <a:lnTo>
                  <a:pt x="7647880" y="2376282"/>
                </a:lnTo>
                <a:lnTo>
                  <a:pt x="7502642" y="2176505"/>
                </a:lnTo>
                <a:close/>
                <a:moveTo>
                  <a:pt x="5887859" y="2176384"/>
                </a:moveTo>
                <a:cubicBezTo>
                  <a:pt x="5887859" y="2176384"/>
                  <a:pt x="5742622" y="2376282"/>
                  <a:pt x="5742622" y="2376282"/>
                </a:cubicBezTo>
                <a:lnTo>
                  <a:pt x="5742622" y="2528897"/>
                </a:lnTo>
                <a:lnTo>
                  <a:pt x="5887859" y="2576059"/>
                </a:lnTo>
                <a:lnTo>
                  <a:pt x="6033097" y="2528897"/>
                </a:lnTo>
                <a:lnTo>
                  <a:pt x="6033097" y="2376282"/>
                </a:lnTo>
                <a:lnTo>
                  <a:pt x="5887859" y="2176505"/>
                </a:lnTo>
                <a:close/>
                <a:moveTo>
                  <a:pt x="4272955" y="2176384"/>
                </a:moveTo>
                <a:cubicBezTo>
                  <a:pt x="4272955" y="2176384"/>
                  <a:pt x="4127717" y="2376282"/>
                  <a:pt x="4127717" y="2376282"/>
                </a:cubicBezTo>
                <a:lnTo>
                  <a:pt x="4127717" y="2528897"/>
                </a:lnTo>
                <a:lnTo>
                  <a:pt x="4272955" y="2576059"/>
                </a:lnTo>
                <a:lnTo>
                  <a:pt x="4418192" y="2528897"/>
                </a:lnTo>
                <a:lnTo>
                  <a:pt x="4418192" y="2376282"/>
                </a:lnTo>
                <a:lnTo>
                  <a:pt x="4272955" y="2176505"/>
                </a:lnTo>
                <a:close/>
                <a:moveTo>
                  <a:pt x="1042420" y="2176384"/>
                </a:moveTo>
                <a:cubicBezTo>
                  <a:pt x="1042420" y="2176384"/>
                  <a:pt x="897183" y="2376282"/>
                  <a:pt x="897183" y="2376282"/>
                </a:cubicBezTo>
                <a:lnTo>
                  <a:pt x="897183" y="2528897"/>
                </a:lnTo>
                <a:lnTo>
                  <a:pt x="1042420" y="2576059"/>
                </a:lnTo>
                <a:lnTo>
                  <a:pt x="1187657" y="2528897"/>
                </a:lnTo>
                <a:lnTo>
                  <a:pt x="1187657" y="2376282"/>
                </a:lnTo>
                <a:lnTo>
                  <a:pt x="1042420" y="2176505"/>
                </a:lnTo>
                <a:close/>
                <a:moveTo>
                  <a:pt x="2657808" y="2176143"/>
                </a:moveTo>
                <a:cubicBezTo>
                  <a:pt x="2657808" y="2176143"/>
                  <a:pt x="2512571" y="2376041"/>
                  <a:pt x="2512571" y="2376041"/>
                </a:cubicBezTo>
                <a:lnTo>
                  <a:pt x="2512571" y="2528655"/>
                </a:lnTo>
                <a:lnTo>
                  <a:pt x="2657808" y="2575818"/>
                </a:lnTo>
                <a:lnTo>
                  <a:pt x="2803046" y="2528655"/>
                </a:lnTo>
                <a:lnTo>
                  <a:pt x="2803046" y="2376041"/>
                </a:lnTo>
                <a:lnTo>
                  <a:pt x="2657808" y="2176263"/>
                </a:lnTo>
                <a:close/>
                <a:moveTo>
                  <a:pt x="2965818" y="2170822"/>
                </a:moveTo>
                <a:lnTo>
                  <a:pt x="2965818" y="2170942"/>
                </a:lnTo>
                <a:lnTo>
                  <a:pt x="2820581" y="2218105"/>
                </a:lnTo>
                <a:lnTo>
                  <a:pt x="2820581" y="2370720"/>
                </a:lnTo>
                <a:lnTo>
                  <a:pt x="2910311" y="2494190"/>
                </a:lnTo>
                <a:lnTo>
                  <a:pt x="3055548" y="2447027"/>
                </a:lnTo>
                <a:lnTo>
                  <a:pt x="3200665" y="2247129"/>
                </a:lnTo>
                <a:close/>
                <a:moveTo>
                  <a:pt x="1350913" y="2170822"/>
                </a:moveTo>
                <a:lnTo>
                  <a:pt x="1351034" y="2170942"/>
                </a:lnTo>
                <a:lnTo>
                  <a:pt x="1205797" y="2218105"/>
                </a:lnTo>
                <a:lnTo>
                  <a:pt x="1205797" y="2370720"/>
                </a:lnTo>
                <a:lnTo>
                  <a:pt x="1295527" y="2494190"/>
                </a:lnTo>
                <a:lnTo>
                  <a:pt x="1440765" y="2447027"/>
                </a:lnTo>
                <a:lnTo>
                  <a:pt x="1585881" y="2247129"/>
                </a:lnTo>
                <a:close/>
                <a:moveTo>
                  <a:pt x="9426161" y="2170701"/>
                </a:moveTo>
                <a:lnTo>
                  <a:pt x="9426161" y="2170822"/>
                </a:lnTo>
                <a:lnTo>
                  <a:pt x="9280924" y="2217984"/>
                </a:lnTo>
                <a:lnTo>
                  <a:pt x="9280924" y="2370599"/>
                </a:lnTo>
                <a:lnTo>
                  <a:pt x="9370654" y="2494069"/>
                </a:lnTo>
                <a:lnTo>
                  <a:pt x="9515892" y="2446906"/>
                </a:lnTo>
                <a:lnTo>
                  <a:pt x="9661008" y="2247008"/>
                </a:lnTo>
                <a:close/>
                <a:moveTo>
                  <a:pt x="8808811" y="2170701"/>
                </a:moveTo>
                <a:lnTo>
                  <a:pt x="8573844" y="2247008"/>
                </a:lnTo>
                <a:lnTo>
                  <a:pt x="8719081" y="2446906"/>
                </a:lnTo>
                <a:lnTo>
                  <a:pt x="8864319" y="2494069"/>
                </a:lnTo>
                <a:lnTo>
                  <a:pt x="8954049" y="2370599"/>
                </a:lnTo>
                <a:lnTo>
                  <a:pt x="8954049" y="2217984"/>
                </a:lnTo>
                <a:lnTo>
                  <a:pt x="8808811" y="2170822"/>
                </a:lnTo>
                <a:close/>
                <a:moveTo>
                  <a:pt x="7811257" y="2170701"/>
                </a:moveTo>
                <a:lnTo>
                  <a:pt x="7811257" y="2170822"/>
                </a:lnTo>
                <a:lnTo>
                  <a:pt x="7666019" y="2217984"/>
                </a:lnTo>
                <a:lnTo>
                  <a:pt x="7666019" y="2370599"/>
                </a:lnTo>
                <a:lnTo>
                  <a:pt x="7755750" y="2494069"/>
                </a:lnTo>
                <a:lnTo>
                  <a:pt x="7900987" y="2446906"/>
                </a:lnTo>
                <a:lnTo>
                  <a:pt x="8046103" y="2247008"/>
                </a:lnTo>
                <a:close/>
                <a:moveTo>
                  <a:pt x="7193907" y="2170701"/>
                </a:moveTo>
                <a:lnTo>
                  <a:pt x="6958940" y="2247008"/>
                </a:lnTo>
                <a:lnTo>
                  <a:pt x="7104177" y="2446906"/>
                </a:lnTo>
                <a:lnTo>
                  <a:pt x="7249414" y="2494069"/>
                </a:lnTo>
                <a:lnTo>
                  <a:pt x="7339145" y="2370599"/>
                </a:lnTo>
                <a:lnTo>
                  <a:pt x="7339145" y="2217984"/>
                </a:lnTo>
                <a:lnTo>
                  <a:pt x="7193907" y="2170822"/>
                </a:lnTo>
                <a:close/>
                <a:moveTo>
                  <a:pt x="6196594" y="2170701"/>
                </a:moveTo>
                <a:lnTo>
                  <a:pt x="6196715" y="2170822"/>
                </a:lnTo>
                <a:lnTo>
                  <a:pt x="6051478" y="2217984"/>
                </a:lnTo>
                <a:lnTo>
                  <a:pt x="6051478" y="2370599"/>
                </a:lnTo>
                <a:lnTo>
                  <a:pt x="6141208" y="2494069"/>
                </a:lnTo>
                <a:lnTo>
                  <a:pt x="6286446" y="2446906"/>
                </a:lnTo>
                <a:lnTo>
                  <a:pt x="6431562" y="2247008"/>
                </a:lnTo>
                <a:close/>
                <a:moveTo>
                  <a:pt x="5579003" y="2170701"/>
                </a:moveTo>
                <a:lnTo>
                  <a:pt x="5344035" y="2247008"/>
                </a:lnTo>
                <a:lnTo>
                  <a:pt x="5489273" y="2446906"/>
                </a:lnTo>
                <a:lnTo>
                  <a:pt x="5634510" y="2494069"/>
                </a:lnTo>
                <a:lnTo>
                  <a:pt x="5724240" y="2370599"/>
                </a:lnTo>
                <a:lnTo>
                  <a:pt x="5724240" y="2217984"/>
                </a:lnTo>
                <a:lnTo>
                  <a:pt x="5579003" y="2170822"/>
                </a:lnTo>
                <a:close/>
                <a:moveTo>
                  <a:pt x="4581448" y="2170701"/>
                </a:moveTo>
                <a:lnTo>
                  <a:pt x="4581448" y="2170822"/>
                </a:lnTo>
                <a:lnTo>
                  <a:pt x="4436211" y="2217984"/>
                </a:lnTo>
                <a:lnTo>
                  <a:pt x="4436211" y="2370599"/>
                </a:lnTo>
                <a:lnTo>
                  <a:pt x="4525941" y="2494069"/>
                </a:lnTo>
                <a:lnTo>
                  <a:pt x="4671178" y="2446906"/>
                </a:lnTo>
                <a:lnTo>
                  <a:pt x="4816295" y="2247008"/>
                </a:lnTo>
                <a:close/>
                <a:moveTo>
                  <a:pt x="3964098" y="2170701"/>
                </a:moveTo>
                <a:lnTo>
                  <a:pt x="3729130" y="2247008"/>
                </a:lnTo>
                <a:lnTo>
                  <a:pt x="3874368" y="2446906"/>
                </a:lnTo>
                <a:lnTo>
                  <a:pt x="4019606" y="2494069"/>
                </a:lnTo>
                <a:lnTo>
                  <a:pt x="4109336" y="2370599"/>
                </a:lnTo>
                <a:lnTo>
                  <a:pt x="4109336" y="2217984"/>
                </a:lnTo>
                <a:lnTo>
                  <a:pt x="3964098" y="2170822"/>
                </a:lnTo>
                <a:close/>
                <a:moveTo>
                  <a:pt x="2349073" y="2170459"/>
                </a:moveTo>
                <a:lnTo>
                  <a:pt x="2114105" y="2246766"/>
                </a:lnTo>
                <a:lnTo>
                  <a:pt x="2259343" y="2446664"/>
                </a:lnTo>
                <a:lnTo>
                  <a:pt x="2404580" y="2493827"/>
                </a:lnTo>
                <a:lnTo>
                  <a:pt x="2494310" y="2370357"/>
                </a:lnTo>
                <a:lnTo>
                  <a:pt x="2494310" y="2217743"/>
                </a:lnTo>
                <a:lnTo>
                  <a:pt x="2349073" y="2170580"/>
                </a:lnTo>
                <a:close/>
                <a:moveTo>
                  <a:pt x="734168" y="2170459"/>
                </a:moveTo>
                <a:lnTo>
                  <a:pt x="499201" y="2246766"/>
                </a:lnTo>
                <a:lnTo>
                  <a:pt x="644438" y="2446664"/>
                </a:lnTo>
                <a:lnTo>
                  <a:pt x="789676" y="2493827"/>
                </a:lnTo>
                <a:lnTo>
                  <a:pt x="879406" y="2370357"/>
                </a:lnTo>
                <a:lnTo>
                  <a:pt x="879406" y="2217743"/>
                </a:lnTo>
                <a:lnTo>
                  <a:pt x="734168" y="2170580"/>
                </a:lnTo>
                <a:close/>
                <a:moveTo>
                  <a:pt x="8562476" y="2091249"/>
                </a:moveTo>
                <a:lnTo>
                  <a:pt x="8511323" y="2161752"/>
                </a:lnTo>
                <a:lnTo>
                  <a:pt x="8562476" y="2232254"/>
                </a:lnTo>
                <a:lnTo>
                  <a:pt x="8779425" y="2161752"/>
                </a:lnTo>
                <a:close/>
                <a:moveTo>
                  <a:pt x="6947572" y="2091249"/>
                </a:moveTo>
                <a:lnTo>
                  <a:pt x="6896419" y="2161752"/>
                </a:lnTo>
                <a:lnTo>
                  <a:pt x="6947572" y="2232254"/>
                </a:lnTo>
                <a:lnTo>
                  <a:pt x="7164521" y="2161752"/>
                </a:lnTo>
                <a:close/>
                <a:moveTo>
                  <a:pt x="5332668" y="2091249"/>
                </a:moveTo>
                <a:lnTo>
                  <a:pt x="5281514" y="2161752"/>
                </a:lnTo>
                <a:lnTo>
                  <a:pt x="5332668" y="2232254"/>
                </a:lnTo>
                <a:lnTo>
                  <a:pt x="5549617" y="2161752"/>
                </a:lnTo>
                <a:close/>
                <a:moveTo>
                  <a:pt x="3717763" y="2091249"/>
                </a:moveTo>
                <a:lnTo>
                  <a:pt x="3666610" y="2161752"/>
                </a:lnTo>
                <a:lnTo>
                  <a:pt x="3717763" y="2232254"/>
                </a:lnTo>
                <a:lnTo>
                  <a:pt x="3934712" y="2161752"/>
                </a:lnTo>
                <a:close/>
                <a:moveTo>
                  <a:pt x="2102738" y="2091249"/>
                </a:moveTo>
                <a:lnTo>
                  <a:pt x="2051584" y="2161752"/>
                </a:lnTo>
                <a:lnTo>
                  <a:pt x="2102738" y="2232254"/>
                </a:lnTo>
                <a:lnTo>
                  <a:pt x="2319687" y="2161752"/>
                </a:lnTo>
                <a:close/>
                <a:moveTo>
                  <a:pt x="487833" y="2091249"/>
                </a:moveTo>
                <a:lnTo>
                  <a:pt x="436680" y="2161752"/>
                </a:lnTo>
                <a:lnTo>
                  <a:pt x="487833" y="2232254"/>
                </a:lnTo>
                <a:lnTo>
                  <a:pt x="704782" y="2161752"/>
                </a:lnTo>
                <a:close/>
                <a:moveTo>
                  <a:pt x="3211911" y="2090766"/>
                </a:moveTo>
                <a:lnTo>
                  <a:pt x="2995083" y="2161268"/>
                </a:lnTo>
                <a:lnTo>
                  <a:pt x="3211911" y="2231770"/>
                </a:lnTo>
                <a:lnTo>
                  <a:pt x="3263065" y="2161268"/>
                </a:lnTo>
                <a:close/>
                <a:moveTo>
                  <a:pt x="1597007" y="2090766"/>
                </a:moveTo>
                <a:lnTo>
                  <a:pt x="1380179" y="2161268"/>
                </a:lnTo>
                <a:lnTo>
                  <a:pt x="1597007" y="2231770"/>
                </a:lnTo>
                <a:lnTo>
                  <a:pt x="1648160" y="2161268"/>
                </a:lnTo>
                <a:close/>
                <a:moveTo>
                  <a:pt x="9672255" y="2090645"/>
                </a:moveTo>
                <a:lnTo>
                  <a:pt x="9455426" y="2161147"/>
                </a:lnTo>
                <a:lnTo>
                  <a:pt x="9672255" y="2231650"/>
                </a:lnTo>
                <a:lnTo>
                  <a:pt x="9723408" y="2161147"/>
                </a:lnTo>
                <a:close/>
                <a:moveTo>
                  <a:pt x="8057351" y="2090645"/>
                </a:moveTo>
                <a:lnTo>
                  <a:pt x="7840522" y="2161147"/>
                </a:lnTo>
                <a:lnTo>
                  <a:pt x="8057351" y="2231650"/>
                </a:lnTo>
                <a:lnTo>
                  <a:pt x="8108504" y="2161147"/>
                </a:lnTo>
                <a:close/>
                <a:moveTo>
                  <a:pt x="6442688" y="2090645"/>
                </a:moveTo>
                <a:lnTo>
                  <a:pt x="6225860" y="2161147"/>
                </a:lnTo>
                <a:lnTo>
                  <a:pt x="6442688" y="2231650"/>
                </a:lnTo>
                <a:lnTo>
                  <a:pt x="6493841" y="2161147"/>
                </a:lnTo>
                <a:close/>
                <a:moveTo>
                  <a:pt x="4827542" y="2090645"/>
                </a:moveTo>
                <a:lnTo>
                  <a:pt x="4610713" y="2161147"/>
                </a:lnTo>
                <a:lnTo>
                  <a:pt x="4827542" y="2231650"/>
                </a:lnTo>
                <a:lnTo>
                  <a:pt x="4878695" y="2161147"/>
                </a:lnTo>
                <a:close/>
                <a:moveTo>
                  <a:pt x="8972309" y="1976849"/>
                </a:moveTo>
                <a:lnTo>
                  <a:pt x="8972309" y="2117733"/>
                </a:lnTo>
                <a:lnTo>
                  <a:pt x="8838197" y="2161268"/>
                </a:lnTo>
                <a:lnTo>
                  <a:pt x="8972309" y="2204803"/>
                </a:lnTo>
                <a:lnTo>
                  <a:pt x="8972309" y="2345687"/>
                </a:lnTo>
                <a:lnTo>
                  <a:pt x="9106421" y="2161147"/>
                </a:lnTo>
                <a:close/>
                <a:moveTo>
                  <a:pt x="7357405" y="1976849"/>
                </a:moveTo>
                <a:lnTo>
                  <a:pt x="7357405" y="2117733"/>
                </a:lnTo>
                <a:lnTo>
                  <a:pt x="7223293" y="2161268"/>
                </a:lnTo>
                <a:lnTo>
                  <a:pt x="7357405" y="2204803"/>
                </a:lnTo>
                <a:lnTo>
                  <a:pt x="7357405" y="2345687"/>
                </a:lnTo>
                <a:lnTo>
                  <a:pt x="7491517" y="2161147"/>
                </a:lnTo>
                <a:close/>
                <a:moveTo>
                  <a:pt x="5742501" y="1976849"/>
                </a:moveTo>
                <a:lnTo>
                  <a:pt x="5742501" y="2117733"/>
                </a:lnTo>
                <a:lnTo>
                  <a:pt x="5608389" y="2161268"/>
                </a:lnTo>
                <a:lnTo>
                  <a:pt x="5742501" y="2204803"/>
                </a:lnTo>
                <a:lnTo>
                  <a:pt x="5742501" y="2345687"/>
                </a:lnTo>
                <a:lnTo>
                  <a:pt x="5876613" y="2161147"/>
                </a:lnTo>
                <a:close/>
                <a:moveTo>
                  <a:pt x="4127596" y="1976849"/>
                </a:moveTo>
                <a:lnTo>
                  <a:pt x="4127596" y="2117733"/>
                </a:lnTo>
                <a:lnTo>
                  <a:pt x="3993485" y="2161268"/>
                </a:lnTo>
                <a:lnTo>
                  <a:pt x="4127596" y="2204803"/>
                </a:lnTo>
                <a:lnTo>
                  <a:pt x="4127596" y="2345687"/>
                </a:lnTo>
                <a:lnTo>
                  <a:pt x="4261708" y="2161147"/>
                </a:lnTo>
                <a:close/>
                <a:moveTo>
                  <a:pt x="897183" y="1976849"/>
                </a:moveTo>
                <a:lnTo>
                  <a:pt x="897183" y="2117733"/>
                </a:lnTo>
                <a:lnTo>
                  <a:pt x="763071" y="2161268"/>
                </a:lnTo>
                <a:lnTo>
                  <a:pt x="897183" y="2204803"/>
                </a:lnTo>
                <a:lnTo>
                  <a:pt x="897183" y="2345687"/>
                </a:lnTo>
                <a:lnTo>
                  <a:pt x="1031294" y="2161147"/>
                </a:lnTo>
                <a:close/>
                <a:moveTo>
                  <a:pt x="9263026" y="1976728"/>
                </a:moveTo>
                <a:lnTo>
                  <a:pt x="9128914" y="2161026"/>
                </a:lnTo>
                <a:lnTo>
                  <a:pt x="9263026" y="2345566"/>
                </a:lnTo>
                <a:lnTo>
                  <a:pt x="9263026" y="2204682"/>
                </a:lnTo>
                <a:lnTo>
                  <a:pt x="9397017" y="2161147"/>
                </a:lnTo>
                <a:lnTo>
                  <a:pt x="9263026" y="2117612"/>
                </a:lnTo>
                <a:close/>
                <a:moveTo>
                  <a:pt x="7647880" y="1976728"/>
                </a:moveTo>
                <a:lnTo>
                  <a:pt x="7513768" y="2161026"/>
                </a:lnTo>
                <a:lnTo>
                  <a:pt x="7647880" y="2345566"/>
                </a:lnTo>
                <a:lnTo>
                  <a:pt x="7647880" y="2204682"/>
                </a:lnTo>
                <a:lnTo>
                  <a:pt x="7781992" y="2161147"/>
                </a:lnTo>
                <a:lnTo>
                  <a:pt x="7647880" y="2117612"/>
                </a:lnTo>
                <a:close/>
                <a:moveTo>
                  <a:pt x="6033217" y="1976728"/>
                </a:moveTo>
                <a:lnTo>
                  <a:pt x="5899106" y="2161026"/>
                </a:lnTo>
                <a:lnTo>
                  <a:pt x="6033217" y="2345566"/>
                </a:lnTo>
                <a:lnTo>
                  <a:pt x="6033217" y="2204682"/>
                </a:lnTo>
                <a:lnTo>
                  <a:pt x="6167329" y="2161147"/>
                </a:lnTo>
                <a:lnTo>
                  <a:pt x="6033217" y="2117612"/>
                </a:lnTo>
                <a:close/>
                <a:moveTo>
                  <a:pt x="4418313" y="1976728"/>
                </a:moveTo>
                <a:lnTo>
                  <a:pt x="4284201" y="2161026"/>
                </a:lnTo>
                <a:lnTo>
                  <a:pt x="4418313" y="2345566"/>
                </a:lnTo>
                <a:lnTo>
                  <a:pt x="4418313" y="2204682"/>
                </a:lnTo>
                <a:lnTo>
                  <a:pt x="4552304" y="2161147"/>
                </a:lnTo>
                <a:lnTo>
                  <a:pt x="4418313" y="2117612"/>
                </a:lnTo>
                <a:close/>
                <a:moveTo>
                  <a:pt x="1187536" y="1976728"/>
                </a:moveTo>
                <a:lnTo>
                  <a:pt x="1053425" y="2161026"/>
                </a:lnTo>
                <a:lnTo>
                  <a:pt x="1187536" y="2345566"/>
                </a:lnTo>
                <a:lnTo>
                  <a:pt x="1187536" y="2204682"/>
                </a:lnTo>
                <a:lnTo>
                  <a:pt x="1321648" y="2161147"/>
                </a:lnTo>
                <a:lnTo>
                  <a:pt x="1187536" y="2117612"/>
                </a:lnTo>
                <a:close/>
                <a:moveTo>
                  <a:pt x="2512571" y="1976607"/>
                </a:moveTo>
                <a:lnTo>
                  <a:pt x="2512571" y="2117491"/>
                </a:lnTo>
                <a:lnTo>
                  <a:pt x="2378459" y="2161026"/>
                </a:lnTo>
                <a:lnTo>
                  <a:pt x="2512571" y="2204561"/>
                </a:lnTo>
                <a:lnTo>
                  <a:pt x="2512571" y="2345445"/>
                </a:lnTo>
                <a:lnTo>
                  <a:pt x="2646683" y="2160905"/>
                </a:lnTo>
                <a:close/>
                <a:moveTo>
                  <a:pt x="2803046" y="1976486"/>
                </a:moveTo>
                <a:lnTo>
                  <a:pt x="2668934" y="2160784"/>
                </a:lnTo>
                <a:lnTo>
                  <a:pt x="2803046" y="2345324"/>
                </a:lnTo>
                <a:lnTo>
                  <a:pt x="2803046" y="2204440"/>
                </a:lnTo>
                <a:lnTo>
                  <a:pt x="2937157" y="2160905"/>
                </a:lnTo>
                <a:lnTo>
                  <a:pt x="2803046" y="2117370"/>
                </a:lnTo>
                <a:close/>
                <a:moveTo>
                  <a:pt x="9925845" y="1914812"/>
                </a:move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lnTo>
                  <a:pt x="9925845" y="2408692"/>
                </a:ln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close/>
                <a:moveTo>
                  <a:pt x="8310578" y="1914812"/>
                </a:move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lnTo>
                  <a:pt x="8310578" y="2408692"/>
                </a:ln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close/>
                <a:moveTo>
                  <a:pt x="6695795" y="1914812"/>
                </a:move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lnTo>
                  <a:pt x="6695795" y="2408692"/>
                </a:ln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close/>
                <a:moveTo>
                  <a:pt x="5079439" y="1914691"/>
                </a:move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lnTo>
                  <a:pt x="5079439" y="2408571"/>
                </a:ln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close/>
                <a:moveTo>
                  <a:pt x="3464656" y="1914691"/>
                </a:move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lnTo>
                  <a:pt x="3464656" y="2408571"/>
                </a:ln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close/>
                <a:moveTo>
                  <a:pt x="1849630" y="1914691"/>
                </a:move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lnTo>
                  <a:pt x="1849630" y="2408571"/>
                </a:ln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close/>
                <a:moveTo>
                  <a:pt x="8689695" y="1885305"/>
                </a:moveTo>
                <a:lnTo>
                  <a:pt x="8689574" y="1885426"/>
                </a:lnTo>
                <a:lnTo>
                  <a:pt x="8472746" y="1955928"/>
                </a:lnTo>
                <a:lnTo>
                  <a:pt x="8472746" y="2042998"/>
                </a:lnTo>
                <a:lnTo>
                  <a:pt x="8555583" y="2069845"/>
                </a:lnTo>
                <a:close/>
                <a:moveTo>
                  <a:pt x="7074791" y="1885305"/>
                </a:moveTo>
                <a:lnTo>
                  <a:pt x="7074670" y="1885426"/>
                </a:lnTo>
                <a:lnTo>
                  <a:pt x="6857842" y="1955928"/>
                </a:lnTo>
                <a:lnTo>
                  <a:pt x="6857842" y="2042998"/>
                </a:lnTo>
                <a:lnTo>
                  <a:pt x="6940679" y="2069845"/>
                </a:lnTo>
                <a:close/>
                <a:moveTo>
                  <a:pt x="5459886" y="1885305"/>
                </a:moveTo>
                <a:lnTo>
                  <a:pt x="5459766" y="1885426"/>
                </a:lnTo>
                <a:lnTo>
                  <a:pt x="5242937" y="1955928"/>
                </a:lnTo>
                <a:lnTo>
                  <a:pt x="5242937" y="2042998"/>
                </a:lnTo>
                <a:lnTo>
                  <a:pt x="5325775" y="2069845"/>
                </a:lnTo>
                <a:close/>
                <a:moveTo>
                  <a:pt x="3844982" y="1885305"/>
                </a:moveTo>
                <a:lnTo>
                  <a:pt x="3844861" y="1885426"/>
                </a:lnTo>
                <a:lnTo>
                  <a:pt x="3628033" y="1955928"/>
                </a:lnTo>
                <a:lnTo>
                  <a:pt x="3628033" y="2042998"/>
                </a:lnTo>
                <a:lnTo>
                  <a:pt x="3710870" y="2069845"/>
                </a:lnTo>
                <a:close/>
                <a:moveTo>
                  <a:pt x="2229956" y="1885305"/>
                </a:moveTo>
                <a:lnTo>
                  <a:pt x="2229836" y="1885426"/>
                </a:lnTo>
                <a:lnTo>
                  <a:pt x="2013007" y="1955928"/>
                </a:lnTo>
                <a:lnTo>
                  <a:pt x="2013007" y="2042998"/>
                </a:lnTo>
                <a:lnTo>
                  <a:pt x="2095845" y="2069845"/>
                </a:lnTo>
                <a:close/>
                <a:moveTo>
                  <a:pt x="615052" y="1885305"/>
                </a:moveTo>
                <a:lnTo>
                  <a:pt x="614931" y="1885426"/>
                </a:lnTo>
                <a:lnTo>
                  <a:pt x="398103" y="1955928"/>
                </a:lnTo>
                <a:lnTo>
                  <a:pt x="398103" y="2042998"/>
                </a:lnTo>
                <a:lnTo>
                  <a:pt x="480940" y="2069845"/>
                </a:lnTo>
                <a:close/>
                <a:moveTo>
                  <a:pt x="3084934" y="1884942"/>
                </a:moveTo>
                <a:lnTo>
                  <a:pt x="3218925" y="2069482"/>
                </a:lnTo>
                <a:lnTo>
                  <a:pt x="3301763" y="2042635"/>
                </a:lnTo>
                <a:lnTo>
                  <a:pt x="3301763" y="1955565"/>
                </a:lnTo>
                <a:lnTo>
                  <a:pt x="3301884" y="1955445"/>
                </a:lnTo>
                <a:close/>
                <a:moveTo>
                  <a:pt x="1469909" y="1884942"/>
                </a:moveTo>
                <a:lnTo>
                  <a:pt x="1604021" y="2069482"/>
                </a:lnTo>
                <a:lnTo>
                  <a:pt x="1686858" y="2042635"/>
                </a:lnTo>
                <a:lnTo>
                  <a:pt x="1686858" y="1955565"/>
                </a:lnTo>
                <a:lnTo>
                  <a:pt x="1686858" y="1955445"/>
                </a:lnTo>
                <a:close/>
                <a:moveTo>
                  <a:pt x="9545157" y="1884821"/>
                </a:moveTo>
                <a:lnTo>
                  <a:pt x="9679269" y="2069361"/>
                </a:lnTo>
                <a:lnTo>
                  <a:pt x="9762106" y="2042514"/>
                </a:lnTo>
                <a:lnTo>
                  <a:pt x="9762106" y="1955445"/>
                </a:lnTo>
                <a:lnTo>
                  <a:pt x="9762106" y="1955323"/>
                </a:lnTo>
                <a:close/>
                <a:moveTo>
                  <a:pt x="7930374" y="1884821"/>
                </a:moveTo>
                <a:lnTo>
                  <a:pt x="8064364" y="2069361"/>
                </a:lnTo>
                <a:lnTo>
                  <a:pt x="8147202" y="2042514"/>
                </a:lnTo>
                <a:lnTo>
                  <a:pt x="8147202" y="1955445"/>
                </a:lnTo>
                <a:lnTo>
                  <a:pt x="8147322" y="1955323"/>
                </a:lnTo>
                <a:close/>
                <a:moveTo>
                  <a:pt x="6315590" y="1884821"/>
                </a:moveTo>
                <a:lnTo>
                  <a:pt x="6449702" y="2069361"/>
                </a:lnTo>
                <a:lnTo>
                  <a:pt x="6532539" y="2042514"/>
                </a:lnTo>
                <a:lnTo>
                  <a:pt x="6532539" y="1955445"/>
                </a:lnTo>
                <a:lnTo>
                  <a:pt x="6532539" y="1955323"/>
                </a:lnTo>
                <a:close/>
                <a:moveTo>
                  <a:pt x="4700444" y="1884821"/>
                </a:moveTo>
                <a:lnTo>
                  <a:pt x="4834555" y="2069361"/>
                </a:lnTo>
                <a:lnTo>
                  <a:pt x="4917393" y="2042514"/>
                </a:lnTo>
                <a:lnTo>
                  <a:pt x="4917393" y="1955445"/>
                </a:lnTo>
                <a:lnTo>
                  <a:pt x="4917393" y="1955323"/>
                </a:lnTo>
                <a:close/>
                <a:moveTo>
                  <a:pt x="8864319" y="1828588"/>
                </a:moveTo>
                <a:lnTo>
                  <a:pt x="8719081" y="1875751"/>
                </a:lnTo>
                <a:lnTo>
                  <a:pt x="8719081" y="1875630"/>
                </a:lnTo>
                <a:lnTo>
                  <a:pt x="8573844" y="2075528"/>
                </a:lnTo>
                <a:lnTo>
                  <a:pt x="8808811" y="2151835"/>
                </a:lnTo>
                <a:lnTo>
                  <a:pt x="8954049" y="2104673"/>
                </a:lnTo>
                <a:lnTo>
                  <a:pt x="8954049" y="1952059"/>
                </a:lnTo>
                <a:close/>
                <a:moveTo>
                  <a:pt x="7249414" y="1828588"/>
                </a:moveTo>
                <a:lnTo>
                  <a:pt x="7104177" y="1875751"/>
                </a:lnTo>
                <a:lnTo>
                  <a:pt x="7104177" y="1875630"/>
                </a:lnTo>
                <a:lnTo>
                  <a:pt x="6958940" y="2075528"/>
                </a:lnTo>
                <a:lnTo>
                  <a:pt x="7193907" y="2151835"/>
                </a:lnTo>
                <a:lnTo>
                  <a:pt x="7339145" y="2104673"/>
                </a:lnTo>
                <a:lnTo>
                  <a:pt x="7339145" y="1952059"/>
                </a:lnTo>
                <a:close/>
                <a:moveTo>
                  <a:pt x="5634510" y="1828588"/>
                </a:moveTo>
                <a:lnTo>
                  <a:pt x="5489273" y="1875751"/>
                </a:lnTo>
                <a:lnTo>
                  <a:pt x="5489273" y="1875630"/>
                </a:lnTo>
                <a:lnTo>
                  <a:pt x="5344035" y="2075528"/>
                </a:lnTo>
                <a:lnTo>
                  <a:pt x="5579003" y="2151835"/>
                </a:lnTo>
                <a:lnTo>
                  <a:pt x="5724240" y="2104673"/>
                </a:lnTo>
                <a:lnTo>
                  <a:pt x="5724240" y="1952059"/>
                </a:lnTo>
                <a:close/>
                <a:moveTo>
                  <a:pt x="4019606" y="1828588"/>
                </a:moveTo>
                <a:lnTo>
                  <a:pt x="3874368" y="1875751"/>
                </a:lnTo>
                <a:lnTo>
                  <a:pt x="3874368" y="1875630"/>
                </a:lnTo>
                <a:lnTo>
                  <a:pt x="3729130" y="2075528"/>
                </a:lnTo>
                <a:lnTo>
                  <a:pt x="3964098" y="2151835"/>
                </a:lnTo>
                <a:lnTo>
                  <a:pt x="4109336" y="2104673"/>
                </a:lnTo>
                <a:lnTo>
                  <a:pt x="4109336" y="1952059"/>
                </a:lnTo>
                <a:close/>
                <a:moveTo>
                  <a:pt x="2910190" y="1828588"/>
                </a:moveTo>
                <a:cubicBezTo>
                  <a:pt x="2910190" y="1828588"/>
                  <a:pt x="2820581" y="1952179"/>
                  <a:pt x="2820581" y="1952179"/>
                </a:cubicBezTo>
                <a:lnTo>
                  <a:pt x="2820581" y="2104794"/>
                </a:lnTo>
                <a:lnTo>
                  <a:pt x="2965818" y="2151956"/>
                </a:lnTo>
                <a:lnTo>
                  <a:pt x="3200665" y="2075649"/>
                </a:lnTo>
                <a:lnTo>
                  <a:pt x="3055548" y="1875751"/>
                </a:lnTo>
                <a:lnTo>
                  <a:pt x="2910311" y="1828588"/>
                </a:lnTo>
                <a:close/>
                <a:moveTo>
                  <a:pt x="1295285" y="1828588"/>
                </a:moveTo>
                <a:cubicBezTo>
                  <a:pt x="1295285" y="1828588"/>
                  <a:pt x="1205555" y="1952179"/>
                  <a:pt x="1205555" y="1952179"/>
                </a:cubicBezTo>
                <a:lnTo>
                  <a:pt x="1205555" y="2104794"/>
                </a:lnTo>
                <a:lnTo>
                  <a:pt x="1350792" y="2151956"/>
                </a:lnTo>
                <a:lnTo>
                  <a:pt x="1585760" y="2075649"/>
                </a:lnTo>
                <a:lnTo>
                  <a:pt x="1440644" y="1875751"/>
                </a:lnTo>
                <a:lnTo>
                  <a:pt x="1295406" y="1828588"/>
                </a:lnTo>
                <a:close/>
                <a:moveTo>
                  <a:pt x="9370654" y="1828468"/>
                </a:moveTo>
                <a:cubicBezTo>
                  <a:pt x="9370654" y="1828468"/>
                  <a:pt x="9280924" y="1952059"/>
                  <a:pt x="9280924" y="1952059"/>
                </a:cubicBezTo>
                <a:lnTo>
                  <a:pt x="9280924" y="2104673"/>
                </a:lnTo>
                <a:lnTo>
                  <a:pt x="9426161" y="2151835"/>
                </a:lnTo>
                <a:lnTo>
                  <a:pt x="9661008" y="2075528"/>
                </a:lnTo>
                <a:lnTo>
                  <a:pt x="9515892" y="1875630"/>
                </a:lnTo>
                <a:close/>
                <a:moveTo>
                  <a:pt x="7755629" y="1828468"/>
                </a:moveTo>
                <a:cubicBezTo>
                  <a:pt x="7755629" y="1828468"/>
                  <a:pt x="7666019" y="1952059"/>
                  <a:pt x="7666019" y="1952059"/>
                </a:cubicBezTo>
                <a:lnTo>
                  <a:pt x="7666019" y="2104673"/>
                </a:lnTo>
                <a:lnTo>
                  <a:pt x="7811257" y="2151835"/>
                </a:lnTo>
                <a:lnTo>
                  <a:pt x="8046103" y="2075528"/>
                </a:lnTo>
                <a:lnTo>
                  <a:pt x="7900987" y="1875630"/>
                </a:lnTo>
                <a:lnTo>
                  <a:pt x="7755750" y="1828468"/>
                </a:lnTo>
                <a:close/>
                <a:moveTo>
                  <a:pt x="6140966" y="1828468"/>
                </a:moveTo>
                <a:cubicBezTo>
                  <a:pt x="6140966" y="1828468"/>
                  <a:pt x="6051236" y="1952059"/>
                  <a:pt x="6051236" y="1952059"/>
                </a:cubicBezTo>
                <a:lnTo>
                  <a:pt x="6051236" y="2104673"/>
                </a:lnTo>
                <a:lnTo>
                  <a:pt x="6196474" y="2151835"/>
                </a:lnTo>
                <a:lnTo>
                  <a:pt x="6431441" y="2075528"/>
                </a:lnTo>
                <a:lnTo>
                  <a:pt x="6286325" y="1875630"/>
                </a:lnTo>
                <a:lnTo>
                  <a:pt x="6141087" y="1828468"/>
                </a:lnTo>
                <a:close/>
                <a:moveTo>
                  <a:pt x="4525941" y="1828468"/>
                </a:moveTo>
                <a:cubicBezTo>
                  <a:pt x="4525941" y="1828468"/>
                  <a:pt x="4436211" y="1952059"/>
                  <a:pt x="4436211" y="1952059"/>
                </a:cubicBezTo>
                <a:lnTo>
                  <a:pt x="4436211" y="2104673"/>
                </a:lnTo>
                <a:lnTo>
                  <a:pt x="4581448" y="2151835"/>
                </a:lnTo>
                <a:lnTo>
                  <a:pt x="4816295" y="2075528"/>
                </a:lnTo>
                <a:lnTo>
                  <a:pt x="4671178" y="1875630"/>
                </a:lnTo>
                <a:close/>
                <a:moveTo>
                  <a:pt x="2404580" y="1828347"/>
                </a:moveTo>
                <a:lnTo>
                  <a:pt x="2259343" y="1875510"/>
                </a:lnTo>
                <a:lnTo>
                  <a:pt x="2259343" y="1875389"/>
                </a:lnTo>
                <a:lnTo>
                  <a:pt x="2114105" y="2075287"/>
                </a:lnTo>
                <a:lnTo>
                  <a:pt x="2349073" y="2151594"/>
                </a:lnTo>
                <a:lnTo>
                  <a:pt x="2494310" y="2104431"/>
                </a:lnTo>
                <a:lnTo>
                  <a:pt x="2494310" y="1951817"/>
                </a:lnTo>
                <a:close/>
                <a:moveTo>
                  <a:pt x="789676" y="1828347"/>
                </a:moveTo>
                <a:lnTo>
                  <a:pt x="644438" y="1875510"/>
                </a:lnTo>
                <a:lnTo>
                  <a:pt x="644438" y="1875389"/>
                </a:lnTo>
                <a:lnTo>
                  <a:pt x="499201" y="2075287"/>
                </a:lnTo>
                <a:lnTo>
                  <a:pt x="734168" y="2151594"/>
                </a:lnTo>
                <a:lnTo>
                  <a:pt x="879406" y="2104431"/>
                </a:lnTo>
                <a:lnTo>
                  <a:pt x="879406" y="1951817"/>
                </a:lnTo>
                <a:close/>
                <a:moveTo>
                  <a:pt x="9117909" y="1746477"/>
                </a:moveTo>
                <a:lnTo>
                  <a:pt x="9117909" y="1746598"/>
                </a:lnTo>
                <a:lnTo>
                  <a:pt x="8972672" y="1793761"/>
                </a:lnTo>
                <a:lnTo>
                  <a:pt x="8972672" y="1946375"/>
                </a:lnTo>
                <a:lnTo>
                  <a:pt x="9117909" y="2146031"/>
                </a:lnTo>
                <a:cubicBezTo>
                  <a:pt x="9117909" y="2146031"/>
                  <a:pt x="9263147" y="1946254"/>
                  <a:pt x="9263147" y="1946254"/>
                </a:cubicBezTo>
                <a:lnTo>
                  <a:pt x="9263147" y="1793761"/>
                </a:lnTo>
                <a:close/>
                <a:moveTo>
                  <a:pt x="7502642" y="1746477"/>
                </a:moveTo>
                <a:lnTo>
                  <a:pt x="7502642" y="1746598"/>
                </a:lnTo>
                <a:lnTo>
                  <a:pt x="7357405" y="1793761"/>
                </a:lnTo>
                <a:lnTo>
                  <a:pt x="7357405" y="1946375"/>
                </a:lnTo>
                <a:lnTo>
                  <a:pt x="7502642" y="2146031"/>
                </a:lnTo>
                <a:lnTo>
                  <a:pt x="7647880" y="1946375"/>
                </a:lnTo>
                <a:cubicBezTo>
                  <a:pt x="7647880" y="1946375"/>
                  <a:pt x="7647880" y="1946254"/>
                  <a:pt x="7647880" y="1946254"/>
                </a:cubicBezTo>
                <a:lnTo>
                  <a:pt x="7647880" y="1793761"/>
                </a:lnTo>
                <a:close/>
                <a:moveTo>
                  <a:pt x="5888101" y="1746477"/>
                </a:moveTo>
                <a:lnTo>
                  <a:pt x="5888101" y="1746598"/>
                </a:lnTo>
                <a:lnTo>
                  <a:pt x="5742864" y="1793761"/>
                </a:lnTo>
                <a:lnTo>
                  <a:pt x="5742864" y="1946375"/>
                </a:lnTo>
                <a:lnTo>
                  <a:pt x="5888101" y="2146031"/>
                </a:lnTo>
                <a:lnTo>
                  <a:pt x="6033338" y="1946375"/>
                </a:lnTo>
                <a:cubicBezTo>
                  <a:pt x="6033338" y="1946375"/>
                  <a:pt x="6033338" y="1946254"/>
                  <a:pt x="6033338" y="1946254"/>
                </a:cubicBezTo>
                <a:lnTo>
                  <a:pt x="6033338" y="1793761"/>
                </a:lnTo>
                <a:close/>
                <a:moveTo>
                  <a:pt x="4273196" y="1746477"/>
                </a:moveTo>
                <a:lnTo>
                  <a:pt x="4273196" y="1746598"/>
                </a:lnTo>
                <a:lnTo>
                  <a:pt x="4127959" y="1793761"/>
                </a:lnTo>
                <a:lnTo>
                  <a:pt x="4127959" y="1946375"/>
                </a:lnTo>
                <a:lnTo>
                  <a:pt x="4273196" y="2146031"/>
                </a:lnTo>
                <a:cubicBezTo>
                  <a:pt x="4273196" y="2146031"/>
                  <a:pt x="4418434" y="1946254"/>
                  <a:pt x="4418434" y="1946254"/>
                </a:cubicBezTo>
                <a:lnTo>
                  <a:pt x="4418434" y="1793761"/>
                </a:lnTo>
                <a:close/>
                <a:moveTo>
                  <a:pt x="1042420" y="1746477"/>
                </a:moveTo>
                <a:lnTo>
                  <a:pt x="1042420" y="1746598"/>
                </a:lnTo>
                <a:lnTo>
                  <a:pt x="897183" y="1793761"/>
                </a:lnTo>
                <a:lnTo>
                  <a:pt x="897183" y="1946375"/>
                </a:lnTo>
                <a:lnTo>
                  <a:pt x="1042420" y="2146031"/>
                </a:lnTo>
                <a:lnTo>
                  <a:pt x="1187657" y="1946375"/>
                </a:lnTo>
                <a:cubicBezTo>
                  <a:pt x="1187657" y="1946375"/>
                  <a:pt x="1187657" y="1946254"/>
                  <a:pt x="1187657" y="1946254"/>
                </a:cubicBezTo>
                <a:lnTo>
                  <a:pt x="1187657" y="1793761"/>
                </a:lnTo>
                <a:close/>
                <a:moveTo>
                  <a:pt x="2657808" y="1746235"/>
                </a:moveTo>
                <a:lnTo>
                  <a:pt x="2657808" y="1746356"/>
                </a:lnTo>
                <a:lnTo>
                  <a:pt x="2512571" y="1793519"/>
                </a:lnTo>
                <a:lnTo>
                  <a:pt x="2512571" y="1946133"/>
                </a:lnTo>
                <a:lnTo>
                  <a:pt x="2657808" y="2145789"/>
                </a:lnTo>
                <a:lnTo>
                  <a:pt x="2803046" y="1946133"/>
                </a:lnTo>
                <a:cubicBezTo>
                  <a:pt x="2803046" y="1946133"/>
                  <a:pt x="2803046" y="1946012"/>
                  <a:pt x="2803046" y="1946012"/>
                </a:cubicBezTo>
                <a:lnTo>
                  <a:pt x="2803046" y="1793519"/>
                </a:lnTo>
                <a:close/>
                <a:moveTo>
                  <a:pt x="10070841" y="1714672"/>
                </a:moveTo>
                <a:lnTo>
                  <a:pt x="10070841" y="1714839"/>
                </a:lnTo>
                <a:lnTo>
                  <a:pt x="9936850" y="1899212"/>
                </a:lnTo>
                <a:lnTo>
                  <a:pt x="9988004" y="1969714"/>
                </a:lnTo>
                <a:lnTo>
                  <a:pt x="10070841" y="1942747"/>
                </a:lnTo>
                <a:lnTo>
                  <a:pt x="10070841" y="1714839"/>
                </a:lnTo>
                <a:lnTo>
                  <a:pt x="10070962" y="1714672"/>
                </a:lnTo>
                <a:close/>
                <a:moveTo>
                  <a:pt x="8455815" y="1714672"/>
                </a:moveTo>
                <a:lnTo>
                  <a:pt x="8321825" y="1899212"/>
                </a:lnTo>
                <a:lnTo>
                  <a:pt x="8372979" y="1969714"/>
                </a:lnTo>
                <a:lnTo>
                  <a:pt x="8455815" y="1942747"/>
                </a:lnTo>
                <a:close/>
                <a:moveTo>
                  <a:pt x="6841154" y="1714672"/>
                </a:moveTo>
                <a:lnTo>
                  <a:pt x="6841154" y="1714837"/>
                </a:lnTo>
                <a:lnTo>
                  <a:pt x="6707163" y="1899212"/>
                </a:lnTo>
                <a:lnTo>
                  <a:pt x="6758316" y="1969714"/>
                </a:lnTo>
                <a:lnTo>
                  <a:pt x="6841154" y="1942747"/>
                </a:lnTo>
                <a:lnTo>
                  <a:pt x="6841154" y="1714837"/>
                </a:lnTo>
                <a:lnTo>
                  <a:pt x="6841274" y="1714672"/>
                </a:lnTo>
                <a:close/>
                <a:moveTo>
                  <a:pt x="9780366" y="1714551"/>
                </a:moveTo>
                <a:lnTo>
                  <a:pt x="9780366" y="1942626"/>
                </a:lnTo>
                <a:lnTo>
                  <a:pt x="9863203" y="1969593"/>
                </a:lnTo>
                <a:lnTo>
                  <a:pt x="9914357" y="1899091"/>
                </a:lnTo>
                <a:lnTo>
                  <a:pt x="9914478" y="1899091"/>
                </a:lnTo>
                <a:close/>
                <a:moveTo>
                  <a:pt x="8165462" y="1714551"/>
                </a:moveTo>
                <a:lnTo>
                  <a:pt x="8165462" y="1942626"/>
                </a:lnTo>
                <a:lnTo>
                  <a:pt x="8248299" y="1969593"/>
                </a:lnTo>
                <a:lnTo>
                  <a:pt x="8299453" y="1899091"/>
                </a:lnTo>
                <a:lnTo>
                  <a:pt x="8299574" y="1899091"/>
                </a:lnTo>
                <a:close/>
                <a:moveTo>
                  <a:pt x="6550800" y="1714551"/>
                </a:moveTo>
                <a:lnTo>
                  <a:pt x="6550800" y="1942626"/>
                </a:lnTo>
                <a:lnTo>
                  <a:pt x="6633637" y="1969593"/>
                </a:lnTo>
                <a:lnTo>
                  <a:pt x="6684791" y="1899091"/>
                </a:lnTo>
                <a:lnTo>
                  <a:pt x="6684911" y="1899091"/>
                </a:lnTo>
                <a:close/>
                <a:moveTo>
                  <a:pt x="5224798" y="1714551"/>
                </a:moveTo>
                <a:lnTo>
                  <a:pt x="5224798" y="1714718"/>
                </a:lnTo>
                <a:lnTo>
                  <a:pt x="5090807" y="1899091"/>
                </a:lnTo>
                <a:lnTo>
                  <a:pt x="5141961" y="1969593"/>
                </a:lnTo>
                <a:lnTo>
                  <a:pt x="5224798" y="1942626"/>
                </a:lnTo>
                <a:lnTo>
                  <a:pt x="5224798" y="1714718"/>
                </a:lnTo>
                <a:lnTo>
                  <a:pt x="5224919" y="1714551"/>
                </a:lnTo>
                <a:close/>
                <a:moveTo>
                  <a:pt x="3609893" y="1714551"/>
                </a:moveTo>
                <a:lnTo>
                  <a:pt x="3475902" y="1899091"/>
                </a:lnTo>
                <a:lnTo>
                  <a:pt x="3527056" y="1969593"/>
                </a:lnTo>
                <a:lnTo>
                  <a:pt x="3609893" y="1942626"/>
                </a:lnTo>
                <a:close/>
                <a:moveTo>
                  <a:pt x="1994989" y="1714551"/>
                </a:moveTo>
                <a:lnTo>
                  <a:pt x="1994989" y="1714718"/>
                </a:lnTo>
                <a:lnTo>
                  <a:pt x="1860998" y="1899091"/>
                </a:lnTo>
                <a:lnTo>
                  <a:pt x="1912151" y="1969593"/>
                </a:lnTo>
                <a:lnTo>
                  <a:pt x="1994989" y="1942626"/>
                </a:lnTo>
                <a:lnTo>
                  <a:pt x="1994989" y="1714718"/>
                </a:lnTo>
                <a:lnTo>
                  <a:pt x="1995110" y="1714551"/>
                </a:lnTo>
                <a:close/>
                <a:moveTo>
                  <a:pt x="380084" y="1714551"/>
                </a:moveTo>
                <a:lnTo>
                  <a:pt x="380084" y="1714718"/>
                </a:lnTo>
                <a:lnTo>
                  <a:pt x="246093" y="1899091"/>
                </a:lnTo>
                <a:lnTo>
                  <a:pt x="297247" y="1969593"/>
                </a:lnTo>
                <a:lnTo>
                  <a:pt x="380084" y="1942626"/>
                </a:lnTo>
                <a:lnTo>
                  <a:pt x="380084" y="1714718"/>
                </a:lnTo>
                <a:lnTo>
                  <a:pt x="380205" y="1714551"/>
                </a:lnTo>
                <a:close/>
                <a:moveTo>
                  <a:pt x="4934444" y="1714430"/>
                </a:moveTo>
                <a:lnTo>
                  <a:pt x="4934444" y="1942505"/>
                </a:lnTo>
                <a:lnTo>
                  <a:pt x="5017281" y="1969473"/>
                </a:lnTo>
                <a:lnTo>
                  <a:pt x="5068435" y="1898970"/>
                </a:lnTo>
                <a:lnTo>
                  <a:pt x="5068556" y="1898970"/>
                </a:lnTo>
                <a:close/>
                <a:moveTo>
                  <a:pt x="3319539" y="1714430"/>
                </a:moveTo>
                <a:lnTo>
                  <a:pt x="3319539" y="1942505"/>
                </a:lnTo>
                <a:lnTo>
                  <a:pt x="3402377" y="1969473"/>
                </a:lnTo>
                <a:lnTo>
                  <a:pt x="3453530" y="1898970"/>
                </a:lnTo>
                <a:lnTo>
                  <a:pt x="3453651" y="1898970"/>
                </a:lnTo>
                <a:close/>
                <a:moveTo>
                  <a:pt x="1704635" y="1714430"/>
                </a:moveTo>
                <a:lnTo>
                  <a:pt x="1704635" y="1942505"/>
                </a:lnTo>
                <a:lnTo>
                  <a:pt x="1787472" y="1969473"/>
                </a:lnTo>
                <a:lnTo>
                  <a:pt x="1838626" y="1898970"/>
                </a:lnTo>
                <a:lnTo>
                  <a:pt x="1838747" y="1898970"/>
                </a:lnTo>
                <a:close/>
                <a:moveTo>
                  <a:pt x="89730" y="1714430"/>
                </a:moveTo>
                <a:lnTo>
                  <a:pt x="89730" y="1942505"/>
                </a:lnTo>
                <a:lnTo>
                  <a:pt x="172568" y="1969473"/>
                </a:lnTo>
                <a:lnTo>
                  <a:pt x="223721" y="1898970"/>
                </a:lnTo>
                <a:lnTo>
                  <a:pt x="223842" y="1898970"/>
                </a:lnTo>
                <a:close/>
                <a:moveTo>
                  <a:pt x="8562476" y="1566290"/>
                </a:moveTo>
                <a:lnTo>
                  <a:pt x="8472746" y="1689760"/>
                </a:lnTo>
                <a:lnTo>
                  <a:pt x="8472746" y="1936821"/>
                </a:lnTo>
                <a:lnTo>
                  <a:pt x="8707593" y="1860514"/>
                </a:lnTo>
                <a:lnTo>
                  <a:pt x="8797323" y="1737044"/>
                </a:lnTo>
                <a:lnTo>
                  <a:pt x="8707593" y="1613695"/>
                </a:lnTo>
                <a:lnTo>
                  <a:pt x="8562476" y="1566532"/>
                </a:lnTo>
                <a:close/>
                <a:moveTo>
                  <a:pt x="6947572" y="1566290"/>
                </a:moveTo>
                <a:lnTo>
                  <a:pt x="6857842" y="1689760"/>
                </a:lnTo>
                <a:lnTo>
                  <a:pt x="6857842" y="1936821"/>
                </a:lnTo>
                <a:lnTo>
                  <a:pt x="7092689" y="1860514"/>
                </a:lnTo>
                <a:lnTo>
                  <a:pt x="7182419" y="1737044"/>
                </a:lnTo>
                <a:lnTo>
                  <a:pt x="7092689" y="1613695"/>
                </a:lnTo>
                <a:lnTo>
                  <a:pt x="6947572" y="1566532"/>
                </a:lnTo>
                <a:close/>
                <a:moveTo>
                  <a:pt x="5332668" y="1566290"/>
                </a:moveTo>
                <a:lnTo>
                  <a:pt x="5242937" y="1689760"/>
                </a:lnTo>
                <a:lnTo>
                  <a:pt x="5242937" y="1936821"/>
                </a:lnTo>
                <a:lnTo>
                  <a:pt x="5477784" y="1860514"/>
                </a:lnTo>
                <a:lnTo>
                  <a:pt x="5567515" y="1737044"/>
                </a:lnTo>
                <a:lnTo>
                  <a:pt x="5477784" y="1613695"/>
                </a:lnTo>
                <a:lnTo>
                  <a:pt x="5332668" y="1566532"/>
                </a:lnTo>
                <a:close/>
                <a:moveTo>
                  <a:pt x="3717763" y="1566290"/>
                </a:moveTo>
                <a:lnTo>
                  <a:pt x="3628033" y="1689760"/>
                </a:lnTo>
                <a:lnTo>
                  <a:pt x="3628033" y="1936821"/>
                </a:lnTo>
                <a:lnTo>
                  <a:pt x="3862879" y="1860514"/>
                </a:lnTo>
                <a:lnTo>
                  <a:pt x="3952610" y="1737044"/>
                </a:lnTo>
                <a:lnTo>
                  <a:pt x="3862879" y="1613695"/>
                </a:lnTo>
                <a:lnTo>
                  <a:pt x="3717763" y="1566532"/>
                </a:lnTo>
                <a:close/>
                <a:moveTo>
                  <a:pt x="3211911" y="1566170"/>
                </a:moveTo>
                <a:lnTo>
                  <a:pt x="3066795" y="1613332"/>
                </a:lnTo>
                <a:lnTo>
                  <a:pt x="3066795" y="1613574"/>
                </a:lnTo>
                <a:lnTo>
                  <a:pt x="2977064" y="1736923"/>
                </a:lnTo>
                <a:lnTo>
                  <a:pt x="3066795" y="1860393"/>
                </a:lnTo>
                <a:lnTo>
                  <a:pt x="3301641" y="1936700"/>
                </a:lnTo>
                <a:lnTo>
                  <a:pt x="3301641" y="1689640"/>
                </a:lnTo>
                <a:close/>
                <a:moveTo>
                  <a:pt x="1597007" y="1566170"/>
                </a:moveTo>
                <a:lnTo>
                  <a:pt x="1451890" y="1613332"/>
                </a:lnTo>
                <a:lnTo>
                  <a:pt x="1451769" y="1613574"/>
                </a:lnTo>
                <a:lnTo>
                  <a:pt x="1362039" y="1736923"/>
                </a:lnTo>
                <a:lnTo>
                  <a:pt x="1451769" y="1860393"/>
                </a:lnTo>
                <a:lnTo>
                  <a:pt x="1686737" y="1936700"/>
                </a:lnTo>
                <a:lnTo>
                  <a:pt x="1686737" y="1689640"/>
                </a:lnTo>
                <a:close/>
                <a:moveTo>
                  <a:pt x="9672255" y="1566049"/>
                </a:moveTo>
                <a:lnTo>
                  <a:pt x="9527138" y="1613211"/>
                </a:lnTo>
                <a:lnTo>
                  <a:pt x="9527138" y="1613453"/>
                </a:lnTo>
                <a:lnTo>
                  <a:pt x="9437408" y="1736802"/>
                </a:lnTo>
                <a:lnTo>
                  <a:pt x="9527138" y="1860272"/>
                </a:lnTo>
                <a:lnTo>
                  <a:pt x="9761985" y="1936579"/>
                </a:lnTo>
                <a:lnTo>
                  <a:pt x="9761985" y="1689519"/>
                </a:lnTo>
                <a:close/>
                <a:moveTo>
                  <a:pt x="8057351" y="1566049"/>
                </a:moveTo>
                <a:lnTo>
                  <a:pt x="7912234" y="1613211"/>
                </a:lnTo>
                <a:lnTo>
                  <a:pt x="7912113" y="1613453"/>
                </a:lnTo>
                <a:lnTo>
                  <a:pt x="7822382" y="1736802"/>
                </a:lnTo>
                <a:lnTo>
                  <a:pt x="7912113" y="1860272"/>
                </a:lnTo>
                <a:lnTo>
                  <a:pt x="8147081" y="1936579"/>
                </a:lnTo>
                <a:lnTo>
                  <a:pt x="8147081" y="1689519"/>
                </a:lnTo>
                <a:close/>
                <a:moveTo>
                  <a:pt x="6442688" y="1566049"/>
                </a:moveTo>
                <a:lnTo>
                  <a:pt x="6297571" y="1613211"/>
                </a:lnTo>
                <a:lnTo>
                  <a:pt x="6297329" y="1613453"/>
                </a:lnTo>
                <a:lnTo>
                  <a:pt x="6207720" y="1736802"/>
                </a:lnTo>
                <a:lnTo>
                  <a:pt x="6297450" y="1860272"/>
                </a:lnTo>
                <a:lnTo>
                  <a:pt x="6532418" y="1936579"/>
                </a:lnTo>
                <a:lnTo>
                  <a:pt x="6532418" y="1689519"/>
                </a:lnTo>
                <a:close/>
                <a:moveTo>
                  <a:pt x="4827542" y="1566049"/>
                </a:moveTo>
                <a:lnTo>
                  <a:pt x="4682425" y="1613211"/>
                </a:lnTo>
                <a:lnTo>
                  <a:pt x="4682425" y="1613453"/>
                </a:lnTo>
                <a:lnTo>
                  <a:pt x="4592695" y="1736802"/>
                </a:lnTo>
                <a:lnTo>
                  <a:pt x="4682425" y="1860272"/>
                </a:lnTo>
                <a:lnTo>
                  <a:pt x="4917272" y="1936579"/>
                </a:lnTo>
                <a:lnTo>
                  <a:pt x="4917272" y="1689519"/>
                </a:lnTo>
                <a:close/>
                <a:moveTo>
                  <a:pt x="2102617" y="1566049"/>
                </a:moveTo>
                <a:lnTo>
                  <a:pt x="2012886" y="1689519"/>
                </a:lnTo>
                <a:lnTo>
                  <a:pt x="2012886" y="1936579"/>
                </a:lnTo>
                <a:lnTo>
                  <a:pt x="2247854" y="1860272"/>
                </a:lnTo>
                <a:lnTo>
                  <a:pt x="2337585" y="1736802"/>
                </a:lnTo>
                <a:lnTo>
                  <a:pt x="2247854" y="1613453"/>
                </a:lnTo>
                <a:lnTo>
                  <a:pt x="2102738" y="1566290"/>
                </a:lnTo>
                <a:close/>
                <a:moveTo>
                  <a:pt x="487712" y="1566049"/>
                </a:moveTo>
                <a:lnTo>
                  <a:pt x="397982" y="1689519"/>
                </a:lnTo>
                <a:lnTo>
                  <a:pt x="397982" y="1936579"/>
                </a:lnTo>
                <a:lnTo>
                  <a:pt x="632950" y="1860272"/>
                </a:lnTo>
                <a:lnTo>
                  <a:pt x="722680" y="1736802"/>
                </a:lnTo>
                <a:lnTo>
                  <a:pt x="632950" y="1613453"/>
                </a:lnTo>
                <a:lnTo>
                  <a:pt x="487833" y="1566290"/>
                </a:lnTo>
                <a:close/>
                <a:moveTo>
                  <a:pt x="2820581" y="1552504"/>
                </a:moveTo>
                <a:lnTo>
                  <a:pt x="2820581" y="1693509"/>
                </a:lnTo>
                <a:lnTo>
                  <a:pt x="2686469" y="1737044"/>
                </a:lnTo>
                <a:lnTo>
                  <a:pt x="2820581" y="1780579"/>
                </a:lnTo>
                <a:lnTo>
                  <a:pt x="2820581" y="1921342"/>
                </a:lnTo>
                <a:lnTo>
                  <a:pt x="2903418" y="1807426"/>
                </a:lnTo>
                <a:lnTo>
                  <a:pt x="3037372" y="1850910"/>
                </a:lnTo>
                <a:lnTo>
                  <a:pt x="3037409" y="1850961"/>
                </a:lnTo>
                <a:lnTo>
                  <a:pt x="3037530" y="1850961"/>
                </a:lnTo>
                <a:lnTo>
                  <a:pt x="3037372" y="1850910"/>
                </a:lnTo>
                <a:lnTo>
                  <a:pt x="2954571" y="1736923"/>
                </a:lnTo>
                <a:lnTo>
                  <a:pt x="3037409" y="1623007"/>
                </a:lnTo>
                <a:lnTo>
                  <a:pt x="2903418" y="1666542"/>
                </a:lnTo>
                <a:close/>
                <a:moveTo>
                  <a:pt x="1205555" y="1552504"/>
                </a:moveTo>
                <a:lnTo>
                  <a:pt x="1205555" y="1693509"/>
                </a:lnTo>
                <a:lnTo>
                  <a:pt x="1071564" y="1737044"/>
                </a:lnTo>
                <a:lnTo>
                  <a:pt x="1205676" y="1780579"/>
                </a:lnTo>
                <a:lnTo>
                  <a:pt x="1205676" y="1921342"/>
                </a:lnTo>
                <a:lnTo>
                  <a:pt x="1288513" y="1807426"/>
                </a:lnTo>
                <a:lnTo>
                  <a:pt x="1422309" y="1850858"/>
                </a:lnTo>
                <a:lnTo>
                  <a:pt x="1422383" y="1850961"/>
                </a:lnTo>
                <a:lnTo>
                  <a:pt x="1422625" y="1850961"/>
                </a:lnTo>
                <a:lnTo>
                  <a:pt x="1422309" y="1850858"/>
                </a:lnTo>
                <a:lnTo>
                  <a:pt x="1339546" y="1736923"/>
                </a:lnTo>
                <a:lnTo>
                  <a:pt x="1422383" y="1623007"/>
                </a:lnTo>
                <a:lnTo>
                  <a:pt x="1288392" y="1666542"/>
                </a:lnTo>
                <a:close/>
                <a:moveTo>
                  <a:pt x="9281044" y="1552384"/>
                </a:moveTo>
                <a:lnTo>
                  <a:pt x="9281044" y="1693388"/>
                </a:lnTo>
                <a:lnTo>
                  <a:pt x="9146933" y="1736923"/>
                </a:lnTo>
                <a:lnTo>
                  <a:pt x="9281044" y="1780458"/>
                </a:lnTo>
                <a:lnTo>
                  <a:pt x="9281044" y="1921221"/>
                </a:lnTo>
                <a:lnTo>
                  <a:pt x="9363882" y="1807305"/>
                </a:lnTo>
                <a:lnTo>
                  <a:pt x="9497873" y="1850840"/>
                </a:lnTo>
                <a:lnTo>
                  <a:pt x="9415035" y="1736802"/>
                </a:lnTo>
                <a:lnTo>
                  <a:pt x="9497873" y="1622886"/>
                </a:lnTo>
                <a:lnTo>
                  <a:pt x="9363882" y="1666421"/>
                </a:lnTo>
                <a:close/>
                <a:moveTo>
                  <a:pt x="8954291" y="1552384"/>
                </a:moveTo>
                <a:lnTo>
                  <a:pt x="8871453" y="1666421"/>
                </a:lnTo>
                <a:lnTo>
                  <a:pt x="8871333" y="1666421"/>
                </a:lnTo>
                <a:lnTo>
                  <a:pt x="8737342" y="1622886"/>
                </a:lnTo>
                <a:lnTo>
                  <a:pt x="8820179" y="1736802"/>
                </a:lnTo>
                <a:lnTo>
                  <a:pt x="8737342" y="1850840"/>
                </a:lnTo>
                <a:lnTo>
                  <a:pt x="8871453" y="1807305"/>
                </a:lnTo>
                <a:lnTo>
                  <a:pt x="8954291" y="1921342"/>
                </a:lnTo>
                <a:lnTo>
                  <a:pt x="8954291" y="1780458"/>
                </a:lnTo>
                <a:lnTo>
                  <a:pt x="9088402" y="1736923"/>
                </a:lnTo>
                <a:lnTo>
                  <a:pt x="8954291" y="1693388"/>
                </a:lnTo>
                <a:close/>
                <a:moveTo>
                  <a:pt x="7666019" y="1552384"/>
                </a:moveTo>
                <a:lnTo>
                  <a:pt x="7666019" y="1693388"/>
                </a:lnTo>
                <a:lnTo>
                  <a:pt x="7531908" y="1736923"/>
                </a:lnTo>
                <a:lnTo>
                  <a:pt x="7666019" y="1780458"/>
                </a:lnTo>
                <a:lnTo>
                  <a:pt x="7666019" y="1921221"/>
                </a:lnTo>
                <a:lnTo>
                  <a:pt x="7748857" y="1807305"/>
                </a:lnTo>
                <a:lnTo>
                  <a:pt x="7882810" y="1850789"/>
                </a:lnTo>
                <a:lnTo>
                  <a:pt x="7882847" y="1850840"/>
                </a:lnTo>
                <a:lnTo>
                  <a:pt x="7882968" y="1850840"/>
                </a:lnTo>
                <a:lnTo>
                  <a:pt x="7882810" y="1850789"/>
                </a:lnTo>
                <a:lnTo>
                  <a:pt x="7800010" y="1736802"/>
                </a:lnTo>
                <a:lnTo>
                  <a:pt x="7882847" y="1622886"/>
                </a:lnTo>
                <a:lnTo>
                  <a:pt x="7748857" y="1666421"/>
                </a:lnTo>
                <a:close/>
                <a:moveTo>
                  <a:pt x="7339386" y="1552384"/>
                </a:moveTo>
                <a:lnTo>
                  <a:pt x="7256549" y="1666421"/>
                </a:lnTo>
                <a:lnTo>
                  <a:pt x="7256428" y="1666421"/>
                </a:lnTo>
                <a:lnTo>
                  <a:pt x="7122437" y="1622886"/>
                </a:lnTo>
                <a:lnTo>
                  <a:pt x="7205275" y="1736802"/>
                </a:lnTo>
                <a:lnTo>
                  <a:pt x="7122437" y="1850840"/>
                </a:lnTo>
                <a:lnTo>
                  <a:pt x="7256549" y="1807305"/>
                </a:lnTo>
                <a:lnTo>
                  <a:pt x="7339386" y="1921342"/>
                </a:lnTo>
                <a:lnTo>
                  <a:pt x="7339386" y="1780458"/>
                </a:lnTo>
                <a:lnTo>
                  <a:pt x="7473498" y="1736923"/>
                </a:lnTo>
                <a:lnTo>
                  <a:pt x="7339386" y="1693388"/>
                </a:lnTo>
                <a:close/>
                <a:moveTo>
                  <a:pt x="6051357" y="1552384"/>
                </a:moveTo>
                <a:lnTo>
                  <a:pt x="6051357" y="1693388"/>
                </a:lnTo>
                <a:lnTo>
                  <a:pt x="5917245" y="1736923"/>
                </a:lnTo>
                <a:lnTo>
                  <a:pt x="6051357" y="1780458"/>
                </a:lnTo>
                <a:lnTo>
                  <a:pt x="6051357" y="1921221"/>
                </a:lnTo>
                <a:lnTo>
                  <a:pt x="6134194" y="1807305"/>
                </a:lnTo>
                <a:lnTo>
                  <a:pt x="6268148" y="1850789"/>
                </a:lnTo>
                <a:lnTo>
                  <a:pt x="6268185" y="1850840"/>
                </a:lnTo>
                <a:lnTo>
                  <a:pt x="6268306" y="1850840"/>
                </a:lnTo>
                <a:lnTo>
                  <a:pt x="6268148" y="1850789"/>
                </a:lnTo>
                <a:lnTo>
                  <a:pt x="6185348" y="1736802"/>
                </a:lnTo>
                <a:lnTo>
                  <a:pt x="6268185" y="1622886"/>
                </a:lnTo>
                <a:lnTo>
                  <a:pt x="6134194" y="1666421"/>
                </a:lnTo>
                <a:close/>
                <a:moveTo>
                  <a:pt x="5724482" y="1552384"/>
                </a:moveTo>
                <a:lnTo>
                  <a:pt x="5641645" y="1666421"/>
                </a:lnTo>
                <a:lnTo>
                  <a:pt x="5641524" y="1666421"/>
                </a:lnTo>
                <a:lnTo>
                  <a:pt x="5507533" y="1622886"/>
                </a:lnTo>
                <a:lnTo>
                  <a:pt x="5590370" y="1736802"/>
                </a:lnTo>
                <a:lnTo>
                  <a:pt x="5507533" y="1850840"/>
                </a:lnTo>
                <a:lnTo>
                  <a:pt x="5641645" y="1807305"/>
                </a:lnTo>
                <a:lnTo>
                  <a:pt x="5724482" y="1921342"/>
                </a:lnTo>
                <a:lnTo>
                  <a:pt x="5724482" y="1780458"/>
                </a:lnTo>
                <a:lnTo>
                  <a:pt x="5858594" y="1736923"/>
                </a:lnTo>
                <a:lnTo>
                  <a:pt x="5724482" y="1693388"/>
                </a:lnTo>
                <a:close/>
                <a:moveTo>
                  <a:pt x="4436332" y="1552384"/>
                </a:moveTo>
                <a:lnTo>
                  <a:pt x="4436332" y="1693388"/>
                </a:lnTo>
                <a:lnTo>
                  <a:pt x="4302220" y="1736923"/>
                </a:lnTo>
                <a:lnTo>
                  <a:pt x="4436332" y="1780458"/>
                </a:lnTo>
                <a:lnTo>
                  <a:pt x="4436332" y="1921221"/>
                </a:lnTo>
                <a:lnTo>
                  <a:pt x="4519169" y="1807305"/>
                </a:lnTo>
                <a:lnTo>
                  <a:pt x="4653160" y="1850840"/>
                </a:lnTo>
                <a:lnTo>
                  <a:pt x="4570322" y="1736802"/>
                </a:lnTo>
                <a:lnTo>
                  <a:pt x="4653160" y="1622886"/>
                </a:lnTo>
                <a:lnTo>
                  <a:pt x="4519169" y="1666421"/>
                </a:lnTo>
                <a:close/>
                <a:moveTo>
                  <a:pt x="4109577" y="1552384"/>
                </a:moveTo>
                <a:lnTo>
                  <a:pt x="4026740" y="1666421"/>
                </a:lnTo>
                <a:lnTo>
                  <a:pt x="4026619" y="1666421"/>
                </a:lnTo>
                <a:lnTo>
                  <a:pt x="3892629" y="1622886"/>
                </a:lnTo>
                <a:lnTo>
                  <a:pt x="3975466" y="1736802"/>
                </a:lnTo>
                <a:lnTo>
                  <a:pt x="3892629" y="1850840"/>
                </a:lnTo>
                <a:lnTo>
                  <a:pt x="4026740" y="1807305"/>
                </a:lnTo>
                <a:lnTo>
                  <a:pt x="4109577" y="1921342"/>
                </a:lnTo>
                <a:lnTo>
                  <a:pt x="4109577" y="1780458"/>
                </a:lnTo>
                <a:lnTo>
                  <a:pt x="4243690" y="1736923"/>
                </a:lnTo>
                <a:lnTo>
                  <a:pt x="4109577" y="1693388"/>
                </a:lnTo>
                <a:close/>
                <a:moveTo>
                  <a:pt x="879164" y="1552384"/>
                </a:moveTo>
                <a:lnTo>
                  <a:pt x="796327" y="1666421"/>
                </a:lnTo>
                <a:lnTo>
                  <a:pt x="796206" y="1666421"/>
                </a:lnTo>
                <a:lnTo>
                  <a:pt x="662215" y="1622886"/>
                </a:lnTo>
                <a:lnTo>
                  <a:pt x="745052" y="1736802"/>
                </a:lnTo>
                <a:lnTo>
                  <a:pt x="662215" y="1850840"/>
                </a:lnTo>
                <a:lnTo>
                  <a:pt x="796327" y="1807305"/>
                </a:lnTo>
                <a:lnTo>
                  <a:pt x="879164" y="1921342"/>
                </a:lnTo>
                <a:lnTo>
                  <a:pt x="879164" y="1780458"/>
                </a:lnTo>
                <a:lnTo>
                  <a:pt x="1013276" y="1736923"/>
                </a:lnTo>
                <a:lnTo>
                  <a:pt x="879164" y="1693388"/>
                </a:lnTo>
                <a:close/>
                <a:moveTo>
                  <a:pt x="2494552" y="1552142"/>
                </a:moveTo>
                <a:lnTo>
                  <a:pt x="2411715" y="1666179"/>
                </a:lnTo>
                <a:lnTo>
                  <a:pt x="2411594" y="1666179"/>
                </a:lnTo>
                <a:lnTo>
                  <a:pt x="2277603" y="1622644"/>
                </a:lnTo>
                <a:lnTo>
                  <a:pt x="2360440" y="1736560"/>
                </a:lnTo>
                <a:lnTo>
                  <a:pt x="2277603" y="1850598"/>
                </a:lnTo>
                <a:lnTo>
                  <a:pt x="2411715" y="1807063"/>
                </a:lnTo>
                <a:lnTo>
                  <a:pt x="2494552" y="1921100"/>
                </a:lnTo>
                <a:lnTo>
                  <a:pt x="2494552" y="1780216"/>
                </a:lnTo>
                <a:lnTo>
                  <a:pt x="2628664" y="1736682"/>
                </a:lnTo>
                <a:lnTo>
                  <a:pt x="2494552" y="1693146"/>
                </a:lnTo>
                <a:close/>
                <a:moveTo>
                  <a:pt x="9925604" y="1484179"/>
                </a:moveTo>
                <a:lnTo>
                  <a:pt x="9780366" y="1531342"/>
                </a:lnTo>
                <a:lnTo>
                  <a:pt x="9780366" y="1683956"/>
                </a:lnTo>
                <a:lnTo>
                  <a:pt x="9925604" y="1883733"/>
                </a:lnTo>
                <a:lnTo>
                  <a:pt x="10070841" y="1683956"/>
                </a:lnTo>
                <a:lnTo>
                  <a:pt x="10070841" y="1531342"/>
                </a:lnTo>
                <a:close/>
                <a:moveTo>
                  <a:pt x="8310578" y="1484179"/>
                </a:moveTo>
                <a:lnTo>
                  <a:pt x="8165341" y="1531342"/>
                </a:lnTo>
                <a:lnTo>
                  <a:pt x="8165341" y="1683956"/>
                </a:lnTo>
                <a:lnTo>
                  <a:pt x="8310578" y="1883733"/>
                </a:lnTo>
                <a:lnTo>
                  <a:pt x="8455815" y="1683956"/>
                </a:lnTo>
                <a:lnTo>
                  <a:pt x="8455815" y="1531342"/>
                </a:lnTo>
                <a:close/>
                <a:moveTo>
                  <a:pt x="6695916" y="1484179"/>
                </a:moveTo>
                <a:lnTo>
                  <a:pt x="6550679" y="1531342"/>
                </a:lnTo>
                <a:lnTo>
                  <a:pt x="6550679" y="1683956"/>
                </a:lnTo>
                <a:lnTo>
                  <a:pt x="6695916" y="1883733"/>
                </a:lnTo>
                <a:lnTo>
                  <a:pt x="6841154" y="1683956"/>
                </a:lnTo>
                <a:lnTo>
                  <a:pt x="6841154" y="1531342"/>
                </a:lnTo>
                <a:close/>
                <a:moveTo>
                  <a:pt x="5079560" y="1484058"/>
                </a:moveTo>
                <a:lnTo>
                  <a:pt x="4934323" y="1531221"/>
                </a:lnTo>
                <a:lnTo>
                  <a:pt x="4934323" y="1683835"/>
                </a:lnTo>
                <a:lnTo>
                  <a:pt x="5079560" y="1883612"/>
                </a:lnTo>
                <a:lnTo>
                  <a:pt x="5224798" y="1683835"/>
                </a:lnTo>
                <a:lnTo>
                  <a:pt x="5224798" y="1531221"/>
                </a:lnTo>
                <a:close/>
                <a:moveTo>
                  <a:pt x="3464656" y="1484058"/>
                </a:moveTo>
                <a:lnTo>
                  <a:pt x="3319418" y="1531221"/>
                </a:lnTo>
                <a:lnTo>
                  <a:pt x="3319418" y="1683835"/>
                </a:lnTo>
                <a:lnTo>
                  <a:pt x="3464656" y="1883612"/>
                </a:lnTo>
                <a:lnTo>
                  <a:pt x="3609893" y="1683835"/>
                </a:lnTo>
                <a:lnTo>
                  <a:pt x="3609893" y="1531221"/>
                </a:lnTo>
                <a:close/>
                <a:moveTo>
                  <a:pt x="1849751" y="1484058"/>
                </a:moveTo>
                <a:lnTo>
                  <a:pt x="1704514" y="1531221"/>
                </a:lnTo>
                <a:lnTo>
                  <a:pt x="1704514" y="1683835"/>
                </a:lnTo>
                <a:lnTo>
                  <a:pt x="1849751" y="1883612"/>
                </a:lnTo>
                <a:lnTo>
                  <a:pt x="1994989" y="1683835"/>
                </a:lnTo>
                <a:lnTo>
                  <a:pt x="1994989" y="1531221"/>
                </a:lnTo>
                <a:close/>
                <a:moveTo>
                  <a:pt x="234847" y="1484058"/>
                </a:moveTo>
                <a:lnTo>
                  <a:pt x="89609" y="1531221"/>
                </a:lnTo>
                <a:lnTo>
                  <a:pt x="89609" y="1683835"/>
                </a:lnTo>
                <a:lnTo>
                  <a:pt x="234847" y="1883612"/>
                </a:lnTo>
                <a:lnTo>
                  <a:pt x="380084" y="1683835"/>
                </a:lnTo>
                <a:lnTo>
                  <a:pt x="380084" y="1531221"/>
                </a:lnTo>
                <a:close/>
                <a:moveTo>
                  <a:pt x="10242441" y="1445965"/>
                </a:moveTo>
                <a:lnTo>
                  <a:pt x="10242441" y="1503044"/>
                </a:lnTo>
                <a:lnTo>
                  <a:pt x="10221641" y="1474504"/>
                </a:lnTo>
                <a:close/>
                <a:moveTo>
                  <a:pt x="1604357" y="1403993"/>
                </a:moveTo>
                <a:lnTo>
                  <a:pt x="1604384" y="1404002"/>
                </a:lnTo>
                <a:lnTo>
                  <a:pt x="1604263" y="1404123"/>
                </a:lnTo>
                <a:close/>
                <a:moveTo>
                  <a:pt x="6450038" y="1403872"/>
                </a:moveTo>
                <a:lnTo>
                  <a:pt x="6450064" y="1403881"/>
                </a:lnTo>
                <a:lnTo>
                  <a:pt x="6449943" y="1404002"/>
                </a:lnTo>
                <a:close/>
                <a:moveTo>
                  <a:pt x="9679604" y="1403872"/>
                </a:moveTo>
                <a:lnTo>
                  <a:pt x="9679631" y="1403881"/>
                </a:lnTo>
                <a:lnTo>
                  <a:pt x="9679510" y="1404002"/>
                </a:lnTo>
                <a:close/>
                <a:moveTo>
                  <a:pt x="4834892" y="1403872"/>
                </a:moveTo>
                <a:lnTo>
                  <a:pt x="4834918" y="1403881"/>
                </a:lnTo>
                <a:lnTo>
                  <a:pt x="4834797" y="1404002"/>
                </a:lnTo>
                <a:close/>
                <a:moveTo>
                  <a:pt x="9117668" y="1327695"/>
                </a:moveTo>
                <a:lnTo>
                  <a:pt x="8972430" y="1527472"/>
                </a:lnTo>
                <a:lnTo>
                  <a:pt x="8972430" y="1680086"/>
                </a:lnTo>
                <a:lnTo>
                  <a:pt x="9117668" y="1727249"/>
                </a:lnTo>
                <a:lnTo>
                  <a:pt x="9262905" y="1680086"/>
                </a:lnTo>
                <a:lnTo>
                  <a:pt x="9262905" y="1527472"/>
                </a:lnTo>
                <a:close/>
                <a:moveTo>
                  <a:pt x="7502642" y="1327695"/>
                </a:moveTo>
                <a:lnTo>
                  <a:pt x="7357405" y="1527472"/>
                </a:lnTo>
                <a:lnTo>
                  <a:pt x="7357405" y="1680086"/>
                </a:lnTo>
                <a:lnTo>
                  <a:pt x="7502642" y="1727249"/>
                </a:lnTo>
                <a:lnTo>
                  <a:pt x="7647880" y="1680086"/>
                </a:lnTo>
                <a:lnTo>
                  <a:pt x="7647880" y="1527472"/>
                </a:lnTo>
                <a:close/>
                <a:moveTo>
                  <a:pt x="5887859" y="1327695"/>
                </a:moveTo>
                <a:lnTo>
                  <a:pt x="5742622" y="1527472"/>
                </a:lnTo>
                <a:lnTo>
                  <a:pt x="5742622" y="1680086"/>
                </a:lnTo>
                <a:lnTo>
                  <a:pt x="5887859" y="1727249"/>
                </a:lnTo>
                <a:lnTo>
                  <a:pt x="6033097" y="1680086"/>
                </a:lnTo>
                <a:lnTo>
                  <a:pt x="6033097" y="1527472"/>
                </a:lnTo>
                <a:close/>
                <a:moveTo>
                  <a:pt x="4272955" y="1327695"/>
                </a:moveTo>
                <a:lnTo>
                  <a:pt x="4127717" y="1527472"/>
                </a:lnTo>
                <a:lnTo>
                  <a:pt x="4127717" y="1680086"/>
                </a:lnTo>
                <a:lnTo>
                  <a:pt x="4272955" y="1727249"/>
                </a:lnTo>
                <a:lnTo>
                  <a:pt x="4418192" y="1680086"/>
                </a:lnTo>
                <a:lnTo>
                  <a:pt x="4418192" y="1527472"/>
                </a:lnTo>
                <a:close/>
                <a:moveTo>
                  <a:pt x="1042420" y="1327695"/>
                </a:moveTo>
                <a:lnTo>
                  <a:pt x="897183" y="1527472"/>
                </a:lnTo>
                <a:lnTo>
                  <a:pt x="897183" y="1680086"/>
                </a:lnTo>
                <a:lnTo>
                  <a:pt x="1042420" y="1727249"/>
                </a:lnTo>
                <a:lnTo>
                  <a:pt x="1187657" y="1680086"/>
                </a:lnTo>
                <a:lnTo>
                  <a:pt x="1187657" y="1527472"/>
                </a:lnTo>
                <a:close/>
                <a:moveTo>
                  <a:pt x="2657808" y="1327453"/>
                </a:moveTo>
                <a:lnTo>
                  <a:pt x="2512571" y="1527230"/>
                </a:lnTo>
                <a:lnTo>
                  <a:pt x="2512571" y="1679844"/>
                </a:lnTo>
                <a:lnTo>
                  <a:pt x="2657808" y="1727007"/>
                </a:lnTo>
                <a:lnTo>
                  <a:pt x="2803046" y="1679844"/>
                </a:lnTo>
                <a:lnTo>
                  <a:pt x="2803046" y="1527230"/>
                </a:lnTo>
                <a:close/>
                <a:moveTo>
                  <a:pt x="8472746" y="1290327"/>
                </a:moveTo>
                <a:lnTo>
                  <a:pt x="8472746" y="1431211"/>
                </a:lnTo>
                <a:lnTo>
                  <a:pt x="8338634" y="1474746"/>
                </a:lnTo>
                <a:lnTo>
                  <a:pt x="8472746" y="1518281"/>
                </a:lnTo>
                <a:lnTo>
                  <a:pt x="8472746" y="1659286"/>
                </a:lnTo>
                <a:lnTo>
                  <a:pt x="8555583" y="1545249"/>
                </a:lnTo>
                <a:lnTo>
                  <a:pt x="8689695" y="1588784"/>
                </a:lnTo>
                <a:lnTo>
                  <a:pt x="8606857" y="1474746"/>
                </a:lnTo>
                <a:lnTo>
                  <a:pt x="8689695" y="1360709"/>
                </a:lnTo>
                <a:lnTo>
                  <a:pt x="8555583" y="1404244"/>
                </a:lnTo>
                <a:lnTo>
                  <a:pt x="8555583" y="1404365"/>
                </a:lnTo>
                <a:close/>
                <a:moveTo>
                  <a:pt x="6857842" y="1290327"/>
                </a:moveTo>
                <a:lnTo>
                  <a:pt x="6857842" y="1431211"/>
                </a:lnTo>
                <a:lnTo>
                  <a:pt x="6723730" y="1474746"/>
                </a:lnTo>
                <a:lnTo>
                  <a:pt x="6857842" y="1518281"/>
                </a:lnTo>
                <a:lnTo>
                  <a:pt x="6857842" y="1659286"/>
                </a:lnTo>
                <a:lnTo>
                  <a:pt x="6940679" y="1545249"/>
                </a:lnTo>
                <a:lnTo>
                  <a:pt x="7074791" y="1588784"/>
                </a:lnTo>
                <a:lnTo>
                  <a:pt x="6991953" y="1474746"/>
                </a:lnTo>
                <a:lnTo>
                  <a:pt x="7074791" y="1360709"/>
                </a:lnTo>
                <a:lnTo>
                  <a:pt x="6940679" y="1404244"/>
                </a:lnTo>
                <a:lnTo>
                  <a:pt x="6940679" y="1404365"/>
                </a:lnTo>
                <a:close/>
                <a:moveTo>
                  <a:pt x="5242937" y="1290327"/>
                </a:moveTo>
                <a:lnTo>
                  <a:pt x="5242937" y="1431211"/>
                </a:lnTo>
                <a:lnTo>
                  <a:pt x="5108825" y="1474746"/>
                </a:lnTo>
                <a:lnTo>
                  <a:pt x="5242937" y="1518281"/>
                </a:lnTo>
                <a:lnTo>
                  <a:pt x="5242937" y="1659286"/>
                </a:lnTo>
                <a:lnTo>
                  <a:pt x="5325775" y="1545249"/>
                </a:lnTo>
                <a:lnTo>
                  <a:pt x="5459886" y="1588784"/>
                </a:lnTo>
                <a:lnTo>
                  <a:pt x="5377049" y="1474746"/>
                </a:lnTo>
                <a:lnTo>
                  <a:pt x="5459886" y="1360709"/>
                </a:lnTo>
                <a:lnTo>
                  <a:pt x="5325775" y="1404244"/>
                </a:lnTo>
                <a:lnTo>
                  <a:pt x="5325775" y="1404365"/>
                </a:lnTo>
                <a:close/>
                <a:moveTo>
                  <a:pt x="3628033" y="1290327"/>
                </a:moveTo>
                <a:lnTo>
                  <a:pt x="3628033" y="1431211"/>
                </a:lnTo>
                <a:lnTo>
                  <a:pt x="3493921" y="1474746"/>
                </a:lnTo>
                <a:lnTo>
                  <a:pt x="3628033" y="1518281"/>
                </a:lnTo>
                <a:lnTo>
                  <a:pt x="3628033" y="1659286"/>
                </a:lnTo>
                <a:lnTo>
                  <a:pt x="3710870" y="1545249"/>
                </a:lnTo>
                <a:lnTo>
                  <a:pt x="3844982" y="1588784"/>
                </a:lnTo>
                <a:lnTo>
                  <a:pt x="3762145" y="1474746"/>
                </a:lnTo>
                <a:lnTo>
                  <a:pt x="3844982" y="1360709"/>
                </a:lnTo>
                <a:lnTo>
                  <a:pt x="3710870" y="1404244"/>
                </a:lnTo>
                <a:lnTo>
                  <a:pt x="3710870" y="1404365"/>
                </a:lnTo>
                <a:close/>
                <a:moveTo>
                  <a:pt x="2013007" y="1290327"/>
                </a:moveTo>
                <a:lnTo>
                  <a:pt x="2013007" y="1431211"/>
                </a:lnTo>
                <a:lnTo>
                  <a:pt x="1878895" y="1474746"/>
                </a:lnTo>
                <a:lnTo>
                  <a:pt x="2013007" y="1518281"/>
                </a:lnTo>
                <a:lnTo>
                  <a:pt x="2013007" y="1659286"/>
                </a:lnTo>
                <a:lnTo>
                  <a:pt x="2095845" y="1545249"/>
                </a:lnTo>
                <a:lnTo>
                  <a:pt x="2229956" y="1588784"/>
                </a:lnTo>
                <a:lnTo>
                  <a:pt x="2147119" y="1474746"/>
                </a:lnTo>
                <a:lnTo>
                  <a:pt x="2229956" y="1360709"/>
                </a:lnTo>
                <a:lnTo>
                  <a:pt x="2095845" y="1404244"/>
                </a:lnTo>
                <a:lnTo>
                  <a:pt x="2095845" y="1404365"/>
                </a:lnTo>
                <a:close/>
                <a:moveTo>
                  <a:pt x="398103" y="1290327"/>
                </a:moveTo>
                <a:lnTo>
                  <a:pt x="398103" y="1431211"/>
                </a:lnTo>
                <a:lnTo>
                  <a:pt x="263991" y="1474746"/>
                </a:lnTo>
                <a:lnTo>
                  <a:pt x="398103" y="1518281"/>
                </a:lnTo>
                <a:lnTo>
                  <a:pt x="398103" y="1659286"/>
                </a:lnTo>
                <a:lnTo>
                  <a:pt x="480940" y="1545249"/>
                </a:lnTo>
                <a:lnTo>
                  <a:pt x="615052" y="1588784"/>
                </a:lnTo>
                <a:lnTo>
                  <a:pt x="532215" y="1474746"/>
                </a:lnTo>
                <a:lnTo>
                  <a:pt x="615052" y="1360709"/>
                </a:lnTo>
                <a:lnTo>
                  <a:pt x="480940" y="1404244"/>
                </a:lnTo>
                <a:lnTo>
                  <a:pt x="480940" y="1404365"/>
                </a:lnTo>
                <a:close/>
                <a:moveTo>
                  <a:pt x="3302004" y="1290085"/>
                </a:moveTo>
                <a:lnTo>
                  <a:pt x="3219167" y="1404123"/>
                </a:lnTo>
                <a:lnTo>
                  <a:pt x="3219167" y="1404002"/>
                </a:lnTo>
                <a:lnTo>
                  <a:pt x="3085176" y="1360467"/>
                </a:lnTo>
                <a:lnTo>
                  <a:pt x="3168014" y="1474504"/>
                </a:lnTo>
                <a:lnTo>
                  <a:pt x="3085176" y="1588542"/>
                </a:lnTo>
                <a:lnTo>
                  <a:pt x="3219167" y="1545007"/>
                </a:lnTo>
                <a:lnTo>
                  <a:pt x="3302004" y="1659044"/>
                </a:lnTo>
                <a:lnTo>
                  <a:pt x="3302004" y="1518039"/>
                </a:lnTo>
                <a:lnTo>
                  <a:pt x="3436116" y="1474504"/>
                </a:lnTo>
                <a:lnTo>
                  <a:pt x="3302004" y="1430969"/>
                </a:lnTo>
                <a:close/>
                <a:moveTo>
                  <a:pt x="1687100" y="1290085"/>
                </a:moveTo>
                <a:lnTo>
                  <a:pt x="1604357" y="1403993"/>
                </a:lnTo>
                <a:lnTo>
                  <a:pt x="1470272" y="1360467"/>
                </a:lnTo>
                <a:lnTo>
                  <a:pt x="1553109" y="1474504"/>
                </a:lnTo>
                <a:lnTo>
                  <a:pt x="1470272" y="1588542"/>
                </a:lnTo>
                <a:lnTo>
                  <a:pt x="1604263" y="1545007"/>
                </a:lnTo>
                <a:lnTo>
                  <a:pt x="1687100" y="1659044"/>
                </a:lnTo>
                <a:lnTo>
                  <a:pt x="1687100" y="1518039"/>
                </a:lnTo>
                <a:lnTo>
                  <a:pt x="1821212" y="1474504"/>
                </a:lnTo>
                <a:lnTo>
                  <a:pt x="1687100" y="1430969"/>
                </a:lnTo>
                <a:close/>
                <a:moveTo>
                  <a:pt x="9762348" y="1289965"/>
                </a:moveTo>
                <a:lnTo>
                  <a:pt x="9679604" y="1403872"/>
                </a:lnTo>
                <a:lnTo>
                  <a:pt x="9545520" y="1360346"/>
                </a:lnTo>
                <a:lnTo>
                  <a:pt x="9628357" y="1474383"/>
                </a:lnTo>
                <a:lnTo>
                  <a:pt x="9545520" y="1588421"/>
                </a:lnTo>
                <a:lnTo>
                  <a:pt x="9679510" y="1544886"/>
                </a:lnTo>
                <a:lnTo>
                  <a:pt x="9762348" y="1658923"/>
                </a:lnTo>
                <a:lnTo>
                  <a:pt x="9762348" y="1517918"/>
                </a:lnTo>
                <a:lnTo>
                  <a:pt x="9896459" y="1474383"/>
                </a:lnTo>
                <a:lnTo>
                  <a:pt x="9762348" y="1430848"/>
                </a:lnTo>
                <a:close/>
                <a:moveTo>
                  <a:pt x="8147443" y="1289965"/>
                </a:moveTo>
                <a:lnTo>
                  <a:pt x="8064606" y="1404002"/>
                </a:lnTo>
                <a:lnTo>
                  <a:pt x="8064606" y="1403881"/>
                </a:lnTo>
                <a:lnTo>
                  <a:pt x="7930615" y="1360346"/>
                </a:lnTo>
                <a:lnTo>
                  <a:pt x="8013453" y="1474383"/>
                </a:lnTo>
                <a:lnTo>
                  <a:pt x="7930615" y="1588421"/>
                </a:lnTo>
                <a:lnTo>
                  <a:pt x="8064606" y="1544886"/>
                </a:lnTo>
                <a:lnTo>
                  <a:pt x="8147443" y="1658923"/>
                </a:lnTo>
                <a:lnTo>
                  <a:pt x="8147443" y="1517918"/>
                </a:lnTo>
                <a:lnTo>
                  <a:pt x="8281555" y="1474383"/>
                </a:lnTo>
                <a:lnTo>
                  <a:pt x="8147443" y="1430848"/>
                </a:lnTo>
                <a:close/>
                <a:moveTo>
                  <a:pt x="6532781" y="1289965"/>
                </a:moveTo>
                <a:lnTo>
                  <a:pt x="6450038" y="1403872"/>
                </a:lnTo>
                <a:lnTo>
                  <a:pt x="6315953" y="1360346"/>
                </a:lnTo>
                <a:lnTo>
                  <a:pt x="6398790" y="1474383"/>
                </a:lnTo>
                <a:lnTo>
                  <a:pt x="6315953" y="1588421"/>
                </a:lnTo>
                <a:lnTo>
                  <a:pt x="6449943" y="1544886"/>
                </a:lnTo>
                <a:lnTo>
                  <a:pt x="6532781" y="1658923"/>
                </a:lnTo>
                <a:lnTo>
                  <a:pt x="6532781" y="1517918"/>
                </a:lnTo>
                <a:lnTo>
                  <a:pt x="6666892" y="1474383"/>
                </a:lnTo>
                <a:lnTo>
                  <a:pt x="6532781" y="1430848"/>
                </a:lnTo>
                <a:close/>
                <a:moveTo>
                  <a:pt x="4917634" y="1289965"/>
                </a:moveTo>
                <a:lnTo>
                  <a:pt x="4834892" y="1403872"/>
                </a:lnTo>
                <a:lnTo>
                  <a:pt x="4700806" y="1360346"/>
                </a:lnTo>
                <a:lnTo>
                  <a:pt x="4783644" y="1474383"/>
                </a:lnTo>
                <a:lnTo>
                  <a:pt x="4700806" y="1588421"/>
                </a:lnTo>
                <a:lnTo>
                  <a:pt x="4834797" y="1544886"/>
                </a:lnTo>
                <a:lnTo>
                  <a:pt x="4917634" y="1658923"/>
                </a:lnTo>
                <a:lnTo>
                  <a:pt x="4917634" y="1517918"/>
                </a:lnTo>
                <a:lnTo>
                  <a:pt x="5051746" y="1474383"/>
                </a:lnTo>
                <a:lnTo>
                  <a:pt x="4917634" y="1430848"/>
                </a:lnTo>
                <a:close/>
                <a:moveTo>
                  <a:pt x="8953928" y="1274848"/>
                </a:moveTo>
                <a:lnTo>
                  <a:pt x="8719081" y="1351155"/>
                </a:lnTo>
                <a:lnTo>
                  <a:pt x="8719081" y="1351276"/>
                </a:lnTo>
                <a:lnTo>
                  <a:pt x="8629351" y="1474746"/>
                </a:lnTo>
                <a:lnTo>
                  <a:pt x="8719081" y="1598216"/>
                </a:lnTo>
                <a:lnTo>
                  <a:pt x="8864198" y="1645379"/>
                </a:lnTo>
                <a:lnTo>
                  <a:pt x="8953928" y="1521909"/>
                </a:lnTo>
                <a:close/>
                <a:moveTo>
                  <a:pt x="7339024" y="1274848"/>
                </a:moveTo>
                <a:lnTo>
                  <a:pt x="7104177" y="1351155"/>
                </a:lnTo>
                <a:lnTo>
                  <a:pt x="7104297" y="1351276"/>
                </a:lnTo>
                <a:lnTo>
                  <a:pt x="7014567" y="1474746"/>
                </a:lnTo>
                <a:lnTo>
                  <a:pt x="7104177" y="1598216"/>
                </a:lnTo>
                <a:lnTo>
                  <a:pt x="7249294" y="1645379"/>
                </a:lnTo>
                <a:lnTo>
                  <a:pt x="7339024" y="1521909"/>
                </a:lnTo>
                <a:close/>
                <a:moveTo>
                  <a:pt x="5724119" y="1274848"/>
                </a:moveTo>
                <a:lnTo>
                  <a:pt x="5489273" y="1351155"/>
                </a:lnTo>
                <a:lnTo>
                  <a:pt x="5489273" y="1351276"/>
                </a:lnTo>
                <a:lnTo>
                  <a:pt x="5399542" y="1474746"/>
                </a:lnTo>
                <a:lnTo>
                  <a:pt x="5489273" y="1598216"/>
                </a:lnTo>
                <a:lnTo>
                  <a:pt x="5634389" y="1645379"/>
                </a:lnTo>
                <a:lnTo>
                  <a:pt x="5724119" y="1521909"/>
                </a:lnTo>
                <a:close/>
                <a:moveTo>
                  <a:pt x="4109215" y="1274848"/>
                </a:moveTo>
                <a:lnTo>
                  <a:pt x="3874368" y="1351155"/>
                </a:lnTo>
                <a:lnTo>
                  <a:pt x="3874368" y="1351276"/>
                </a:lnTo>
                <a:lnTo>
                  <a:pt x="3784637" y="1474746"/>
                </a:lnTo>
                <a:lnTo>
                  <a:pt x="3874368" y="1598216"/>
                </a:lnTo>
                <a:lnTo>
                  <a:pt x="4019484" y="1645379"/>
                </a:lnTo>
                <a:lnTo>
                  <a:pt x="4109215" y="1521909"/>
                </a:lnTo>
                <a:close/>
                <a:moveTo>
                  <a:pt x="2820701" y="1274727"/>
                </a:moveTo>
                <a:lnTo>
                  <a:pt x="2820701" y="1521788"/>
                </a:lnTo>
                <a:lnTo>
                  <a:pt x="2910432" y="1645258"/>
                </a:lnTo>
                <a:cubicBezTo>
                  <a:pt x="2910432" y="1645258"/>
                  <a:pt x="3055548" y="1598095"/>
                  <a:pt x="3055548" y="1598095"/>
                </a:cubicBezTo>
                <a:lnTo>
                  <a:pt x="3145279" y="1474625"/>
                </a:lnTo>
                <a:lnTo>
                  <a:pt x="3055548" y="1351155"/>
                </a:lnTo>
                <a:lnTo>
                  <a:pt x="3055548" y="1351034"/>
                </a:lnTo>
                <a:close/>
                <a:moveTo>
                  <a:pt x="1205797" y="1274727"/>
                </a:moveTo>
                <a:lnTo>
                  <a:pt x="1205797" y="1521788"/>
                </a:lnTo>
                <a:lnTo>
                  <a:pt x="1295527" y="1645258"/>
                </a:lnTo>
                <a:cubicBezTo>
                  <a:pt x="1295527" y="1645258"/>
                  <a:pt x="1440644" y="1598095"/>
                  <a:pt x="1440644" y="1598095"/>
                </a:cubicBezTo>
                <a:lnTo>
                  <a:pt x="1530374" y="1474625"/>
                </a:lnTo>
                <a:lnTo>
                  <a:pt x="1440644" y="1351155"/>
                </a:lnTo>
                <a:lnTo>
                  <a:pt x="1440765" y="1351034"/>
                </a:lnTo>
                <a:close/>
                <a:moveTo>
                  <a:pt x="9281044" y="1274606"/>
                </a:moveTo>
                <a:lnTo>
                  <a:pt x="9281044" y="1521667"/>
                </a:lnTo>
                <a:lnTo>
                  <a:pt x="9370775" y="1645137"/>
                </a:lnTo>
                <a:cubicBezTo>
                  <a:pt x="9370775" y="1645137"/>
                  <a:pt x="9515892" y="1597974"/>
                  <a:pt x="9515892" y="1597974"/>
                </a:cubicBezTo>
                <a:lnTo>
                  <a:pt x="9605622" y="1474504"/>
                </a:lnTo>
                <a:lnTo>
                  <a:pt x="9515892" y="1351034"/>
                </a:lnTo>
                <a:lnTo>
                  <a:pt x="9515892" y="1350913"/>
                </a:lnTo>
                <a:close/>
                <a:moveTo>
                  <a:pt x="7666140" y="1274606"/>
                </a:moveTo>
                <a:lnTo>
                  <a:pt x="7666140" y="1521667"/>
                </a:lnTo>
                <a:lnTo>
                  <a:pt x="7755870" y="1645137"/>
                </a:lnTo>
                <a:cubicBezTo>
                  <a:pt x="7755870" y="1645137"/>
                  <a:pt x="7900987" y="1597974"/>
                  <a:pt x="7900987" y="1597974"/>
                </a:cubicBezTo>
                <a:lnTo>
                  <a:pt x="7990718" y="1474504"/>
                </a:lnTo>
                <a:lnTo>
                  <a:pt x="7900987" y="1351034"/>
                </a:lnTo>
                <a:lnTo>
                  <a:pt x="7900987" y="1350913"/>
                </a:lnTo>
                <a:close/>
                <a:moveTo>
                  <a:pt x="6051478" y="1274606"/>
                </a:moveTo>
                <a:lnTo>
                  <a:pt x="6051478" y="1521667"/>
                </a:lnTo>
                <a:lnTo>
                  <a:pt x="6141208" y="1645137"/>
                </a:lnTo>
                <a:cubicBezTo>
                  <a:pt x="6141208" y="1645137"/>
                  <a:pt x="6286325" y="1597974"/>
                  <a:pt x="6286325" y="1597974"/>
                </a:cubicBezTo>
                <a:lnTo>
                  <a:pt x="6376055" y="1474504"/>
                </a:lnTo>
                <a:lnTo>
                  <a:pt x="6286325" y="1351034"/>
                </a:lnTo>
                <a:lnTo>
                  <a:pt x="6286446" y="1350913"/>
                </a:lnTo>
                <a:close/>
                <a:moveTo>
                  <a:pt x="4436332" y="1274606"/>
                </a:moveTo>
                <a:lnTo>
                  <a:pt x="4436332" y="1521667"/>
                </a:lnTo>
                <a:lnTo>
                  <a:pt x="4526062" y="1645137"/>
                </a:lnTo>
                <a:cubicBezTo>
                  <a:pt x="4526062" y="1645137"/>
                  <a:pt x="4671178" y="1597974"/>
                  <a:pt x="4671178" y="1597974"/>
                </a:cubicBezTo>
                <a:lnTo>
                  <a:pt x="4760909" y="1474504"/>
                </a:lnTo>
                <a:lnTo>
                  <a:pt x="4671178" y="1351034"/>
                </a:lnTo>
                <a:lnTo>
                  <a:pt x="4671299" y="1350913"/>
                </a:lnTo>
                <a:close/>
                <a:moveTo>
                  <a:pt x="2494310" y="1274606"/>
                </a:moveTo>
                <a:lnTo>
                  <a:pt x="2259343" y="1350913"/>
                </a:lnTo>
                <a:lnTo>
                  <a:pt x="2259463" y="1351034"/>
                </a:lnTo>
                <a:lnTo>
                  <a:pt x="2169733" y="1474504"/>
                </a:lnTo>
                <a:lnTo>
                  <a:pt x="2259463" y="1597974"/>
                </a:lnTo>
                <a:lnTo>
                  <a:pt x="2404580" y="1645137"/>
                </a:lnTo>
                <a:lnTo>
                  <a:pt x="2494310" y="1521667"/>
                </a:lnTo>
                <a:close/>
                <a:moveTo>
                  <a:pt x="879406" y="1274606"/>
                </a:moveTo>
                <a:lnTo>
                  <a:pt x="644438" y="1350913"/>
                </a:lnTo>
                <a:lnTo>
                  <a:pt x="644559" y="1351034"/>
                </a:lnTo>
                <a:lnTo>
                  <a:pt x="554829" y="1474504"/>
                </a:lnTo>
                <a:lnTo>
                  <a:pt x="644559" y="1597974"/>
                </a:lnTo>
                <a:lnTo>
                  <a:pt x="789676" y="1645137"/>
                </a:lnTo>
                <a:lnTo>
                  <a:pt x="879406" y="1521667"/>
                </a:lnTo>
                <a:close/>
                <a:moveTo>
                  <a:pt x="9179826" y="1241834"/>
                </a:moveTo>
                <a:lnTo>
                  <a:pt x="9128672" y="1312337"/>
                </a:lnTo>
                <a:lnTo>
                  <a:pt x="9262784" y="1496876"/>
                </a:lnTo>
                <a:lnTo>
                  <a:pt x="9262784" y="1268802"/>
                </a:lnTo>
                <a:lnTo>
                  <a:pt x="9179947" y="1241834"/>
                </a:lnTo>
                <a:close/>
                <a:moveTo>
                  <a:pt x="9055146" y="1241834"/>
                </a:moveTo>
                <a:lnTo>
                  <a:pt x="8972309" y="1268802"/>
                </a:lnTo>
                <a:lnTo>
                  <a:pt x="8972309" y="1496876"/>
                </a:lnTo>
                <a:lnTo>
                  <a:pt x="9106421" y="1312337"/>
                </a:lnTo>
                <a:lnTo>
                  <a:pt x="9055267" y="1241834"/>
                </a:lnTo>
                <a:close/>
                <a:moveTo>
                  <a:pt x="7564922" y="1241834"/>
                </a:moveTo>
                <a:lnTo>
                  <a:pt x="7513768" y="1312337"/>
                </a:lnTo>
                <a:lnTo>
                  <a:pt x="7647880" y="1496876"/>
                </a:lnTo>
                <a:lnTo>
                  <a:pt x="7647880" y="1268802"/>
                </a:lnTo>
                <a:lnTo>
                  <a:pt x="7565043" y="1241834"/>
                </a:lnTo>
                <a:close/>
                <a:moveTo>
                  <a:pt x="7440242" y="1241834"/>
                </a:moveTo>
                <a:lnTo>
                  <a:pt x="7357405" y="1268802"/>
                </a:lnTo>
                <a:lnTo>
                  <a:pt x="7357405" y="1496876"/>
                </a:lnTo>
                <a:lnTo>
                  <a:pt x="7491517" y="1312337"/>
                </a:lnTo>
                <a:lnTo>
                  <a:pt x="7440364" y="1241834"/>
                </a:lnTo>
                <a:close/>
                <a:moveTo>
                  <a:pt x="5950017" y="1241834"/>
                </a:moveTo>
                <a:lnTo>
                  <a:pt x="5898864" y="1312337"/>
                </a:lnTo>
                <a:lnTo>
                  <a:pt x="6032976" y="1496876"/>
                </a:lnTo>
                <a:lnTo>
                  <a:pt x="6032976" y="1268802"/>
                </a:lnTo>
                <a:lnTo>
                  <a:pt x="5950138" y="1241834"/>
                </a:lnTo>
                <a:close/>
                <a:moveTo>
                  <a:pt x="5825338" y="1241834"/>
                </a:moveTo>
                <a:lnTo>
                  <a:pt x="5742501" y="1268802"/>
                </a:lnTo>
                <a:lnTo>
                  <a:pt x="5742501" y="1496876"/>
                </a:lnTo>
                <a:lnTo>
                  <a:pt x="5876613" y="1312337"/>
                </a:lnTo>
                <a:lnTo>
                  <a:pt x="5825459" y="1241834"/>
                </a:lnTo>
                <a:close/>
                <a:moveTo>
                  <a:pt x="4335113" y="1241834"/>
                </a:moveTo>
                <a:lnTo>
                  <a:pt x="4283959" y="1312337"/>
                </a:lnTo>
                <a:lnTo>
                  <a:pt x="4418071" y="1496876"/>
                </a:lnTo>
                <a:lnTo>
                  <a:pt x="4418071" y="1268802"/>
                </a:lnTo>
                <a:lnTo>
                  <a:pt x="4335234" y="1241834"/>
                </a:lnTo>
                <a:close/>
                <a:moveTo>
                  <a:pt x="4210434" y="1241834"/>
                </a:moveTo>
                <a:lnTo>
                  <a:pt x="4127596" y="1268802"/>
                </a:lnTo>
                <a:lnTo>
                  <a:pt x="4127596" y="1496876"/>
                </a:lnTo>
                <a:lnTo>
                  <a:pt x="4261708" y="1312337"/>
                </a:lnTo>
                <a:lnTo>
                  <a:pt x="4210554" y="1241834"/>
                </a:lnTo>
                <a:close/>
                <a:moveTo>
                  <a:pt x="1104699" y="1241834"/>
                </a:moveTo>
                <a:lnTo>
                  <a:pt x="1053546" y="1312337"/>
                </a:lnTo>
                <a:lnTo>
                  <a:pt x="1187657" y="1496876"/>
                </a:lnTo>
                <a:lnTo>
                  <a:pt x="1187657" y="1268802"/>
                </a:lnTo>
                <a:lnTo>
                  <a:pt x="1104820" y="1241834"/>
                </a:lnTo>
                <a:close/>
                <a:moveTo>
                  <a:pt x="980020" y="1241834"/>
                </a:moveTo>
                <a:lnTo>
                  <a:pt x="897183" y="1268802"/>
                </a:lnTo>
                <a:lnTo>
                  <a:pt x="897183" y="1496876"/>
                </a:lnTo>
                <a:lnTo>
                  <a:pt x="1031294" y="1312337"/>
                </a:lnTo>
                <a:lnTo>
                  <a:pt x="980141" y="1241834"/>
                </a:lnTo>
                <a:close/>
                <a:moveTo>
                  <a:pt x="2720087" y="1241592"/>
                </a:moveTo>
                <a:lnTo>
                  <a:pt x="2668934" y="1312095"/>
                </a:lnTo>
                <a:lnTo>
                  <a:pt x="2803046" y="1496635"/>
                </a:lnTo>
                <a:lnTo>
                  <a:pt x="2803046" y="1268560"/>
                </a:lnTo>
                <a:lnTo>
                  <a:pt x="2720208" y="1241592"/>
                </a:lnTo>
                <a:close/>
                <a:moveTo>
                  <a:pt x="2595408" y="1241592"/>
                </a:moveTo>
                <a:lnTo>
                  <a:pt x="2512571" y="1268560"/>
                </a:lnTo>
                <a:lnTo>
                  <a:pt x="2512571" y="1496635"/>
                </a:lnTo>
                <a:lnTo>
                  <a:pt x="2646683" y="1312095"/>
                </a:lnTo>
                <a:lnTo>
                  <a:pt x="2595529" y="1241592"/>
                </a:lnTo>
                <a:close/>
                <a:moveTo>
                  <a:pt x="1288392" y="1141825"/>
                </a:moveTo>
                <a:lnTo>
                  <a:pt x="1288486" y="1141955"/>
                </a:lnTo>
                <a:lnTo>
                  <a:pt x="1205676" y="1168792"/>
                </a:lnTo>
                <a:lnTo>
                  <a:pt x="1205676" y="1255862"/>
                </a:lnTo>
                <a:lnTo>
                  <a:pt x="1422504" y="1326365"/>
                </a:lnTo>
                <a:lnTo>
                  <a:pt x="1288486" y="1141955"/>
                </a:lnTo>
                <a:lnTo>
                  <a:pt x="1288513" y="1141946"/>
                </a:lnTo>
                <a:close/>
                <a:moveTo>
                  <a:pt x="8871091" y="1141704"/>
                </a:moveTo>
                <a:lnTo>
                  <a:pt x="8736979" y="1326244"/>
                </a:lnTo>
                <a:lnTo>
                  <a:pt x="8953928" y="1255741"/>
                </a:lnTo>
                <a:lnTo>
                  <a:pt x="8953928" y="1168671"/>
                </a:lnTo>
                <a:lnTo>
                  <a:pt x="8871091" y="1141825"/>
                </a:lnTo>
                <a:close/>
                <a:moveTo>
                  <a:pt x="7256187" y="1141704"/>
                </a:moveTo>
                <a:lnTo>
                  <a:pt x="7122075" y="1326244"/>
                </a:lnTo>
                <a:lnTo>
                  <a:pt x="7339024" y="1255741"/>
                </a:lnTo>
                <a:lnTo>
                  <a:pt x="7339024" y="1168671"/>
                </a:lnTo>
                <a:lnTo>
                  <a:pt x="7256187" y="1141825"/>
                </a:lnTo>
                <a:close/>
                <a:moveTo>
                  <a:pt x="5641282" y="1141704"/>
                </a:moveTo>
                <a:lnTo>
                  <a:pt x="5507170" y="1326244"/>
                </a:lnTo>
                <a:lnTo>
                  <a:pt x="5724119" y="1255741"/>
                </a:lnTo>
                <a:lnTo>
                  <a:pt x="5724119" y="1168671"/>
                </a:lnTo>
                <a:lnTo>
                  <a:pt x="5641282" y="1141825"/>
                </a:lnTo>
                <a:close/>
                <a:moveTo>
                  <a:pt x="4026378" y="1141704"/>
                </a:moveTo>
                <a:lnTo>
                  <a:pt x="3892265" y="1326244"/>
                </a:lnTo>
                <a:lnTo>
                  <a:pt x="4109215" y="1255741"/>
                </a:lnTo>
                <a:lnTo>
                  <a:pt x="4109215" y="1168671"/>
                </a:lnTo>
                <a:lnTo>
                  <a:pt x="4026378" y="1141825"/>
                </a:lnTo>
                <a:close/>
                <a:moveTo>
                  <a:pt x="9363761" y="1141462"/>
                </a:moveTo>
                <a:lnTo>
                  <a:pt x="9363855" y="1141592"/>
                </a:lnTo>
                <a:lnTo>
                  <a:pt x="9281044" y="1168430"/>
                </a:lnTo>
                <a:lnTo>
                  <a:pt x="9281044" y="1255499"/>
                </a:lnTo>
                <a:lnTo>
                  <a:pt x="9497873" y="1326002"/>
                </a:lnTo>
                <a:lnTo>
                  <a:pt x="9363855" y="1141592"/>
                </a:lnTo>
                <a:lnTo>
                  <a:pt x="9363882" y="1141583"/>
                </a:lnTo>
                <a:close/>
                <a:moveTo>
                  <a:pt x="7748736" y="1141462"/>
                </a:moveTo>
                <a:lnTo>
                  <a:pt x="7748830" y="1141592"/>
                </a:lnTo>
                <a:lnTo>
                  <a:pt x="7666019" y="1168430"/>
                </a:lnTo>
                <a:lnTo>
                  <a:pt x="7666019" y="1255499"/>
                </a:lnTo>
                <a:lnTo>
                  <a:pt x="7882847" y="1326002"/>
                </a:lnTo>
                <a:lnTo>
                  <a:pt x="7748830" y="1141592"/>
                </a:lnTo>
                <a:lnTo>
                  <a:pt x="7748857" y="1141583"/>
                </a:lnTo>
                <a:close/>
                <a:moveTo>
                  <a:pt x="6134073" y="1141462"/>
                </a:moveTo>
                <a:lnTo>
                  <a:pt x="6134167" y="1141592"/>
                </a:lnTo>
                <a:lnTo>
                  <a:pt x="6051357" y="1168430"/>
                </a:lnTo>
                <a:lnTo>
                  <a:pt x="6051357" y="1255499"/>
                </a:lnTo>
                <a:lnTo>
                  <a:pt x="6268185" y="1326002"/>
                </a:lnTo>
                <a:lnTo>
                  <a:pt x="6134167" y="1141592"/>
                </a:lnTo>
                <a:lnTo>
                  <a:pt x="6134194" y="1141583"/>
                </a:lnTo>
                <a:close/>
                <a:moveTo>
                  <a:pt x="4519048" y="1141462"/>
                </a:moveTo>
                <a:lnTo>
                  <a:pt x="4519143" y="1141592"/>
                </a:lnTo>
                <a:lnTo>
                  <a:pt x="4436332" y="1168430"/>
                </a:lnTo>
                <a:lnTo>
                  <a:pt x="4436332" y="1255499"/>
                </a:lnTo>
                <a:lnTo>
                  <a:pt x="4653160" y="1326002"/>
                </a:lnTo>
                <a:lnTo>
                  <a:pt x="4519143" y="1141592"/>
                </a:lnTo>
                <a:lnTo>
                  <a:pt x="4519169" y="1141583"/>
                </a:lnTo>
                <a:close/>
                <a:moveTo>
                  <a:pt x="2411352" y="1141462"/>
                </a:moveTo>
                <a:lnTo>
                  <a:pt x="2277240" y="1326002"/>
                </a:lnTo>
                <a:lnTo>
                  <a:pt x="2494189" y="1255499"/>
                </a:lnTo>
                <a:lnTo>
                  <a:pt x="2494189" y="1168430"/>
                </a:lnTo>
                <a:lnTo>
                  <a:pt x="2411352" y="1141583"/>
                </a:lnTo>
                <a:close/>
                <a:moveTo>
                  <a:pt x="796448" y="1141462"/>
                </a:moveTo>
                <a:lnTo>
                  <a:pt x="662336" y="1326002"/>
                </a:lnTo>
                <a:lnTo>
                  <a:pt x="879285" y="1255499"/>
                </a:lnTo>
                <a:lnTo>
                  <a:pt x="879285" y="1168430"/>
                </a:lnTo>
                <a:lnTo>
                  <a:pt x="796448" y="1141583"/>
                </a:lnTo>
                <a:close/>
                <a:moveTo>
                  <a:pt x="2903902" y="1141220"/>
                </a:moveTo>
                <a:lnTo>
                  <a:pt x="2903996" y="1141350"/>
                </a:lnTo>
                <a:lnTo>
                  <a:pt x="2821185" y="1168188"/>
                </a:lnTo>
                <a:lnTo>
                  <a:pt x="2821185" y="1255258"/>
                </a:lnTo>
                <a:lnTo>
                  <a:pt x="3038013" y="1325760"/>
                </a:lnTo>
                <a:lnTo>
                  <a:pt x="2903996" y="1141350"/>
                </a:lnTo>
                <a:lnTo>
                  <a:pt x="2904022" y="1141341"/>
                </a:lnTo>
                <a:close/>
                <a:moveTo>
                  <a:pt x="9925604" y="1065397"/>
                </a:moveTo>
                <a:cubicBezTo>
                  <a:pt x="9925604" y="1065397"/>
                  <a:pt x="9780366" y="1265295"/>
                  <a:pt x="9780366" y="1265295"/>
                </a:cubicBezTo>
                <a:lnTo>
                  <a:pt x="9780366" y="1417909"/>
                </a:lnTo>
                <a:lnTo>
                  <a:pt x="9925604" y="1465072"/>
                </a:lnTo>
                <a:lnTo>
                  <a:pt x="10070841" y="1417909"/>
                </a:lnTo>
                <a:lnTo>
                  <a:pt x="10070841" y="1265295"/>
                </a:lnTo>
                <a:lnTo>
                  <a:pt x="9925604" y="1065518"/>
                </a:lnTo>
                <a:close/>
                <a:moveTo>
                  <a:pt x="8310578" y="1065397"/>
                </a:moveTo>
                <a:cubicBezTo>
                  <a:pt x="8310578" y="1065397"/>
                  <a:pt x="8165341" y="1265295"/>
                  <a:pt x="8165341" y="1265295"/>
                </a:cubicBezTo>
                <a:lnTo>
                  <a:pt x="8165341" y="1417909"/>
                </a:lnTo>
                <a:lnTo>
                  <a:pt x="8310578" y="1465072"/>
                </a:lnTo>
                <a:lnTo>
                  <a:pt x="8455815" y="1417909"/>
                </a:lnTo>
                <a:lnTo>
                  <a:pt x="8455815" y="1265295"/>
                </a:lnTo>
                <a:lnTo>
                  <a:pt x="8310578" y="1065518"/>
                </a:lnTo>
                <a:close/>
                <a:moveTo>
                  <a:pt x="6695916" y="1065397"/>
                </a:moveTo>
                <a:cubicBezTo>
                  <a:pt x="6695916" y="1065397"/>
                  <a:pt x="6550679" y="1265295"/>
                  <a:pt x="6550679" y="1265295"/>
                </a:cubicBezTo>
                <a:lnTo>
                  <a:pt x="6550679" y="1417909"/>
                </a:lnTo>
                <a:lnTo>
                  <a:pt x="6695916" y="1465072"/>
                </a:lnTo>
                <a:lnTo>
                  <a:pt x="6841154" y="1417909"/>
                </a:lnTo>
                <a:lnTo>
                  <a:pt x="6841154" y="1265295"/>
                </a:lnTo>
                <a:lnTo>
                  <a:pt x="6695916" y="1065518"/>
                </a:lnTo>
                <a:close/>
                <a:moveTo>
                  <a:pt x="5079560" y="1065276"/>
                </a:moveTo>
                <a:cubicBezTo>
                  <a:pt x="5079560" y="1065276"/>
                  <a:pt x="4934323" y="1265174"/>
                  <a:pt x="4934323" y="1265174"/>
                </a:cubicBezTo>
                <a:lnTo>
                  <a:pt x="4934323" y="1417788"/>
                </a:lnTo>
                <a:lnTo>
                  <a:pt x="5079560" y="1464951"/>
                </a:lnTo>
                <a:lnTo>
                  <a:pt x="5224798" y="1417788"/>
                </a:lnTo>
                <a:lnTo>
                  <a:pt x="5224798" y="1265174"/>
                </a:lnTo>
                <a:lnTo>
                  <a:pt x="5079560" y="1065397"/>
                </a:lnTo>
                <a:close/>
                <a:moveTo>
                  <a:pt x="3464656" y="1065276"/>
                </a:moveTo>
                <a:cubicBezTo>
                  <a:pt x="3464656" y="1065276"/>
                  <a:pt x="3319418" y="1265174"/>
                  <a:pt x="3319418" y="1265174"/>
                </a:cubicBezTo>
                <a:lnTo>
                  <a:pt x="3319418" y="1417788"/>
                </a:lnTo>
                <a:lnTo>
                  <a:pt x="3464656" y="1464951"/>
                </a:lnTo>
                <a:lnTo>
                  <a:pt x="3609893" y="1417788"/>
                </a:lnTo>
                <a:lnTo>
                  <a:pt x="3609893" y="1265174"/>
                </a:lnTo>
                <a:lnTo>
                  <a:pt x="3464656" y="1065397"/>
                </a:lnTo>
                <a:close/>
                <a:moveTo>
                  <a:pt x="1849751" y="1065276"/>
                </a:moveTo>
                <a:cubicBezTo>
                  <a:pt x="1849751" y="1065276"/>
                  <a:pt x="1704514" y="1265174"/>
                  <a:pt x="1704514" y="1265174"/>
                </a:cubicBezTo>
                <a:lnTo>
                  <a:pt x="1704514" y="1417788"/>
                </a:lnTo>
                <a:lnTo>
                  <a:pt x="1849751" y="1464951"/>
                </a:lnTo>
                <a:lnTo>
                  <a:pt x="1994989" y="1417788"/>
                </a:lnTo>
                <a:lnTo>
                  <a:pt x="1994989" y="1265174"/>
                </a:lnTo>
                <a:lnTo>
                  <a:pt x="1849751" y="1065397"/>
                </a:lnTo>
                <a:close/>
                <a:moveTo>
                  <a:pt x="234847" y="1065276"/>
                </a:moveTo>
                <a:cubicBezTo>
                  <a:pt x="234847" y="1065276"/>
                  <a:pt x="89609" y="1265174"/>
                  <a:pt x="89609" y="1265174"/>
                </a:cubicBezTo>
                <a:lnTo>
                  <a:pt x="89609" y="1417788"/>
                </a:lnTo>
                <a:lnTo>
                  <a:pt x="234847" y="1464951"/>
                </a:lnTo>
                <a:lnTo>
                  <a:pt x="380084" y="1417788"/>
                </a:lnTo>
                <a:lnTo>
                  <a:pt x="380084" y="1265174"/>
                </a:lnTo>
                <a:lnTo>
                  <a:pt x="234847" y="1065397"/>
                </a:lnTo>
                <a:close/>
                <a:moveTo>
                  <a:pt x="8618105" y="1059834"/>
                </a:moveTo>
                <a:lnTo>
                  <a:pt x="8618105" y="1059955"/>
                </a:lnTo>
                <a:lnTo>
                  <a:pt x="8472867" y="1107118"/>
                </a:lnTo>
                <a:lnTo>
                  <a:pt x="8472867" y="1259732"/>
                </a:lnTo>
                <a:lnTo>
                  <a:pt x="8562597" y="1383202"/>
                </a:lnTo>
                <a:lnTo>
                  <a:pt x="8707835" y="1336039"/>
                </a:lnTo>
                <a:lnTo>
                  <a:pt x="8852951" y="1136141"/>
                </a:lnTo>
                <a:close/>
                <a:moveTo>
                  <a:pt x="7003200" y="1059834"/>
                </a:moveTo>
                <a:lnTo>
                  <a:pt x="7003200" y="1059955"/>
                </a:lnTo>
                <a:lnTo>
                  <a:pt x="6857962" y="1107118"/>
                </a:lnTo>
                <a:lnTo>
                  <a:pt x="6857962" y="1259732"/>
                </a:lnTo>
                <a:lnTo>
                  <a:pt x="6947693" y="1383202"/>
                </a:lnTo>
                <a:lnTo>
                  <a:pt x="7092931" y="1336039"/>
                </a:lnTo>
                <a:lnTo>
                  <a:pt x="7238047" y="1136141"/>
                </a:lnTo>
                <a:close/>
                <a:moveTo>
                  <a:pt x="5388296" y="1059834"/>
                </a:moveTo>
                <a:lnTo>
                  <a:pt x="5388416" y="1059955"/>
                </a:lnTo>
                <a:lnTo>
                  <a:pt x="5243179" y="1107118"/>
                </a:lnTo>
                <a:lnTo>
                  <a:pt x="5243179" y="1259732"/>
                </a:lnTo>
                <a:lnTo>
                  <a:pt x="5332909" y="1383202"/>
                </a:lnTo>
                <a:lnTo>
                  <a:pt x="5478147" y="1336039"/>
                </a:lnTo>
                <a:lnTo>
                  <a:pt x="5623263" y="1136141"/>
                </a:lnTo>
                <a:close/>
                <a:moveTo>
                  <a:pt x="3773391" y="1059834"/>
                </a:moveTo>
                <a:lnTo>
                  <a:pt x="3773391" y="1059955"/>
                </a:lnTo>
                <a:lnTo>
                  <a:pt x="3628154" y="1107118"/>
                </a:lnTo>
                <a:lnTo>
                  <a:pt x="3628154" y="1259732"/>
                </a:lnTo>
                <a:lnTo>
                  <a:pt x="3717884" y="1383202"/>
                </a:lnTo>
                <a:lnTo>
                  <a:pt x="3863122" y="1336039"/>
                </a:lnTo>
                <a:lnTo>
                  <a:pt x="4008238" y="1136141"/>
                </a:lnTo>
                <a:close/>
                <a:moveTo>
                  <a:pt x="2158366" y="1059592"/>
                </a:moveTo>
                <a:lnTo>
                  <a:pt x="2158366" y="1059713"/>
                </a:lnTo>
                <a:lnTo>
                  <a:pt x="2013128" y="1106876"/>
                </a:lnTo>
                <a:lnTo>
                  <a:pt x="2013128" y="1259490"/>
                </a:lnTo>
                <a:lnTo>
                  <a:pt x="2102859" y="1382960"/>
                </a:lnTo>
                <a:lnTo>
                  <a:pt x="2248096" y="1335797"/>
                </a:lnTo>
                <a:lnTo>
                  <a:pt x="2393212" y="1135899"/>
                </a:lnTo>
                <a:close/>
                <a:moveTo>
                  <a:pt x="543461" y="1059592"/>
                </a:moveTo>
                <a:lnTo>
                  <a:pt x="543582" y="1059713"/>
                </a:lnTo>
                <a:lnTo>
                  <a:pt x="398345" y="1106876"/>
                </a:lnTo>
                <a:lnTo>
                  <a:pt x="398345" y="1259490"/>
                </a:lnTo>
                <a:lnTo>
                  <a:pt x="488075" y="1382960"/>
                </a:lnTo>
                <a:lnTo>
                  <a:pt x="633312" y="1335797"/>
                </a:lnTo>
                <a:lnTo>
                  <a:pt x="778429" y="1135899"/>
                </a:lnTo>
                <a:close/>
                <a:moveTo>
                  <a:pt x="3156525" y="1059350"/>
                </a:moveTo>
                <a:lnTo>
                  <a:pt x="2921557" y="1135657"/>
                </a:lnTo>
                <a:lnTo>
                  <a:pt x="3066795" y="1335555"/>
                </a:lnTo>
                <a:lnTo>
                  <a:pt x="3212032" y="1382718"/>
                </a:lnTo>
                <a:lnTo>
                  <a:pt x="3301763" y="1259248"/>
                </a:lnTo>
                <a:lnTo>
                  <a:pt x="3301763" y="1106634"/>
                </a:lnTo>
                <a:lnTo>
                  <a:pt x="3156525" y="1059471"/>
                </a:lnTo>
                <a:close/>
                <a:moveTo>
                  <a:pt x="1541621" y="1059350"/>
                </a:moveTo>
                <a:lnTo>
                  <a:pt x="1306653" y="1135657"/>
                </a:lnTo>
                <a:lnTo>
                  <a:pt x="1451890" y="1335555"/>
                </a:lnTo>
                <a:lnTo>
                  <a:pt x="1597128" y="1382718"/>
                </a:lnTo>
                <a:lnTo>
                  <a:pt x="1686858" y="1259248"/>
                </a:lnTo>
                <a:lnTo>
                  <a:pt x="1686858" y="1106634"/>
                </a:lnTo>
                <a:lnTo>
                  <a:pt x="1541621" y="1059471"/>
                </a:lnTo>
                <a:close/>
                <a:moveTo>
                  <a:pt x="9616868" y="1059229"/>
                </a:moveTo>
                <a:lnTo>
                  <a:pt x="9381901" y="1135536"/>
                </a:lnTo>
                <a:lnTo>
                  <a:pt x="9527138" y="1335434"/>
                </a:lnTo>
                <a:lnTo>
                  <a:pt x="9672376" y="1382597"/>
                </a:lnTo>
                <a:lnTo>
                  <a:pt x="9762106" y="1259127"/>
                </a:lnTo>
                <a:lnTo>
                  <a:pt x="9762106" y="1106513"/>
                </a:lnTo>
                <a:lnTo>
                  <a:pt x="9616868" y="1059350"/>
                </a:lnTo>
                <a:close/>
                <a:moveTo>
                  <a:pt x="8001964" y="1059229"/>
                </a:moveTo>
                <a:lnTo>
                  <a:pt x="7766997" y="1135536"/>
                </a:lnTo>
                <a:lnTo>
                  <a:pt x="7912234" y="1335434"/>
                </a:lnTo>
                <a:lnTo>
                  <a:pt x="8057471" y="1382597"/>
                </a:lnTo>
                <a:lnTo>
                  <a:pt x="8147202" y="1259127"/>
                </a:lnTo>
                <a:lnTo>
                  <a:pt x="8147202" y="1106513"/>
                </a:lnTo>
                <a:lnTo>
                  <a:pt x="8001964" y="1059350"/>
                </a:lnTo>
                <a:close/>
                <a:moveTo>
                  <a:pt x="6387301" y="1059229"/>
                </a:moveTo>
                <a:lnTo>
                  <a:pt x="6152334" y="1135536"/>
                </a:lnTo>
                <a:lnTo>
                  <a:pt x="6297571" y="1335434"/>
                </a:lnTo>
                <a:lnTo>
                  <a:pt x="6442809" y="1382597"/>
                </a:lnTo>
                <a:lnTo>
                  <a:pt x="6532539" y="1259127"/>
                </a:lnTo>
                <a:lnTo>
                  <a:pt x="6532539" y="1106513"/>
                </a:lnTo>
                <a:lnTo>
                  <a:pt x="6387301" y="1059350"/>
                </a:lnTo>
                <a:close/>
                <a:moveTo>
                  <a:pt x="4772155" y="1059229"/>
                </a:moveTo>
                <a:lnTo>
                  <a:pt x="4537188" y="1135536"/>
                </a:lnTo>
                <a:lnTo>
                  <a:pt x="4682425" y="1335434"/>
                </a:lnTo>
                <a:lnTo>
                  <a:pt x="4827662" y="1382597"/>
                </a:lnTo>
                <a:lnTo>
                  <a:pt x="4917393" y="1259127"/>
                </a:lnTo>
                <a:lnTo>
                  <a:pt x="4917393" y="1106513"/>
                </a:lnTo>
                <a:lnTo>
                  <a:pt x="4772155" y="1059350"/>
                </a:lnTo>
                <a:close/>
                <a:moveTo>
                  <a:pt x="2910311" y="979899"/>
                </a:moveTo>
                <a:lnTo>
                  <a:pt x="2859157" y="1050280"/>
                </a:lnTo>
                <a:lnTo>
                  <a:pt x="2859157" y="1050401"/>
                </a:lnTo>
                <a:lnTo>
                  <a:pt x="2910311" y="1120904"/>
                </a:lnTo>
                <a:cubicBezTo>
                  <a:pt x="2910311" y="1120904"/>
                  <a:pt x="3127260" y="1050280"/>
                  <a:pt x="3127260" y="1050280"/>
                </a:cubicBezTo>
                <a:lnTo>
                  <a:pt x="3127018" y="1050280"/>
                </a:lnTo>
                <a:close/>
                <a:moveTo>
                  <a:pt x="1295406" y="979899"/>
                </a:moveTo>
                <a:lnTo>
                  <a:pt x="1244253" y="1050280"/>
                </a:lnTo>
                <a:lnTo>
                  <a:pt x="1244253" y="1050401"/>
                </a:lnTo>
                <a:lnTo>
                  <a:pt x="1295406" y="1120904"/>
                </a:lnTo>
                <a:cubicBezTo>
                  <a:pt x="1295406" y="1120904"/>
                  <a:pt x="1512355" y="1050280"/>
                  <a:pt x="1512355" y="1050280"/>
                </a:cubicBezTo>
                <a:lnTo>
                  <a:pt x="1512114" y="1050280"/>
                </a:lnTo>
                <a:close/>
                <a:moveTo>
                  <a:pt x="9370654" y="979778"/>
                </a:moveTo>
                <a:lnTo>
                  <a:pt x="9319501" y="1050160"/>
                </a:lnTo>
                <a:lnTo>
                  <a:pt x="9319501" y="1050280"/>
                </a:lnTo>
                <a:lnTo>
                  <a:pt x="9370654" y="1120783"/>
                </a:lnTo>
                <a:cubicBezTo>
                  <a:pt x="9370654" y="1120783"/>
                  <a:pt x="9587603" y="1050160"/>
                  <a:pt x="9587603" y="1050160"/>
                </a:cubicBezTo>
                <a:lnTo>
                  <a:pt x="9587361" y="1050160"/>
                </a:lnTo>
                <a:close/>
                <a:moveTo>
                  <a:pt x="8864198" y="979778"/>
                </a:moveTo>
                <a:lnTo>
                  <a:pt x="8647491" y="1050160"/>
                </a:lnTo>
                <a:lnTo>
                  <a:pt x="8647612" y="1050280"/>
                </a:lnTo>
                <a:lnTo>
                  <a:pt x="8647369" y="1050280"/>
                </a:lnTo>
                <a:lnTo>
                  <a:pt x="8864198" y="1120783"/>
                </a:lnTo>
                <a:cubicBezTo>
                  <a:pt x="8864198" y="1120783"/>
                  <a:pt x="8915351" y="1050160"/>
                  <a:pt x="8915351" y="1050160"/>
                </a:cubicBezTo>
                <a:close/>
                <a:moveTo>
                  <a:pt x="7755750" y="979778"/>
                </a:moveTo>
                <a:lnTo>
                  <a:pt x="7704596" y="1050160"/>
                </a:lnTo>
                <a:lnTo>
                  <a:pt x="7704596" y="1050280"/>
                </a:lnTo>
                <a:lnTo>
                  <a:pt x="7755750" y="1120783"/>
                </a:lnTo>
                <a:cubicBezTo>
                  <a:pt x="7755750" y="1120783"/>
                  <a:pt x="7972699" y="1050160"/>
                  <a:pt x="7972699" y="1050160"/>
                </a:cubicBezTo>
                <a:lnTo>
                  <a:pt x="7972457" y="1050160"/>
                </a:lnTo>
                <a:close/>
                <a:moveTo>
                  <a:pt x="7249294" y="979778"/>
                </a:moveTo>
                <a:lnTo>
                  <a:pt x="7032586" y="1050160"/>
                </a:lnTo>
                <a:lnTo>
                  <a:pt x="7032707" y="1050280"/>
                </a:lnTo>
                <a:lnTo>
                  <a:pt x="7032466" y="1050280"/>
                </a:lnTo>
                <a:lnTo>
                  <a:pt x="7249294" y="1120783"/>
                </a:lnTo>
                <a:cubicBezTo>
                  <a:pt x="7249294" y="1120783"/>
                  <a:pt x="7300447" y="1050160"/>
                  <a:pt x="7300447" y="1050160"/>
                </a:cubicBezTo>
                <a:close/>
                <a:moveTo>
                  <a:pt x="6141087" y="979778"/>
                </a:moveTo>
                <a:lnTo>
                  <a:pt x="6089934" y="1050160"/>
                </a:lnTo>
                <a:lnTo>
                  <a:pt x="6089934" y="1050280"/>
                </a:lnTo>
                <a:lnTo>
                  <a:pt x="6141087" y="1120783"/>
                </a:lnTo>
                <a:cubicBezTo>
                  <a:pt x="6141087" y="1120783"/>
                  <a:pt x="6358037" y="1050160"/>
                  <a:pt x="6358037" y="1050160"/>
                </a:cubicBezTo>
                <a:lnTo>
                  <a:pt x="6357794" y="1050160"/>
                </a:lnTo>
                <a:close/>
                <a:moveTo>
                  <a:pt x="5634389" y="979778"/>
                </a:moveTo>
                <a:lnTo>
                  <a:pt x="5417682" y="1050160"/>
                </a:lnTo>
                <a:lnTo>
                  <a:pt x="5417803" y="1050280"/>
                </a:lnTo>
                <a:lnTo>
                  <a:pt x="5417561" y="1050280"/>
                </a:lnTo>
                <a:lnTo>
                  <a:pt x="5634389" y="1120783"/>
                </a:lnTo>
                <a:cubicBezTo>
                  <a:pt x="5634389" y="1120783"/>
                  <a:pt x="5685542" y="1050160"/>
                  <a:pt x="5685542" y="1050160"/>
                </a:cubicBezTo>
                <a:close/>
                <a:moveTo>
                  <a:pt x="4525941" y="979778"/>
                </a:moveTo>
                <a:lnTo>
                  <a:pt x="4474787" y="1050160"/>
                </a:lnTo>
                <a:lnTo>
                  <a:pt x="4474787" y="1050280"/>
                </a:lnTo>
                <a:lnTo>
                  <a:pt x="4525941" y="1120783"/>
                </a:lnTo>
                <a:cubicBezTo>
                  <a:pt x="4525941" y="1120783"/>
                  <a:pt x="4742890" y="1050160"/>
                  <a:pt x="4742890" y="1050160"/>
                </a:cubicBezTo>
                <a:lnTo>
                  <a:pt x="4742648" y="1050160"/>
                </a:lnTo>
                <a:close/>
                <a:moveTo>
                  <a:pt x="4019484" y="979778"/>
                </a:moveTo>
                <a:lnTo>
                  <a:pt x="3802777" y="1050160"/>
                </a:lnTo>
                <a:lnTo>
                  <a:pt x="3802898" y="1050280"/>
                </a:lnTo>
                <a:lnTo>
                  <a:pt x="3802656" y="1050280"/>
                </a:lnTo>
                <a:lnTo>
                  <a:pt x="4019484" y="1120783"/>
                </a:lnTo>
                <a:cubicBezTo>
                  <a:pt x="4019484" y="1120783"/>
                  <a:pt x="4070638" y="1050160"/>
                  <a:pt x="4070638" y="1050160"/>
                </a:cubicBezTo>
                <a:close/>
                <a:moveTo>
                  <a:pt x="2404459" y="979536"/>
                </a:moveTo>
                <a:lnTo>
                  <a:pt x="2187752" y="1049918"/>
                </a:lnTo>
                <a:lnTo>
                  <a:pt x="2187873" y="1050039"/>
                </a:lnTo>
                <a:lnTo>
                  <a:pt x="2187631" y="1050039"/>
                </a:lnTo>
                <a:lnTo>
                  <a:pt x="2404459" y="1120541"/>
                </a:lnTo>
                <a:cubicBezTo>
                  <a:pt x="2404459" y="1120541"/>
                  <a:pt x="2455613" y="1049918"/>
                  <a:pt x="2455613" y="1049918"/>
                </a:cubicBezTo>
                <a:close/>
                <a:moveTo>
                  <a:pt x="789555" y="979536"/>
                </a:moveTo>
                <a:lnTo>
                  <a:pt x="572847" y="1049918"/>
                </a:lnTo>
                <a:lnTo>
                  <a:pt x="572968" y="1050039"/>
                </a:lnTo>
                <a:lnTo>
                  <a:pt x="572726" y="1050039"/>
                </a:lnTo>
                <a:lnTo>
                  <a:pt x="789555" y="1120541"/>
                </a:lnTo>
                <a:cubicBezTo>
                  <a:pt x="789555" y="1120541"/>
                  <a:pt x="840708" y="1049918"/>
                  <a:pt x="840708" y="1049918"/>
                </a:cubicBezTo>
                <a:close/>
                <a:moveTo>
                  <a:pt x="10071083" y="865983"/>
                </a:moveTo>
                <a:lnTo>
                  <a:pt x="9936971" y="1050401"/>
                </a:lnTo>
                <a:lnTo>
                  <a:pt x="10071083" y="1234941"/>
                </a:lnTo>
                <a:lnTo>
                  <a:pt x="10071083" y="1094057"/>
                </a:lnTo>
                <a:cubicBezTo>
                  <a:pt x="10071083" y="1094057"/>
                  <a:pt x="10205195" y="1050401"/>
                  <a:pt x="10205195" y="1050401"/>
                </a:cubicBezTo>
                <a:lnTo>
                  <a:pt x="10204953" y="1050401"/>
                </a:lnTo>
                <a:lnTo>
                  <a:pt x="10071083" y="1006866"/>
                </a:lnTo>
                <a:close/>
                <a:moveTo>
                  <a:pt x="8455815" y="865983"/>
                </a:moveTo>
                <a:lnTo>
                  <a:pt x="8321825" y="1050401"/>
                </a:lnTo>
                <a:lnTo>
                  <a:pt x="8455815" y="1234941"/>
                </a:lnTo>
                <a:lnTo>
                  <a:pt x="8455815" y="1094057"/>
                </a:lnTo>
                <a:cubicBezTo>
                  <a:pt x="8455815" y="1094057"/>
                  <a:pt x="8589928" y="1050401"/>
                  <a:pt x="8589928" y="1050401"/>
                </a:cubicBezTo>
                <a:lnTo>
                  <a:pt x="8589685" y="1050401"/>
                </a:lnTo>
                <a:lnTo>
                  <a:pt x="8455815" y="1006866"/>
                </a:lnTo>
                <a:close/>
                <a:moveTo>
                  <a:pt x="6841033" y="865983"/>
                </a:moveTo>
                <a:lnTo>
                  <a:pt x="6706920" y="1050401"/>
                </a:lnTo>
                <a:lnTo>
                  <a:pt x="6841033" y="1234941"/>
                </a:lnTo>
                <a:lnTo>
                  <a:pt x="6841033" y="1094057"/>
                </a:lnTo>
                <a:cubicBezTo>
                  <a:pt x="6841033" y="1094057"/>
                  <a:pt x="6975144" y="1050401"/>
                  <a:pt x="6975144" y="1050401"/>
                </a:cubicBezTo>
                <a:lnTo>
                  <a:pt x="6974903" y="1050401"/>
                </a:lnTo>
                <a:lnTo>
                  <a:pt x="6841033" y="1006866"/>
                </a:lnTo>
                <a:close/>
                <a:moveTo>
                  <a:pt x="9780245" y="865862"/>
                </a:moveTo>
                <a:lnTo>
                  <a:pt x="9780245" y="1006746"/>
                </a:lnTo>
                <a:cubicBezTo>
                  <a:pt x="9780245" y="1006746"/>
                  <a:pt x="9646375" y="1050280"/>
                  <a:pt x="9646375" y="1050280"/>
                </a:cubicBezTo>
                <a:lnTo>
                  <a:pt x="9646133" y="1050280"/>
                </a:lnTo>
                <a:lnTo>
                  <a:pt x="9780245" y="1093815"/>
                </a:lnTo>
                <a:lnTo>
                  <a:pt x="9780245" y="1234699"/>
                </a:lnTo>
                <a:lnTo>
                  <a:pt x="9914313" y="1050220"/>
                </a:lnTo>
                <a:lnTo>
                  <a:pt x="9914357" y="1050280"/>
                </a:lnTo>
                <a:lnTo>
                  <a:pt x="9914357" y="1050160"/>
                </a:lnTo>
                <a:lnTo>
                  <a:pt x="9914313" y="1050220"/>
                </a:lnTo>
                <a:close/>
                <a:moveTo>
                  <a:pt x="8165341" y="865862"/>
                </a:moveTo>
                <a:lnTo>
                  <a:pt x="8165341" y="1006746"/>
                </a:lnTo>
                <a:cubicBezTo>
                  <a:pt x="8165341" y="1006746"/>
                  <a:pt x="8031471" y="1050280"/>
                  <a:pt x="8031471" y="1050280"/>
                </a:cubicBezTo>
                <a:lnTo>
                  <a:pt x="8031229" y="1050280"/>
                </a:lnTo>
                <a:lnTo>
                  <a:pt x="8165341" y="1093815"/>
                </a:lnTo>
                <a:lnTo>
                  <a:pt x="8165341" y="1234699"/>
                </a:lnTo>
                <a:lnTo>
                  <a:pt x="8299410" y="1050220"/>
                </a:lnTo>
                <a:lnTo>
                  <a:pt x="8299453" y="1050280"/>
                </a:lnTo>
                <a:lnTo>
                  <a:pt x="8299453" y="1050160"/>
                </a:lnTo>
                <a:lnTo>
                  <a:pt x="8299410" y="1050220"/>
                </a:lnTo>
                <a:close/>
                <a:moveTo>
                  <a:pt x="6550679" y="865862"/>
                </a:moveTo>
                <a:lnTo>
                  <a:pt x="6550679" y="1006746"/>
                </a:lnTo>
                <a:cubicBezTo>
                  <a:pt x="6550679" y="1006746"/>
                  <a:pt x="6416809" y="1050280"/>
                  <a:pt x="6416809" y="1050280"/>
                </a:cubicBezTo>
                <a:lnTo>
                  <a:pt x="6416566" y="1050280"/>
                </a:lnTo>
                <a:lnTo>
                  <a:pt x="6550679" y="1093815"/>
                </a:lnTo>
                <a:lnTo>
                  <a:pt x="6550679" y="1234699"/>
                </a:lnTo>
                <a:lnTo>
                  <a:pt x="6684748" y="1050220"/>
                </a:lnTo>
                <a:lnTo>
                  <a:pt x="6684791" y="1050280"/>
                </a:lnTo>
                <a:lnTo>
                  <a:pt x="6684791" y="1050160"/>
                </a:lnTo>
                <a:lnTo>
                  <a:pt x="6684748" y="1050220"/>
                </a:lnTo>
                <a:close/>
                <a:moveTo>
                  <a:pt x="5224677" y="865862"/>
                </a:moveTo>
                <a:lnTo>
                  <a:pt x="5090565" y="1050280"/>
                </a:lnTo>
                <a:lnTo>
                  <a:pt x="5224677" y="1234820"/>
                </a:lnTo>
                <a:lnTo>
                  <a:pt x="5224677" y="1093936"/>
                </a:lnTo>
                <a:cubicBezTo>
                  <a:pt x="5224677" y="1093936"/>
                  <a:pt x="5358789" y="1050280"/>
                  <a:pt x="5358789" y="1050280"/>
                </a:cubicBezTo>
                <a:lnTo>
                  <a:pt x="5358547" y="1050280"/>
                </a:lnTo>
                <a:lnTo>
                  <a:pt x="5224677" y="1006746"/>
                </a:lnTo>
                <a:close/>
                <a:moveTo>
                  <a:pt x="3609893" y="865862"/>
                </a:moveTo>
                <a:lnTo>
                  <a:pt x="3475902" y="1050280"/>
                </a:lnTo>
                <a:lnTo>
                  <a:pt x="3609893" y="1234820"/>
                </a:lnTo>
                <a:lnTo>
                  <a:pt x="3609893" y="1093936"/>
                </a:lnTo>
                <a:cubicBezTo>
                  <a:pt x="3609893" y="1093936"/>
                  <a:pt x="3744005" y="1050280"/>
                  <a:pt x="3744005" y="1050280"/>
                </a:cubicBezTo>
                <a:lnTo>
                  <a:pt x="3743763" y="1050280"/>
                </a:lnTo>
                <a:lnTo>
                  <a:pt x="3609893" y="1006746"/>
                </a:lnTo>
                <a:close/>
                <a:moveTo>
                  <a:pt x="1994868" y="865862"/>
                </a:moveTo>
                <a:lnTo>
                  <a:pt x="1860756" y="1050280"/>
                </a:lnTo>
                <a:lnTo>
                  <a:pt x="1994868" y="1234820"/>
                </a:lnTo>
                <a:lnTo>
                  <a:pt x="1994868" y="1093936"/>
                </a:lnTo>
                <a:cubicBezTo>
                  <a:pt x="1994868" y="1093936"/>
                  <a:pt x="2128980" y="1050280"/>
                  <a:pt x="2128980" y="1050280"/>
                </a:cubicBezTo>
                <a:lnTo>
                  <a:pt x="2128738" y="1050280"/>
                </a:lnTo>
                <a:lnTo>
                  <a:pt x="1994868" y="1006746"/>
                </a:lnTo>
                <a:close/>
                <a:moveTo>
                  <a:pt x="4934323" y="865741"/>
                </a:moveTo>
                <a:lnTo>
                  <a:pt x="4934323" y="1006625"/>
                </a:lnTo>
                <a:cubicBezTo>
                  <a:pt x="4934323" y="1006625"/>
                  <a:pt x="4800453" y="1050160"/>
                  <a:pt x="4800453" y="1050160"/>
                </a:cubicBezTo>
                <a:lnTo>
                  <a:pt x="4800211" y="1050160"/>
                </a:lnTo>
                <a:lnTo>
                  <a:pt x="4934323" y="1093695"/>
                </a:lnTo>
                <a:lnTo>
                  <a:pt x="4934323" y="1234578"/>
                </a:lnTo>
                <a:lnTo>
                  <a:pt x="5068391" y="1050100"/>
                </a:lnTo>
                <a:lnTo>
                  <a:pt x="5068435" y="1050160"/>
                </a:lnTo>
                <a:lnTo>
                  <a:pt x="5068435" y="1050039"/>
                </a:lnTo>
                <a:lnTo>
                  <a:pt x="5068391" y="1050100"/>
                </a:lnTo>
                <a:close/>
                <a:moveTo>
                  <a:pt x="3319418" y="865741"/>
                </a:moveTo>
                <a:lnTo>
                  <a:pt x="3319418" y="1006625"/>
                </a:lnTo>
                <a:cubicBezTo>
                  <a:pt x="3319418" y="1006625"/>
                  <a:pt x="3185549" y="1050160"/>
                  <a:pt x="3185549" y="1050160"/>
                </a:cubicBezTo>
                <a:lnTo>
                  <a:pt x="3185307" y="1050160"/>
                </a:lnTo>
                <a:lnTo>
                  <a:pt x="3319418" y="1093695"/>
                </a:lnTo>
                <a:lnTo>
                  <a:pt x="3319418" y="1234578"/>
                </a:lnTo>
                <a:lnTo>
                  <a:pt x="3453486" y="1050100"/>
                </a:lnTo>
                <a:lnTo>
                  <a:pt x="3453530" y="1050160"/>
                </a:lnTo>
                <a:lnTo>
                  <a:pt x="3453530" y="1050039"/>
                </a:lnTo>
                <a:lnTo>
                  <a:pt x="3453486" y="1050100"/>
                </a:lnTo>
                <a:close/>
                <a:moveTo>
                  <a:pt x="1704514" y="865741"/>
                </a:moveTo>
                <a:lnTo>
                  <a:pt x="1704514" y="1006625"/>
                </a:lnTo>
                <a:cubicBezTo>
                  <a:pt x="1704514" y="1006625"/>
                  <a:pt x="1570644" y="1050160"/>
                  <a:pt x="1570644" y="1050160"/>
                </a:cubicBezTo>
                <a:lnTo>
                  <a:pt x="1570402" y="1050160"/>
                </a:lnTo>
                <a:lnTo>
                  <a:pt x="1704514" y="1093695"/>
                </a:lnTo>
                <a:lnTo>
                  <a:pt x="1704514" y="1234578"/>
                </a:lnTo>
                <a:lnTo>
                  <a:pt x="1838582" y="1050100"/>
                </a:lnTo>
                <a:lnTo>
                  <a:pt x="1838626" y="1050160"/>
                </a:lnTo>
                <a:lnTo>
                  <a:pt x="1838626" y="1050039"/>
                </a:lnTo>
                <a:lnTo>
                  <a:pt x="1838582" y="1050100"/>
                </a:lnTo>
                <a:close/>
                <a:moveTo>
                  <a:pt x="380205" y="865741"/>
                </a:moveTo>
                <a:lnTo>
                  <a:pt x="246093" y="1050160"/>
                </a:lnTo>
                <a:lnTo>
                  <a:pt x="380205" y="1234699"/>
                </a:lnTo>
                <a:lnTo>
                  <a:pt x="380205" y="1093815"/>
                </a:lnTo>
                <a:cubicBezTo>
                  <a:pt x="380205" y="1093815"/>
                  <a:pt x="514317" y="1050160"/>
                  <a:pt x="514317" y="1050160"/>
                </a:cubicBezTo>
                <a:lnTo>
                  <a:pt x="514075" y="1050160"/>
                </a:lnTo>
                <a:lnTo>
                  <a:pt x="380205" y="1006625"/>
                </a:lnTo>
                <a:close/>
                <a:moveTo>
                  <a:pt x="9117909" y="803099"/>
                </a:move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lnTo>
                  <a:pt x="9117788" y="1296979"/>
                </a:ln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close/>
                <a:moveTo>
                  <a:pt x="7502763" y="803099"/>
                </a:move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lnTo>
                  <a:pt x="7502642" y="1296979"/>
                </a:ln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close/>
                <a:moveTo>
                  <a:pt x="5888101" y="803099"/>
                </a:move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lnTo>
                  <a:pt x="5887980" y="1296979"/>
                </a:ln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close/>
                <a:moveTo>
                  <a:pt x="4273196" y="803099"/>
                </a:move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lnTo>
                  <a:pt x="4273076" y="1296979"/>
                </a:ln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close/>
                <a:moveTo>
                  <a:pt x="1042420" y="803099"/>
                </a:move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lnTo>
                  <a:pt x="1042299" y="1296979"/>
                </a:ln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close/>
                <a:moveTo>
                  <a:pt x="2657929" y="802857"/>
                </a:move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lnTo>
                  <a:pt x="2657808" y="1296737"/>
                </a:ln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close/>
                <a:moveTo>
                  <a:pt x="1422504" y="773955"/>
                </a:moveTo>
                <a:lnTo>
                  <a:pt x="1422383" y="774075"/>
                </a:lnTo>
                <a:lnTo>
                  <a:pt x="1205555" y="844578"/>
                </a:lnTo>
                <a:lnTo>
                  <a:pt x="1205555" y="931648"/>
                </a:lnTo>
                <a:lnTo>
                  <a:pt x="1288392" y="958494"/>
                </a:lnTo>
                <a:close/>
                <a:moveTo>
                  <a:pt x="8736979" y="773834"/>
                </a:moveTo>
                <a:lnTo>
                  <a:pt x="8871091" y="958373"/>
                </a:lnTo>
                <a:lnTo>
                  <a:pt x="8953928" y="931527"/>
                </a:lnTo>
                <a:lnTo>
                  <a:pt x="8953928" y="844457"/>
                </a:lnTo>
                <a:lnTo>
                  <a:pt x="8953928" y="844336"/>
                </a:lnTo>
                <a:close/>
                <a:moveTo>
                  <a:pt x="7122075" y="773834"/>
                </a:moveTo>
                <a:lnTo>
                  <a:pt x="7256187" y="958373"/>
                </a:lnTo>
                <a:lnTo>
                  <a:pt x="7339024" y="931527"/>
                </a:lnTo>
                <a:lnTo>
                  <a:pt x="7339024" y="844457"/>
                </a:lnTo>
                <a:lnTo>
                  <a:pt x="7339024" y="844336"/>
                </a:lnTo>
                <a:close/>
                <a:moveTo>
                  <a:pt x="5507170" y="773834"/>
                </a:moveTo>
                <a:lnTo>
                  <a:pt x="5641282" y="958373"/>
                </a:lnTo>
                <a:lnTo>
                  <a:pt x="5724119" y="931527"/>
                </a:lnTo>
                <a:lnTo>
                  <a:pt x="5724119" y="844457"/>
                </a:lnTo>
                <a:lnTo>
                  <a:pt x="5724119" y="844336"/>
                </a:lnTo>
                <a:close/>
                <a:moveTo>
                  <a:pt x="3892265" y="773834"/>
                </a:moveTo>
                <a:lnTo>
                  <a:pt x="4026378" y="958373"/>
                </a:lnTo>
                <a:lnTo>
                  <a:pt x="4109215" y="931527"/>
                </a:lnTo>
                <a:lnTo>
                  <a:pt x="4109215" y="844457"/>
                </a:lnTo>
                <a:lnTo>
                  <a:pt x="4109215" y="844336"/>
                </a:lnTo>
                <a:close/>
                <a:moveTo>
                  <a:pt x="9497873" y="773592"/>
                </a:moveTo>
                <a:lnTo>
                  <a:pt x="9497752" y="773713"/>
                </a:lnTo>
                <a:lnTo>
                  <a:pt x="9280924" y="844215"/>
                </a:lnTo>
                <a:lnTo>
                  <a:pt x="9280924" y="931285"/>
                </a:lnTo>
                <a:lnTo>
                  <a:pt x="9363761" y="958132"/>
                </a:lnTo>
                <a:close/>
                <a:moveTo>
                  <a:pt x="7882847" y="773592"/>
                </a:moveTo>
                <a:lnTo>
                  <a:pt x="7882727" y="773713"/>
                </a:lnTo>
                <a:lnTo>
                  <a:pt x="7665898" y="844215"/>
                </a:lnTo>
                <a:lnTo>
                  <a:pt x="7665898" y="931285"/>
                </a:lnTo>
                <a:lnTo>
                  <a:pt x="7748736" y="958132"/>
                </a:lnTo>
                <a:close/>
                <a:moveTo>
                  <a:pt x="6268185" y="773592"/>
                </a:moveTo>
                <a:lnTo>
                  <a:pt x="6268064" y="773713"/>
                </a:lnTo>
                <a:lnTo>
                  <a:pt x="6051236" y="844215"/>
                </a:lnTo>
                <a:lnTo>
                  <a:pt x="6051236" y="931285"/>
                </a:lnTo>
                <a:lnTo>
                  <a:pt x="6134073" y="958132"/>
                </a:lnTo>
                <a:close/>
                <a:moveTo>
                  <a:pt x="4653160" y="773592"/>
                </a:moveTo>
                <a:lnTo>
                  <a:pt x="4653039" y="773713"/>
                </a:lnTo>
                <a:lnTo>
                  <a:pt x="4436211" y="844215"/>
                </a:lnTo>
                <a:lnTo>
                  <a:pt x="4436211" y="931285"/>
                </a:lnTo>
                <a:lnTo>
                  <a:pt x="4519048" y="958132"/>
                </a:lnTo>
                <a:close/>
                <a:moveTo>
                  <a:pt x="2277240" y="773592"/>
                </a:moveTo>
                <a:lnTo>
                  <a:pt x="2411352" y="958132"/>
                </a:lnTo>
                <a:lnTo>
                  <a:pt x="2494189" y="931285"/>
                </a:lnTo>
                <a:lnTo>
                  <a:pt x="2494189" y="844215"/>
                </a:lnTo>
                <a:lnTo>
                  <a:pt x="2494189" y="844094"/>
                </a:lnTo>
                <a:close/>
                <a:moveTo>
                  <a:pt x="662336" y="773592"/>
                </a:moveTo>
                <a:lnTo>
                  <a:pt x="796448" y="958132"/>
                </a:lnTo>
                <a:lnTo>
                  <a:pt x="879285" y="931285"/>
                </a:lnTo>
                <a:lnTo>
                  <a:pt x="879285" y="844215"/>
                </a:lnTo>
                <a:lnTo>
                  <a:pt x="879285" y="844094"/>
                </a:lnTo>
                <a:close/>
                <a:moveTo>
                  <a:pt x="3038013" y="773350"/>
                </a:moveTo>
                <a:lnTo>
                  <a:pt x="3037893" y="773471"/>
                </a:lnTo>
                <a:lnTo>
                  <a:pt x="2821064" y="843973"/>
                </a:lnTo>
                <a:lnTo>
                  <a:pt x="2821064" y="931043"/>
                </a:lnTo>
                <a:lnTo>
                  <a:pt x="2903902" y="957890"/>
                </a:lnTo>
                <a:close/>
                <a:moveTo>
                  <a:pt x="8562597" y="717480"/>
                </a:moveTo>
                <a:lnTo>
                  <a:pt x="8472867" y="840950"/>
                </a:lnTo>
                <a:lnTo>
                  <a:pt x="8472867" y="841192"/>
                </a:lnTo>
                <a:lnTo>
                  <a:pt x="8472867" y="993806"/>
                </a:lnTo>
                <a:lnTo>
                  <a:pt x="8618105" y="1040969"/>
                </a:lnTo>
                <a:lnTo>
                  <a:pt x="8852951" y="964662"/>
                </a:lnTo>
                <a:lnTo>
                  <a:pt x="8707835" y="764764"/>
                </a:lnTo>
                <a:lnTo>
                  <a:pt x="8562597" y="717601"/>
                </a:lnTo>
                <a:close/>
                <a:moveTo>
                  <a:pt x="6947693" y="717480"/>
                </a:moveTo>
                <a:lnTo>
                  <a:pt x="6857962" y="840950"/>
                </a:lnTo>
                <a:lnTo>
                  <a:pt x="6857962" y="841192"/>
                </a:lnTo>
                <a:lnTo>
                  <a:pt x="6857962" y="993806"/>
                </a:lnTo>
                <a:lnTo>
                  <a:pt x="7003200" y="1040969"/>
                </a:lnTo>
                <a:lnTo>
                  <a:pt x="7238047" y="964662"/>
                </a:lnTo>
                <a:lnTo>
                  <a:pt x="7092931" y="764764"/>
                </a:lnTo>
                <a:lnTo>
                  <a:pt x="6947693" y="717601"/>
                </a:lnTo>
                <a:close/>
                <a:moveTo>
                  <a:pt x="5332668" y="717480"/>
                </a:moveTo>
                <a:lnTo>
                  <a:pt x="5242937" y="840950"/>
                </a:lnTo>
                <a:lnTo>
                  <a:pt x="5242937" y="841192"/>
                </a:lnTo>
                <a:lnTo>
                  <a:pt x="5242937" y="993806"/>
                </a:lnTo>
                <a:lnTo>
                  <a:pt x="5388175" y="1040969"/>
                </a:lnTo>
                <a:lnTo>
                  <a:pt x="5623142" y="964662"/>
                </a:lnTo>
                <a:lnTo>
                  <a:pt x="5478026" y="764764"/>
                </a:lnTo>
                <a:lnTo>
                  <a:pt x="5332789" y="717601"/>
                </a:lnTo>
                <a:close/>
                <a:moveTo>
                  <a:pt x="3717884" y="717480"/>
                </a:moveTo>
                <a:lnTo>
                  <a:pt x="3628154" y="840950"/>
                </a:lnTo>
                <a:lnTo>
                  <a:pt x="3628154" y="841192"/>
                </a:lnTo>
                <a:lnTo>
                  <a:pt x="3628154" y="993806"/>
                </a:lnTo>
                <a:lnTo>
                  <a:pt x="3773391" y="1040969"/>
                </a:lnTo>
                <a:lnTo>
                  <a:pt x="4008238" y="964662"/>
                </a:lnTo>
                <a:lnTo>
                  <a:pt x="3863122" y="764764"/>
                </a:lnTo>
                <a:lnTo>
                  <a:pt x="3717884" y="717601"/>
                </a:lnTo>
                <a:close/>
                <a:moveTo>
                  <a:pt x="2102859" y="717238"/>
                </a:moveTo>
                <a:lnTo>
                  <a:pt x="2013128" y="840708"/>
                </a:lnTo>
                <a:lnTo>
                  <a:pt x="2013128" y="840950"/>
                </a:lnTo>
                <a:lnTo>
                  <a:pt x="2013128" y="993564"/>
                </a:lnTo>
                <a:lnTo>
                  <a:pt x="2158366" y="1040727"/>
                </a:lnTo>
                <a:lnTo>
                  <a:pt x="2393212" y="964420"/>
                </a:lnTo>
                <a:lnTo>
                  <a:pt x="2248096" y="764522"/>
                </a:lnTo>
                <a:lnTo>
                  <a:pt x="2102859" y="717359"/>
                </a:lnTo>
                <a:close/>
                <a:moveTo>
                  <a:pt x="487833" y="717238"/>
                </a:moveTo>
                <a:lnTo>
                  <a:pt x="398103" y="840708"/>
                </a:lnTo>
                <a:lnTo>
                  <a:pt x="398103" y="840950"/>
                </a:lnTo>
                <a:lnTo>
                  <a:pt x="398103" y="993564"/>
                </a:lnTo>
                <a:lnTo>
                  <a:pt x="543340" y="1040727"/>
                </a:lnTo>
                <a:lnTo>
                  <a:pt x="778308" y="964420"/>
                </a:lnTo>
                <a:lnTo>
                  <a:pt x="633192" y="764522"/>
                </a:lnTo>
                <a:lnTo>
                  <a:pt x="487954" y="717359"/>
                </a:lnTo>
                <a:close/>
                <a:moveTo>
                  <a:pt x="3212032" y="717117"/>
                </a:moveTo>
                <a:lnTo>
                  <a:pt x="3066795" y="764280"/>
                </a:lnTo>
                <a:lnTo>
                  <a:pt x="3066795" y="764159"/>
                </a:lnTo>
                <a:lnTo>
                  <a:pt x="2921557" y="964057"/>
                </a:lnTo>
                <a:lnTo>
                  <a:pt x="3156525" y="1040364"/>
                </a:lnTo>
                <a:lnTo>
                  <a:pt x="3301763" y="993201"/>
                </a:lnTo>
                <a:lnTo>
                  <a:pt x="3301763" y="840587"/>
                </a:lnTo>
                <a:close/>
                <a:moveTo>
                  <a:pt x="1597128" y="717117"/>
                </a:moveTo>
                <a:lnTo>
                  <a:pt x="1451890" y="764280"/>
                </a:lnTo>
                <a:lnTo>
                  <a:pt x="1451890" y="764159"/>
                </a:lnTo>
                <a:lnTo>
                  <a:pt x="1306653" y="964057"/>
                </a:lnTo>
                <a:lnTo>
                  <a:pt x="1541621" y="1040364"/>
                </a:lnTo>
                <a:lnTo>
                  <a:pt x="1686858" y="993201"/>
                </a:lnTo>
                <a:lnTo>
                  <a:pt x="1686858" y="840587"/>
                </a:lnTo>
                <a:close/>
                <a:moveTo>
                  <a:pt x="9672376" y="716996"/>
                </a:moveTo>
                <a:lnTo>
                  <a:pt x="9527138" y="764159"/>
                </a:lnTo>
                <a:lnTo>
                  <a:pt x="9527138" y="764038"/>
                </a:lnTo>
                <a:lnTo>
                  <a:pt x="9381901" y="963936"/>
                </a:lnTo>
                <a:lnTo>
                  <a:pt x="9616868" y="1040243"/>
                </a:lnTo>
                <a:lnTo>
                  <a:pt x="9762106" y="993080"/>
                </a:lnTo>
                <a:lnTo>
                  <a:pt x="9762106" y="840466"/>
                </a:lnTo>
                <a:close/>
                <a:moveTo>
                  <a:pt x="8057471" y="716996"/>
                </a:moveTo>
                <a:lnTo>
                  <a:pt x="7912234" y="764159"/>
                </a:lnTo>
                <a:lnTo>
                  <a:pt x="7912234" y="764038"/>
                </a:lnTo>
                <a:lnTo>
                  <a:pt x="7766997" y="963936"/>
                </a:lnTo>
                <a:lnTo>
                  <a:pt x="8001964" y="1040243"/>
                </a:lnTo>
                <a:lnTo>
                  <a:pt x="8147202" y="993080"/>
                </a:lnTo>
                <a:lnTo>
                  <a:pt x="8147202" y="840466"/>
                </a:lnTo>
                <a:close/>
                <a:moveTo>
                  <a:pt x="6442809" y="716996"/>
                </a:moveTo>
                <a:lnTo>
                  <a:pt x="6297571" y="764159"/>
                </a:lnTo>
                <a:lnTo>
                  <a:pt x="6297571" y="764038"/>
                </a:lnTo>
                <a:lnTo>
                  <a:pt x="6152334" y="963936"/>
                </a:lnTo>
                <a:lnTo>
                  <a:pt x="6387301" y="1040243"/>
                </a:lnTo>
                <a:lnTo>
                  <a:pt x="6532539" y="993080"/>
                </a:lnTo>
                <a:lnTo>
                  <a:pt x="6532539" y="840466"/>
                </a:lnTo>
                <a:close/>
                <a:moveTo>
                  <a:pt x="4827662" y="716996"/>
                </a:moveTo>
                <a:lnTo>
                  <a:pt x="4682425" y="764159"/>
                </a:lnTo>
                <a:lnTo>
                  <a:pt x="4682425" y="764038"/>
                </a:lnTo>
                <a:lnTo>
                  <a:pt x="4537188" y="963936"/>
                </a:lnTo>
                <a:lnTo>
                  <a:pt x="4772155" y="1040243"/>
                </a:lnTo>
                <a:lnTo>
                  <a:pt x="4917393" y="993080"/>
                </a:lnTo>
                <a:lnTo>
                  <a:pt x="4917393" y="840466"/>
                </a:lnTo>
                <a:close/>
                <a:moveTo>
                  <a:pt x="9925966" y="635610"/>
                </a:moveTo>
                <a:lnTo>
                  <a:pt x="9925966" y="635731"/>
                </a:lnTo>
                <a:lnTo>
                  <a:pt x="9780729" y="682894"/>
                </a:lnTo>
                <a:lnTo>
                  <a:pt x="9780729" y="835508"/>
                </a:lnTo>
                <a:lnTo>
                  <a:pt x="9925966" y="1035164"/>
                </a:lnTo>
                <a:cubicBezTo>
                  <a:pt x="9925966" y="1035164"/>
                  <a:pt x="10071204" y="835508"/>
                  <a:pt x="10071204" y="835508"/>
                </a:cubicBezTo>
                <a:cubicBezTo>
                  <a:pt x="10071204" y="835508"/>
                  <a:pt x="10071204" y="835387"/>
                  <a:pt x="10071204" y="835387"/>
                </a:cubicBezTo>
                <a:lnTo>
                  <a:pt x="10071204" y="682894"/>
                </a:lnTo>
                <a:close/>
                <a:moveTo>
                  <a:pt x="8310578" y="635610"/>
                </a:moveTo>
                <a:lnTo>
                  <a:pt x="8310578" y="635852"/>
                </a:lnTo>
                <a:lnTo>
                  <a:pt x="8165341" y="683015"/>
                </a:lnTo>
                <a:lnTo>
                  <a:pt x="8165341" y="835629"/>
                </a:lnTo>
                <a:lnTo>
                  <a:pt x="8310578" y="1035285"/>
                </a:lnTo>
                <a:lnTo>
                  <a:pt x="8455815" y="835629"/>
                </a:lnTo>
                <a:cubicBezTo>
                  <a:pt x="8455815" y="835629"/>
                  <a:pt x="8455815" y="835387"/>
                  <a:pt x="8455815" y="835387"/>
                </a:cubicBezTo>
                <a:lnTo>
                  <a:pt x="8455815" y="682894"/>
                </a:lnTo>
                <a:close/>
                <a:moveTo>
                  <a:pt x="6695916" y="635610"/>
                </a:moveTo>
                <a:lnTo>
                  <a:pt x="6695916" y="635731"/>
                </a:lnTo>
                <a:lnTo>
                  <a:pt x="6550679" y="682894"/>
                </a:lnTo>
                <a:lnTo>
                  <a:pt x="6550679" y="835508"/>
                </a:lnTo>
                <a:lnTo>
                  <a:pt x="6695916" y="1035164"/>
                </a:lnTo>
                <a:cubicBezTo>
                  <a:pt x="6695916" y="1035164"/>
                  <a:pt x="6841154" y="835508"/>
                  <a:pt x="6841154" y="835508"/>
                </a:cubicBezTo>
                <a:cubicBezTo>
                  <a:pt x="6841154" y="835508"/>
                  <a:pt x="6841154" y="835387"/>
                  <a:pt x="6841154" y="835387"/>
                </a:cubicBezTo>
                <a:lnTo>
                  <a:pt x="6841154" y="682894"/>
                </a:lnTo>
                <a:close/>
                <a:moveTo>
                  <a:pt x="5079560" y="635489"/>
                </a:moveTo>
                <a:lnTo>
                  <a:pt x="5079560" y="635731"/>
                </a:lnTo>
                <a:lnTo>
                  <a:pt x="4934323" y="682894"/>
                </a:lnTo>
                <a:lnTo>
                  <a:pt x="4934323" y="835508"/>
                </a:lnTo>
                <a:lnTo>
                  <a:pt x="5079560" y="1035164"/>
                </a:lnTo>
                <a:lnTo>
                  <a:pt x="5224798" y="835508"/>
                </a:lnTo>
                <a:cubicBezTo>
                  <a:pt x="5224798" y="835508"/>
                  <a:pt x="5224798" y="835266"/>
                  <a:pt x="5224798" y="835266"/>
                </a:cubicBezTo>
                <a:lnTo>
                  <a:pt x="5224798" y="682773"/>
                </a:lnTo>
                <a:close/>
                <a:moveTo>
                  <a:pt x="3464656" y="635489"/>
                </a:moveTo>
                <a:lnTo>
                  <a:pt x="3464656" y="635610"/>
                </a:lnTo>
                <a:lnTo>
                  <a:pt x="3319418" y="682773"/>
                </a:lnTo>
                <a:lnTo>
                  <a:pt x="3319418" y="835387"/>
                </a:lnTo>
                <a:lnTo>
                  <a:pt x="3464656" y="1035043"/>
                </a:lnTo>
                <a:cubicBezTo>
                  <a:pt x="3464656" y="1035043"/>
                  <a:pt x="3609893" y="835387"/>
                  <a:pt x="3609893" y="835387"/>
                </a:cubicBezTo>
                <a:cubicBezTo>
                  <a:pt x="3609893" y="835387"/>
                  <a:pt x="3609893" y="835266"/>
                  <a:pt x="3609893" y="835266"/>
                </a:cubicBezTo>
                <a:lnTo>
                  <a:pt x="3609893" y="682773"/>
                </a:lnTo>
                <a:close/>
                <a:moveTo>
                  <a:pt x="1849751" y="635489"/>
                </a:moveTo>
                <a:lnTo>
                  <a:pt x="1849751" y="635731"/>
                </a:lnTo>
                <a:lnTo>
                  <a:pt x="1704514" y="682894"/>
                </a:lnTo>
                <a:lnTo>
                  <a:pt x="1704514" y="835508"/>
                </a:lnTo>
                <a:lnTo>
                  <a:pt x="1849751" y="1035164"/>
                </a:lnTo>
                <a:lnTo>
                  <a:pt x="1994989" y="835508"/>
                </a:lnTo>
                <a:cubicBezTo>
                  <a:pt x="1994989" y="835508"/>
                  <a:pt x="1994989" y="835266"/>
                  <a:pt x="1994989" y="835266"/>
                </a:cubicBezTo>
                <a:lnTo>
                  <a:pt x="1994989" y="682773"/>
                </a:lnTo>
                <a:close/>
                <a:moveTo>
                  <a:pt x="234847" y="635489"/>
                </a:moveTo>
                <a:lnTo>
                  <a:pt x="234847" y="635610"/>
                </a:lnTo>
                <a:lnTo>
                  <a:pt x="89609" y="682773"/>
                </a:lnTo>
                <a:lnTo>
                  <a:pt x="89609" y="835387"/>
                </a:lnTo>
                <a:lnTo>
                  <a:pt x="234847" y="1035043"/>
                </a:lnTo>
                <a:cubicBezTo>
                  <a:pt x="234847" y="1035043"/>
                  <a:pt x="380084" y="835387"/>
                  <a:pt x="380084" y="835387"/>
                </a:cubicBezTo>
                <a:cubicBezTo>
                  <a:pt x="380084" y="835387"/>
                  <a:pt x="380084" y="835266"/>
                  <a:pt x="380084" y="835266"/>
                </a:cubicBezTo>
                <a:lnTo>
                  <a:pt x="380084" y="682773"/>
                </a:lnTo>
                <a:close/>
                <a:moveTo>
                  <a:pt x="9262784" y="603080"/>
                </a:moveTo>
                <a:lnTo>
                  <a:pt x="9262784" y="603247"/>
                </a:lnTo>
                <a:lnTo>
                  <a:pt x="9128793" y="787620"/>
                </a:lnTo>
                <a:lnTo>
                  <a:pt x="9179947" y="858122"/>
                </a:lnTo>
                <a:lnTo>
                  <a:pt x="9262784" y="831155"/>
                </a:lnTo>
                <a:lnTo>
                  <a:pt x="9262784" y="603247"/>
                </a:lnTo>
                <a:lnTo>
                  <a:pt x="9262905" y="603080"/>
                </a:lnTo>
                <a:close/>
                <a:moveTo>
                  <a:pt x="8972430" y="603080"/>
                </a:moveTo>
                <a:lnTo>
                  <a:pt x="8972430" y="831155"/>
                </a:lnTo>
                <a:lnTo>
                  <a:pt x="9055267" y="858122"/>
                </a:lnTo>
                <a:lnTo>
                  <a:pt x="9106421" y="787620"/>
                </a:lnTo>
                <a:lnTo>
                  <a:pt x="9106542" y="787620"/>
                </a:lnTo>
                <a:close/>
                <a:moveTo>
                  <a:pt x="7647880" y="603080"/>
                </a:moveTo>
                <a:lnTo>
                  <a:pt x="7647880" y="603247"/>
                </a:lnTo>
                <a:lnTo>
                  <a:pt x="7513889" y="787620"/>
                </a:lnTo>
                <a:lnTo>
                  <a:pt x="7565043" y="858122"/>
                </a:lnTo>
                <a:lnTo>
                  <a:pt x="7647880" y="831155"/>
                </a:lnTo>
                <a:lnTo>
                  <a:pt x="7647880" y="603247"/>
                </a:lnTo>
                <a:lnTo>
                  <a:pt x="7648001" y="603080"/>
                </a:lnTo>
                <a:close/>
                <a:moveTo>
                  <a:pt x="7357526" y="603080"/>
                </a:moveTo>
                <a:lnTo>
                  <a:pt x="7357526" y="831155"/>
                </a:lnTo>
                <a:lnTo>
                  <a:pt x="7440364" y="858122"/>
                </a:lnTo>
                <a:lnTo>
                  <a:pt x="7491517" y="787620"/>
                </a:lnTo>
                <a:lnTo>
                  <a:pt x="7491638" y="787620"/>
                </a:lnTo>
                <a:close/>
                <a:moveTo>
                  <a:pt x="6032976" y="603080"/>
                </a:moveTo>
                <a:lnTo>
                  <a:pt x="6032976" y="603247"/>
                </a:lnTo>
                <a:lnTo>
                  <a:pt x="5898985" y="787620"/>
                </a:lnTo>
                <a:lnTo>
                  <a:pt x="5950138" y="858122"/>
                </a:lnTo>
                <a:lnTo>
                  <a:pt x="6032976" y="831155"/>
                </a:lnTo>
                <a:lnTo>
                  <a:pt x="6032976" y="603247"/>
                </a:lnTo>
                <a:lnTo>
                  <a:pt x="6033097" y="603080"/>
                </a:lnTo>
                <a:close/>
                <a:moveTo>
                  <a:pt x="5742622" y="603080"/>
                </a:moveTo>
                <a:lnTo>
                  <a:pt x="5742622" y="831155"/>
                </a:lnTo>
                <a:lnTo>
                  <a:pt x="5825459" y="858122"/>
                </a:lnTo>
                <a:lnTo>
                  <a:pt x="5876613" y="787620"/>
                </a:lnTo>
                <a:lnTo>
                  <a:pt x="5876733" y="787620"/>
                </a:lnTo>
                <a:close/>
                <a:moveTo>
                  <a:pt x="4418071" y="603080"/>
                </a:moveTo>
                <a:lnTo>
                  <a:pt x="4418071" y="603247"/>
                </a:lnTo>
                <a:lnTo>
                  <a:pt x="4284080" y="787620"/>
                </a:lnTo>
                <a:lnTo>
                  <a:pt x="4335234" y="858122"/>
                </a:lnTo>
                <a:lnTo>
                  <a:pt x="4418071" y="831155"/>
                </a:lnTo>
                <a:lnTo>
                  <a:pt x="4418071" y="603247"/>
                </a:lnTo>
                <a:lnTo>
                  <a:pt x="4418192" y="603080"/>
                </a:lnTo>
                <a:close/>
                <a:moveTo>
                  <a:pt x="4127717" y="603080"/>
                </a:moveTo>
                <a:lnTo>
                  <a:pt x="4127717" y="831155"/>
                </a:lnTo>
                <a:lnTo>
                  <a:pt x="4210554" y="858122"/>
                </a:lnTo>
                <a:lnTo>
                  <a:pt x="4261708" y="787620"/>
                </a:lnTo>
                <a:lnTo>
                  <a:pt x="4261829" y="787620"/>
                </a:lnTo>
                <a:close/>
                <a:moveTo>
                  <a:pt x="1187657" y="603080"/>
                </a:moveTo>
                <a:lnTo>
                  <a:pt x="1187657" y="603247"/>
                </a:lnTo>
                <a:lnTo>
                  <a:pt x="1053667" y="787620"/>
                </a:lnTo>
                <a:lnTo>
                  <a:pt x="1104820" y="858122"/>
                </a:lnTo>
                <a:lnTo>
                  <a:pt x="1187657" y="831155"/>
                </a:lnTo>
                <a:lnTo>
                  <a:pt x="1187657" y="603247"/>
                </a:lnTo>
                <a:lnTo>
                  <a:pt x="1187778" y="603080"/>
                </a:lnTo>
                <a:close/>
                <a:moveTo>
                  <a:pt x="897303" y="603080"/>
                </a:moveTo>
                <a:lnTo>
                  <a:pt x="897303" y="831155"/>
                </a:lnTo>
                <a:lnTo>
                  <a:pt x="980141" y="858122"/>
                </a:lnTo>
                <a:lnTo>
                  <a:pt x="1031294" y="787620"/>
                </a:lnTo>
                <a:lnTo>
                  <a:pt x="1031415" y="787620"/>
                </a:lnTo>
                <a:close/>
                <a:moveTo>
                  <a:pt x="2803046" y="602838"/>
                </a:moveTo>
                <a:lnTo>
                  <a:pt x="2803046" y="603005"/>
                </a:lnTo>
                <a:lnTo>
                  <a:pt x="2669055" y="787378"/>
                </a:lnTo>
                <a:lnTo>
                  <a:pt x="2720208" y="857880"/>
                </a:lnTo>
                <a:lnTo>
                  <a:pt x="2803046" y="830913"/>
                </a:lnTo>
                <a:lnTo>
                  <a:pt x="2803046" y="603005"/>
                </a:lnTo>
                <a:lnTo>
                  <a:pt x="2803167" y="602838"/>
                </a:lnTo>
                <a:close/>
                <a:moveTo>
                  <a:pt x="2512692" y="602838"/>
                </a:moveTo>
                <a:lnTo>
                  <a:pt x="2512692" y="830913"/>
                </a:lnTo>
                <a:lnTo>
                  <a:pt x="2595529" y="857880"/>
                </a:lnTo>
                <a:lnTo>
                  <a:pt x="2646683" y="787378"/>
                </a:lnTo>
                <a:lnTo>
                  <a:pt x="2646804" y="787378"/>
                </a:lnTo>
                <a:close/>
                <a:moveTo>
                  <a:pt x="10242441" y="597033"/>
                </a:moveTo>
                <a:lnTo>
                  <a:pt x="10242441" y="654113"/>
                </a:lnTo>
                <a:lnTo>
                  <a:pt x="10221641" y="625573"/>
                </a:lnTo>
                <a:close/>
                <a:moveTo>
                  <a:pt x="8864077" y="454940"/>
                </a:moveTo>
                <a:cubicBezTo>
                  <a:pt x="8864077" y="454940"/>
                  <a:pt x="8718960" y="502224"/>
                  <a:pt x="8718960" y="502224"/>
                </a:cubicBezTo>
                <a:lnTo>
                  <a:pt x="8718960" y="502345"/>
                </a:lnTo>
                <a:lnTo>
                  <a:pt x="8629230" y="625694"/>
                </a:lnTo>
                <a:lnTo>
                  <a:pt x="8718960" y="749164"/>
                </a:lnTo>
                <a:lnTo>
                  <a:pt x="8953807" y="825471"/>
                </a:lnTo>
                <a:lnTo>
                  <a:pt x="8953807" y="578410"/>
                </a:lnTo>
                <a:close/>
                <a:moveTo>
                  <a:pt x="7249173" y="454940"/>
                </a:moveTo>
                <a:cubicBezTo>
                  <a:pt x="7249173" y="454940"/>
                  <a:pt x="7104056" y="502224"/>
                  <a:pt x="7104056" y="502224"/>
                </a:cubicBezTo>
                <a:lnTo>
                  <a:pt x="7103935" y="502345"/>
                </a:lnTo>
                <a:lnTo>
                  <a:pt x="7014326" y="625694"/>
                </a:lnTo>
                <a:lnTo>
                  <a:pt x="7104056" y="749164"/>
                </a:lnTo>
                <a:lnTo>
                  <a:pt x="7338903" y="825471"/>
                </a:lnTo>
                <a:lnTo>
                  <a:pt x="7338903" y="578410"/>
                </a:lnTo>
                <a:close/>
                <a:moveTo>
                  <a:pt x="5634268" y="454940"/>
                </a:moveTo>
                <a:cubicBezTo>
                  <a:pt x="5634268" y="454940"/>
                  <a:pt x="5489152" y="502224"/>
                  <a:pt x="5489152" y="502224"/>
                </a:cubicBezTo>
                <a:lnTo>
                  <a:pt x="5489152" y="502345"/>
                </a:lnTo>
                <a:lnTo>
                  <a:pt x="5399421" y="625694"/>
                </a:lnTo>
                <a:lnTo>
                  <a:pt x="5489152" y="749164"/>
                </a:lnTo>
                <a:lnTo>
                  <a:pt x="5723998" y="825471"/>
                </a:lnTo>
                <a:lnTo>
                  <a:pt x="5723998" y="578410"/>
                </a:lnTo>
                <a:close/>
                <a:moveTo>
                  <a:pt x="4019363" y="454940"/>
                </a:moveTo>
                <a:cubicBezTo>
                  <a:pt x="4019363" y="454940"/>
                  <a:pt x="3874247" y="502224"/>
                  <a:pt x="3874247" y="502224"/>
                </a:cubicBezTo>
                <a:lnTo>
                  <a:pt x="3874247" y="502345"/>
                </a:lnTo>
                <a:lnTo>
                  <a:pt x="3784517" y="625694"/>
                </a:lnTo>
                <a:lnTo>
                  <a:pt x="3874247" y="749164"/>
                </a:lnTo>
                <a:lnTo>
                  <a:pt x="4109094" y="825471"/>
                </a:lnTo>
                <a:lnTo>
                  <a:pt x="4109094" y="578410"/>
                </a:lnTo>
                <a:close/>
                <a:moveTo>
                  <a:pt x="2910311" y="454819"/>
                </a:moveTo>
                <a:lnTo>
                  <a:pt x="2820581" y="578289"/>
                </a:lnTo>
                <a:lnTo>
                  <a:pt x="2820581" y="825350"/>
                </a:lnTo>
                <a:lnTo>
                  <a:pt x="3055427" y="749043"/>
                </a:lnTo>
                <a:lnTo>
                  <a:pt x="3145158" y="625573"/>
                </a:lnTo>
                <a:lnTo>
                  <a:pt x="3055427" y="502224"/>
                </a:lnTo>
                <a:lnTo>
                  <a:pt x="2910311" y="455061"/>
                </a:lnTo>
                <a:close/>
                <a:moveTo>
                  <a:pt x="1295285" y="454819"/>
                </a:moveTo>
                <a:lnTo>
                  <a:pt x="1205555" y="578289"/>
                </a:lnTo>
                <a:lnTo>
                  <a:pt x="1205555" y="825350"/>
                </a:lnTo>
                <a:lnTo>
                  <a:pt x="1440523" y="749043"/>
                </a:lnTo>
                <a:lnTo>
                  <a:pt x="1530253" y="625573"/>
                </a:lnTo>
                <a:lnTo>
                  <a:pt x="1440523" y="502224"/>
                </a:lnTo>
                <a:lnTo>
                  <a:pt x="1295406" y="455061"/>
                </a:lnTo>
                <a:close/>
                <a:moveTo>
                  <a:pt x="9370654" y="454698"/>
                </a:moveTo>
                <a:lnTo>
                  <a:pt x="9280924" y="578168"/>
                </a:lnTo>
                <a:lnTo>
                  <a:pt x="9280924" y="825229"/>
                </a:lnTo>
                <a:lnTo>
                  <a:pt x="9515771" y="748922"/>
                </a:lnTo>
                <a:lnTo>
                  <a:pt x="9605501" y="625452"/>
                </a:lnTo>
                <a:lnTo>
                  <a:pt x="9515771" y="502103"/>
                </a:lnTo>
                <a:lnTo>
                  <a:pt x="9370654" y="454940"/>
                </a:lnTo>
                <a:close/>
                <a:moveTo>
                  <a:pt x="7755750" y="454698"/>
                </a:moveTo>
                <a:lnTo>
                  <a:pt x="7666019" y="578168"/>
                </a:lnTo>
                <a:lnTo>
                  <a:pt x="7666019" y="825229"/>
                </a:lnTo>
                <a:lnTo>
                  <a:pt x="7900867" y="748922"/>
                </a:lnTo>
                <a:lnTo>
                  <a:pt x="7990597" y="625452"/>
                </a:lnTo>
                <a:lnTo>
                  <a:pt x="7900867" y="502103"/>
                </a:lnTo>
                <a:lnTo>
                  <a:pt x="7755750" y="454940"/>
                </a:lnTo>
                <a:close/>
                <a:moveTo>
                  <a:pt x="6140966" y="454698"/>
                </a:moveTo>
                <a:lnTo>
                  <a:pt x="6051236" y="578168"/>
                </a:lnTo>
                <a:lnTo>
                  <a:pt x="6051236" y="825229"/>
                </a:lnTo>
                <a:lnTo>
                  <a:pt x="6286204" y="748922"/>
                </a:lnTo>
                <a:lnTo>
                  <a:pt x="6375934" y="625452"/>
                </a:lnTo>
                <a:lnTo>
                  <a:pt x="6286204" y="502103"/>
                </a:lnTo>
                <a:lnTo>
                  <a:pt x="6141087" y="454940"/>
                </a:lnTo>
                <a:close/>
                <a:moveTo>
                  <a:pt x="4525820" y="454698"/>
                </a:moveTo>
                <a:lnTo>
                  <a:pt x="4436090" y="578168"/>
                </a:lnTo>
                <a:lnTo>
                  <a:pt x="4436090" y="825229"/>
                </a:lnTo>
                <a:lnTo>
                  <a:pt x="4671058" y="748922"/>
                </a:lnTo>
                <a:lnTo>
                  <a:pt x="4760788" y="625452"/>
                </a:lnTo>
                <a:lnTo>
                  <a:pt x="4671058" y="502103"/>
                </a:lnTo>
                <a:lnTo>
                  <a:pt x="4525941" y="454940"/>
                </a:lnTo>
                <a:close/>
                <a:moveTo>
                  <a:pt x="2404338" y="454698"/>
                </a:moveTo>
                <a:cubicBezTo>
                  <a:pt x="2404338" y="454698"/>
                  <a:pt x="2259222" y="501982"/>
                  <a:pt x="2259222" y="501982"/>
                </a:cubicBezTo>
                <a:lnTo>
                  <a:pt x="2259101" y="502103"/>
                </a:lnTo>
                <a:lnTo>
                  <a:pt x="2169370" y="625452"/>
                </a:lnTo>
                <a:lnTo>
                  <a:pt x="2259101" y="748922"/>
                </a:lnTo>
                <a:lnTo>
                  <a:pt x="2494069" y="825229"/>
                </a:lnTo>
                <a:lnTo>
                  <a:pt x="2494069" y="578168"/>
                </a:lnTo>
                <a:close/>
                <a:moveTo>
                  <a:pt x="789434" y="454698"/>
                </a:moveTo>
                <a:cubicBezTo>
                  <a:pt x="789434" y="454698"/>
                  <a:pt x="644317" y="501982"/>
                  <a:pt x="644317" y="501982"/>
                </a:cubicBezTo>
                <a:lnTo>
                  <a:pt x="644196" y="502103"/>
                </a:lnTo>
                <a:lnTo>
                  <a:pt x="554466" y="625452"/>
                </a:lnTo>
                <a:lnTo>
                  <a:pt x="644196" y="748922"/>
                </a:lnTo>
                <a:lnTo>
                  <a:pt x="879164" y="825229"/>
                </a:lnTo>
                <a:lnTo>
                  <a:pt x="879164" y="578168"/>
                </a:lnTo>
                <a:close/>
                <a:moveTo>
                  <a:pt x="8472746" y="441275"/>
                </a:moveTo>
                <a:lnTo>
                  <a:pt x="8472746" y="582280"/>
                </a:lnTo>
                <a:lnTo>
                  <a:pt x="8338634" y="625815"/>
                </a:lnTo>
                <a:lnTo>
                  <a:pt x="8472746" y="669350"/>
                </a:lnTo>
                <a:lnTo>
                  <a:pt x="8472746" y="810113"/>
                </a:lnTo>
                <a:lnTo>
                  <a:pt x="8555583" y="696196"/>
                </a:lnTo>
                <a:lnTo>
                  <a:pt x="8689537" y="739680"/>
                </a:lnTo>
                <a:lnTo>
                  <a:pt x="8689574" y="739731"/>
                </a:lnTo>
                <a:lnTo>
                  <a:pt x="8689695" y="739731"/>
                </a:lnTo>
                <a:lnTo>
                  <a:pt x="8689537" y="739680"/>
                </a:lnTo>
                <a:lnTo>
                  <a:pt x="8606737" y="625694"/>
                </a:lnTo>
                <a:lnTo>
                  <a:pt x="8689574" y="511777"/>
                </a:lnTo>
                <a:lnTo>
                  <a:pt x="8555583" y="555312"/>
                </a:lnTo>
                <a:close/>
                <a:moveTo>
                  <a:pt x="6857842" y="441275"/>
                </a:moveTo>
                <a:lnTo>
                  <a:pt x="6857842" y="582280"/>
                </a:lnTo>
                <a:lnTo>
                  <a:pt x="6723730" y="625815"/>
                </a:lnTo>
                <a:lnTo>
                  <a:pt x="6857842" y="669350"/>
                </a:lnTo>
                <a:lnTo>
                  <a:pt x="6857842" y="810113"/>
                </a:lnTo>
                <a:lnTo>
                  <a:pt x="6940679" y="696196"/>
                </a:lnTo>
                <a:lnTo>
                  <a:pt x="7074633" y="739680"/>
                </a:lnTo>
                <a:lnTo>
                  <a:pt x="7074670" y="739731"/>
                </a:lnTo>
                <a:lnTo>
                  <a:pt x="7074791" y="739731"/>
                </a:lnTo>
                <a:lnTo>
                  <a:pt x="7074633" y="739680"/>
                </a:lnTo>
                <a:lnTo>
                  <a:pt x="6991832" y="625694"/>
                </a:lnTo>
                <a:lnTo>
                  <a:pt x="7074670" y="511777"/>
                </a:lnTo>
                <a:lnTo>
                  <a:pt x="6940679" y="555312"/>
                </a:lnTo>
                <a:close/>
                <a:moveTo>
                  <a:pt x="5242937" y="441275"/>
                </a:moveTo>
                <a:lnTo>
                  <a:pt x="5242937" y="582280"/>
                </a:lnTo>
                <a:lnTo>
                  <a:pt x="5108825" y="625815"/>
                </a:lnTo>
                <a:lnTo>
                  <a:pt x="5242937" y="669350"/>
                </a:lnTo>
                <a:lnTo>
                  <a:pt x="5242937" y="810113"/>
                </a:lnTo>
                <a:lnTo>
                  <a:pt x="5325775" y="696196"/>
                </a:lnTo>
                <a:lnTo>
                  <a:pt x="5459729" y="739680"/>
                </a:lnTo>
                <a:lnTo>
                  <a:pt x="5459766" y="739731"/>
                </a:lnTo>
                <a:lnTo>
                  <a:pt x="5459886" y="739731"/>
                </a:lnTo>
                <a:lnTo>
                  <a:pt x="5459729" y="739680"/>
                </a:lnTo>
                <a:lnTo>
                  <a:pt x="5376928" y="625694"/>
                </a:lnTo>
                <a:lnTo>
                  <a:pt x="5459766" y="511777"/>
                </a:lnTo>
                <a:lnTo>
                  <a:pt x="5325775" y="555312"/>
                </a:lnTo>
                <a:close/>
                <a:moveTo>
                  <a:pt x="3628033" y="441275"/>
                </a:moveTo>
                <a:lnTo>
                  <a:pt x="3628033" y="582280"/>
                </a:lnTo>
                <a:lnTo>
                  <a:pt x="3493921" y="625815"/>
                </a:lnTo>
                <a:lnTo>
                  <a:pt x="3628033" y="669350"/>
                </a:lnTo>
                <a:lnTo>
                  <a:pt x="3628033" y="810113"/>
                </a:lnTo>
                <a:lnTo>
                  <a:pt x="3710870" y="696196"/>
                </a:lnTo>
                <a:lnTo>
                  <a:pt x="3844824" y="739680"/>
                </a:lnTo>
                <a:lnTo>
                  <a:pt x="3844861" y="739731"/>
                </a:lnTo>
                <a:lnTo>
                  <a:pt x="3844982" y="739731"/>
                </a:lnTo>
                <a:lnTo>
                  <a:pt x="3844824" y="739680"/>
                </a:lnTo>
                <a:lnTo>
                  <a:pt x="3762024" y="625694"/>
                </a:lnTo>
                <a:lnTo>
                  <a:pt x="3844861" y="511777"/>
                </a:lnTo>
                <a:lnTo>
                  <a:pt x="3710870" y="555312"/>
                </a:lnTo>
                <a:close/>
                <a:moveTo>
                  <a:pt x="2013007" y="441275"/>
                </a:moveTo>
                <a:lnTo>
                  <a:pt x="2013007" y="582280"/>
                </a:lnTo>
                <a:lnTo>
                  <a:pt x="1878895" y="625815"/>
                </a:lnTo>
                <a:lnTo>
                  <a:pt x="2013007" y="669350"/>
                </a:lnTo>
                <a:lnTo>
                  <a:pt x="2013007" y="810113"/>
                </a:lnTo>
                <a:lnTo>
                  <a:pt x="2095845" y="696196"/>
                </a:lnTo>
                <a:lnTo>
                  <a:pt x="2229799" y="739680"/>
                </a:lnTo>
                <a:lnTo>
                  <a:pt x="2229836" y="739731"/>
                </a:lnTo>
                <a:lnTo>
                  <a:pt x="2229956" y="739731"/>
                </a:lnTo>
                <a:lnTo>
                  <a:pt x="2229799" y="739680"/>
                </a:lnTo>
                <a:lnTo>
                  <a:pt x="2146998" y="625694"/>
                </a:lnTo>
                <a:lnTo>
                  <a:pt x="2229836" y="511777"/>
                </a:lnTo>
                <a:lnTo>
                  <a:pt x="2095845" y="555312"/>
                </a:lnTo>
                <a:close/>
                <a:moveTo>
                  <a:pt x="398103" y="441275"/>
                </a:moveTo>
                <a:lnTo>
                  <a:pt x="398103" y="582280"/>
                </a:lnTo>
                <a:lnTo>
                  <a:pt x="263991" y="625815"/>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close/>
                <a:moveTo>
                  <a:pt x="3302004" y="441154"/>
                </a:moveTo>
                <a:lnTo>
                  <a:pt x="3219167" y="555191"/>
                </a:lnTo>
                <a:lnTo>
                  <a:pt x="3085176" y="511656"/>
                </a:lnTo>
                <a:lnTo>
                  <a:pt x="3168014" y="625573"/>
                </a:lnTo>
                <a:lnTo>
                  <a:pt x="3085176" y="739610"/>
                </a:lnTo>
                <a:lnTo>
                  <a:pt x="3219167" y="696075"/>
                </a:lnTo>
                <a:lnTo>
                  <a:pt x="3302004" y="810113"/>
                </a:lnTo>
                <a:lnTo>
                  <a:pt x="3302004" y="669229"/>
                </a:lnTo>
                <a:lnTo>
                  <a:pt x="3436116" y="625694"/>
                </a:lnTo>
                <a:lnTo>
                  <a:pt x="3302004" y="582159"/>
                </a:lnTo>
                <a:close/>
                <a:moveTo>
                  <a:pt x="1687100" y="441154"/>
                </a:moveTo>
                <a:lnTo>
                  <a:pt x="1604263" y="555191"/>
                </a:lnTo>
                <a:lnTo>
                  <a:pt x="1604142" y="555191"/>
                </a:lnTo>
                <a:lnTo>
                  <a:pt x="1470151" y="511656"/>
                </a:lnTo>
                <a:lnTo>
                  <a:pt x="1552988" y="625573"/>
                </a:lnTo>
                <a:lnTo>
                  <a:pt x="1470151" y="739610"/>
                </a:lnTo>
                <a:lnTo>
                  <a:pt x="1604263" y="696075"/>
                </a:lnTo>
                <a:lnTo>
                  <a:pt x="1687100" y="810113"/>
                </a:lnTo>
                <a:lnTo>
                  <a:pt x="1687100" y="669229"/>
                </a:lnTo>
                <a:lnTo>
                  <a:pt x="1821212" y="625694"/>
                </a:lnTo>
                <a:lnTo>
                  <a:pt x="1687100" y="582159"/>
                </a:lnTo>
                <a:close/>
                <a:moveTo>
                  <a:pt x="9762348" y="441033"/>
                </a:moveTo>
                <a:lnTo>
                  <a:pt x="9679510" y="555071"/>
                </a:lnTo>
                <a:lnTo>
                  <a:pt x="9679389" y="555071"/>
                </a:lnTo>
                <a:lnTo>
                  <a:pt x="9545399" y="511536"/>
                </a:lnTo>
                <a:lnTo>
                  <a:pt x="9628236" y="625452"/>
                </a:lnTo>
                <a:lnTo>
                  <a:pt x="9545399" y="739489"/>
                </a:lnTo>
                <a:lnTo>
                  <a:pt x="9679510" y="695954"/>
                </a:lnTo>
                <a:lnTo>
                  <a:pt x="9762348" y="809992"/>
                </a:lnTo>
                <a:lnTo>
                  <a:pt x="9762348" y="669108"/>
                </a:lnTo>
                <a:lnTo>
                  <a:pt x="9896459" y="625573"/>
                </a:lnTo>
                <a:lnTo>
                  <a:pt x="9762348" y="582038"/>
                </a:lnTo>
                <a:close/>
                <a:moveTo>
                  <a:pt x="8147443" y="441033"/>
                </a:moveTo>
                <a:lnTo>
                  <a:pt x="8064606" y="555071"/>
                </a:lnTo>
                <a:lnTo>
                  <a:pt x="7930615" y="511536"/>
                </a:lnTo>
                <a:lnTo>
                  <a:pt x="8013453" y="625452"/>
                </a:lnTo>
                <a:lnTo>
                  <a:pt x="7930615" y="739489"/>
                </a:lnTo>
                <a:lnTo>
                  <a:pt x="8064606" y="695954"/>
                </a:lnTo>
                <a:lnTo>
                  <a:pt x="8147443" y="809992"/>
                </a:lnTo>
                <a:lnTo>
                  <a:pt x="8147443" y="669108"/>
                </a:lnTo>
                <a:lnTo>
                  <a:pt x="8281555" y="625573"/>
                </a:lnTo>
                <a:lnTo>
                  <a:pt x="8147443" y="582038"/>
                </a:lnTo>
                <a:close/>
                <a:moveTo>
                  <a:pt x="6532781" y="441033"/>
                </a:moveTo>
                <a:lnTo>
                  <a:pt x="6449943" y="555071"/>
                </a:lnTo>
                <a:lnTo>
                  <a:pt x="6449822" y="555071"/>
                </a:lnTo>
                <a:lnTo>
                  <a:pt x="6315832" y="511536"/>
                </a:lnTo>
                <a:lnTo>
                  <a:pt x="6398669" y="625452"/>
                </a:lnTo>
                <a:lnTo>
                  <a:pt x="6315832" y="739489"/>
                </a:lnTo>
                <a:lnTo>
                  <a:pt x="6449943" y="695954"/>
                </a:lnTo>
                <a:lnTo>
                  <a:pt x="6532781" y="809992"/>
                </a:lnTo>
                <a:lnTo>
                  <a:pt x="6532781" y="669108"/>
                </a:lnTo>
                <a:lnTo>
                  <a:pt x="6666892" y="625573"/>
                </a:lnTo>
                <a:lnTo>
                  <a:pt x="6532781" y="582038"/>
                </a:lnTo>
                <a:close/>
                <a:moveTo>
                  <a:pt x="4917634" y="441033"/>
                </a:moveTo>
                <a:lnTo>
                  <a:pt x="4834797" y="555071"/>
                </a:lnTo>
                <a:lnTo>
                  <a:pt x="4834676" y="555071"/>
                </a:lnTo>
                <a:lnTo>
                  <a:pt x="4700685" y="511536"/>
                </a:lnTo>
                <a:lnTo>
                  <a:pt x="4783523" y="625452"/>
                </a:lnTo>
                <a:lnTo>
                  <a:pt x="4700685" y="739489"/>
                </a:lnTo>
                <a:lnTo>
                  <a:pt x="4834797" y="695954"/>
                </a:lnTo>
                <a:lnTo>
                  <a:pt x="4917634" y="809992"/>
                </a:lnTo>
                <a:lnTo>
                  <a:pt x="4917634" y="669108"/>
                </a:lnTo>
                <a:lnTo>
                  <a:pt x="5051746" y="625573"/>
                </a:lnTo>
                <a:lnTo>
                  <a:pt x="4917634" y="582038"/>
                </a:lnTo>
                <a:close/>
                <a:moveTo>
                  <a:pt x="9117547" y="372587"/>
                </a:moveTo>
                <a:lnTo>
                  <a:pt x="8972309" y="419749"/>
                </a:lnTo>
                <a:lnTo>
                  <a:pt x="8972309" y="572364"/>
                </a:lnTo>
                <a:lnTo>
                  <a:pt x="9117547" y="772141"/>
                </a:lnTo>
                <a:lnTo>
                  <a:pt x="9262784" y="572364"/>
                </a:lnTo>
                <a:lnTo>
                  <a:pt x="9262784" y="419749"/>
                </a:lnTo>
                <a:close/>
                <a:moveTo>
                  <a:pt x="7502642" y="372587"/>
                </a:moveTo>
                <a:lnTo>
                  <a:pt x="7357405" y="419749"/>
                </a:lnTo>
                <a:lnTo>
                  <a:pt x="7357405" y="572364"/>
                </a:lnTo>
                <a:lnTo>
                  <a:pt x="7502642" y="772141"/>
                </a:lnTo>
                <a:lnTo>
                  <a:pt x="7647880" y="572364"/>
                </a:lnTo>
                <a:lnTo>
                  <a:pt x="7647880" y="419749"/>
                </a:lnTo>
                <a:close/>
                <a:moveTo>
                  <a:pt x="5887738" y="372587"/>
                </a:moveTo>
                <a:lnTo>
                  <a:pt x="5742501" y="419749"/>
                </a:lnTo>
                <a:lnTo>
                  <a:pt x="5742501" y="572364"/>
                </a:lnTo>
                <a:lnTo>
                  <a:pt x="5887738" y="772141"/>
                </a:lnTo>
                <a:lnTo>
                  <a:pt x="6032976" y="572364"/>
                </a:lnTo>
                <a:lnTo>
                  <a:pt x="6032976" y="419749"/>
                </a:lnTo>
                <a:close/>
                <a:moveTo>
                  <a:pt x="4272834" y="372587"/>
                </a:moveTo>
                <a:lnTo>
                  <a:pt x="4127596" y="419749"/>
                </a:lnTo>
                <a:lnTo>
                  <a:pt x="4127596" y="572364"/>
                </a:lnTo>
                <a:lnTo>
                  <a:pt x="4272834" y="772141"/>
                </a:lnTo>
                <a:lnTo>
                  <a:pt x="4418071" y="572364"/>
                </a:lnTo>
                <a:lnTo>
                  <a:pt x="4418071" y="419749"/>
                </a:lnTo>
                <a:close/>
                <a:moveTo>
                  <a:pt x="1042420" y="372587"/>
                </a:moveTo>
                <a:lnTo>
                  <a:pt x="897183" y="419749"/>
                </a:lnTo>
                <a:lnTo>
                  <a:pt x="897183" y="572364"/>
                </a:lnTo>
                <a:lnTo>
                  <a:pt x="1042420" y="772141"/>
                </a:lnTo>
                <a:lnTo>
                  <a:pt x="1187657" y="572364"/>
                </a:lnTo>
                <a:lnTo>
                  <a:pt x="1187657" y="419749"/>
                </a:lnTo>
                <a:close/>
                <a:moveTo>
                  <a:pt x="2657808" y="372345"/>
                </a:moveTo>
                <a:lnTo>
                  <a:pt x="2512571" y="419508"/>
                </a:lnTo>
                <a:lnTo>
                  <a:pt x="2512571" y="572122"/>
                </a:lnTo>
                <a:lnTo>
                  <a:pt x="2657808" y="771899"/>
                </a:lnTo>
                <a:lnTo>
                  <a:pt x="2803046" y="572122"/>
                </a:lnTo>
                <a:lnTo>
                  <a:pt x="2803046" y="419508"/>
                </a:lnTo>
                <a:close/>
                <a:moveTo>
                  <a:pt x="2903516" y="292861"/>
                </a:moveTo>
                <a:lnTo>
                  <a:pt x="2903539" y="292893"/>
                </a:lnTo>
                <a:lnTo>
                  <a:pt x="2903418" y="292893"/>
                </a:lnTo>
                <a:close/>
                <a:moveTo>
                  <a:pt x="7256572" y="292861"/>
                </a:moveTo>
                <a:lnTo>
                  <a:pt x="7256670" y="292893"/>
                </a:lnTo>
                <a:lnTo>
                  <a:pt x="7256549" y="292893"/>
                </a:lnTo>
                <a:close/>
                <a:moveTo>
                  <a:pt x="4026763" y="292861"/>
                </a:moveTo>
                <a:lnTo>
                  <a:pt x="4026861" y="292893"/>
                </a:lnTo>
                <a:lnTo>
                  <a:pt x="4026740" y="292893"/>
                </a:lnTo>
                <a:close/>
                <a:moveTo>
                  <a:pt x="1288611" y="292861"/>
                </a:moveTo>
                <a:lnTo>
                  <a:pt x="1288634" y="292893"/>
                </a:lnTo>
                <a:lnTo>
                  <a:pt x="1288513" y="292893"/>
                </a:lnTo>
                <a:close/>
                <a:moveTo>
                  <a:pt x="796350" y="292861"/>
                </a:moveTo>
                <a:lnTo>
                  <a:pt x="796448" y="292893"/>
                </a:lnTo>
                <a:lnTo>
                  <a:pt x="796327" y="292893"/>
                </a:lnTo>
                <a:close/>
                <a:moveTo>
                  <a:pt x="5641668" y="292861"/>
                </a:moveTo>
                <a:lnTo>
                  <a:pt x="5641766" y="292893"/>
                </a:lnTo>
                <a:lnTo>
                  <a:pt x="5641645" y="292893"/>
                </a:lnTo>
                <a:close/>
                <a:moveTo>
                  <a:pt x="8871476" y="292861"/>
                </a:moveTo>
                <a:lnTo>
                  <a:pt x="8871574" y="292893"/>
                </a:lnTo>
                <a:lnTo>
                  <a:pt x="8871453" y="292893"/>
                </a:lnTo>
                <a:close/>
                <a:moveTo>
                  <a:pt x="6134292" y="292741"/>
                </a:moveTo>
                <a:lnTo>
                  <a:pt x="6134315" y="292773"/>
                </a:lnTo>
                <a:lnTo>
                  <a:pt x="6134194" y="292773"/>
                </a:lnTo>
                <a:close/>
                <a:moveTo>
                  <a:pt x="7748955" y="292741"/>
                </a:moveTo>
                <a:lnTo>
                  <a:pt x="7748978" y="292773"/>
                </a:lnTo>
                <a:lnTo>
                  <a:pt x="7748857" y="292773"/>
                </a:lnTo>
                <a:close/>
                <a:moveTo>
                  <a:pt x="2411738" y="292620"/>
                </a:moveTo>
                <a:lnTo>
                  <a:pt x="2411836" y="292652"/>
                </a:lnTo>
                <a:lnTo>
                  <a:pt x="2411715" y="292652"/>
                </a:lnTo>
                <a:close/>
                <a:moveTo>
                  <a:pt x="9925604" y="216707"/>
                </a:moveTo>
                <a:lnTo>
                  <a:pt x="9780366" y="416484"/>
                </a:lnTo>
                <a:lnTo>
                  <a:pt x="9780366" y="569098"/>
                </a:lnTo>
                <a:lnTo>
                  <a:pt x="9925604" y="616261"/>
                </a:lnTo>
                <a:lnTo>
                  <a:pt x="10070841" y="569098"/>
                </a:lnTo>
                <a:lnTo>
                  <a:pt x="10070841" y="416484"/>
                </a:lnTo>
                <a:close/>
                <a:moveTo>
                  <a:pt x="8310578" y="216707"/>
                </a:moveTo>
                <a:lnTo>
                  <a:pt x="8165341" y="416484"/>
                </a:lnTo>
                <a:lnTo>
                  <a:pt x="8165341" y="569098"/>
                </a:lnTo>
                <a:lnTo>
                  <a:pt x="8310578" y="616261"/>
                </a:lnTo>
                <a:lnTo>
                  <a:pt x="8455815" y="569098"/>
                </a:lnTo>
                <a:lnTo>
                  <a:pt x="8455815" y="416484"/>
                </a:lnTo>
                <a:close/>
                <a:moveTo>
                  <a:pt x="6695916" y="216707"/>
                </a:moveTo>
                <a:lnTo>
                  <a:pt x="6550679" y="416484"/>
                </a:lnTo>
                <a:lnTo>
                  <a:pt x="6550679" y="569098"/>
                </a:lnTo>
                <a:lnTo>
                  <a:pt x="6695916" y="616261"/>
                </a:lnTo>
                <a:lnTo>
                  <a:pt x="6841154" y="569098"/>
                </a:lnTo>
                <a:lnTo>
                  <a:pt x="6841154" y="416484"/>
                </a:lnTo>
                <a:close/>
                <a:moveTo>
                  <a:pt x="5079560" y="216586"/>
                </a:moveTo>
                <a:lnTo>
                  <a:pt x="4934323" y="416363"/>
                </a:lnTo>
                <a:lnTo>
                  <a:pt x="4934323" y="568978"/>
                </a:lnTo>
                <a:lnTo>
                  <a:pt x="5079560" y="616140"/>
                </a:lnTo>
                <a:lnTo>
                  <a:pt x="5224798" y="568978"/>
                </a:lnTo>
                <a:lnTo>
                  <a:pt x="5224798" y="416363"/>
                </a:lnTo>
                <a:close/>
                <a:moveTo>
                  <a:pt x="3464656" y="216586"/>
                </a:moveTo>
                <a:lnTo>
                  <a:pt x="3319418" y="416363"/>
                </a:lnTo>
                <a:lnTo>
                  <a:pt x="3319418" y="568978"/>
                </a:lnTo>
                <a:lnTo>
                  <a:pt x="3464656" y="616140"/>
                </a:lnTo>
                <a:lnTo>
                  <a:pt x="3609893" y="568978"/>
                </a:lnTo>
                <a:lnTo>
                  <a:pt x="3609893" y="416363"/>
                </a:lnTo>
                <a:close/>
                <a:moveTo>
                  <a:pt x="1849751" y="216586"/>
                </a:moveTo>
                <a:lnTo>
                  <a:pt x="1704514" y="416363"/>
                </a:lnTo>
                <a:lnTo>
                  <a:pt x="1704514" y="568978"/>
                </a:lnTo>
                <a:lnTo>
                  <a:pt x="1849751" y="616140"/>
                </a:lnTo>
                <a:lnTo>
                  <a:pt x="1994989" y="568978"/>
                </a:lnTo>
                <a:lnTo>
                  <a:pt x="1994989" y="416363"/>
                </a:lnTo>
                <a:close/>
                <a:moveTo>
                  <a:pt x="234847" y="216586"/>
                </a:moveTo>
                <a:lnTo>
                  <a:pt x="89609" y="416363"/>
                </a:lnTo>
                <a:lnTo>
                  <a:pt x="89609" y="568978"/>
                </a:lnTo>
                <a:lnTo>
                  <a:pt x="234847" y="616140"/>
                </a:lnTo>
                <a:lnTo>
                  <a:pt x="380084" y="568978"/>
                </a:lnTo>
                <a:lnTo>
                  <a:pt x="380084" y="416363"/>
                </a:lnTo>
                <a:close/>
                <a:moveTo>
                  <a:pt x="8954291" y="178856"/>
                </a:moveTo>
                <a:lnTo>
                  <a:pt x="8871476" y="292861"/>
                </a:lnTo>
                <a:lnTo>
                  <a:pt x="8737463" y="249358"/>
                </a:lnTo>
                <a:lnTo>
                  <a:pt x="8820300" y="363396"/>
                </a:lnTo>
                <a:lnTo>
                  <a:pt x="8737463" y="477312"/>
                </a:lnTo>
                <a:lnTo>
                  <a:pt x="8871453" y="433777"/>
                </a:lnTo>
                <a:lnTo>
                  <a:pt x="8954291" y="547815"/>
                </a:lnTo>
                <a:lnTo>
                  <a:pt x="8954291" y="406810"/>
                </a:lnTo>
                <a:lnTo>
                  <a:pt x="9088402" y="363275"/>
                </a:lnTo>
                <a:lnTo>
                  <a:pt x="8954291" y="319740"/>
                </a:lnTo>
                <a:close/>
                <a:moveTo>
                  <a:pt x="7339386" y="178856"/>
                </a:moveTo>
                <a:lnTo>
                  <a:pt x="7256572" y="292861"/>
                </a:lnTo>
                <a:lnTo>
                  <a:pt x="7122558" y="249358"/>
                </a:lnTo>
                <a:lnTo>
                  <a:pt x="7205396" y="363396"/>
                </a:lnTo>
                <a:lnTo>
                  <a:pt x="7122558" y="477312"/>
                </a:lnTo>
                <a:lnTo>
                  <a:pt x="7256549" y="433777"/>
                </a:lnTo>
                <a:lnTo>
                  <a:pt x="7339386" y="547815"/>
                </a:lnTo>
                <a:lnTo>
                  <a:pt x="7339386" y="406810"/>
                </a:lnTo>
                <a:lnTo>
                  <a:pt x="7473498" y="363275"/>
                </a:lnTo>
                <a:lnTo>
                  <a:pt x="7339386" y="319740"/>
                </a:lnTo>
                <a:close/>
                <a:moveTo>
                  <a:pt x="5724482" y="178856"/>
                </a:moveTo>
                <a:lnTo>
                  <a:pt x="5641668" y="292861"/>
                </a:lnTo>
                <a:lnTo>
                  <a:pt x="5507654" y="249358"/>
                </a:lnTo>
                <a:lnTo>
                  <a:pt x="5590491" y="363396"/>
                </a:lnTo>
                <a:lnTo>
                  <a:pt x="5507654" y="477312"/>
                </a:lnTo>
                <a:lnTo>
                  <a:pt x="5641645" y="433777"/>
                </a:lnTo>
                <a:lnTo>
                  <a:pt x="5724482" y="547815"/>
                </a:lnTo>
                <a:lnTo>
                  <a:pt x="5724482" y="406810"/>
                </a:lnTo>
                <a:lnTo>
                  <a:pt x="5858594" y="363275"/>
                </a:lnTo>
                <a:lnTo>
                  <a:pt x="5724482" y="319740"/>
                </a:lnTo>
                <a:close/>
                <a:moveTo>
                  <a:pt x="4109577" y="178856"/>
                </a:moveTo>
                <a:lnTo>
                  <a:pt x="4026763" y="292861"/>
                </a:lnTo>
                <a:lnTo>
                  <a:pt x="3892749" y="249358"/>
                </a:lnTo>
                <a:lnTo>
                  <a:pt x="3975587" y="363396"/>
                </a:lnTo>
                <a:lnTo>
                  <a:pt x="3892749" y="477312"/>
                </a:lnTo>
                <a:lnTo>
                  <a:pt x="4026740" y="433777"/>
                </a:lnTo>
                <a:lnTo>
                  <a:pt x="4109577" y="547815"/>
                </a:lnTo>
                <a:lnTo>
                  <a:pt x="4109577" y="406810"/>
                </a:lnTo>
                <a:lnTo>
                  <a:pt x="4243690" y="363275"/>
                </a:lnTo>
                <a:lnTo>
                  <a:pt x="4109577" y="319740"/>
                </a:lnTo>
                <a:close/>
                <a:moveTo>
                  <a:pt x="2820701" y="178856"/>
                </a:moveTo>
                <a:lnTo>
                  <a:pt x="2820701" y="319740"/>
                </a:lnTo>
                <a:lnTo>
                  <a:pt x="2686590" y="363275"/>
                </a:lnTo>
                <a:lnTo>
                  <a:pt x="2820701" y="406810"/>
                </a:lnTo>
                <a:lnTo>
                  <a:pt x="2820701" y="547815"/>
                </a:lnTo>
                <a:lnTo>
                  <a:pt x="2903539" y="433777"/>
                </a:lnTo>
                <a:lnTo>
                  <a:pt x="3037530" y="477312"/>
                </a:lnTo>
                <a:lnTo>
                  <a:pt x="2954692" y="363396"/>
                </a:lnTo>
                <a:lnTo>
                  <a:pt x="3037530" y="249358"/>
                </a:lnTo>
                <a:lnTo>
                  <a:pt x="2903516" y="292861"/>
                </a:lnTo>
                <a:close/>
                <a:moveTo>
                  <a:pt x="1205797" y="178856"/>
                </a:moveTo>
                <a:lnTo>
                  <a:pt x="1205797" y="319740"/>
                </a:lnTo>
                <a:lnTo>
                  <a:pt x="1071806" y="363275"/>
                </a:lnTo>
                <a:lnTo>
                  <a:pt x="1205797" y="406810"/>
                </a:lnTo>
                <a:lnTo>
                  <a:pt x="1205797" y="547815"/>
                </a:lnTo>
                <a:lnTo>
                  <a:pt x="1288634" y="433777"/>
                </a:lnTo>
                <a:lnTo>
                  <a:pt x="1422625" y="477312"/>
                </a:lnTo>
                <a:lnTo>
                  <a:pt x="1339788" y="363396"/>
                </a:lnTo>
                <a:lnTo>
                  <a:pt x="1422625" y="249358"/>
                </a:lnTo>
                <a:lnTo>
                  <a:pt x="1288611" y="292861"/>
                </a:lnTo>
                <a:close/>
                <a:moveTo>
                  <a:pt x="879164" y="178856"/>
                </a:moveTo>
                <a:lnTo>
                  <a:pt x="796350" y="292861"/>
                </a:lnTo>
                <a:lnTo>
                  <a:pt x="662336" y="249358"/>
                </a:lnTo>
                <a:lnTo>
                  <a:pt x="745173" y="363396"/>
                </a:lnTo>
                <a:lnTo>
                  <a:pt x="662336" y="477312"/>
                </a:lnTo>
                <a:lnTo>
                  <a:pt x="796327" y="433777"/>
                </a:lnTo>
                <a:lnTo>
                  <a:pt x="879164" y="547815"/>
                </a:lnTo>
                <a:lnTo>
                  <a:pt x="879164" y="406810"/>
                </a:lnTo>
                <a:lnTo>
                  <a:pt x="1013276" y="363275"/>
                </a:lnTo>
                <a:lnTo>
                  <a:pt x="879164" y="319740"/>
                </a:lnTo>
                <a:close/>
                <a:moveTo>
                  <a:pt x="9281044" y="178735"/>
                </a:moveTo>
                <a:lnTo>
                  <a:pt x="9281044" y="319619"/>
                </a:lnTo>
                <a:lnTo>
                  <a:pt x="9146933" y="363154"/>
                </a:lnTo>
                <a:lnTo>
                  <a:pt x="9281044" y="406689"/>
                </a:lnTo>
                <a:lnTo>
                  <a:pt x="9281044" y="547694"/>
                </a:lnTo>
                <a:lnTo>
                  <a:pt x="9363882" y="433656"/>
                </a:lnTo>
                <a:lnTo>
                  <a:pt x="9497873" y="477191"/>
                </a:lnTo>
                <a:lnTo>
                  <a:pt x="9415035" y="363275"/>
                </a:lnTo>
                <a:lnTo>
                  <a:pt x="9497873" y="249238"/>
                </a:lnTo>
                <a:lnTo>
                  <a:pt x="9363882" y="292773"/>
                </a:lnTo>
                <a:close/>
                <a:moveTo>
                  <a:pt x="7666140" y="178735"/>
                </a:moveTo>
                <a:lnTo>
                  <a:pt x="7666140" y="319619"/>
                </a:lnTo>
                <a:lnTo>
                  <a:pt x="7532029" y="363154"/>
                </a:lnTo>
                <a:lnTo>
                  <a:pt x="7666140" y="406689"/>
                </a:lnTo>
                <a:lnTo>
                  <a:pt x="7666140" y="547694"/>
                </a:lnTo>
                <a:lnTo>
                  <a:pt x="7748978" y="433656"/>
                </a:lnTo>
                <a:lnTo>
                  <a:pt x="7882968" y="477191"/>
                </a:lnTo>
                <a:lnTo>
                  <a:pt x="7800131" y="363275"/>
                </a:lnTo>
                <a:lnTo>
                  <a:pt x="7882968" y="249238"/>
                </a:lnTo>
                <a:lnTo>
                  <a:pt x="7748955" y="292741"/>
                </a:lnTo>
                <a:close/>
                <a:moveTo>
                  <a:pt x="6051478" y="178735"/>
                </a:moveTo>
                <a:lnTo>
                  <a:pt x="6051478" y="319619"/>
                </a:lnTo>
                <a:lnTo>
                  <a:pt x="5917366" y="363154"/>
                </a:lnTo>
                <a:lnTo>
                  <a:pt x="6051478" y="406689"/>
                </a:lnTo>
                <a:lnTo>
                  <a:pt x="6051478" y="547694"/>
                </a:lnTo>
                <a:lnTo>
                  <a:pt x="6134315" y="433656"/>
                </a:lnTo>
                <a:lnTo>
                  <a:pt x="6268306" y="477191"/>
                </a:lnTo>
                <a:lnTo>
                  <a:pt x="6185469" y="363275"/>
                </a:lnTo>
                <a:lnTo>
                  <a:pt x="6268306" y="249238"/>
                </a:lnTo>
                <a:lnTo>
                  <a:pt x="6134292" y="292741"/>
                </a:lnTo>
                <a:close/>
                <a:moveTo>
                  <a:pt x="4436332" y="178735"/>
                </a:moveTo>
                <a:lnTo>
                  <a:pt x="4436332" y="319619"/>
                </a:lnTo>
                <a:lnTo>
                  <a:pt x="4302220" y="363154"/>
                </a:lnTo>
                <a:lnTo>
                  <a:pt x="4436332" y="406689"/>
                </a:lnTo>
                <a:lnTo>
                  <a:pt x="4436332" y="547694"/>
                </a:lnTo>
                <a:lnTo>
                  <a:pt x="4519169" y="433656"/>
                </a:lnTo>
                <a:lnTo>
                  <a:pt x="4653160" y="477191"/>
                </a:lnTo>
                <a:lnTo>
                  <a:pt x="4570322" y="363275"/>
                </a:lnTo>
                <a:lnTo>
                  <a:pt x="4653160" y="249238"/>
                </a:lnTo>
                <a:lnTo>
                  <a:pt x="4519169" y="292773"/>
                </a:lnTo>
                <a:close/>
                <a:moveTo>
                  <a:pt x="2494552" y="178614"/>
                </a:moveTo>
                <a:lnTo>
                  <a:pt x="2411738" y="292620"/>
                </a:lnTo>
                <a:lnTo>
                  <a:pt x="2277724" y="249117"/>
                </a:lnTo>
                <a:lnTo>
                  <a:pt x="2360561" y="363154"/>
                </a:lnTo>
                <a:lnTo>
                  <a:pt x="2277724" y="477070"/>
                </a:lnTo>
                <a:lnTo>
                  <a:pt x="2411715" y="433535"/>
                </a:lnTo>
                <a:lnTo>
                  <a:pt x="2494552" y="547573"/>
                </a:lnTo>
                <a:lnTo>
                  <a:pt x="2494552" y="406568"/>
                </a:lnTo>
                <a:lnTo>
                  <a:pt x="2628664" y="363033"/>
                </a:lnTo>
                <a:lnTo>
                  <a:pt x="2494552" y="319498"/>
                </a:lnTo>
                <a:close/>
                <a:moveTo>
                  <a:pt x="8472867" y="163619"/>
                </a:moveTo>
                <a:lnTo>
                  <a:pt x="8472867" y="410801"/>
                </a:lnTo>
                <a:lnTo>
                  <a:pt x="8562597" y="534270"/>
                </a:lnTo>
                <a:lnTo>
                  <a:pt x="8707714" y="487108"/>
                </a:lnTo>
                <a:lnTo>
                  <a:pt x="8797444" y="363638"/>
                </a:lnTo>
                <a:lnTo>
                  <a:pt x="8707714" y="240168"/>
                </a:lnTo>
                <a:lnTo>
                  <a:pt x="8707714" y="239926"/>
                </a:lnTo>
                <a:close/>
                <a:moveTo>
                  <a:pt x="6857962" y="163619"/>
                </a:moveTo>
                <a:lnTo>
                  <a:pt x="6857962" y="410801"/>
                </a:lnTo>
                <a:lnTo>
                  <a:pt x="6947693" y="534270"/>
                </a:lnTo>
                <a:lnTo>
                  <a:pt x="7092810" y="487108"/>
                </a:lnTo>
                <a:lnTo>
                  <a:pt x="7182540" y="363638"/>
                </a:lnTo>
                <a:lnTo>
                  <a:pt x="7092810" y="240168"/>
                </a:lnTo>
                <a:lnTo>
                  <a:pt x="7092810" y="239926"/>
                </a:lnTo>
                <a:close/>
                <a:moveTo>
                  <a:pt x="5243058" y="163619"/>
                </a:moveTo>
                <a:lnTo>
                  <a:pt x="5243058" y="410801"/>
                </a:lnTo>
                <a:lnTo>
                  <a:pt x="5332789" y="534270"/>
                </a:lnTo>
                <a:lnTo>
                  <a:pt x="5477905" y="487108"/>
                </a:lnTo>
                <a:lnTo>
                  <a:pt x="5567635" y="363638"/>
                </a:lnTo>
                <a:lnTo>
                  <a:pt x="5477905" y="240168"/>
                </a:lnTo>
                <a:lnTo>
                  <a:pt x="5477905" y="239926"/>
                </a:lnTo>
                <a:close/>
                <a:moveTo>
                  <a:pt x="3628154" y="163619"/>
                </a:moveTo>
                <a:lnTo>
                  <a:pt x="3628154" y="410801"/>
                </a:lnTo>
                <a:lnTo>
                  <a:pt x="3717884" y="534270"/>
                </a:lnTo>
                <a:lnTo>
                  <a:pt x="3863001" y="487108"/>
                </a:lnTo>
                <a:lnTo>
                  <a:pt x="3952731" y="363638"/>
                </a:lnTo>
                <a:lnTo>
                  <a:pt x="3863001" y="240168"/>
                </a:lnTo>
                <a:lnTo>
                  <a:pt x="3863001" y="239926"/>
                </a:lnTo>
                <a:close/>
                <a:moveTo>
                  <a:pt x="2013128" y="163619"/>
                </a:moveTo>
                <a:lnTo>
                  <a:pt x="2013128" y="410559"/>
                </a:lnTo>
                <a:lnTo>
                  <a:pt x="2102859" y="534029"/>
                </a:lnTo>
                <a:lnTo>
                  <a:pt x="2247975" y="486866"/>
                </a:lnTo>
                <a:lnTo>
                  <a:pt x="2337705" y="363396"/>
                </a:lnTo>
                <a:lnTo>
                  <a:pt x="2247975" y="239926"/>
                </a:lnTo>
                <a:lnTo>
                  <a:pt x="2248096" y="239926"/>
                </a:lnTo>
                <a:close/>
                <a:moveTo>
                  <a:pt x="398224" y="163619"/>
                </a:moveTo>
                <a:lnTo>
                  <a:pt x="398224" y="410559"/>
                </a:lnTo>
                <a:lnTo>
                  <a:pt x="487954" y="534029"/>
                </a:lnTo>
                <a:lnTo>
                  <a:pt x="633071" y="486866"/>
                </a:lnTo>
                <a:lnTo>
                  <a:pt x="722801" y="363396"/>
                </a:lnTo>
                <a:lnTo>
                  <a:pt x="633071" y="239926"/>
                </a:lnTo>
                <a:lnTo>
                  <a:pt x="633192" y="239926"/>
                </a:lnTo>
                <a:close/>
                <a:moveTo>
                  <a:pt x="3301641" y="163377"/>
                </a:moveTo>
                <a:lnTo>
                  <a:pt x="3066795" y="239684"/>
                </a:lnTo>
                <a:lnTo>
                  <a:pt x="2977064" y="363154"/>
                </a:lnTo>
                <a:cubicBezTo>
                  <a:pt x="2977064" y="363154"/>
                  <a:pt x="3066795" y="486745"/>
                  <a:pt x="3066795" y="486745"/>
                </a:cubicBezTo>
                <a:lnTo>
                  <a:pt x="3211911" y="533908"/>
                </a:lnTo>
                <a:lnTo>
                  <a:pt x="3301641" y="410438"/>
                </a:lnTo>
                <a:close/>
                <a:moveTo>
                  <a:pt x="1686858" y="163377"/>
                </a:moveTo>
                <a:lnTo>
                  <a:pt x="1451890" y="239684"/>
                </a:lnTo>
                <a:lnTo>
                  <a:pt x="1452011" y="239684"/>
                </a:lnTo>
                <a:lnTo>
                  <a:pt x="1362281" y="363154"/>
                </a:lnTo>
                <a:cubicBezTo>
                  <a:pt x="1362281" y="363154"/>
                  <a:pt x="1452011" y="486745"/>
                  <a:pt x="1452011" y="486745"/>
                </a:cubicBezTo>
                <a:lnTo>
                  <a:pt x="1597128" y="533908"/>
                </a:lnTo>
                <a:lnTo>
                  <a:pt x="1686858" y="410438"/>
                </a:lnTo>
                <a:close/>
                <a:moveTo>
                  <a:pt x="9761985" y="163256"/>
                </a:moveTo>
                <a:lnTo>
                  <a:pt x="9527138" y="239563"/>
                </a:lnTo>
                <a:lnTo>
                  <a:pt x="9437408" y="363033"/>
                </a:lnTo>
                <a:cubicBezTo>
                  <a:pt x="9437408" y="363033"/>
                  <a:pt x="9527138" y="486624"/>
                  <a:pt x="9527138" y="486624"/>
                </a:cubicBezTo>
                <a:lnTo>
                  <a:pt x="9672255" y="533787"/>
                </a:lnTo>
                <a:lnTo>
                  <a:pt x="9761985" y="410317"/>
                </a:lnTo>
                <a:close/>
                <a:moveTo>
                  <a:pt x="8147202" y="163256"/>
                </a:moveTo>
                <a:lnTo>
                  <a:pt x="7912234" y="239563"/>
                </a:lnTo>
                <a:lnTo>
                  <a:pt x="7912354" y="239563"/>
                </a:lnTo>
                <a:lnTo>
                  <a:pt x="7822624" y="363033"/>
                </a:lnTo>
                <a:cubicBezTo>
                  <a:pt x="7822624" y="363033"/>
                  <a:pt x="7912354" y="486624"/>
                  <a:pt x="7912354" y="486624"/>
                </a:cubicBezTo>
                <a:lnTo>
                  <a:pt x="8057471" y="533787"/>
                </a:lnTo>
                <a:lnTo>
                  <a:pt x="8147202" y="410317"/>
                </a:lnTo>
                <a:close/>
                <a:moveTo>
                  <a:pt x="6532539" y="163256"/>
                </a:moveTo>
                <a:lnTo>
                  <a:pt x="6297571" y="239563"/>
                </a:lnTo>
                <a:lnTo>
                  <a:pt x="6297813" y="239563"/>
                </a:lnTo>
                <a:lnTo>
                  <a:pt x="6208083" y="363033"/>
                </a:lnTo>
                <a:cubicBezTo>
                  <a:pt x="6208083" y="363033"/>
                  <a:pt x="6297692" y="486624"/>
                  <a:pt x="6297692" y="486624"/>
                </a:cubicBezTo>
                <a:lnTo>
                  <a:pt x="6442809" y="533787"/>
                </a:lnTo>
                <a:lnTo>
                  <a:pt x="6532539" y="410317"/>
                </a:lnTo>
                <a:close/>
                <a:moveTo>
                  <a:pt x="4917272" y="163256"/>
                </a:moveTo>
                <a:lnTo>
                  <a:pt x="4682425" y="239563"/>
                </a:lnTo>
                <a:lnTo>
                  <a:pt x="4592695" y="363033"/>
                </a:lnTo>
                <a:cubicBezTo>
                  <a:pt x="4592695" y="363033"/>
                  <a:pt x="4682425" y="486624"/>
                  <a:pt x="4682425" y="486624"/>
                </a:cubicBezTo>
                <a:lnTo>
                  <a:pt x="4827542" y="533787"/>
                </a:lnTo>
                <a:lnTo>
                  <a:pt x="4917272" y="410317"/>
                </a:lnTo>
                <a:close/>
                <a:moveTo>
                  <a:pt x="9987761" y="130847"/>
                </a:moveTo>
                <a:lnTo>
                  <a:pt x="9936608" y="201349"/>
                </a:lnTo>
                <a:lnTo>
                  <a:pt x="10070720" y="385889"/>
                </a:lnTo>
                <a:lnTo>
                  <a:pt x="10070720" y="157814"/>
                </a:lnTo>
                <a:lnTo>
                  <a:pt x="9987883" y="130847"/>
                </a:lnTo>
                <a:close/>
                <a:moveTo>
                  <a:pt x="8372979" y="130847"/>
                </a:moveTo>
                <a:lnTo>
                  <a:pt x="8321825" y="201349"/>
                </a:lnTo>
                <a:lnTo>
                  <a:pt x="8455815" y="385889"/>
                </a:lnTo>
                <a:lnTo>
                  <a:pt x="8455815" y="157814"/>
                </a:lnTo>
                <a:close/>
                <a:moveTo>
                  <a:pt x="6758195" y="130847"/>
                </a:moveTo>
                <a:lnTo>
                  <a:pt x="6707041" y="201349"/>
                </a:lnTo>
                <a:lnTo>
                  <a:pt x="6841154" y="385889"/>
                </a:lnTo>
                <a:lnTo>
                  <a:pt x="6841154" y="157814"/>
                </a:lnTo>
                <a:lnTo>
                  <a:pt x="6758316" y="130847"/>
                </a:lnTo>
                <a:close/>
                <a:moveTo>
                  <a:pt x="9863082" y="130726"/>
                </a:moveTo>
                <a:lnTo>
                  <a:pt x="9780245" y="157693"/>
                </a:lnTo>
                <a:lnTo>
                  <a:pt x="9780245" y="385889"/>
                </a:lnTo>
                <a:lnTo>
                  <a:pt x="9914357" y="201349"/>
                </a:lnTo>
                <a:lnTo>
                  <a:pt x="9863203" y="130847"/>
                </a:lnTo>
                <a:close/>
                <a:moveTo>
                  <a:pt x="8248178" y="130726"/>
                </a:moveTo>
                <a:lnTo>
                  <a:pt x="8165341" y="157693"/>
                </a:lnTo>
                <a:lnTo>
                  <a:pt x="8165341" y="385889"/>
                </a:lnTo>
                <a:lnTo>
                  <a:pt x="8299453" y="201349"/>
                </a:lnTo>
                <a:lnTo>
                  <a:pt x="8248299" y="130847"/>
                </a:lnTo>
                <a:close/>
                <a:moveTo>
                  <a:pt x="6633516" y="130726"/>
                </a:moveTo>
                <a:lnTo>
                  <a:pt x="6550679" y="157693"/>
                </a:lnTo>
                <a:lnTo>
                  <a:pt x="6550679" y="385889"/>
                </a:lnTo>
                <a:lnTo>
                  <a:pt x="6684791" y="201349"/>
                </a:lnTo>
                <a:lnTo>
                  <a:pt x="6633637" y="130847"/>
                </a:lnTo>
                <a:close/>
                <a:moveTo>
                  <a:pt x="5141840" y="130726"/>
                </a:moveTo>
                <a:lnTo>
                  <a:pt x="5090686" y="201228"/>
                </a:lnTo>
                <a:lnTo>
                  <a:pt x="5224798" y="385768"/>
                </a:lnTo>
                <a:lnTo>
                  <a:pt x="5224798" y="157693"/>
                </a:lnTo>
                <a:lnTo>
                  <a:pt x="5141961" y="130726"/>
                </a:lnTo>
                <a:close/>
                <a:moveTo>
                  <a:pt x="5017160" y="130726"/>
                </a:moveTo>
                <a:lnTo>
                  <a:pt x="4934323" y="157693"/>
                </a:lnTo>
                <a:lnTo>
                  <a:pt x="4934323" y="385768"/>
                </a:lnTo>
                <a:lnTo>
                  <a:pt x="5068435" y="201228"/>
                </a:lnTo>
                <a:lnTo>
                  <a:pt x="5017281" y="130726"/>
                </a:lnTo>
                <a:close/>
                <a:moveTo>
                  <a:pt x="3527056" y="130726"/>
                </a:moveTo>
                <a:lnTo>
                  <a:pt x="3475902" y="201228"/>
                </a:lnTo>
                <a:lnTo>
                  <a:pt x="3609893" y="385768"/>
                </a:lnTo>
                <a:lnTo>
                  <a:pt x="3609893" y="157693"/>
                </a:lnTo>
                <a:close/>
                <a:moveTo>
                  <a:pt x="3402256" y="130726"/>
                </a:moveTo>
                <a:lnTo>
                  <a:pt x="3319418" y="157693"/>
                </a:lnTo>
                <a:lnTo>
                  <a:pt x="3319418" y="385768"/>
                </a:lnTo>
                <a:lnTo>
                  <a:pt x="3453530" y="201228"/>
                </a:lnTo>
                <a:lnTo>
                  <a:pt x="3402377" y="130726"/>
                </a:lnTo>
                <a:close/>
                <a:moveTo>
                  <a:pt x="1912030" y="130726"/>
                </a:moveTo>
                <a:lnTo>
                  <a:pt x="1860877" y="201228"/>
                </a:lnTo>
                <a:lnTo>
                  <a:pt x="1994989" y="385768"/>
                </a:lnTo>
                <a:lnTo>
                  <a:pt x="1994989" y="157693"/>
                </a:lnTo>
                <a:lnTo>
                  <a:pt x="1912151" y="130726"/>
                </a:lnTo>
                <a:close/>
                <a:moveTo>
                  <a:pt x="1787351" y="130726"/>
                </a:moveTo>
                <a:lnTo>
                  <a:pt x="1704514" y="157693"/>
                </a:lnTo>
                <a:lnTo>
                  <a:pt x="1704514" y="385768"/>
                </a:lnTo>
                <a:lnTo>
                  <a:pt x="1838626" y="201228"/>
                </a:lnTo>
                <a:lnTo>
                  <a:pt x="1787472" y="130726"/>
                </a:lnTo>
                <a:close/>
                <a:moveTo>
                  <a:pt x="297126" y="130726"/>
                </a:moveTo>
                <a:lnTo>
                  <a:pt x="245972" y="201228"/>
                </a:lnTo>
                <a:lnTo>
                  <a:pt x="380084" y="385768"/>
                </a:lnTo>
                <a:lnTo>
                  <a:pt x="380084" y="157693"/>
                </a:lnTo>
                <a:lnTo>
                  <a:pt x="297247" y="130726"/>
                </a:lnTo>
                <a:close/>
                <a:moveTo>
                  <a:pt x="172447" y="130726"/>
                </a:moveTo>
                <a:lnTo>
                  <a:pt x="89609" y="157693"/>
                </a:lnTo>
                <a:lnTo>
                  <a:pt x="89609" y="385768"/>
                </a:lnTo>
                <a:lnTo>
                  <a:pt x="223721" y="201228"/>
                </a:lnTo>
                <a:lnTo>
                  <a:pt x="172568" y="130726"/>
                </a:lnTo>
                <a:close/>
                <a:moveTo>
                  <a:pt x="8555583" y="30595"/>
                </a:moveTo>
                <a:lnTo>
                  <a:pt x="8555677" y="30725"/>
                </a:lnTo>
                <a:lnTo>
                  <a:pt x="8472867" y="57563"/>
                </a:lnTo>
                <a:lnTo>
                  <a:pt x="8472867" y="144633"/>
                </a:lnTo>
                <a:lnTo>
                  <a:pt x="8689695" y="215135"/>
                </a:lnTo>
                <a:lnTo>
                  <a:pt x="8555677" y="30725"/>
                </a:lnTo>
                <a:lnTo>
                  <a:pt x="8555704" y="30716"/>
                </a:lnTo>
                <a:close/>
                <a:moveTo>
                  <a:pt x="6940679" y="30595"/>
                </a:moveTo>
                <a:lnTo>
                  <a:pt x="6940773" y="30725"/>
                </a:lnTo>
                <a:lnTo>
                  <a:pt x="6857962" y="57563"/>
                </a:lnTo>
                <a:lnTo>
                  <a:pt x="6857962" y="144633"/>
                </a:lnTo>
                <a:lnTo>
                  <a:pt x="7074791" y="215135"/>
                </a:lnTo>
                <a:lnTo>
                  <a:pt x="6940773" y="30725"/>
                </a:lnTo>
                <a:lnTo>
                  <a:pt x="6940800" y="30716"/>
                </a:lnTo>
                <a:close/>
                <a:moveTo>
                  <a:pt x="5325775" y="30595"/>
                </a:moveTo>
                <a:lnTo>
                  <a:pt x="5325870" y="30725"/>
                </a:lnTo>
                <a:lnTo>
                  <a:pt x="5243058" y="57563"/>
                </a:lnTo>
                <a:lnTo>
                  <a:pt x="5243058" y="144633"/>
                </a:lnTo>
                <a:lnTo>
                  <a:pt x="5459886" y="215135"/>
                </a:lnTo>
                <a:lnTo>
                  <a:pt x="5325870" y="30725"/>
                </a:lnTo>
                <a:lnTo>
                  <a:pt x="5325896" y="30716"/>
                </a:lnTo>
                <a:close/>
                <a:moveTo>
                  <a:pt x="3710870" y="30595"/>
                </a:moveTo>
                <a:lnTo>
                  <a:pt x="3710965" y="30725"/>
                </a:lnTo>
                <a:lnTo>
                  <a:pt x="3628154" y="57563"/>
                </a:lnTo>
                <a:lnTo>
                  <a:pt x="3628154" y="144633"/>
                </a:lnTo>
                <a:lnTo>
                  <a:pt x="3844982" y="215135"/>
                </a:lnTo>
                <a:lnTo>
                  <a:pt x="3710965" y="30725"/>
                </a:lnTo>
                <a:lnTo>
                  <a:pt x="3710991" y="30716"/>
                </a:lnTo>
                <a:close/>
                <a:moveTo>
                  <a:pt x="2095845" y="30595"/>
                </a:moveTo>
                <a:lnTo>
                  <a:pt x="2095939" y="30725"/>
                </a:lnTo>
                <a:lnTo>
                  <a:pt x="2013128" y="57563"/>
                </a:lnTo>
                <a:lnTo>
                  <a:pt x="2013128" y="144633"/>
                </a:lnTo>
                <a:lnTo>
                  <a:pt x="2229956" y="215135"/>
                </a:lnTo>
                <a:lnTo>
                  <a:pt x="2095939" y="30725"/>
                </a:lnTo>
                <a:lnTo>
                  <a:pt x="2095966" y="30716"/>
                </a:lnTo>
                <a:close/>
                <a:moveTo>
                  <a:pt x="480940" y="30595"/>
                </a:moveTo>
                <a:lnTo>
                  <a:pt x="481034" y="30725"/>
                </a:lnTo>
                <a:lnTo>
                  <a:pt x="398224" y="57563"/>
                </a:lnTo>
                <a:lnTo>
                  <a:pt x="398224" y="144633"/>
                </a:lnTo>
                <a:lnTo>
                  <a:pt x="615052" y="215135"/>
                </a:lnTo>
                <a:lnTo>
                  <a:pt x="481034" y="30725"/>
                </a:lnTo>
                <a:lnTo>
                  <a:pt x="481061" y="30716"/>
                </a:lnTo>
                <a:close/>
                <a:moveTo>
                  <a:pt x="3218683" y="30233"/>
                </a:moveTo>
                <a:lnTo>
                  <a:pt x="3084693" y="214772"/>
                </a:lnTo>
                <a:lnTo>
                  <a:pt x="3301641" y="144270"/>
                </a:lnTo>
                <a:lnTo>
                  <a:pt x="3301641" y="57200"/>
                </a:lnTo>
                <a:lnTo>
                  <a:pt x="3218804" y="30354"/>
                </a:lnTo>
                <a:close/>
                <a:moveTo>
                  <a:pt x="1603900" y="30233"/>
                </a:moveTo>
                <a:lnTo>
                  <a:pt x="1469788" y="214772"/>
                </a:lnTo>
                <a:lnTo>
                  <a:pt x="1686737" y="144270"/>
                </a:lnTo>
                <a:lnTo>
                  <a:pt x="1686737" y="57200"/>
                </a:lnTo>
                <a:lnTo>
                  <a:pt x="1603900" y="30354"/>
                </a:lnTo>
                <a:close/>
                <a:moveTo>
                  <a:pt x="9679148" y="30112"/>
                </a:moveTo>
                <a:lnTo>
                  <a:pt x="9545036" y="214651"/>
                </a:lnTo>
                <a:lnTo>
                  <a:pt x="9761985" y="144149"/>
                </a:lnTo>
                <a:lnTo>
                  <a:pt x="9761985" y="57079"/>
                </a:lnTo>
                <a:lnTo>
                  <a:pt x="9679148" y="30233"/>
                </a:lnTo>
                <a:close/>
                <a:moveTo>
                  <a:pt x="8064123" y="30112"/>
                </a:moveTo>
                <a:lnTo>
                  <a:pt x="7930132" y="214651"/>
                </a:lnTo>
                <a:lnTo>
                  <a:pt x="8147081" y="144149"/>
                </a:lnTo>
                <a:lnTo>
                  <a:pt x="8147081" y="57079"/>
                </a:lnTo>
                <a:lnTo>
                  <a:pt x="8064243" y="30233"/>
                </a:lnTo>
                <a:close/>
                <a:moveTo>
                  <a:pt x="6449581" y="30112"/>
                </a:moveTo>
                <a:lnTo>
                  <a:pt x="6315469" y="214651"/>
                </a:lnTo>
                <a:lnTo>
                  <a:pt x="6532418" y="144149"/>
                </a:lnTo>
                <a:lnTo>
                  <a:pt x="6532418" y="57079"/>
                </a:lnTo>
                <a:lnTo>
                  <a:pt x="6449581" y="30233"/>
                </a:lnTo>
                <a:close/>
                <a:moveTo>
                  <a:pt x="4834434" y="30112"/>
                </a:moveTo>
                <a:lnTo>
                  <a:pt x="4700323" y="214651"/>
                </a:lnTo>
                <a:lnTo>
                  <a:pt x="4917272" y="144149"/>
                </a:lnTo>
                <a:lnTo>
                  <a:pt x="4917272" y="57079"/>
                </a:lnTo>
                <a:lnTo>
                  <a:pt x="4834434" y="30233"/>
                </a:lnTo>
                <a:close/>
                <a:moveTo>
                  <a:pt x="2602180" y="0"/>
                </a:move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67747"/>
                </a:lnTo>
                <a:lnTo>
                  <a:pt x="10201440" y="6867747"/>
                </a:lnTo>
                <a:lnTo>
                  <a:pt x="10089101" y="6831237"/>
                </a:lnTo>
                <a:lnTo>
                  <a:pt x="10089101" y="6867747"/>
                </a:lnTo>
                <a:lnTo>
                  <a:pt x="10071083" y="6867747"/>
                </a:lnTo>
                <a:lnTo>
                  <a:pt x="10071083" y="6825553"/>
                </a:lnTo>
                <a:lnTo>
                  <a:pt x="9988246" y="6798586"/>
                </a:lnTo>
                <a:lnTo>
                  <a:pt x="9988125" y="6798586"/>
                </a:lnTo>
                <a:lnTo>
                  <a:pt x="9937945" y="6867747"/>
                </a:lnTo>
                <a:lnTo>
                  <a:pt x="9913560" y="6867747"/>
                </a:lnTo>
                <a:lnTo>
                  <a:pt x="9863203" y="6798344"/>
                </a:lnTo>
                <a:lnTo>
                  <a:pt x="9863082" y="6798344"/>
                </a:lnTo>
                <a:lnTo>
                  <a:pt x="9780245" y="6825312"/>
                </a:lnTo>
                <a:lnTo>
                  <a:pt x="9780245" y="6867747"/>
                </a:lnTo>
                <a:lnTo>
                  <a:pt x="9762348" y="6867747"/>
                </a:lnTo>
                <a:lnTo>
                  <a:pt x="9762348" y="6830874"/>
                </a:lnTo>
                <a:lnTo>
                  <a:pt x="9648865" y="6867747"/>
                </a:lnTo>
                <a:lnTo>
                  <a:pt x="9590089" y="6867747"/>
                </a:lnTo>
                <a:lnTo>
                  <a:pt x="9762348" y="6811768"/>
                </a:lnTo>
                <a:lnTo>
                  <a:pt x="9762348" y="6724698"/>
                </a:lnTo>
                <a:lnTo>
                  <a:pt x="9679510" y="6697851"/>
                </a:lnTo>
                <a:lnTo>
                  <a:pt x="9679510" y="6697730"/>
                </a:lnTo>
                <a:lnTo>
                  <a:pt x="9555953" y="6867747"/>
                </a:lnTo>
                <a:lnTo>
                  <a:pt x="9533371" y="6867747"/>
                </a:lnTo>
                <a:lnTo>
                  <a:pt x="9661008" y="6691925"/>
                </a:lnTo>
                <a:lnTo>
                  <a:pt x="9426161" y="6615618"/>
                </a:lnTo>
                <a:lnTo>
                  <a:pt x="9426161" y="6615739"/>
                </a:lnTo>
                <a:lnTo>
                  <a:pt x="9280924" y="6662902"/>
                </a:lnTo>
                <a:lnTo>
                  <a:pt x="9280924" y="6815516"/>
                </a:lnTo>
                <a:lnTo>
                  <a:pt x="9318882" y="6867747"/>
                </a:lnTo>
                <a:lnTo>
                  <a:pt x="9296408" y="6867747"/>
                </a:lnTo>
                <a:lnTo>
                  <a:pt x="9281044" y="6846596"/>
                </a:lnTo>
                <a:lnTo>
                  <a:pt x="9281044" y="6867747"/>
                </a:lnTo>
                <a:lnTo>
                  <a:pt x="9263147" y="6867747"/>
                </a:lnTo>
                <a:lnTo>
                  <a:pt x="9263147" y="6821442"/>
                </a:lnTo>
                <a:lnTo>
                  <a:pt x="9117909" y="6621665"/>
                </a:lnTo>
                <a:lnTo>
                  <a:pt x="9117909" y="6621544"/>
                </a:lnTo>
                <a:cubicBezTo>
                  <a:pt x="9117909" y="6621544"/>
                  <a:pt x="8972672" y="6821442"/>
                  <a:pt x="8972672" y="6821442"/>
                </a:cubicBezTo>
                <a:lnTo>
                  <a:pt x="8972672" y="6867747"/>
                </a:lnTo>
                <a:lnTo>
                  <a:pt x="8954291" y="6867747"/>
                </a:lnTo>
                <a:lnTo>
                  <a:pt x="8954291" y="6846233"/>
                </a:lnTo>
                <a:lnTo>
                  <a:pt x="8938663" y="6867747"/>
                </a:lnTo>
                <a:lnTo>
                  <a:pt x="8916421" y="6867747"/>
                </a:lnTo>
                <a:lnTo>
                  <a:pt x="8954291" y="6815638"/>
                </a:lnTo>
                <a:lnTo>
                  <a:pt x="8954291" y="6663023"/>
                </a:lnTo>
                <a:lnTo>
                  <a:pt x="8809053" y="6615860"/>
                </a:lnTo>
                <a:lnTo>
                  <a:pt x="8809053" y="6615739"/>
                </a:lnTo>
                <a:lnTo>
                  <a:pt x="8574086" y="6692046"/>
                </a:lnTo>
                <a:lnTo>
                  <a:pt x="8701742" y="6867747"/>
                </a:lnTo>
                <a:lnTo>
                  <a:pt x="8678877" y="6867747"/>
                </a:lnTo>
                <a:lnTo>
                  <a:pt x="8555677" y="6698223"/>
                </a:lnTo>
                <a:lnTo>
                  <a:pt x="8555704" y="6698214"/>
                </a:lnTo>
                <a:lnTo>
                  <a:pt x="8555583" y="6698093"/>
                </a:lnTo>
                <a:lnTo>
                  <a:pt x="8555677" y="6698223"/>
                </a:lnTo>
                <a:lnTo>
                  <a:pt x="8472867" y="6725060"/>
                </a:lnTo>
                <a:lnTo>
                  <a:pt x="8472867" y="6812130"/>
                </a:lnTo>
                <a:lnTo>
                  <a:pt x="8643914" y="6867747"/>
                </a:lnTo>
                <a:lnTo>
                  <a:pt x="8585232" y="6867747"/>
                </a:lnTo>
                <a:lnTo>
                  <a:pt x="8472867" y="6831237"/>
                </a:lnTo>
                <a:lnTo>
                  <a:pt x="8472867" y="6867747"/>
                </a:lnTo>
                <a:lnTo>
                  <a:pt x="8455815" y="6867747"/>
                </a:lnTo>
                <a:lnTo>
                  <a:pt x="8455815" y="6825553"/>
                </a:lnTo>
                <a:lnTo>
                  <a:pt x="8372979" y="6798586"/>
                </a:lnTo>
                <a:lnTo>
                  <a:pt x="8322799" y="6867747"/>
                </a:lnTo>
                <a:lnTo>
                  <a:pt x="8298656" y="6867747"/>
                </a:lnTo>
                <a:lnTo>
                  <a:pt x="8248299" y="6798344"/>
                </a:lnTo>
                <a:lnTo>
                  <a:pt x="8248178" y="6798344"/>
                </a:lnTo>
                <a:lnTo>
                  <a:pt x="8165341" y="6825312"/>
                </a:lnTo>
                <a:lnTo>
                  <a:pt x="8165341" y="6867747"/>
                </a:lnTo>
                <a:lnTo>
                  <a:pt x="8147564" y="6867747"/>
                </a:lnTo>
                <a:lnTo>
                  <a:pt x="8147564" y="6830874"/>
                </a:lnTo>
                <a:lnTo>
                  <a:pt x="8034024" y="6867747"/>
                </a:lnTo>
                <a:lnTo>
                  <a:pt x="7975185" y="6867747"/>
                </a:lnTo>
                <a:lnTo>
                  <a:pt x="8147443" y="6811768"/>
                </a:lnTo>
                <a:lnTo>
                  <a:pt x="8147443" y="6724698"/>
                </a:lnTo>
                <a:lnTo>
                  <a:pt x="8064606" y="6697851"/>
                </a:lnTo>
                <a:lnTo>
                  <a:pt x="8064485" y="6697730"/>
                </a:lnTo>
                <a:lnTo>
                  <a:pt x="7941039" y="6867747"/>
                </a:lnTo>
                <a:lnTo>
                  <a:pt x="7918466" y="6867747"/>
                </a:lnTo>
                <a:lnTo>
                  <a:pt x="8046103" y="6691925"/>
                </a:lnTo>
                <a:lnTo>
                  <a:pt x="7811257" y="6615618"/>
                </a:lnTo>
                <a:lnTo>
                  <a:pt x="7811257" y="6615739"/>
                </a:lnTo>
                <a:lnTo>
                  <a:pt x="7666019" y="6662902"/>
                </a:lnTo>
                <a:lnTo>
                  <a:pt x="7666019" y="6815516"/>
                </a:lnTo>
                <a:lnTo>
                  <a:pt x="7703978" y="6867747"/>
                </a:lnTo>
                <a:lnTo>
                  <a:pt x="7681505" y="6867747"/>
                </a:lnTo>
                <a:lnTo>
                  <a:pt x="7666140" y="6846596"/>
                </a:lnTo>
                <a:lnTo>
                  <a:pt x="7666140" y="6867747"/>
                </a:lnTo>
                <a:lnTo>
                  <a:pt x="7647880" y="6867747"/>
                </a:lnTo>
                <a:lnTo>
                  <a:pt x="7647880" y="6821442"/>
                </a:lnTo>
                <a:lnTo>
                  <a:pt x="7502642" y="6621665"/>
                </a:lnTo>
                <a:lnTo>
                  <a:pt x="7502642" y="6621544"/>
                </a:lnTo>
                <a:cubicBezTo>
                  <a:pt x="7502642" y="6621544"/>
                  <a:pt x="7357405" y="6821442"/>
                  <a:pt x="7357405" y="6821442"/>
                </a:cubicBezTo>
                <a:lnTo>
                  <a:pt x="7357405" y="6867747"/>
                </a:lnTo>
                <a:lnTo>
                  <a:pt x="7339386" y="6867747"/>
                </a:lnTo>
                <a:lnTo>
                  <a:pt x="7339386" y="6846233"/>
                </a:lnTo>
                <a:lnTo>
                  <a:pt x="7323758" y="6867747"/>
                </a:lnTo>
                <a:lnTo>
                  <a:pt x="7301517" y="6867747"/>
                </a:lnTo>
                <a:lnTo>
                  <a:pt x="7339386" y="6815638"/>
                </a:lnTo>
                <a:lnTo>
                  <a:pt x="7339386" y="6663023"/>
                </a:lnTo>
                <a:lnTo>
                  <a:pt x="7194149" y="6615860"/>
                </a:lnTo>
                <a:lnTo>
                  <a:pt x="7194149" y="6615739"/>
                </a:lnTo>
                <a:lnTo>
                  <a:pt x="6959181" y="6692046"/>
                </a:lnTo>
                <a:lnTo>
                  <a:pt x="7086838" y="6867747"/>
                </a:lnTo>
                <a:lnTo>
                  <a:pt x="7063973" y="6867747"/>
                </a:lnTo>
                <a:lnTo>
                  <a:pt x="6940773" y="6698223"/>
                </a:lnTo>
                <a:lnTo>
                  <a:pt x="6940800" y="6698214"/>
                </a:lnTo>
                <a:lnTo>
                  <a:pt x="6940679" y="6698093"/>
                </a:lnTo>
                <a:lnTo>
                  <a:pt x="6940773" y="6698223"/>
                </a:lnTo>
                <a:lnTo>
                  <a:pt x="6857962" y="6725060"/>
                </a:lnTo>
                <a:lnTo>
                  <a:pt x="6857962" y="6812130"/>
                </a:lnTo>
                <a:lnTo>
                  <a:pt x="7029010" y="6867747"/>
                </a:lnTo>
                <a:lnTo>
                  <a:pt x="6970328" y="6867747"/>
                </a:lnTo>
                <a:lnTo>
                  <a:pt x="6857962" y="6831237"/>
                </a:lnTo>
                <a:lnTo>
                  <a:pt x="6857962" y="6867747"/>
                </a:lnTo>
                <a:lnTo>
                  <a:pt x="6841154" y="6867747"/>
                </a:lnTo>
                <a:lnTo>
                  <a:pt x="6841154" y="6825553"/>
                </a:lnTo>
                <a:lnTo>
                  <a:pt x="6758316" y="6798586"/>
                </a:lnTo>
                <a:lnTo>
                  <a:pt x="6758195" y="6798586"/>
                </a:lnTo>
                <a:lnTo>
                  <a:pt x="6708015" y="6867747"/>
                </a:lnTo>
                <a:lnTo>
                  <a:pt x="6683994" y="6867747"/>
                </a:lnTo>
                <a:lnTo>
                  <a:pt x="6633637" y="6798344"/>
                </a:lnTo>
                <a:lnTo>
                  <a:pt x="6633516" y="6798344"/>
                </a:lnTo>
                <a:lnTo>
                  <a:pt x="6550679" y="6825312"/>
                </a:lnTo>
                <a:lnTo>
                  <a:pt x="6550679" y="6867747"/>
                </a:lnTo>
                <a:lnTo>
                  <a:pt x="6532901" y="6867747"/>
                </a:lnTo>
                <a:lnTo>
                  <a:pt x="6532901" y="6830874"/>
                </a:lnTo>
                <a:lnTo>
                  <a:pt x="6419361" y="6867747"/>
                </a:lnTo>
                <a:lnTo>
                  <a:pt x="6360523" y="6867747"/>
                </a:lnTo>
                <a:lnTo>
                  <a:pt x="6532781" y="6811768"/>
                </a:lnTo>
                <a:lnTo>
                  <a:pt x="6532781" y="6724698"/>
                </a:lnTo>
                <a:lnTo>
                  <a:pt x="6449943" y="6697851"/>
                </a:lnTo>
                <a:lnTo>
                  <a:pt x="6449943" y="6697730"/>
                </a:lnTo>
                <a:lnTo>
                  <a:pt x="6326387" y="6867747"/>
                </a:lnTo>
                <a:lnTo>
                  <a:pt x="6303925" y="6867747"/>
                </a:lnTo>
                <a:lnTo>
                  <a:pt x="6431562" y="6691925"/>
                </a:lnTo>
                <a:lnTo>
                  <a:pt x="6196594" y="6615618"/>
                </a:lnTo>
                <a:lnTo>
                  <a:pt x="6196715" y="6615739"/>
                </a:lnTo>
                <a:lnTo>
                  <a:pt x="6051478" y="6662902"/>
                </a:lnTo>
                <a:lnTo>
                  <a:pt x="6051478" y="6815516"/>
                </a:lnTo>
                <a:lnTo>
                  <a:pt x="6089436" y="6867747"/>
                </a:lnTo>
                <a:lnTo>
                  <a:pt x="6066842" y="6867747"/>
                </a:lnTo>
                <a:lnTo>
                  <a:pt x="6051478" y="6846596"/>
                </a:lnTo>
                <a:lnTo>
                  <a:pt x="6051478" y="6867747"/>
                </a:lnTo>
                <a:lnTo>
                  <a:pt x="6033338" y="6867747"/>
                </a:lnTo>
                <a:lnTo>
                  <a:pt x="6033338" y="6821442"/>
                </a:lnTo>
                <a:lnTo>
                  <a:pt x="5888101" y="6621665"/>
                </a:lnTo>
                <a:lnTo>
                  <a:pt x="5888101" y="6621544"/>
                </a:lnTo>
                <a:cubicBezTo>
                  <a:pt x="5888101" y="6621544"/>
                  <a:pt x="5742864" y="6821442"/>
                  <a:pt x="5742864" y="6821442"/>
                </a:cubicBezTo>
                <a:lnTo>
                  <a:pt x="5742864" y="6867747"/>
                </a:lnTo>
                <a:lnTo>
                  <a:pt x="5724482" y="6867747"/>
                </a:lnTo>
                <a:lnTo>
                  <a:pt x="5724482" y="6846233"/>
                </a:lnTo>
                <a:lnTo>
                  <a:pt x="5708854" y="6867747"/>
                </a:lnTo>
                <a:lnTo>
                  <a:pt x="5686613" y="6867747"/>
                </a:lnTo>
                <a:lnTo>
                  <a:pt x="5724482" y="6815638"/>
                </a:lnTo>
                <a:lnTo>
                  <a:pt x="5724482" y="6663023"/>
                </a:lnTo>
                <a:lnTo>
                  <a:pt x="5579245" y="6615860"/>
                </a:lnTo>
                <a:lnTo>
                  <a:pt x="5579245" y="6615739"/>
                </a:lnTo>
                <a:lnTo>
                  <a:pt x="5344277" y="6692046"/>
                </a:lnTo>
                <a:lnTo>
                  <a:pt x="5471933" y="6867747"/>
                </a:lnTo>
                <a:lnTo>
                  <a:pt x="5449068" y="6867747"/>
                </a:lnTo>
                <a:lnTo>
                  <a:pt x="5325869" y="6698223"/>
                </a:lnTo>
                <a:lnTo>
                  <a:pt x="5325896" y="6698214"/>
                </a:lnTo>
                <a:lnTo>
                  <a:pt x="5325775" y="6698093"/>
                </a:lnTo>
                <a:lnTo>
                  <a:pt x="5325869" y="6698223"/>
                </a:lnTo>
                <a:lnTo>
                  <a:pt x="5243058" y="6725060"/>
                </a:lnTo>
                <a:lnTo>
                  <a:pt x="5243058" y="6812130"/>
                </a:lnTo>
                <a:lnTo>
                  <a:pt x="5414105" y="6867747"/>
                </a:lnTo>
                <a:lnTo>
                  <a:pt x="5355423" y="6867747"/>
                </a:lnTo>
                <a:lnTo>
                  <a:pt x="5243058" y="6831237"/>
                </a:lnTo>
                <a:lnTo>
                  <a:pt x="5243058" y="6867747"/>
                </a:lnTo>
                <a:lnTo>
                  <a:pt x="5224798" y="6867747"/>
                </a:lnTo>
                <a:lnTo>
                  <a:pt x="5224798" y="6825433"/>
                </a:lnTo>
                <a:lnTo>
                  <a:pt x="5141961" y="6798465"/>
                </a:lnTo>
                <a:lnTo>
                  <a:pt x="5141840" y="6798465"/>
                </a:lnTo>
                <a:lnTo>
                  <a:pt x="5091572" y="6867747"/>
                </a:lnTo>
                <a:lnTo>
                  <a:pt x="5067726" y="6867747"/>
                </a:lnTo>
                <a:lnTo>
                  <a:pt x="5017281" y="6798224"/>
                </a:lnTo>
                <a:lnTo>
                  <a:pt x="5017160" y="6798224"/>
                </a:lnTo>
                <a:lnTo>
                  <a:pt x="4934323" y="6825191"/>
                </a:lnTo>
                <a:lnTo>
                  <a:pt x="4934323" y="6867747"/>
                </a:lnTo>
                <a:lnTo>
                  <a:pt x="4917634" y="6867747"/>
                </a:lnTo>
                <a:lnTo>
                  <a:pt x="4917634" y="6830874"/>
                </a:lnTo>
                <a:lnTo>
                  <a:pt x="4804152" y="6867747"/>
                </a:lnTo>
                <a:lnTo>
                  <a:pt x="4745376" y="6867747"/>
                </a:lnTo>
                <a:lnTo>
                  <a:pt x="4917634" y="6811768"/>
                </a:lnTo>
                <a:lnTo>
                  <a:pt x="4917634" y="6724698"/>
                </a:lnTo>
                <a:lnTo>
                  <a:pt x="4834797" y="6697851"/>
                </a:lnTo>
                <a:lnTo>
                  <a:pt x="4834797" y="6697730"/>
                </a:lnTo>
                <a:lnTo>
                  <a:pt x="4711240" y="6867747"/>
                </a:lnTo>
                <a:lnTo>
                  <a:pt x="4688657" y="6867747"/>
                </a:lnTo>
                <a:lnTo>
                  <a:pt x="4816295" y="6691925"/>
                </a:lnTo>
                <a:lnTo>
                  <a:pt x="4581448" y="6615618"/>
                </a:lnTo>
                <a:lnTo>
                  <a:pt x="4581448" y="6615739"/>
                </a:lnTo>
                <a:lnTo>
                  <a:pt x="4436211" y="6662902"/>
                </a:lnTo>
                <a:lnTo>
                  <a:pt x="4436211" y="6815516"/>
                </a:lnTo>
                <a:lnTo>
                  <a:pt x="4474169" y="6867747"/>
                </a:lnTo>
                <a:lnTo>
                  <a:pt x="4451697" y="6867747"/>
                </a:lnTo>
                <a:lnTo>
                  <a:pt x="4436332" y="6846596"/>
                </a:lnTo>
                <a:lnTo>
                  <a:pt x="4436332" y="6867747"/>
                </a:lnTo>
                <a:lnTo>
                  <a:pt x="4418434" y="6867747"/>
                </a:lnTo>
                <a:lnTo>
                  <a:pt x="4418434" y="6821442"/>
                </a:lnTo>
                <a:lnTo>
                  <a:pt x="4273196" y="6621665"/>
                </a:lnTo>
                <a:lnTo>
                  <a:pt x="4273196" y="6621544"/>
                </a:lnTo>
                <a:cubicBezTo>
                  <a:pt x="4273196" y="6621544"/>
                  <a:pt x="4127959" y="6821442"/>
                  <a:pt x="4127959" y="6821442"/>
                </a:cubicBezTo>
                <a:lnTo>
                  <a:pt x="4127959" y="6867747"/>
                </a:lnTo>
                <a:lnTo>
                  <a:pt x="4109577" y="6867747"/>
                </a:lnTo>
                <a:lnTo>
                  <a:pt x="4109577" y="6846233"/>
                </a:lnTo>
                <a:lnTo>
                  <a:pt x="4093949" y="6867747"/>
                </a:lnTo>
                <a:lnTo>
                  <a:pt x="4071708" y="6867747"/>
                </a:lnTo>
                <a:lnTo>
                  <a:pt x="4109577" y="6815638"/>
                </a:lnTo>
                <a:lnTo>
                  <a:pt x="4109577" y="6663023"/>
                </a:lnTo>
                <a:lnTo>
                  <a:pt x="3964340" y="6615860"/>
                </a:lnTo>
                <a:lnTo>
                  <a:pt x="3964340" y="6615739"/>
                </a:lnTo>
                <a:lnTo>
                  <a:pt x="3729373" y="6692046"/>
                </a:lnTo>
                <a:lnTo>
                  <a:pt x="3857029" y="6867747"/>
                </a:lnTo>
                <a:lnTo>
                  <a:pt x="3834164" y="6867747"/>
                </a:lnTo>
                <a:lnTo>
                  <a:pt x="3710964" y="6698223"/>
                </a:lnTo>
                <a:lnTo>
                  <a:pt x="3710991" y="6698214"/>
                </a:lnTo>
                <a:lnTo>
                  <a:pt x="3710870" y="6698093"/>
                </a:lnTo>
                <a:lnTo>
                  <a:pt x="3710964" y="6698223"/>
                </a:lnTo>
                <a:lnTo>
                  <a:pt x="3628154" y="6725060"/>
                </a:lnTo>
                <a:lnTo>
                  <a:pt x="3628154" y="6812130"/>
                </a:lnTo>
                <a:lnTo>
                  <a:pt x="3799201" y="6867747"/>
                </a:lnTo>
                <a:lnTo>
                  <a:pt x="3740519" y="6867747"/>
                </a:lnTo>
                <a:lnTo>
                  <a:pt x="3628154" y="6831237"/>
                </a:lnTo>
                <a:lnTo>
                  <a:pt x="3628154" y="6867747"/>
                </a:lnTo>
                <a:lnTo>
                  <a:pt x="3609893" y="6867747"/>
                </a:lnTo>
                <a:lnTo>
                  <a:pt x="3609893" y="6825433"/>
                </a:lnTo>
                <a:lnTo>
                  <a:pt x="3527056" y="6798465"/>
                </a:lnTo>
                <a:lnTo>
                  <a:pt x="3476788" y="6867747"/>
                </a:lnTo>
                <a:lnTo>
                  <a:pt x="3452821" y="6867747"/>
                </a:lnTo>
                <a:lnTo>
                  <a:pt x="3402377" y="6798224"/>
                </a:lnTo>
                <a:lnTo>
                  <a:pt x="3402256" y="6798224"/>
                </a:lnTo>
                <a:lnTo>
                  <a:pt x="3319418" y="6825191"/>
                </a:lnTo>
                <a:lnTo>
                  <a:pt x="3319418" y="6867747"/>
                </a:lnTo>
                <a:lnTo>
                  <a:pt x="3302004" y="6867747"/>
                </a:lnTo>
                <a:lnTo>
                  <a:pt x="3302004" y="6830995"/>
                </a:lnTo>
                <a:lnTo>
                  <a:pt x="3188895" y="6867747"/>
                </a:lnTo>
                <a:lnTo>
                  <a:pt x="3130118" y="6867747"/>
                </a:lnTo>
                <a:lnTo>
                  <a:pt x="3302004" y="6811889"/>
                </a:lnTo>
                <a:lnTo>
                  <a:pt x="3302004" y="6724819"/>
                </a:lnTo>
                <a:lnTo>
                  <a:pt x="3219167" y="6697972"/>
                </a:lnTo>
                <a:lnTo>
                  <a:pt x="3219046" y="6697851"/>
                </a:lnTo>
                <a:lnTo>
                  <a:pt x="3095688" y="6867747"/>
                </a:lnTo>
                <a:lnTo>
                  <a:pt x="3073115" y="6867747"/>
                </a:lnTo>
                <a:lnTo>
                  <a:pt x="3200665" y="6692046"/>
                </a:lnTo>
                <a:lnTo>
                  <a:pt x="2965818" y="6615739"/>
                </a:lnTo>
                <a:lnTo>
                  <a:pt x="2965818" y="6615860"/>
                </a:lnTo>
                <a:lnTo>
                  <a:pt x="2820581" y="6663023"/>
                </a:lnTo>
                <a:lnTo>
                  <a:pt x="2820581" y="6815638"/>
                </a:lnTo>
                <a:lnTo>
                  <a:pt x="2858451" y="6867747"/>
                </a:lnTo>
                <a:lnTo>
                  <a:pt x="2835978" y="6867747"/>
                </a:lnTo>
                <a:lnTo>
                  <a:pt x="2820701" y="6846716"/>
                </a:lnTo>
                <a:lnTo>
                  <a:pt x="2820701" y="6867747"/>
                </a:lnTo>
                <a:lnTo>
                  <a:pt x="2803046" y="6867747"/>
                </a:lnTo>
                <a:lnTo>
                  <a:pt x="2803046" y="6821200"/>
                </a:lnTo>
                <a:lnTo>
                  <a:pt x="2657808" y="6621423"/>
                </a:lnTo>
                <a:lnTo>
                  <a:pt x="2657808" y="6621302"/>
                </a:lnTo>
                <a:cubicBezTo>
                  <a:pt x="2657808" y="6621302"/>
                  <a:pt x="2512571" y="6821200"/>
                  <a:pt x="2512571" y="6821200"/>
                </a:cubicBezTo>
                <a:lnTo>
                  <a:pt x="2512571" y="6867747"/>
                </a:lnTo>
                <a:lnTo>
                  <a:pt x="2494552" y="6867747"/>
                </a:lnTo>
                <a:lnTo>
                  <a:pt x="2494552" y="6845990"/>
                </a:lnTo>
                <a:lnTo>
                  <a:pt x="2478748" y="6867747"/>
                </a:lnTo>
                <a:lnTo>
                  <a:pt x="2456507" y="6867747"/>
                </a:lnTo>
                <a:lnTo>
                  <a:pt x="2494552" y="6815395"/>
                </a:lnTo>
                <a:lnTo>
                  <a:pt x="2494552" y="6662781"/>
                </a:lnTo>
                <a:lnTo>
                  <a:pt x="2349315" y="6615618"/>
                </a:lnTo>
                <a:lnTo>
                  <a:pt x="2349315" y="6615497"/>
                </a:lnTo>
                <a:lnTo>
                  <a:pt x="2114347" y="6691804"/>
                </a:lnTo>
                <a:lnTo>
                  <a:pt x="2242181" y="6867747"/>
                </a:lnTo>
                <a:lnTo>
                  <a:pt x="2219138" y="6867747"/>
                </a:lnTo>
                <a:lnTo>
                  <a:pt x="2095939" y="6698223"/>
                </a:lnTo>
                <a:lnTo>
                  <a:pt x="2095966" y="6698214"/>
                </a:lnTo>
                <a:lnTo>
                  <a:pt x="2095845" y="6698093"/>
                </a:lnTo>
                <a:lnTo>
                  <a:pt x="2095939" y="6698223"/>
                </a:lnTo>
                <a:lnTo>
                  <a:pt x="2013128" y="6725060"/>
                </a:lnTo>
                <a:lnTo>
                  <a:pt x="2013128" y="6812130"/>
                </a:lnTo>
                <a:lnTo>
                  <a:pt x="2184175" y="6867747"/>
                </a:lnTo>
                <a:lnTo>
                  <a:pt x="2126297" y="6867747"/>
                </a:lnTo>
                <a:lnTo>
                  <a:pt x="2013128" y="6830995"/>
                </a:lnTo>
                <a:lnTo>
                  <a:pt x="2013128" y="6867747"/>
                </a:lnTo>
                <a:lnTo>
                  <a:pt x="1994989" y="6867747"/>
                </a:lnTo>
                <a:lnTo>
                  <a:pt x="1994989" y="6825433"/>
                </a:lnTo>
                <a:lnTo>
                  <a:pt x="1912151" y="6798465"/>
                </a:lnTo>
                <a:lnTo>
                  <a:pt x="1912030" y="6798465"/>
                </a:lnTo>
                <a:lnTo>
                  <a:pt x="1861763" y="6867747"/>
                </a:lnTo>
                <a:lnTo>
                  <a:pt x="1837917" y="6867747"/>
                </a:lnTo>
                <a:lnTo>
                  <a:pt x="1787472" y="6798224"/>
                </a:lnTo>
                <a:lnTo>
                  <a:pt x="1787351" y="6798224"/>
                </a:lnTo>
                <a:lnTo>
                  <a:pt x="1704514" y="6825191"/>
                </a:lnTo>
                <a:lnTo>
                  <a:pt x="1704514" y="6867747"/>
                </a:lnTo>
                <a:lnTo>
                  <a:pt x="1687221" y="6867747"/>
                </a:lnTo>
                <a:lnTo>
                  <a:pt x="1687221" y="6830995"/>
                </a:lnTo>
                <a:lnTo>
                  <a:pt x="1574053" y="6867747"/>
                </a:lnTo>
                <a:lnTo>
                  <a:pt x="1515214" y="6867747"/>
                </a:lnTo>
                <a:lnTo>
                  <a:pt x="1687100" y="6811889"/>
                </a:lnTo>
                <a:lnTo>
                  <a:pt x="1687100" y="6724819"/>
                </a:lnTo>
                <a:lnTo>
                  <a:pt x="1604263" y="6697972"/>
                </a:lnTo>
                <a:lnTo>
                  <a:pt x="1604263" y="6697851"/>
                </a:lnTo>
                <a:lnTo>
                  <a:pt x="1480794" y="6867747"/>
                </a:lnTo>
                <a:lnTo>
                  <a:pt x="1458332" y="6867747"/>
                </a:lnTo>
                <a:lnTo>
                  <a:pt x="1585881" y="6692046"/>
                </a:lnTo>
                <a:lnTo>
                  <a:pt x="1350913" y="6615739"/>
                </a:lnTo>
                <a:lnTo>
                  <a:pt x="1351034" y="6615860"/>
                </a:lnTo>
                <a:lnTo>
                  <a:pt x="1205797" y="6663023"/>
                </a:lnTo>
                <a:lnTo>
                  <a:pt x="1205797" y="6815638"/>
                </a:lnTo>
                <a:lnTo>
                  <a:pt x="1243667" y="6867747"/>
                </a:lnTo>
                <a:lnTo>
                  <a:pt x="1221074" y="6867747"/>
                </a:lnTo>
                <a:lnTo>
                  <a:pt x="1205797" y="6846716"/>
                </a:lnTo>
                <a:lnTo>
                  <a:pt x="1205797" y="6867747"/>
                </a:lnTo>
                <a:lnTo>
                  <a:pt x="1187657" y="6867747"/>
                </a:lnTo>
                <a:lnTo>
                  <a:pt x="1187657" y="6821442"/>
                </a:lnTo>
                <a:lnTo>
                  <a:pt x="1042420" y="6621665"/>
                </a:lnTo>
                <a:lnTo>
                  <a:pt x="1042420" y="6621544"/>
                </a:lnTo>
                <a:cubicBezTo>
                  <a:pt x="1042420" y="6621544"/>
                  <a:pt x="897183" y="6821442"/>
                  <a:pt x="897183" y="6821442"/>
                </a:cubicBezTo>
                <a:lnTo>
                  <a:pt x="897183" y="6867747"/>
                </a:lnTo>
                <a:lnTo>
                  <a:pt x="879164" y="6867747"/>
                </a:lnTo>
                <a:lnTo>
                  <a:pt x="879164" y="6846233"/>
                </a:lnTo>
                <a:lnTo>
                  <a:pt x="863536" y="6867747"/>
                </a:lnTo>
                <a:lnTo>
                  <a:pt x="841602" y="6867747"/>
                </a:lnTo>
                <a:lnTo>
                  <a:pt x="879648" y="6815395"/>
                </a:lnTo>
                <a:lnTo>
                  <a:pt x="879648" y="6662781"/>
                </a:lnTo>
                <a:lnTo>
                  <a:pt x="734410" y="6615618"/>
                </a:lnTo>
                <a:lnTo>
                  <a:pt x="734410" y="6615497"/>
                </a:lnTo>
                <a:lnTo>
                  <a:pt x="499443" y="6691804"/>
                </a:lnTo>
                <a:lnTo>
                  <a:pt x="627276" y="6867747"/>
                </a:lnTo>
                <a:lnTo>
                  <a:pt x="604234" y="6867747"/>
                </a:lnTo>
                <a:lnTo>
                  <a:pt x="481034" y="6698223"/>
                </a:lnTo>
                <a:lnTo>
                  <a:pt x="481061" y="6698214"/>
                </a:lnTo>
                <a:lnTo>
                  <a:pt x="480940" y="6698093"/>
                </a:lnTo>
                <a:lnTo>
                  <a:pt x="481034" y="6698223"/>
                </a:lnTo>
                <a:lnTo>
                  <a:pt x="398224" y="6725060"/>
                </a:lnTo>
                <a:lnTo>
                  <a:pt x="398224" y="6812130"/>
                </a:lnTo>
                <a:lnTo>
                  <a:pt x="569271" y="6867747"/>
                </a:lnTo>
                <a:lnTo>
                  <a:pt x="511392" y="6867747"/>
                </a:lnTo>
                <a:lnTo>
                  <a:pt x="398224" y="6830995"/>
                </a:lnTo>
                <a:lnTo>
                  <a:pt x="398224" y="6867747"/>
                </a:lnTo>
                <a:lnTo>
                  <a:pt x="380084" y="6867747"/>
                </a:lnTo>
                <a:lnTo>
                  <a:pt x="380084" y="6825433"/>
                </a:lnTo>
                <a:lnTo>
                  <a:pt x="297247" y="6798465"/>
                </a:lnTo>
                <a:lnTo>
                  <a:pt x="297126" y="6798465"/>
                </a:lnTo>
                <a:lnTo>
                  <a:pt x="246858" y="6867747"/>
                </a:lnTo>
                <a:lnTo>
                  <a:pt x="223099" y="6867747"/>
                </a:lnTo>
                <a:lnTo>
                  <a:pt x="172568" y="6798102"/>
                </a:lnTo>
                <a:lnTo>
                  <a:pt x="172447" y="6798102"/>
                </a:lnTo>
                <a:lnTo>
                  <a:pt x="89609" y="6825070"/>
                </a:lnTo>
                <a:lnTo>
                  <a:pt x="89609" y="6867747"/>
                </a:lnTo>
                <a:lnTo>
                  <a:pt x="71712" y="6867747"/>
                </a:lnTo>
                <a:lnTo>
                  <a:pt x="71712" y="6831963"/>
                </a:lnTo>
                <a:lnTo>
                  <a:pt x="0" y="6855302"/>
                </a:lnTo>
                <a:lnTo>
                  <a:pt x="0" y="6836316"/>
                </a:lnTo>
                <a:lnTo>
                  <a:pt x="71712" y="6812977"/>
                </a:lnTo>
                <a:lnTo>
                  <a:pt x="71712" y="6725907"/>
                </a:lnTo>
                <a:lnTo>
                  <a:pt x="0" y="6702567"/>
                </a:lnTo>
                <a:lnTo>
                  <a:pt x="0" y="6683581"/>
                </a:lnTo>
                <a:lnTo>
                  <a:pt x="89730" y="6712726"/>
                </a:lnTo>
                <a:lnTo>
                  <a:pt x="89730" y="6807051"/>
                </a:lnTo>
                <a:lnTo>
                  <a:pt x="179461" y="6777907"/>
                </a:lnTo>
                <a:lnTo>
                  <a:pt x="234968" y="6854214"/>
                </a:lnTo>
                <a:lnTo>
                  <a:pt x="290475" y="6777907"/>
                </a:lnTo>
                <a:lnTo>
                  <a:pt x="380205" y="6807051"/>
                </a:lnTo>
                <a:lnTo>
                  <a:pt x="380205" y="6712726"/>
                </a:lnTo>
                <a:lnTo>
                  <a:pt x="469936" y="6683581"/>
                </a:lnTo>
                <a:lnTo>
                  <a:pt x="414428" y="6607274"/>
                </a:lnTo>
                <a:lnTo>
                  <a:pt x="469936" y="6530967"/>
                </a:lnTo>
                <a:lnTo>
                  <a:pt x="380205" y="6501823"/>
                </a:lnTo>
                <a:lnTo>
                  <a:pt x="380205" y="6407497"/>
                </a:lnTo>
                <a:lnTo>
                  <a:pt x="290475" y="6436641"/>
                </a:lnTo>
                <a:lnTo>
                  <a:pt x="234968" y="6360334"/>
                </a:lnTo>
                <a:lnTo>
                  <a:pt x="179461" y="6436641"/>
                </a:lnTo>
                <a:lnTo>
                  <a:pt x="89730" y="6407497"/>
                </a:lnTo>
                <a:lnTo>
                  <a:pt x="89730" y="6501823"/>
                </a:lnTo>
                <a:lnTo>
                  <a:pt x="0" y="6530967"/>
                </a:lnTo>
                <a:lnTo>
                  <a:pt x="0" y="6511981"/>
                </a:lnTo>
                <a:lnTo>
                  <a:pt x="71712" y="6488641"/>
                </a:lnTo>
                <a:lnTo>
                  <a:pt x="71712" y="6401571"/>
                </a:lnTo>
                <a:lnTo>
                  <a:pt x="0" y="6378232"/>
                </a:lnTo>
                <a:lnTo>
                  <a:pt x="0" y="6359246"/>
                </a:lnTo>
                <a:lnTo>
                  <a:pt x="71712" y="6382586"/>
                </a:lnTo>
                <a:lnTo>
                  <a:pt x="71712" y="6135525"/>
                </a:lnTo>
                <a:lnTo>
                  <a:pt x="0" y="6036846"/>
                </a:lnTo>
                <a:lnTo>
                  <a:pt x="0" y="6006129"/>
                </a:lnTo>
                <a:lnTo>
                  <a:pt x="71712" y="6104808"/>
                </a:lnTo>
                <a:lnTo>
                  <a:pt x="71712" y="5963924"/>
                </a:lnTo>
                <a:lnTo>
                  <a:pt x="205824" y="5920389"/>
                </a:lnTo>
                <a:lnTo>
                  <a:pt x="71712" y="5876854"/>
                </a:lnTo>
                <a:lnTo>
                  <a:pt x="71712" y="5735971"/>
                </a:lnTo>
                <a:lnTo>
                  <a:pt x="0" y="5834650"/>
                </a:lnTo>
                <a:lnTo>
                  <a:pt x="0" y="5803933"/>
                </a:lnTo>
                <a:lnTo>
                  <a:pt x="71712" y="5705254"/>
                </a:lnTo>
                <a:lnTo>
                  <a:pt x="71712" y="5552640"/>
                </a:lnTo>
                <a:lnTo>
                  <a:pt x="0" y="5529301"/>
                </a:lnTo>
                <a:lnTo>
                  <a:pt x="0" y="5510314"/>
                </a:lnTo>
                <a:lnTo>
                  <a:pt x="89730" y="5539459"/>
                </a:lnTo>
                <a:lnTo>
                  <a:pt x="89730" y="5680343"/>
                </a:lnTo>
                <a:lnTo>
                  <a:pt x="223842" y="5495803"/>
                </a:lnTo>
                <a:lnTo>
                  <a:pt x="89730" y="5311384"/>
                </a:lnTo>
                <a:lnTo>
                  <a:pt x="89730" y="5452268"/>
                </a:lnTo>
                <a:lnTo>
                  <a:pt x="0" y="5481412"/>
                </a:lnTo>
                <a:lnTo>
                  <a:pt x="0" y="5462426"/>
                </a:lnTo>
                <a:lnTo>
                  <a:pt x="71712" y="5439087"/>
                </a:lnTo>
                <a:lnTo>
                  <a:pt x="71712" y="5286473"/>
                </a:lnTo>
                <a:lnTo>
                  <a:pt x="0" y="5187793"/>
                </a:lnTo>
                <a:lnTo>
                  <a:pt x="0" y="5157077"/>
                </a:lnTo>
                <a:lnTo>
                  <a:pt x="71712" y="5255756"/>
                </a:lnTo>
                <a:lnTo>
                  <a:pt x="71712" y="5114872"/>
                </a:lnTo>
                <a:lnTo>
                  <a:pt x="205824" y="5071337"/>
                </a:lnTo>
                <a:lnTo>
                  <a:pt x="71712" y="5027802"/>
                </a:lnTo>
                <a:lnTo>
                  <a:pt x="71712" y="4886918"/>
                </a:lnTo>
                <a:lnTo>
                  <a:pt x="0" y="4985598"/>
                </a:lnTo>
                <a:lnTo>
                  <a:pt x="0" y="4954881"/>
                </a:lnTo>
                <a:lnTo>
                  <a:pt x="71712" y="4856202"/>
                </a:lnTo>
                <a:lnTo>
                  <a:pt x="71712" y="4609141"/>
                </a:lnTo>
                <a:lnTo>
                  <a:pt x="0" y="4632481"/>
                </a:lnTo>
                <a:lnTo>
                  <a:pt x="0" y="4613495"/>
                </a:lnTo>
                <a:lnTo>
                  <a:pt x="71712" y="4590155"/>
                </a:lnTo>
                <a:lnTo>
                  <a:pt x="71712" y="4503085"/>
                </a:lnTo>
                <a:lnTo>
                  <a:pt x="0" y="4479746"/>
                </a:lnTo>
                <a:lnTo>
                  <a:pt x="0" y="4460759"/>
                </a:lnTo>
                <a:lnTo>
                  <a:pt x="89730" y="4489904"/>
                </a:lnTo>
                <a:lnTo>
                  <a:pt x="89730" y="4584230"/>
                </a:lnTo>
                <a:lnTo>
                  <a:pt x="179461" y="4555085"/>
                </a:lnTo>
                <a:lnTo>
                  <a:pt x="234968" y="4631392"/>
                </a:lnTo>
                <a:lnTo>
                  <a:pt x="290475" y="4555085"/>
                </a:lnTo>
                <a:lnTo>
                  <a:pt x="380205" y="4584230"/>
                </a:lnTo>
                <a:lnTo>
                  <a:pt x="380205" y="4489904"/>
                </a:lnTo>
                <a:lnTo>
                  <a:pt x="469936" y="4460759"/>
                </a:lnTo>
                <a:lnTo>
                  <a:pt x="414428" y="4384452"/>
                </a:lnTo>
                <a:lnTo>
                  <a:pt x="469936" y="4308145"/>
                </a:lnTo>
                <a:lnTo>
                  <a:pt x="380205" y="4279001"/>
                </a:lnTo>
                <a:lnTo>
                  <a:pt x="380205" y="4184675"/>
                </a:lnTo>
                <a:lnTo>
                  <a:pt x="290475" y="4213820"/>
                </a:lnTo>
                <a:lnTo>
                  <a:pt x="234968" y="4137513"/>
                </a:lnTo>
                <a:lnTo>
                  <a:pt x="179461" y="4213820"/>
                </a:lnTo>
                <a:lnTo>
                  <a:pt x="89730" y="4184675"/>
                </a:lnTo>
                <a:lnTo>
                  <a:pt x="89730" y="4279001"/>
                </a:lnTo>
                <a:lnTo>
                  <a:pt x="0" y="4308145"/>
                </a:lnTo>
                <a:lnTo>
                  <a:pt x="0" y="4289160"/>
                </a:lnTo>
                <a:lnTo>
                  <a:pt x="71712" y="4265941"/>
                </a:lnTo>
                <a:lnTo>
                  <a:pt x="71712" y="4178871"/>
                </a:lnTo>
                <a:lnTo>
                  <a:pt x="0" y="4155531"/>
                </a:lnTo>
                <a:lnTo>
                  <a:pt x="0" y="4136545"/>
                </a:lnTo>
                <a:lnTo>
                  <a:pt x="71712" y="4159885"/>
                </a:lnTo>
                <a:lnTo>
                  <a:pt x="71712" y="3912824"/>
                </a:lnTo>
                <a:lnTo>
                  <a:pt x="0" y="3814145"/>
                </a:lnTo>
                <a:lnTo>
                  <a:pt x="0" y="3783428"/>
                </a:lnTo>
                <a:lnTo>
                  <a:pt x="71712" y="3882108"/>
                </a:lnTo>
                <a:lnTo>
                  <a:pt x="71712" y="3741103"/>
                </a:lnTo>
                <a:lnTo>
                  <a:pt x="205824" y="3697568"/>
                </a:lnTo>
                <a:lnTo>
                  <a:pt x="71712" y="3654033"/>
                </a:lnTo>
                <a:lnTo>
                  <a:pt x="71712" y="3513149"/>
                </a:lnTo>
                <a:lnTo>
                  <a:pt x="0" y="3611828"/>
                </a:lnTo>
                <a:lnTo>
                  <a:pt x="0" y="3581112"/>
                </a:lnTo>
                <a:lnTo>
                  <a:pt x="71712" y="3482433"/>
                </a:lnTo>
                <a:lnTo>
                  <a:pt x="71712" y="3329818"/>
                </a:lnTo>
                <a:lnTo>
                  <a:pt x="0" y="3306479"/>
                </a:lnTo>
                <a:lnTo>
                  <a:pt x="0" y="3287493"/>
                </a:lnTo>
                <a:lnTo>
                  <a:pt x="89730" y="3316637"/>
                </a:lnTo>
                <a:lnTo>
                  <a:pt x="89730" y="3457521"/>
                </a:lnTo>
                <a:lnTo>
                  <a:pt x="223842" y="3272981"/>
                </a:lnTo>
                <a:lnTo>
                  <a:pt x="89730" y="3088683"/>
                </a:lnTo>
                <a:lnTo>
                  <a:pt x="89730" y="3229567"/>
                </a:lnTo>
                <a:lnTo>
                  <a:pt x="0" y="3258711"/>
                </a:lnTo>
                <a:lnTo>
                  <a:pt x="0" y="3239726"/>
                </a:lnTo>
                <a:lnTo>
                  <a:pt x="71712" y="3216386"/>
                </a:lnTo>
                <a:lnTo>
                  <a:pt x="71712" y="3063772"/>
                </a:lnTo>
                <a:lnTo>
                  <a:pt x="0" y="2965092"/>
                </a:lnTo>
                <a:lnTo>
                  <a:pt x="0" y="2934376"/>
                </a:lnTo>
                <a:lnTo>
                  <a:pt x="71712" y="3033055"/>
                </a:lnTo>
                <a:lnTo>
                  <a:pt x="71712" y="2892171"/>
                </a:lnTo>
                <a:lnTo>
                  <a:pt x="205824" y="2848637"/>
                </a:lnTo>
                <a:lnTo>
                  <a:pt x="71712" y="2805101"/>
                </a:lnTo>
                <a:lnTo>
                  <a:pt x="71712" y="2664097"/>
                </a:lnTo>
                <a:lnTo>
                  <a:pt x="0" y="2762776"/>
                </a:lnTo>
                <a:lnTo>
                  <a:pt x="0" y="2732060"/>
                </a:lnTo>
                <a:lnTo>
                  <a:pt x="71712" y="2633380"/>
                </a:lnTo>
                <a:lnTo>
                  <a:pt x="71712" y="2386320"/>
                </a:lnTo>
                <a:lnTo>
                  <a:pt x="0" y="2409659"/>
                </a:lnTo>
                <a:lnTo>
                  <a:pt x="0" y="2390673"/>
                </a:lnTo>
                <a:lnTo>
                  <a:pt x="71712" y="2367333"/>
                </a:lnTo>
                <a:lnTo>
                  <a:pt x="71712" y="2280264"/>
                </a:lnTo>
                <a:lnTo>
                  <a:pt x="0" y="2257045"/>
                </a:lnTo>
                <a:lnTo>
                  <a:pt x="0" y="2238059"/>
                </a:lnTo>
                <a:lnTo>
                  <a:pt x="89730" y="2267203"/>
                </a:lnTo>
                <a:lnTo>
                  <a:pt x="89730" y="2361529"/>
                </a:lnTo>
                <a:lnTo>
                  <a:pt x="179461" y="2332385"/>
                </a:lnTo>
                <a:lnTo>
                  <a:pt x="234968" y="2408692"/>
                </a:lnTo>
                <a:lnTo>
                  <a:pt x="290475" y="2332385"/>
                </a:lnTo>
                <a:lnTo>
                  <a:pt x="380205" y="2361529"/>
                </a:lnTo>
                <a:lnTo>
                  <a:pt x="380205" y="2267203"/>
                </a:lnTo>
                <a:lnTo>
                  <a:pt x="469936" y="2238059"/>
                </a:lnTo>
                <a:lnTo>
                  <a:pt x="414428" y="2161752"/>
                </a:lnTo>
                <a:lnTo>
                  <a:pt x="469936" y="2085445"/>
                </a:lnTo>
                <a:lnTo>
                  <a:pt x="380205" y="2056300"/>
                </a:lnTo>
                <a:lnTo>
                  <a:pt x="380205" y="1961975"/>
                </a:lnTo>
                <a:lnTo>
                  <a:pt x="290475" y="1991119"/>
                </a:lnTo>
                <a:lnTo>
                  <a:pt x="234968" y="1914812"/>
                </a:lnTo>
                <a:lnTo>
                  <a:pt x="179461" y="1991119"/>
                </a:lnTo>
                <a:lnTo>
                  <a:pt x="89730" y="1961975"/>
                </a:lnTo>
                <a:lnTo>
                  <a:pt x="89730" y="2056300"/>
                </a:lnTo>
                <a:lnTo>
                  <a:pt x="0" y="2085445"/>
                </a:lnTo>
                <a:lnTo>
                  <a:pt x="0" y="2066459"/>
                </a:lnTo>
                <a:lnTo>
                  <a:pt x="71712" y="2043119"/>
                </a:lnTo>
                <a:lnTo>
                  <a:pt x="71712" y="1956049"/>
                </a:lnTo>
                <a:lnTo>
                  <a:pt x="0" y="1932710"/>
                </a:lnTo>
                <a:lnTo>
                  <a:pt x="0" y="1913724"/>
                </a:lnTo>
                <a:lnTo>
                  <a:pt x="71712" y="1937063"/>
                </a:lnTo>
                <a:lnTo>
                  <a:pt x="71712" y="1690002"/>
                </a:lnTo>
                <a:lnTo>
                  <a:pt x="0" y="1591323"/>
                </a:lnTo>
                <a:lnTo>
                  <a:pt x="0" y="1560607"/>
                </a:lnTo>
                <a:lnTo>
                  <a:pt x="71712" y="1659286"/>
                </a:lnTo>
                <a:lnTo>
                  <a:pt x="71712" y="1518281"/>
                </a:lnTo>
                <a:lnTo>
                  <a:pt x="205824" y="1474746"/>
                </a:lnTo>
                <a:lnTo>
                  <a:pt x="71712" y="1431211"/>
                </a:lnTo>
                <a:lnTo>
                  <a:pt x="71712" y="1290327"/>
                </a:lnTo>
                <a:lnTo>
                  <a:pt x="0" y="1389007"/>
                </a:lnTo>
                <a:lnTo>
                  <a:pt x="0" y="1358290"/>
                </a:lnTo>
                <a:lnTo>
                  <a:pt x="71712" y="1259611"/>
                </a:lnTo>
                <a:lnTo>
                  <a:pt x="71712" y="1106997"/>
                </a:lnTo>
                <a:lnTo>
                  <a:pt x="0" y="1083657"/>
                </a:lnTo>
                <a:lnTo>
                  <a:pt x="0" y="1064671"/>
                </a:lnTo>
                <a:lnTo>
                  <a:pt x="89730" y="1093815"/>
                </a:lnTo>
                <a:lnTo>
                  <a:pt x="89730" y="1234699"/>
                </a:lnTo>
                <a:lnTo>
                  <a:pt x="223842" y="1050160"/>
                </a:lnTo>
                <a:lnTo>
                  <a:pt x="89730" y="865741"/>
                </a:lnTo>
                <a:lnTo>
                  <a:pt x="89730" y="1006625"/>
                </a:lnTo>
                <a:lnTo>
                  <a:pt x="0" y="1035769"/>
                </a:lnTo>
                <a:lnTo>
                  <a:pt x="0" y="1016783"/>
                </a:lnTo>
                <a:lnTo>
                  <a:pt x="71712" y="993443"/>
                </a:lnTo>
                <a:lnTo>
                  <a:pt x="71712" y="840829"/>
                </a:lnTo>
                <a:lnTo>
                  <a:pt x="0" y="742150"/>
                </a:lnTo>
                <a:lnTo>
                  <a:pt x="0" y="711434"/>
                </a:lnTo>
                <a:lnTo>
                  <a:pt x="71712" y="810234"/>
                </a:lnTo>
                <a:lnTo>
                  <a:pt x="71712" y="669350"/>
                </a:lnTo>
                <a:lnTo>
                  <a:pt x="205824" y="625815"/>
                </a:lnTo>
                <a:lnTo>
                  <a:pt x="71712" y="582280"/>
                </a:lnTo>
                <a:lnTo>
                  <a:pt x="71712" y="441275"/>
                </a:lnTo>
                <a:lnTo>
                  <a:pt x="0" y="539954"/>
                </a:lnTo>
                <a:lnTo>
                  <a:pt x="0" y="509238"/>
                </a:lnTo>
                <a:lnTo>
                  <a:pt x="71712" y="410680"/>
                </a:lnTo>
                <a:lnTo>
                  <a:pt x="71712" y="163619"/>
                </a:lnTo>
                <a:lnTo>
                  <a:pt x="0" y="186958"/>
                </a:lnTo>
                <a:lnTo>
                  <a:pt x="0" y="167972"/>
                </a:lnTo>
                <a:lnTo>
                  <a:pt x="71712" y="144633"/>
                </a:lnTo>
                <a:lnTo>
                  <a:pt x="71712" y="57563"/>
                </a:lnTo>
                <a:lnTo>
                  <a:pt x="0" y="34223"/>
                </a:lnTo>
                <a:lnTo>
                  <a:pt x="0" y="15237"/>
                </a:lnTo>
                <a:lnTo>
                  <a:pt x="89730" y="44381"/>
                </a:lnTo>
                <a:lnTo>
                  <a:pt x="89730" y="138707"/>
                </a:lnTo>
                <a:lnTo>
                  <a:pt x="179461" y="109563"/>
                </a:lnTo>
                <a:lnTo>
                  <a:pt x="234968" y="185870"/>
                </a:lnTo>
                <a:lnTo>
                  <a:pt x="290475" y="109563"/>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close/>
              </a:path>
            </a:pathLst>
          </a:custGeom>
          <a:gradFill flip="none" rotWithShape="1">
            <a:gsLst>
              <a:gs pos="0">
                <a:srgbClr val="006068">
                  <a:alpha val="20000"/>
                </a:srgbClr>
              </a:gs>
              <a:gs pos="54622">
                <a:schemeClr val="bg1">
                  <a:alpha val="0"/>
                </a:schemeClr>
              </a:gs>
              <a:gs pos="41000">
                <a:schemeClr val="bg1">
                  <a:alpha val="0"/>
                </a:schemeClr>
              </a:gs>
            </a:gsLst>
            <a:lin ang="1800000" scaled="0"/>
            <a:tileRect/>
          </a:gradFill>
          <a:ln w="12089" cap="flat">
            <a:noFill/>
            <a:prstDash val="solid"/>
            <a:miter/>
          </a:ln>
        </p:spPr>
        <p:txBody>
          <a:bodyPr wrap="square" rtlCol="0" anchor="ctr">
            <a:noAutofit/>
          </a:bodyPr>
          <a:lstStyle/>
          <a:p>
            <a:endParaRPr lang="en-GB" sz="1050"/>
          </a:p>
        </p:txBody>
      </p:sp>
      <p:sp>
        <p:nvSpPr>
          <p:cNvPr id="5" name="Content Placeholder 2">
            <a:extLst>
              <a:ext uri="{FF2B5EF4-FFF2-40B4-BE49-F238E27FC236}">
                <a16:creationId xmlns:a16="http://schemas.microsoft.com/office/drawing/2014/main" id="{DE574335-AD6E-2082-80DF-BF4330C5BC0B}"/>
              </a:ext>
            </a:extLst>
          </p:cNvPr>
          <p:cNvSpPr txBox="1">
            <a:spLocks/>
          </p:cNvSpPr>
          <p:nvPr/>
        </p:nvSpPr>
        <p:spPr>
          <a:xfrm>
            <a:off x="2049487" y="2267286"/>
            <a:ext cx="8093026" cy="2323427"/>
          </a:xfrm>
          <a:prstGeom prst="roundRect">
            <a:avLst>
              <a:gd name="adj" fmla="val 10383"/>
            </a:avLst>
          </a:prstGeom>
          <a:solidFill>
            <a:schemeClr val="bg1"/>
          </a:solidFill>
          <a:ln>
            <a:noFill/>
          </a:ln>
          <a:effectLst>
            <a:outerShdw blurRad="952500" dir="2700000" algn="tl" rotWithShape="0">
              <a:srgbClr val="036169">
                <a:alpha val="25000"/>
              </a:srgbClr>
            </a:outerShdw>
            <a:softEdge rad="0"/>
          </a:effectLst>
        </p:spPr>
        <p:txBody>
          <a:bodyPr vert="horz" wrap="square" lIns="360000" tIns="180000" rIns="360000" bIns="216000" rtlCol="0" anchor="ctr"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a:t>Know that the path leading to Allah is not a journey taken by the feet—rather it is the journey of the heart.</a:t>
            </a:r>
            <a:endParaRPr lang="en-US"/>
          </a:p>
          <a:p>
            <a:pPr marL="0" indent="0">
              <a:lnSpc>
                <a:spcPct val="120000"/>
              </a:lnSpc>
              <a:buFont typeface="Arial" panose="020B0604020202020204" pitchFamily="34" charset="0"/>
              <a:buNone/>
            </a:pPr>
            <a:r>
              <a:rPr lang="en-US" sz="2000" b="1">
                <a:solidFill>
                  <a:srgbClr val="036169"/>
                </a:solidFill>
                <a:latin typeface="Mulish ExtraBold" pitchFamily="2" charset="0"/>
              </a:rPr>
              <a:t>- IBN AL-JAWZĪ (RAḤIMAHULLĀH)</a:t>
            </a:r>
            <a:endParaRPr lang="en-US" sz="3600" b="1">
              <a:solidFill>
                <a:srgbClr val="036169"/>
              </a:solidFill>
              <a:latin typeface="Mulish ExtraBold" pitchFamily="2" charset="0"/>
            </a:endParaRPr>
          </a:p>
        </p:txBody>
      </p:sp>
      <p:sp>
        <p:nvSpPr>
          <p:cNvPr id="11" name="Footer Placeholder 4">
            <a:extLst>
              <a:ext uri="{FF2B5EF4-FFF2-40B4-BE49-F238E27FC236}">
                <a16:creationId xmlns:a16="http://schemas.microsoft.com/office/drawing/2014/main" id="{B185690D-703B-75E5-81A0-DA42467BEB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dirty="0"/>
              <a:t>SESSION 1</a:t>
            </a:r>
            <a:endParaRPr lang="en-PK"/>
          </a:p>
        </p:txBody>
      </p:sp>
    </p:spTree>
    <p:extLst>
      <p:ext uri="{BB962C8B-B14F-4D97-AF65-F5344CB8AC3E}">
        <p14:creationId xmlns:p14="http://schemas.microsoft.com/office/powerpoint/2010/main" val="4108343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1E291-FA10-D741-5E74-5AB6A481ED7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A0FD729-AC44-6640-54B5-0EFD34883175}"/>
              </a:ext>
            </a:extLst>
          </p:cNvPr>
          <p:cNvPicPr>
            <a:picLocks noChangeAspect="1"/>
          </p:cNvPicPr>
          <p:nvPr/>
        </p:nvPicPr>
        <p:blipFill>
          <a:blip r:embed="rId2">
            <a:extLst>
              <a:ext uri="{28A0092B-C50C-407E-A947-70E740481C1C}">
                <a14:useLocalDpi xmlns:a14="http://schemas.microsoft.com/office/drawing/2010/main" val="0"/>
              </a:ext>
            </a:extLst>
          </a:blip>
          <a:srcRect t="5193" b="10760"/>
          <a:stretch/>
        </p:blipFill>
        <p:spPr>
          <a:xfrm>
            <a:off x="0" y="-34870"/>
            <a:ext cx="12192000" cy="6916723"/>
          </a:xfrm>
          <a:prstGeom prst="rect">
            <a:avLst/>
          </a:prstGeom>
        </p:spPr>
      </p:pic>
      <p:sp>
        <p:nvSpPr>
          <p:cNvPr id="4" name="Rectangle 3">
            <a:extLst>
              <a:ext uri="{FF2B5EF4-FFF2-40B4-BE49-F238E27FC236}">
                <a16:creationId xmlns:a16="http://schemas.microsoft.com/office/drawing/2014/main" id="{2F74969F-CB95-3CB2-5178-31B4FF3243B5}"/>
              </a:ext>
            </a:extLst>
          </p:cNvPr>
          <p:cNvSpPr/>
          <p:nvPr/>
        </p:nvSpPr>
        <p:spPr>
          <a:xfrm>
            <a:off x="0" y="-34871"/>
            <a:ext cx="12192000" cy="6916723"/>
          </a:xfrm>
          <a:prstGeom prst="rect">
            <a:avLst/>
          </a:prstGeom>
          <a:gradFill>
            <a:gsLst>
              <a:gs pos="48305">
                <a:srgbClr val="036169">
                  <a:alpha val="75000"/>
                </a:srgbClr>
              </a:gs>
              <a:gs pos="27700">
                <a:srgbClr val="036169"/>
              </a:gs>
              <a:gs pos="100000">
                <a:srgbClr val="036169">
                  <a:alpha val="0"/>
                </a:srgbClr>
              </a:gs>
              <a:gs pos="0">
                <a:srgbClr val="036169"/>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sz="100"/>
          </a:p>
        </p:txBody>
      </p:sp>
      <p:sp>
        <p:nvSpPr>
          <p:cNvPr id="2" name="Title 1">
            <a:extLst>
              <a:ext uri="{FF2B5EF4-FFF2-40B4-BE49-F238E27FC236}">
                <a16:creationId xmlns:a16="http://schemas.microsoft.com/office/drawing/2014/main" id="{E6AB3459-12CD-5858-FEB1-2162760EBBC6}"/>
              </a:ext>
            </a:extLst>
          </p:cNvPr>
          <p:cNvSpPr>
            <a:spLocks noGrp="1"/>
          </p:cNvSpPr>
          <p:nvPr>
            <p:ph type="title"/>
          </p:nvPr>
        </p:nvSpPr>
        <p:spPr>
          <a:xfrm>
            <a:off x="831849" y="-794759"/>
            <a:ext cx="12277399" cy="2852737"/>
          </a:xfrm>
        </p:spPr>
        <p:txBody>
          <a:bodyPr/>
          <a:lstStyle/>
          <a:p>
            <a:r>
              <a:rPr lang="en-US"/>
              <a:t>VIRTUES &amp; GOALS OF HAJJ</a:t>
            </a:r>
          </a:p>
        </p:txBody>
      </p:sp>
      <p:sp>
        <p:nvSpPr>
          <p:cNvPr id="34" name="Text Placeholder 33">
            <a:extLst>
              <a:ext uri="{FF2B5EF4-FFF2-40B4-BE49-F238E27FC236}">
                <a16:creationId xmlns:a16="http://schemas.microsoft.com/office/drawing/2014/main" id="{344C6B70-DBB2-2A11-5C5E-60771CEB5C47}"/>
              </a:ext>
            </a:extLst>
          </p:cNvPr>
          <p:cNvSpPr>
            <a:spLocks noGrp="1"/>
          </p:cNvSpPr>
          <p:nvPr>
            <p:ph type="body" idx="1"/>
          </p:nvPr>
        </p:nvSpPr>
        <p:spPr/>
        <p:txBody>
          <a:bodyPr/>
          <a:lstStyle/>
          <a:p>
            <a:endParaRPr lang="en-GB"/>
          </a:p>
        </p:txBody>
      </p:sp>
      <p:pic>
        <p:nvPicPr>
          <p:cNvPr id="35" name="Graphic 34">
            <a:extLst>
              <a:ext uri="{FF2B5EF4-FFF2-40B4-BE49-F238E27FC236}">
                <a16:creationId xmlns:a16="http://schemas.microsoft.com/office/drawing/2014/main" id="{12536BB5-D93E-99FA-67FD-948952908D4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8200" y="6356502"/>
            <a:ext cx="965101" cy="272746"/>
          </a:xfrm>
          <a:prstGeom prst="rect">
            <a:avLst/>
          </a:prstGeom>
        </p:spPr>
      </p:pic>
      <p:pic>
        <p:nvPicPr>
          <p:cNvPr id="36" name="Graphic 35">
            <a:extLst>
              <a:ext uri="{FF2B5EF4-FFF2-40B4-BE49-F238E27FC236}">
                <a16:creationId xmlns:a16="http://schemas.microsoft.com/office/drawing/2014/main" id="{F5AC418E-B6F2-C0A3-69AB-44D9164A07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06931" y="6381286"/>
            <a:ext cx="1153987" cy="223177"/>
          </a:xfrm>
          <a:prstGeom prst="rect">
            <a:avLst/>
          </a:prstGeom>
        </p:spPr>
      </p:pic>
      <p:sp>
        <p:nvSpPr>
          <p:cNvPr id="37" name="Footer Placeholder 4">
            <a:extLst>
              <a:ext uri="{FF2B5EF4-FFF2-40B4-BE49-F238E27FC236}">
                <a16:creationId xmlns:a16="http://schemas.microsoft.com/office/drawing/2014/main" id="{AF9ABC1A-A5C2-7637-550B-A599A378906F}"/>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PK"/>
            </a:defPPr>
            <a:lvl1pPr marL="0" algn="ctr" defTabSz="914400" rtl="0" eaLnBrk="1" latinLnBrk="0" hangingPunct="1">
              <a:defRPr sz="1200" kern="1200" spc="30" baseline="0">
                <a:solidFill>
                  <a:srgbClr val="036169"/>
                </a:solidFill>
                <a:latin typeface="Mulish Extra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SESSION 1</a:t>
            </a:r>
            <a:endParaRPr lang="en-PK">
              <a:solidFill>
                <a:schemeClr val="bg1"/>
              </a:solidFill>
            </a:endParaRPr>
          </a:p>
        </p:txBody>
      </p:sp>
    </p:spTree>
    <p:extLst>
      <p:ext uri="{BB962C8B-B14F-4D97-AF65-F5344CB8AC3E}">
        <p14:creationId xmlns:p14="http://schemas.microsoft.com/office/powerpoint/2010/main" val="3214188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BD207-C9F9-DFFE-32BA-9C9BAC1A88EB}"/>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9A60057F-0E3A-469A-4A35-CAF831CE8662}"/>
              </a:ext>
            </a:extLst>
          </p:cNvPr>
          <p:cNvSpPr/>
          <p:nvPr/>
        </p:nvSpPr>
        <p:spPr>
          <a:xfrm>
            <a:off x="-34047" y="3039762"/>
            <a:ext cx="12226047" cy="3818238"/>
          </a:xfrm>
          <a:prstGeom prst="rect">
            <a:avLst/>
          </a:prstGeom>
          <a:gradFill>
            <a:gsLst>
              <a:gs pos="0">
                <a:schemeClr val="accent1">
                  <a:lumMod val="5000"/>
                  <a:lumOff val="95000"/>
                  <a:alpha val="0"/>
                </a:schemeClr>
              </a:gs>
              <a:gs pos="100000">
                <a:srgbClr val="DAFBF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sz="4800"/>
          </a:p>
        </p:txBody>
      </p:sp>
      <p:pic>
        <p:nvPicPr>
          <p:cNvPr id="25" name="Graphic 24">
            <a:extLst>
              <a:ext uri="{FF2B5EF4-FFF2-40B4-BE49-F238E27FC236}">
                <a16:creationId xmlns:a16="http://schemas.microsoft.com/office/drawing/2014/main" id="{82ED1615-22E7-BF9C-BC11-2452F0E4D52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6931" y="6381286"/>
            <a:ext cx="1153988" cy="223177"/>
          </a:xfrm>
          <a:prstGeom prst="rect">
            <a:avLst/>
          </a:prstGeom>
        </p:spPr>
      </p:pic>
      <p:sp>
        <p:nvSpPr>
          <p:cNvPr id="2" name="Title 1">
            <a:extLst>
              <a:ext uri="{FF2B5EF4-FFF2-40B4-BE49-F238E27FC236}">
                <a16:creationId xmlns:a16="http://schemas.microsoft.com/office/drawing/2014/main" id="{B3FA7B02-0B33-5995-BB9A-2D5136A6FEAB}"/>
              </a:ext>
            </a:extLst>
          </p:cNvPr>
          <p:cNvSpPr>
            <a:spLocks noGrp="1"/>
          </p:cNvSpPr>
          <p:nvPr>
            <p:ph type="title"/>
          </p:nvPr>
        </p:nvSpPr>
        <p:spPr/>
        <p:txBody>
          <a:bodyPr/>
          <a:lstStyle/>
          <a:p>
            <a:r>
              <a:rPr lang="en-GB" dirty="0"/>
              <a:t>THE AMAZING REWARDS</a:t>
            </a:r>
            <a:endParaRPr lang="en-PK"/>
          </a:p>
        </p:txBody>
      </p:sp>
      <p:pic>
        <p:nvPicPr>
          <p:cNvPr id="26" name="Graphic 25">
            <a:extLst>
              <a:ext uri="{FF2B5EF4-FFF2-40B4-BE49-F238E27FC236}">
                <a16:creationId xmlns:a16="http://schemas.microsoft.com/office/drawing/2014/main" id="{7F340A0B-EDD1-4407-C02C-49C68391780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8200" y="6356502"/>
            <a:ext cx="965102" cy="272746"/>
          </a:xfrm>
          <a:prstGeom prst="rect">
            <a:avLst/>
          </a:prstGeom>
        </p:spPr>
      </p:pic>
      <p:sp>
        <p:nvSpPr>
          <p:cNvPr id="30" name="Footer Placeholder 4">
            <a:extLst>
              <a:ext uri="{FF2B5EF4-FFF2-40B4-BE49-F238E27FC236}">
                <a16:creationId xmlns:a16="http://schemas.microsoft.com/office/drawing/2014/main" id="{A1F3519D-D34B-86E2-052F-D9B916329B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graphicFrame>
        <p:nvGraphicFramePr>
          <p:cNvPr id="4" name="Diagram 3">
            <a:extLst>
              <a:ext uri="{FF2B5EF4-FFF2-40B4-BE49-F238E27FC236}">
                <a16:creationId xmlns:a16="http://schemas.microsoft.com/office/drawing/2014/main" id="{5576779A-0215-7BE2-1062-BF5C64006347}"/>
              </a:ext>
            </a:extLst>
          </p:cNvPr>
          <p:cNvGraphicFramePr/>
          <p:nvPr>
            <p:extLst>
              <p:ext uri="{D42A27DB-BD31-4B8C-83A1-F6EECF244321}">
                <p14:modId xmlns:p14="http://schemas.microsoft.com/office/powerpoint/2010/main" val="1153227431"/>
              </p:ext>
            </p:extLst>
          </p:nvPr>
        </p:nvGraphicFramePr>
        <p:xfrm>
          <a:off x="838201" y="881127"/>
          <a:ext cx="10522718" cy="55001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ontent Placeholder 2">
            <a:extLst>
              <a:ext uri="{FF2B5EF4-FFF2-40B4-BE49-F238E27FC236}">
                <a16:creationId xmlns:a16="http://schemas.microsoft.com/office/drawing/2014/main" id="{714A2E30-207A-1206-B975-44E83B373640}"/>
              </a:ext>
            </a:extLst>
          </p:cNvPr>
          <p:cNvSpPr txBox="1">
            <a:spLocks/>
          </p:cNvSpPr>
          <p:nvPr/>
        </p:nvSpPr>
        <p:spPr>
          <a:xfrm rot="5400000">
            <a:off x="10171319" y="1986123"/>
            <a:ext cx="3672879"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VIRTUES &amp; GOALS OF HAJJ</a:t>
            </a:r>
          </a:p>
        </p:txBody>
      </p:sp>
    </p:spTree>
    <p:extLst>
      <p:ext uri="{BB962C8B-B14F-4D97-AF65-F5344CB8AC3E}">
        <p14:creationId xmlns:p14="http://schemas.microsoft.com/office/powerpoint/2010/main" val="224537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E55DD7D3-E9C4-4999-B4BA-BE3E771CD31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5966704F-B8BC-4213-9BE3-BF768F577A3F}"/>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EA7A3461-BD1E-4BD9-ADF8-000C42BBB3C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ED023F64-A30C-41B5-B808-C5708EA899A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9B93749A-D69C-4410-A92D-7B468BD4E94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1DDB73A4-87F4-475F-9FB0-FE6522EAE95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EC3926CF-B599-4AD3-8342-0347182BDF0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BA575630-9EFC-4BDB-93BE-7D3208B22B2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73BEC8B2-EC3A-4499-B0CA-C622CEFCBFD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7AD7C6D-CFA1-81BA-8DA6-30F3B1CF1952}"/>
              </a:ext>
            </a:extLst>
          </p:cNvPr>
          <p:cNvSpPr/>
          <p:nvPr/>
        </p:nvSpPr>
        <p:spPr>
          <a:xfrm>
            <a:off x="-34047" y="3039762"/>
            <a:ext cx="12226047" cy="3818238"/>
          </a:xfrm>
          <a:prstGeom prst="rect">
            <a:avLst/>
          </a:prstGeom>
          <a:gradFill>
            <a:gsLst>
              <a:gs pos="0">
                <a:schemeClr val="accent1">
                  <a:lumMod val="5000"/>
                  <a:lumOff val="95000"/>
                  <a:alpha val="0"/>
                </a:schemeClr>
              </a:gs>
              <a:gs pos="100000">
                <a:srgbClr val="DAFBF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sz="4800"/>
          </a:p>
        </p:txBody>
      </p:sp>
      <p:pic>
        <p:nvPicPr>
          <p:cNvPr id="28" name="Picture 27">
            <a:extLst>
              <a:ext uri="{FF2B5EF4-FFF2-40B4-BE49-F238E27FC236}">
                <a16:creationId xmlns:a16="http://schemas.microsoft.com/office/drawing/2014/main" id="{B1B6A25A-18E3-8502-0A8A-9FED94A98700}"/>
              </a:ext>
            </a:extLst>
          </p:cNvPr>
          <p:cNvPicPr>
            <a:picLocks noChangeAspect="1"/>
          </p:cNvPicPr>
          <p:nvPr/>
        </p:nvPicPr>
        <p:blipFill>
          <a:blip r:embed="rId2">
            <a:extLst>
              <a:ext uri="{28A0092B-C50C-407E-A947-70E740481C1C}">
                <a14:useLocalDpi xmlns:a14="http://schemas.microsoft.com/office/drawing/2010/main" val="0"/>
              </a:ext>
            </a:extLst>
          </a:blip>
          <a:srcRect l="2839" t="8746" r="3621" b="13683"/>
          <a:stretch/>
        </p:blipFill>
        <p:spPr>
          <a:xfrm>
            <a:off x="-34047" y="0"/>
            <a:ext cx="12408120" cy="6858000"/>
          </a:xfrm>
          <a:prstGeom prst="rect">
            <a:avLst/>
          </a:prstGeom>
        </p:spPr>
      </p:pic>
      <p:sp>
        <p:nvSpPr>
          <p:cNvPr id="31" name="Rectangle 30">
            <a:extLst>
              <a:ext uri="{FF2B5EF4-FFF2-40B4-BE49-F238E27FC236}">
                <a16:creationId xmlns:a16="http://schemas.microsoft.com/office/drawing/2014/main" id="{F9E2E901-6651-6E59-7E95-B5B4093C0884}"/>
              </a:ext>
            </a:extLst>
          </p:cNvPr>
          <p:cNvSpPr/>
          <p:nvPr/>
        </p:nvSpPr>
        <p:spPr>
          <a:xfrm rot="16200000">
            <a:off x="4083033" y="-1144759"/>
            <a:ext cx="3990257" cy="12273769"/>
          </a:xfrm>
          <a:prstGeom prst="rect">
            <a:avLst/>
          </a:prstGeom>
          <a:gradFill>
            <a:gsLst>
              <a:gs pos="100000">
                <a:srgbClr val="036169">
                  <a:alpha val="0"/>
                </a:srgbClr>
              </a:gs>
              <a:gs pos="0">
                <a:srgbClr val="036169"/>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
              <a:t>Z</a:t>
            </a:r>
            <a:endParaRPr lang="en-PK" sz="100"/>
          </a:p>
        </p:txBody>
      </p:sp>
      <p:sp>
        <p:nvSpPr>
          <p:cNvPr id="2" name="Title 1">
            <a:extLst>
              <a:ext uri="{FF2B5EF4-FFF2-40B4-BE49-F238E27FC236}">
                <a16:creationId xmlns:a16="http://schemas.microsoft.com/office/drawing/2014/main" id="{F6F5652F-1B41-9E87-3845-8405101F4DA6}"/>
              </a:ext>
            </a:extLst>
          </p:cNvPr>
          <p:cNvSpPr>
            <a:spLocks noGrp="1"/>
          </p:cNvSpPr>
          <p:nvPr>
            <p:ph type="title"/>
          </p:nvPr>
        </p:nvSpPr>
        <p:spPr/>
        <p:txBody>
          <a:bodyPr/>
          <a:lstStyle/>
          <a:p>
            <a:r>
              <a:rPr lang="en-US"/>
              <a:t>ACTIVITY</a:t>
            </a:r>
            <a:endParaRPr lang="en-PK"/>
          </a:p>
        </p:txBody>
      </p:sp>
      <p:sp>
        <p:nvSpPr>
          <p:cNvPr id="29" name="Content Placeholder 2">
            <a:extLst>
              <a:ext uri="{FF2B5EF4-FFF2-40B4-BE49-F238E27FC236}">
                <a16:creationId xmlns:a16="http://schemas.microsoft.com/office/drawing/2014/main" id="{D6BE4396-3EC7-4D69-0144-2B8267FF3BB0}"/>
              </a:ext>
            </a:extLst>
          </p:cNvPr>
          <p:cNvSpPr txBox="1">
            <a:spLocks/>
          </p:cNvSpPr>
          <p:nvPr/>
        </p:nvSpPr>
        <p:spPr>
          <a:xfrm rot="5400000">
            <a:off x="10171319" y="1986123"/>
            <a:ext cx="3672879"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VIRTUES &amp; GOALS OF HAJJ</a:t>
            </a:r>
          </a:p>
        </p:txBody>
      </p:sp>
      <p:sp>
        <p:nvSpPr>
          <p:cNvPr id="3" name="Content Placeholder 2">
            <a:extLst>
              <a:ext uri="{FF2B5EF4-FFF2-40B4-BE49-F238E27FC236}">
                <a16:creationId xmlns:a16="http://schemas.microsoft.com/office/drawing/2014/main" id="{3AA34651-F1DD-0E29-4BEA-E25AA0F125B3}"/>
              </a:ext>
            </a:extLst>
          </p:cNvPr>
          <p:cNvSpPr txBox="1">
            <a:spLocks/>
          </p:cNvSpPr>
          <p:nvPr/>
        </p:nvSpPr>
        <p:spPr>
          <a:xfrm>
            <a:off x="2712780" y="2323299"/>
            <a:ext cx="6766440" cy="2063318"/>
          </a:xfrm>
          <a:prstGeom prst="roundRect">
            <a:avLst>
              <a:gd name="adj" fmla="val 23701"/>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360000" tIns="288000" rIns="360000" bIns="288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dirty="0">
                <a:solidFill>
                  <a:srgbClr val="C44759"/>
                </a:solidFill>
              </a:rPr>
              <a:t>Write on a </a:t>
            </a:r>
            <a:r>
              <a:rPr lang="en-GB" sz="2000" dirty="0" err="1">
                <a:solidFill>
                  <a:srgbClr val="C44759"/>
                </a:solidFill>
              </a:rPr>
              <a:t>post-it</a:t>
            </a:r>
            <a:r>
              <a:rPr lang="en-GB" sz="2000" dirty="0">
                <a:solidFill>
                  <a:srgbClr val="C44759"/>
                </a:solidFill>
              </a:rPr>
              <a:t> note:</a:t>
            </a:r>
          </a:p>
          <a:p>
            <a:pPr marL="0" indent="0">
              <a:lnSpc>
                <a:spcPct val="120000"/>
              </a:lnSpc>
              <a:buFont typeface="Arial" panose="020B0604020202020204" pitchFamily="34" charset="0"/>
              <a:buNone/>
            </a:pPr>
            <a:r>
              <a:rPr lang="en-GB" sz="2000" dirty="0">
                <a:solidFill>
                  <a:srgbClr val="C44759"/>
                </a:solidFill>
              </a:rPr>
              <a:t>What do you think the goals of </a:t>
            </a:r>
            <a:r>
              <a:rPr lang="en-GB" sz="2000" dirty="0" err="1">
                <a:solidFill>
                  <a:srgbClr val="C44759"/>
                </a:solidFill>
              </a:rPr>
              <a:t>ḥajj</a:t>
            </a:r>
            <a:r>
              <a:rPr lang="en-GB" sz="2000" dirty="0">
                <a:solidFill>
                  <a:srgbClr val="C44759"/>
                </a:solidFill>
              </a:rPr>
              <a:t> are? i.e. what do you want to get out of </a:t>
            </a:r>
            <a:r>
              <a:rPr lang="en-GB" sz="2000" dirty="0" err="1">
                <a:solidFill>
                  <a:srgbClr val="C44759"/>
                </a:solidFill>
              </a:rPr>
              <a:t>ḥajj</a:t>
            </a:r>
            <a:r>
              <a:rPr lang="en-GB" sz="2000" dirty="0">
                <a:solidFill>
                  <a:srgbClr val="C44759"/>
                </a:solidFill>
              </a:rPr>
              <a:t>?</a:t>
            </a:r>
          </a:p>
        </p:txBody>
      </p:sp>
      <p:pic>
        <p:nvPicPr>
          <p:cNvPr id="32" name="Graphic 31">
            <a:extLst>
              <a:ext uri="{FF2B5EF4-FFF2-40B4-BE49-F238E27FC236}">
                <a16:creationId xmlns:a16="http://schemas.microsoft.com/office/drawing/2014/main" id="{FE3C0E93-618C-9871-0E78-7B9D327619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8200" y="6356502"/>
            <a:ext cx="965101" cy="272746"/>
          </a:xfrm>
          <a:prstGeom prst="rect">
            <a:avLst/>
          </a:prstGeom>
        </p:spPr>
      </p:pic>
      <p:pic>
        <p:nvPicPr>
          <p:cNvPr id="33" name="Graphic 32">
            <a:extLst>
              <a:ext uri="{FF2B5EF4-FFF2-40B4-BE49-F238E27FC236}">
                <a16:creationId xmlns:a16="http://schemas.microsoft.com/office/drawing/2014/main" id="{ACF8EA01-112C-6DFA-5BB7-78A09E08A9C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06931" y="6381286"/>
            <a:ext cx="1153987" cy="223177"/>
          </a:xfrm>
          <a:prstGeom prst="rect">
            <a:avLst/>
          </a:prstGeom>
        </p:spPr>
      </p:pic>
      <p:sp>
        <p:nvSpPr>
          <p:cNvPr id="34" name="Footer Placeholder 4">
            <a:extLst>
              <a:ext uri="{FF2B5EF4-FFF2-40B4-BE49-F238E27FC236}">
                <a16:creationId xmlns:a16="http://schemas.microsoft.com/office/drawing/2014/main" id="{FA5E2EB3-EC41-E62A-362B-A70598130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solidFill>
                  <a:schemeClr val="bg1"/>
                </a:solidFill>
              </a:rPr>
              <a:t>SESSION 1</a:t>
            </a:r>
            <a:endParaRPr lang="en-PK">
              <a:solidFill>
                <a:schemeClr val="bg1"/>
              </a:solidFill>
            </a:endParaRPr>
          </a:p>
        </p:txBody>
      </p:sp>
    </p:spTree>
    <p:extLst>
      <p:ext uri="{BB962C8B-B14F-4D97-AF65-F5344CB8AC3E}">
        <p14:creationId xmlns:p14="http://schemas.microsoft.com/office/powerpoint/2010/main" val="3953154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39C08-2739-A471-9901-451BA31F76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5C6BA-E251-72A5-C110-8A2542FEC1DA}"/>
              </a:ext>
            </a:extLst>
          </p:cNvPr>
          <p:cNvSpPr>
            <a:spLocks noGrp="1"/>
          </p:cNvSpPr>
          <p:nvPr>
            <p:ph type="title"/>
          </p:nvPr>
        </p:nvSpPr>
        <p:spPr/>
        <p:txBody>
          <a:bodyPr/>
          <a:lstStyle/>
          <a:p>
            <a:r>
              <a:rPr lang="en-US"/>
              <a:t>10 GOALS OF HAJJ </a:t>
            </a:r>
          </a:p>
        </p:txBody>
      </p:sp>
      <p:graphicFrame>
        <p:nvGraphicFramePr>
          <p:cNvPr id="4" name="Content Placeholder 3">
            <a:extLst>
              <a:ext uri="{FF2B5EF4-FFF2-40B4-BE49-F238E27FC236}">
                <a16:creationId xmlns:a16="http://schemas.microsoft.com/office/drawing/2014/main" id="{13DE0331-E3C6-59A0-1303-7546204F0BBA}"/>
              </a:ext>
            </a:extLst>
          </p:cNvPr>
          <p:cNvGraphicFramePr>
            <a:graphicFrameLocks noGrp="1"/>
          </p:cNvGraphicFramePr>
          <p:nvPr>
            <p:ph idx="1"/>
            <p:extLst>
              <p:ext uri="{D42A27DB-BD31-4B8C-83A1-F6EECF244321}">
                <p14:modId xmlns:p14="http://schemas.microsoft.com/office/powerpoint/2010/main" val="3967128299"/>
              </p:ext>
            </p:extLst>
          </p:nvPr>
        </p:nvGraphicFramePr>
        <p:xfrm>
          <a:off x="-240125" y="1501844"/>
          <a:ext cx="12672249" cy="4729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4">
            <a:extLst>
              <a:ext uri="{FF2B5EF4-FFF2-40B4-BE49-F238E27FC236}">
                <a16:creationId xmlns:a16="http://schemas.microsoft.com/office/drawing/2014/main" id="{58D41246-0604-789F-38B1-FAF06E702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
        <p:nvSpPr>
          <p:cNvPr id="3" name="Content Placeholder 2">
            <a:extLst>
              <a:ext uri="{FF2B5EF4-FFF2-40B4-BE49-F238E27FC236}">
                <a16:creationId xmlns:a16="http://schemas.microsoft.com/office/drawing/2014/main" id="{455B8E0F-B198-3134-B36C-C90B66E01C6A}"/>
              </a:ext>
            </a:extLst>
          </p:cNvPr>
          <p:cNvSpPr txBox="1">
            <a:spLocks/>
          </p:cNvSpPr>
          <p:nvPr/>
        </p:nvSpPr>
        <p:spPr>
          <a:xfrm rot="5400000">
            <a:off x="10171319" y="1986123"/>
            <a:ext cx="3672879"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VIRTUES &amp; GOALS OF HAJJ</a:t>
            </a:r>
          </a:p>
        </p:txBody>
      </p:sp>
    </p:spTree>
    <p:extLst>
      <p:ext uri="{BB962C8B-B14F-4D97-AF65-F5344CB8AC3E}">
        <p14:creationId xmlns:p14="http://schemas.microsoft.com/office/powerpoint/2010/main" val="42034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8079BE87-A30F-4DC2-AF3D-9EA6B3EB100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C6411879-36F0-44B8-B6D9-182724B9E70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6368AE61-2778-454A-BC5C-51C2F65BEA2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B577EF3E-A57E-46D5-966E-C339A7B11F2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B28373D6-E30B-425B-B9A6-C5A6365F49F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6233F83C-C4CB-49E2-A263-884B3D60D92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B8C0A864-2C83-4281-A2CB-6E06FA54DA9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833F9F5D-509D-4658-B7C0-118CE78F5EA6}"/>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873F7B9B-E5A8-4D62-992A-EDC08E48A07B}"/>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graphicEl>
                                              <a:dgm id="{055A9CE2-67EB-4A9D-8FCF-73DE49C46B2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AF387-CD77-6938-8A22-0E8F62973C08}"/>
            </a:ext>
          </a:extLst>
        </p:cNvPr>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548ECE30-306E-1473-EE5E-3F62206CBA8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3420" r="20739"/>
          <a:stretch/>
        </p:blipFill>
        <p:spPr bwMode="auto">
          <a:xfrm>
            <a:off x="7479957" y="0"/>
            <a:ext cx="471204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BA359C6-257B-8A98-BF85-89DCECB9F539}"/>
              </a:ext>
            </a:extLst>
          </p:cNvPr>
          <p:cNvSpPr/>
          <p:nvPr/>
        </p:nvSpPr>
        <p:spPr>
          <a:xfrm>
            <a:off x="-34047" y="3039762"/>
            <a:ext cx="12226047" cy="3818238"/>
          </a:xfrm>
          <a:prstGeom prst="rect">
            <a:avLst/>
          </a:prstGeom>
          <a:gradFill>
            <a:gsLst>
              <a:gs pos="0">
                <a:schemeClr val="accent1">
                  <a:lumMod val="5000"/>
                  <a:lumOff val="95000"/>
                  <a:alpha val="0"/>
                </a:schemeClr>
              </a:gs>
              <a:gs pos="100000">
                <a:srgbClr val="DAFBF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sz="1200"/>
          </a:p>
        </p:txBody>
      </p:sp>
      <p:sp>
        <p:nvSpPr>
          <p:cNvPr id="7" name="Rectangle 6">
            <a:extLst>
              <a:ext uri="{FF2B5EF4-FFF2-40B4-BE49-F238E27FC236}">
                <a16:creationId xmlns:a16="http://schemas.microsoft.com/office/drawing/2014/main" id="{BB42340C-525F-5C9D-B464-963AC8F42AE3}"/>
              </a:ext>
            </a:extLst>
          </p:cNvPr>
          <p:cNvSpPr/>
          <p:nvPr/>
        </p:nvSpPr>
        <p:spPr>
          <a:xfrm>
            <a:off x="-34047" y="-51168"/>
            <a:ext cx="12226047" cy="3818238"/>
          </a:xfrm>
          <a:prstGeom prst="rect">
            <a:avLst/>
          </a:prstGeom>
          <a:gradFill>
            <a:gsLst>
              <a:gs pos="100000">
                <a:srgbClr val="036169">
                  <a:alpha val="0"/>
                </a:srgbClr>
              </a:gs>
              <a:gs pos="0">
                <a:srgbClr val="0361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sz="400000"/>
          </a:p>
        </p:txBody>
      </p:sp>
      <p:sp>
        <p:nvSpPr>
          <p:cNvPr id="3" name="Content Placeholder 2">
            <a:extLst>
              <a:ext uri="{FF2B5EF4-FFF2-40B4-BE49-F238E27FC236}">
                <a16:creationId xmlns:a16="http://schemas.microsoft.com/office/drawing/2014/main" id="{F7A3CA4B-9590-B337-907C-F01BFC4E4123}"/>
              </a:ext>
            </a:extLst>
          </p:cNvPr>
          <p:cNvSpPr>
            <a:spLocks noGrp="1"/>
          </p:cNvSpPr>
          <p:nvPr>
            <p:ph idx="1"/>
          </p:nvPr>
        </p:nvSpPr>
        <p:spPr>
          <a:xfrm>
            <a:off x="838200" y="1645777"/>
            <a:ext cx="6071314" cy="2472270"/>
          </a:xfrm>
          <a:prstGeom prst="roundRect">
            <a:avLst>
              <a:gd name="adj" fmla="val 10383"/>
            </a:avLst>
          </a:prstGeom>
          <a:solidFill>
            <a:schemeClr val="bg1"/>
          </a:solidFill>
          <a:ln>
            <a:noFill/>
          </a:ln>
          <a:effectLst>
            <a:outerShdw blurRad="952500" dir="2700000" algn="tl" rotWithShape="0">
              <a:srgbClr val="036169">
                <a:alpha val="25000"/>
              </a:srgbClr>
            </a:outerShdw>
            <a:softEdge rad="0"/>
          </a:effectLst>
        </p:spPr>
        <p:txBody>
          <a:bodyPr wrap="square" lIns="360000" tIns="180000" rIns="360000" bIns="216000" anchor="ctr" anchorCtr="0">
            <a:spAutoFit/>
          </a:bodyPr>
          <a:lstStyle/>
          <a:p>
            <a:pPr marL="0" indent="0" algn="ctr">
              <a:lnSpc>
                <a:spcPct val="120000"/>
              </a:lnSpc>
              <a:buNone/>
            </a:pPr>
            <a:r>
              <a:rPr lang="en-US" sz="2000" dirty="0"/>
              <a:t>When the Prophet </a:t>
            </a:r>
            <a:r>
              <a:rPr lang="en-US" sz="2000" dirty="0">
                <a:latin typeface="KFGQPC Arabic Symbols 01" panose="02000000000000000000" pitchFamily="2" charset="2"/>
                <a:sym typeface="Inter Light"/>
              </a:rPr>
              <a:t>g</a:t>
            </a:r>
            <a:r>
              <a:rPr lang="ar-AE" sz="2000" dirty="0"/>
              <a:t> </a:t>
            </a:r>
            <a:r>
              <a:rPr lang="en-US" sz="2000" dirty="0"/>
              <a:t>set out to perform </a:t>
            </a:r>
            <a:r>
              <a:rPr lang="en-US" sz="2000" dirty="0" err="1"/>
              <a:t>ḥajj</a:t>
            </a:r>
            <a:r>
              <a:rPr lang="en-US" sz="2000" dirty="0"/>
              <a:t>, he said,</a:t>
            </a:r>
          </a:p>
          <a:p>
            <a:pPr marL="0" indent="0" algn="ctr">
              <a:lnSpc>
                <a:spcPct val="120000"/>
              </a:lnSpc>
              <a:buNone/>
            </a:pPr>
            <a:r>
              <a:rPr lang="en-GB" sz="2000" dirty="0"/>
              <a:t>“O Allah, a </a:t>
            </a:r>
            <a:r>
              <a:rPr lang="en-GB" sz="2000" dirty="0" err="1"/>
              <a:t>ḥajj</a:t>
            </a:r>
            <a:r>
              <a:rPr lang="en-GB" sz="2000" dirty="0"/>
              <a:t> in which there is no showing off nor reputation sought”</a:t>
            </a:r>
            <a:endParaRPr lang="en-US" sz="2000" dirty="0"/>
          </a:p>
          <a:p>
            <a:pPr marL="0" indent="0" algn="ctr">
              <a:lnSpc>
                <a:spcPct val="120000"/>
              </a:lnSpc>
              <a:buNone/>
            </a:pPr>
            <a:r>
              <a:rPr lang="en-US" sz="1200" dirty="0">
                <a:solidFill>
                  <a:srgbClr val="036169"/>
                </a:solidFill>
              </a:rPr>
              <a:t>(Ibn </a:t>
            </a:r>
            <a:r>
              <a:rPr lang="en-US" sz="1200" dirty="0" err="1">
                <a:solidFill>
                  <a:srgbClr val="036169"/>
                </a:solidFill>
              </a:rPr>
              <a:t>Mājah</a:t>
            </a:r>
            <a:r>
              <a:rPr lang="en-US" sz="1200" dirty="0">
                <a:solidFill>
                  <a:srgbClr val="036169"/>
                </a:solidFill>
              </a:rPr>
              <a:t>).</a:t>
            </a:r>
            <a:endParaRPr lang="en-US" sz="2000" dirty="0">
              <a:solidFill>
                <a:srgbClr val="036169"/>
              </a:solidFill>
            </a:endParaRPr>
          </a:p>
        </p:txBody>
      </p:sp>
      <p:sp>
        <p:nvSpPr>
          <p:cNvPr id="6" name="Content Placeholder 2">
            <a:extLst>
              <a:ext uri="{FF2B5EF4-FFF2-40B4-BE49-F238E27FC236}">
                <a16:creationId xmlns:a16="http://schemas.microsoft.com/office/drawing/2014/main" id="{52AE05C1-C929-F1DE-FA06-681AF9CE964C}"/>
              </a:ext>
            </a:extLst>
          </p:cNvPr>
          <p:cNvSpPr txBox="1">
            <a:spLocks/>
          </p:cNvSpPr>
          <p:nvPr/>
        </p:nvSpPr>
        <p:spPr>
          <a:xfrm>
            <a:off x="838202" y="4360285"/>
            <a:ext cx="10515598" cy="1378562"/>
          </a:xfrm>
          <a:prstGeom prst="rect">
            <a:avLst/>
          </a:prstGeom>
        </p:spPr>
        <p:txBody>
          <a:bodyPr vert="horz" lIns="91440" tIns="45720" rIns="91440" bIns="45720" rtlCol="0">
            <a:norm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Multiple Intentions = Multiplied Rewards! </a:t>
            </a:r>
          </a:p>
        </p:txBody>
      </p:sp>
      <p:sp>
        <p:nvSpPr>
          <p:cNvPr id="2" name="Title 1">
            <a:extLst>
              <a:ext uri="{FF2B5EF4-FFF2-40B4-BE49-F238E27FC236}">
                <a16:creationId xmlns:a16="http://schemas.microsoft.com/office/drawing/2014/main" id="{1C36BD64-4801-B68C-4657-D9068D8273CD}"/>
              </a:ext>
            </a:extLst>
          </p:cNvPr>
          <p:cNvSpPr>
            <a:spLocks noGrp="1"/>
          </p:cNvSpPr>
          <p:nvPr>
            <p:ph type="title"/>
          </p:nvPr>
        </p:nvSpPr>
        <p:spPr/>
        <p:txBody>
          <a:bodyPr>
            <a:normAutofit/>
          </a:bodyPr>
          <a:lstStyle/>
          <a:p>
            <a:r>
              <a:rPr lang="en-US" sz="4800">
                <a:solidFill>
                  <a:schemeClr val="bg1"/>
                </a:solidFill>
              </a:rPr>
              <a:t>MAXIMISE YOUR INTENTIONS</a:t>
            </a:r>
          </a:p>
        </p:txBody>
      </p:sp>
      <p:pic>
        <p:nvPicPr>
          <p:cNvPr id="10" name="Graphic 9">
            <a:extLst>
              <a:ext uri="{FF2B5EF4-FFF2-40B4-BE49-F238E27FC236}">
                <a16:creationId xmlns:a16="http://schemas.microsoft.com/office/drawing/2014/main" id="{C6557716-F519-59AE-3AE4-4B387287362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206931" y="6381286"/>
            <a:ext cx="1153988" cy="223177"/>
          </a:xfrm>
          <a:prstGeom prst="rect">
            <a:avLst/>
          </a:prstGeom>
        </p:spPr>
      </p:pic>
      <p:pic>
        <p:nvPicPr>
          <p:cNvPr id="12" name="Graphic 11">
            <a:extLst>
              <a:ext uri="{FF2B5EF4-FFF2-40B4-BE49-F238E27FC236}">
                <a16:creationId xmlns:a16="http://schemas.microsoft.com/office/drawing/2014/main" id="{95A511D1-4661-2489-8ACA-5582F26B126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38200" y="6356502"/>
            <a:ext cx="965102" cy="272746"/>
          </a:xfrm>
          <a:prstGeom prst="rect">
            <a:avLst/>
          </a:prstGeom>
        </p:spPr>
      </p:pic>
      <p:sp>
        <p:nvSpPr>
          <p:cNvPr id="15" name="Footer Placeholder 4">
            <a:extLst>
              <a:ext uri="{FF2B5EF4-FFF2-40B4-BE49-F238E27FC236}">
                <a16:creationId xmlns:a16="http://schemas.microsoft.com/office/drawing/2014/main" id="{64F06212-52D7-9C11-CF3E-49AA15C837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
        <p:nvSpPr>
          <p:cNvPr id="5" name="Content Placeholder 2">
            <a:extLst>
              <a:ext uri="{FF2B5EF4-FFF2-40B4-BE49-F238E27FC236}">
                <a16:creationId xmlns:a16="http://schemas.microsoft.com/office/drawing/2014/main" id="{3C0BD14C-053B-7C17-3E21-D3890F13EF17}"/>
              </a:ext>
            </a:extLst>
          </p:cNvPr>
          <p:cNvSpPr txBox="1">
            <a:spLocks/>
          </p:cNvSpPr>
          <p:nvPr/>
        </p:nvSpPr>
        <p:spPr>
          <a:xfrm>
            <a:off x="838199" y="4935985"/>
            <a:ext cx="7606857" cy="1062271"/>
          </a:xfrm>
          <a:prstGeom prst="roundRect">
            <a:avLst>
              <a:gd name="adj" fmla="val 23701"/>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1224000" tIns="288000" rIns="216000" bIns="288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dirty="0">
                <a:solidFill>
                  <a:srgbClr val="C44759"/>
                </a:solidFill>
              </a:rPr>
              <a:t>What are your intentions for </a:t>
            </a:r>
            <a:r>
              <a:rPr lang="en-GB" sz="2000" dirty="0" err="1">
                <a:solidFill>
                  <a:srgbClr val="C44759"/>
                </a:solidFill>
              </a:rPr>
              <a:t>ḥajj</a:t>
            </a:r>
            <a:r>
              <a:rPr lang="en-GB" sz="2000" dirty="0">
                <a:solidFill>
                  <a:srgbClr val="C44759"/>
                </a:solidFill>
              </a:rPr>
              <a:t>? Write them down. </a:t>
            </a:r>
            <a:endParaRPr lang="en-US" sz="2000" dirty="0">
              <a:solidFill>
                <a:srgbClr val="C44759"/>
              </a:solidFill>
            </a:endParaRPr>
          </a:p>
        </p:txBody>
      </p:sp>
      <p:grpSp>
        <p:nvGrpSpPr>
          <p:cNvPr id="8" name="Group 7">
            <a:extLst>
              <a:ext uri="{FF2B5EF4-FFF2-40B4-BE49-F238E27FC236}">
                <a16:creationId xmlns:a16="http://schemas.microsoft.com/office/drawing/2014/main" id="{20103DE9-A696-690C-7AB7-12B575277547}"/>
              </a:ext>
            </a:extLst>
          </p:cNvPr>
          <p:cNvGrpSpPr/>
          <p:nvPr/>
        </p:nvGrpSpPr>
        <p:grpSpPr>
          <a:xfrm>
            <a:off x="1127069" y="5107120"/>
            <a:ext cx="720000" cy="720000"/>
            <a:chOff x="6114503" y="2124758"/>
            <a:chExt cx="881765" cy="881764"/>
          </a:xfrm>
        </p:grpSpPr>
        <p:sp>
          <p:nvSpPr>
            <p:cNvPr id="9" name="Oval 8">
              <a:extLst>
                <a:ext uri="{FF2B5EF4-FFF2-40B4-BE49-F238E27FC236}">
                  <a16:creationId xmlns:a16="http://schemas.microsoft.com/office/drawing/2014/main" id="{A9D070BC-18C8-4D96-F9C2-ADB48CA59234}"/>
                </a:ext>
              </a:extLst>
            </p:cNvPr>
            <p:cNvSpPr/>
            <p:nvPr/>
          </p:nvSpPr>
          <p:spPr>
            <a:xfrm>
              <a:off x="6114503" y="2124758"/>
              <a:ext cx="881765" cy="881764"/>
            </a:xfrm>
            <a:prstGeom prst="ellipse">
              <a:avLst/>
            </a:prstGeom>
            <a:solidFill>
              <a:srgbClr val="C44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13" name="Graphic 12">
              <a:extLst>
                <a:ext uri="{FF2B5EF4-FFF2-40B4-BE49-F238E27FC236}">
                  <a16:creationId xmlns:a16="http://schemas.microsoft.com/office/drawing/2014/main" id="{C3FF53AD-C612-5834-FF70-6E575A52FC47}"/>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6339385" y="2349640"/>
              <a:ext cx="432000" cy="431999"/>
            </a:xfrm>
            <a:prstGeom prst="rect">
              <a:avLst/>
            </a:prstGeom>
          </p:spPr>
        </p:pic>
      </p:grpSp>
      <p:sp>
        <p:nvSpPr>
          <p:cNvPr id="16" name="Content Placeholder 2">
            <a:extLst>
              <a:ext uri="{FF2B5EF4-FFF2-40B4-BE49-F238E27FC236}">
                <a16:creationId xmlns:a16="http://schemas.microsoft.com/office/drawing/2014/main" id="{E1153EE2-4CD4-18F5-8EB2-14BBFF6E0355}"/>
              </a:ext>
            </a:extLst>
          </p:cNvPr>
          <p:cNvSpPr txBox="1">
            <a:spLocks/>
          </p:cNvSpPr>
          <p:nvPr/>
        </p:nvSpPr>
        <p:spPr>
          <a:xfrm rot="5400000">
            <a:off x="10171319" y="1986123"/>
            <a:ext cx="3672879"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VIRTUES &amp; GOALS OF HAJJ</a:t>
            </a:r>
          </a:p>
        </p:txBody>
      </p:sp>
    </p:spTree>
    <p:extLst>
      <p:ext uri="{BB962C8B-B14F-4D97-AF65-F5344CB8AC3E}">
        <p14:creationId xmlns:p14="http://schemas.microsoft.com/office/powerpoint/2010/main" val="320686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152CE-BAB0-F430-3C12-4C5F6B4EB60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DCB705C-A0E6-1F35-28F3-B7958C5D7A76}"/>
              </a:ext>
            </a:extLst>
          </p:cNvPr>
          <p:cNvPicPr>
            <a:picLocks noChangeAspect="1"/>
          </p:cNvPicPr>
          <p:nvPr/>
        </p:nvPicPr>
        <p:blipFill>
          <a:blip r:embed="rId3">
            <a:extLst>
              <a:ext uri="{28A0092B-C50C-407E-A947-70E740481C1C}">
                <a14:useLocalDpi xmlns:a14="http://schemas.microsoft.com/office/drawing/2010/main" val="0"/>
              </a:ext>
            </a:extLst>
          </a:blip>
          <a:srcRect t="7472" b="7472"/>
          <a:stretch/>
        </p:blipFill>
        <p:spPr>
          <a:xfrm>
            <a:off x="0" y="-58723"/>
            <a:ext cx="12192000" cy="6916723"/>
          </a:xfrm>
          <a:prstGeom prst="rect">
            <a:avLst/>
          </a:prstGeom>
        </p:spPr>
      </p:pic>
      <p:sp>
        <p:nvSpPr>
          <p:cNvPr id="4" name="Rectangle 3">
            <a:extLst>
              <a:ext uri="{FF2B5EF4-FFF2-40B4-BE49-F238E27FC236}">
                <a16:creationId xmlns:a16="http://schemas.microsoft.com/office/drawing/2014/main" id="{E17EB146-3776-F7FA-4228-8CAA87140012}"/>
              </a:ext>
            </a:extLst>
          </p:cNvPr>
          <p:cNvSpPr/>
          <p:nvPr/>
        </p:nvSpPr>
        <p:spPr>
          <a:xfrm>
            <a:off x="0" y="-58723"/>
            <a:ext cx="12192000" cy="6916723"/>
          </a:xfrm>
          <a:prstGeom prst="rect">
            <a:avLst/>
          </a:prstGeom>
          <a:gradFill>
            <a:gsLst>
              <a:gs pos="48305">
                <a:srgbClr val="036169">
                  <a:alpha val="75000"/>
                </a:srgbClr>
              </a:gs>
              <a:gs pos="27700">
                <a:srgbClr val="036169"/>
              </a:gs>
              <a:gs pos="100000">
                <a:srgbClr val="036169">
                  <a:alpha val="0"/>
                </a:srgbClr>
              </a:gs>
              <a:gs pos="0">
                <a:srgbClr val="036169"/>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sz="100"/>
          </a:p>
        </p:txBody>
      </p:sp>
      <p:sp>
        <p:nvSpPr>
          <p:cNvPr id="2" name="Title 1">
            <a:extLst>
              <a:ext uri="{FF2B5EF4-FFF2-40B4-BE49-F238E27FC236}">
                <a16:creationId xmlns:a16="http://schemas.microsoft.com/office/drawing/2014/main" id="{DAD26FA6-79AD-E2DD-7241-B772B878633D}"/>
              </a:ext>
            </a:extLst>
          </p:cNvPr>
          <p:cNvSpPr>
            <a:spLocks noGrp="1"/>
          </p:cNvSpPr>
          <p:nvPr>
            <p:ph type="title"/>
          </p:nvPr>
        </p:nvSpPr>
        <p:spPr>
          <a:xfrm>
            <a:off x="831850" y="-706291"/>
            <a:ext cx="10515600" cy="2852737"/>
          </a:xfrm>
        </p:spPr>
        <p:txBody>
          <a:bodyPr/>
          <a:lstStyle/>
          <a:p>
            <a:r>
              <a:rPr lang="en-US" dirty="0">
                <a:solidFill>
                  <a:schemeClr val="bg1"/>
                </a:solidFill>
              </a:rPr>
              <a:t>PREPARING FOR HAJJ</a:t>
            </a:r>
          </a:p>
        </p:txBody>
      </p:sp>
      <p:sp>
        <p:nvSpPr>
          <p:cNvPr id="3" name="Subtitle 2">
            <a:extLst>
              <a:ext uri="{FF2B5EF4-FFF2-40B4-BE49-F238E27FC236}">
                <a16:creationId xmlns:a16="http://schemas.microsoft.com/office/drawing/2014/main" id="{9C3920E0-87ED-6E51-A724-E6F275D2B51B}"/>
              </a:ext>
            </a:extLst>
          </p:cNvPr>
          <p:cNvSpPr>
            <a:spLocks noGrp="1"/>
          </p:cNvSpPr>
          <p:nvPr>
            <p:ph type="body" idx="1"/>
          </p:nvPr>
        </p:nvSpPr>
        <p:spPr>
          <a:xfrm>
            <a:off x="831850" y="2173434"/>
            <a:ext cx="10515600" cy="1500187"/>
          </a:xfrm>
        </p:spPr>
        <p:txBody>
          <a:bodyPr/>
          <a:lstStyle/>
          <a:p>
            <a:r>
              <a:rPr lang="en-US">
                <a:solidFill>
                  <a:srgbClr val="DAFBFE"/>
                </a:solidFill>
                <a:latin typeface="Mulish ExtraBold" pitchFamily="2" charset="0"/>
              </a:rPr>
              <a:t>Spiritual &amp; Physical Preparation</a:t>
            </a:r>
          </a:p>
        </p:txBody>
      </p:sp>
      <p:pic>
        <p:nvPicPr>
          <p:cNvPr id="7" name="Graphic 6">
            <a:extLst>
              <a:ext uri="{FF2B5EF4-FFF2-40B4-BE49-F238E27FC236}">
                <a16:creationId xmlns:a16="http://schemas.microsoft.com/office/drawing/2014/main" id="{8B22AD03-678C-BCFD-A658-A4A969B4791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8200" y="6356502"/>
            <a:ext cx="965101" cy="272746"/>
          </a:xfrm>
          <a:prstGeom prst="rect">
            <a:avLst/>
          </a:prstGeom>
        </p:spPr>
      </p:pic>
      <p:pic>
        <p:nvPicPr>
          <p:cNvPr id="10" name="Graphic 9">
            <a:extLst>
              <a:ext uri="{FF2B5EF4-FFF2-40B4-BE49-F238E27FC236}">
                <a16:creationId xmlns:a16="http://schemas.microsoft.com/office/drawing/2014/main" id="{15AEAA73-D0AC-B464-0429-262ED19B0AA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206931" y="6381286"/>
            <a:ext cx="1153987" cy="223177"/>
          </a:xfrm>
          <a:prstGeom prst="rect">
            <a:avLst/>
          </a:prstGeom>
        </p:spPr>
      </p:pic>
      <p:sp>
        <p:nvSpPr>
          <p:cNvPr id="11" name="Footer Placeholder 4">
            <a:extLst>
              <a:ext uri="{FF2B5EF4-FFF2-40B4-BE49-F238E27FC236}">
                <a16:creationId xmlns:a16="http://schemas.microsoft.com/office/drawing/2014/main" id="{9FBBCC9F-19A6-FA6F-BBA9-B8416FE4B3C7}"/>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PK"/>
            </a:defPPr>
            <a:lvl1pPr marL="0" algn="ctr" defTabSz="914400" rtl="0" eaLnBrk="1" latinLnBrk="0" hangingPunct="1">
              <a:defRPr sz="1200" kern="1200" spc="30" baseline="0">
                <a:solidFill>
                  <a:srgbClr val="036169"/>
                </a:solidFill>
                <a:latin typeface="Mulish Extra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SESSION 1</a:t>
            </a:r>
            <a:endParaRPr lang="en-PK">
              <a:solidFill>
                <a:schemeClr val="bg1"/>
              </a:solidFill>
            </a:endParaRPr>
          </a:p>
        </p:txBody>
      </p:sp>
    </p:spTree>
    <p:extLst>
      <p:ext uri="{BB962C8B-B14F-4D97-AF65-F5344CB8AC3E}">
        <p14:creationId xmlns:p14="http://schemas.microsoft.com/office/powerpoint/2010/main" val="2984799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758BA-B482-144E-7C36-0FA965037A7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C5BDADF-9D3F-D007-1D5E-25F911B4E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9" r="1869"/>
          <a:stretch/>
        </p:blipFill>
        <p:spPr bwMode="auto">
          <a:xfrm>
            <a:off x="7479957" y="0"/>
            <a:ext cx="471204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00BDCA3-91C9-8BF6-0494-90EEFEAB756A}"/>
              </a:ext>
            </a:extLst>
          </p:cNvPr>
          <p:cNvSpPr/>
          <p:nvPr/>
        </p:nvSpPr>
        <p:spPr>
          <a:xfrm>
            <a:off x="-34047" y="3039762"/>
            <a:ext cx="12226047" cy="3818238"/>
          </a:xfrm>
          <a:prstGeom prst="rect">
            <a:avLst/>
          </a:prstGeom>
          <a:gradFill>
            <a:gsLst>
              <a:gs pos="0">
                <a:schemeClr val="accent1">
                  <a:lumMod val="5000"/>
                  <a:lumOff val="95000"/>
                  <a:alpha val="0"/>
                </a:schemeClr>
              </a:gs>
              <a:gs pos="100000">
                <a:srgbClr val="DAFBF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sz="1200"/>
          </a:p>
        </p:txBody>
      </p:sp>
      <p:sp>
        <p:nvSpPr>
          <p:cNvPr id="7" name="Rectangle 6">
            <a:extLst>
              <a:ext uri="{FF2B5EF4-FFF2-40B4-BE49-F238E27FC236}">
                <a16:creationId xmlns:a16="http://schemas.microsoft.com/office/drawing/2014/main" id="{C27C73EC-864D-1F50-5AF2-F0112B8C1310}"/>
              </a:ext>
            </a:extLst>
          </p:cNvPr>
          <p:cNvSpPr/>
          <p:nvPr/>
        </p:nvSpPr>
        <p:spPr>
          <a:xfrm>
            <a:off x="-34047" y="-51168"/>
            <a:ext cx="12226047" cy="3818238"/>
          </a:xfrm>
          <a:prstGeom prst="rect">
            <a:avLst/>
          </a:prstGeom>
          <a:gradFill>
            <a:gsLst>
              <a:gs pos="100000">
                <a:srgbClr val="036169">
                  <a:alpha val="0"/>
                </a:srgbClr>
              </a:gs>
              <a:gs pos="0">
                <a:srgbClr val="036169"/>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sz="400000"/>
          </a:p>
        </p:txBody>
      </p:sp>
      <p:sp>
        <p:nvSpPr>
          <p:cNvPr id="3" name="Content Placeholder 2">
            <a:extLst>
              <a:ext uri="{FF2B5EF4-FFF2-40B4-BE49-F238E27FC236}">
                <a16:creationId xmlns:a16="http://schemas.microsoft.com/office/drawing/2014/main" id="{F576104B-3060-F6EA-D61D-4E4CE42D3E85}"/>
              </a:ext>
            </a:extLst>
          </p:cNvPr>
          <p:cNvSpPr>
            <a:spLocks noGrp="1"/>
          </p:cNvSpPr>
          <p:nvPr>
            <p:ph idx="1"/>
          </p:nvPr>
        </p:nvSpPr>
        <p:spPr>
          <a:xfrm>
            <a:off x="838200" y="1606599"/>
            <a:ext cx="6071314" cy="3285275"/>
          </a:xfrm>
          <a:prstGeom prst="roundRect">
            <a:avLst>
              <a:gd name="adj" fmla="val 10383"/>
            </a:avLst>
          </a:prstGeom>
          <a:solidFill>
            <a:schemeClr val="bg1"/>
          </a:solidFill>
          <a:ln>
            <a:noFill/>
          </a:ln>
          <a:effectLst>
            <a:outerShdw blurRad="952500" dir="2700000" algn="tl" rotWithShape="0">
              <a:srgbClr val="036169">
                <a:alpha val="25000"/>
              </a:srgbClr>
            </a:outerShdw>
            <a:softEdge rad="0"/>
          </a:effectLst>
        </p:spPr>
        <p:txBody>
          <a:bodyPr wrap="square" lIns="360000" tIns="180000" rIns="360000" bIns="216000" anchor="ctr" anchorCtr="0">
            <a:spAutoFit/>
          </a:bodyPr>
          <a:lstStyle/>
          <a:p>
            <a:pPr algn="ctr">
              <a:spcAft>
                <a:spcPts val="1200"/>
              </a:spcAft>
              <a:buNone/>
            </a:pPr>
            <a:r>
              <a:rPr lang="en-US" sz="2000" err="1"/>
              <a:t>Istiʿānah</a:t>
            </a:r>
            <a:r>
              <a:rPr lang="en-US" sz="2000"/>
              <a:t> and Tawakkul</a:t>
            </a:r>
            <a:endParaRPr lang="en-GB" sz="2000">
              <a:solidFill>
                <a:srgbClr val="036169"/>
              </a:solidFill>
              <a:latin typeface="KFGQP_ Uthman_Taha_Naskh" panose="02000000000000000000" pitchFamily="2" charset="-78"/>
              <a:cs typeface="KFGQP_ Uthman_Taha_Naskh" panose="02000000000000000000" pitchFamily="2" charset="-78"/>
            </a:endParaRPr>
          </a:p>
          <a:p>
            <a:pPr algn="ctr" rtl="0">
              <a:spcAft>
                <a:spcPts val="1200"/>
              </a:spcAft>
              <a:buNone/>
            </a:pPr>
            <a:r>
              <a:rPr lang="ar-AE" sz="2000">
                <a:solidFill>
                  <a:srgbClr val="036169"/>
                </a:solidFill>
                <a:latin typeface="KFGQP_ Uthman_Taha_Naskh" panose="02000000000000000000" pitchFamily="2" charset="-78"/>
                <a:cs typeface="KFGQP_ Uthman_Taha_Naskh" panose="02000000000000000000" pitchFamily="2" charset="-78"/>
              </a:rPr>
              <a:t>اَللّٰهُمَّ أَعِنِّيْ عَلَىٰ ذِكْرِكَ ، وشُكْرِكَ ، وَحُسْنِ عِبَادَتِكَ</a:t>
            </a:r>
            <a:endParaRPr lang="en-US" sz="2000">
              <a:solidFill>
                <a:srgbClr val="036169"/>
              </a:solidFill>
              <a:latin typeface="KFGQP_ Uthman_Taha_Naskh" panose="02000000000000000000" pitchFamily="2" charset="-78"/>
              <a:cs typeface="KFGQP_ Uthman_Taha_Naskh" panose="02000000000000000000" pitchFamily="2" charset="-78"/>
            </a:endParaRPr>
          </a:p>
          <a:p>
            <a:pPr marL="0" indent="0" algn="ctr">
              <a:lnSpc>
                <a:spcPct val="120000"/>
              </a:lnSpc>
              <a:buNone/>
            </a:pPr>
            <a:r>
              <a:rPr lang="en-GB" sz="2000"/>
              <a:t>“O Allah, help me to remember You, be grateful to You and worship You in an excellent manner”</a:t>
            </a:r>
            <a:endParaRPr lang="en-US" sz="2000"/>
          </a:p>
          <a:p>
            <a:pPr marL="0" indent="0" algn="ctr">
              <a:lnSpc>
                <a:spcPct val="120000"/>
              </a:lnSpc>
              <a:buNone/>
            </a:pPr>
            <a:r>
              <a:rPr lang="en-US" sz="1200">
                <a:solidFill>
                  <a:srgbClr val="036169"/>
                </a:solidFill>
              </a:rPr>
              <a:t>(</a:t>
            </a:r>
            <a:r>
              <a:rPr lang="en-US" sz="1200" err="1">
                <a:solidFill>
                  <a:srgbClr val="036169"/>
                </a:solidFill>
              </a:rPr>
              <a:t>Abū</a:t>
            </a:r>
            <a:r>
              <a:rPr lang="en-US" sz="1200">
                <a:solidFill>
                  <a:srgbClr val="036169"/>
                </a:solidFill>
              </a:rPr>
              <a:t> </a:t>
            </a:r>
            <a:r>
              <a:rPr lang="en-US" sz="1200" err="1">
                <a:solidFill>
                  <a:srgbClr val="036169"/>
                </a:solidFill>
              </a:rPr>
              <a:t>Dāwūd</a:t>
            </a:r>
            <a:r>
              <a:rPr lang="en-US" sz="1200">
                <a:solidFill>
                  <a:srgbClr val="036169"/>
                </a:solidFill>
              </a:rPr>
              <a:t>).</a:t>
            </a:r>
            <a:endParaRPr lang="en-US" sz="2000">
              <a:solidFill>
                <a:srgbClr val="036169"/>
              </a:solidFill>
            </a:endParaRPr>
          </a:p>
        </p:txBody>
      </p:sp>
      <p:sp>
        <p:nvSpPr>
          <p:cNvPr id="2" name="Title 1">
            <a:extLst>
              <a:ext uri="{FF2B5EF4-FFF2-40B4-BE49-F238E27FC236}">
                <a16:creationId xmlns:a16="http://schemas.microsoft.com/office/drawing/2014/main" id="{FB8639C6-9F87-4C94-2684-5E30A78A7BE3}"/>
              </a:ext>
            </a:extLst>
          </p:cNvPr>
          <p:cNvSpPr>
            <a:spLocks noGrp="1"/>
          </p:cNvSpPr>
          <p:nvPr>
            <p:ph type="title"/>
          </p:nvPr>
        </p:nvSpPr>
        <p:spPr/>
        <p:txBody>
          <a:bodyPr>
            <a:normAutofit/>
          </a:bodyPr>
          <a:lstStyle/>
          <a:p>
            <a:r>
              <a:rPr lang="en-US" sz="4800">
                <a:solidFill>
                  <a:schemeClr val="bg1"/>
                </a:solidFill>
              </a:rPr>
              <a:t>SEEK HELP FROM ALLAH</a:t>
            </a:r>
          </a:p>
        </p:txBody>
      </p:sp>
      <p:pic>
        <p:nvPicPr>
          <p:cNvPr id="10" name="Graphic 9">
            <a:extLst>
              <a:ext uri="{FF2B5EF4-FFF2-40B4-BE49-F238E27FC236}">
                <a16:creationId xmlns:a16="http://schemas.microsoft.com/office/drawing/2014/main" id="{02326070-0812-C991-B939-5A7165144C1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06931" y="6381286"/>
            <a:ext cx="1153988" cy="223177"/>
          </a:xfrm>
          <a:prstGeom prst="rect">
            <a:avLst/>
          </a:prstGeom>
        </p:spPr>
      </p:pic>
      <p:pic>
        <p:nvPicPr>
          <p:cNvPr id="12" name="Graphic 11">
            <a:extLst>
              <a:ext uri="{FF2B5EF4-FFF2-40B4-BE49-F238E27FC236}">
                <a16:creationId xmlns:a16="http://schemas.microsoft.com/office/drawing/2014/main" id="{6F916AB2-B01B-17DC-AD17-3CB12B04868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38200" y="6356502"/>
            <a:ext cx="965102" cy="272746"/>
          </a:xfrm>
          <a:prstGeom prst="rect">
            <a:avLst/>
          </a:prstGeom>
        </p:spPr>
      </p:pic>
      <p:sp>
        <p:nvSpPr>
          <p:cNvPr id="14" name="Content Placeholder 2">
            <a:extLst>
              <a:ext uri="{FF2B5EF4-FFF2-40B4-BE49-F238E27FC236}">
                <a16:creationId xmlns:a16="http://schemas.microsoft.com/office/drawing/2014/main" id="{138485F9-19E0-7C78-8830-6FB0A835BA65}"/>
              </a:ext>
            </a:extLst>
          </p:cNvPr>
          <p:cNvSpPr txBox="1">
            <a:spLocks/>
          </p:cNvSpPr>
          <p:nvPr/>
        </p:nvSpPr>
        <p:spPr>
          <a:xfrm rot="5400000">
            <a:off x="10485865" y="1302311"/>
            <a:ext cx="3043786"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PREPARING FOR HAJJ</a:t>
            </a:r>
          </a:p>
        </p:txBody>
      </p:sp>
      <p:sp>
        <p:nvSpPr>
          <p:cNvPr id="15" name="Footer Placeholder 4">
            <a:extLst>
              <a:ext uri="{FF2B5EF4-FFF2-40B4-BE49-F238E27FC236}">
                <a16:creationId xmlns:a16="http://schemas.microsoft.com/office/drawing/2014/main" id="{642AA448-A493-9E67-69D3-3022CBCA5A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
        <p:nvSpPr>
          <p:cNvPr id="5" name="Content Placeholder 2">
            <a:extLst>
              <a:ext uri="{FF2B5EF4-FFF2-40B4-BE49-F238E27FC236}">
                <a16:creationId xmlns:a16="http://schemas.microsoft.com/office/drawing/2014/main" id="{F688EFE6-51A3-2C59-05A5-DF6C2301DD7E}"/>
              </a:ext>
            </a:extLst>
          </p:cNvPr>
          <p:cNvSpPr txBox="1">
            <a:spLocks/>
          </p:cNvSpPr>
          <p:nvPr/>
        </p:nvSpPr>
        <p:spPr>
          <a:xfrm>
            <a:off x="838199" y="4998505"/>
            <a:ext cx="6071315" cy="1062271"/>
          </a:xfrm>
          <a:prstGeom prst="roundRect">
            <a:avLst>
              <a:gd name="adj" fmla="val 23701"/>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1224000" tIns="288000" rIns="216000" bIns="288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dirty="0">
                <a:solidFill>
                  <a:srgbClr val="C44759"/>
                </a:solidFill>
              </a:rPr>
              <a:t>Beg Allah in your </a:t>
            </a:r>
            <a:r>
              <a:rPr lang="en-GB" sz="2000" dirty="0" err="1">
                <a:solidFill>
                  <a:srgbClr val="C44759"/>
                </a:solidFill>
              </a:rPr>
              <a:t>duʿās</a:t>
            </a:r>
            <a:r>
              <a:rPr lang="en-GB" sz="2000" dirty="0">
                <a:solidFill>
                  <a:srgbClr val="C44759"/>
                </a:solidFill>
              </a:rPr>
              <a:t> from today</a:t>
            </a:r>
            <a:endParaRPr lang="en-US" sz="2000" dirty="0">
              <a:solidFill>
                <a:srgbClr val="C44759"/>
              </a:solidFill>
            </a:endParaRPr>
          </a:p>
        </p:txBody>
      </p:sp>
      <p:grpSp>
        <p:nvGrpSpPr>
          <p:cNvPr id="4" name="Group 3">
            <a:extLst>
              <a:ext uri="{FF2B5EF4-FFF2-40B4-BE49-F238E27FC236}">
                <a16:creationId xmlns:a16="http://schemas.microsoft.com/office/drawing/2014/main" id="{94379166-66EC-71A8-09F4-2DA33B39E1AF}"/>
              </a:ext>
            </a:extLst>
          </p:cNvPr>
          <p:cNvGrpSpPr>
            <a:grpSpLocks noChangeAspect="1"/>
          </p:cNvGrpSpPr>
          <p:nvPr/>
        </p:nvGrpSpPr>
        <p:grpSpPr>
          <a:xfrm>
            <a:off x="1127138" y="5169290"/>
            <a:ext cx="756000" cy="755999"/>
            <a:chOff x="6114503" y="2124758"/>
            <a:chExt cx="881765" cy="881764"/>
          </a:xfrm>
        </p:grpSpPr>
        <p:sp>
          <p:nvSpPr>
            <p:cNvPr id="16" name="Oval 15">
              <a:extLst>
                <a:ext uri="{FF2B5EF4-FFF2-40B4-BE49-F238E27FC236}">
                  <a16:creationId xmlns:a16="http://schemas.microsoft.com/office/drawing/2014/main" id="{4682BBFE-8F82-E373-346B-69B8DAC8F6CB}"/>
                </a:ext>
              </a:extLst>
            </p:cNvPr>
            <p:cNvSpPr/>
            <p:nvPr/>
          </p:nvSpPr>
          <p:spPr>
            <a:xfrm>
              <a:off x="6114503" y="2124758"/>
              <a:ext cx="881765" cy="881764"/>
            </a:xfrm>
            <a:prstGeom prst="ellipse">
              <a:avLst/>
            </a:prstGeom>
            <a:solidFill>
              <a:srgbClr val="C44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17" name="Graphic 16">
              <a:extLst>
                <a:ext uri="{FF2B5EF4-FFF2-40B4-BE49-F238E27FC236}">
                  <a16:creationId xmlns:a16="http://schemas.microsoft.com/office/drawing/2014/main" id="{5A2C0DB9-8E85-B6ED-E954-13747B421B8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339385" y="2349640"/>
              <a:ext cx="432000" cy="432000"/>
            </a:xfrm>
            <a:prstGeom prst="rect">
              <a:avLst/>
            </a:prstGeom>
          </p:spPr>
        </p:pic>
      </p:grpSp>
    </p:spTree>
    <p:extLst>
      <p:ext uri="{BB962C8B-B14F-4D97-AF65-F5344CB8AC3E}">
        <p14:creationId xmlns:p14="http://schemas.microsoft.com/office/powerpoint/2010/main" val="344919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2AFC5B-367E-2110-5266-9C6084B5BC17}"/>
              </a:ext>
            </a:extLst>
          </p:cNvPr>
          <p:cNvPicPr>
            <a:picLocks noChangeAspect="1"/>
          </p:cNvPicPr>
          <p:nvPr/>
        </p:nvPicPr>
        <p:blipFill>
          <a:blip r:embed="rId5">
            <a:extLst>
              <a:ext uri="{28A0092B-C50C-407E-A947-70E740481C1C}">
                <a14:useLocalDpi xmlns:a14="http://schemas.microsoft.com/office/drawing/2010/main" val="0"/>
              </a:ext>
            </a:extLst>
          </a:blip>
          <a:srcRect l="9268" r="443" b="22363"/>
          <a:stretch/>
        </p:blipFill>
        <p:spPr>
          <a:xfrm>
            <a:off x="0" y="-1"/>
            <a:ext cx="12192000" cy="6987256"/>
          </a:xfrm>
          <a:prstGeom prst="rect">
            <a:avLst/>
          </a:prstGeom>
        </p:spPr>
      </p:pic>
      <p:sp>
        <p:nvSpPr>
          <p:cNvPr id="2" name="Title 1">
            <a:extLst>
              <a:ext uri="{FF2B5EF4-FFF2-40B4-BE49-F238E27FC236}">
                <a16:creationId xmlns:a16="http://schemas.microsoft.com/office/drawing/2014/main" id="{BB9B8286-EA4A-E0B1-8F5A-9A00543C1D19}"/>
              </a:ext>
            </a:extLst>
          </p:cNvPr>
          <p:cNvSpPr>
            <a:spLocks noGrp="1"/>
          </p:cNvSpPr>
          <p:nvPr>
            <p:ph type="title"/>
          </p:nvPr>
        </p:nvSpPr>
        <p:spPr/>
        <p:txBody>
          <a:bodyPr/>
          <a:lstStyle/>
          <a:p>
            <a:r>
              <a:rPr lang="en-US">
                <a:solidFill>
                  <a:srgbClr val="DAFBFE"/>
                </a:solidFill>
                <a:latin typeface="FF Good Pro Bold" panose="020B0804020101020102" pitchFamily="34" charset="0"/>
                <a:cs typeface="FF Good Pro Bold" panose="020B0804020101020102" pitchFamily="34" charset="0"/>
              </a:rPr>
              <a:t>STARTER</a:t>
            </a:r>
            <a:endParaRPr lang="en-PK">
              <a:solidFill>
                <a:srgbClr val="DAFBFE"/>
              </a:solidFill>
              <a:latin typeface="FF Good Pro Bold" panose="020B0804020101020102" pitchFamily="34" charset="0"/>
              <a:cs typeface="FF Good Pro Bold" panose="020B0804020101020102" pitchFamily="34" charset="0"/>
            </a:endParaRPr>
          </a:p>
        </p:txBody>
      </p:sp>
      <p:sp>
        <p:nvSpPr>
          <p:cNvPr id="9" name="Rectangle 8">
            <a:extLst>
              <a:ext uri="{FF2B5EF4-FFF2-40B4-BE49-F238E27FC236}">
                <a16:creationId xmlns:a16="http://schemas.microsoft.com/office/drawing/2014/main" id="{2D3A3FF5-7203-9B32-7847-18D44AACD54B}"/>
              </a:ext>
            </a:extLst>
          </p:cNvPr>
          <p:cNvSpPr/>
          <p:nvPr/>
        </p:nvSpPr>
        <p:spPr>
          <a:xfrm rot="16200000">
            <a:off x="4083033" y="-1144759"/>
            <a:ext cx="3990257" cy="12273769"/>
          </a:xfrm>
          <a:prstGeom prst="rect">
            <a:avLst/>
          </a:prstGeom>
          <a:gradFill>
            <a:gsLst>
              <a:gs pos="100000">
                <a:srgbClr val="036169">
                  <a:alpha val="0"/>
                </a:srgbClr>
              </a:gs>
              <a:gs pos="0">
                <a:srgbClr val="036169"/>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
              <a:t>Z</a:t>
            </a:r>
            <a:endParaRPr lang="en-PK" sz="100"/>
          </a:p>
        </p:txBody>
      </p:sp>
      <p:pic>
        <p:nvPicPr>
          <p:cNvPr id="10" name="Graphic 9">
            <a:extLst>
              <a:ext uri="{FF2B5EF4-FFF2-40B4-BE49-F238E27FC236}">
                <a16:creationId xmlns:a16="http://schemas.microsoft.com/office/drawing/2014/main" id="{51D1D524-FE32-348B-D15F-E8BFB92E3EF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38200" y="6356502"/>
            <a:ext cx="965101" cy="272746"/>
          </a:xfrm>
          <a:prstGeom prst="rect">
            <a:avLst/>
          </a:prstGeom>
        </p:spPr>
      </p:pic>
      <p:pic>
        <p:nvPicPr>
          <p:cNvPr id="11" name="Graphic 10">
            <a:extLst>
              <a:ext uri="{FF2B5EF4-FFF2-40B4-BE49-F238E27FC236}">
                <a16:creationId xmlns:a16="http://schemas.microsoft.com/office/drawing/2014/main" id="{C3D31321-05ED-B088-D581-59C2279EA42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206931" y="6381286"/>
            <a:ext cx="1153987" cy="223177"/>
          </a:xfrm>
          <a:prstGeom prst="rect">
            <a:avLst/>
          </a:prstGeom>
        </p:spPr>
      </p:pic>
      <p:sp>
        <p:nvSpPr>
          <p:cNvPr id="17" name="Footer Placeholder 4">
            <a:extLst>
              <a:ext uri="{FF2B5EF4-FFF2-40B4-BE49-F238E27FC236}">
                <a16:creationId xmlns:a16="http://schemas.microsoft.com/office/drawing/2014/main" id="{27B95B42-4CC2-260F-5B59-AC1EFD440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solidFill>
                  <a:schemeClr val="bg1"/>
                </a:solidFill>
              </a:rPr>
              <a:t>SESSION 1</a:t>
            </a:r>
            <a:endParaRPr lang="en-PK">
              <a:solidFill>
                <a:schemeClr val="bg1"/>
              </a:solidFill>
            </a:endParaRPr>
          </a:p>
        </p:txBody>
      </p:sp>
      <p:sp>
        <p:nvSpPr>
          <p:cNvPr id="14" name="Content Placeholder 2">
            <a:extLst>
              <a:ext uri="{FF2B5EF4-FFF2-40B4-BE49-F238E27FC236}">
                <a16:creationId xmlns:a16="http://schemas.microsoft.com/office/drawing/2014/main" id="{BB707708-46C9-7030-66E5-65967A6070CE}"/>
              </a:ext>
            </a:extLst>
          </p:cNvPr>
          <p:cNvSpPr txBox="1">
            <a:spLocks/>
          </p:cNvSpPr>
          <p:nvPr/>
        </p:nvSpPr>
        <p:spPr>
          <a:xfrm>
            <a:off x="838200" y="2402598"/>
            <a:ext cx="7242589" cy="1488752"/>
          </a:xfrm>
          <a:prstGeom prst="roundRect">
            <a:avLst>
              <a:gd name="adj" fmla="val 23701"/>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360000" tIns="288000" rIns="360000" bIns="288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dirty="0">
                <a:solidFill>
                  <a:srgbClr val="C44759"/>
                </a:solidFill>
              </a:rPr>
              <a:t>What is the first word that comes to your mind when you think of </a:t>
            </a:r>
            <a:r>
              <a:rPr lang="en-GB" sz="2000" dirty="0" err="1">
                <a:solidFill>
                  <a:srgbClr val="C44759"/>
                </a:solidFill>
              </a:rPr>
              <a:t>Ḥajj</a:t>
            </a:r>
            <a:r>
              <a:rPr lang="en-GB" sz="2000" dirty="0">
                <a:solidFill>
                  <a:srgbClr val="C44759"/>
                </a:solidFill>
              </a:rPr>
              <a:t>?</a:t>
            </a:r>
          </a:p>
        </p:txBody>
      </p:sp>
      <p:pic>
        <p:nvPicPr>
          <p:cNvPr id="16" name="Ya Rahileen Ila Mina - Hajj Nasheed 1445⧸2024 ｜  يا راحلين إلى منى - اناشيد الحج - جديد ١٤٤٥.mp3">
            <a:hlinkClick r:id="" action="ppaction://media"/>
            <a:extLst>
              <a:ext uri="{FF2B5EF4-FFF2-40B4-BE49-F238E27FC236}">
                <a16:creationId xmlns:a16="http://schemas.microsoft.com/office/drawing/2014/main" id="{56A171AB-2AE4-A7AF-A288-146ACE000F28}"/>
              </a:ext>
            </a:extLst>
          </p:cNvPr>
          <p:cNvPicPr>
            <a:picLocks noChangeAspect="1"/>
          </p:cNvPicPr>
          <p:nvPr>
            <a:audioFile r:link="rId2"/>
            <p:extLst>
              <p:ext uri="{DAA4B4D4-6D71-4841-9C94-3DE7FCFB9230}">
                <p14:media xmlns:p14="http://schemas.microsoft.com/office/powerpoint/2010/main" r:embed="rId1"/>
              </p:ext>
            </p:extLst>
          </p:nvPr>
        </p:nvPicPr>
        <p:blipFill>
          <a:blip>
            <a:extLst>
              <a:ext uri="{96DAC541-7B7A-43D3-8B79-37D633B846F1}">
                <asvg:svgBlip xmlns:asvg="http://schemas.microsoft.com/office/drawing/2016/SVG/main" r:embed="rId8"/>
              </a:ext>
            </a:extLst>
          </a:blip>
          <a:srcRect/>
          <a:stretch/>
        </p:blipFill>
        <p:spPr>
          <a:xfrm>
            <a:off x="4016788" y="3448645"/>
            <a:ext cx="885411" cy="885411"/>
          </a:xfrm>
          <a:prstGeom prst="rect">
            <a:avLst/>
          </a:prstGeom>
        </p:spPr>
      </p:pic>
    </p:spTree>
    <p:extLst>
      <p:ext uri="{BB962C8B-B14F-4D97-AF65-F5344CB8AC3E}">
        <p14:creationId xmlns:p14="http://schemas.microsoft.com/office/powerpoint/2010/main" val="20889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32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ACD1-7CB1-B611-418D-239E0B2386A2}"/>
              </a:ext>
            </a:extLst>
          </p:cNvPr>
          <p:cNvSpPr>
            <a:spLocks noGrp="1"/>
          </p:cNvSpPr>
          <p:nvPr>
            <p:ph type="title"/>
          </p:nvPr>
        </p:nvSpPr>
        <p:spPr/>
        <p:txBody>
          <a:bodyPr/>
          <a:lstStyle/>
          <a:p>
            <a:r>
              <a:rPr lang="en-US"/>
              <a:t>SINCERELY REPENT</a:t>
            </a:r>
          </a:p>
        </p:txBody>
      </p:sp>
      <p:sp>
        <p:nvSpPr>
          <p:cNvPr id="3" name="Content Placeholder 2">
            <a:extLst>
              <a:ext uri="{FF2B5EF4-FFF2-40B4-BE49-F238E27FC236}">
                <a16:creationId xmlns:a16="http://schemas.microsoft.com/office/drawing/2014/main" id="{323682B1-E7F3-ED25-962C-440B7EAE5286}"/>
              </a:ext>
            </a:extLst>
          </p:cNvPr>
          <p:cNvSpPr>
            <a:spLocks noGrp="1"/>
          </p:cNvSpPr>
          <p:nvPr>
            <p:ph idx="1"/>
          </p:nvPr>
        </p:nvSpPr>
        <p:spPr>
          <a:xfrm>
            <a:off x="838200" y="1475661"/>
            <a:ext cx="10515600" cy="595594"/>
          </a:xfrm>
        </p:spPr>
        <p:txBody>
          <a:bodyPr/>
          <a:lstStyle/>
          <a:p>
            <a:pPr marL="0" indent="0">
              <a:buNone/>
            </a:pPr>
            <a:r>
              <a:rPr lang="en-US"/>
              <a:t>4 Steps to Repentance</a:t>
            </a:r>
          </a:p>
        </p:txBody>
      </p:sp>
      <p:sp>
        <p:nvSpPr>
          <p:cNvPr id="13" name="Footer Placeholder 4">
            <a:extLst>
              <a:ext uri="{FF2B5EF4-FFF2-40B4-BE49-F238E27FC236}">
                <a16:creationId xmlns:a16="http://schemas.microsoft.com/office/drawing/2014/main" id="{180EFFB2-8AC6-A363-4A7C-05BDA98894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graphicFrame>
        <p:nvGraphicFramePr>
          <p:cNvPr id="6" name="Diagram 5">
            <a:extLst>
              <a:ext uri="{FF2B5EF4-FFF2-40B4-BE49-F238E27FC236}">
                <a16:creationId xmlns:a16="http://schemas.microsoft.com/office/drawing/2014/main" id="{4BA90D5C-3903-EC5A-7919-7D7D76898020}"/>
              </a:ext>
            </a:extLst>
          </p:cNvPr>
          <p:cNvGraphicFramePr/>
          <p:nvPr>
            <p:extLst>
              <p:ext uri="{D42A27DB-BD31-4B8C-83A1-F6EECF244321}">
                <p14:modId xmlns:p14="http://schemas.microsoft.com/office/powerpoint/2010/main" val="4043827454"/>
              </p:ext>
            </p:extLst>
          </p:nvPr>
        </p:nvGraphicFramePr>
        <p:xfrm>
          <a:off x="547075" y="875159"/>
          <a:ext cx="10105293" cy="6174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2">
            <a:extLst>
              <a:ext uri="{FF2B5EF4-FFF2-40B4-BE49-F238E27FC236}">
                <a16:creationId xmlns:a16="http://schemas.microsoft.com/office/drawing/2014/main" id="{3073584A-1A8C-5002-A915-4373B5305ADC}"/>
              </a:ext>
            </a:extLst>
          </p:cNvPr>
          <p:cNvSpPr txBox="1">
            <a:spLocks/>
          </p:cNvSpPr>
          <p:nvPr/>
        </p:nvSpPr>
        <p:spPr>
          <a:xfrm rot="5400000">
            <a:off x="10485865" y="1302311"/>
            <a:ext cx="3043786"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PREPARING FOR HAJJ</a:t>
            </a:r>
          </a:p>
        </p:txBody>
      </p:sp>
    </p:spTree>
    <p:extLst>
      <p:ext uri="{BB962C8B-B14F-4D97-AF65-F5344CB8AC3E}">
        <p14:creationId xmlns:p14="http://schemas.microsoft.com/office/powerpoint/2010/main" val="251790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4DE73609-28F0-4D20-B41F-1C70F074CD5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9C43845B-D2D4-4A50-811D-8D59D24464C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35B7ABDA-4912-466D-B389-67CC8A134211}"/>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45307E33-99C4-4649-9AA2-D333281503F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323C3A5E-63DE-43A5-B656-B341E7CF78F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6B959E02-397F-45B0-9B04-95EA7125AD80}"/>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D000D381-010C-417D-B444-31B1AD408D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325AF4F2-C972-459C-8B65-C1C4CC65EDB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6"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082E3-7A76-28CE-31EE-F5998D8FAF69}"/>
            </a:ext>
          </a:extLst>
        </p:cNvPr>
        <p:cNvGrpSpPr/>
        <p:nvPr/>
      </p:nvGrpSpPr>
      <p:grpSpPr>
        <a:xfrm>
          <a:off x="0" y="0"/>
          <a:ext cx="0" cy="0"/>
          <a:chOff x="0" y="0"/>
          <a:chExt cx="0" cy="0"/>
        </a:xfrm>
      </p:grpSpPr>
      <p:sp>
        <p:nvSpPr>
          <p:cNvPr id="4" name="Green BG">
            <a:extLst>
              <a:ext uri="{FF2B5EF4-FFF2-40B4-BE49-F238E27FC236}">
                <a16:creationId xmlns:a16="http://schemas.microsoft.com/office/drawing/2014/main" id="{33AA238F-2480-8E8B-D594-1B6C5B489015}"/>
              </a:ext>
            </a:extLst>
          </p:cNvPr>
          <p:cNvSpPr>
            <a:spLocks/>
          </p:cNvSpPr>
          <p:nvPr/>
        </p:nvSpPr>
        <p:spPr>
          <a:xfrm>
            <a:off x="-70338" y="-22328"/>
            <a:ext cx="12283440" cy="6916723"/>
          </a:xfrm>
          <a:prstGeom prst="rect">
            <a:avLst/>
          </a:prstGeom>
          <a:gradFill>
            <a:gsLst>
              <a:gs pos="52000">
                <a:srgbClr val="036169">
                  <a:alpha val="64000"/>
                </a:srgbClr>
              </a:gs>
              <a:gs pos="27000">
                <a:srgbClr val="036169">
                  <a:alpha val="80000"/>
                </a:srgbClr>
              </a:gs>
              <a:gs pos="100000">
                <a:srgbClr val="036169">
                  <a:alpha val="0"/>
                </a:srgbClr>
              </a:gs>
              <a:gs pos="0">
                <a:srgbClr val="036169"/>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
              <a:t>/</a:t>
            </a:r>
            <a:endParaRPr lang="en-PK" sz="100"/>
          </a:p>
        </p:txBody>
      </p:sp>
      <p:sp>
        <p:nvSpPr>
          <p:cNvPr id="6" name="Pattern">
            <a:extLst>
              <a:ext uri="{FF2B5EF4-FFF2-40B4-BE49-F238E27FC236}">
                <a16:creationId xmlns:a16="http://schemas.microsoft.com/office/drawing/2014/main" id="{E381BCF2-A487-A6FD-403A-3F486B1B63EF}"/>
              </a:ext>
            </a:extLst>
          </p:cNvPr>
          <p:cNvSpPr>
            <a:spLocks noGrp="1" noRot="1" noMove="1" noResize="1" noEditPoints="1" noAdjustHandles="1" noChangeArrowheads="1" noChangeShapeType="1"/>
          </p:cNvSpPr>
          <p:nvPr/>
        </p:nvSpPr>
        <p:spPr>
          <a:xfrm>
            <a:off x="0" y="-27000"/>
            <a:ext cx="10427535" cy="6990865"/>
          </a:xfrm>
          <a:custGeom>
            <a:avLst/>
            <a:gdLst>
              <a:gd name="connsiteX0" fmla="*/ 8562476 w 10243893"/>
              <a:gd name="connsiteY0" fmla="*/ 6536167 h 6867747"/>
              <a:gd name="connsiteX1" fmla="*/ 8511323 w 10243893"/>
              <a:gd name="connsiteY1" fmla="*/ 6606669 h 6867747"/>
              <a:gd name="connsiteX2" fmla="*/ 8562476 w 10243893"/>
              <a:gd name="connsiteY2" fmla="*/ 6677172 h 6867747"/>
              <a:gd name="connsiteX3" fmla="*/ 8779425 w 10243893"/>
              <a:gd name="connsiteY3" fmla="*/ 6606669 h 6867747"/>
              <a:gd name="connsiteX4" fmla="*/ 6947572 w 10243893"/>
              <a:gd name="connsiteY4" fmla="*/ 6536167 h 6867747"/>
              <a:gd name="connsiteX5" fmla="*/ 6896419 w 10243893"/>
              <a:gd name="connsiteY5" fmla="*/ 6606669 h 6867747"/>
              <a:gd name="connsiteX6" fmla="*/ 6947572 w 10243893"/>
              <a:gd name="connsiteY6" fmla="*/ 6677172 h 6867747"/>
              <a:gd name="connsiteX7" fmla="*/ 7164521 w 10243893"/>
              <a:gd name="connsiteY7" fmla="*/ 6606669 h 6867747"/>
              <a:gd name="connsiteX8" fmla="*/ 5332668 w 10243893"/>
              <a:gd name="connsiteY8" fmla="*/ 6536167 h 6867747"/>
              <a:gd name="connsiteX9" fmla="*/ 5281514 w 10243893"/>
              <a:gd name="connsiteY9" fmla="*/ 6606669 h 6867747"/>
              <a:gd name="connsiteX10" fmla="*/ 5332668 w 10243893"/>
              <a:gd name="connsiteY10" fmla="*/ 6677172 h 6867747"/>
              <a:gd name="connsiteX11" fmla="*/ 5549617 w 10243893"/>
              <a:gd name="connsiteY11" fmla="*/ 6606669 h 6867747"/>
              <a:gd name="connsiteX12" fmla="*/ 3717763 w 10243893"/>
              <a:gd name="connsiteY12" fmla="*/ 6536167 h 6867747"/>
              <a:gd name="connsiteX13" fmla="*/ 3666610 w 10243893"/>
              <a:gd name="connsiteY13" fmla="*/ 6606669 h 6867747"/>
              <a:gd name="connsiteX14" fmla="*/ 3717763 w 10243893"/>
              <a:gd name="connsiteY14" fmla="*/ 6677172 h 6867747"/>
              <a:gd name="connsiteX15" fmla="*/ 3934712 w 10243893"/>
              <a:gd name="connsiteY15" fmla="*/ 6606669 h 6867747"/>
              <a:gd name="connsiteX16" fmla="*/ 2102738 w 10243893"/>
              <a:gd name="connsiteY16" fmla="*/ 6536167 h 6867747"/>
              <a:gd name="connsiteX17" fmla="*/ 2051584 w 10243893"/>
              <a:gd name="connsiteY17" fmla="*/ 6606669 h 6867747"/>
              <a:gd name="connsiteX18" fmla="*/ 2102738 w 10243893"/>
              <a:gd name="connsiteY18" fmla="*/ 6677172 h 6867747"/>
              <a:gd name="connsiteX19" fmla="*/ 2319687 w 10243893"/>
              <a:gd name="connsiteY19" fmla="*/ 6606669 h 6867747"/>
              <a:gd name="connsiteX20" fmla="*/ 487833 w 10243893"/>
              <a:gd name="connsiteY20" fmla="*/ 6536167 h 6867747"/>
              <a:gd name="connsiteX21" fmla="*/ 436680 w 10243893"/>
              <a:gd name="connsiteY21" fmla="*/ 6606669 h 6867747"/>
              <a:gd name="connsiteX22" fmla="*/ 487833 w 10243893"/>
              <a:gd name="connsiteY22" fmla="*/ 6677172 h 6867747"/>
              <a:gd name="connsiteX23" fmla="*/ 704782 w 10243893"/>
              <a:gd name="connsiteY23" fmla="*/ 6606669 h 6867747"/>
              <a:gd name="connsiteX24" fmla="*/ 3211911 w 10243893"/>
              <a:gd name="connsiteY24" fmla="*/ 6535683 h 6867747"/>
              <a:gd name="connsiteX25" fmla="*/ 2995083 w 10243893"/>
              <a:gd name="connsiteY25" fmla="*/ 6606186 h 6867747"/>
              <a:gd name="connsiteX26" fmla="*/ 3211911 w 10243893"/>
              <a:gd name="connsiteY26" fmla="*/ 6676688 h 6867747"/>
              <a:gd name="connsiteX27" fmla="*/ 3263065 w 10243893"/>
              <a:gd name="connsiteY27" fmla="*/ 6606186 h 6867747"/>
              <a:gd name="connsiteX28" fmla="*/ 1597007 w 10243893"/>
              <a:gd name="connsiteY28" fmla="*/ 6535683 h 6867747"/>
              <a:gd name="connsiteX29" fmla="*/ 1380179 w 10243893"/>
              <a:gd name="connsiteY29" fmla="*/ 6606186 h 6867747"/>
              <a:gd name="connsiteX30" fmla="*/ 1597007 w 10243893"/>
              <a:gd name="connsiteY30" fmla="*/ 6676688 h 6867747"/>
              <a:gd name="connsiteX31" fmla="*/ 1648160 w 10243893"/>
              <a:gd name="connsiteY31" fmla="*/ 6606186 h 6867747"/>
              <a:gd name="connsiteX32" fmla="*/ 9672255 w 10243893"/>
              <a:gd name="connsiteY32" fmla="*/ 6535562 h 6867747"/>
              <a:gd name="connsiteX33" fmla="*/ 9455426 w 10243893"/>
              <a:gd name="connsiteY33" fmla="*/ 6606065 h 6867747"/>
              <a:gd name="connsiteX34" fmla="*/ 9672255 w 10243893"/>
              <a:gd name="connsiteY34" fmla="*/ 6676568 h 6867747"/>
              <a:gd name="connsiteX35" fmla="*/ 9723408 w 10243893"/>
              <a:gd name="connsiteY35" fmla="*/ 6606065 h 6867747"/>
              <a:gd name="connsiteX36" fmla="*/ 8057351 w 10243893"/>
              <a:gd name="connsiteY36" fmla="*/ 6535562 h 6867747"/>
              <a:gd name="connsiteX37" fmla="*/ 7840522 w 10243893"/>
              <a:gd name="connsiteY37" fmla="*/ 6606065 h 6867747"/>
              <a:gd name="connsiteX38" fmla="*/ 8057351 w 10243893"/>
              <a:gd name="connsiteY38" fmla="*/ 6676568 h 6867747"/>
              <a:gd name="connsiteX39" fmla="*/ 8108504 w 10243893"/>
              <a:gd name="connsiteY39" fmla="*/ 6606065 h 6867747"/>
              <a:gd name="connsiteX40" fmla="*/ 6442688 w 10243893"/>
              <a:gd name="connsiteY40" fmla="*/ 6535562 h 6867747"/>
              <a:gd name="connsiteX41" fmla="*/ 6225860 w 10243893"/>
              <a:gd name="connsiteY41" fmla="*/ 6606065 h 6867747"/>
              <a:gd name="connsiteX42" fmla="*/ 6442688 w 10243893"/>
              <a:gd name="connsiteY42" fmla="*/ 6676568 h 6867747"/>
              <a:gd name="connsiteX43" fmla="*/ 6493841 w 10243893"/>
              <a:gd name="connsiteY43" fmla="*/ 6606065 h 6867747"/>
              <a:gd name="connsiteX44" fmla="*/ 4827542 w 10243893"/>
              <a:gd name="connsiteY44" fmla="*/ 6535562 h 6867747"/>
              <a:gd name="connsiteX45" fmla="*/ 4610713 w 10243893"/>
              <a:gd name="connsiteY45" fmla="*/ 6606065 h 6867747"/>
              <a:gd name="connsiteX46" fmla="*/ 4827542 w 10243893"/>
              <a:gd name="connsiteY46" fmla="*/ 6676568 h 6867747"/>
              <a:gd name="connsiteX47" fmla="*/ 4878695 w 10243893"/>
              <a:gd name="connsiteY47" fmla="*/ 6606065 h 6867747"/>
              <a:gd name="connsiteX48" fmla="*/ 8972309 w 10243893"/>
              <a:gd name="connsiteY48" fmla="*/ 6421767 h 6867747"/>
              <a:gd name="connsiteX49" fmla="*/ 8972309 w 10243893"/>
              <a:gd name="connsiteY49" fmla="*/ 6562651 h 6867747"/>
              <a:gd name="connsiteX50" fmla="*/ 8838197 w 10243893"/>
              <a:gd name="connsiteY50" fmla="*/ 6606186 h 6867747"/>
              <a:gd name="connsiteX51" fmla="*/ 8972309 w 10243893"/>
              <a:gd name="connsiteY51" fmla="*/ 6649721 h 6867747"/>
              <a:gd name="connsiteX52" fmla="*/ 8972309 w 10243893"/>
              <a:gd name="connsiteY52" fmla="*/ 6790605 h 6867747"/>
              <a:gd name="connsiteX53" fmla="*/ 9106421 w 10243893"/>
              <a:gd name="connsiteY53" fmla="*/ 6606065 h 6867747"/>
              <a:gd name="connsiteX54" fmla="*/ 7357405 w 10243893"/>
              <a:gd name="connsiteY54" fmla="*/ 6421767 h 6867747"/>
              <a:gd name="connsiteX55" fmla="*/ 7357405 w 10243893"/>
              <a:gd name="connsiteY55" fmla="*/ 6562651 h 6867747"/>
              <a:gd name="connsiteX56" fmla="*/ 7223293 w 10243893"/>
              <a:gd name="connsiteY56" fmla="*/ 6606186 h 6867747"/>
              <a:gd name="connsiteX57" fmla="*/ 7357405 w 10243893"/>
              <a:gd name="connsiteY57" fmla="*/ 6649721 h 6867747"/>
              <a:gd name="connsiteX58" fmla="*/ 7357405 w 10243893"/>
              <a:gd name="connsiteY58" fmla="*/ 6790605 h 6867747"/>
              <a:gd name="connsiteX59" fmla="*/ 7491517 w 10243893"/>
              <a:gd name="connsiteY59" fmla="*/ 6606065 h 6867747"/>
              <a:gd name="connsiteX60" fmla="*/ 5742501 w 10243893"/>
              <a:gd name="connsiteY60" fmla="*/ 6421767 h 6867747"/>
              <a:gd name="connsiteX61" fmla="*/ 5742501 w 10243893"/>
              <a:gd name="connsiteY61" fmla="*/ 6562651 h 6867747"/>
              <a:gd name="connsiteX62" fmla="*/ 5608389 w 10243893"/>
              <a:gd name="connsiteY62" fmla="*/ 6606186 h 6867747"/>
              <a:gd name="connsiteX63" fmla="*/ 5742501 w 10243893"/>
              <a:gd name="connsiteY63" fmla="*/ 6649721 h 6867747"/>
              <a:gd name="connsiteX64" fmla="*/ 5742501 w 10243893"/>
              <a:gd name="connsiteY64" fmla="*/ 6790605 h 6867747"/>
              <a:gd name="connsiteX65" fmla="*/ 5876613 w 10243893"/>
              <a:gd name="connsiteY65" fmla="*/ 6606065 h 6867747"/>
              <a:gd name="connsiteX66" fmla="*/ 4127596 w 10243893"/>
              <a:gd name="connsiteY66" fmla="*/ 6421767 h 6867747"/>
              <a:gd name="connsiteX67" fmla="*/ 4127596 w 10243893"/>
              <a:gd name="connsiteY67" fmla="*/ 6562651 h 6867747"/>
              <a:gd name="connsiteX68" fmla="*/ 3993485 w 10243893"/>
              <a:gd name="connsiteY68" fmla="*/ 6606186 h 6867747"/>
              <a:gd name="connsiteX69" fmla="*/ 4127596 w 10243893"/>
              <a:gd name="connsiteY69" fmla="*/ 6649721 h 6867747"/>
              <a:gd name="connsiteX70" fmla="*/ 4127596 w 10243893"/>
              <a:gd name="connsiteY70" fmla="*/ 6790605 h 6867747"/>
              <a:gd name="connsiteX71" fmla="*/ 4261708 w 10243893"/>
              <a:gd name="connsiteY71" fmla="*/ 6606065 h 6867747"/>
              <a:gd name="connsiteX72" fmla="*/ 897183 w 10243893"/>
              <a:gd name="connsiteY72" fmla="*/ 6421767 h 6867747"/>
              <a:gd name="connsiteX73" fmla="*/ 897183 w 10243893"/>
              <a:gd name="connsiteY73" fmla="*/ 6562651 h 6867747"/>
              <a:gd name="connsiteX74" fmla="*/ 763071 w 10243893"/>
              <a:gd name="connsiteY74" fmla="*/ 6606186 h 6867747"/>
              <a:gd name="connsiteX75" fmla="*/ 897183 w 10243893"/>
              <a:gd name="connsiteY75" fmla="*/ 6649721 h 6867747"/>
              <a:gd name="connsiteX76" fmla="*/ 897183 w 10243893"/>
              <a:gd name="connsiteY76" fmla="*/ 6790605 h 6867747"/>
              <a:gd name="connsiteX77" fmla="*/ 1031294 w 10243893"/>
              <a:gd name="connsiteY77" fmla="*/ 6606065 h 6867747"/>
              <a:gd name="connsiteX78" fmla="*/ 9263026 w 10243893"/>
              <a:gd name="connsiteY78" fmla="*/ 6421646 h 6867747"/>
              <a:gd name="connsiteX79" fmla="*/ 9128914 w 10243893"/>
              <a:gd name="connsiteY79" fmla="*/ 6605944 h 6867747"/>
              <a:gd name="connsiteX80" fmla="*/ 9263026 w 10243893"/>
              <a:gd name="connsiteY80" fmla="*/ 6790484 h 6867747"/>
              <a:gd name="connsiteX81" fmla="*/ 9263026 w 10243893"/>
              <a:gd name="connsiteY81" fmla="*/ 6649600 h 6867747"/>
              <a:gd name="connsiteX82" fmla="*/ 9397017 w 10243893"/>
              <a:gd name="connsiteY82" fmla="*/ 6606065 h 6867747"/>
              <a:gd name="connsiteX83" fmla="*/ 9263026 w 10243893"/>
              <a:gd name="connsiteY83" fmla="*/ 6562530 h 6867747"/>
              <a:gd name="connsiteX84" fmla="*/ 7647880 w 10243893"/>
              <a:gd name="connsiteY84" fmla="*/ 6421646 h 6867747"/>
              <a:gd name="connsiteX85" fmla="*/ 7513768 w 10243893"/>
              <a:gd name="connsiteY85" fmla="*/ 6605944 h 6867747"/>
              <a:gd name="connsiteX86" fmla="*/ 7647880 w 10243893"/>
              <a:gd name="connsiteY86" fmla="*/ 6790484 h 6867747"/>
              <a:gd name="connsiteX87" fmla="*/ 7647880 w 10243893"/>
              <a:gd name="connsiteY87" fmla="*/ 6649600 h 6867747"/>
              <a:gd name="connsiteX88" fmla="*/ 7781992 w 10243893"/>
              <a:gd name="connsiteY88" fmla="*/ 6606065 h 6867747"/>
              <a:gd name="connsiteX89" fmla="*/ 7647880 w 10243893"/>
              <a:gd name="connsiteY89" fmla="*/ 6562530 h 6867747"/>
              <a:gd name="connsiteX90" fmla="*/ 6033217 w 10243893"/>
              <a:gd name="connsiteY90" fmla="*/ 6421646 h 6867747"/>
              <a:gd name="connsiteX91" fmla="*/ 5899106 w 10243893"/>
              <a:gd name="connsiteY91" fmla="*/ 6605944 h 6867747"/>
              <a:gd name="connsiteX92" fmla="*/ 6033217 w 10243893"/>
              <a:gd name="connsiteY92" fmla="*/ 6790484 h 6867747"/>
              <a:gd name="connsiteX93" fmla="*/ 6033217 w 10243893"/>
              <a:gd name="connsiteY93" fmla="*/ 6649600 h 6867747"/>
              <a:gd name="connsiteX94" fmla="*/ 6167329 w 10243893"/>
              <a:gd name="connsiteY94" fmla="*/ 6606065 h 6867747"/>
              <a:gd name="connsiteX95" fmla="*/ 6033217 w 10243893"/>
              <a:gd name="connsiteY95" fmla="*/ 6562530 h 6867747"/>
              <a:gd name="connsiteX96" fmla="*/ 4418313 w 10243893"/>
              <a:gd name="connsiteY96" fmla="*/ 6421646 h 6867747"/>
              <a:gd name="connsiteX97" fmla="*/ 4284201 w 10243893"/>
              <a:gd name="connsiteY97" fmla="*/ 6605944 h 6867747"/>
              <a:gd name="connsiteX98" fmla="*/ 4418313 w 10243893"/>
              <a:gd name="connsiteY98" fmla="*/ 6790484 h 6867747"/>
              <a:gd name="connsiteX99" fmla="*/ 4418313 w 10243893"/>
              <a:gd name="connsiteY99" fmla="*/ 6649600 h 6867747"/>
              <a:gd name="connsiteX100" fmla="*/ 4552304 w 10243893"/>
              <a:gd name="connsiteY100" fmla="*/ 6606065 h 6867747"/>
              <a:gd name="connsiteX101" fmla="*/ 4418313 w 10243893"/>
              <a:gd name="connsiteY101" fmla="*/ 6562530 h 6867747"/>
              <a:gd name="connsiteX102" fmla="*/ 1187536 w 10243893"/>
              <a:gd name="connsiteY102" fmla="*/ 6421646 h 6867747"/>
              <a:gd name="connsiteX103" fmla="*/ 1053425 w 10243893"/>
              <a:gd name="connsiteY103" fmla="*/ 6605944 h 6867747"/>
              <a:gd name="connsiteX104" fmla="*/ 1187536 w 10243893"/>
              <a:gd name="connsiteY104" fmla="*/ 6790484 h 6867747"/>
              <a:gd name="connsiteX105" fmla="*/ 1187536 w 10243893"/>
              <a:gd name="connsiteY105" fmla="*/ 6649600 h 6867747"/>
              <a:gd name="connsiteX106" fmla="*/ 1321648 w 10243893"/>
              <a:gd name="connsiteY106" fmla="*/ 6606065 h 6867747"/>
              <a:gd name="connsiteX107" fmla="*/ 1187536 w 10243893"/>
              <a:gd name="connsiteY107" fmla="*/ 6562530 h 6867747"/>
              <a:gd name="connsiteX108" fmla="*/ 2512571 w 10243893"/>
              <a:gd name="connsiteY108" fmla="*/ 6421525 h 6867747"/>
              <a:gd name="connsiteX109" fmla="*/ 2512571 w 10243893"/>
              <a:gd name="connsiteY109" fmla="*/ 6562409 h 6867747"/>
              <a:gd name="connsiteX110" fmla="*/ 2378459 w 10243893"/>
              <a:gd name="connsiteY110" fmla="*/ 6605944 h 6867747"/>
              <a:gd name="connsiteX111" fmla="*/ 2512571 w 10243893"/>
              <a:gd name="connsiteY111" fmla="*/ 6649479 h 6867747"/>
              <a:gd name="connsiteX112" fmla="*/ 2512571 w 10243893"/>
              <a:gd name="connsiteY112" fmla="*/ 6790363 h 6867747"/>
              <a:gd name="connsiteX113" fmla="*/ 2646683 w 10243893"/>
              <a:gd name="connsiteY113" fmla="*/ 6605823 h 6867747"/>
              <a:gd name="connsiteX114" fmla="*/ 2803046 w 10243893"/>
              <a:gd name="connsiteY114" fmla="*/ 6421404 h 6867747"/>
              <a:gd name="connsiteX115" fmla="*/ 2668934 w 10243893"/>
              <a:gd name="connsiteY115" fmla="*/ 6605702 h 6867747"/>
              <a:gd name="connsiteX116" fmla="*/ 2803046 w 10243893"/>
              <a:gd name="connsiteY116" fmla="*/ 6790242 h 6867747"/>
              <a:gd name="connsiteX117" fmla="*/ 2803046 w 10243893"/>
              <a:gd name="connsiteY117" fmla="*/ 6649358 h 6867747"/>
              <a:gd name="connsiteX118" fmla="*/ 2937157 w 10243893"/>
              <a:gd name="connsiteY118" fmla="*/ 6605823 h 6867747"/>
              <a:gd name="connsiteX119" fmla="*/ 2803046 w 10243893"/>
              <a:gd name="connsiteY119" fmla="*/ 6562288 h 6867747"/>
              <a:gd name="connsiteX120" fmla="*/ 9925845 w 10243893"/>
              <a:gd name="connsiteY120" fmla="*/ 6359730 h 6867747"/>
              <a:gd name="connsiteX121" fmla="*/ 9870339 w 10243893"/>
              <a:gd name="connsiteY121" fmla="*/ 6436037 h 6867747"/>
              <a:gd name="connsiteX122" fmla="*/ 9780608 w 10243893"/>
              <a:gd name="connsiteY122" fmla="*/ 6406892 h 6867747"/>
              <a:gd name="connsiteX123" fmla="*/ 9780608 w 10243893"/>
              <a:gd name="connsiteY123" fmla="*/ 6501219 h 6867747"/>
              <a:gd name="connsiteX124" fmla="*/ 9690878 w 10243893"/>
              <a:gd name="connsiteY124" fmla="*/ 6530362 h 6867747"/>
              <a:gd name="connsiteX125" fmla="*/ 9746385 w 10243893"/>
              <a:gd name="connsiteY125" fmla="*/ 6606669 h 6867747"/>
              <a:gd name="connsiteX126" fmla="*/ 9690878 w 10243893"/>
              <a:gd name="connsiteY126" fmla="*/ 6682977 h 6867747"/>
              <a:gd name="connsiteX127" fmla="*/ 9780608 w 10243893"/>
              <a:gd name="connsiteY127" fmla="*/ 6712121 h 6867747"/>
              <a:gd name="connsiteX128" fmla="*/ 9780608 w 10243893"/>
              <a:gd name="connsiteY128" fmla="*/ 6806447 h 6867747"/>
              <a:gd name="connsiteX129" fmla="*/ 9870339 w 10243893"/>
              <a:gd name="connsiteY129" fmla="*/ 6777302 h 6867747"/>
              <a:gd name="connsiteX130" fmla="*/ 9925845 w 10243893"/>
              <a:gd name="connsiteY130" fmla="*/ 6853609 h 6867747"/>
              <a:gd name="connsiteX131" fmla="*/ 9981353 w 10243893"/>
              <a:gd name="connsiteY131" fmla="*/ 6777302 h 6867747"/>
              <a:gd name="connsiteX132" fmla="*/ 10071083 w 10243893"/>
              <a:gd name="connsiteY132" fmla="*/ 6806447 h 6867747"/>
              <a:gd name="connsiteX133" fmla="*/ 10071083 w 10243893"/>
              <a:gd name="connsiteY133" fmla="*/ 6712121 h 6867747"/>
              <a:gd name="connsiteX134" fmla="*/ 10160813 w 10243893"/>
              <a:gd name="connsiteY134" fmla="*/ 6682977 h 6867747"/>
              <a:gd name="connsiteX135" fmla="*/ 10105306 w 10243893"/>
              <a:gd name="connsiteY135" fmla="*/ 6606669 h 6867747"/>
              <a:gd name="connsiteX136" fmla="*/ 10160813 w 10243893"/>
              <a:gd name="connsiteY136" fmla="*/ 6530362 h 6867747"/>
              <a:gd name="connsiteX137" fmla="*/ 10071083 w 10243893"/>
              <a:gd name="connsiteY137" fmla="*/ 6501219 h 6867747"/>
              <a:gd name="connsiteX138" fmla="*/ 10071083 w 10243893"/>
              <a:gd name="connsiteY138" fmla="*/ 6406892 h 6867747"/>
              <a:gd name="connsiteX139" fmla="*/ 9981353 w 10243893"/>
              <a:gd name="connsiteY139" fmla="*/ 6436037 h 6867747"/>
              <a:gd name="connsiteX140" fmla="*/ 8310578 w 10243893"/>
              <a:gd name="connsiteY140" fmla="*/ 6359730 h 6867747"/>
              <a:gd name="connsiteX141" fmla="*/ 8255071 w 10243893"/>
              <a:gd name="connsiteY141" fmla="*/ 6436037 h 6867747"/>
              <a:gd name="connsiteX142" fmla="*/ 8165341 w 10243893"/>
              <a:gd name="connsiteY142" fmla="*/ 6406892 h 6867747"/>
              <a:gd name="connsiteX143" fmla="*/ 8165341 w 10243893"/>
              <a:gd name="connsiteY143" fmla="*/ 6501219 h 6867747"/>
              <a:gd name="connsiteX144" fmla="*/ 8075610 w 10243893"/>
              <a:gd name="connsiteY144" fmla="*/ 6530362 h 6867747"/>
              <a:gd name="connsiteX145" fmla="*/ 8131118 w 10243893"/>
              <a:gd name="connsiteY145" fmla="*/ 6606669 h 6867747"/>
              <a:gd name="connsiteX146" fmla="*/ 8075610 w 10243893"/>
              <a:gd name="connsiteY146" fmla="*/ 6682977 h 6867747"/>
              <a:gd name="connsiteX147" fmla="*/ 8165341 w 10243893"/>
              <a:gd name="connsiteY147" fmla="*/ 6712121 h 6867747"/>
              <a:gd name="connsiteX148" fmla="*/ 8165341 w 10243893"/>
              <a:gd name="connsiteY148" fmla="*/ 6806447 h 6867747"/>
              <a:gd name="connsiteX149" fmla="*/ 8255071 w 10243893"/>
              <a:gd name="connsiteY149" fmla="*/ 6777302 h 6867747"/>
              <a:gd name="connsiteX150" fmla="*/ 8310578 w 10243893"/>
              <a:gd name="connsiteY150" fmla="*/ 6853609 h 6867747"/>
              <a:gd name="connsiteX151" fmla="*/ 8366086 w 10243893"/>
              <a:gd name="connsiteY151" fmla="*/ 6777302 h 6867747"/>
              <a:gd name="connsiteX152" fmla="*/ 8455815 w 10243893"/>
              <a:gd name="connsiteY152" fmla="*/ 6806447 h 6867747"/>
              <a:gd name="connsiteX153" fmla="*/ 8455815 w 10243893"/>
              <a:gd name="connsiteY153" fmla="*/ 6712121 h 6867747"/>
              <a:gd name="connsiteX154" fmla="*/ 8545546 w 10243893"/>
              <a:gd name="connsiteY154" fmla="*/ 6682977 h 6867747"/>
              <a:gd name="connsiteX155" fmla="*/ 8490039 w 10243893"/>
              <a:gd name="connsiteY155" fmla="*/ 6606669 h 6867747"/>
              <a:gd name="connsiteX156" fmla="*/ 8545546 w 10243893"/>
              <a:gd name="connsiteY156" fmla="*/ 6530362 h 6867747"/>
              <a:gd name="connsiteX157" fmla="*/ 8455815 w 10243893"/>
              <a:gd name="connsiteY157" fmla="*/ 6501219 h 6867747"/>
              <a:gd name="connsiteX158" fmla="*/ 8455815 w 10243893"/>
              <a:gd name="connsiteY158" fmla="*/ 6406892 h 6867747"/>
              <a:gd name="connsiteX159" fmla="*/ 8366086 w 10243893"/>
              <a:gd name="connsiteY159" fmla="*/ 6436037 h 6867747"/>
              <a:gd name="connsiteX160" fmla="*/ 6695795 w 10243893"/>
              <a:gd name="connsiteY160" fmla="*/ 6359730 h 6867747"/>
              <a:gd name="connsiteX161" fmla="*/ 6640288 w 10243893"/>
              <a:gd name="connsiteY161" fmla="*/ 6436037 h 6867747"/>
              <a:gd name="connsiteX162" fmla="*/ 6550558 w 10243893"/>
              <a:gd name="connsiteY162" fmla="*/ 6406892 h 6867747"/>
              <a:gd name="connsiteX163" fmla="*/ 6550558 w 10243893"/>
              <a:gd name="connsiteY163" fmla="*/ 6501219 h 6867747"/>
              <a:gd name="connsiteX164" fmla="*/ 6460827 w 10243893"/>
              <a:gd name="connsiteY164" fmla="*/ 6530362 h 6867747"/>
              <a:gd name="connsiteX165" fmla="*/ 6516334 w 10243893"/>
              <a:gd name="connsiteY165" fmla="*/ 6606669 h 6867747"/>
              <a:gd name="connsiteX166" fmla="*/ 6460827 w 10243893"/>
              <a:gd name="connsiteY166" fmla="*/ 6682977 h 6867747"/>
              <a:gd name="connsiteX167" fmla="*/ 6550558 w 10243893"/>
              <a:gd name="connsiteY167" fmla="*/ 6712121 h 6867747"/>
              <a:gd name="connsiteX168" fmla="*/ 6550558 w 10243893"/>
              <a:gd name="connsiteY168" fmla="*/ 6806447 h 6867747"/>
              <a:gd name="connsiteX169" fmla="*/ 6640288 w 10243893"/>
              <a:gd name="connsiteY169" fmla="*/ 6777302 h 6867747"/>
              <a:gd name="connsiteX170" fmla="*/ 6695795 w 10243893"/>
              <a:gd name="connsiteY170" fmla="*/ 6853609 h 6867747"/>
              <a:gd name="connsiteX171" fmla="*/ 6751302 w 10243893"/>
              <a:gd name="connsiteY171" fmla="*/ 6777302 h 6867747"/>
              <a:gd name="connsiteX172" fmla="*/ 6841033 w 10243893"/>
              <a:gd name="connsiteY172" fmla="*/ 6806447 h 6867747"/>
              <a:gd name="connsiteX173" fmla="*/ 6841033 w 10243893"/>
              <a:gd name="connsiteY173" fmla="*/ 6712121 h 6867747"/>
              <a:gd name="connsiteX174" fmla="*/ 6930763 w 10243893"/>
              <a:gd name="connsiteY174" fmla="*/ 6682977 h 6867747"/>
              <a:gd name="connsiteX175" fmla="*/ 6875256 w 10243893"/>
              <a:gd name="connsiteY175" fmla="*/ 6606669 h 6867747"/>
              <a:gd name="connsiteX176" fmla="*/ 6930763 w 10243893"/>
              <a:gd name="connsiteY176" fmla="*/ 6530362 h 6867747"/>
              <a:gd name="connsiteX177" fmla="*/ 6841033 w 10243893"/>
              <a:gd name="connsiteY177" fmla="*/ 6501219 h 6867747"/>
              <a:gd name="connsiteX178" fmla="*/ 6841033 w 10243893"/>
              <a:gd name="connsiteY178" fmla="*/ 6406892 h 6867747"/>
              <a:gd name="connsiteX179" fmla="*/ 6751302 w 10243893"/>
              <a:gd name="connsiteY179" fmla="*/ 6436037 h 6867747"/>
              <a:gd name="connsiteX180" fmla="*/ 5079439 w 10243893"/>
              <a:gd name="connsiteY180" fmla="*/ 6359609 h 6867747"/>
              <a:gd name="connsiteX181" fmla="*/ 5023932 w 10243893"/>
              <a:gd name="connsiteY181" fmla="*/ 6435916 h 6867747"/>
              <a:gd name="connsiteX182" fmla="*/ 4934202 w 10243893"/>
              <a:gd name="connsiteY182" fmla="*/ 6406772 h 6867747"/>
              <a:gd name="connsiteX183" fmla="*/ 4934202 w 10243893"/>
              <a:gd name="connsiteY183" fmla="*/ 6501097 h 6867747"/>
              <a:gd name="connsiteX184" fmla="*/ 4844472 w 10243893"/>
              <a:gd name="connsiteY184" fmla="*/ 6530241 h 6867747"/>
              <a:gd name="connsiteX185" fmla="*/ 4899979 w 10243893"/>
              <a:gd name="connsiteY185" fmla="*/ 6606548 h 6867747"/>
              <a:gd name="connsiteX186" fmla="*/ 4844472 w 10243893"/>
              <a:gd name="connsiteY186" fmla="*/ 6682855 h 6867747"/>
              <a:gd name="connsiteX187" fmla="*/ 4934202 w 10243893"/>
              <a:gd name="connsiteY187" fmla="*/ 6712000 h 6867747"/>
              <a:gd name="connsiteX188" fmla="*/ 4934202 w 10243893"/>
              <a:gd name="connsiteY188" fmla="*/ 6806326 h 6867747"/>
              <a:gd name="connsiteX189" fmla="*/ 5023932 w 10243893"/>
              <a:gd name="connsiteY189" fmla="*/ 6777181 h 6867747"/>
              <a:gd name="connsiteX190" fmla="*/ 5079439 w 10243893"/>
              <a:gd name="connsiteY190" fmla="*/ 6853488 h 6867747"/>
              <a:gd name="connsiteX191" fmla="*/ 5134946 w 10243893"/>
              <a:gd name="connsiteY191" fmla="*/ 6777181 h 6867747"/>
              <a:gd name="connsiteX192" fmla="*/ 5224677 w 10243893"/>
              <a:gd name="connsiteY192" fmla="*/ 6806326 h 6867747"/>
              <a:gd name="connsiteX193" fmla="*/ 5224677 w 10243893"/>
              <a:gd name="connsiteY193" fmla="*/ 6712000 h 6867747"/>
              <a:gd name="connsiteX194" fmla="*/ 5314407 w 10243893"/>
              <a:gd name="connsiteY194" fmla="*/ 6682855 h 6867747"/>
              <a:gd name="connsiteX195" fmla="*/ 5259021 w 10243893"/>
              <a:gd name="connsiteY195" fmla="*/ 6606548 h 6867747"/>
              <a:gd name="connsiteX196" fmla="*/ 5314407 w 10243893"/>
              <a:gd name="connsiteY196" fmla="*/ 6530241 h 6867747"/>
              <a:gd name="connsiteX197" fmla="*/ 5224677 w 10243893"/>
              <a:gd name="connsiteY197" fmla="*/ 6501097 h 6867747"/>
              <a:gd name="connsiteX198" fmla="*/ 5224677 w 10243893"/>
              <a:gd name="connsiteY198" fmla="*/ 6406772 h 6867747"/>
              <a:gd name="connsiteX199" fmla="*/ 5134946 w 10243893"/>
              <a:gd name="connsiteY199" fmla="*/ 6435916 h 6867747"/>
              <a:gd name="connsiteX200" fmla="*/ 3464656 w 10243893"/>
              <a:gd name="connsiteY200" fmla="*/ 6359609 h 6867747"/>
              <a:gd name="connsiteX201" fmla="*/ 3409149 w 10243893"/>
              <a:gd name="connsiteY201" fmla="*/ 6435916 h 6867747"/>
              <a:gd name="connsiteX202" fmla="*/ 3319418 w 10243893"/>
              <a:gd name="connsiteY202" fmla="*/ 6406772 h 6867747"/>
              <a:gd name="connsiteX203" fmla="*/ 3319418 w 10243893"/>
              <a:gd name="connsiteY203" fmla="*/ 6501097 h 6867747"/>
              <a:gd name="connsiteX204" fmla="*/ 3229688 w 10243893"/>
              <a:gd name="connsiteY204" fmla="*/ 6530241 h 6867747"/>
              <a:gd name="connsiteX205" fmla="*/ 3285195 w 10243893"/>
              <a:gd name="connsiteY205" fmla="*/ 6606548 h 6867747"/>
              <a:gd name="connsiteX206" fmla="*/ 3229688 w 10243893"/>
              <a:gd name="connsiteY206" fmla="*/ 6682855 h 6867747"/>
              <a:gd name="connsiteX207" fmla="*/ 3319418 w 10243893"/>
              <a:gd name="connsiteY207" fmla="*/ 6712000 h 6867747"/>
              <a:gd name="connsiteX208" fmla="*/ 3319418 w 10243893"/>
              <a:gd name="connsiteY208" fmla="*/ 6806326 h 6867747"/>
              <a:gd name="connsiteX209" fmla="*/ 3409149 w 10243893"/>
              <a:gd name="connsiteY209" fmla="*/ 6777181 h 6867747"/>
              <a:gd name="connsiteX210" fmla="*/ 3464656 w 10243893"/>
              <a:gd name="connsiteY210" fmla="*/ 6853488 h 6867747"/>
              <a:gd name="connsiteX211" fmla="*/ 3520163 w 10243893"/>
              <a:gd name="connsiteY211" fmla="*/ 6777181 h 6867747"/>
              <a:gd name="connsiteX212" fmla="*/ 3609893 w 10243893"/>
              <a:gd name="connsiteY212" fmla="*/ 6806326 h 6867747"/>
              <a:gd name="connsiteX213" fmla="*/ 3609893 w 10243893"/>
              <a:gd name="connsiteY213" fmla="*/ 6712000 h 6867747"/>
              <a:gd name="connsiteX214" fmla="*/ 3699623 w 10243893"/>
              <a:gd name="connsiteY214" fmla="*/ 6682855 h 6867747"/>
              <a:gd name="connsiteX215" fmla="*/ 3644116 w 10243893"/>
              <a:gd name="connsiteY215" fmla="*/ 6606548 h 6867747"/>
              <a:gd name="connsiteX216" fmla="*/ 3699623 w 10243893"/>
              <a:gd name="connsiteY216" fmla="*/ 6530241 h 6867747"/>
              <a:gd name="connsiteX217" fmla="*/ 3609893 w 10243893"/>
              <a:gd name="connsiteY217" fmla="*/ 6501097 h 6867747"/>
              <a:gd name="connsiteX218" fmla="*/ 3609893 w 10243893"/>
              <a:gd name="connsiteY218" fmla="*/ 6406772 h 6867747"/>
              <a:gd name="connsiteX219" fmla="*/ 3520163 w 10243893"/>
              <a:gd name="connsiteY219" fmla="*/ 6435916 h 6867747"/>
              <a:gd name="connsiteX220" fmla="*/ 1849630 w 10243893"/>
              <a:gd name="connsiteY220" fmla="*/ 6359609 h 6867747"/>
              <a:gd name="connsiteX221" fmla="*/ 1794123 w 10243893"/>
              <a:gd name="connsiteY221" fmla="*/ 6435916 h 6867747"/>
              <a:gd name="connsiteX222" fmla="*/ 1704393 w 10243893"/>
              <a:gd name="connsiteY222" fmla="*/ 6406772 h 6867747"/>
              <a:gd name="connsiteX223" fmla="*/ 1704393 w 10243893"/>
              <a:gd name="connsiteY223" fmla="*/ 6501097 h 6867747"/>
              <a:gd name="connsiteX224" fmla="*/ 1614663 w 10243893"/>
              <a:gd name="connsiteY224" fmla="*/ 6530241 h 6867747"/>
              <a:gd name="connsiteX225" fmla="*/ 1670170 w 10243893"/>
              <a:gd name="connsiteY225" fmla="*/ 6606548 h 6867747"/>
              <a:gd name="connsiteX226" fmla="*/ 1614663 w 10243893"/>
              <a:gd name="connsiteY226" fmla="*/ 6682855 h 6867747"/>
              <a:gd name="connsiteX227" fmla="*/ 1704393 w 10243893"/>
              <a:gd name="connsiteY227" fmla="*/ 6712000 h 6867747"/>
              <a:gd name="connsiteX228" fmla="*/ 1704393 w 10243893"/>
              <a:gd name="connsiteY228" fmla="*/ 6806326 h 6867747"/>
              <a:gd name="connsiteX229" fmla="*/ 1794123 w 10243893"/>
              <a:gd name="connsiteY229" fmla="*/ 6777181 h 6867747"/>
              <a:gd name="connsiteX230" fmla="*/ 1849630 w 10243893"/>
              <a:gd name="connsiteY230" fmla="*/ 6853488 h 6867747"/>
              <a:gd name="connsiteX231" fmla="*/ 1905137 w 10243893"/>
              <a:gd name="connsiteY231" fmla="*/ 6777181 h 6867747"/>
              <a:gd name="connsiteX232" fmla="*/ 1994868 w 10243893"/>
              <a:gd name="connsiteY232" fmla="*/ 6806326 h 6867747"/>
              <a:gd name="connsiteX233" fmla="*/ 1994868 w 10243893"/>
              <a:gd name="connsiteY233" fmla="*/ 6712000 h 6867747"/>
              <a:gd name="connsiteX234" fmla="*/ 2084598 w 10243893"/>
              <a:gd name="connsiteY234" fmla="*/ 6682855 h 6867747"/>
              <a:gd name="connsiteX235" fmla="*/ 2029091 w 10243893"/>
              <a:gd name="connsiteY235" fmla="*/ 6606548 h 6867747"/>
              <a:gd name="connsiteX236" fmla="*/ 2084598 w 10243893"/>
              <a:gd name="connsiteY236" fmla="*/ 6530241 h 6867747"/>
              <a:gd name="connsiteX237" fmla="*/ 1994868 w 10243893"/>
              <a:gd name="connsiteY237" fmla="*/ 6501097 h 6867747"/>
              <a:gd name="connsiteX238" fmla="*/ 1994868 w 10243893"/>
              <a:gd name="connsiteY238" fmla="*/ 6406772 h 6867747"/>
              <a:gd name="connsiteX239" fmla="*/ 1905137 w 10243893"/>
              <a:gd name="connsiteY239" fmla="*/ 6435916 h 6867747"/>
              <a:gd name="connsiteX240" fmla="*/ 8689695 w 10243893"/>
              <a:gd name="connsiteY240" fmla="*/ 6330223 h 6867747"/>
              <a:gd name="connsiteX241" fmla="*/ 8689574 w 10243893"/>
              <a:gd name="connsiteY241" fmla="*/ 6330344 h 6867747"/>
              <a:gd name="connsiteX242" fmla="*/ 8472746 w 10243893"/>
              <a:gd name="connsiteY242" fmla="*/ 6400846 h 6867747"/>
              <a:gd name="connsiteX243" fmla="*/ 8472746 w 10243893"/>
              <a:gd name="connsiteY243" fmla="*/ 6487916 h 6867747"/>
              <a:gd name="connsiteX244" fmla="*/ 8555583 w 10243893"/>
              <a:gd name="connsiteY244" fmla="*/ 6514763 h 6867747"/>
              <a:gd name="connsiteX245" fmla="*/ 7074791 w 10243893"/>
              <a:gd name="connsiteY245" fmla="*/ 6330223 h 6867747"/>
              <a:gd name="connsiteX246" fmla="*/ 7074670 w 10243893"/>
              <a:gd name="connsiteY246" fmla="*/ 6330344 h 6867747"/>
              <a:gd name="connsiteX247" fmla="*/ 6857842 w 10243893"/>
              <a:gd name="connsiteY247" fmla="*/ 6400846 h 6867747"/>
              <a:gd name="connsiteX248" fmla="*/ 6857842 w 10243893"/>
              <a:gd name="connsiteY248" fmla="*/ 6487916 h 6867747"/>
              <a:gd name="connsiteX249" fmla="*/ 6940679 w 10243893"/>
              <a:gd name="connsiteY249" fmla="*/ 6514763 h 6867747"/>
              <a:gd name="connsiteX250" fmla="*/ 5459886 w 10243893"/>
              <a:gd name="connsiteY250" fmla="*/ 6330223 h 6867747"/>
              <a:gd name="connsiteX251" fmla="*/ 5459766 w 10243893"/>
              <a:gd name="connsiteY251" fmla="*/ 6330344 h 6867747"/>
              <a:gd name="connsiteX252" fmla="*/ 5242937 w 10243893"/>
              <a:gd name="connsiteY252" fmla="*/ 6400846 h 6867747"/>
              <a:gd name="connsiteX253" fmla="*/ 5242937 w 10243893"/>
              <a:gd name="connsiteY253" fmla="*/ 6487916 h 6867747"/>
              <a:gd name="connsiteX254" fmla="*/ 5325775 w 10243893"/>
              <a:gd name="connsiteY254" fmla="*/ 6514763 h 6867747"/>
              <a:gd name="connsiteX255" fmla="*/ 3844982 w 10243893"/>
              <a:gd name="connsiteY255" fmla="*/ 6330223 h 6867747"/>
              <a:gd name="connsiteX256" fmla="*/ 3844861 w 10243893"/>
              <a:gd name="connsiteY256" fmla="*/ 6330344 h 6867747"/>
              <a:gd name="connsiteX257" fmla="*/ 3628033 w 10243893"/>
              <a:gd name="connsiteY257" fmla="*/ 6400846 h 6867747"/>
              <a:gd name="connsiteX258" fmla="*/ 3628033 w 10243893"/>
              <a:gd name="connsiteY258" fmla="*/ 6487916 h 6867747"/>
              <a:gd name="connsiteX259" fmla="*/ 3710870 w 10243893"/>
              <a:gd name="connsiteY259" fmla="*/ 6514763 h 6867747"/>
              <a:gd name="connsiteX260" fmla="*/ 2229956 w 10243893"/>
              <a:gd name="connsiteY260" fmla="*/ 6330223 h 6867747"/>
              <a:gd name="connsiteX261" fmla="*/ 2229836 w 10243893"/>
              <a:gd name="connsiteY261" fmla="*/ 6330344 h 6867747"/>
              <a:gd name="connsiteX262" fmla="*/ 2013007 w 10243893"/>
              <a:gd name="connsiteY262" fmla="*/ 6400846 h 6867747"/>
              <a:gd name="connsiteX263" fmla="*/ 2013007 w 10243893"/>
              <a:gd name="connsiteY263" fmla="*/ 6487916 h 6867747"/>
              <a:gd name="connsiteX264" fmla="*/ 2095845 w 10243893"/>
              <a:gd name="connsiteY264" fmla="*/ 6514763 h 6867747"/>
              <a:gd name="connsiteX265" fmla="*/ 615052 w 10243893"/>
              <a:gd name="connsiteY265" fmla="*/ 6330223 h 6867747"/>
              <a:gd name="connsiteX266" fmla="*/ 614931 w 10243893"/>
              <a:gd name="connsiteY266" fmla="*/ 6330344 h 6867747"/>
              <a:gd name="connsiteX267" fmla="*/ 398103 w 10243893"/>
              <a:gd name="connsiteY267" fmla="*/ 6400846 h 6867747"/>
              <a:gd name="connsiteX268" fmla="*/ 398103 w 10243893"/>
              <a:gd name="connsiteY268" fmla="*/ 6487916 h 6867747"/>
              <a:gd name="connsiteX269" fmla="*/ 480940 w 10243893"/>
              <a:gd name="connsiteY269" fmla="*/ 6514763 h 6867747"/>
              <a:gd name="connsiteX270" fmla="*/ 3085176 w 10243893"/>
              <a:gd name="connsiteY270" fmla="*/ 6329981 h 6867747"/>
              <a:gd name="connsiteX271" fmla="*/ 3219167 w 10243893"/>
              <a:gd name="connsiteY271" fmla="*/ 6514521 h 6867747"/>
              <a:gd name="connsiteX272" fmla="*/ 3302004 w 10243893"/>
              <a:gd name="connsiteY272" fmla="*/ 6487674 h 6867747"/>
              <a:gd name="connsiteX273" fmla="*/ 3302004 w 10243893"/>
              <a:gd name="connsiteY273" fmla="*/ 6400604 h 6867747"/>
              <a:gd name="connsiteX274" fmla="*/ 3302125 w 10243893"/>
              <a:gd name="connsiteY274" fmla="*/ 6400483 h 6867747"/>
              <a:gd name="connsiteX275" fmla="*/ 1470151 w 10243893"/>
              <a:gd name="connsiteY275" fmla="*/ 6329981 h 6867747"/>
              <a:gd name="connsiteX276" fmla="*/ 1604263 w 10243893"/>
              <a:gd name="connsiteY276" fmla="*/ 6514521 h 6867747"/>
              <a:gd name="connsiteX277" fmla="*/ 1687100 w 10243893"/>
              <a:gd name="connsiteY277" fmla="*/ 6487674 h 6867747"/>
              <a:gd name="connsiteX278" fmla="*/ 1687100 w 10243893"/>
              <a:gd name="connsiteY278" fmla="*/ 6400604 h 6867747"/>
              <a:gd name="connsiteX279" fmla="*/ 1687100 w 10243893"/>
              <a:gd name="connsiteY279" fmla="*/ 6400483 h 6867747"/>
              <a:gd name="connsiteX280" fmla="*/ 9545399 w 10243893"/>
              <a:gd name="connsiteY280" fmla="*/ 6329860 h 6867747"/>
              <a:gd name="connsiteX281" fmla="*/ 9679510 w 10243893"/>
              <a:gd name="connsiteY281" fmla="*/ 6514400 h 6867747"/>
              <a:gd name="connsiteX282" fmla="*/ 9762348 w 10243893"/>
              <a:gd name="connsiteY282" fmla="*/ 6487553 h 6867747"/>
              <a:gd name="connsiteX283" fmla="*/ 9762348 w 10243893"/>
              <a:gd name="connsiteY283" fmla="*/ 6400483 h 6867747"/>
              <a:gd name="connsiteX284" fmla="*/ 9762348 w 10243893"/>
              <a:gd name="connsiteY284" fmla="*/ 6400362 h 6867747"/>
              <a:gd name="connsiteX285" fmla="*/ 7930615 w 10243893"/>
              <a:gd name="connsiteY285" fmla="*/ 6329860 h 6867747"/>
              <a:gd name="connsiteX286" fmla="*/ 8064606 w 10243893"/>
              <a:gd name="connsiteY286" fmla="*/ 6514400 h 6867747"/>
              <a:gd name="connsiteX287" fmla="*/ 8147443 w 10243893"/>
              <a:gd name="connsiteY287" fmla="*/ 6487553 h 6867747"/>
              <a:gd name="connsiteX288" fmla="*/ 8147443 w 10243893"/>
              <a:gd name="connsiteY288" fmla="*/ 6400483 h 6867747"/>
              <a:gd name="connsiteX289" fmla="*/ 8147564 w 10243893"/>
              <a:gd name="connsiteY289" fmla="*/ 6400362 h 6867747"/>
              <a:gd name="connsiteX290" fmla="*/ 6315832 w 10243893"/>
              <a:gd name="connsiteY290" fmla="*/ 6329860 h 6867747"/>
              <a:gd name="connsiteX291" fmla="*/ 6449943 w 10243893"/>
              <a:gd name="connsiteY291" fmla="*/ 6514400 h 6867747"/>
              <a:gd name="connsiteX292" fmla="*/ 6532781 w 10243893"/>
              <a:gd name="connsiteY292" fmla="*/ 6487553 h 6867747"/>
              <a:gd name="connsiteX293" fmla="*/ 6532781 w 10243893"/>
              <a:gd name="connsiteY293" fmla="*/ 6400483 h 6867747"/>
              <a:gd name="connsiteX294" fmla="*/ 6532781 w 10243893"/>
              <a:gd name="connsiteY294" fmla="*/ 6400362 h 6867747"/>
              <a:gd name="connsiteX295" fmla="*/ 4700685 w 10243893"/>
              <a:gd name="connsiteY295" fmla="*/ 6329860 h 6867747"/>
              <a:gd name="connsiteX296" fmla="*/ 4834797 w 10243893"/>
              <a:gd name="connsiteY296" fmla="*/ 6514400 h 6867747"/>
              <a:gd name="connsiteX297" fmla="*/ 4917634 w 10243893"/>
              <a:gd name="connsiteY297" fmla="*/ 6487553 h 6867747"/>
              <a:gd name="connsiteX298" fmla="*/ 4917634 w 10243893"/>
              <a:gd name="connsiteY298" fmla="*/ 6400483 h 6867747"/>
              <a:gd name="connsiteX299" fmla="*/ 4917634 w 10243893"/>
              <a:gd name="connsiteY299" fmla="*/ 6400362 h 6867747"/>
              <a:gd name="connsiteX300" fmla="*/ 8864561 w 10243893"/>
              <a:gd name="connsiteY300" fmla="*/ 6273506 h 6867747"/>
              <a:gd name="connsiteX301" fmla="*/ 8719323 w 10243893"/>
              <a:gd name="connsiteY301" fmla="*/ 6320669 h 6867747"/>
              <a:gd name="connsiteX302" fmla="*/ 8574086 w 10243893"/>
              <a:gd name="connsiteY302" fmla="*/ 6520567 h 6867747"/>
              <a:gd name="connsiteX303" fmla="*/ 8809053 w 10243893"/>
              <a:gd name="connsiteY303" fmla="*/ 6596874 h 6867747"/>
              <a:gd name="connsiteX304" fmla="*/ 8954291 w 10243893"/>
              <a:gd name="connsiteY304" fmla="*/ 6549711 h 6867747"/>
              <a:gd name="connsiteX305" fmla="*/ 8954291 w 10243893"/>
              <a:gd name="connsiteY305" fmla="*/ 6396976 h 6867747"/>
              <a:gd name="connsiteX306" fmla="*/ 7249656 w 10243893"/>
              <a:gd name="connsiteY306" fmla="*/ 6273506 h 6867747"/>
              <a:gd name="connsiteX307" fmla="*/ 7104419 w 10243893"/>
              <a:gd name="connsiteY307" fmla="*/ 6320669 h 6867747"/>
              <a:gd name="connsiteX308" fmla="*/ 6959181 w 10243893"/>
              <a:gd name="connsiteY308" fmla="*/ 6520567 h 6867747"/>
              <a:gd name="connsiteX309" fmla="*/ 7194149 w 10243893"/>
              <a:gd name="connsiteY309" fmla="*/ 6596874 h 6867747"/>
              <a:gd name="connsiteX310" fmla="*/ 7339386 w 10243893"/>
              <a:gd name="connsiteY310" fmla="*/ 6549711 h 6867747"/>
              <a:gd name="connsiteX311" fmla="*/ 7339386 w 10243893"/>
              <a:gd name="connsiteY311" fmla="*/ 6396976 h 6867747"/>
              <a:gd name="connsiteX312" fmla="*/ 5634752 w 10243893"/>
              <a:gd name="connsiteY312" fmla="*/ 6273506 h 6867747"/>
              <a:gd name="connsiteX313" fmla="*/ 5489514 w 10243893"/>
              <a:gd name="connsiteY313" fmla="*/ 6320669 h 6867747"/>
              <a:gd name="connsiteX314" fmla="*/ 5344277 w 10243893"/>
              <a:gd name="connsiteY314" fmla="*/ 6520567 h 6867747"/>
              <a:gd name="connsiteX315" fmla="*/ 5579245 w 10243893"/>
              <a:gd name="connsiteY315" fmla="*/ 6596874 h 6867747"/>
              <a:gd name="connsiteX316" fmla="*/ 5724482 w 10243893"/>
              <a:gd name="connsiteY316" fmla="*/ 6549711 h 6867747"/>
              <a:gd name="connsiteX317" fmla="*/ 5724482 w 10243893"/>
              <a:gd name="connsiteY317" fmla="*/ 6396976 h 6867747"/>
              <a:gd name="connsiteX318" fmla="*/ 4019847 w 10243893"/>
              <a:gd name="connsiteY318" fmla="*/ 6273506 h 6867747"/>
              <a:gd name="connsiteX319" fmla="*/ 3874610 w 10243893"/>
              <a:gd name="connsiteY319" fmla="*/ 6320669 h 6867747"/>
              <a:gd name="connsiteX320" fmla="*/ 3729373 w 10243893"/>
              <a:gd name="connsiteY320" fmla="*/ 6520567 h 6867747"/>
              <a:gd name="connsiteX321" fmla="*/ 3964340 w 10243893"/>
              <a:gd name="connsiteY321" fmla="*/ 6596874 h 6867747"/>
              <a:gd name="connsiteX322" fmla="*/ 4109577 w 10243893"/>
              <a:gd name="connsiteY322" fmla="*/ 6549711 h 6867747"/>
              <a:gd name="connsiteX323" fmla="*/ 4109577 w 10243893"/>
              <a:gd name="connsiteY323" fmla="*/ 6396976 h 6867747"/>
              <a:gd name="connsiteX324" fmla="*/ 2910190 w 10243893"/>
              <a:gd name="connsiteY324" fmla="*/ 6273506 h 6867747"/>
              <a:gd name="connsiteX325" fmla="*/ 2820581 w 10243893"/>
              <a:gd name="connsiteY325" fmla="*/ 6397097 h 6867747"/>
              <a:gd name="connsiteX326" fmla="*/ 2820581 w 10243893"/>
              <a:gd name="connsiteY326" fmla="*/ 6549711 h 6867747"/>
              <a:gd name="connsiteX327" fmla="*/ 2965818 w 10243893"/>
              <a:gd name="connsiteY327" fmla="*/ 6596874 h 6867747"/>
              <a:gd name="connsiteX328" fmla="*/ 3200665 w 10243893"/>
              <a:gd name="connsiteY328" fmla="*/ 6520567 h 6867747"/>
              <a:gd name="connsiteX329" fmla="*/ 3055548 w 10243893"/>
              <a:gd name="connsiteY329" fmla="*/ 6320669 h 6867747"/>
              <a:gd name="connsiteX330" fmla="*/ 2910311 w 10243893"/>
              <a:gd name="connsiteY330" fmla="*/ 6273506 h 6867747"/>
              <a:gd name="connsiteX331" fmla="*/ 1295285 w 10243893"/>
              <a:gd name="connsiteY331" fmla="*/ 6273506 h 6867747"/>
              <a:gd name="connsiteX332" fmla="*/ 1205555 w 10243893"/>
              <a:gd name="connsiteY332" fmla="*/ 6397097 h 6867747"/>
              <a:gd name="connsiteX333" fmla="*/ 1205555 w 10243893"/>
              <a:gd name="connsiteY333" fmla="*/ 6549711 h 6867747"/>
              <a:gd name="connsiteX334" fmla="*/ 1350792 w 10243893"/>
              <a:gd name="connsiteY334" fmla="*/ 6596874 h 6867747"/>
              <a:gd name="connsiteX335" fmla="*/ 1585760 w 10243893"/>
              <a:gd name="connsiteY335" fmla="*/ 6520567 h 6867747"/>
              <a:gd name="connsiteX336" fmla="*/ 1440644 w 10243893"/>
              <a:gd name="connsiteY336" fmla="*/ 6320669 h 6867747"/>
              <a:gd name="connsiteX337" fmla="*/ 1295406 w 10243893"/>
              <a:gd name="connsiteY337" fmla="*/ 6273506 h 6867747"/>
              <a:gd name="connsiteX338" fmla="*/ 9370654 w 10243893"/>
              <a:gd name="connsiteY338" fmla="*/ 6273385 h 6867747"/>
              <a:gd name="connsiteX339" fmla="*/ 9280924 w 10243893"/>
              <a:gd name="connsiteY339" fmla="*/ 6396976 h 6867747"/>
              <a:gd name="connsiteX340" fmla="*/ 9280924 w 10243893"/>
              <a:gd name="connsiteY340" fmla="*/ 6549591 h 6867747"/>
              <a:gd name="connsiteX341" fmla="*/ 9426161 w 10243893"/>
              <a:gd name="connsiteY341" fmla="*/ 6596753 h 6867747"/>
              <a:gd name="connsiteX342" fmla="*/ 9661008 w 10243893"/>
              <a:gd name="connsiteY342" fmla="*/ 6520446 h 6867747"/>
              <a:gd name="connsiteX343" fmla="*/ 9515892 w 10243893"/>
              <a:gd name="connsiteY343" fmla="*/ 6320548 h 6867747"/>
              <a:gd name="connsiteX344" fmla="*/ 7755629 w 10243893"/>
              <a:gd name="connsiteY344" fmla="*/ 6273385 h 6867747"/>
              <a:gd name="connsiteX345" fmla="*/ 7666019 w 10243893"/>
              <a:gd name="connsiteY345" fmla="*/ 6396976 h 6867747"/>
              <a:gd name="connsiteX346" fmla="*/ 7666019 w 10243893"/>
              <a:gd name="connsiteY346" fmla="*/ 6549591 h 6867747"/>
              <a:gd name="connsiteX347" fmla="*/ 7811257 w 10243893"/>
              <a:gd name="connsiteY347" fmla="*/ 6596753 h 6867747"/>
              <a:gd name="connsiteX348" fmla="*/ 8046103 w 10243893"/>
              <a:gd name="connsiteY348" fmla="*/ 6520446 h 6867747"/>
              <a:gd name="connsiteX349" fmla="*/ 7900987 w 10243893"/>
              <a:gd name="connsiteY349" fmla="*/ 6320548 h 6867747"/>
              <a:gd name="connsiteX350" fmla="*/ 7755750 w 10243893"/>
              <a:gd name="connsiteY350" fmla="*/ 6273385 h 6867747"/>
              <a:gd name="connsiteX351" fmla="*/ 6140966 w 10243893"/>
              <a:gd name="connsiteY351" fmla="*/ 6273385 h 6867747"/>
              <a:gd name="connsiteX352" fmla="*/ 6051236 w 10243893"/>
              <a:gd name="connsiteY352" fmla="*/ 6396976 h 6867747"/>
              <a:gd name="connsiteX353" fmla="*/ 6051236 w 10243893"/>
              <a:gd name="connsiteY353" fmla="*/ 6549591 h 6867747"/>
              <a:gd name="connsiteX354" fmla="*/ 6196474 w 10243893"/>
              <a:gd name="connsiteY354" fmla="*/ 6596753 h 6867747"/>
              <a:gd name="connsiteX355" fmla="*/ 6431441 w 10243893"/>
              <a:gd name="connsiteY355" fmla="*/ 6520446 h 6867747"/>
              <a:gd name="connsiteX356" fmla="*/ 6286325 w 10243893"/>
              <a:gd name="connsiteY356" fmla="*/ 6320548 h 6867747"/>
              <a:gd name="connsiteX357" fmla="*/ 6141087 w 10243893"/>
              <a:gd name="connsiteY357" fmla="*/ 6273385 h 6867747"/>
              <a:gd name="connsiteX358" fmla="*/ 4525941 w 10243893"/>
              <a:gd name="connsiteY358" fmla="*/ 6273385 h 6867747"/>
              <a:gd name="connsiteX359" fmla="*/ 4436211 w 10243893"/>
              <a:gd name="connsiteY359" fmla="*/ 6396976 h 6867747"/>
              <a:gd name="connsiteX360" fmla="*/ 4436211 w 10243893"/>
              <a:gd name="connsiteY360" fmla="*/ 6549591 h 6867747"/>
              <a:gd name="connsiteX361" fmla="*/ 4581448 w 10243893"/>
              <a:gd name="connsiteY361" fmla="*/ 6596753 h 6867747"/>
              <a:gd name="connsiteX362" fmla="*/ 4816295 w 10243893"/>
              <a:gd name="connsiteY362" fmla="*/ 6520446 h 6867747"/>
              <a:gd name="connsiteX363" fmla="*/ 4671178 w 10243893"/>
              <a:gd name="connsiteY363" fmla="*/ 6320548 h 6867747"/>
              <a:gd name="connsiteX364" fmla="*/ 2404822 w 10243893"/>
              <a:gd name="connsiteY364" fmla="*/ 6273264 h 6867747"/>
              <a:gd name="connsiteX365" fmla="*/ 2259585 w 10243893"/>
              <a:gd name="connsiteY365" fmla="*/ 6320427 h 6867747"/>
              <a:gd name="connsiteX366" fmla="*/ 2114347 w 10243893"/>
              <a:gd name="connsiteY366" fmla="*/ 6520325 h 6867747"/>
              <a:gd name="connsiteX367" fmla="*/ 2349315 w 10243893"/>
              <a:gd name="connsiteY367" fmla="*/ 6596632 h 6867747"/>
              <a:gd name="connsiteX368" fmla="*/ 2494552 w 10243893"/>
              <a:gd name="connsiteY368" fmla="*/ 6549470 h 6867747"/>
              <a:gd name="connsiteX369" fmla="*/ 2494552 w 10243893"/>
              <a:gd name="connsiteY369" fmla="*/ 6396734 h 6867747"/>
              <a:gd name="connsiteX370" fmla="*/ 789917 w 10243893"/>
              <a:gd name="connsiteY370" fmla="*/ 6273264 h 6867747"/>
              <a:gd name="connsiteX371" fmla="*/ 644680 w 10243893"/>
              <a:gd name="connsiteY371" fmla="*/ 6320427 h 6867747"/>
              <a:gd name="connsiteX372" fmla="*/ 499443 w 10243893"/>
              <a:gd name="connsiteY372" fmla="*/ 6520325 h 6867747"/>
              <a:gd name="connsiteX373" fmla="*/ 734410 w 10243893"/>
              <a:gd name="connsiteY373" fmla="*/ 6596632 h 6867747"/>
              <a:gd name="connsiteX374" fmla="*/ 879648 w 10243893"/>
              <a:gd name="connsiteY374" fmla="*/ 6549470 h 6867747"/>
              <a:gd name="connsiteX375" fmla="*/ 879648 w 10243893"/>
              <a:gd name="connsiteY375" fmla="*/ 6396734 h 6867747"/>
              <a:gd name="connsiteX376" fmla="*/ 9117909 w 10243893"/>
              <a:gd name="connsiteY376" fmla="*/ 6191395 h 6867747"/>
              <a:gd name="connsiteX377" fmla="*/ 9117909 w 10243893"/>
              <a:gd name="connsiteY377" fmla="*/ 6191516 h 6867747"/>
              <a:gd name="connsiteX378" fmla="*/ 8972672 w 10243893"/>
              <a:gd name="connsiteY378" fmla="*/ 6238678 h 6867747"/>
              <a:gd name="connsiteX379" fmla="*/ 8972672 w 10243893"/>
              <a:gd name="connsiteY379" fmla="*/ 6391292 h 6867747"/>
              <a:gd name="connsiteX380" fmla="*/ 9117909 w 10243893"/>
              <a:gd name="connsiteY380" fmla="*/ 6590949 h 6867747"/>
              <a:gd name="connsiteX381" fmla="*/ 9263147 w 10243893"/>
              <a:gd name="connsiteY381" fmla="*/ 6391171 h 6867747"/>
              <a:gd name="connsiteX382" fmla="*/ 9263147 w 10243893"/>
              <a:gd name="connsiteY382" fmla="*/ 6238678 h 6867747"/>
              <a:gd name="connsiteX383" fmla="*/ 7502642 w 10243893"/>
              <a:gd name="connsiteY383" fmla="*/ 6191395 h 6867747"/>
              <a:gd name="connsiteX384" fmla="*/ 7502642 w 10243893"/>
              <a:gd name="connsiteY384" fmla="*/ 6191516 h 6867747"/>
              <a:gd name="connsiteX385" fmla="*/ 7357405 w 10243893"/>
              <a:gd name="connsiteY385" fmla="*/ 6238678 h 6867747"/>
              <a:gd name="connsiteX386" fmla="*/ 7357405 w 10243893"/>
              <a:gd name="connsiteY386" fmla="*/ 6391292 h 6867747"/>
              <a:gd name="connsiteX387" fmla="*/ 7502642 w 10243893"/>
              <a:gd name="connsiteY387" fmla="*/ 6590949 h 6867747"/>
              <a:gd name="connsiteX388" fmla="*/ 7647880 w 10243893"/>
              <a:gd name="connsiteY388" fmla="*/ 6391292 h 6867747"/>
              <a:gd name="connsiteX389" fmla="*/ 7647880 w 10243893"/>
              <a:gd name="connsiteY389" fmla="*/ 6391171 h 6867747"/>
              <a:gd name="connsiteX390" fmla="*/ 7647880 w 10243893"/>
              <a:gd name="connsiteY390" fmla="*/ 6238678 h 6867747"/>
              <a:gd name="connsiteX391" fmla="*/ 5888101 w 10243893"/>
              <a:gd name="connsiteY391" fmla="*/ 6191395 h 6867747"/>
              <a:gd name="connsiteX392" fmla="*/ 5888101 w 10243893"/>
              <a:gd name="connsiteY392" fmla="*/ 6191516 h 6867747"/>
              <a:gd name="connsiteX393" fmla="*/ 5742864 w 10243893"/>
              <a:gd name="connsiteY393" fmla="*/ 6238678 h 6867747"/>
              <a:gd name="connsiteX394" fmla="*/ 5742864 w 10243893"/>
              <a:gd name="connsiteY394" fmla="*/ 6391292 h 6867747"/>
              <a:gd name="connsiteX395" fmla="*/ 5888101 w 10243893"/>
              <a:gd name="connsiteY395" fmla="*/ 6590949 h 6867747"/>
              <a:gd name="connsiteX396" fmla="*/ 6033338 w 10243893"/>
              <a:gd name="connsiteY396" fmla="*/ 6391292 h 6867747"/>
              <a:gd name="connsiteX397" fmla="*/ 6033338 w 10243893"/>
              <a:gd name="connsiteY397" fmla="*/ 6391171 h 6867747"/>
              <a:gd name="connsiteX398" fmla="*/ 6033338 w 10243893"/>
              <a:gd name="connsiteY398" fmla="*/ 6238678 h 6867747"/>
              <a:gd name="connsiteX399" fmla="*/ 4273196 w 10243893"/>
              <a:gd name="connsiteY399" fmla="*/ 6191395 h 6867747"/>
              <a:gd name="connsiteX400" fmla="*/ 4273196 w 10243893"/>
              <a:gd name="connsiteY400" fmla="*/ 6191516 h 6867747"/>
              <a:gd name="connsiteX401" fmla="*/ 4127959 w 10243893"/>
              <a:gd name="connsiteY401" fmla="*/ 6238678 h 6867747"/>
              <a:gd name="connsiteX402" fmla="*/ 4127959 w 10243893"/>
              <a:gd name="connsiteY402" fmla="*/ 6391292 h 6867747"/>
              <a:gd name="connsiteX403" fmla="*/ 4273196 w 10243893"/>
              <a:gd name="connsiteY403" fmla="*/ 6590949 h 6867747"/>
              <a:gd name="connsiteX404" fmla="*/ 4418434 w 10243893"/>
              <a:gd name="connsiteY404" fmla="*/ 6391171 h 6867747"/>
              <a:gd name="connsiteX405" fmla="*/ 4418434 w 10243893"/>
              <a:gd name="connsiteY405" fmla="*/ 6238678 h 6867747"/>
              <a:gd name="connsiteX406" fmla="*/ 1042420 w 10243893"/>
              <a:gd name="connsiteY406" fmla="*/ 6191395 h 6867747"/>
              <a:gd name="connsiteX407" fmla="*/ 1042420 w 10243893"/>
              <a:gd name="connsiteY407" fmla="*/ 6191516 h 6867747"/>
              <a:gd name="connsiteX408" fmla="*/ 897183 w 10243893"/>
              <a:gd name="connsiteY408" fmla="*/ 6238678 h 6867747"/>
              <a:gd name="connsiteX409" fmla="*/ 897183 w 10243893"/>
              <a:gd name="connsiteY409" fmla="*/ 6391292 h 6867747"/>
              <a:gd name="connsiteX410" fmla="*/ 1042420 w 10243893"/>
              <a:gd name="connsiteY410" fmla="*/ 6590949 h 6867747"/>
              <a:gd name="connsiteX411" fmla="*/ 1187657 w 10243893"/>
              <a:gd name="connsiteY411" fmla="*/ 6391292 h 6867747"/>
              <a:gd name="connsiteX412" fmla="*/ 1187657 w 10243893"/>
              <a:gd name="connsiteY412" fmla="*/ 6391171 h 6867747"/>
              <a:gd name="connsiteX413" fmla="*/ 1187657 w 10243893"/>
              <a:gd name="connsiteY413" fmla="*/ 6238678 h 6867747"/>
              <a:gd name="connsiteX414" fmla="*/ 2657808 w 10243893"/>
              <a:gd name="connsiteY414" fmla="*/ 6191153 h 6867747"/>
              <a:gd name="connsiteX415" fmla="*/ 2657808 w 10243893"/>
              <a:gd name="connsiteY415" fmla="*/ 6191273 h 6867747"/>
              <a:gd name="connsiteX416" fmla="*/ 2512571 w 10243893"/>
              <a:gd name="connsiteY416" fmla="*/ 6238436 h 6867747"/>
              <a:gd name="connsiteX417" fmla="*/ 2512571 w 10243893"/>
              <a:gd name="connsiteY417" fmla="*/ 6391050 h 6867747"/>
              <a:gd name="connsiteX418" fmla="*/ 2657808 w 10243893"/>
              <a:gd name="connsiteY418" fmla="*/ 6590707 h 6867747"/>
              <a:gd name="connsiteX419" fmla="*/ 2803046 w 10243893"/>
              <a:gd name="connsiteY419" fmla="*/ 6391050 h 6867747"/>
              <a:gd name="connsiteX420" fmla="*/ 2803046 w 10243893"/>
              <a:gd name="connsiteY420" fmla="*/ 6390929 h 6867747"/>
              <a:gd name="connsiteX421" fmla="*/ 2803046 w 10243893"/>
              <a:gd name="connsiteY421" fmla="*/ 6238436 h 6867747"/>
              <a:gd name="connsiteX422" fmla="*/ 10071083 w 10243893"/>
              <a:gd name="connsiteY422" fmla="*/ 6159832 h 6867747"/>
              <a:gd name="connsiteX423" fmla="*/ 10071083 w 10243893"/>
              <a:gd name="connsiteY423" fmla="*/ 6159999 h 6867747"/>
              <a:gd name="connsiteX424" fmla="*/ 9937092 w 10243893"/>
              <a:gd name="connsiteY424" fmla="*/ 6344371 h 6867747"/>
              <a:gd name="connsiteX425" fmla="*/ 9988246 w 10243893"/>
              <a:gd name="connsiteY425" fmla="*/ 6414874 h 6867747"/>
              <a:gd name="connsiteX426" fmla="*/ 10071083 w 10243893"/>
              <a:gd name="connsiteY426" fmla="*/ 6387906 h 6867747"/>
              <a:gd name="connsiteX427" fmla="*/ 10071083 w 10243893"/>
              <a:gd name="connsiteY427" fmla="*/ 6159999 h 6867747"/>
              <a:gd name="connsiteX428" fmla="*/ 10071204 w 10243893"/>
              <a:gd name="connsiteY428" fmla="*/ 6159832 h 6867747"/>
              <a:gd name="connsiteX429" fmla="*/ 8455815 w 10243893"/>
              <a:gd name="connsiteY429" fmla="*/ 6159832 h 6867747"/>
              <a:gd name="connsiteX430" fmla="*/ 8321825 w 10243893"/>
              <a:gd name="connsiteY430" fmla="*/ 6344371 h 6867747"/>
              <a:gd name="connsiteX431" fmla="*/ 8372979 w 10243893"/>
              <a:gd name="connsiteY431" fmla="*/ 6414874 h 6867747"/>
              <a:gd name="connsiteX432" fmla="*/ 8455815 w 10243893"/>
              <a:gd name="connsiteY432" fmla="*/ 6387906 h 6867747"/>
              <a:gd name="connsiteX433" fmla="*/ 6841154 w 10243893"/>
              <a:gd name="connsiteY433" fmla="*/ 6159832 h 6867747"/>
              <a:gd name="connsiteX434" fmla="*/ 6841154 w 10243893"/>
              <a:gd name="connsiteY434" fmla="*/ 6159997 h 6867747"/>
              <a:gd name="connsiteX435" fmla="*/ 6707163 w 10243893"/>
              <a:gd name="connsiteY435" fmla="*/ 6344371 h 6867747"/>
              <a:gd name="connsiteX436" fmla="*/ 6758316 w 10243893"/>
              <a:gd name="connsiteY436" fmla="*/ 6414874 h 6867747"/>
              <a:gd name="connsiteX437" fmla="*/ 6841154 w 10243893"/>
              <a:gd name="connsiteY437" fmla="*/ 6387906 h 6867747"/>
              <a:gd name="connsiteX438" fmla="*/ 6841154 w 10243893"/>
              <a:gd name="connsiteY438" fmla="*/ 6159997 h 6867747"/>
              <a:gd name="connsiteX439" fmla="*/ 6841274 w 10243893"/>
              <a:gd name="connsiteY439" fmla="*/ 6159832 h 6867747"/>
              <a:gd name="connsiteX440" fmla="*/ 5224798 w 10243893"/>
              <a:gd name="connsiteY440" fmla="*/ 6159711 h 6867747"/>
              <a:gd name="connsiteX441" fmla="*/ 5224798 w 10243893"/>
              <a:gd name="connsiteY441" fmla="*/ 6159878 h 6867747"/>
              <a:gd name="connsiteX442" fmla="*/ 5090807 w 10243893"/>
              <a:gd name="connsiteY442" fmla="*/ 6344250 h 6867747"/>
              <a:gd name="connsiteX443" fmla="*/ 5141961 w 10243893"/>
              <a:gd name="connsiteY443" fmla="*/ 6414753 h 6867747"/>
              <a:gd name="connsiteX444" fmla="*/ 5224798 w 10243893"/>
              <a:gd name="connsiteY444" fmla="*/ 6387786 h 6867747"/>
              <a:gd name="connsiteX445" fmla="*/ 5224798 w 10243893"/>
              <a:gd name="connsiteY445" fmla="*/ 6159878 h 6867747"/>
              <a:gd name="connsiteX446" fmla="*/ 5224919 w 10243893"/>
              <a:gd name="connsiteY446" fmla="*/ 6159711 h 6867747"/>
              <a:gd name="connsiteX447" fmla="*/ 3609893 w 10243893"/>
              <a:gd name="connsiteY447" fmla="*/ 6159711 h 6867747"/>
              <a:gd name="connsiteX448" fmla="*/ 3475902 w 10243893"/>
              <a:gd name="connsiteY448" fmla="*/ 6344250 h 6867747"/>
              <a:gd name="connsiteX449" fmla="*/ 3527056 w 10243893"/>
              <a:gd name="connsiteY449" fmla="*/ 6414753 h 6867747"/>
              <a:gd name="connsiteX450" fmla="*/ 3609893 w 10243893"/>
              <a:gd name="connsiteY450" fmla="*/ 6387786 h 6867747"/>
              <a:gd name="connsiteX451" fmla="*/ 1994989 w 10243893"/>
              <a:gd name="connsiteY451" fmla="*/ 6159711 h 6867747"/>
              <a:gd name="connsiteX452" fmla="*/ 1994989 w 10243893"/>
              <a:gd name="connsiteY452" fmla="*/ 6159878 h 6867747"/>
              <a:gd name="connsiteX453" fmla="*/ 1860998 w 10243893"/>
              <a:gd name="connsiteY453" fmla="*/ 6344250 h 6867747"/>
              <a:gd name="connsiteX454" fmla="*/ 1912151 w 10243893"/>
              <a:gd name="connsiteY454" fmla="*/ 6414753 h 6867747"/>
              <a:gd name="connsiteX455" fmla="*/ 1994989 w 10243893"/>
              <a:gd name="connsiteY455" fmla="*/ 6387786 h 6867747"/>
              <a:gd name="connsiteX456" fmla="*/ 1994989 w 10243893"/>
              <a:gd name="connsiteY456" fmla="*/ 6159878 h 6867747"/>
              <a:gd name="connsiteX457" fmla="*/ 1995110 w 10243893"/>
              <a:gd name="connsiteY457" fmla="*/ 6159711 h 6867747"/>
              <a:gd name="connsiteX458" fmla="*/ 380084 w 10243893"/>
              <a:gd name="connsiteY458" fmla="*/ 6159711 h 6867747"/>
              <a:gd name="connsiteX459" fmla="*/ 380084 w 10243893"/>
              <a:gd name="connsiteY459" fmla="*/ 6159878 h 6867747"/>
              <a:gd name="connsiteX460" fmla="*/ 246093 w 10243893"/>
              <a:gd name="connsiteY460" fmla="*/ 6344250 h 6867747"/>
              <a:gd name="connsiteX461" fmla="*/ 297247 w 10243893"/>
              <a:gd name="connsiteY461" fmla="*/ 6414753 h 6867747"/>
              <a:gd name="connsiteX462" fmla="*/ 380084 w 10243893"/>
              <a:gd name="connsiteY462" fmla="*/ 6387786 h 6867747"/>
              <a:gd name="connsiteX463" fmla="*/ 380084 w 10243893"/>
              <a:gd name="connsiteY463" fmla="*/ 6159878 h 6867747"/>
              <a:gd name="connsiteX464" fmla="*/ 380205 w 10243893"/>
              <a:gd name="connsiteY464" fmla="*/ 6159711 h 6867747"/>
              <a:gd name="connsiteX465" fmla="*/ 9780366 w 10243893"/>
              <a:gd name="connsiteY465" fmla="*/ 6159590 h 6867747"/>
              <a:gd name="connsiteX466" fmla="*/ 9780366 w 10243893"/>
              <a:gd name="connsiteY466" fmla="*/ 6387665 h 6867747"/>
              <a:gd name="connsiteX467" fmla="*/ 9863203 w 10243893"/>
              <a:gd name="connsiteY467" fmla="*/ 6414632 h 6867747"/>
              <a:gd name="connsiteX468" fmla="*/ 9914357 w 10243893"/>
              <a:gd name="connsiteY468" fmla="*/ 6344129 h 6867747"/>
              <a:gd name="connsiteX469" fmla="*/ 9914478 w 10243893"/>
              <a:gd name="connsiteY469" fmla="*/ 6344129 h 6867747"/>
              <a:gd name="connsiteX470" fmla="*/ 8165462 w 10243893"/>
              <a:gd name="connsiteY470" fmla="*/ 6159590 h 6867747"/>
              <a:gd name="connsiteX471" fmla="*/ 8165462 w 10243893"/>
              <a:gd name="connsiteY471" fmla="*/ 6387665 h 6867747"/>
              <a:gd name="connsiteX472" fmla="*/ 8248299 w 10243893"/>
              <a:gd name="connsiteY472" fmla="*/ 6414632 h 6867747"/>
              <a:gd name="connsiteX473" fmla="*/ 8299453 w 10243893"/>
              <a:gd name="connsiteY473" fmla="*/ 6344129 h 6867747"/>
              <a:gd name="connsiteX474" fmla="*/ 8299574 w 10243893"/>
              <a:gd name="connsiteY474" fmla="*/ 6344129 h 6867747"/>
              <a:gd name="connsiteX475" fmla="*/ 6550800 w 10243893"/>
              <a:gd name="connsiteY475" fmla="*/ 6159590 h 6867747"/>
              <a:gd name="connsiteX476" fmla="*/ 6550800 w 10243893"/>
              <a:gd name="connsiteY476" fmla="*/ 6387665 h 6867747"/>
              <a:gd name="connsiteX477" fmla="*/ 6633637 w 10243893"/>
              <a:gd name="connsiteY477" fmla="*/ 6414632 h 6867747"/>
              <a:gd name="connsiteX478" fmla="*/ 6684791 w 10243893"/>
              <a:gd name="connsiteY478" fmla="*/ 6344129 h 6867747"/>
              <a:gd name="connsiteX479" fmla="*/ 6684911 w 10243893"/>
              <a:gd name="connsiteY479" fmla="*/ 6344129 h 6867747"/>
              <a:gd name="connsiteX480" fmla="*/ 4934444 w 10243893"/>
              <a:gd name="connsiteY480" fmla="*/ 6159469 h 6867747"/>
              <a:gd name="connsiteX481" fmla="*/ 4934444 w 10243893"/>
              <a:gd name="connsiteY481" fmla="*/ 6387544 h 6867747"/>
              <a:gd name="connsiteX482" fmla="*/ 5017281 w 10243893"/>
              <a:gd name="connsiteY482" fmla="*/ 6414511 h 6867747"/>
              <a:gd name="connsiteX483" fmla="*/ 5068435 w 10243893"/>
              <a:gd name="connsiteY483" fmla="*/ 6344009 h 6867747"/>
              <a:gd name="connsiteX484" fmla="*/ 5068556 w 10243893"/>
              <a:gd name="connsiteY484" fmla="*/ 6344009 h 6867747"/>
              <a:gd name="connsiteX485" fmla="*/ 3319539 w 10243893"/>
              <a:gd name="connsiteY485" fmla="*/ 6159469 h 6867747"/>
              <a:gd name="connsiteX486" fmla="*/ 3319539 w 10243893"/>
              <a:gd name="connsiteY486" fmla="*/ 6387544 h 6867747"/>
              <a:gd name="connsiteX487" fmla="*/ 3402377 w 10243893"/>
              <a:gd name="connsiteY487" fmla="*/ 6414511 h 6867747"/>
              <a:gd name="connsiteX488" fmla="*/ 3453530 w 10243893"/>
              <a:gd name="connsiteY488" fmla="*/ 6344009 h 6867747"/>
              <a:gd name="connsiteX489" fmla="*/ 3453651 w 10243893"/>
              <a:gd name="connsiteY489" fmla="*/ 6344009 h 6867747"/>
              <a:gd name="connsiteX490" fmla="*/ 1704635 w 10243893"/>
              <a:gd name="connsiteY490" fmla="*/ 6159469 h 6867747"/>
              <a:gd name="connsiteX491" fmla="*/ 1704635 w 10243893"/>
              <a:gd name="connsiteY491" fmla="*/ 6387544 h 6867747"/>
              <a:gd name="connsiteX492" fmla="*/ 1787472 w 10243893"/>
              <a:gd name="connsiteY492" fmla="*/ 6414511 h 6867747"/>
              <a:gd name="connsiteX493" fmla="*/ 1838626 w 10243893"/>
              <a:gd name="connsiteY493" fmla="*/ 6344009 h 6867747"/>
              <a:gd name="connsiteX494" fmla="*/ 1838747 w 10243893"/>
              <a:gd name="connsiteY494" fmla="*/ 6344009 h 6867747"/>
              <a:gd name="connsiteX495" fmla="*/ 89730 w 10243893"/>
              <a:gd name="connsiteY495" fmla="*/ 6159348 h 6867747"/>
              <a:gd name="connsiteX496" fmla="*/ 89730 w 10243893"/>
              <a:gd name="connsiteY496" fmla="*/ 6387423 h 6867747"/>
              <a:gd name="connsiteX497" fmla="*/ 172568 w 10243893"/>
              <a:gd name="connsiteY497" fmla="*/ 6414390 h 6867747"/>
              <a:gd name="connsiteX498" fmla="*/ 223721 w 10243893"/>
              <a:gd name="connsiteY498" fmla="*/ 6343888 h 6867747"/>
              <a:gd name="connsiteX499" fmla="*/ 223842 w 10243893"/>
              <a:gd name="connsiteY499" fmla="*/ 6343888 h 6867747"/>
              <a:gd name="connsiteX500" fmla="*/ 8562476 w 10243893"/>
              <a:gd name="connsiteY500" fmla="*/ 6011329 h 6867747"/>
              <a:gd name="connsiteX501" fmla="*/ 8472746 w 10243893"/>
              <a:gd name="connsiteY501" fmla="*/ 6134799 h 6867747"/>
              <a:gd name="connsiteX502" fmla="*/ 8472746 w 10243893"/>
              <a:gd name="connsiteY502" fmla="*/ 6381860 h 6867747"/>
              <a:gd name="connsiteX503" fmla="*/ 8707593 w 10243893"/>
              <a:gd name="connsiteY503" fmla="*/ 6305552 h 6867747"/>
              <a:gd name="connsiteX504" fmla="*/ 8797323 w 10243893"/>
              <a:gd name="connsiteY504" fmla="*/ 6182083 h 6867747"/>
              <a:gd name="connsiteX505" fmla="*/ 8707593 w 10243893"/>
              <a:gd name="connsiteY505" fmla="*/ 6058734 h 6867747"/>
              <a:gd name="connsiteX506" fmla="*/ 8562476 w 10243893"/>
              <a:gd name="connsiteY506" fmla="*/ 6011571 h 6867747"/>
              <a:gd name="connsiteX507" fmla="*/ 6947572 w 10243893"/>
              <a:gd name="connsiteY507" fmla="*/ 6011329 h 6867747"/>
              <a:gd name="connsiteX508" fmla="*/ 6857842 w 10243893"/>
              <a:gd name="connsiteY508" fmla="*/ 6134799 h 6867747"/>
              <a:gd name="connsiteX509" fmla="*/ 6857842 w 10243893"/>
              <a:gd name="connsiteY509" fmla="*/ 6381860 h 6867747"/>
              <a:gd name="connsiteX510" fmla="*/ 7092689 w 10243893"/>
              <a:gd name="connsiteY510" fmla="*/ 6305552 h 6867747"/>
              <a:gd name="connsiteX511" fmla="*/ 7182419 w 10243893"/>
              <a:gd name="connsiteY511" fmla="*/ 6182083 h 6867747"/>
              <a:gd name="connsiteX512" fmla="*/ 7092689 w 10243893"/>
              <a:gd name="connsiteY512" fmla="*/ 6058734 h 6867747"/>
              <a:gd name="connsiteX513" fmla="*/ 6947572 w 10243893"/>
              <a:gd name="connsiteY513" fmla="*/ 6011571 h 6867747"/>
              <a:gd name="connsiteX514" fmla="*/ 5332668 w 10243893"/>
              <a:gd name="connsiteY514" fmla="*/ 6011329 h 6867747"/>
              <a:gd name="connsiteX515" fmla="*/ 5242937 w 10243893"/>
              <a:gd name="connsiteY515" fmla="*/ 6134799 h 6867747"/>
              <a:gd name="connsiteX516" fmla="*/ 5242937 w 10243893"/>
              <a:gd name="connsiteY516" fmla="*/ 6381860 h 6867747"/>
              <a:gd name="connsiteX517" fmla="*/ 5477784 w 10243893"/>
              <a:gd name="connsiteY517" fmla="*/ 6305552 h 6867747"/>
              <a:gd name="connsiteX518" fmla="*/ 5567515 w 10243893"/>
              <a:gd name="connsiteY518" fmla="*/ 6182083 h 6867747"/>
              <a:gd name="connsiteX519" fmla="*/ 5477784 w 10243893"/>
              <a:gd name="connsiteY519" fmla="*/ 6058734 h 6867747"/>
              <a:gd name="connsiteX520" fmla="*/ 5332668 w 10243893"/>
              <a:gd name="connsiteY520" fmla="*/ 6011571 h 6867747"/>
              <a:gd name="connsiteX521" fmla="*/ 3717763 w 10243893"/>
              <a:gd name="connsiteY521" fmla="*/ 6011329 h 6867747"/>
              <a:gd name="connsiteX522" fmla="*/ 3628033 w 10243893"/>
              <a:gd name="connsiteY522" fmla="*/ 6134799 h 6867747"/>
              <a:gd name="connsiteX523" fmla="*/ 3628033 w 10243893"/>
              <a:gd name="connsiteY523" fmla="*/ 6381860 h 6867747"/>
              <a:gd name="connsiteX524" fmla="*/ 3862879 w 10243893"/>
              <a:gd name="connsiteY524" fmla="*/ 6305552 h 6867747"/>
              <a:gd name="connsiteX525" fmla="*/ 3952610 w 10243893"/>
              <a:gd name="connsiteY525" fmla="*/ 6182083 h 6867747"/>
              <a:gd name="connsiteX526" fmla="*/ 3862879 w 10243893"/>
              <a:gd name="connsiteY526" fmla="*/ 6058734 h 6867747"/>
              <a:gd name="connsiteX527" fmla="*/ 3717763 w 10243893"/>
              <a:gd name="connsiteY527" fmla="*/ 6011571 h 6867747"/>
              <a:gd name="connsiteX528" fmla="*/ 3212153 w 10243893"/>
              <a:gd name="connsiteY528" fmla="*/ 6011208 h 6867747"/>
              <a:gd name="connsiteX529" fmla="*/ 3067037 w 10243893"/>
              <a:gd name="connsiteY529" fmla="*/ 6058371 h 6867747"/>
              <a:gd name="connsiteX530" fmla="*/ 3067037 w 10243893"/>
              <a:gd name="connsiteY530" fmla="*/ 6058613 h 6867747"/>
              <a:gd name="connsiteX531" fmla="*/ 2977306 w 10243893"/>
              <a:gd name="connsiteY531" fmla="*/ 6181962 h 6867747"/>
              <a:gd name="connsiteX532" fmla="*/ 3067037 w 10243893"/>
              <a:gd name="connsiteY532" fmla="*/ 6305432 h 6867747"/>
              <a:gd name="connsiteX533" fmla="*/ 3301884 w 10243893"/>
              <a:gd name="connsiteY533" fmla="*/ 6381739 h 6867747"/>
              <a:gd name="connsiteX534" fmla="*/ 3301884 w 10243893"/>
              <a:gd name="connsiteY534" fmla="*/ 6134678 h 6867747"/>
              <a:gd name="connsiteX535" fmla="*/ 1597249 w 10243893"/>
              <a:gd name="connsiteY535" fmla="*/ 6011208 h 6867747"/>
              <a:gd name="connsiteX536" fmla="*/ 1452132 w 10243893"/>
              <a:gd name="connsiteY536" fmla="*/ 6058371 h 6867747"/>
              <a:gd name="connsiteX537" fmla="*/ 1452011 w 10243893"/>
              <a:gd name="connsiteY537" fmla="*/ 6058613 h 6867747"/>
              <a:gd name="connsiteX538" fmla="*/ 1362281 w 10243893"/>
              <a:gd name="connsiteY538" fmla="*/ 6181962 h 6867747"/>
              <a:gd name="connsiteX539" fmla="*/ 1452011 w 10243893"/>
              <a:gd name="connsiteY539" fmla="*/ 6305432 h 6867747"/>
              <a:gd name="connsiteX540" fmla="*/ 1686979 w 10243893"/>
              <a:gd name="connsiteY540" fmla="*/ 6381739 h 6867747"/>
              <a:gd name="connsiteX541" fmla="*/ 1686979 w 10243893"/>
              <a:gd name="connsiteY541" fmla="*/ 6134678 h 6867747"/>
              <a:gd name="connsiteX542" fmla="*/ 9672497 w 10243893"/>
              <a:gd name="connsiteY542" fmla="*/ 6011087 h 6867747"/>
              <a:gd name="connsiteX543" fmla="*/ 9527380 w 10243893"/>
              <a:gd name="connsiteY543" fmla="*/ 6058250 h 6867747"/>
              <a:gd name="connsiteX544" fmla="*/ 9527380 w 10243893"/>
              <a:gd name="connsiteY544" fmla="*/ 6058492 h 6867747"/>
              <a:gd name="connsiteX545" fmla="*/ 9437649 w 10243893"/>
              <a:gd name="connsiteY545" fmla="*/ 6181841 h 6867747"/>
              <a:gd name="connsiteX546" fmla="*/ 9527380 w 10243893"/>
              <a:gd name="connsiteY546" fmla="*/ 6305311 h 6867747"/>
              <a:gd name="connsiteX547" fmla="*/ 9762227 w 10243893"/>
              <a:gd name="connsiteY547" fmla="*/ 6381618 h 6867747"/>
              <a:gd name="connsiteX548" fmla="*/ 9762227 w 10243893"/>
              <a:gd name="connsiteY548" fmla="*/ 6134557 h 6867747"/>
              <a:gd name="connsiteX549" fmla="*/ 8057592 w 10243893"/>
              <a:gd name="connsiteY549" fmla="*/ 6011087 h 6867747"/>
              <a:gd name="connsiteX550" fmla="*/ 7912475 w 10243893"/>
              <a:gd name="connsiteY550" fmla="*/ 6058250 h 6867747"/>
              <a:gd name="connsiteX551" fmla="*/ 7912354 w 10243893"/>
              <a:gd name="connsiteY551" fmla="*/ 6058492 h 6867747"/>
              <a:gd name="connsiteX552" fmla="*/ 7822624 w 10243893"/>
              <a:gd name="connsiteY552" fmla="*/ 6181841 h 6867747"/>
              <a:gd name="connsiteX553" fmla="*/ 7912354 w 10243893"/>
              <a:gd name="connsiteY553" fmla="*/ 6305311 h 6867747"/>
              <a:gd name="connsiteX554" fmla="*/ 8147322 w 10243893"/>
              <a:gd name="connsiteY554" fmla="*/ 6381618 h 6867747"/>
              <a:gd name="connsiteX555" fmla="*/ 8147322 w 10243893"/>
              <a:gd name="connsiteY555" fmla="*/ 6134557 h 6867747"/>
              <a:gd name="connsiteX556" fmla="*/ 6442930 w 10243893"/>
              <a:gd name="connsiteY556" fmla="*/ 6011087 h 6867747"/>
              <a:gd name="connsiteX557" fmla="*/ 6297813 w 10243893"/>
              <a:gd name="connsiteY557" fmla="*/ 6058250 h 6867747"/>
              <a:gd name="connsiteX558" fmla="*/ 6297571 w 10243893"/>
              <a:gd name="connsiteY558" fmla="*/ 6058492 h 6867747"/>
              <a:gd name="connsiteX559" fmla="*/ 6207962 w 10243893"/>
              <a:gd name="connsiteY559" fmla="*/ 6181841 h 6867747"/>
              <a:gd name="connsiteX560" fmla="*/ 6297692 w 10243893"/>
              <a:gd name="connsiteY560" fmla="*/ 6305311 h 6867747"/>
              <a:gd name="connsiteX561" fmla="*/ 6532660 w 10243893"/>
              <a:gd name="connsiteY561" fmla="*/ 6381618 h 6867747"/>
              <a:gd name="connsiteX562" fmla="*/ 6532660 w 10243893"/>
              <a:gd name="connsiteY562" fmla="*/ 6134557 h 6867747"/>
              <a:gd name="connsiteX563" fmla="*/ 4827783 w 10243893"/>
              <a:gd name="connsiteY563" fmla="*/ 6011087 h 6867747"/>
              <a:gd name="connsiteX564" fmla="*/ 4682667 w 10243893"/>
              <a:gd name="connsiteY564" fmla="*/ 6058250 h 6867747"/>
              <a:gd name="connsiteX565" fmla="*/ 4682667 w 10243893"/>
              <a:gd name="connsiteY565" fmla="*/ 6058492 h 6867747"/>
              <a:gd name="connsiteX566" fmla="*/ 4592936 w 10243893"/>
              <a:gd name="connsiteY566" fmla="*/ 6181841 h 6867747"/>
              <a:gd name="connsiteX567" fmla="*/ 4682667 w 10243893"/>
              <a:gd name="connsiteY567" fmla="*/ 6305311 h 6867747"/>
              <a:gd name="connsiteX568" fmla="*/ 4917514 w 10243893"/>
              <a:gd name="connsiteY568" fmla="*/ 6381618 h 6867747"/>
              <a:gd name="connsiteX569" fmla="*/ 4917514 w 10243893"/>
              <a:gd name="connsiteY569" fmla="*/ 6134557 h 6867747"/>
              <a:gd name="connsiteX570" fmla="*/ 2102617 w 10243893"/>
              <a:gd name="connsiteY570" fmla="*/ 6011087 h 6867747"/>
              <a:gd name="connsiteX571" fmla="*/ 2012886 w 10243893"/>
              <a:gd name="connsiteY571" fmla="*/ 6134557 h 6867747"/>
              <a:gd name="connsiteX572" fmla="*/ 2012886 w 10243893"/>
              <a:gd name="connsiteY572" fmla="*/ 6381618 h 6867747"/>
              <a:gd name="connsiteX573" fmla="*/ 2247854 w 10243893"/>
              <a:gd name="connsiteY573" fmla="*/ 6305311 h 6867747"/>
              <a:gd name="connsiteX574" fmla="*/ 2337585 w 10243893"/>
              <a:gd name="connsiteY574" fmla="*/ 6181841 h 6867747"/>
              <a:gd name="connsiteX575" fmla="*/ 2247854 w 10243893"/>
              <a:gd name="connsiteY575" fmla="*/ 6058492 h 6867747"/>
              <a:gd name="connsiteX576" fmla="*/ 2102738 w 10243893"/>
              <a:gd name="connsiteY576" fmla="*/ 6011329 h 6867747"/>
              <a:gd name="connsiteX577" fmla="*/ 487712 w 10243893"/>
              <a:gd name="connsiteY577" fmla="*/ 6011087 h 6867747"/>
              <a:gd name="connsiteX578" fmla="*/ 397982 w 10243893"/>
              <a:gd name="connsiteY578" fmla="*/ 6134557 h 6867747"/>
              <a:gd name="connsiteX579" fmla="*/ 397982 w 10243893"/>
              <a:gd name="connsiteY579" fmla="*/ 6381618 h 6867747"/>
              <a:gd name="connsiteX580" fmla="*/ 632950 w 10243893"/>
              <a:gd name="connsiteY580" fmla="*/ 6305311 h 6867747"/>
              <a:gd name="connsiteX581" fmla="*/ 722680 w 10243893"/>
              <a:gd name="connsiteY581" fmla="*/ 6181841 h 6867747"/>
              <a:gd name="connsiteX582" fmla="*/ 632950 w 10243893"/>
              <a:gd name="connsiteY582" fmla="*/ 6058492 h 6867747"/>
              <a:gd name="connsiteX583" fmla="*/ 487833 w 10243893"/>
              <a:gd name="connsiteY583" fmla="*/ 6011329 h 6867747"/>
              <a:gd name="connsiteX584" fmla="*/ 2820581 w 10243893"/>
              <a:gd name="connsiteY584" fmla="*/ 5997785 h 6867747"/>
              <a:gd name="connsiteX585" fmla="*/ 2820581 w 10243893"/>
              <a:gd name="connsiteY585" fmla="*/ 6138669 h 6867747"/>
              <a:gd name="connsiteX586" fmla="*/ 2686469 w 10243893"/>
              <a:gd name="connsiteY586" fmla="*/ 6182204 h 6867747"/>
              <a:gd name="connsiteX587" fmla="*/ 2820581 w 10243893"/>
              <a:gd name="connsiteY587" fmla="*/ 6225739 h 6867747"/>
              <a:gd name="connsiteX588" fmla="*/ 2820581 w 10243893"/>
              <a:gd name="connsiteY588" fmla="*/ 6366502 h 6867747"/>
              <a:gd name="connsiteX589" fmla="*/ 2903418 w 10243893"/>
              <a:gd name="connsiteY589" fmla="*/ 6252586 h 6867747"/>
              <a:gd name="connsiteX590" fmla="*/ 3037257 w 10243893"/>
              <a:gd name="connsiteY590" fmla="*/ 6296031 h 6867747"/>
              <a:gd name="connsiteX591" fmla="*/ 3037409 w 10243893"/>
              <a:gd name="connsiteY591" fmla="*/ 6296241 h 6867747"/>
              <a:gd name="connsiteX592" fmla="*/ 3037530 w 10243893"/>
              <a:gd name="connsiteY592" fmla="*/ 6296120 h 6867747"/>
              <a:gd name="connsiteX593" fmla="*/ 3037257 w 10243893"/>
              <a:gd name="connsiteY593" fmla="*/ 6296031 h 6867747"/>
              <a:gd name="connsiteX594" fmla="*/ 2954571 w 10243893"/>
              <a:gd name="connsiteY594" fmla="*/ 6182204 h 6867747"/>
              <a:gd name="connsiteX595" fmla="*/ 3037409 w 10243893"/>
              <a:gd name="connsiteY595" fmla="*/ 6068287 h 6867747"/>
              <a:gd name="connsiteX596" fmla="*/ 2903418 w 10243893"/>
              <a:gd name="connsiteY596" fmla="*/ 6111822 h 6867747"/>
              <a:gd name="connsiteX597" fmla="*/ 1205555 w 10243893"/>
              <a:gd name="connsiteY597" fmla="*/ 5997785 h 6867747"/>
              <a:gd name="connsiteX598" fmla="*/ 1205555 w 10243893"/>
              <a:gd name="connsiteY598" fmla="*/ 6138669 h 6867747"/>
              <a:gd name="connsiteX599" fmla="*/ 1071564 w 10243893"/>
              <a:gd name="connsiteY599" fmla="*/ 6182204 h 6867747"/>
              <a:gd name="connsiteX600" fmla="*/ 1205676 w 10243893"/>
              <a:gd name="connsiteY600" fmla="*/ 6225739 h 6867747"/>
              <a:gd name="connsiteX601" fmla="*/ 1205676 w 10243893"/>
              <a:gd name="connsiteY601" fmla="*/ 6366502 h 6867747"/>
              <a:gd name="connsiteX602" fmla="*/ 1288513 w 10243893"/>
              <a:gd name="connsiteY602" fmla="*/ 6252586 h 6867747"/>
              <a:gd name="connsiteX603" fmla="*/ 1422193 w 10243893"/>
              <a:gd name="connsiteY603" fmla="*/ 6295980 h 6867747"/>
              <a:gd name="connsiteX604" fmla="*/ 1422383 w 10243893"/>
              <a:gd name="connsiteY604" fmla="*/ 6296241 h 6867747"/>
              <a:gd name="connsiteX605" fmla="*/ 1422625 w 10243893"/>
              <a:gd name="connsiteY605" fmla="*/ 6296120 h 6867747"/>
              <a:gd name="connsiteX606" fmla="*/ 1422193 w 10243893"/>
              <a:gd name="connsiteY606" fmla="*/ 6295980 h 6867747"/>
              <a:gd name="connsiteX607" fmla="*/ 1339546 w 10243893"/>
              <a:gd name="connsiteY607" fmla="*/ 6182204 h 6867747"/>
              <a:gd name="connsiteX608" fmla="*/ 1422383 w 10243893"/>
              <a:gd name="connsiteY608" fmla="*/ 6068287 h 6867747"/>
              <a:gd name="connsiteX609" fmla="*/ 1288392 w 10243893"/>
              <a:gd name="connsiteY609" fmla="*/ 6111822 h 6867747"/>
              <a:gd name="connsiteX610" fmla="*/ 9281044 w 10243893"/>
              <a:gd name="connsiteY610" fmla="*/ 5997664 h 6867747"/>
              <a:gd name="connsiteX611" fmla="*/ 9281044 w 10243893"/>
              <a:gd name="connsiteY611" fmla="*/ 6138548 h 6867747"/>
              <a:gd name="connsiteX612" fmla="*/ 9146933 w 10243893"/>
              <a:gd name="connsiteY612" fmla="*/ 6182083 h 6867747"/>
              <a:gd name="connsiteX613" fmla="*/ 9281044 w 10243893"/>
              <a:gd name="connsiteY613" fmla="*/ 6225618 h 6867747"/>
              <a:gd name="connsiteX614" fmla="*/ 9281044 w 10243893"/>
              <a:gd name="connsiteY614" fmla="*/ 6366381 h 6867747"/>
              <a:gd name="connsiteX615" fmla="*/ 9363882 w 10243893"/>
              <a:gd name="connsiteY615" fmla="*/ 6252465 h 6867747"/>
              <a:gd name="connsiteX616" fmla="*/ 9497758 w 10243893"/>
              <a:gd name="connsiteY616" fmla="*/ 6295962 h 6867747"/>
              <a:gd name="connsiteX617" fmla="*/ 9497873 w 10243893"/>
              <a:gd name="connsiteY617" fmla="*/ 6296120 h 6867747"/>
              <a:gd name="connsiteX618" fmla="*/ 9497873 w 10243893"/>
              <a:gd name="connsiteY618" fmla="*/ 6295999 h 6867747"/>
              <a:gd name="connsiteX619" fmla="*/ 9497758 w 10243893"/>
              <a:gd name="connsiteY619" fmla="*/ 6295962 h 6867747"/>
              <a:gd name="connsiteX620" fmla="*/ 9415035 w 10243893"/>
              <a:gd name="connsiteY620" fmla="*/ 6182083 h 6867747"/>
              <a:gd name="connsiteX621" fmla="*/ 9497873 w 10243893"/>
              <a:gd name="connsiteY621" fmla="*/ 6068166 h 6867747"/>
              <a:gd name="connsiteX622" fmla="*/ 9363882 w 10243893"/>
              <a:gd name="connsiteY622" fmla="*/ 6111701 h 6867747"/>
              <a:gd name="connsiteX623" fmla="*/ 7666019 w 10243893"/>
              <a:gd name="connsiteY623" fmla="*/ 5997664 h 6867747"/>
              <a:gd name="connsiteX624" fmla="*/ 7666019 w 10243893"/>
              <a:gd name="connsiteY624" fmla="*/ 6138548 h 6867747"/>
              <a:gd name="connsiteX625" fmla="*/ 7531908 w 10243893"/>
              <a:gd name="connsiteY625" fmla="*/ 6182083 h 6867747"/>
              <a:gd name="connsiteX626" fmla="*/ 7666019 w 10243893"/>
              <a:gd name="connsiteY626" fmla="*/ 6225618 h 6867747"/>
              <a:gd name="connsiteX627" fmla="*/ 7666019 w 10243893"/>
              <a:gd name="connsiteY627" fmla="*/ 6366381 h 6867747"/>
              <a:gd name="connsiteX628" fmla="*/ 7748857 w 10243893"/>
              <a:gd name="connsiteY628" fmla="*/ 6252465 h 6867747"/>
              <a:gd name="connsiteX629" fmla="*/ 7882695 w 10243893"/>
              <a:gd name="connsiteY629" fmla="*/ 6295911 h 6867747"/>
              <a:gd name="connsiteX630" fmla="*/ 7882847 w 10243893"/>
              <a:gd name="connsiteY630" fmla="*/ 6296120 h 6867747"/>
              <a:gd name="connsiteX631" fmla="*/ 7882968 w 10243893"/>
              <a:gd name="connsiteY631" fmla="*/ 6295999 h 6867747"/>
              <a:gd name="connsiteX632" fmla="*/ 7882695 w 10243893"/>
              <a:gd name="connsiteY632" fmla="*/ 6295911 h 6867747"/>
              <a:gd name="connsiteX633" fmla="*/ 7800010 w 10243893"/>
              <a:gd name="connsiteY633" fmla="*/ 6182083 h 6867747"/>
              <a:gd name="connsiteX634" fmla="*/ 7882847 w 10243893"/>
              <a:gd name="connsiteY634" fmla="*/ 6068166 h 6867747"/>
              <a:gd name="connsiteX635" fmla="*/ 7748857 w 10243893"/>
              <a:gd name="connsiteY635" fmla="*/ 6111701 h 6867747"/>
              <a:gd name="connsiteX636" fmla="*/ 6051357 w 10243893"/>
              <a:gd name="connsiteY636" fmla="*/ 5997664 h 6867747"/>
              <a:gd name="connsiteX637" fmla="*/ 6051357 w 10243893"/>
              <a:gd name="connsiteY637" fmla="*/ 6138548 h 6867747"/>
              <a:gd name="connsiteX638" fmla="*/ 5917245 w 10243893"/>
              <a:gd name="connsiteY638" fmla="*/ 6182083 h 6867747"/>
              <a:gd name="connsiteX639" fmla="*/ 6051357 w 10243893"/>
              <a:gd name="connsiteY639" fmla="*/ 6225618 h 6867747"/>
              <a:gd name="connsiteX640" fmla="*/ 6051357 w 10243893"/>
              <a:gd name="connsiteY640" fmla="*/ 6366381 h 6867747"/>
              <a:gd name="connsiteX641" fmla="*/ 6134194 w 10243893"/>
              <a:gd name="connsiteY641" fmla="*/ 6252465 h 6867747"/>
              <a:gd name="connsiteX642" fmla="*/ 6268033 w 10243893"/>
              <a:gd name="connsiteY642" fmla="*/ 6295910 h 6867747"/>
              <a:gd name="connsiteX643" fmla="*/ 6268185 w 10243893"/>
              <a:gd name="connsiteY643" fmla="*/ 6296120 h 6867747"/>
              <a:gd name="connsiteX644" fmla="*/ 6268306 w 10243893"/>
              <a:gd name="connsiteY644" fmla="*/ 6295999 h 6867747"/>
              <a:gd name="connsiteX645" fmla="*/ 6268033 w 10243893"/>
              <a:gd name="connsiteY645" fmla="*/ 6295910 h 6867747"/>
              <a:gd name="connsiteX646" fmla="*/ 6185348 w 10243893"/>
              <a:gd name="connsiteY646" fmla="*/ 6182083 h 6867747"/>
              <a:gd name="connsiteX647" fmla="*/ 6268185 w 10243893"/>
              <a:gd name="connsiteY647" fmla="*/ 6068166 h 6867747"/>
              <a:gd name="connsiteX648" fmla="*/ 6134194 w 10243893"/>
              <a:gd name="connsiteY648" fmla="*/ 6111701 h 6867747"/>
              <a:gd name="connsiteX649" fmla="*/ 4436332 w 10243893"/>
              <a:gd name="connsiteY649" fmla="*/ 5997664 h 6867747"/>
              <a:gd name="connsiteX650" fmla="*/ 4436332 w 10243893"/>
              <a:gd name="connsiteY650" fmla="*/ 6138548 h 6867747"/>
              <a:gd name="connsiteX651" fmla="*/ 4302220 w 10243893"/>
              <a:gd name="connsiteY651" fmla="*/ 6182083 h 6867747"/>
              <a:gd name="connsiteX652" fmla="*/ 4436332 w 10243893"/>
              <a:gd name="connsiteY652" fmla="*/ 6225618 h 6867747"/>
              <a:gd name="connsiteX653" fmla="*/ 4436332 w 10243893"/>
              <a:gd name="connsiteY653" fmla="*/ 6366381 h 6867747"/>
              <a:gd name="connsiteX654" fmla="*/ 4519169 w 10243893"/>
              <a:gd name="connsiteY654" fmla="*/ 6252465 h 6867747"/>
              <a:gd name="connsiteX655" fmla="*/ 4653045 w 10243893"/>
              <a:gd name="connsiteY655" fmla="*/ 6295962 h 6867747"/>
              <a:gd name="connsiteX656" fmla="*/ 4653160 w 10243893"/>
              <a:gd name="connsiteY656" fmla="*/ 6296120 h 6867747"/>
              <a:gd name="connsiteX657" fmla="*/ 4653160 w 10243893"/>
              <a:gd name="connsiteY657" fmla="*/ 6295999 h 6867747"/>
              <a:gd name="connsiteX658" fmla="*/ 4653045 w 10243893"/>
              <a:gd name="connsiteY658" fmla="*/ 6295962 h 6867747"/>
              <a:gd name="connsiteX659" fmla="*/ 4570322 w 10243893"/>
              <a:gd name="connsiteY659" fmla="*/ 6182083 h 6867747"/>
              <a:gd name="connsiteX660" fmla="*/ 4653160 w 10243893"/>
              <a:gd name="connsiteY660" fmla="*/ 6068166 h 6867747"/>
              <a:gd name="connsiteX661" fmla="*/ 4519169 w 10243893"/>
              <a:gd name="connsiteY661" fmla="*/ 6111701 h 6867747"/>
              <a:gd name="connsiteX662" fmla="*/ 8954291 w 10243893"/>
              <a:gd name="connsiteY662" fmla="*/ 5997301 h 6867747"/>
              <a:gd name="connsiteX663" fmla="*/ 8871453 w 10243893"/>
              <a:gd name="connsiteY663" fmla="*/ 6111339 h 6867747"/>
              <a:gd name="connsiteX664" fmla="*/ 8871333 w 10243893"/>
              <a:gd name="connsiteY664" fmla="*/ 6111218 h 6867747"/>
              <a:gd name="connsiteX665" fmla="*/ 8737342 w 10243893"/>
              <a:gd name="connsiteY665" fmla="*/ 6067683 h 6867747"/>
              <a:gd name="connsiteX666" fmla="*/ 8820179 w 10243893"/>
              <a:gd name="connsiteY666" fmla="*/ 6181599 h 6867747"/>
              <a:gd name="connsiteX667" fmla="*/ 8737342 w 10243893"/>
              <a:gd name="connsiteY667" fmla="*/ 6295637 h 6867747"/>
              <a:gd name="connsiteX668" fmla="*/ 8871453 w 10243893"/>
              <a:gd name="connsiteY668" fmla="*/ 6252101 h 6867747"/>
              <a:gd name="connsiteX669" fmla="*/ 8954291 w 10243893"/>
              <a:gd name="connsiteY669" fmla="*/ 6366139 h 6867747"/>
              <a:gd name="connsiteX670" fmla="*/ 8954291 w 10243893"/>
              <a:gd name="connsiteY670" fmla="*/ 6225255 h 6867747"/>
              <a:gd name="connsiteX671" fmla="*/ 9088402 w 10243893"/>
              <a:gd name="connsiteY671" fmla="*/ 6181720 h 6867747"/>
              <a:gd name="connsiteX672" fmla="*/ 8954291 w 10243893"/>
              <a:gd name="connsiteY672" fmla="*/ 6138185 h 6867747"/>
              <a:gd name="connsiteX673" fmla="*/ 7339386 w 10243893"/>
              <a:gd name="connsiteY673" fmla="*/ 5997301 h 6867747"/>
              <a:gd name="connsiteX674" fmla="*/ 7256549 w 10243893"/>
              <a:gd name="connsiteY674" fmla="*/ 6111339 h 6867747"/>
              <a:gd name="connsiteX675" fmla="*/ 7256428 w 10243893"/>
              <a:gd name="connsiteY675" fmla="*/ 6111218 h 6867747"/>
              <a:gd name="connsiteX676" fmla="*/ 7122437 w 10243893"/>
              <a:gd name="connsiteY676" fmla="*/ 6067683 h 6867747"/>
              <a:gd name="connsiteX677" fmla="*/ 7205275 w 10243893"/>
              <a:gd name="connsiteY677" fmla="*/ 6181599 h 6867747"/>
              <a:gd name="connsiteX678" fmla="*/ 7122437 w 10243893"/>
              <a:gd name="connsiteY678" fmla="*/ 6295637 h 6867747"/>
              <a:gd name="connsiteX679" fmla="*/ 7256549 w 10243893"/>
              <a:gd name="connsiteY679" fmla="*/ 6252101 h 6867747"/>
              <a:gd name="connsiteX680" fmla="*/ 7339386 w 10243893"/>
              <a:gd name="connsiteY680" fmla="*/ 6366139 h 6867747"/>
              <a:gd name="connsiteX681" fmla="*/ 7339386 w 10243893"/>
              <a:gd name="connsiteY681" fmla="*/ 6225255 h 6867747"/>
              <a:gd name="connsiteX682" fmla="*/ 7473498 w 10243893"/>
              <a:gd name="connsiteY682" fmla="*/ 6181720 h 6867747"/>
              <a:gd name="connsiteX683" fmla="*/ 7339386 w 10243893"/>
              <a:gd name="connsiteY683" fmla="*/ 6138185 h 6867747"/>
              <a:gd name="connsiteX684" fmla="*/ 5724482 w 10243893"/>
              <a:gd name="connsiteY684" fmla="*/ 5997301 h 6867747"/>
              <a:gd name="connsiteX685" fmla="*/ 5641645 w 10243893"/>
              <a:gd name="connsiteY685" fmla="*/ 6111339 h 6867747"/>
              <a:gd name="connsiteX686" fmla="*/ 5641524 w 10243893"/>
              <a:gd name="connsiteY686" fmla="*/ 6111218 h 6867747"/>
              <a:gd name="connsiteX687" fmla="*/ 5507533 w 10243893"/>
              <a:gd name="connsiteY687" fmla="*/ 6067683 h 6867747"/>
              <a:gd name="connsiteX688" fmla="*/ 5590370 w 10243893"/>
              <a:gd name="connsiteY688" fmla="*/ 6181599 h 6867747"/>
              <a:gd name="connsiteX689" fmla="*/ 5507533 w 10243893"/>
              <a:gd name="connsiteY689" fmla="*/ 6295637 h 6867747"/>
              <a:gd name="connsiteX690" fmla="*/ 5641645 w 10243893"/>
              <a:gd name="connsiteY690" fmla="*/ 6252101 h 6867747"/>
              <a:gd name="connsiteX691" fmla="*/ 5724482 w 10243893"/>
              <a:gd name="connsiteY691" fmla="*/ 6366139 h 6867747"/>
              <a:gd name="connsiteX692" fmla="*/ 5724482 w 10243893"/>
              <a:gd name="connsiteY692" fmla="*/ 6225255 h 6867747"/>
              <a:gd name="connsiteX693" fmla="*/ 5858594 w 10243893"/>
              <a:gd name="connsiteY693" fmla="*/ 6181720 h 6867747"/>
              <a:gd name="connsiteX694" fmla="*/ 5724482 w 10243893"/>
              <a:gd name="connsiteY694" fmla="*/ 6138185 h 6867747"/>
              <a:gd name="connsiteX695" fmla="*/ 4109577 w 10243893"/>
              <a:gd name="connsiteY695" fmla="*/ 5997301 h 6867747"/>
              <a:gd name="connsiteX696" fmla="*/ 4026740 w 10243893"/>
              <a:gd name="connsiteY696" fmla="*/ 6111339 h 6867747"/>
              <a:gd name="connsiteX697" fmla="*/ 4026619 w 10243893"/>
              <a:gd name="connsiteY697" fmla="*/ 6111218 h 6867747"/>
              <a:gd name="connsiteX698" fmla="*/ 3892629 w 10243893"/>
              <a:gd name="connsiteY698" fmla="*/ 6067683 h 6867747"/>
              <a:gd name="connsiteX699" fmla="*/ 3975466 w 10243893"/>
              <a:gd name="connsiteY699" fmla="*/ 6181599 h 6867747"/>
              <a:gd name="connsiteX700" fmla="*/ 3892629 w 10243893"/>
              <a:gd name="connsiteY700" fmla="*/ 6295637 h 6867747"/>
              <a:gd name="connsiteX701" fmla="*/ 4026740 w 10243893"/>
              <a:gd name="connsiteY701" fmla="*/ 6252101 h 6867747"/>
              <a:gd name="connsiteX702" fmla="*/ 4109577 w 10243893"/>
              <a:gd name="connsiteY702" fmla="*/ 6366139 h 6867747"/>
              <a:gd name="connsiteX703" fmla="*/ 4109577 w 10243893"/>
              <a:gd name="connsiteY703" fmla="*/ 6225255 h 6867747"/>
              <a:gd name="connsiteX704" fmla="*/ 4243690 w 10243893"/>
              <a:gd name="connsiteY704" fmla="*/ 6181720 h 6867747"/>
              <a:gd name="connsiteX705" fmla="*/ 4109577 w 10243893"/>
              <a:gd name="connsiteY705" fmla="*/ 6138185 h 6867747"/>
              <a:gd name="connsiteX706" fmla="*/ 879164 w 10243893"/>
              <a:gd name="connsiteY706" fmla="*/ 5997301 h 6867747"/>
              <a:gd name="connsiteX707" fmla="*/ 796327 w 10243893"/>
              <a:gd name="connsiteY707" fmla="*/ 6111339 h 6867747"/>
              <a:gd name="connsiteX708" fmla="*/ 796206 w 10243893"/>
              <a:gd name="connsiteY708" fmla="*/ 6111218 h 6867747"/>
              <a:gd name="connsiteX709" fmla="*/ 662215 w 10243893"/>
              <a:gd name="connsiteY709" fmla="*/ 6067683 h 6867747"/>
              <a:gd name="connsiteX710" fmla="*/ 745052 w 10243893"/>
              <a:gd name="connsiteY710" fmla="*/ 6181599 h 6867747"/>
              <a:gd name="connsiteX711" fmla="*/ 662215 w 10243893"/>
              <a:gd name="connsiteY711" fmla="*/ 6295637 h 6867747"/>
              <a:gd name="connsiteX712" fmla="*/ 796327 w 10243893"/>
              <a:gd name="connsiteY712" fmla="*/ 6252101 h 6867747"/>
              <a:gd name="connsiteX713" fmla="*/ 879164 w 10243893"/>
              <a:gd name="connsiteY713" fmla="*/ 6366139 h 6867747"/>
              <a:gd name="connsiteX714" fmla="*/ 879164 w 10243893"/>
              <a:gd name="connsiteY714" fmla="*/ 6225255 h 6867747"/>
              <a:gd name="connsiteX715" fmla="*/ 1013276 w 10243893"/>
              <a:gd name="connsiteY715" fmla="*/ 6181720 h 6867747"/>
              <a:gd name="connsiteX716" fmla="*/ 879164 w 10243893"/>
              <a:gd name="connsiteY716" fmla="*/ 6138185 h 6867747"/>
              <a:gd name="connsiteX717" fmla="*/ 2494552 w 10243893"/>
              <a:gd name="connsiteY717" fmla="*/ 5997059 h 6867747"/>
              <a:gd name="connsiteX718" fmla="*/ 2411715 w 10243893"/>
              <a:gd name="connsiteY718" fmla="*/ 6111097 h 6867747"/>
              <a:gd name="connsiteX719" fmla="*/ 2411594 w 10243893"/>
              <a:gd name="connsiteY719" fmla="*/ 6110976 h 6867747"/>
              <a:gd name="connsiteX720" fmla="*/ 2277603 w 10243893"/>
              <a:gd name="connsiteY720" fmla="*/ 6067441 h 6867747"/>
              <a:gd name="connsiteX721" fmla="*/ 2360440 w 10243893"/>
              <a:gd name="connsiteY721" fmla="*/ 6181357 h 6867747"/>
              <a:gd name="connsiteX722" fmla="*/ 2277603 w 10243893"/>
              <a:gd name="connsiteY722" fmla="*/ 6295395 h 6867747"/>
              <a:gd name="connsiteX723" fmla="*/ 2411715 w 10243893"/>
              <a:gd name="connsiteY723" fmla="*/ 6251859 h 6867747"/>
              <a:gd name="connsiteX724" fmla="*/ 2494552 w 10243893"/>
              <a:gd name="connsiteY724" fmla="*/ 6365897 h 6867747"/>
              <a:gd name="connsiteX725" fmla="*/ 2494552 w 10243893"/>
              <a:gd name="connsiteY725" fmla="*/ 6225013 h 6867747"/>
              <a:gd name="connsiteX726" fmla="*/ 2628664 w 10243893"/>
              <a:gd name="connsiteY726" fmla="*/ 6181478 h 6867747"/>
              <a:gd name="connsiteX727" fmla="*/ 2494552 w 10243893"/>
              <a:gd name="connsiteY727" fmla="*/ 6137943 h 6867747"/>
              <a:gd name="connsiteX728" fmla="*/ 9925845 w 10243893"/>
              <a:gd name="connsiteY728" fmla="*/ 5929338 h 6867747"/>
              <a:gd name="connsiteX729" fmla="*/ 9780608 w 10243893"/>
              <a:gd name="connsiteY729" fmla="*/ 5976501 h 6867747"/>
              <a:gd name="connsiteX730" fmla="*/ 9780608 w 10243893"/>
              <a:gd name="connsiteY730" fmla="*/ 6129115 h 6867747"/>
              <a:gd name="connsiteX731" fmla="*/ 9925845 w 10243893"/>
              <a:gd name="connsiteY731" fmla="*/ 6328893 h 6867747"/>
              <a:gd name="connsiteX732" fmla="*/ 10071083 w 10243893"/>
              <a:gd name="connsiteY732" fmla="*/ 6129115 h 6867747"/>
              <a:gd name="connsiteX733" fmla="*/ 10071083 w 10243893"/>
              <a:gd name="connsiteY733" fmla="*/ 5976501 h 6867747"/>
              <a:gd name="connsiteX734" fmla="*/ 8310578 w 10243893"/>
              <a:gd name="connsiteY734" fmla="*/ 5929338 h 6867747"/>
              <a:gd name="connsiteX735" fmla="*/ 8165341 w 10243893"/>
              <a:gd name="connsiteY735" fmla="*/ 5976501 h 6867747"/>
              <a:gd name="connsiteX736" fmla="*/ 8165341 w 10243893"/>
              <a:gd name="connsiteY736" fmla="*/ 6129115 h 6867747"/>
              <a:gd name="connsiteX737" fmla="*/ 8310578 w 10243893"/>
              <a:gd name="connsiteY737" fmla="*/ 6328893 h 6867747"/>
              <a:gd name="connsiteX738" fmla="*/ 8455815 w 10243893"/>
              <a:gd name="connsiteY738" fmla="*/ 6129115 h 6867747"/>
              <a:gd name="connsiteX739" fmla="*/ 8455815 w 10243893"/>
              <a:gd name="connsiteY739" fmla="*/ 5976501 h 6867747"/>
              <a:gd name="connsiteX740" fmla="*/ 6695916 w 10243893"/>
              <a:gd name="connsiteY740" fmla="*/ 5929338 h 6867747"/>
              <a:gd name="connsiteX741" fmla="*/ 6550679 w 10243893"/>
              <a:gd name="connsiteY741" fmla="*/ 5976501 h 6867747"/>
              <a:gd name="connsiteX742" fmla="*/ 6550679 w 10243893"/>
              <a:gd name="connsiteY742" fmla="*/ 6129115 h 6867747"/>
              <a:gd name="connsiteX743" fmla="*/ 6695916 w 10243893"/>
              <a:gd name="connsiteY743" fmla="*/ 6328893 h 6867747"/>
              <a:gd name="connsiteX744" fmla="*/ 6841154 w 10243893"/>
              <a:gd name="connsiteY744" fmla="*/ 6129115 h 6867747"/>
              <a:gd name="connsiteX745" fmla="*/ 6841154 w 10243893"/>
              <a:gd name="connsiteY745" fmla="*/ 5976501 h 6867747"/>
              <a:gd name="connsiteX746" fmla="*/ 5079560 w 10243893"/>
              <a:gd name="connsiteY746" fmla="*/ 5929218 h 6867747"/>
              <a:gd name="connsiteX747" fmla="*/ 4934323 w 10243893"/>
              <a:gd name="connsiteY747" fmla="*/ 5976380 h 6867747"/>
              <a:gd name="connsiteX748" fmla="*/ 4934323 w 10243893"/>
              <a:gd name="connsiteY748" fmla="*/ 6128994 h 6867747"/>
              <a:gd name="connsiteX749" fmla="*/ 5079560 w 10243893"/>
              <a:gd name="connsiteY749" fmla="*/ 6328772 h 6867747"/>
              <a:gd name="connsiteX750" fmla="*/ 5224798 w 10243893"/>
              <a:gd name="connsiteY750" fmla="*/ 6128994 h 6867747"/>
              <a:gd name="connsiteX751" fmla="*/ 5224798 w 10243893"/>
              <a:gd name="connsiteY751" fmla="*/ 5976380 h 6867747"/>
              <a:gd name="connsiteX752" fmla="*/ 3464656 w 10243893"/>
              <a:gd name="connsiteY752" fmla="*/ 5929218 h 6867747"/>
              <a:gd name="connsiteX753" fmla="*/ 3319418 w 10243893"/>
              <a:gd name="connsiteY753" fmla="*/ 5976380 h 6867747"/>
              <a:gd name="connsiteX754" fmla="*/ 3319418 w 10243893"/>
              <a:gd name="connsiteY754" fmla="*/ 6128994 h 6867747"/>
              <a:gd name="connsiteX755" fmla="*/ 3464656 w 10243893"/>
              <a:gd name="connsiteY755" fmla="*/ 6328772 h 6867747"/>
              <a:gd name="connsiteX756" fmla="*/ 3609893 w 10243893"/>
              <a:gd name="connsiteY756" fmla="*/ 6128994 h 6867747"/>
              <a:gd name="connsiteX757" fmla="*/ 3609893 w 10243893"/>
              <a:gd name="connsiteY757" fmla="*/ 5976380 h 6867747"/>
              <a:gd name="connsiteX758" fmla="*/ 1849751 w 10243893"/>
              <a:gd name="connsiteY758" fmla="*/ 5929218 h 6867747"/>
              <a:gd name="connsiteX759" fmla="*/ 1704514 w 10243893"/>
              <a:gd name="connsiteY759" fmla="*/ 5976380 h 6867747"/>
              <a:gd name="connsiteX760" fmla="*/ 1704514 w 10243893"/>
              <a:gd name="connsiteY760" fmla="*/ 6128994 h 6867747"/>
              <a:gd name="connsiteX761" fmla="*/ 1849751 w 10243893"/>
              <a:gd name="connsiteY761" fmla="*/ 6328772 h 6867747"/>
              <a:gd name="connsiteX762" fmla="*/ 1994989 w 10243893"/>
              <a:gd name="connsiteY762" fmla="*/ 6128994 h 6867747"/>
              <a:gd name="connsiteX763" fmla="*/ 1994989 w 10243893"/>
              <a:gd name="connsiteY763" fmla="*/ 5976380 h 6867747"/>
              <a:gd name="connsiteX764" fmla="*/ 234847 w 10243893"/>
              <a:gd name="connsiteY764" fmla="*/ 5929218 h 6867747"/>
              <a:gd name="connsiteX765" fmla="*/ 89609 w 10243893"/>
              <a:gd name="connsiteY765" fmla="*/ 5976380 h 6867747"/>
              <a:gd name="connsiteX766" fmla="*/ 89609 w 10243893"/>
              <a:gd name="connsiteY766" fmla="*/ 6128994 h 6867747"/>
              <a:gd name="connsiteX767" fmla="*/ 234847 w 10243893"/>
              <a:gd name="connsiteY767" fmla="*/ 6328772 h 6867747"/>
              <a:gd name="connsiteX768" fmla="*/ 380084 w 10243893"/>
              <a:gd name="connsiteY768" fmla="*/ 6128994 h 6867747"/>
              <a:gd name="connsiteX769" fmla="*/ 380084 w 10243893"/>
              <a:gd name="connsiteY769" fmla="*/ 5976380 h 6867747"/>
              <a:gd name="connsiteX770" fmla="*/ 10242441 w 10243893"/>
              <a:gd name="connsiteY770" fmla="*/ 5891125 h 6867747"/>
              <a:gd name="connsiteX771" fmla="*/ 10242441 w 10243893"/>
              <a:gd name="connsiteY771" fmla="*/ 5948203 h 6867747"/>
              <a:gd name="connsiteX772" fmla="*/ 10221641 w 10243893"/>
              <a:gd name="connsiteY772" fmla="*/ 5919664 h 6867747"/>
              <a:gd name="connsiteX773" fmla="*/ 1604357 w 10243893"/>
              <a:gd name="connsiteY773" fmla="*/ 5849153 h 6867747"/>
              <a:gd name="connsiteX774" fmla="*/ 1604384 w 10243893"/>
              <a:gd name="connsiteY774" fmla="*/ 5849162 h 6867747"/>
              <a:gd name="connsiteX775" fmla="*/ 1604263 w 10243893"/>
              <a:gd name="connsiteY775" fmla="*/ 5849282 h 6867747"/>
              <a:gd name="connsiteX776" fmla="*/ 6450037 w 10243893"/>
              <a:gd name="connsiteY776" fmla="*/ 5849033 h 6867747"/>
              <a:gd name="connsiteX777" fmla="*/ 6450064 w 10243893"/>
              <a:gd name="connsiteY777" fmla="*/ 5849041 h 6867747"/>
              <a:gd name="connsiteX778" fmla="*/ 6449943 w 10243893"/>
              <a:gd name="connsiteY778" fmla="*/ 5849162 h 6867747"/>
              <a:gd name="connsiteX779" fmla="*/ 9679604 w 10243893"/>
              <a:gd name="connsiteY779" fmla="*/ 5849033 h 6867747"/>
              <a:gd name="connsiteX780" fmla="*/ 9679631 w 10243893"/>
              <a:gd name="connsiteY780" fmla="*/ 5849041 h 6867747"/>
              <a:gd name="connsiteX781" fmla="*/ 9679510 w 10243893"/>
              <a:gd name="connsiteY781" fmla="*/ 5849162 h 6867747"/>
              <a:gd name="connsiteX782" fmla="*/ 4834892 w 10243893"/>
              <a:gd name="connsiteY782" fmla="*/ 5849033 h 6867747"/>
              <a:gd name="connsiteX783" fmla="*/ 4834918 w 10243893"/>
              <a:gd name="connsiteY783" fmla="*/ 5849041 h 6867747"/>
              <a:gd name="connsiteX784" fmla="*/ 4834797 w 10243893"/>
              <a:gd name="connsiteY784" fmla="*/ 5849162 h 6867747"/>
              <a:gd name="connsiteX785" fmla="*/ 9117909 w 10243893"/>
              <a:gd name="connsiteY785" fmla="*/ 5772854 h 6867747"/>
              <a:gd name="connsiteX786" fmla="*/ 8972672 w 10243893"/>
              <a:gd name="connsiteY786" fmla="*/ 5972631 h 6867747"/>
              <a:gd name="connsiteX787" fmla="*/ 8972672 w 10243893"/>
              <a:gd name="connsiteY787" fmla="*/ 6125246 h 6867747"/>
              <a:gd name="connsiteX788" fmla="*/ 9117909 w 10243893"/>
              <a:gd name="connsiteY788" fmla="*/ 6172408 h 6867747"/>
              <a:gd name="connsiteX789" fmla="*/ 9263147 w 10243893"/>
              <a:gd name="connsiteY789" fmla="*/ 6125246 h 6867747"/>
              <a:gd name="connsiteX790" fmla="*/ 9263147 w 10243893"/>
              <a:gd name="connsiteY790" fmla="*/ 5972631 h 6867747"/>
              <a:gd name="connsiteX791" fmla="*/ 7502642 w 10243893"/>
              <a:gd name="connsiteY791" fmla="*/ 5772854 h 6867747"/>
              <a:gd name="connsiteX792" fmla="*/ 7357405 w 10243893"/>
              <a:gd name="connsiteY792" fmla="*/ 5972631 h 6867747"/>
              <a:gd name="connsiteX793" fmla="*/ 7357405 w 10243893"/>
              <a:gd name="connsiteY793" fmla="*/ 6125246 h 6867747"/>
              <a:gd name="connsiteX794" fmla="*/ 7502642 w 10243893"/>
              <a:gd name="connsiteY794" fmla="*/ 6172408 h 6867747"/>
              <a:gd name="connsiteX795" fmla="*/ 7647880 w 10243893"/>
              <a:gd name="connsiteY795" fmla="*/ 6125246 h 6867747"/>
              <a:gd name="connsiteX796" fmla="*/ 7647880 w 10243893"/>
              <a:gd name="connsiteY796" fmla="*/ 5972631 h 6867747"/>
              <a:gd name="connsiteX797" fmla="*/ 5888101 w 10243893"/>
              <a:gd name="connsiteY797" fmla="*/ 5772854 h 6867747"/>
              <a:gd name="connsiteX798" fmla="*/ 5742864 w 10243893"/>
              <a:gd name="connsiteY798" fmla="*/ 5972631 h 6867747"/>
              <a:gd name="connsiteX799" fmla="*/ 5742864 w 10243893"/>
              <a:gd name="connsiteY799" fmla="*/ 6125246 h 6867747"/>
              <a:gd name="connsiteX800" fmla="*/ 5888101 w 10243893"/>
              <a:gd name="connsiteY800" fmla="*/ 6172408 h 6867747"/>
              <a:gd name="connsiteX801" fmla="*/ 6033338 w 10243893"/>
              <a:gd name="connsiteY801" fmla="*/ 6125246 h 6867747"/>
              <a:gd name="connsiteX802" fmla="*/ 6033338 w 10243893"/>
              <a:gd name="connsiteY802" fmla="*/ 5972631 h 6867747"/>
              <a:gd name="connsiteX803" fmla="*/ 4273196 w 10243893"/>
              <a:gd name="connsiteY803" fmla="*/ 5772854 h 6867747"/>
              <a:gd name="connsiteX804" fmla="*/ 4127959 w 10243893"/>
              <a:gd name="connsiteY804" fmla="*/ 5972631 h 6867747"/>
              <a:gd name="connsiteX805" fmla="*/ 4127959 w 10243893"/>
              <a:gd name="connsiteY805" fmla="*/ 6125246 h 6867747"/>
              <a:gd name="connsiteX806" fmla="*/ 4273196 w 10243893"/>
              <a:gd name="connsiteY806" fmla="*/ 6172408 h 6867747"/>
              <a:gd name="connsiteX807" fmla="*/ 4418434 w 10243893"/>
              <a:gd name="connsiteY807" fmla="*/ 6125246 h 6867747"/>
              <a:gd name="connsiteX808" fmla="*/ 4418434 w 10243893"/>
              <a:gd name="connsiteY808" fmla="*/ 5972631 h 6867747"/>
              <a:gd name="connsiteX809" fmla="*/ 1042420 w 10243893"/>
              <a:gd name="connsiteY809" fmla="*/ 5772854 h 6867747"/>
              <a:gd name="connsiteX810" fmla="*/ 897183 w 10243893"/>
              <a:gd name="connsiteY810" fmla="*/ 5972631 h 6867747"/>
              <a:gd name="connsiteX811" fmla="*/ 897183 w 10243893"/>
              <a:gd name="connsiteY811" fmla="*/ 6125246 h 6867747"/>
              <a:gd name="connsiteX812" fmla="*/ 1042420 w 10243893"/>
              <a:gd name="connsiteY812" fmla="*/ 6172408 h 6867747"/>
              <a:gd name="connsiteX813" fmla="*/ 1187657 w 10243893"/>
              <a:gd name="connsiteY813" fmla="*/ 6125246 h 6867747"/>
              <a:gd name="connsiteX814" fmla="*/ 1187657 w 10243893"/>
              <a:gd name="connsiteY814" fmla="*/ 5972631 h 6867747"/>
              <a:gd name="connsiteX815" fmla="*/ 2657808 w 10243893"/>
              <a:gd name="connsiteY815" fmla="*/ 5772613 h 6867747"/>
              <a:gd name="connsiteX816" fmla="*/ 2512571 w 10243893"/>
              <a:gd name="connsiteY816" fmla="*/ 5972389 h 6867747"/>
              <a:gd name="connsiteX817" fmla="*/ 2512571 w 10243893"/>
              <a:gd name="connsiteY817" fmla="*/ 6125004 h 6867747"/>
              <a:gd name="connsiteX818" fmla="*/ 2657808 w 10243893"/>
              <a:gd name="connsiteY818" fmla="*/ 6172167 h 6867747"/>
              <a:gd name="connsiteX819" fmla="*/ 2803046 w 10243893"/>
              <a:gd name="connsiteY819" fmla="*/ 6125004 h 6867747"/>
              <a:gd name="connsiteX820" fmla="*/ 2803046 w 10243893"/>
              <a:gd name="connsiteY820" fmla="*/ 5972389 h 6867747"/>
              <a:gd name="connsiteX821" fmla="*/ 8472746 w 10243893"/>
              <a:gd name="connsiteY821" fmla="*/ 5735487 h 6867747"/>
              <a:gd name="connsiteX822" fmla="*/ 8472746 w 10243893"/>
              <a:gd name="connsiteY822" fmla="*/ 5876371 h 6867747"/>
              <a:gd name="connsiteX823" fmla="*/ 8338634 w 10243893"/>
              <a:gd name="connsiteY823" fmla="*/ 5919906 h 6867747"/>
              <a:gd name="connsiteX824" fmla="*/ 8472746 w 10243893"/>
              <a:gd name="connsiteY824" fmla="*/ 5963441 h 6867747"/>
              <a:gd name="connsiteX825" fmla="*/ 8472746 w 10243893"/>
              <a:gd name="connsiteY825" fmla="*/ 6104324 h 6867747"/>
              <a:gd name="connsiteX826" fmla="*/ 8555583 w 10243893"/>
              <a:gd name="connsiteY826" fmla="*/ 5990287 h 6867747"/>
              <a:gd name="connsiteX827" fmla="*/ 8689695 w 10243893"/>
              <a:gd name="connsiteY827" fmla="*/ 6033822 h 6867747"/>
              <a:gd name="connsiteX828" fmla="*/ 8606857 w 10243893"/>
              <a:gd name="connsiteY828" fmla="*/ 5919906 h 6867747"/>
              <a:gd name="connsiteX829" fmla="*/ 8689695 w 10243893"/>
              <a:gd name="connsiteY829" fmla="*/ 5805868 h 6867747"/>
              <a:gd name="connsiteX830" fmla="*/ 8555583 w 10243893"/>
              <a:gd name="connsiteY830" fmla="*/ 5849403 h 6867747"/>
              <a:gd name="connsiteX831" fmla="*/ 8555583 w 10243893"/>
              <a:gd name="connsiteY831" fmla="*/ 5849524 h 6867747"/>
              <a:gd name="connsiteX832" fmla="*/ 6857842 w 10243893"/>
              <a:gd name="connsiteY832" fmla="*/ 5735487 h 6867747"/>
              <a:gd name="connsiteX833" fmla="*/ 6857842 w 10243893"/>
              <a:gd name="connsiteY833" fmla="*/ 5876371 h 6867747"/>
              <a:gd name="connsiteX834" fmla="*/ 6723730 w 10243893"/>
              <a:gd name="connsiteY834" fmla="*/ 5919906 h 6867747"/>
              <a:gd name="connsiteX835" fmla="*/ 6857842 w 10243893"/>
              <a:gd name="connsiteY835" fmla="*/ 5963441 h 6867747"/>
              <a:gd name="connsiteX836" fmla="*/ 6857842 w 10243893"/>
              <a:gd name="connsiteY836" fmla="*/ 6104324 h 6867747"/>
              <a:gd name="connsiteX837" fmla="*/ 6940679 w 10243893"/>
              <a:gd name="connsiteY837" fmla="*/ 5990287 h 6867747"/>
              <a:gd name="connsiteX838" fmla="*/ 7074791 w 10243893"/>
              <a:gd name="connsiteY838" fmla="*/ 6033822 h 6867747"/>
              <a:gd name="connsiteX839" fmla="*/ 6991953 w 10243893"/>
              <a:gd name="connsiteY839" fmla="*/ 5919906 h 6867747"/>
              <a:gd name="connsiteX840" fmla="*/ 7074791 w 10243893"/>
              <a:gd name="connsiteY840" fmla="*/ 5805868 h 6867747"/>
              <a:gd name="connsiteX841" fmla="*/ 6940679 w 10243893"/>
              <a:gd name="connsiteY841" fmla="*/ 5849403 h 6867747"/>
              <a:gd name="connsiteX842" fmla="*/ 6940679 w 10243893"/>
              <a:gd name="connsiteY842" fmla="*/ 5849524 h 6867747"/>
              <a:gd name="connsiteX843" fmla="*/ 5242937 w 10243893"/>
              <a:gd name="connsiteY843" fmla="*/ 5735487 h 6867747"/>
              <a:gd name="connsiteX844" fmla="*/ 5242937 w 10243893"/>
              <a:gd name="connsiteY844" fmla="*/ 5876371 h 6867747"/>
              <a:gd name="connsiteX845" fmla="*/ 5108825 w 10243893"/>
              <a:gd name="connsiteY845" fmla="*/ 5919906 h 6867747"/>
              <a:gd name="connsiteX846" fmla="*/ 5242937 w 10243893"/>
              <a:gd name="connsiteY846" fmla="*/ 5963441 h 6867747"/>
              <a:gd name="connsiteX847" fmla="*/ 5242937 w 10243893"/>
              <a:gd name="connsiteY847" fmla="*/ 6104324 h 6867747"/>
              <a:gd name="connsiteX848" fmla="*/ 5325775 w 10243893"/>
              <a:gd name="connsiteY848" fmla="*/ 5990287 h 6867747"/>
              <a:gd name="connsiteX849" fmla="*/ 5459886 w 10243893"/>
              <a:gd name="connsiteY849" fmla="*/ 6033822 h 6867747"/>
              <a:gd name="connsiteX850" fmla="*/ 5377049 w 10243893"/>
              <a:gd name="connsiteY850" fmla="*/ 5919906 h 6867747"/>
              <a:gd name="connsiteX851" fmla="*/ 5459886 w 10243893"/>
              <a:gd name="connsiteY851" fmla="*/ 5805868 h 6867747"/>
              <a:gd name="connsiteX852" fmla="*/ 5325775 w 10243893"/>
              <a:gd name="connsiteY852" fmla="*/ 5849403 h 6867747"/>
              <a:gd name="connsiteX853" fmla="*/ 5325775 w 10243893"/>
              <a:gd name="connsiteY853" fmla="*/ 5849524 h 6867747"/>
              <a:gd name="connsiteX854" fmla="*/ 3628033 w 10243893"/>
              <a:gd name="connsiteY854" fmla="*/ 5735487 h 6867747"/>
              <a:gd name="connsiteX855" fmla="*/ 3628033 w 10243893"/>
              <a:gd name="connsiteY855" fmla="*/ 5876371 h 6867747"/>
              <a:gd name="connsiteX856" fmla="*/ 3493921 w 10243893"/>
              <a:gd name="connsiteY856" fmla="*/ 5919906 h 6867747"/>
              <a:gd name="connsiteX857" fmla="*/ 3628033 w 10243893"/>
              <a:gd name="connsiteY857" fmla="*/ 5963441 h 6867747"/>
              <a:gd name="connsiteX858" fmla="*/ 3628033 w 10243893"/>
              <a:gd name="connsiteY858" fmla="*/ 6104324 h 6867747"/>
              <a:gd name="connsiteX859" fmla="*/ 3710870 w 10243893"/>
              <a:gd name="connsiteY859" fmla="*/ 5990287 h 6867747"/>
              <a:gd name="connsiteX860" fmla="*/ 3844982 w 10243893"/>
              <a:gd name="connsiteY860" fmla="*/ 6033822 h 6867747"/>
              <a:gd name="connsiteX861" fmla="*/ 3762145 w 10243893"/>
              <a:gd name="connsiteY861" fmla="*/ 5919906 h 6867747"/>
              <a:gd name="connsiteX862" fmla="*/ 3844982 w 10243893"/>
              <a:gd name="connsiteY862" fmla="*/ 5805868 h 6867747"/>
              <a:gd name="connsiteX863" fmla="*/ 3710870 w 10243893"/>
              <a:gd name="connsiteY863" fmla="*/ 5849403 h 6867747"/>
              <a:gd name="connsiteX864" fmla="*/ 3710870 w 10243893"/>
              <a:gd name="connsiteY864" fmla="*/ 5849524 h 6867747"/>
              <a:gd name="connsiteX865" fmla="*/ 2013007 w 10243893"/>
              <a:gd name="connsiteY865" fmla="*/ 5735487 h 6867747"/>
              <a:gd name="connsiteX866" fmla="*/ 2013007 w 10243893"/>
              <a:gd name="connsiteY866" fmla="*/ 5876371 h 6867747"/>
              <a:gd name="connsiteX867" fmla="*/ 1878895 w 10243893"/>
              <a:gd name="connsiteY867" fmla="*/ 5919906 h 6867747"/>
              <a:gd name="connsiteX868" fmla="*/ 2013007 w 10243893"/>
              <a:gd name="connsiteY868" fmla="*/ 5963441 h 6867747"/>
              <a:gd name="connsiteX869" fmla="*/ 2013007 w 10243893"/>
              <a:gd name="connsiteY869" fmla="*/ 6104324 h 6867747"/>
              <a:gd name="connsiteX870" fmla="*/ 2095845 w 10243893"/>
              <a:gd name="connsiteY870" fmla="*/ 5990287 h 6867747"/>
              <a:gd name="connsiteX871" fmla="*/ 2229956 w 10243893"/>
              <a:gd name="connsiteY871" fmla="*/ 6033822 h 6867747"/>
              <a:gd name="connsiteX872" fmla="*/ 2147119 w 10243893"/>
              <a:gd name="connsiteY872" fmla="*/ 5919906 h 6867747"/>
              <a:gd name="connsiteX873" fmla="*/ 2229956 w 10243893"/>
              <a:gd name="connsiteY873" fmla="*/ 5805868 h 6867747"/>
              <a:gd name="connsiteX874" fmla="*/ 2095845 w 10243893"/>
              <a:gd name="connsiteY874" fmla="*/ 5849403 h 6867747"/>
              <a:gd name="connsiteX875" fmla="*/ 2095845 w 10243893"/>
              <a:gd name="connsiteY875" fmla="*/ 5849524 h 6867747"/>
              <a:gd name="connsiteX876" fmla="*/ 398103 w 10243893"/>
              <a:gd name="connsiteY876" fmla="*/ 5735487 h 6867747"/>
              <a:gd name="connsiteX877" fmla="*/ 398103 w 10243893"/>
              <a:gd name="connsiteY877" fmla="*/ 5876371 h 6867747"/>
              <a:gd name="connsiteX878" fmla="*/ 263991 w 10243893"/>
              <a:gd name="connsiteY878" fmla="*/ 5919906 h 6867747"/>
              <a:gd name="connsiteX879" fmla="*/ 398103 w 10243893"/>
              <a:gd name="connsiteY879" fmla="*/ 5963441 h 6867747"/>
              <a:gd name="connsiteX880" fmla="*/ 398103 w 10243893"/>
              <a:gd name="connsiteY880" fmla="*/ 6104324 h 6867747"/>
              <a:gd name="connsiteX881" fmla="*/ 480940 w 10243893"/>
              <a:gd name="connsiteY881" fmla="*/ 5990287 h 6867747"/>
              <a:gd name="connsiteX882" fmla="*/ 615052 w 10243893"/>
              <a:gd name="connsiteY882" fmla="*/ 6033822 h 6867747"/>
              <a:gd name="connsiteX883" fmla="*/ 532215 w 10243893"/>
              <a:gd name="connsiteY883" fmla="*/ 5919906 h 6867747"/>
              <a:gd name="connsiteX884" fmla="*/ 615052 w 10243893"/>
              <a:gd name="connsiteY884" fmla="*/ 5805868 h 6867747"/>
              <a:gd name="connsiteX885" fmla="*/ 480940 w 10243893"/>
              <a:gd name="connsiteY885" fmla="*/ 5849403 h 6867747"/>
              <a:gd name="connsiteX886" fmla="*/ 480940 w 10243893"/>
              <a:gd name="connsiteY886" fmla="*/ 5849524 h 6867747"/>
              <a:gd name="connsiteX887" fmla="*/ 3302004 w 10243893"/>
              <a:gd name="connsiteY887" fmla="*/ 5735245 h 6867747"/>
              <a:gd name="connsiteX888" fmla="*/ 3219167 w 10243893"/>
              <a:gd name="connsiteY888" fmla="*/ 5849282 h 6867747"/>
              <a:gd name="connsiteX889" fmla="*/ 3219167 w 10243893"/>
              <a:gd name="connsiteY889" fmla="*/ 5849162 h 6867747"/>
              <a:gd name="connsiteX890" fmla="*/ 3085176 w 10243893"/>
              <a:gd name="connsiteY890" fmla="*/ 5805627 h 6867747"/>
              <a:gd name="connsiteX891" fmla="*/ 3168014 w 10243893"/>
              <a:gd name="connsiteY891" fmla="*/ 5919664 h 6867747"/>
              <a:gd name="connsiteX892" fmla="*/ 3085176 w 10243893"/>
              <a:gd name="connsiteY892" fmla="*/ 6033581 h 6867747"/>
              <a:gd name="connsiteX893" fmla="*/ 3219167 w 10243893"/>
              <a:gd name="connsiteY893" fmla="*/ 5990045 h 6867747"/>
              <a:gd name="connsiteX894" fmla="*/ 3302004 w 10243893"/>
              <a:gd name="connsiteY894" fmla="*/ 6104083 h 6867747"/>
              <a:gd name="connsiteX895" fmla="*/ 3302004 w 10243893"/>
              <a:gd name="connsiteY895" fmla="*/ 5963199 h 6867747"/>
              <a:gd name="connsiteX896" fmla="*/ 3436116 w 10243893"/>
              <a:gd name="connsiteY896" fmla="*/ 5919664 h 6867747"/>
              <a:gd name="connsiteX897" fmla="*/ 3302004 w 10243893"/>
              <a:gd name="connsiteY897" fmla="*/ 5876129 h 6867747"/>
              <a:gd name="connsiteX898" fmla="*/ 1687100 w 10243893"/>
              <a:gd name="connsiteY898" fmla="*/ 5735245 h 6867747"/>
              <a:gd name="connsiteX899" fmla="*/ 1604357 w 10243893"/>
              <a:gd name="connsiteY899" fmla="*/ 5849153 h 6867747"/>
              <a:gd name="connsiteX900" fmla="*/ 1470272 w 10243893"/>
              <a:gd name="connsiteY900" fmla="*/ 5805627 h 6867747"/>
              <a:gd name="connsiteX901" fmla="*/ 1553109 w 10243893"/>
              <a:gd name="connsiteY901" fmla="*/ 5919664 h 6867747"/>
              <a:gd name="connsiteX902" fmla="*/ 1470272 w 10243893"/>
              <a:gd name="connsiteY902" fmla="*/ 6033581 h 6867747"/>
              <a:gd name="connsiteX903" fmla="*/ 1604263 w 10243893"/>
              <a:gd name="connsiteY903" fmla="*/ 5990045 h 6867747"/>
              <a:gd name="connsiteX904" fmla="*/ 1687100 w 10243893"/>
              <a:gd name="connsiteY904" fmla="*/ 6104083 h 6867747"/>
              <a:gd name="connsiteX905" fmla="*/ 1687100 w 10243893"/>
              <a:gd name="connsiteY905" fmla="*/ 5963199 h 6867747"/>
              <a:gd name="connsiteX906" fmla="*/ 1821212 w 10243893"/>
              <a:gd name="connsiteY906" fmla="*/ 5919664 h 6867747"/>
              <a:gd name="connsiteX907" fmla="*/ 1687100 w 10243893"/>
              <a:gd name="connsiteY907" fmla="*/ 5876129 h 6867747"/>
              <a:gd name="connsiteX908" fmla="*/ 9762348 w 10243893"/>
              <a:gd name="connsiteY908" fmla="*/ 5735124 h 6867747"/>
              <a:gd name="connsiteX909" fmla="*/ 9679604 w 10243893"/>
              <a:gd name="connsiteY909" fmla="*/ 5849033 h 6867747"/>
              <a:gd name="connsiteX910" fmla="*/ 9545520 w 10243893"/>
              <a:gd name="connsiteY910" fmla="*/ 5805506 h 6867747"/>
              <a:gd name="connsiteX911" fmla="*/ 9628357 w 10243893"/>
              <a:gd name="connsiteY911" fmla="*/ 5919543 h 6867747"/>
              <a:gd name="connsiteX912" fmla="*/ 9545520 w 10243893"/>
              <a:gd name="connsiteY912" fmla="*/ 6033459 h 6867747"/>
              <a:gd name="connsiteX913" fmla="*/ 9679510 w 10243893"/>
              <a:gd name="connsiteY913" fmla="*/ 5989924 h 6867747"/>
              <a:gd name="connsiteX914" fmla="*/ 9762348 w 10243893"/>
              <a:gd name="connsiteY914" fmla="*/ 6103962 h 6867747"/>
              <a:gd name="connsiteX915" fmla="*/ 9762348 w 10243893"/>
              <a:gd name="connsiteY915" fmla="*/ 5963078 h 6867747"/>
              <a:gd name="connsiteX916" fmla="*/ 9896459 w 10243893"/>
              <a:gd name="connsiteY916" fmla="*/ 5919543 h 6867747"/>
              <a:gd name="connsiteX917" fmla="*/ 9762348 w 10243893"/>
              <a:gd name="connsiteY917" fmla="*/ 5876008 h 6867747"/>
              <a:gd name="connsiteX918" fmla="*/ 8147443 w 10243893"/>
              <a:gd name="connsiteY918" fmla="*/ 5735124 h 6867747"/>
              <a:gd name="connsiteX919" fmla="*/ 8064606 w 10243893"/>
              <a:gd name="connsiteY919" fmla="*/ 5849162 h 6867747"/>
              <a:gd name="connsiteX920" fmla="*/ 8064606 w 10243893"/>
              <a:gd name="connsiteY920" fmla="*/ 5849041 h 6867747"/>
              <a:gd name="connsiteX921" fmla="*/ 7930615 w 10243893"/>
              <a:gd name="connsiteY921" fmla="*/ 5805506 h 6867747"/>
              <a:gd name="connsiteX922" fmla="*/ 8013453 w 10243893"/>
              <a:gd name="connsiteY922" fmla="*/ 5919543 h 6867747"/>
              <a:gd name="connsiteX923" fmla="*/ 7930615 w 10243893"/>
              <a:gd name="connsiteY923" fmla="*/ 6033459 h 6867747"/>
              <a:gd name="connsiteX924" fmla="*/ 8064606 w 10243893"/>
              <a:gd name="connsiteY924" fmla="*/ 5989924 h 6867747"/>
              <a:gd name="connsiteX925" fmla="*/ 8147443 w 10243893"/>
              <a:gd name="connsiteY925" fmla="*/ 6103962 h 6867747"/>
              <a:gd name="connsiteX926" fmla="*/ 8147443 w 10243893"/>
              <a:gd name="connsiteY926" fmla="*/ 5963078 h 6867747"/>
              <a:gd name="connsiteX927" fmla="*/ 8281555 w 10243893"/>
              <a:gd name="connsiteY927" fmla="*/ 5919543 h 6867747"/>
              <a:gd name="connsiteX928" fmla="*/ 8147443 w 10243893"/>
              <a:gd name="connsiteY928" fmla="*/ 5876008 h 6867747"/>
              <a:gd name="connsiteX929" fmla="*/ 6532781 w 10243893"/>
              <a:gd name="connsiteY929" fmla="*/ 5735124 h 6867747"/>
              <a:gd name="connsiteX930" fmla="*/ 6450037 w 10243893"/>
              <a:gd name="connsiteY930" fmla="*/ 5849033 h 6867747"/>
              <a:gd name="connsiteX931" fmla="*/ 6315953 w 10243893"/>
              <a:gd name="connsiteY931" fmla="*/ 5805506 h 6867747"/>
              <a:gd name="connsiteX932" fmla="*/ 6398790 w 10243893"/>
              <a:gd name="connsiteY932" fmla="*/ 5919543 h 6867747"/>
              <a:gd name="connsiteX933" fmla="*/ 6315953 w 10243893"/>
              <a:gd name="connsiteY933" fmla="*/ 6033459 h 6867747"/>
              <a:gd name="connsiteX934" fmla="*/ 6449943 w 10243893"/>
              <a:gd name="connsiteY934" fmla="*/ 5989924 h 6867747"/>
              <a:gd name="connsiteX935" fmla="*/ 6532781 w 10243893"/>
              <a:gd name="connsiteY935" fmla="*/ 6103962 h 6867747"/>
              <a:gd name="connsiteX936" fmla="*/ 6532781 w 10243893"/>
              <a:gd name="connsiteY936" fmla="*/ 5963078 h 6867747"/>
              <a:gd name="connsiteX937" fmla="*/ 6666892 w 10243893"/>
              <a:gd name="connsiteY937" fmla="*/ 5919543 h 6867747"/>
              <a:gd name="connsiteX938" fmla="*/ 6532781 w 10243893"/>
              <a:gd name="connsiteY938" fmla="*/ 5876008 h 6867747"/>
              <a:gd name="connsiteX939" fmla="*/ 4917634 w 10243893"/>
              <a:gd name="connsiteY939" fmla="*/ 5735124 h 6867747"/>
              <a:gd name="connsiteX940" fmla="*/ 4834892 w 10243893"/>
              <a:gd name="connsiteY940" fmla="*/ 5849033 h 6867747"/>
              <a:gd name="connsiteX941" fmla="*/ 4700806 w 10243893"/>
              <a:gd name="connsiteY941" fmla="*/ 5805506 h 6867747"/>
              <a:gd name="connsiteX942" fmla="*/ 4783644 w 10243893"/>
              <a:gd name="connsiteY942" fmla="*/ 5919543 h 6867747"/>
              <a:gd name="connsiteX943" fmla="*/ 4700806 w 10243893"/>
              <a:gd name="connsiteY943" fmla="*/ 6033459 h 6867747"/>
              <a:gd name="connsiteX944" fmla="*/ 4834797 w 10243893"/>
              <a:gd name="connsiteY944" fmla="*/ 5989924 h 6867747"/>
              <a:gd name="connsiteX945" fmla="*/ 4917634 w 10243893"/>
              <a:gd name="connsiteY945" fmla="*/ 6103962 h 6867747"/>
              <a:gd name="connsiteX946" fmla="*/ 4917634 w 10243893"/>
              <a:gd name="connsiteY946" fmla="*/ 5963078 h 6867747"/>
              <a:gd name="connsiteX947" fmla="*/ 5051746 w 10243893"/>
              <a:gd name="connsiteY947" fmla="*/ 5919543 h 6867747"/>
              <a:gd name="connsiteX948" fmla="*/ 4917634 w 10243893"/>
              <a:gd name="connsiteY948" fmla="*/ 5876008 h 6867747"/>
              <a:gd name="connsiteX949" fmla="*/ 8954170 w 10243893"/>
              <a:gd name="connsiteY949" fmla="*/ 5719766 h 6867747"/>
              <a:gd name="connsiteX950" fmla="*/ 8719323 w 10243893"/>
              <a:gd name="connsiteY950" fmla="*/ 5796073 h 6867747"/>
              <a:gd name="connsiteX951" fmla="*/ 8719323 w 10243893"/>
              <a:gd name="connsiteY951" fmla="*/ 5796194 h 6867747"/>
              <a:gd name="connsiteX952" fmla="*/ 8629592 w 10243893"/>
              <a:gd name="connsiteY952" fmla="*/ 5919664 h 6867747"/>
              <a:gd name="connsiteX953" fmla="*/ 8719323 w 10243893"/>
              <a:gd name="connsiteY953" fmla="*/ 6043134 h 6867747"/>
              <a:gd name="connsiteX954" fmla="*/ 8864440 w 10243893"/>
              <a:gd name="connsiteY954" fmla="*/ 6090297 h 6867747"/>
              <a:gd name="connsiteX955" fmla="*/ 8954170 w 10243893"/>
              <a:gd name="connsiteY955" fmla="*/ 5966827 h 6867747"/>
              <a:gd name="connsiteX956" fmla="*/ 7339266 w 10243893"/>
              <a:gd name="connsiteY956" fmla="*/ 5719766 h 6867747"/>
              <a:gd name="connsiteX957" fmla="*/ 7104419 w 10243893"/>
              <a:gd name="connsiteY957" fmla="*/ 5796073 h 6867747"/>
              <a:gd name="connsiteX958" fmla="*/ 7104540 w 10243893"/>
              <a:gd name="connsiteY958" fmla="*/ 5796194 h 6867747"/>
              <a:gd name="connsiteX959" fmla="*/ 7014809 w 10243893"/>
              <a:gd name="connsiteY959" fmla="*/ 5919664 h 6867747"/>
              <a:gd name="connsiteX960" fmla="*/ 7104419 w 10243893"/>
              <a:gd name="connsiteY960" fmla="*/ 6043134 h 6867747"/>
              <a:gd name="connsiteX961" fmla="*/ 7249535 w 10243893"/>
              <a:gd name="connsiteY961" fmla="*/ 6090297 h 6867747"/>
              <a:gd name="connsiteX962" fmla="*/ 7339266 w 10243893"/>
              <a:gd name="connsiteY962" fmla="*/ 5966827 h 6867747"/>
              <a:gd name="connsiteX963" fmla="*/ 5724361 w 10243893"/>
              <a:gd name="connsiteY963" fmla="*/ 5719766 h 6867747"/>
              <a:gd name="connsiteX964" fmla="*/ 5489514 w 10243893"/>
              <a:gd name="connsiteY964" fmla="*/ 5796073 h 6867747"/>
              <a:gd name="connsiteX965" fmla="*/ 5489514 w 10243893"/>
              <a:gd name="connsiteY965" fmla="*/ 5796194 h 6867747"/>
              <a:gd name="connsiteX966" fmla="*/ 5399784 w 10243893"/>
              <a:gd name="connsiteY966" fmla="*/ 5919664 h 6867747"/>
              <a:gd name="connsiteX967" fmla="*/ 5489514 w 10243893"/>
              <a:gd name="connsiteY967" fmla="*/ 6043134 h 6867747"/>
              <a:gd name="connsiteX968" fmla="*/ 5634631 w 10243893"/>
              <a:gd name="connsiteY968" fmla="*/ 6090297 h 6867747"/>
              <a:gd name="connsiteX969" fmla="*/ 5724361 w 10243893"/>
              <a:gd name="connsiteY969" fmla="*/ 5966827 h 6867747"/>
              <a:gd name="connsiteX970" fmla="*/ 4109457 w 10243893"/>
              <a:gd name="connsiteY970" fmla="*/ 5719766 h 6867747"/>
              <a:gd name="connsiteX971" fmla="*/ 3874610 w 10243893"/>
              <a:gd name="connsiteY971" fmla="*/ 5796073 h 6867747"/>
              <a:gd name="connsiteX972" fmla="*/ 3874610 w 10243893"/>
              <a:gd name="connsiteY972" fmla="*/ 5796194 h 6867747"/>
              <a:gd name="connsiteX973" fmla="*/ 3784880 w 10243893"/>
              <a:gd name="connsiteY973" fmla="*/ 5919664 h 6867747"/>
              <a:gd name="connsiteX974" fmla="*/ 3874610 w 10243893"/>
              <a:gd name="connsiteY974" fmla="*/ 6043134 h 6867747"/>
              <a:gd name="connsiteX975" fmla="*/ 4019726 w 10243893"/>
              <a:gd name="connsiteY975" fmla="*/ 6090297 h 6867747"/>
              <a:gd name="connsiteX976" fmla="*/ 4109457 w 10243893"/>
              <a:gd name="connsiteY976" fmla="*/ 5966827 h 6867747"/>
              <a:gd name="connsiteX977" fmla="*/ 2820701 w 10243893"/>
              <a:gd name="connsiteY977" fmla="*/ 5719645 h 6867747"/>
              <a:gd name="connsiteX978" fmla="*/ 2820701 w 10243893"/>
              <a:gd name="connsiteY978" fmla="*/ 5966706 h 6867747"/>
              <a:gd name="connsiteX979" fmla="*/ 2910432 w 10243893"/>
              <a:gd name="connsiteY979" fmla="*/ 6090176 h 6867747"/>
              <a:gd name="connsiteX980" fmla="*/ 3055548 w 10243893"/>
              <a:gd name="connsiteY980" fmla="*/ 6043013 h 6867747"/>
              <a:gd name="connsiteX981" fmla="*/ 3145279 w 10243893"/>
              <a:gd name="connsiteY981" fmla="*/ 5919543 h 6867747"/>
              <a:gd name="connsiteX982" fmla="*/ 3055548 w 10243893"/>
              <a:gd name="connsiteY982" fmla="*/ 5796073 h 6867747"/>
              <a:gd name="connsiteX983" fmla="*/ 3055548 w 10243893"/>
              <a:gd name="connsiteY983" fmla="*/ 5795952 h 6867747"/>
              <a:gd name="connsiteX984" fmla="*/ 1205797 w 10243893"/>
              <a:gd name="connsiteY984" fmla="*/ 5719645 h 6867747"/>
              <a:gd name="connsiteX985" fmla="*/ 1205797 w 10243893"/>
              <a:gd name="connsiteY985" fmla="*/ 5966706 h 6867747"/>
              <a:gd name="connsiteX986" fmla="*/ 1295527 w 10243893"/>
              <a:gd name="connsiteY986" fmla="*/ 6090176 h 6867747"/>
              <a:gd name="connsiteX987" fmla="*/ 1440644 w 10243893"/>
              <a:gd name="connsiteY987" fmla="*/ 6043013 h 6867747"/>
              <a:gd name="connsiteX988" fmla="*/ 1530374 w 10243893"/>
              <a:gd name="connsiteY988" fmla="*/ 5919543 h 6867747"/>
              <a:gd name="connsiteX989" fmla="*/ 1440644 w 10243893"/>
              <a:gd name="connsiteY989" fmla="*/ 5796073 h 6867747"/>
              <a:gd name="connsiteX990" fmla="*/ 1440765 w 10243893"/>
              <a:gd name="connsiteY990" fmla="*/ 5795952 h 6867747"/>
              <a:gd name="connsiteX991" fmla="*/ 9281044 w 10243893"/>
              <a:gd name="connsiteY991" fmla="*/ 5719524 h 6867747"/>
              <a:gd name="connsiteX992" fmla="*/ 9281044 w 10243893"/>
              <a:gd name="connsiteY992" fmla="*/ 5966585 h 6867747"/>
              <a:gd name="connsiteX993" fmla="*/ 9370775 w 10243893"/>
              <a:gd name="connsiteY993" fmla="*/ 6090055 h 6867747"/>
              <a:gd name="connsiteX994" fmla="*/ 9515892 w 10243893"/>
              <a:gd name="connsiteY994" fmla="*/ 6042892 h 6867747"/>
              <a:gd name="connsiteX995" fmla="*/ 9605622 w 10243893"/>
              <a:gd name="connsiteY995" fmla="*/ 5919422 h 6867747"/>
              <a:gd name="connsiteX996" fmla="*/ 9515892 w 10243893"/>
              <a:gd name="connsiteY996" fmla="*/ 5795952 h 6867747"/>
              <a:gd name="connsiteX997" fmla="*/ 9515892 w 10243893"/>
              <a:gd name="connsiteY997" fmla="*/ 5795831 h 6867747"/>
              <a:gd name="connsiteX998" fmla="*/ 7666140 w 10243893"/>
              <a:gd name="connsiteY998" fmla="*/ 5719524 h 6867747"/>
              <a:gd name="connsiteX999" fmla="*/ 7666140 w 10243893"/>
              <a:gd name="connsiteY999" fmla="*/ 5966585 h 6867747"/>
              <a:gd name="connsiteX1000" fmla="*/ 7755870 w 10243893"/>
              <a:gd name="connsiteY1000" fmla="*/ 6090055 h 6867747"/>
              <a:gd name="connsiteX1001" fmla="*/ 7900987 w 10243893"/>
              <a:gd name="connsiteY1001" fmla="*/ 6042892 h 6867747"/>
              <a:gd name="connsiteX1002" fmla="*/ 7990718 w 10243893"/>
              <a:gd name="connsiteY1002" fmla="*/ 5919422 h 6867747"/>
              <a:gd name="connsiteX1003" fmla="*/ 7900987 w 10243893"/>
              <a:gd name="connsiteY1003" fmla="*/ 5795952 h 6867747"/>
              <a:gd name="connsiteX1004" fmla="*/ 7900987 w 10243893"/>
              <a:gd name="connsiteY1004" fmla="*/ 5795831 h 6867747"/>
              <a:gd name="connsiteX1005" fmla="*/ 6051478 w 10243893"/>
              <a:gd name="connsiteY1005" fmla="*/ 5719524 h 6867747"/>
              <a:gd name="connsiteX1006" fmla="*/ 6051478 w 10243893"/>
              <a:gd name="connsiteY1006" fmla="*/ 5966585 h 6867747"/>
              <a:gd name="connsiteX1007" fmla="*/ 6141208 w 10243893"/>
              <a:gd name="connsiteY1007" fmla="*/ 6090055 h 6867747"/>
              <a:gd name="connsiteX1008" fmla="*/ 6286325 w 10243893"/>
              <a:gd name="connsiteY1008" fmla="*/ 6042892 h 6867747"/>
              <a:gd name="connsiteX1009" fmla="*/ 6376055 w 10243893"/>
              <a:gd name="connsiteY1009" fmla="*/ 5919422 h 6867747"/>
              <a:gd name="connsiteX1010" fmla="*/ 6286325 w 10243893"/>
              <a:gd name="connsiteY1010" fmla="*/ 5795952 h 6867747"/>
              <a:gd name="connsiteX1011" fmla="*/ 6286446 w 10243893"/>
              <a:gd name="connsiteY1011" fmla="*/ 5795831 h 6867747"/>
              <a:gd name="connsiteX1012" fmla="*/ 4436332 w 10243893"/>
              <a:gd name="connsiteY1012" fmla="*/ 5719524 h 6867747"/>
              <a:gd name="connsiteX1013" fmla="*/ 4436332 w 10243893"/>
              <a:gd name="connsiteY1013" fmla="*/ 5966585 h 6867747"/>
              <a:gd name="connsiteX1014" fmla="*/ 4526062 w 10243893"/>
              <a:gd name="connsiteY1014" fmla="*/ 6090055 h 6867747"/>
              <a:gd name="connsiteX1015" fmla="*/ 4671178 w 10243893"/>
              <a:gd name="connsiteY1015" fmla="*/ 6042892 h 6867747"/>
              <a:gd name="connsiteX1016" fmla="*/ 4760909 w 10243893"/>
              <a:gd name="connsiteY1016" fmla="*/ 5919422 h 6867747"/>
              <a:gd name="connsiteX1017" fmla="*/ 4671178 w 10243893"/>
              <a:gd name="connsiteY1017" fmla="*/ 5795952 h 6867747"/>
              <a:gd name="connsiteX1018" fmla="*/ 4671299 w 10243893"/>
              <a:gd name="connsiteY1018" fmla="*/ 5795831 h 6867747"/>
              <a:gd name="connsiteX1019" fmla="*/ 2494552 w 10243893"/>
              <a:gd name="connsiteY1019" fmla="*/ 5719524 h 6867747"/>
              <a:gd name="connsiteX1020" fmla="*/ 2259585 w 10243893"/>
              <a:gd name="connsiteY1020" fmla="*/ 5795831 h 6867747"/>
              <a:gd name="connsiteX1021" fmla="*/ 2259705 w 10243893"/>
              <a:gd name="connsiteY1021" fmla="*/ 5795952 h 6867747"/>
              <a:gd name="connsiteX1022" fmla="*/ 2169975 w 10243893"/>
              <a:gd name="connsiteY1022" fmla="*/ 5919422 h 6867747"/>
              <a:gd name="connsiteX1023" fmla="*/ 2259705 w 10243893"/>
              <a:gd name="connsiteY1023" fmla="*/ 6042892 h 6867747"/>
              <a:gd name="connsiteX1024" fmla="*/ 2404822 w 10243893"/>
              <a:gd name="connsiteY1024" fmla="*/ 6090055 h 6867747"/>
              <a:gd name="connsiteX1025" fmla="*/ 2494552 w 10243893"/>
              <a:gd name="connsiteY1025" fmla="*/ 5966585 h 6867747"/>
              <a:gd name="connsiteX1026" fmla="*/ 879648 w 10243893"/>
              <a:gd name="connsiteY1026" fmla="*/ 5719524 h 6867747"/>
              <a:gd name="connsiteX1027" fmla="*/ 644680 w 10243893"/>
              <a:gd name="connsiteY1027" fmla="*/ 5795831 h 6867747"/>
              <a:gd name="connsiteX1028" fmla="*/ 644801 w 10243893"/>
              <a:gd name="connsiteY1028" fmla="*/ 5795952 h 6867747"/>
              <a:gd name="connsiteX1029" fmla="*/ 555071 w 10243893"/>
              <a:gd name="connsiteY1029" fmla="*/ 5919422 h 6867747"/>
              <a:gd name="connsiteX1030" fmla="*/ 644801 w 10243893"/>
              <a:gd name="connsiteY1030" fmla="*/ 6042892 h 6867747"/>
              <a:gd name="connsiteX1031" fmla="*/ 789917 w 10243893"/>
              <a:gd name="connsiteY1031" fmla="*/ 6090055 h 6867747"/>
              <a:gd name="connsiteX1032" fmla="*/ 879648 w 10243893"/>
              <a:gd name="connsiteY1032" fmla="*/ 5966585 h 6867747"/>
              <a:gd name="connsiteX1033" fmla="*/ 9180068 w 10243893"/>
              <a:gd name="connsiteY1033" fmla="*/ 5686994 h 6867747"/>
              <a:gd name="connsiteX1034" fmla="*/ 9128914 w 10243893"/>
              <a:gd name="connsiteY1034" fmla="*/ 5757496 h 6867747"/>
              <a:gd name="connsiteX1035" fmla="*/ 9263026 w 10243893"/>
              <a:gd name="connsiteY1035" fmla="*/ 5942036 h 6867747"/>
              <a:gd name="connsiteX1036" fmla="*/ 9263026 w 10243893"/>
              <a:gd name="connsiteY1036" fmla="*/ 5713961 h 6867747"/>
              <a:gd name="connsiteX1037" fmla="*/ 9180189 w 10243893"/>
              <a:gd name="connsiteY1037" fmla="*/ 5686994 h 6867747"/>
              <a:gd name="connsiteX1038" fmla="*/ 7564922 w 10243893"/>
              <a:gd name="connsiteY1038" fmla="*/ 5686994 h 6867747"/>
              <a:gd name="connsiteX1039" fmla="*/ 7513768 w 10243893"/>
              <a:gd name="connsiteY1039" fmla="*/ 5757496 h 6867747"/>
              <a:gd name="connsiteX1040" fmla="*/ 7647880 w 10243893"/>
              <a:gd name="connsiteY1040" fmla="*/ 5942036 h 6867747"/>
              <a:gd name="connsiteX1041" fmla="*/ 7647880 w 10243893"/>
              <a:gd name="connsiteY1041" fmla="*/ 5713961 h 6867747"/>
              <a:gd name="connsiteX1042" fmla="*/ 7565043 w 10243893"/>
              <a:gd name="connsiteY1042" fmla="*/ 5686994 h 6867747"/>
              <a:gd name="connsiteX1043" fmla="*/ 5950259 w 10243893"/>
              <a:gd name="connsiteY1043" fmla="*/ 5686994 h 6867747"/>
              <a:gd name="connsiteX1044" fmla="*/ 5899106 w 10243893"/>
              <a:gd name="connsiteY1044" fmla="*/ 5757496 h 6867747"/>
              <a:gd name="connsiteX1045" fmla="*/ 6033217 w 10243893"/>
              <a:gd name="connsiteY1045" fmla="*/ 5942036 h 6867747"/>
              <a:gd name="connsiteX1046" fmla="*/ 6033217 w 10243893"/>
              <a:gd name="connsiteY1046" fmla="*/ 5713961 h 6867747"/>
              <a:gd name="connsiteX1047" fmla="*/ 5950380 w 10243893"/>
              <a:gd name="connsiteY1047" fmla="*/ 5686994 h 6867747"/>
              <a:gd name="connsiteX1048" fmla="*/ 4335355 w 10243893"/>
              <a:gd name="connsiteY1048" fmla="*/ 5686994 h 6867747"/>
              <a:gd name="connsiteX1049" fmla="*/ 4284201 w 10243893"/>
              <a:gd name="connsiteY1049" fmla="*/ 5757496 h 6867747"/>
              <a:gd name="connsiteX1050" fmla="*/ 4418313 w 10243893"/>
              <a:gd name="connsiteY1050" fmla="*/ 5942036 h 6867747"/>
              <a:gd name="connsiteX1051" fmla="*/ 4418313 w 10243893"/>
              <a:gd name="connsiteY1051" fmla="*/ 5713961 h 6867747"/>
              <a:gd name="connsiteX1052" fmla="*/ 4335476 w 10243893"/>
              <a:gd name="connsiteY1052" fmla="*/ 5686994 h 6867747"/>
              <a:gd name="connsiteX1053" fmla="*/ 1104699 w 10243893"/>
              <a:gd name="connsiteY1053" fmla="*/ 5686994 h 6867747"/>
              <a:gd name="connsiteX1054" fmla="*/ 1053546 w 10243893"/>
              <a:gd name="connsiteY1054" fmla="*/ 5757496 h 6867747"/>
              <a:gd name="connsiteX1055" fmla="*/ 1187657 w 10243893"/>
              <a:gd name="connsiteY1055" fmla="*/ 5942036 h 6867747"/>
              <a:gd name="connsiteX1056" fmla="*/ 1187657 w 10243893"/>
              <a:gd name="connsiteY1056" fmla="*/ 5713961 h 6867747"/>
              <a:gd name="connsiteX1057" fmla="*/ 1104820 w 10243893"/>
              <a:gd name="connsiteY1057" fmla="*/ 5686994 h 6867747"/>
              <a:gd name="connsiteX1058" fmla="*/ 9055146 w 10243893"/>
              <a:gd name="connsiteY1058" fmla="*/ 5686752 h 6867747"/>
              <a:gd name="connsiteX1059" fmla="*/ 8972309 w 10243893"/>
              <a:gd name="connsiteY1059" fmla="*/ 5713719 h 6867747"/>
              <a:gd name="connsiteX1060" fmla="*/ 8972309 w 10243893"/>
              <a:gd name="connsiteY1060" fmla="*/ 5941794 h 6867747"/>
              <a:gd name="connsiteX1061" fmla="*/ 9106421 w 10243893"/>
              <a:gd name="connsiteY1061" fmla="*/ 5757254 h 6867747"/>
              <a:gd name="connsiteX1062" fmla="*/ 9055267 w 10243893"/>
              <a:gd name="connsiteY1062" fmla="*/ 5686752 h 6867747"/>
              <a:gd name="connsiteX1063" fmla="*/ 7440242 w 10243893"/>
              <a:gd name="connsiteY1063" fmla="*/ 5686752 h 6867747"/>
              <a:gd name="connsiteX1064" fmla="*/ 7357405 w 10243893"/>
              <a:gd name="connsiteY1064" fmla="*/ 5713719 h 6867747"/>
              <a:gd name="connsiteX1065" fmla="*/ 7357405 w 10243893"/>
              <a:gd name="connsiteY1065" fmla="*/ 5941794 h 6867747"/>
              <a:gd name="connsiteX1066" fmla="*/ 7491517 w 10243893"/>
              <a:gd name="connsiteY1066" fmla="*/ 5757254 h 6867747"/>
              <a:gd name="connsiteX1067" fmla="*/ 7440364 w 10243893"/>
              <a:gd name="connsiteY1067" fmla="*/ 5686752 h 6867747"/>
              <a:gd name="connsiteX1068" fmla="*/ 5825338 w 10243893"/>
              <a:gd name="connsiteY1068" fmla="*/ 5686752 h 6867747"/>
              <a:gd name="connsiteX1069" fmla="*/ 5742501 w 10243893"/>
              <a:gd name="connsiteY1069" fmla="*/ 5713719 h 6867747"/>
              <a:gd name="connsiteX1070" fmla="*/ 5742501 w 10243893"/>
              <a:gd name="connsiteY1070" fmla="*/ 5941794 h 6867747"/>
              <a:gd name="connsiteX1071" fmla="*/ 5876613 w 10243893"/>
              <a:gd name="connsiteY1071" fmla="*/ 5757254 h 6867747"/>
              <a:gd name="connsiteX1072" fmla="*/ 5825459 w 10243893"/>
              <a:gd name="connsiteY1072" fmla="*/ 5686752 h 6867747"/>
              <a:gd name="connsiteX1073" fmla="*/ 4210434 w 10243893"/>
              <a:gd name="connsiteY1073" fmla="*/ 5686752 h 6867747"/>
              <a:gd name="connsiteX1074" fmla="*/ 4127596 w 10243893"/>
              <a:gd name="connsiteY1074" fmla="*/ 5713719 h 6867747"/>
              <a:gd name="connsiteX1075" fmla="*/ 4127596 w 10243893"/>
              <a:gd name="connsiteY1075" fmla="*/ 5941794 h 6867747"/>
              <a:gd name="connsiteX1076" fmla="*/ 4261708 w 10243893"/>
              <a:gd name="connsiteY1076" fmla="*/ 5757254 h 6867747"/>
              <a:gd name="connsiteX1077" fmla="*/ 4210554 w 10243893"/>
              <a:gd name="connsiteY1077" fmla="*/ 5686752 h 6867747"/>
              <a:gd name="connsiteX1078" fmla="*/ 2720087 w 10243893"/>
              <a:gd name="connsiteY1078" fmla="*/ 5686752 h 6867747"/>
              <a:gd name="connsiteX1079" fmla="*/ 2668934 w 10243893"/>
              <a:gd name="connsiteY1079" fmla="*/ 5757254 h 6867747"/>
              <a:gd name="connsiteX1080" fmla="*/ 2803046 w 10243893"/>
              <a:gd name="connsiteY1080" fmla="*/ 5941794 h 6867747"/>
              <a:gd name="connsiteX1081" fmla="*/ 2803046 w 10243893"/>
              <a:gd name="connsiteY1081" fmla="*/ 5713719 h 6867747"/>
              <a:gd name="connsiteX1082" fmla="*/ 2720208 w 10243893"/>
              <a:gd name="connsiteY1082" fmla="*/ 5686752 h 6867747"/>
              <a:gd name="connsiteX1083" fmla="*/ 980020 w 10243893"/>
              <a:gd name="connsiteY1083" fmla="*/ 5686752 h 6867747"/>
              <a:gd name="connsiteX1084" fmla="*/ 897183 w 10243893"/>
              <a:gd name="connsiteY1084" fmla="*/ 5713719 h 6867747"/>
              <a:gd name="connsiteX1085" fmla="*/ 897183 w 10243893"/>
              <a:gd name="connsiteY1085" fmla="*/ 5941794 h 6867747"/>
              <a:gd name="connsiteX1086" fmla="*/ 1031294 w 10243893"/>
              <a:gd name="connsiteY1086" fmla="*/ 5757254 h 6867747"/>
              <a:gd name="connsiteX1087" fmla="*/ 980141 w 10243893"/>
              <a:gd name="connsiteY1087" fmla="*/ 5686752 h 6867747"/>
              <a:gd name="connsiteX1088" fmla="*/ 2595408 w 10243893"/>
              <a:gd name="connsiteY1088" fmla="*/ 5686510 h 6867747"/>
              <a:gd name="connsiteX1089" fmla="*/ 2512571 w 10243893"/>
              <a:gd name="connsiteY1089" fmla="*/ 5713478 h 6867747"/>
              <a:gd name="connsiteX1090" fmla="*/ 2512571 w 10243893"/>
              <a:gd name="connsiteY1090" fmla="*/ 5941552 h 6867747"/>
              <a:gd name="connsiteX1091" fmla="*/ 2646683 w 10243893"/>
              <a:gd name="connsiteY1091" fmla="*/ 5757012 h 6867747"/>
              <a:gd name="connsiteX1092" fmla="*/ 2595529 w 10243893"/>
              <a:gd name="connsiteY1092" fmla="*/ 5686510 h 6867747"/>
              <a:gd name="connsiteX1093" fmla="*/ 1288392 w 10243893"/>
              <a:gd name="connsiteY1093" fmla="*/ 5586984 h 6867747"/>
              <a:gd name="connsiteX1094" fmla="*/ 1288486 w 10243893"/>
              <a:gd name="connsiteY1094" fmla="*/ 5587114 h 6867747"/>
              <a:gd name="connsiteX1095" fmla="*/ 1205676 w 10243893"/>
              <a:gd name="connsiteY1095" fmla="*/ 5613952 h 6867747"/>
              <a:gd name="connsiteX1096" fmla="*/ 1205676 w 10243893"/>
              <a:gd name="connsiteY1096" fmla="*/ 5701022 h 6867747"/>
              <a:gd name="connsiteX1097" fmla="*/ 1422504 w 10243893"/>
              <a:gd name="connsiteY1097" fmla="*/ 5771524 h 6867747"/>
              <a:gd name="connsiteX1098" fmla="*/ 1288486 w 10243893"/>
              <a:gd name="connsiteY1098" fmla="*/ 5587114 h 6867747"/>
              <a:gd name="connsiteX1099" fmla="*/ 1288513 w 10243893"/>
              <a:gd name="connsiteY1099" fmla="*/ 5587105 h 6867747"/>
              <a:gd name="connsiteX1100" fmla="*/ 9363761 w 10243893"/>
              <a:gd name="connsiteY1100" fmla="*/ 5586622 h 6867747"/>
              <a:gd name="connsiteX1101" fmla="*/ 9363855 w 10243893"/>
              <a:gd name="connsiteY1101" fmla="*/ 5586752 h 6867747"/>
              <a:gd name="connsiteX1102" fmla="*/ 9281044 w 10243893"/>
              <a:gd name="connsiteY1102" fmla="*/ 5613589 h 6867747"/>
              <a:gd name="connsiteX1103" fmla="*/ 9281044 w 10243893"/>
              <a:gd name="connsiteY1103" fmla="*/ 5700659 h 6867747"/>
              <a:gd name="connsiteX1104" fmla="*/ 9497873 w 10243893"/>
              <a:gd name="connsiteY1104" fmla="*/ 5771161 h 6867747"/>
              <a:gd name="connsiteX1105" fmla="*/ 9363855 w 10243893"/>
              <a:gd name="connsiteY1105" fmla="*/ 5586752 h 6867747"/>
              <a:gd name="connsiteX1106" fmla="*/ 9363882 w 10243893"/>
              <a:gd name="connsiteY1106" fmla="*/ 5586743 h 6867747"/>
              <a:gd name="connsiteX1107" fmla="*/ 8871333 w 10243893"/>
              <a:gd name="connsiteY1107" fmla="*/ 5586622 h 6867747"/>
              <a:gd name="connsiteX1108" fmla="*/ 8737221 w 10243893"/>
              <a:gd name="connsiteY1108" fmla="*/ 5771161 h 6867747"/>
              <a:gd name="connsiteX1109" fmla="*/ 8954170 w 10243893"/>
              <a:gd name="connsiteY1109" fmla="*/ 5700659 h 6867747"/>
              <a:gd name="connsiteX1110" fmla="*/ 8954170 w 10243893"/>
              <a:gd name="connsiteY1110" fmla="*/ 5613589 h 6867747"/>
              <a:gd name="connsiteX1111" fmla="*/ 8871333 w 10243893"/>
              <a:gd name="connsiteY1111" fmla="*/ 5586743 h 6867747"/>
              <a:gd name="connsiteX1112" fmla="*/ 7748736 w 10243893"/>
              <a:gd name="connsiteY1112" fmla="*/ 5586622 h 6867747"/>
              <a:gd name="connsiteX1113" fmla="*/ 7748830 w 10243893"/>
              <a:gd name="connsiteY1113" fmla="*/ 5586752 h 6867747"/>
              <a:gd name="connsiteX1114" fmla="*/ 7666019 w 10243893"/>
              <a:gd name="connsiteY1114" fmla="*/ 5613589 h 6867747"/>
              <a:gd name="connsiteX1115" fmla="*/ 7666019 w 10243893"/>
              <a:gd name="connsiteY1115" fmla="*/ 5700659 h 6867747"/>
              <a:gd name="connsiteX1116" fmla="*/ 7882847 w 10243893"/>
              <a:gd name="connsiteY1116" fmla="*/ 5771161 h 6867747"/>
              <a:gd name="connsiteX1117" fmla="*/ 7748830 w 10243893"/>
              <a:gd name="connsiteY1117" fmla="*/ 5586752 h 6867747"/>
              <a:gd name="connsiteX1118" fmla="*/ 7748857 w 10243893"/>
              <a:gd name="connsiteY1118" fmla="*/ 5586743 h 6867747"/>
              <a:gd name="connsiteX1119" fmla="*/ 7256428 w 10243893"/>
              <a:gd name="connsiteY1119" fmla="*/ 5586622 h 6867747"/>
              <a:gd name="connsiteX1120" fmla="*/ 7122317 w 10243893"/>
              <a:gd name="connsiteY1120" fmla="*/ 5771161 h 6867747"/>
              <a:gd name="connsiteX1121" fmla="*/ 7339266 w 10243893"/>
              <a:gd name="connsiteY1121" fmla="*/ 5700659 h 6867747"/>
              <a:gd name="connsiteX1122" fmla="*/ 7339266 w 10243893"/>
              <a:gd name="connsiteY1122" fmla="*/ 5613589 h 6867747"/>
              <a:gd name="connsiteX1123" fmla="*/ 7256428 w 10243893"/>
              <a:gd name="connsiteY1123" fmla="*/ 5586743 h 6867747"/>
              <a:gd name="connsiteX1124" fmla="*/ 6134073 w 10243893"/>
              <a:gd name="connsiteY1124" fmla="*/ 5586622 h 6867747"/>
              <a:gd name="connsiteX1125" fmla="*/ 6134167 w 10243893"/>
              <a:gd name="connsiteY1125" fmla="*/ 5586752 h 6867747"/>
              <a:gd name="connsiteX1126" fmla="*/ 6051357 w 10243893"/>
              <a:gd name="connsiteY1126" fmla="*/ 5613589 h 6867747"/>
              <a:gd name="connsiteX1127" fmla="*/ 6051357 w 10243893"/>
              <a:gd name="connsiteY1127" fmla="*/ 5700659 h 6867747"/>
              <a:gd name="connsiteX1128" fmla="*/ 6268185 w 10243893"/>
              <a:gd name="connsiteY1128" fmla="*/ 5771161 h 6867747"/>
              <a:gd name="connsiteX1129" fmla="*/ 6134167 w 10243893"/>
              <a:gd name="connsiteY1129" fmla="*/ 5586752 h 6867747"/>
              <a:gd name="connsiteX1130" fmla="*/ 6134194 w 10243893"/>
              <a:gd name="connsiteY1130" fmla="*/ 5586743 h 6867747"/>
              <a:gd name="connsiteX1131" fmla="*/ 5641524 w 10243893"/>
              <a:gd name="connsiteY1131" fmla="*/ 5586622 h 6867747"/>
              <a:gd name="connsiteX1132" fmla="*/ 5507412 w 10243893"/>
              <a:gd name="connsiteY1132" fmla="*/ 5771161 h 6867747"/>
              <a:gd name="connsiteX1133" fmla="*/ 5724361 w 10243893"/>
              <a:gd name="connsiteY1133" fmla="*/ 5700659 h 6867747"/>
              <a:gd name="connsiteX1134" fmla="*/ 5724361 w 10243893"/>
              <a:gd name="connsiteY1134" fmla="*/ 5613589 h 6867747"/>
              <a:gd name="connsiteX1135" fmla="*/ 5641524 w 10243893"/>
              <a:gd name="connsiteY1135" fmla="*/ 5586743 h 6867747"/>
              <a:gd name="connsiteX1136" fmla="*/ 4519048 w 10243893"/>
              <a:gd name="connsiteY1136" fmla="*/ 5586622 h 6867747"/>
              <a:gd name="connsiteX1137" fmla="*/ 4519143 w 10243893"/>
              <a:gd name="connsiteY1137" fmla="*/ 5586752 h 6867747"/>
              <a:gd name="connsiteX1138" fmla="*/ 4436332 w 10243893"/>
              <a:gd name="connsiteY1138" fmla="*/ 5613589 h 6867747"/>
              <a:gd name="connsiteX1139" fmla="*/ 4436332 w 10243893"/>
              <a:gd name="connsiteY1139" fmla="*/ 5700659 h 6867747"/>
              <a:gd name="connsiteX1140" fmla="*/ 4653160 w 10243893"/>
              <a:gd name="connsiteY1140" fmla="*/ 5771161 h 6867747"/>
              <a:gd name="connsiteX1141" fmla="*/ 4519143 w 10243893"/>
              <a:gd name="connsiteY1141" fmla="*/ 5586752 h 6867747"/>
              <a:gd name="connsiteX1142" fmla="*/ 4519169 w 10243893"/>
              <a:gd name="connsiteY1142" fmla="*/ 5586743 h 6867747"/>
              <a:gd name="connsiteX1143" fmla="*/ 4026619 w 10243893"/>
              <a:gd name="connsiteY1143" fmla="*/ 5586622 h 6867747"/>
              <a:gd name="connsiteX1144" fmla="*/ 3892508 w 10243893"/>
              <a:gd name="connsiteY1144" fmla="*/ 5771161 h 6867747"/>
              <a:gd name="connsiteX1145" fmla="*/ 4109457 w 10243893"/>
              <a:gd name="connsiteY1145" fmla="*/ 5700659 h 6867747"/>
              <a:gd name="connsiteX1146" fmla="*/ 4109457 w 10243893"/>
              <a:gd name="connsiteY1146" fmla="*/ 5613589 h 6867747"/>
              <a:gd name="connsiteX1147" fmla="*/ 4026619 w 10243893"/>
              <a:gd name="connsiteY1147" fmla="*/ 5586743 h 6867747"/>
              <a:gd name="connsiteX1148" fmla="*/ 2903902 w 10243893"/>
              <a:gd name="connsiteY1148" fmla="*/ 5586380 h 6867747"/>
              <a:gd name="connsiteX1149" fmla="*/ 2903996 w 10243893"/>
              <a:gd name="connsiteY1149" fmla="*/ 5586510 h 6867747"/>
              <a:gd name="connsiteX1150" fmla="*/ 2821185 w 10243893"/>
              <a:gd name="connsiteY1150" fmla="*/ 5613347 h 6867747"/>
              <a:gd name="connsiteX1151" fmla="*/ 2821185 w 10243893"/>
              <a:gd name="connsiteY1151" fmla="*/ 5700417 h 6867747"/>
              <a:gd name="connsiteX1152" fmla="*/ 3038013 w 10243893"/>
              <a:gd name="connsiteY1152" fmla="*/ 5770920 h 6867747"/>
              <a:gd name="connsiteX1153" fmla="*/ 2903996 w 10243893"/>
              <a:gd name="connsiteY1153" fmla="*/ 5586510 h 6867747"/>
              <a:gd name="connsiteX1154" fmla="*/ 2904022 w 10243893"/>
              <a:gd name="connsiteY1154" fmla="*/ 5586501 h 6867747"/>
              <a:gd name="connsiteX1155" fmla="*/ 2411594 w 10243893"/>
              <a:gd name="connsiteY1155" fmla="*/ 5586380 h 6867747"/>
              <a:gd name="connsiteX1156" fmla="*/ 2277482 w 10243893"/>
              <a:gd name="connsiteY1156" fmla="*/ 5770920 h 6867747"/>
              <a:gd name="connsiteX1157" fmla="*/ 2494431 w 10243893"/>
              <a:gd name="connsiteY1157" fmla="*/ 5700417 h 6867747"/>
              <a:gd name="connsiteX1158" fmla="*/ 2494431 w 10243893"/>
              <a:gd name="connsiteY1158" fmla="*/ 5613347 h 6867747"/>
              <a:gd name="connsiteX1159" fmla="*/ 2411594 w 10243893"/>
              <a:gd name="connsiteY1159" fmla="*/ 5586501 h 6867747"/>
              <a:gd name="connsiteX1160" fmla="*/ 796689 w 10243893"/>
              <a:gd name="connsiteY1160" fmla="*/ 5586380 h 6867747"/>
              <a:gd name="connsiteX1161" fmla="*/ 662578 w 10243893"/>
              <a:gd name="connsiteY1161" fmla="*/ 5770920 h 6867747"/>
              <a:gd name="connsiteX1162" fmla="*/ 879527 w 10243893"/>
              <a:gd name="connsiteY1162" fmla="*/ 5700417 h 6867747"/>
              <a:gd name="connsiteX1163" fmla="*/ 879527 w 10243893"/>
              <a:gd name="connsiteY1163" fmla="*/ 5613347 h 6867747"/>
              <a:gd name="connsiteX1164" fmla="*/ 796689 w 10243893"/>
              <a:gd name="connsiteY1164" fmla="*/ 5586501 h 6867747"/>
              <a:gd name="connsiteX1165" fmla="*/ 9925845 w 10243893"/>
              <a:gd name="connsiteY1165" fmla="*/ 5510557 h 6867747"/>
              <a:gd name="connsiteX1166" fmla="*/ 9780608 w 10243893"/>
              <a:gd name="connsiteY1166" fmla="*/ 5710454 h 6867747"/>
              <a:gd name="connsiteX1167" fmla="*/ 9780608 w 10243893"/>
              <a:gd name="connsiteY1167" fmla="*/ 5863069 h 6867747"/>
              <a:gd name="connsiteX1168" fmla="*/ 9925845 w 10243893"/>
              <a:gd name="connsiteY1168" fmla="*/ 5910231 h 6867747"/>
              <a:gd name="connsiteX1169" fmla="*/ 10071083 w 10243893"/>
              <a:gd name="connsiteY1169" fmla="*/ 5863069 h 6867747"/>
              <a:gd name="connsiteX1170" fmla="*/ 10071083 w 10243893"/>
              <a:gd name="connsiteY1170" fmla="*/ 5710454 h 6867747"/>
              <a:gd name="connsiteX1171" fmla="*/ 9925845 w 10243893"/>
              <a:gd name="connsiteY1171" fmla="*/ 5510677 h 6867747"/>
              <a:gd name="connsiteX1172" fmla="*/ 8310578 w 10243893"/>
              <a:gd name="connsiteY1172" fmla="*/ 5510557 h 6867747"/>
              <a:gd name="connsiteX1173" fmla="*/ 8165341 w 10243893"/>
              <a:gd name="connsiteY1173" fmla="*/ 5710454 h 6867747"/>
              <a:gd name="connsiteX1174" fmla="*/ 8165341 w 10243893"/>
              <a:gd name="connsiteY1174" fmla="*/ 5863069 h 6867747"/>
              <a:gd name="connsiteX1175" fmla="*/ 8310578 w 10243893"/>
              <a:gd name="connsiteY1175" fmla="*/ 5910231 h 6867747"/>
              <a:gd name="connsiteX1176" fmla="*/ 8455815 w 10243893"/>
              <a:gd name="connsiteY1176" fmla="*/ 5863069 h 6867747"/>
              <a:gd name="connsiteX1177" fmla="*/ 8455815 w 10243893"/>
              <a:gd name="connsiteY1177" fmla="*/ 5710454 h 6867747"/>
              <a:gd name="connsiteX1178" fmla="*/ 8310578 w 10243893"/>
              <a:gd name="connsiteY1178" fmla="*/ 5510677 h 6867747"/>
              <a:gd name="connsiteX1179" fmla="*/ 6695916 w 10243893"/>
              <a:gd name="connsiteY1179" fmla="*/ 5510557 h 6867747"/>
              <a:gd name="connsiteX1180" fmla="*/ 6550679 w 10243893"/>
              <a:gd name="connsiteY1180" fmla="*/ 5710454 h 6867747"/>
              <a:gd name="connsiteX1181" fmla="*/ 6550679 w 10243893"/>
              <a:gd name="connsiteY1181" fmla="*/ 5863069 h 6867747"/>
              <a:gd name="connsiteX1182" fmla="*/ 6695916 w 10243893"/>
              <a:gd name="connsiteY1182" fmla="*/ 5910231 h 6867747"/>
              <a:gd name="connsiteX1183" fmla="*/ 6841154 w 10243893"/>
              <a:gd name="connsiteY1183" fmla="*/ 5863069 h 6867747"/>
              <a:gd name="connsiteX1184" fmla="*/ 6841154 w 10243893"/>
              <a:gd name="connsiteY1184" fmla="*/ 5710454 h 6867747"/>
              <a:gd name="connsiteX1185" fmla="*/ 6695916 w 10243893"/>
              <a:gd name="connsiteY1185" fmla="*/ 5510677 h 6867747"/>
              <a:gd name="connsiteX1186" fmla="*/ 5079560 w 10243893"/>
              <a:gd name="connsiteY1186" fmla="*/ 5510436 h 6867747"/>
              <a:gd name="connsiteX1187" fmla="*/ 4934323 w 10243893"/>
              <a:gd name="connsiteY1187" fmla="*/ 5710333 h 6867747"/>
              <a:gd name="connsiteX1188" fmla="*/ 4934323 w 10243893"/>
              <a:gd name="connsiteY1188" fmla="*/ 5862948 h 6867747"/>
              <a:gd name="connsiteX1189" fmla="*/ 5079560 w 10243893"/>
              <a:gd name="connsiteY1189" fmla="*/ 5910110 h 6867747"/>
              <a:gd name="connsiteX1190" fmla="*/ 5224798 w 10243893"/>
              <a:gd name="connsiteY1190" fmla="*/ 5862948 h 6867747"/>
              <a:gd name="connsiteX1191" fmla="*/ 5224798 w 10243893"/>
              <a:gd name="connsiteY1191" fmla="*/ 5710333 h 6867747"/>
              <a:gd name="connsiteX1192" fmla="*/ 5079560 w 10243893"/>
              <a:gd name="connsiteY1192" fmla="*/ 5510557 h 6867747"/>
              <a:gd name="connsiteX1193" fmla="*/ 3464656 w 10243893"/>
              <a:gd name="connsiteY1193" fmla="*/ 5510436 h 6867747"/>
              <a:gd name="connsiteX1194" fmla="*/ 3319418 w 10243893"/>
              <a:gd name="connsiteY1194" fmla="*/ 5710333 h 6867747"/>
              <a:gd name="connsiteX1195" fmla="*/ 3319418 w 10243893"/>
              <a:gd name="connsiteY1195" fmla="*/ 5862948 h 6867747"/>
              <a:gd name="connsiteX1196" fmla="*/ 3464656 w 10243893"/>
              <a:gd name="connsiteY1196" fmla="*/ 5910110 h 6867747"/>
              <a:gd name="connsiteX1197" fmla="*/ 3609893 w 10243893"/>
              <a:gd name="connsiteY1197" fmla="*/ 5862948 h 6867747"/>
              <a:gd name="connsiteX1198" fmla="*/ 3609893 w 10243893"/>
              <a:gd name="connsiteY1198" fmla="*/ 5710333 h 6867747"/>
              <a:gd name="connsiteX1199" fmla="*/ 3464656 w 10243893"/>
              <a:gd name="connsiteY1199" fmla="*/ 5510557 h 6867747"/>
              <a:gd name="connsiteX1200" fmla="*/ 1849751 w 10243893"/>
              <a:gd name="connsiteY1200" fmla="*/ 5510436 h 6867747"/>
              <a:gd name="connsiteX1201" fmla="*/ 1704514 w 10243893"/>
              <a:gd name="connsiteY1201" fmla="*/ 5710333 h 6867747"/>
              <a:gd name="connsiteX1202" fmla="*/ 1704514 w 10243893"/>
              <a:gd name="connsiteY1202" fmla="*/ 5862948 h 6867747"/>
              <a:gd name="connsiteX1203" fmla="*/ 1849751 w 10243893"/>
              <a:gd name="connsiteY1203" fmla="*/ 5910110 h 6867747"/>
              <a:gd name="connsiteX1204" fmla="*/ 1994989 w 10243893"/>
              <a:gd name="connsiteY1204" fmla="*/ 5862948 h 6867747"/>
              <a:gd name="connsiteX1205" fmla="*/ 1994989 w 10243893"/>
              <a:gd name="connsiteY1205" fmla="*/ 5710333 h 6867747"/>
              <a:gd name="connsiteX1206" fmla="*/ 1849751 w 10243893"/>
              <a:gd name="connsiteY1206" fmla="*/ 5510557 h 6867747"/>
              <a:gd name="connsiteX1207" fmla="*/ 234847 w 10243893"/>
              <a:gd name="connsiteY1207" fmla="*/ 5510436 h 6867747"/>
              <a:gd name="connsiteX1208" fmla="*/ 89609 w 10243893"/>
              <a:gd name="connsiteY1208" fmla="*/ 5710333 h 6867747"/>
              <a:gd name="connsiteX1209" fmla="*/ 89609 w 10243893"/>
              <a:gd name="connsiteY1209" fmla="*/ 5862948 h 6867747"/>
              <a:gd name="connsiteX1210" fmla="*/ 234847 w 10243893"/>
              <a:gd name="connsiteY1210" fmla="*/ 5910110 h 6867747"/>
              <a:gd name="connsiteX1211" fmla="*/ 380084 w 10243893"/>
              <a:gd name="connsiteY1211" fmla="*/ 5862948 h 6867747"/>
              <a:gd name="connsiteX1212" fmla="*/ 380084 w 10243893"/>
              <a:gd name="connsiteY1212" fmla="*/ 5710333 h 6867747"/>
              <a:gd name="connsiteX1213" fmla="*/ 234847 w 10243893"/>
              <a:gd name="connsiteY1213" fmla="*/ 5510557 h 6867747"/>
              <a:gd name="connsiteX1214" fmla="*/ 8618105 w 10243893"/>
              <a:gd name="connsiteY1214" fmla="*/ 5504752 h 6867747"/>
              <a:gd name="connsiteX1215" fmla="*/ 8618105 w 10243893"/>
              <a:gd name="connsiteY1215" fmla="*/ 5504873 h 6867747"/>
              <a:gd name="connsiteX1216" fmla="*/ 8472867 w 10243893"/>
              <a:gd name="connsiteY1216" fmla="*/ 5552036 h 6867747"/>
              <a:gd name="connsiteX1217" fmla="*/ 8472867 w 10243893"/>
              <a:gd name="connsiteY1217" fmla="*/ 5704650 h 6867747"/>
              <a:gd name="connsiteX1218" fmla="*/ 8562597 w 10243893"/>
              <a:gd name="connsiteY1218" fmla="*/ 5828120 h 6867747"/>
              <a:gd name="connsiteX1219" fmla="*/ 8707835 w 10243893"/>
              <a:gd name="connsiteY1219" fmla="*/ 5780957 h 6867747"/>
              <a:gd name="connsiteX1220" fmla="*/ 8852951 w 10243893"/>
              <a:gd name="connsiteY1220" fmla="*/ 5581059 h 6867747"/>
              <a:gd name="connsiteX1221" fmla="*/ 7003200 w 10243893"/>
              <a:gd name="connsiteY1221" fmla="*/ 5504752 h 6867747"/>
              <a:gd name="connsiteX1222" fmla="*/ 7003200 w 10243893"/>
              <a:gd name="connsiteY1222" fmla="*/ 5504873 h 6867747"/>
              <a:gd name="connsiteX1223" fmla="*/ 6857962 w 10243893"/>
              <a:gd name="connsiteY1223" fmla="*/ 5552036 h 6867747"/>
              <a:gd name="connsiteX1224" fmla="*/ 6857962 w 10243893"/>
              <a:gd name="connsiteY1224" fmla="*/ 5704650 h 6867747"/>
              <a:gd name="connsiteX1225" fmla="*/ 6947693 w 10243893"/>
              <a:gd name="connsiteY1225" fmla="*/ 5828120 h 6867747"/>
              <a:gd name="connsiteX1226" fmla="*/ 7092931 w 10243893"/>
              <a:gd name="connsiteY1226" fmla="*/ 5780957 h 6867747"/>
              <a:gd name="connsiteX1227" fmla="*/ 7238047 w 10243893"/>
              <a:gd name="connsiteY1227" fmla="*/ 5581059 h 6867747"/>
              <a:gd name="connsiteX1228" fmla="*/ 5388296 w 10243893"/>
              <a:gd name="connsiteY1228" fmla="*/ 5504752 h 6867747"/>
              <a:gd name="connsiteX1229" fmla="*/ 5388416 w 10243893"/>
              <a:gd name="connsiteY1229" fmla="*/ 5504873 h 6867747"/>
              <a:gd name="connsiteX1230" fmla="*/ 5243179 w 10243893"/>
              <a:gd name="connsiteY1230" fmla="*/ 5552036 h 6867747"/>
              <a:gd name="connsiteX1231" fmla="*/ 5243179 w 10243893"/>
              <a:gd name="connsiteY1231" fmla="*/ 5704650 h 6867747"/>
              <a:gd name="connsiteX1232" fmla="*/ 5332909 w 10243893"/>
              <a:gd name="connsiteY1232" fmla="*/ 5828120 h 6867747"/>
              <a:gd name="connsiteX1233" fmla="*/ 5478147 w 10243893"/>
              <a:gd name="connsiteY1233" fmla="*/ 5780957 h 6867747"/>
              <a:gd name="connsiteX1234" fmla="*/ 5623263 w 10243893"/>
              <a:gd name="connsiteY1234" fmla="*/ 5581059 h 6867747"/>
              <a:gd name="connsiteX1235" fmla="*/ 3773391 w 10243893"/>
              <a:gd name="connsiteY1235" fmla="*/ 5504752 h 6867747"/>
              <a:gd name="connsiteX1236" fmla="*/ 3773391 w 10243893"/>
              <a:gd name="connsiteY1236" fmla="*/ 5504873 h 6867747"/>
              <a:gd name="connsiteX1237" fmla="*/ 3628154 w 10243893"/>
              <a:gd name="connsiteY1237" fmla="*/ 5552036 h 6867747"/>
              <a:gd name="connsiteX1238" fmla="*/ 3628154 w 10243893"/>
              <a:gd name="connsiteY1238" fmla="*/ 5704650 h 6867747"/>
              <a:gd name="connsiteX1239" fmla="*/ 3717884 w 10243893"/>
              <a:gd name="connsiteY1239" fmla="*/ 5828120 h 6867747"/>
              <a:gd name="connsiteX1240" fmla="*/ 3863122 w 10243893"/>
              <a:gd name="connsiteY1240" fmla="*/ 5780957 h 6867747"/>
              <a:gd name="connsiteX1241" fmla="*/ 4008238 w 10243893"/>
              <a:gd name="connsiteY1241" fmla="*/ 5581059 h 6867747"/>
              <a:gd name="connsiteX1242" fmla="*/ 2158366 w 10243893"/>
              <a:gd name="connsiteY1242" fmla="*/ 5504510 h 6867747"/>
              <a:gd name="connsiteX1243" fmla="*/ 2158366 w 10243893"/>
              <a:gd name="connsiteY1243" fmla="*/ 5504631 h 6867747"/>
              <a:gd name="connsiteX1244" fmla="*/ 2013128 w 10243893"/>
              <a:gd name="connsiteY1244" fmla="*/ 5551794 h 6867747"/>
              <a:gd name="connsiteX1245" fmla="*/ 2013128 w 10243893"/>
              <a:gd name="connsiteY1245" fmla="*/ 5704408 h 6867747"/>
              <a:gd name="connsiteX1246" fmla="*/ 2102859 w 10243893"/>
              <a:gd name="connsiteY1246" fmla="*/ 5827878 h 6867747"/>
              <a:gd name="connsiteX1247" fmla="*/ 2248096 w 10243893"/>
              <a:gd name="connsiteY1247" fmla="*/ 5780715 h 6867747"/>
              <a:gd name="connsiteX1248" fmla="*/ 2393212 w 10243893"/>
              <a:gd name="connsiteY1248" fmla="*/ 5580817 h 6867747"/>
              <a:gd name="connsiteX1249" fmla="*/ 543461 w 10243893"/>
              <a:gd name="connsiteY1249" fmla="*/ 5504510 h 6867747"/>
              <a:gd name="connsiteX1250" fmla="*/ 543582 w 10243893"/>
              <a:gd name="connsiteY1250" fmla="*/ 5504631 h 6867747"/>
              <a:gd name="connsiteX1251" fmla="*/ 398345 w 10243893"/>
              <a:gd name="connsiteY1251" fmla="*/ 5551794 h 6867747"/>
              <a:gd name="connsiteX1252" fmla="*/ 398345 w 10243893"/>
              <a:gd name="connsiteY1252" fmla="*/ 5704408 h 6867747"/>
              <a:gd name="connsiteX1253" fmla="*/ 488075 w 10243893"/>
              <a:gd name="connsiteY1253" fmla="*/ 5827878 h 6867747"/>
              <a:gd name="connsiteX1254" fmla="*/ 633312 w 10243893"/>
              <a:gd name="connsiteY1254" fmla="*/ 5780715 h 6867747"/>
              <a:gd name="connsiteX1255" fmla="*/ 778429 w 10243893"/>
              <a:gd name="connsiteY1255" fmla="*/ 5580817 h 6867747"/>
              <a:gd name="connsiteX1256" fmla="*/ 3156767 w 10243893"/>
              <a:gd name="connsiteY1256" fmla="*/ 5504389 h 6867747"/>
              <a:gd name="connsiteX1257" fmla="*/ 2921799 w 10243893"/>
              <a:gd name="connsiteY1257" fmla="*/ 5580696 h 6867747"/>
              <a:gd name="connsiteX1258" fmla="*/ 3067037 w 10243893"/>
              <a:gd name="connsiteY1258" fmla="*/ 5780594 h 6867747"/>
              <a:gd name="connsiteX1259" fmla="*/ 3212274 w 10243893"/>
              <a:gd name="connsiteY1259" fmla="*/ 5827757 h 6867747"/>
              <a:gd name="connsiteX1260" fmla="*/ 3302004 w 10243893"/>
              <a:gd name="connsiteY1260" fmla="*/ 5704287 h 6867747"/>
              <a:gd name="connsiteX1261" fmla="*/ 3302004 w 10243893"/>
              <a:gd name="connsiteY1261" fmla="*/ 5551673 h 6867747"/>
              <a:gd name="connsiteX1262" fmla="*/ 3156767 w 10243893"/>
              <a:gd name="connsiteY1262" fmla="*/ 5504510 h 6867747"/>
              <a:gd name="connsiteX1263" fmla="*/ 1541863 w 10243893"/>
              <a:gd name="connsiteY1263" fmla="*/ 5504389 h 6867747"/>
              <a:gd name="connsiteX1264" fmla="*/ 1306895 w 10243893"/>
              <a:gd name="connsiteY1264" fmla="*/ 5580696 h 6867747"/>
              <a:gd name="connsiteX1265" fmla="*/ 1452132 w 10243893"/>
              <a:gd name="connsiteY1265" fmla="*/ 5780594 h 6867747"/>
              <a:gd name="connsiteX1266" fmla="*/ 1597370 w 10243893"/>
              <a:gd name="connsiteY1266" fmla="*/ 5827757 h 6867747"/>
              <a:gd name="connsiteX1267" fmla="*/ 1687100 w 10243893"/>
              <a:gd name="connsiteY1267" fmla="*/ 5704287 h 6867747"/>
              <a:gd name="connsiteX1268" fmla="*/ 1687100 w 10243893"/>
              <a:gd name="connsiteY1268" fmla="*/ 5551673 h 6867747"/>
              <a:gd name="connsiteX1269" fmla="*/ 1541863 w 10243893"/>
              <a:gd name="connsiteY1269" fmla="*/ 5504510 h 6867747"/>
              <a:gd name="connsiteX1270" fmla="*/ 9617110 w 10243893"/>
              <a:gd name="connsiteY1270" fmla="*/ 5504268 h 6867747"/>
              <a:gd name="connsiteX1271" fmla="*/ 9382143 w 10243893"/>
              <a:gd name="connsiteY1271" fmla="*/ 5580575 h 6867747"/>
              <a:gd name="connsiteX1272" fmla="*/ 9527380 w 10243893"/>
              <a:gd name="connsiteY1272" fmla="*/ 5780473 h 6867747"/>
              <a:gd name="connsiteX1273" fmla="*/ 9672617 w 10243893"/>
              <a:gd name="connsiteY1273" fmla="*/ 5827636 h 6867747"/>
              <a:gd name="connsiteX1274" fmla="*/ 9762348 w 10243893"/>
              <a:gd name="connsiteY1274" fmla="*/ 5704166 h 6867747"/>
              <a:gd name="connsiteX1275" fmla="*/ 9762348 w 10243893"/>
              <a:gd name="connsiteY1275" fmla="*/ 5551552 h 6867747"/>
              <a:gd name="connsiteX1276" fmla="*/ 9617110 w 10243893"/>
              <a:gd name="connsiteY1276" fmla="*/ 5504389 h 6867747"/>
              <a:gd name="connsiteX1277" fmla="*/ 8002206 w 10243893"/>
              <a:gd name="connsiteY1277" fmla="*/ 5504268 h 6867747"/>
              <a:gd name="connsiteX1278" fmla="*/ 7767238 w 10243893"/>
              <a:gd name="connsiteY1278" fmla="*/ 5580575 h 6867747"/>
              <a:gd name="connsiteX1279" fmla="*/ 7912475 w 10243893"/>
              <a:gd name="connsiteY1279" fmla="*/ 5780473 h 6867747"/>
              <a:gd name="connsiteX1280" fmla="*/ 8057713 w 10243893"/>
              <a:gd name="connsiteY1280" fmla="*/ 5827636 h 6867747"/>
              <a:gd name="connsiteX1281" fmla="*/ 8147443 w 10243893"/>
              <a:gd name="connsiteY1281" fmla="*/ 5704166 h 6867747"/>
              <a:gd name="connsiteX1282" fmla="*/ 8147443 w 10243893"/>
              <a:gd name="connsiteY1282" fmla="*/ 5551552 h 6867747"/>
              <a:gd name="connsiteX1283" fmla="*/ 8002206 w 10243893"/>
              <a:gd name="connsiteY1283" fmla="*/ 5504389 h 6867747"/>
              <a:gd name="connsiteX1284" fmla="*/ 6387544 w 10243893"/>
              <a:gd name="connsiteY1284" fmla="*/ 5504268 h 6867747"/>
              <a:gd name="connsiteX1285" fmla="*/ 6152576 w 10243893"/>
              <a:gd name="connsiteY1285" fmla="*/ 5580575 h 6867747"/>
              <a:gd name="connsiteX1286" fmla="*/ 6297813 w 10243893"/>
              <a:gd name="connsiteY1286" fmla="*/ 5780473 h 6867747"/>
              <a:gd name="connsiteX1287" fmla="*/ 6443050 w 10243893"/>
              <a:gd name="connsiteY1287" fmla="*/ 5827636 h 6867747"/>
              <a:gd name="connsiteX1288" fmla="*/ 6532781 w 10243893"/>
              <a:gd name="connsiteY1288" fmla="*/ 5704166 h 6867747"/>
              <a:gd name="connsiteX1289" fmla="*/ 6532781 w 10243893"/>
              <a:gd name="connsiteY1289" fmla="*/ 5551552 h 6867747"/>
              <a:gd name="connsiteX1290" fmla="*/ 6387544 w 10243893"/>
              <a:gd name="connsiteY1290" fmla="*/ 5504389 h 6867747"/>
              <a:gd name="connsiteX1291" fmla="*/ 4772397 w 10243893"/>
              <a:gd name="connsiteY1291" fmla="*/ 5504268 h 6867747"/>
              <a:gd name="connsiteX1292" fmla="*/ 4537429 w 10243893"/>
              <a:gd name="connsiteY1292" fmla="*/ 5580575 h 6867747"/>
              <a:gd name="connsiteX1293" fmla="*/ 4682667 w 10243893"/>
              <a:gd name="connsiteY1293" fmla="*/ 5780473 h 6867747"/>
              <a:gd name="connsiteX1294" fmla="*/ 4827904 w 10243893"/>
              <a:gd name="connsiteY1294" fmla="*/ 5827636 h 6867747"/>
              <a:gd name="connsiteX1295" fmla="*/ 4917634 w 10243893"/>
              <a:gd name="connsiteY1295" fmla="*/ 5704166 h 6867747"/>
              <a:gd name="connsiteX1296" fmla="*/ 4917634 w 10243893"/>
              <a:gd name="connsiteY1296" fmla="*/ 5551552 h 6867747"/>
              <a:gd name="connsiteX1297" fmla="*/ 4772397 w 10243893"/>
              <a:gd name="connsiteY1297" fmla="*/ 5504389 h 6867747"/>
              <a:gd name="connsiteX1298" fmla="*/ 2910311 w 10243893"/>
              <a:gd name="connsiteY1298" fmla="*/ 5424817 h 6867747"/>
              <a:gd name="connsiteX1299" fmla="*/ 2859157 w 10243893"/>
              <a:gd name="connsiteY1299" fmla="*/ 5495198 h 6867747"/>
              <a:gd name="connsiteX1300" fmla="*/ 2910311 w 10243893"/>
              <a:gd name="connsiteY1300" fmla="*/ 5565701 h 6867747"/>
              <a:gd name="connsiteX1301" fmla="*/ 3127260 w 10243893"/>
              <a:gd name="connsiteY1301" fmla="*/ 5495198 h 6867747"/>
              <a:gd name="connsiteX1302" fmla="*/ 3127018 w 10243893"/>
              <a:gd name="connsiteY1302" fmla="*/ 5495198 h 6867747"/>
              <a:gd name="connsiteX1303" fmla="*/ 1295406 w 10243893"/>
              <a:gd name="connsiteY1303" fmla="*/ 5424817 h 6867747"/>
              <a:gd name="connsiteX1304" fmla="*/ 1244253 w 10243893"/>
              <a:gd name="connsiteY1304" fmla="*/ 5495198 h 6867747"/>
              <a:gd name="connsiteX1305" fmla="*/ 1295406 w 10243893"/>
              <a:gd name="connsiteY1305" fmla="*/ 5565701 h 6867747"/>
              <a:gd name="connsiteX1306" fmla="*/ 1512355 w 10243893"/>
              <a:gd name="connsiteY1306" fmla="*/ 5495198 h 6867747"/>
              <a:gd name="connsiteX1307" fmla="*/ 1512114 w 10243893"/>
              <a:gd name="connsiteY1307" fmla="*/ 5495198 h 6867747"/>
              <a:gd name="connsiteX1308" fmla="*/ 9370654 w 10243893"/>
              <a:gd name="connsiteY1308" fmla="*/ 5424696 h 6867747"/>
              <a:gd name="connsiteX1309" fmla="*/ 9319501 w 10243893"/>
              <a:gd name="connsiteY1309" fmla="*/ 5495077 h 6867747"/>
              <a:gd name="connsiteX1310" fmla="*/ 9370654 w 10243893"/>
              <a:gd name="connsiteY1310" fmla="*/ 5565580 h 6867747"/>
              <a:gd name="connsiteX1311" fmla="*/ 9587603 w 10243893"/>
              <a:gd name="connsiteY1311" fmla="*/ 5495077 h 6867747"/>
              <a:gd name="connsiteX1312" fmla="*/ 9587361 w 10243893"/>
              <a:gd name="connsiteY1312" fmla="*/ 5495077 h 6867747"/>
              <a:gd name="connsiteX1313" fmla="*/ 8864198 w 10243893"/>
              <a:gd name="connsiteY1313" fmla="*/ 5424696 h 6867747"/>
              <a:gd name="connsiteX1314" fmla="*/ 8647491 w 10243893"/>
              <a:gd name="connsiteY1314" fmla="*/ 5495077 h 6867747"/>
              <a:gd name="connsiteX1315" fmla="*/ 8647369 w 10243893"/>
              <a:gd name="connsiteY1315" fmla="*/ 5495077 h 6867747"/>
              <a:gd name="connsiteX1316" fmla="*/ 8864198 w 10243893"/>
              <a:gd name="connsiteY1316" fmla="*/ 5565580 h 6867747"/>
              <a:gd name="connsiteX1317" fmla="*/ 8915351 w 10243893"/>
              <a:gd name="connsiteY1317" fmla="*/ 5495077 h 6867747"/>
              <a:gd name="connsiteX1318" fmla="*/ 7755750 w 10243893"/>
              <a:gd name="connsiteY1318" fmla="*/ 5424696 h 6867747"/>
              <a:gd name="connsiteX1319" fmla="*/ 7704596 w 10243893"/>
              <a:gd name="connsiteY1319" fmla="*/ 5495077 h 6867747"/>
              <a:gd name="connsiteX1320" fmla="*/ 7755750 w 10243893"/>
              <a:gd name="connsiteY1320" fmla="*/ 5565580 h 6867747"/>
              <a:gd name="connsiteX1321" fmla="*/ 7972699 w 10243893"/>
              <a:gd name="connsiteY1321" fmla="*/ 5495077 h 6867747"/>
              <a:gd name="connsiteX1322" fmla="*/ 7972457 w 10243893"/>
              <a:gd name="connsiteY1322" fmla="*/ 5495077 h 6867747"/>
              <a:gd name="connsiteX1323" fmla="*/ 7249294 w 10243893"/>
              <a:gd name="connsiteY1323" fmla="*/ 5424696 h 6867747"/>
              <a:gd name="connsiteX1324" fmla="*/ 7032586 w 10243893"/>
              <a:gd name="connsiteY1324" fmla="*/ 5495077 h 6867747"/>
              <a:gd name="connsiteX1325" fmla="*/ 7032466 w 10243893"/>
              <a:gd name="connsiteY1325" fmla="*/ 5495077 h 6867747"/>
              <a:gd name="connsiteX1326" fmla="*/ 7249294 w 10243893"/>
              <a:gd name="connsiteY1326" fmla="*/ 5565580 h 6867747"/>
              <a:gd name="connsiteX1327" fmla="*/ 7300447 w 10243893"/>
              <a:gd name="connsiteY1327" fmla="*/ 5495077 h 6867747"/>
              <a:gd name="connsiteX1328" fmla="*/ 6141087 w 10243893"/>
              <a:gd name="connsiteY1328" fmla="*/ 5424696 h 6867747"/>
              <a:gd name="connsiteX1329" fmla="*/ 6089934 w 10243893"/>
              <a:gd name="connsiteY1329" fmla="*/ 5495077 h 6867747"/>
              <a:gd name="connsiteX1330" fmla="*/ 6141087 w 10243893"/>
              <a:gd name="connsiteY1330" fmla="*/ 5565580 h 6867747"/>
              <a:gd name="connsiteX1331" fmla="*/ 6358037 w 10243893"/>
              <a:gd name="connsiteY1331" fmla="*/ 5495077 h 6867747"/>
              <a:gd name="connsiteX1332" fmla="*/ 6357794 w 10243893"/>
              <a:gd name="connsiteY1332" fmla="*/ 5495077 h 6867747"/>
              <a:gd name="connsiteX1333" fmla="*/ 5634389 w 10243893"/>
              <a:gd name="connsiteY1333" fmla="*/ 5424696 h 6867747"/>
              <a:gd name="connsiteX1334" fmla="*/ 5417682 w 10243893"/>
              <a:gd name="connsiteY1334" fmla="*/ 5495077 h 6867747"/>
              <a:gd name="connsiteX1335" fmla="*/ 5417561 w 10243893"/>
              <a:gd name="connsiteY1335" fmla="*/ 5495077 h 6867747"/>
              <a:gd name="connsiteX1336" fmla="*/ 5634389 w 10243893"/>
              <a:gd name="connsiteY1336" fmla="*/ 5565580 h 6867747"/>
              <a:gd name="connsiteX1337" fmla="*/ 5685542 w 10243893"/>
              <a:gd name="connsiteY1337" fmla="*/ 5495077 h 6867747"/>
              <a:gd name="connsiteX1338" fmla="*/ 4525941 w 10243893"/>
              <a:gd name="connsiteY1338" fmla="*/ 5424696 h 6867747"/>
              <a:gd name="connsiteX1339" fmla="*/ 4474787 w 10243893"/>
              <a:gd name="connsiteY1339" fmla="*/ 5495077 h 6867747"/>
              <a:gd name="connsiteX1340" fmla="*/ 4525941 w 10243893"/>
              <a:gd name="connsiteY1340" fmla="*/ 5565580 h 6867747"/>
              <a:gd name="connsiteX1341" fmla="*/ 4742890 w 10243893"/>
              <a:gd name="connsiteY1341" fmla="*/ 5495077 h 6867747"/>
              <a:gd name="connsiteX1342" fmla="*/ 4742648 w 10243893"/>
              <a:gd name="connsiteY1342" fmla="*/ 5495077 h 6867747"/>
              <a:gd name="connsiteX1343" fmla="*/ 4019484 w 10243893"/>
              <a:gd name="connsiteY1343" fmla="*/ 5424696 h 6867747"/>
              <a:gd name="connsiteX1344" fmla="*/ 3802777 w 10243893"/>
              <a:gd name="connsiteY1344" fmla="*/ 5495077 h 6867747"/>
              <a:gd name="connsiteX1345" fmla="*/ 3802656 w 10243893"/>
              <a:gd name="connsiteY1345" fmla="*/ 5495077 h 6867747"/>
              <a:gd name="connsiteX1346" fmla="*/ 4019484 w 10243893"/>
              <a:gd name="connsiteY1346" fmla="*/ 5565580 h 6867747"/>
              <a:gd name="connsiteX1347" fmla="*/ 4070638 w 10243893"/>
              <a:gd name="connsiteY1347" fmla="*/ 5495077 h 6867747"/>
              <a:gd name="connsiteX1348" fmla="*/ 2404459 w 10243893"/>
              <a:gd name="connsiteY1348" fmla="*/ 5424454 h 6867747"/>
              <a:gd name="connsiteX1349" fmla="*/ 2187752 w 10243893"/>
              <a:gd name="connsiteY1349" fmla="*/ 5494835 h 6867747"/>
              <a:gd name="connsiteX1350" fmla="*/ 2187631 w 10243893"/>
              <a:gd name="connsiteY1350" fmla="*/ 5494835 h 6867747"/>
              <a:gd name="connsiteX1351" fmla="*/ 2404459 w 10243893"/>
              <a:gd name="connsiteY1351" fmla="*/ 5565338 h 6867747"/>
              <a:gd name="connsiteX1352" fmla="*/ 2455613 w 10243893"/>
              <a:gd name="connsiteY1352" fmla="*/ 5494835 h 6867747"/>
              <a:gd name="connsiteX1353" fmla="*/ 789555 w 10243893"/>
              <a:gd name="connsiteY1353" fmla="*/ 5424454 h 6867747"/>
              <a:gd name="connsiteX1354" fmla="*/ 572847 w 10243893"/>
              <a:gd name="connsiteY1354" fmla="*/ 5494835 h 6867747"/>
              <a:gd name="connsiteX1355" fmla="*/ 572726 w 10243893"/>
              <a:gd name="connsiteY1355" fmla="*/ 5494835 h 6867747"/>
              <a:gd name="connsiteX1356" fmla="*/ 789555 w 10243893"/>
              <a:gd name="connsiteY1356" fmla="*/ 5565338 h 6867747"/>
              <a:gd name="connsiteX1357" fmla="*/ 840708 w 10243893"/>
              <a:gd name="connsiteY1357" fmla="*/ 5494835 h 6867747"/>
              <a:gd name="connsiteX1358" fmla="*/ 10071083 w 10243893"/>
              <a:gd name="connsiteY1358" fmla="*/ 5310900 h 6867747"/>
              <a:gd name="connsiteX1359" fmla="*/ 9936971 w 10243893"/>
              <a:gd name="connsiteY1359" fmla="*/ 5495319 h 6867747"/>
              <a:gd name="connsiteX1360" fmla="*/ 10071083 w 10243893"/>
              <a:gd name="connsiteY1360" fmla="*/ 5679859 h 6867747"/>
              <a:gd name="connsiteX1361" fmla="*/ 10071083 w 10243893"/>
              <a:gd name="connsiteY1361" fmla="*/ 5538975 h 6867747"/>
              <a:gd name="connsiteX1362" fmla="*/ 10205195 w 10243893"/>
              <a:gd name="connsiteY1362" fmla="*/ 5495319 h 6867747"/>
              <a:gd name="connsiteX1363" fmla="*/ 10204953 w 10243893"/>
              <a:gd name="connsiteY1363" fmla="*/ 5495319 h 6867747"/>
              <a:gd name="connsiteX1364" fmla="*/ 10071083 w 10243893"/>
              <a:gd name="connsiteY1364" fmla="*/ 5451784 h 6867747"/>
              <a:gd name="connsiteX1365" fmla="*/ 9780245 w 10243893"/>
              <a:gd name="connsiteY1365" fmla="*/ 5310900 h 6867747"/>
              <a:gd name="connsiteX1366" fmla="*/ 9780245 w 10243893"/>
              <a:gd name="connsiteY1366" fmla="*/ 5451784 h 6867747"/>
              <a:gd name="connsiteX1367" fmla="*/ 9646375 w 10243893"/>
              <a:gd name="connsiteY1367" fmla="*/ 5495319 h 6867747"/>
              <a:gd name="connsiteX1368" fmla="*/ 9646133 w 10243893"/>
              <a:gd name="connsiteY1368" fmla="*/ 5495319 h 6867747"/>
              <a:gd name="connsiteX1369" fmla="*/ 9780245 w 10243893"/>
              <a:gd name="connsiteY1369" fmla="*/ 5538854 h 6867747"/>
              <a:gd name="connsiteX1370" fmla="*/ 9780245 w 10243893"/>
              <a:gd name="connsiteY1370" fmla="*/ 5679738 h 6867747"/>
              <a:gd name="connsiteX1371" fmla="*/ 9914313 w 10243893"/>
              <a:gd name="connsiteY1371" fmla="*/ 5495259 h 6867747"/>
              <a:gd name="connsiteX1372" fmla="*/ 9914357 w 10243893"/>
              <a:gd name="connsiteY1372" fmla="*/ 5495319 h 6867747"/>
              <a:gd name="connsiteX1373" fmla="*/ 9914357 w 10243893"/>
              <a:gd name="connsiteY1373" fmla="*/ 5495198 h 6867747"/>
              <a:gd name="connsiteX1374" fmla="*/ 9914313 w 10243893"/>
              <a:gd name="connsiteY1374" fmla="*/ 5495259 h 6867747"/>
              <a:gd name="connsiteX1375" fmla="*/ 8455815 w 10243893"/>
              <a:gd name="connsiteY1375" fmla="*/ 5310900 h 6867747"/>
              <a:gd name="connsiteX1376" fmla="*/ 8321825 w 10243893"/>
              <a:gd name="connsiteY1376" fmla="*/ 5495319 h 6867747"/>
              <a:gd name="connsiteX1377" fmla="*/ 8455815 w 10243893"/>
              <a:gd name="connsiteY1377" fmla="*/ 5679859 h 6867747"/>
              <a:gd name="connsiteX1378" fmla="*/ 8455815 w 10243893"/>
              <a:gd name="connsiteY1378" fmla="*/ 5538975 h 6867747"/>
              <a:gd name="connsiteX1379" fmla="*/ 8589928 w 10243893"/>
              <a:gd name="connsiteY1379" fmla="*/ 5495319 h 6867747"/>
              <a:gd name="connsiteX1380" fmla="*/ 8589685 w 10243893"/>
              <a:gd name="connsiteY1380" fmla="*/ 5495319 h 6867747"/>
              <a:gd name="connsiteX1381" fmla="*/ 8455815 w 10243893"/>
              <a:gd name="connsiteY1381" fmla="*/ 5451784 h 6867747"/>
              <a:gd name="connsiteX1382" fmla="*/ 8165341 w 10243893"/>
              <a:gd name="connsiteY1382" fmla="*/ 5310900 h 6867747"/>
              <a:gd name="connsiteX1383" fmla="*/ 8165341 w 10243893"/>
              <a:gd name="connsiteY1383" fmla="*/ 5451784 h 6867747"/>
              <a:gd name="connsiteX1384" fmla="*/ 8031471 w 10243893"/>
              <a:gd name="connsiteY1384" fmla="*/ 5495319 h 6867747"/>
              <a:gd name="connsiteX1385" fmla="*/ 8031229 w 10243893"/>
              <a:gd name="connsiteY1385" fmla="*/ 5495319 h 6867747"/>
              <a:gd name="connsiteX1386" fmla="*/ 8165341 w 10243893"/>
              <a:gd name="connsiteY1386" fmla="*/ 5538854 h 6867747"/>
              <a:gd name="connsiteX1387" fmla="*/ 8165341 w 10243893"/>
              <a:gd name="connsiteY1387" fmla="*/ 5679738 h 6867747"/>
              <a:gd name="connsiteX1388" fmla="*/ 8299409 w 10243893"/>
              <a:gd name="connsiteY1388" fmla="*/ 5495259 h 6867747"/>
              <a:gd name="connsiteX1389" fmla="*/ 8299453 w 10243893"/>
              <a:gd name="connsiteY1389" fmla="*/ 5495319 h 6867747"/>
              <a:gd name="connsiteX1390" fmla="*/ 8299453 w 10243893"/>
              <a:gd name="connsiteY1390" fmla="*/ 5495198 h 6867747"/>
              <a:gd name="connsiteX1391" fmla="*/ 8299409 w 10243893"/>
              <a:gd name="connsiteY1391" fmla="*/ 5495259 h 6867747"/>
              <a:gd name="connsiteX1392" fmla="*/ 6841033 w 10243893"/>
              <a:gd name="connsiteY1392" fmla="*/ 5310900 h 6867747"/>
              <a:gd name="connsiteX1393" fmla="*/ 6706920 w 10243893"/>
              <a:gd name="connsiteY1393" fmla="*/ 5495319 h 6867747"/>
              <a:gd name="connsiteX1394" fmla="*/ 6841033 w 10243893"/>
              <a:gd name="connsiteY1394" fmla="*/ 5679859 h 6867747"/>
              <a:gd name="connsiteX1395" fmla="*/ 6841033 w 10243893"/>
              <a:gd name="connsiteY1395" fmla="*/ 5538975 h 6867747"/>
              <a:gd name="connsiteX1396" fmla="*/ 6975144 w 10243893"/>
              <a:gd name="connsiteY1396" fmla="*/ 5495319 h 6867747"/>
              <a:gd name="connsiteX1397" fmla="*/ 6974903 w 10243893"/>
              <a:gd name="connsiteY1397" fmla="*/ 5495319 h 6867747"/>
              <a:gd name="connsiteX1398" fmla="*/ 6841033 w 10243893"/>
              <a:gd name="connsiteY1398" fmla="*/ 5451784 h 6867747"/>
              <a:gd name="connsiteX1399" fmla="*/ 6550679 w 10243893"/>
              <a:gd name="connsiteY1399" fmla="*/ 5310900 h 6867747"/>
              <a:gd name="connsiteX1400" fmla="*/ 6550679 w 10243893"/>
              <a:gd name="connsiteY1400" fmla="*/ 5451784 h 6867747"/>
              <a:gd name="connsiteX1401" fmla="*/ 6416809 w 10243893"/>
              <a:gd name="connsiteY1401" fmla="*/ 5495319 h 6867747"/>
              <a:gd name="connsiteX1402" fmla="*/ 6416566 w 10243893"/>
              <a:gd name="connsiteY1402" fmla="*/ 5495319 h 6867747"/>
              <a:gd name="connsiteX1403" fmla="*/ 6550679 w 10243893"/>
              <a:gd name="connsiteY1403" fmla="*/ 5538854 h 6867747"/>
              <a:gd name="connsiteX1404" fmla="*/ 6550679 w 10243893"/>
              <a:gd name="connsiteY1404" fmla="*/ 5679738 h 6867747"/>
              <a:gd name="connsiteX1405" fmla="*/ 6684747 w 10243893"/>
              <a:gd name="connsiteY1405" fmla="*/ 5495259 h 6867747"/>
              <a:gd name="connsiteX1406" fmla="*/ 6684791 w 10243893"/>
              <a:gd name="connsiteY1406" fmla="*/ 5495319 h 6867747"/>
              <a:gd name="connsiteX1407" fmla="*/ 6684791 w 10243893"/>
              <a:gd name="connsiteY1407" fmla="*/ 5495198 h 6867747"/>
              <a:gd name="connsiteX1408" fmla="*/ 6684747 w 10243893"/>
              <a:gd name="connsiteY1408" fmla="*/ 5495259 h 6867747"/>
              <a:gd name="connsiteX1409" fmla="*/ 5224677 w 10243893"/>
              <a:gd name="connsiteY1409" fmla="*/ 5310779 h 6867747"/>
              <a:gd name="connsiteX1410" fmla="*/ 5090565 w 10243893"/>
              <a:gd name="connsiteY1410" fmla="*/ 5495198 h 6867747"/>
              <a:gd name="connsiteX1411" fmla="*/ 5224677 w 10243893"/>
              <a:gd name="connsiteY1411" fmla="*/ 5679738 h 6867747"/>
              <a:gd name="connsiteX1412" fmla="*/ 5224677 w 10243893"/>
              <a:gd name="connsiteY1412" fmla="*/ 5538854 h 6867747"/>
              <a:gd name="connsiteX1413" fmla="*/ 5358789 w 10243893"/>
              <a:gd name="connsiteY1413" fmla="*/ 5495198 h 6867747"/>
              <a:gd name="connsiteX1414" fmla="*/ 5358547 w 10243893"/>
              <a:gd name="connsiteY1414" fmla="*/ 5495198 h 6867747"/>
              <a:gd name="connsiteX1415" fmla="*/ 5224677 w 10243893"/>
              <a:gd name="connsiteY1415" fmla="*/ 5451663 h 6867747"/>
              <a:gd name="connsiteX1416" fmla="*/ 4934323 w 10243893"/>
              <a:gd name="connsiteY1416" fmla="*/ 5310779 h 6867747"/>
              <a:gd name="connsiteX1417" fmla="*/ 4934323 w 10243893"/>
              <a:gd name="connsiteY1417" fmla="*/ 5451663 h 6867747"/>
              <a:gd name="connsiteX1418" fmla="*/ 4800453 w 10243893"/>
              <a:gd name="connsiteY1418" fmla="*/ 5495198 h 6867747"/>
              <a:gd name="connsiteX1419" fmla="*/ 4800211 w 10243893"/>
              <a:gd name="connsiteY1419" fmla="*/ 5495198 h 6867747"/>
              <a:gd name="connsiteX1420" fmla="*/ 4934323 w 10243893"/>
              <a:gd name="connsiteY1420" fmla="*/ 5538733 h 6867747"/>
              <a:gd name="connsiteX1421" fmla="*/ 4934323 w 10243893"/>
              <a:gd name="connsiteY1421" fmla="*/ 5679617 h 6867747"/>
              <a:gd name="connsiteX1422" fmla="*/ 5068391 w 10243893"/>
              <a:gd name="connsiteY1422" fmla="*/ 5495138 h 6867747"/>
              <a:gd name="connsiteX1423" fmla="*/ 5068435 w 10243893"/>
              <a:gd name="connsiteY1423" fmla="*/ 5495198 h 6867747"/>
              <a:gd name="connsiteX1424" fmla="*/ 5068435 w 10243893"/>
              <a:gd name="connsiteY1424" fmla="*/ 5495077 h 6867747"/>
              <a:gd name="connsiteX1425" fmla="*/ 5068391 w 10243893"/>
              <a:gd name="connsiteY1425" fmla="*/ 5495138 h 6867747"/>
              <a:gd name="connsiteX1426" fmla="*/ 3609893 w 10243893"/>
              <a:gd name="connsiteY1426" fmla="*/ 5310779 h 6867747"/>
              <a:gd name="connsiteX1427" fmla="*/ 3475902 w 10243893"/>
              <a:gd name="connsiteY1427" fmla="*/ 5495198 h 6867747"/>
              <a:gd name="connsiteX1428" fmla="*/ 3609893 w 10243893"/>
              <a:gd name="connsiteY1428" fmla="*/ 5679738 h 6867747"/>
              <a:gd name="connsiteX1429" fmla="*/ 3609893 w 10243893"/>
              <a:gd name="connsiteY1429" fmla="*/ 5538854 h 6867747"/>
              <a:gd name="connsiteX1430" fmla="*/ 3744005 w 10243893"/>
              <a:gd name="connsiteY1430" fmla="*/ 5495198 h 6867747"/>
              <a:gd name="connsiteX1431" fmla="*/ 3743763 w 10243893"/>
              <a:gd name="connsiteY1431" fmla="*/ 5495198 h 6867747"/>
              <a:gd name="connsiteX1432" fmla="*/ 3609893 w 10243893"/>
              <a:gd name="connsiteY1432" fmla="*/ 5451663 h 6867747"/>
              <a:gd name="connsiteX1433" fmla="*/ 3319418 w 10243893"/>
              <a:gd name="connsiteY1433" fmla="*/ 5310779 h 6867747"/>
              <a:gd name="connsiteX1434" fmla="*/ 3319418 w 10243893"/>
              <a:gd name="connsiteY1434" fmla="*/ 5451663 h 6867747"/>
              <a:gd name="connsiteX1435" fmla="*/ 3185549 w 10243893"/>
              <a:gd name="connsiteY1435" fmla="*/ 5495198 h 6867747"/>
              <a:gd name="connsiteX1436" fmla="*/ 3185307 w 10243893"/>
              <a:gd name="connsiteY1436" fmla="*/ 5495198 h 6867747"/>
              <a:gd name="connsiteX1437" fmla="*/ 3319418 w 10243893"/>
              <a:gd name="connsiteY1437" fmla="*/ 5538733 h 6867747"/>
              <a:gd name="connsiteX1438" fmla="*/ 3319418 w 10243893"/>
              <a:gd name="connsiteY1438" fmla="*/ 5679617 h 6867747"/>
              <a:gd name="connsiteX1439" fmla="*/ 3453486 w 10243893"/>
              <a:gd name="connsiteY1439" fmla="*/ 5495138 h 6867747"/>
              <a:gd name="connsiteX1440" fmla="*/ 3453530 w 10243893"/>
              <a:gd name="connsiteY1440" fmla="*/ 5495198 h 6867747"/>
              <a:gd name="connsiteX1441" fmla="*/ 3453530 w 10243893"/>
              <a:gd name="connsiteY1441" fmla="*/ 5495077 h 6867747"/>
              <a:gd name="connsiteX1442" fmla="*/ 3453486 w 10243893"/>
              <a:gd name="connsiteY1442" fmla="*/ 5495138 h 6867747"/>
              <a:gd name="connsiteX1443" fmla="*/ 1994868 w 10243893"/>
              <a:gd name="connsiteY1443" fmla="*/ 5310779 h 6867747"/>
              <a:gd name="connsiteX1444" fmla="*/ 1860756 w 10243893"/>
              <a:gd name="connsiteY1444" fmla="*/ 5495198 h 6867747"/>
              <a:gd name="connsiteX1445" fmla="*/ 1994868 w 10243893"/>
              <a:gd name="connsiteY1445" fmla="*/ 5679738 h 6867747"/>
              <a:gd name="connsiteX1446" fmla="*/ 1994868 w 10243893"/>
              <a:gd name="connsiteY1446" fmla="*/ 5538854 h 6867747"/>
              <a:gd name="connsiteX1447" fmla="*/ 2128980 w 10243893"/>
              <a:gd name="connsiteY1447" fmla="*/ 5495198 h 6867747"/>
              <a:gd name="connsiteX1448" fmla="*/ 2128738 w 10243893"/>
              <a:gd name="connsiteY1448" fmla="*/ 5495198 h 6867747"/>
              <a:gd name="connsiteX1449" fmla="*/ 1994868 w 10243893"/>
              <a:gd name="connsiteY1449" fmla="*/ 5451663 h 6867747"/>
              <a:gd name="connsiteX1450" fmla="*/ 1704514 w 10243893"/>
              <a:gd name="connsiteY1450" fmla="*/ 5310779 h 6867747"/>
              <a:gd name="connsiteX1451" fmla="*/ 1704514 w 10243893"/>
              <a:gd name="connsiteY1451" fmla="*/ 5451663 h 6867747"/>
              <a:gd name="connsiteX1452" fmla="*/ 1570644 w 10243893"/>
              <a:gd name="connsiteY1452" fmla="*/ 5495198 h 6867747"/>
              <a:gd name="connsiteX1453" fmla="*/ 1570402 w 10243893"/>
              <a:gd name="connsiteY1453" fmla="*/ 5495198 h 6867747"/>
              <a:gd name="connsiteX1454" fmla="*/ 1704514 w 10243893"/>
              <a:gd name="connsiteY1454" fmla="*/ 5538733 h 6867747"/>
              <a:gd name="connsiteX1455" fmla="*/ 1704514 w 10243893"/>
              <a:gd name="connsiteY1455" fmla="*/ 5679617 h 6867747"/>
              <a:gd name="connsiteX1456" fmla="*/ 1838582 w 10243893"/>
              <a:gd name="connsiteY1456" fmla="*/ 5495138 h 6867747"/>
              <a:gd name="connsiteX1457" fmla="*/ 1838626 w 10243893"/>
              <a:gd name="connsiteY1457" fmla="*/ 5495198 h 6867747"/>
              <a:gd name="connsiteX1458" fmla="*/ 1838626 w 10243893"/>
              <a:gd name="connsiteY1458" fmla="*/ 5495077 h 6867747"/>
              <a:gd name="connsiteX1459" fmla="*/ 1838582 w 10243893"/>
              <a:gd name="connsiteY1459" fmla="*/ 5495138 h 6867747"/>
              <a:gd name="connsiteX1460" fmla="*/ 380205 w 10243893"/>
              <a:gd name="connsiteY1460" fmla="*/ 5310659 h 6867747"/>
              <a:gd name="connsiteX1461" fmla="*/ 246093 w 10243893"/>
              <a:gd name="connsiteY1461" fmla="*/ 5495077 h 6867747"/>
              <a:gd name="connsiteX1462" fmla="*/ 380205 w 10243893"/>
              <a:gd name="connsiteY1462" fmla="*/ 5679617 h 6867747"/>
              <a:gd name="connsiteX1463" fmla="*/ 380205 w 10243893"/>
              <a:gd name="connsiteY1463" fmla="*/ 5538733 h 6867747"/>
              <a:gd name="connsiteX1464" fmla="*/ 514317 w 10243893"/>
              <a:gd name="connsiteY1464" fmla="*/ 5495077 h 6867747"/>
              <a:gd name="connsiteX1465" fmla="*/ 514075 w 10243893"/>
              <a:gd name="connsiteY1465" fmla="*/ 5495077 h 6867747"/>
              <a:gd name="connsiteX1466" fmla="*/ 380205 w 10243893"/>
              <a:gd name="connsiteY1466" fmla="*/ 5451542 h 6867747"/>
              <a:gd name="connsiteX1467" fmla="*/ 9117909 w 10243893"/>
              <a:gd name="connsiteY1467" fmla="*/ 5248016 h 6867747"/>
              <a:gd name="connsiteX1468" fmla="*/ 9062403 w 10243893"/>
              <a:gd name="connsiteY1468" fmla="*/ 5324323 h 6867747"/>
              <a:gd name="connsiteX1469" fmla="*/ 8972672 w 10243893"/>
              <a:gd name="connsiteY1469" fmla="*/ 5295179 h 6867747"/>
              <a:gd name="connsiteX1470" fmla="*/ 8972672 w 10243893"/>
              <a:gd name="connsiteY1470" fmla="*/ 5389505 h 6867747"/>
              <a:gd name="connsiteX1471" fmla="*/ 8882942 w 10243893"/>
              <a:gd name="connsiteY1471" fmla="*/ 5418649 h 6867747"/>
              <a:gd name="connsiteX1472" fmla="*/ 8938328 w 10243893"/>
              <a:gd name="connsiteY1472" fmla="*/ 5494956 h 6867747"/>
              <a:gd name="connsiteX1473" fmla="*/ 8882821 w 10243893"/>
              <a:gd name="connsiteY1473" fmla="*/ 5571263 h 6867747"/>
              <a:gd name="connsiteX1474" fmla="*/ 8972551 w 10243893"/>
              <a:gd name="connsiteY1474" fmla="*/ 5600408 h 6867747"/>
              <a:gd name="connsiteX1475" fmla="*/ 8972551 w 10243893"/>
              <a:gd name="connsiteY1475" fmla="*/ 5694733 h 6867747"/>
              <a:gd name="connsiteX1476" fmla="*/ 9062282 w 10243893"/>
              <a:gd name="connsiteY1476" fmla="*/ 5665589 h 6867747"/>
              <a:gd name="connsiteX1477" fmla="*/ 9117788 w 10243893"/>
              <a:gd name="connsiteY1477" fmla="*/ 5741896 h 6867747"/>
              <a:gd name="connsiteX1478" fmla="*/ 9173296 w 10243893"/>
              <a:gd name="connsiteY1478" fmla="*/ 5665589 h 6867747"/>
              <a:gd name="connsiteX1479" fmla="*/ 9263026 w 10243893"/>
              <a:gd name="connsiteY1479" fmla="*/ 5694733 h 6867747"/>
              <a:gd name="connsiteX1480" fmla="*/ 9263026 w 10243893"/>
              <a:gd name="connsiteY1480" fmla="*/ 5600408 h 6867747"/>
              <a:gd name="connsiteX1481" fmla="*/ 9352757 w 10243893"/>
              <a:gd name="connsiteY1481" fmla="*/ 5571263 h 6867747"/>
              <a:gd name="connsiteX1482" fmla="*/ 9352998 w 10243893"/>
              <a:gd name="connsiteY1482" fmla="*/ 5571385 h 6867747"/>
              <a:gd name="connsiteX1483" fmla="*/ 9297491 w 10243893"/>
              <a:gd name="connsiteY1483" fmla="*/ 5494956 h 6867747"/>
              <a:gd name="connsiteX1484" fmla="*/ 9352877 w 10243893"/>
              <a:gd name="connsiteY1484" fmla="*/ 5418649 h 6867747"/>
              <a:gd name="connsiteX1485" fmla="*/ 9263147 w 10243893"/>
              <a:gd name="connsiteY1485" fmla="*/ 5389505 h 6867747"/>
              <a:gd name="connsiteX1486" fmla="*/ 9263147 w 10243893"/>
              <a:gd name="connsiteY1486" fmla="*/ 5295179 h 6867747"/>
              <a:gd name="connsiteX1487" fmla="*/ 9173417 w 10243893"/>
              <a:gd name="connsiteY1487" fmla="*/ 5324323 h 6867747"/>
              <a:gd name="connsiteX1488" fmla="*/ 7502763 w 10243893"/>
              <a:gd name="connsiteY1488" fmla="*/ 5248016 h 6867747"/>
              <a:gd name="connsiteX1489" fmla="*/ 7447257 w 10243893"/>
              <a:gd name="connsiteY1489" fmla="*/ 5324323 h 6867747"/>
              <a:gd name="connsiteX1490" fmla="*/ 7357526 w 10243893"/>
              <a:gd name="connsiteY1490" fmla="*/ 5295179 h 6867747"/>
              <a:gd name="connsiteX1491" fmla="*/ 7357526 w 10243893"/>
              <a:gd name="connsiteY1491" fmla="*/ 5389505 h 6867747"/>
              <a:gd name="connsiteX1492" fmla="*/ 7267796 w 10243893"/>
              <a:gd name="connsiteY1492" fmla="*/ 5418649 h 6867747"/>
              <a:gd name="connsiteX1493" fmla="*/ 7323182 w 10243893"/>
              <a:gd name="connsiteY1493" fmla="*/ 5494956 h 6867747"/>
              <a:gd name="connsiteX1494" fmla="*/ 7267675 w 10243893"/>
              <a:gd name="connsiteY1494" fmla="*/ 5571263 h 6867747"/>
              <a:gd name="connsiteX1495" fmla="*/ 7357405 w 10243893"/>
              <a:gd name="connsiteY1495" fmla="*/ 5600408 h 6867747"/>
              <a:gd name="connsiteX1496" fmla="*/ 7357405 w 10243893"/>
              <a:gd name="connsiteY1496" fmla="*/ 5694733 h 6867747"/>
              <a:gd name="connsiteX1497" fmla="*/ 7447136 w 10243893"/>
              <a:gd name="connsiteY1497" fmla="*/ 5665589 h 6867747"/>
              <a:gd name="connsiteX1498" fmla="*/ 7502642 w 10243893"/>
              <a:gd name="connsiteY1498" fmla="*/ 5741896 h 6867747"/>
              <a:gd name="connsiteX1499" fmla="*/ 7558150 w 10243893"/>
              <a:gd name="connsiteY1499" fmla="*/ 5665589 h 6867747"/>
              <a:gd name="connsiteX1500" fmla="*/ 7647880 w 10243893"/>
              <a:gd name="connsiteY1500" fmla="*/ 5694733 h 6867747"/>
              <a:gd name="connsiteX1501" fmla="*/ 7647880 w 10243893"/>
              <a:gd name="connsiteY1501" fmla="*/ 5600408 h 6867747"/>
              <a:gd name="connsiteX1502" fmla="*/ 7737611 w 10243893"/>
              <a:gd name="connsiteY1502" fmla="*/ 5571263 h 6867747"/>
              <a:gd name="connsiteX1503" fmla="*/ 7737852 w 10243893"/>
              <a:gd name="connsiteY1503" fmla="*/ 5571385 h 6867747"/>
              <a:gd name="connsiteX1504" fmla="*/ 7682345 w 10243893"/>
              <a:gd name="connsiteY1504" fmla="*/ 5494956 h 6867747"/>
              <a:gd name="connsiteX1505" fmla="*/ 7737731 w 10243893"/>
              <a:gd name="connsiteY1505" fmla="*/ 5418649 h 6867747"/>
              <a:gd name="connsiteX1506" fmla="*/ 7648001 w 10243893"/>
              <a:gd name="connsiteY1506" fmla="*/ 5389505 h 6867747"/>
              <a:gd name="connsiteX1507" fmla="*/ 7648001 w 10243893"/>
              <a:gd name="connsiteY1507" fmla="*/ 5295179 h 6867747"/>
              <a:gd name="connsiteX1508" fmla="*/ 7558271 w 10243893"/>
              <a:gd name="connsiteY1508" fmla="*/ 5324323 h 6867747"/>
              <a:gd name="connsiteX1509" fmla="*/ 5888101 w 10243893"/>
              <a:gd name="connsiteY1509" fmla="*/ 5248016 h 6867747"/>
              <a:gd name="connsiteX1510" fmla="*/ 5832594 w 10243893"/>
              <a:gd name="connsiteY1510" fmla="*/ 5324323 h 6867747"/>
              <a:gd name="connsiteX1511" fmla="*/ 5742864 w 10243893"/>
              <a:gd name="connsiteY1511" fmla="*/ 5295179 h 6867747"/>
              <a:gd name="connsiteX1512" fmla="*/ 5742864 w 10243893"/>
              <a:gd name="connsiteY1512" fmla="*/ 5389505 h 6867747"/>
              <a:gd name="connsiteX1513" fmla="*/ 5653133 w 10243893"/>
              <a:gd name="connsiteY1513" fmla="*/ 5418649 h 6867747"/>
              <a:gd name="connsiteX1514" fmla="*/ 5708519 w 10243893"/>
              <a:gd name="connsiteY1514" fmla="*/ 5494956 h 6867747"/>
              <a:gd name="connsiteX1515" fmla="*/ 5653012 w 10243893"/>
              <a:gd name="connsiteY1515" fmla="*/ 5571263 h 6867747"/>
              <a:gd name="connsiteX1516" fmla="*/ 5742743 w 10243893"/>
              <a:gd name="connsiteY1516" fmla="*/ 5600408 h 6867747"/>
              <a:gd name="connsiteX1517" fmla="*/ 5742743 w 10243893"/>
              <a:gd name="connsiteY1517" fmla="*/ 5694733 h 6867747"/>
              <a:gd name="connsiteX1518" fmla="*/ 5832473 w 10243893"/>
              <a:gd name="connsiteY1518" fmla="*/ 5665589 h 6867747"/>
              <a:gd name="connsiteX1519" fmla="*/ 5887980 w 10243893"/>
              <a:gd name="connsiteY1519" fmla="*/ 5741896 h 6867747"/>
              <a:gd name="connsiteX1520" fmla="*/ 5943487 w 10243893"/>
              <a:gd name="connsiteY1520" fmla="*/ 5665589 h 6867747"/>
              <a:gd name="connsiteX1521" fmla="*/ 6033217 w 10243893"/>
              <a:gd name="connsiteY1521" fmla="*/ 5694733 h 6867747"/>
              <a:gd name="connsiteX1522" fmla="*/ 6033217 w 10243893"/>
              <a:gd name="connsiteY1522" fmla="*/ 5600408 h 6867747"/>
              <a:gd name="connsiteX1523" fmla="*/ 6122948 w 10243893"/>
              <a:gd name="connsiteY1523" fmla="*/ 5571263 h 6867747"/>
              <a:gd name="connsiteX1524" fmla="*/ 6123190 w 10243893"/>
              <a:gd name="connsiteY1524" fmla="*/ 5571385 h 6867747"/>
              <a:gd name="connsiteX1525" fmla="*/ 6067683 w 10243893"/>
              <a:gd name="connsiteY1525" fmla="*/ 5494956 h 6867747"/>
              <a:gd name="connsiteX1526" fmla="*/ 6123069 w 10243893"/>
              <a:gd name="connsiteY1526" fmla="*/ 5418649 h 6867747"/>
              <a:gd name="connsiteX1527" fmla="*/ 6033338 w 10243893"/>
              <a:gd name="connsiteY1527" fmla="*/ 5389505 h 6867747"/>
              <a:gd name="connsiteX1528" fmla="*/ 6033338 w 10243893"/>
              <a:gd name="connsiteY1528" fmla="*/ 5295179 h 6867747"/>
              <a:gd name="connsiteX1529" fmla="*/ 5943608 w 10243893"/>
              <a:gd name="connsiteY1529" fmla="*/ 5324323 h 6867747"/>
              <a:gd name="connsiteX1530" fmla="*/ 4273196 w 10243893"/>
              <a:gd name="connsiteY1530" fmla="*/ 5248016 h 6867747"/>
              <a:gd name="connsiteX1531" fmla="*/ 4217689 w 10243893"/>
              <a:gd name="connsiteY1531" fmla="*/ 5324323 h 6867747"/>
              <a:gd name="connsiteX1532" fmla="*/ 4127959 w 10243893"/>
              <a:gd name="connsiteY1532" fmla="*/ 5295179 h 6867747"/>
              <a:gd name="connsiteX1533" fmla="*/ 4127959 w 10243893"/>
              <a:gd name="connsiteY1533" fmla="*/ 5389505 h 6867747"/>
              <a:gd name="connsiteX1534" fmla="*/ 4038229 w 10243893"/>
              <a:gd name="connsiteY1534" fmla="*/ 5418649 h 6867747"/>
              <a:gd name="connsiteX1535" fmla="*/ 4093615 w 10243893"/>
              <a:gd name="connsiteY1535" fmla="*/ 5494956 h 6867747"/>
              <a:gd name="connsiteX1536" fmla="*/ 4038108 w 10243893"/>
              <a:gd name="connsiteY1536" fmla="*/ 5571263 h 6867747"/>
              <a:gd name="connsiteX1537" fmla="*/ 4127838 w 10243893"/>
              <a:gd name="connsiteY1537" fmla="*/ 5600408 h 6867747"/>
              <a:gd name="connsiteX1538" fmla="*/ 4127838 w 10243893"/>
              <a:gd name="connsiteY1538" fmla="*/ 5694733 h 6867747"/>
              <a:gd name="connsiteX1539" fmla="*/ 4217569 w 10243893"/>
              <a:gd name="connsiteY1539" fmla="*/ 5665589 h 6867747"/>
              <a:gd name="connsiteX1540" fmla="*/ 4273076 w 10243893"/>
              <a:gd name="connsiteY1540" fmla="*/ 5741896 h 6867747"/>
              <a:gd name="connsiteX1541" fmla="*/ 4328583 w 10243893"/>
              <a:gd name="connsiteY1541" fmla="*/ 5665589 h 6867747"/>
              <a:gd name="connsiteX1542" fmla="*/ 4418313 w 10243893"/>
              <a:gd name="connsiteY1542" fmla="*/ 5694733 h 6867747"/>
              <a:gd name="connsiteX1543" fmla="*/ 4418313 w 10243893"/>
              <a:gd name="connsiteY1543" fmla="*/ 5600408 h 6867747"/>
              <a:gd name="connsiteX1544" fmla="*/ 4508043 w 10243893"/>
              <a:gd name="connsiteY1544" fmla="*/ 5571263 h 6867747"/>
              <a:gd name="connsiteX1545" fmla="*/ 4508285 w 10243893"/>
              <a:gd name="connsiteY1545" fmla="*/ 5571385 h 6867747"/>
              <a:gd name="connsiteX1546" fmla="*/ 4452778 w 10243893"/>
              <a:gd name="connsiteY1546" fmla="*/ 5494956 h 6867747"/>
              <a:gd name="connsiteX1547" fmla="*/ 4508164 w 10243893"/>
              <a:gd name="connsiteY1547" fmla="*/ 5418649 h 6867747"/>
              <a:gd name="connsiteX1548" fmla="*/ 4418434 w 10243893"/>
              <a:gd name="connsiteY1548" fmla="*/ 5389505 h 6867747"/>
              <a:gd name="connsiteX1549" fmla="*/ 4418434 w 10243893"/>
              <a:gd name="connsiteY1549" fmla="*/ 5295179 h 6867747"/>
              <a:gd name="connsiteX1550" fmla="*/ 4328704 w 10243893"/>
              <a:gd name="connsiteY1550" fmla="*/ 5324323 h 6867747"/>
              <a:gd name="connsiteX1551" fmla="*/ 1042420 w 10243893"/>
              <a:gd name="connsiteY1551" fmla="*/ 5248016 h 6867747"/>
              <a:gd name="connsiteX1552" fmla="*/ 986913 w 10243893"/>
              <a:gd name="connsiteY1552" fmla="*/ 5324323 h 6867747"/>
              <a:gd name="connsiteX1553" fmla="*/ 897183 w 10243893"/>
              <a:gd name="connsiteY1553" fmla="*/ 5295179 h 6867747"/>
              <a:gd name="connsiteX1554" fmla="*/ 897183 w 10243893"/>
              <a:gd name="connsiteY1554" fmla="*/ 5389505 h 6867747"/>
              <a:gd name="connsiteX1555" fmla="*/ 807452 w 10243893"/>
              <a:gd name="connsiteY1555" fmla="*/ 5418649 h 6867747"/>
              <a:gd name="connsiteX1556" fmla="*/ 862838 w 10243893"/>
              <a:gd name="connsiteY1556" fmla="*/ 5494956 h 6867747"/>
              <a:gd name="connsiteX1557" fmla="*/ 807331 w 10243893"/>
              <a:gd name="connsiteY1557" fmla="*/ 5571263 h 6867747"/>
              <a:gd name="connsiteX1558" fmla="*/ 897062 w 10243893"/>
              <a:gd name="connsiteY1558" fmla="*/ 5600408 h 6867747"/>
              <a:gd name="connsiteX1559" fmla="*/ 897062 w 10243893"/>
              <a:gd name="connsiteY1559" fmla="*/ 5694733 h 6867747"/>
              <a:gd name="connsiteX1560" fmla="*/ 986792 w 10243893"/>
              <a:gd name="connsiteY1560" fmla="*/ 5665589 h 6867747"/>
              <a:gd name="connsiteX1561" fmla="*/ 1042299 w 10243893"/>
              <a:gd name="connsiteY1561" fmla="*/ 5741896 h 6867747"/>
              <a:gd name="connsiteX1562" fmla="*/ 1097806 w 10243893"/>
              <a:gd name="connsiteY1562" fmla="*/ 5665589 h 6867747"/>
              <a:gd name="connsiteX1563" fmla="*/ 1187536 w 10243893"/>
              <a:gd name="connsiteY1563" fmla="*/ 5694733 h 6867747"/>
              <a:gd name="connsiteX1564" fmla="*/ 1187536 w 10243893"/>
              <a:gd name="connsiteY1564" fmla="*/ 5600408 h 6867747"/>
              <a:gd name="connsiteX1565" fmla="*/ 1277267 w 10243893"/>
              <a:gd name="connsiteY1565" fmla="*/ 5571263 h 6867747"/>
              <a:gd name="connsiteX1566" fmla="*/ 1277509 w 10243893"/>
              <a:gd name="connsiteY1566" fmla="*/ 5571385 h 6867747"/>
              <a:gd name="connsiteX1567" fmla="*/ 1222002 w 10243893"/>
              <a:gd name="connsiteY1567" fmla="*/ 5494956 h 6867747"/>
              <a:gd name="connsiteX1568" fmla="*/ 1277388 w 10243893"/>
              <a:gd name="connsiteY1568" fmla="*/ 5418649 h 6867747"/>
              <a:gd name="connsiteX1569" fmla="*/ 1187657 w 10243893"/>
              <a:gd name="connsiteY1569" fmla="*/ 5389505 h 6867747"/>
              <a:gd name="connsiteX1570" fmla="*/ 1187657 w 10243893"/>
              <a:gd name="connsiteY1570" fmla="*/ 5295179 h 6867747"/>
              <a:gd name="connsiteX1571" fmla="*/ 1097927 w 10243893"/>
              <a:gd name="connsiteY1571" fmla="*/ 5324323 h 6867747"/>
              <a:gd name="connsiteX1572" fmla="*/ 2657929 w 10243893"/>
              <a:gd name="connsiteY1572" fmla="*/ 5247775 h 6867747"/>
              <a:gd name="connsiteX1573" fmla="*/ 2602422 w 10243893"/>
              <a:gd name="connsiteY1573" fmla="*/ 5324082 h 6867747"/>
              <a:gd name="connsiteX1574" fmla="*/ 2512692 w 10243893"/>
              <a:gd name="connsiteY1574" fmla="*/ 5294937 h 6867747"/>
              <a:gd name="connsiteX1575" fmla="*/ 2512692 w 10243893"/>
              <a:gd name="connsiteY1575" fmla="*/ 5389263 h 6867747"/>
              <a:gd name="connsiteX1576" fmla="*/ 2422961 w 10243893"/>
              <a:gd name="connsiteY1576" fmla="*/ 5418407 h 6867747"/>
              <a:gd name="connsiteX1577" fmla="*/ 2478348 w 10243893"/>
              <a:gd name="connsiteY1577" fmla="*/ 5494714 h 6867747"/>
              <a:gd name="connsiteX1578" fmla="*/ 2422841 w 10243893"/>
              <a:gd name="connsiteY1578" fmla="*/ 5571022 h 6867747"/>
              <a:gd name="connsiteX1579" fmla="*/ 2512571 w 10243893"/>
              <a:gd name="connsiteY1579" fmla="*/ 5600166 h 6867747"/>
              <a:gd name="connsiteX1580" fmla="*/ 2512571 w 10243893"/>
              <a:gd name="connsiteY1580" fmla="*/ 5694492 h 6867747"/>
              <a:gd name="connsiteX1581" fmla="*/ 2602301 w 10243893"/>
              <a:gd name="connsiteY1581" fmla="*/ 5665347 h 6867747"/>
              <a:gd name="connsiteX1582" fmla="*/ 2657808 w 10243893"/>
              <a:gd name="connsiteY1582" fmla="*/ 5741654 h 6867747"/>
              <a:gd name="connsiteX1583" fmla="*/ 2713315 w 10243893"/>
              <a:gd name="connsiteY1583" fmla="*/ 5665347 h 6867747"/>
              <a:gd name="connsiteX1584" fmla="*/ 2803046 w 10243893"/>
              <a:gd name="connsiteY1584" fmla="*/ 5694492 h 6867747"/>
              <a:gd name="connsiteX1585" fmla="*/ 2803046 w 10243893"/>
              <a:gd name="connsiteY1585" fmla="*/ 5600166 h 6867747"/>
              <a:gd name="connsiteX1586" fmla="*/ 2892776 w 10243893"/>
              <a:gd name="connsiteY1586" fmla="*/ 5571022 h 6867747"/>
              <a:gd name="connsiteX1587" fmla="*/ 2893018 w 10243893"/>
              <a:gd name="connsiteY1587" fmla="*/ 5571142 h 6867747"/>
              <a:gd name="connsiteX1588" fmla="*/ 2837511 w 10243893"/>
              <a:gd name="connsiteY1588" fmla="*/ 5494714 h 6867747"/>
              <a:gd name="connsiteX1589" fmla="*/ 2892897 w 10243893"/>
              <a:gd name="connsiteY1589" fmla="*/ 5418407 h 6867747"/>
              <a:gd name="connsiteX1590" fmla="*/ 2803167 w 10243893"/>
              <a:gd name="connsiteY1590" fmla="*/ 5389263 h 6867747"/>
              <a:gd name="connsiteX1591" fmla="*/ 2803167 w 10243893"/>
              <a:gd name="connsiteY1591" fmla="*/ 5294937 h 6867747"/>
              <a:gd name="connsiteX1592" fmla="*/ 2713436 w 10243893"/>
              <a:gd name="connsiteY1592" fmla="*/ 5324082 h 6867747"/>
              <a:gd name="connsiteX1593" fmla="*/ 1422504 w 10243893"/>
              <a:gd name="connsiteY1593" fmla="*/ 5219114 h 6867747"/>
              <a:gd name="connsiteX1594" fmla="*/ 1422383 w 10243893"/>
              <a:gd name="connsiteY1594" fmla="*/ 5219235 h 6867747"/>
              <a:gd name="connsiteX1595" fmla="*/ 1205555 w 10243893"/>
              <a:gd name="connsiteY1595" fmla="*/ 5289738 h 6867747"/>
              <a:gd name="connsiteX1596" fmla="*/ 1205555 w 10243893"/>
              <a:gd name="connsiteY1596" fmla="*/ 5376807 h 6867747"/>
              <a:gd name="connsiteX1597" fmla="*/ 1288392 w 10243893"/>
              <a:gd name="connsiteY1597" fmla="*/ 5403654 h 6867747"/>
              <a:gd name="connsiteX1598" fmla="*/ 9497873 w 10243893"/>
              <a:gd name="connsiteY1598" fmla="*/ 5218751 h 6867747"/>
              <a:gd name="connsiteX1599" fmla="*/ 9497752 w 10243893"/>
              <a:gd name="connsiteY1599" fmla="*/ 5218872 h 6867747"/>
              <a:gd name="connsiteX1600" fmla="*/ 9280924 w 10243893"/>
              <a:gd name="connsiteY1600" fmla="*/ 5289375 h 6867747"/>
              <a:gd name="connsiteX1601" fmla="*/ 9280924 w 10243893"/>
              <a:gd name="connsiteY1601" fmla="*/ 5376444 h 6867747"/>
              <a:gd name="connsiteX1602" fmla="*/ 9363761 w 10243893"/>
              <a:gd name="connsiteY1602" fmla="*/ 5403291 h 6867747"/>
              <a:gd name="connsiteX1603" fmla="*/ 8737221 w 10243893"/>
              <a:gd name="connsiteY1603" fmla="*/ 5218751 h 6867747"/>
              <a:gd name="connsiteX1604" fmla="*/ 8871333 w 10243893"/>
              <a:gd name="connsiteY1604" fmla="*/ 5403291 h 6867747"/>
              <a:gd name="connsiteX1605" fmla="*/ 8954170 w 10243893"/>
              <a:gd name="connsiteY1605" fmla="*/ 5376444 h 6867747"/>
              <a:gd name="connsiteX1606" fmla="*/ 8954170 w 10243893"/>
              <a:gd name="connsiteY1606" fmla="*/ 5289375 h 6867747"/>
              <a:gd name="connsiteX1607" fmla="*/ 8954170 w 10243893"/>
              <a:gd name="connsiteY1607" fmla="*/ 5289254 h 6867747"/>
              <a:gd name="connsiteX1608" fmla="*/ 7882847 w 10243893"/>
              <a:gd name="connsiteY1608" fmla="*/ 5218751 h 6867747"/>
              <a:gd name="connsiteX1609" fmla="*/ 7882727 w 10243893"/>
              <a:gd name="connsiteY1609" fmla="*/ 5218872 h 6867747"/>
              <a:gd name="connsiteX1610" fmla="*/ 7665898 w 10243893"/>
              <a:gd name="connsiteY1610" fmla="*/ 5289375 h 6867747"/>
              <a:gd name="connsiteX1611" fmla="*/ 7665898 w 10243893"/>
              <a:gd name="connsiteY1611" fmla="*/ 5376444 h 6867747"/>
              <a:gd name="connsiteX1612" fmla="*/ 7748736 w 10243893"/>
              <a:gd name="connsiteY1612" fmla="*/ 5403291 h 6867747"/>
              <a:gd name="connsiteX1613" fmla="*/ 7122317 w 10243893"/>
              <a:gd name="connsiteY1613" fmla="*/ 5218751 h 6867747"/>
              <a:gd name="connsiteX1614" fmla="*/ 7256428 w 10243893"/>
              <a:gd name="connsiteY1614" fmla="*/ 5403291 h 6867747"/>
              <a:gd name="connsiteX1615" fmla="*/ 7339266 w 10243893"/>
              <a:gd name="connsiteY1615" fmla="*/ 5376444 h 6867747"/>
              <a:gd name="connsiteX1616" fmla="*/ 7339266 w 10243893"/>
              <a:gd name="connsiteY1616" fmla="*/ 5289375 h 6867747"/>
              <a:gd name="connsiteX1617" fmla="*/ 7339266 w 10243893"/>
              <a:gd name="connsiteY1617" fmla="*/ 5289254 h 6867747"/>
              <a:gd name="connsiteX1618" fmla="*/ 6268185 w 10243893"/>
              <a:gd name="connsiteY1618" fmla="*/ 5218751 h 6867747"/>
              <a:gd name="connsiteX1619" fmla="*/ 6268064 w 10243893"/>
              <a:gd name="connsiteY1619" fmla="*/ 5218872 h 6867747"/>
              <a:gd name="connsiteX1620" fmla="*/ 6051236 w 10243893"/>
              <a:gd name="connsiteY1620" fmla="*/ 5289375 h 6867747"/>
              <a:gd name="connsiteX1621" fmla="*/ 6051236 w 10243893"/>
              <a:gd name="connsiteY1621" fmla="*/ 5376444 h 6867747"/>
              <a:gd name="connsiteX1622" fmla="*/ 6134073 w 10243893"/>
              <a:gd name="connsiteY1622" fmla="*/ 5403291 h 6867747"/>
              <a:gd name="connsiteX1623" fmla="*/ 5507412 w 10243893"/>
              <a:gd name="connsiteY1623" fmla="*/ 5218751 h 6867747"/>
              <a:gd name="connsiteX1624" fmla="*/ 5641524 w 10243893"/>
              <a:gd name="connsiteY1624" fmla="*/ 5403291 h 6867747"/>
              <a:gd name="connsiteX1625" fmla="*/ 5724361 w 10243893"/>
              <a:gd name="connsiteY1625" fmla="*/ 5376444 h 6867747"/>
              <a:gd name="connsiteX1626" fmla="*/ 5724361 w 10243893"/>
              <a:gd name="connsiteY1626" fmla="*/ 5289375 h 6867747"/>
              <a:gd name="connsiteX1627" fmla="*/ 5724361 w 10243893"/>
              <a:gd name="connsiteY1627" fmla="*/ 5289254 h 6867747"/>
              <a:gd name="connsiteX1628" fmla="*/ 4653160 w 10243893"/>
              <a:gd name="connsiteY1628" fmla="*/ 5218751 h 6867747"/>
              <a:gd name="connsiteX1629" fmla="*/ 4653039 w 10243893"/>
              <a:gd name="connsiteY1629" fmla="*/ 5218872 h 6867747"/>
              <a:gd name="connsiteX1630" fmla="*/ 4436211 w 10243893"/>
              <a:gd name="connsiteY1630" fmla="*/ 5289375 h 6867747"/>
              <a:gd name="connsiteX1631" fmla="*/ 4436211 w 10243893"/>
              <a:gd name="connsiteY1631" fmla="*/ 5376444 h 6867747"/>
              <a:gd name="connsiteX1632" fmla="*/ 4519048 w 10243893"/>
              <a:gd name="connsiteY1632" fmla="*/ 5403291 h 6867747"/>
              <a:gd name="connsiteX1633" fmla="*/ 3892508 w 10243893"/>
              <a:gd name="connsiteY1633" fmla="*/ 5218751 h 6867747"/>
              <a:gd name="connsiteX1634" fmla="*/ 4026619 w 10243893"/>
              <a:gd name="connsiteY1634" fmla="*/ 5403291 h 6867747"/>
              <a:gd name="connsiteX1635" fmla="*/ 4109457 w 10243893"/>
              <a:gd name="connsiteY1635" fmla="*/ 5376444 h 6867747"/>
              <a:gd name="connsiteX1636" fmla="*/ 4109457 w 10243893"/>
              <a:gd name="connsiteY1636" fmla="*/ 5289375 h 6867747"/>
              <a:gd name="connsiteX1637" fmla="*/ 4109457 w 10243893"/>
              <a:gd name="connsiteY1637" fmla="*/ 5289254 h 6867747"/>
              <a:gd name="connsiteX1638" fmla="*/ 3038013 w 10243893"/>
              <a:gd name="connsiteY1638" fmla="*/ 5218509 h 6867747"/>
              <a:gd name="connsiteX1639" fmla="*/ 3037893 w 10243893"/>
              <a:gd name="connsiteY1639" fmla="*/ 5218630 h 6867747"/>
              <a:gd name="connsiteX1640" fmla="*/ 2821064 w 10243893"/>
              <a:gd name="connsiteY1640" fmla="*/ 5289133 h 6867747"/>
              <a:gd name="connsiteX1641" fmla="*/ 2821064 w 10243893"/>
              <a:gd name="connsiteY1641" fmla="*/ 5376203 h 6867747"/>
              <a:gd name="connsiteX1642" fmla="*/ 2903902 w 10243893"/>
              <a:gd name="connsiteY1642" fmla="*/ 5403049 h 6867747"/>
              <a:gd name="connsiteX1643" fmla="*/ 2277482 w 10243893"/>
              <a:gd name="connsiteY1643" fmla="*/ 5218509 h 6867747"/>
              <a:gd name="connsiteX1644" fmla="*/ 2411594 w 10243893"/>
              <a:gd name="connsiteY1644" fmla="*/ 5403049 h 6867747"/>
              <a:gd name="connsiteX1645" fmla="*/ 2494431 w 10243893"/>
              <a:gd name="connsiteY1645" fmla="*/ 5376203 h 6867747"/>
              <a:gd name="connsiteX1646" fmla="*/ 2494431 w 10243893"/>
              <a:gd name="connsiteY1646" fmla="*/ 5289133 h 6867747"/>
              <a:gd name="connsiteX1647" fmla="*/ 2494431 w 10243893"/>
              <a:gd name="connsiteY1647" fmla="*/ 5289012 h 6867747"/>
              <a:gd name="connsiteX1648" fmla="*/ 662578 w 10243893"/>
              <a:gd name="connsiteY1648" fmla="*/ 5218509 h 6867747"/>
              <a:gd name="connsiteX1649" fmla="*/ 796689 w 10243893"/>
              <a:gd name="connsiteY1649" fmla="*/ 5403049 h 6867747"/>
              <a:gd name="connsiteX1650" fmla="*/ 879527 w 10243893"/>
              <a:gd name="connsiteY1650" fmla="*/ 5376203 h 6867747"/>
              <a:gd name="connsiteX1651" fmla="*/ 879527 w 10243893"/>
              <a:gd name="connsiteY1651" fmla="*/ 5289133 h 6867747"/>
              <a:gd name="connsiteX1652" fmla="*/ 879527 w 10243893"/>
              <a:gd name="connsiteY1652" fmla="*/ 5289012 h 6867747"/>
              <a:gd name="connsiteX1653" fmla="*/ 8562597 w 10243893"/>
              <a:gd name="connsiteY1653" fmla="*/ 5162519 h 6867747"/>
              <a:gd name="connsiteX1654" fmla="*/ 8472867 w 10243893"/>
              <a:gd name="connsiteY1654" fmla="*/ 5286109 h 6867747"/>
              <a:gd name="connsiteX1655" fmla="*/ 8472867 w 10243893"/>
              <a:gd name="connsiteY1655" fmla="*/ 5438724 h 6867747"/>
              <a:gd name="connsiteX1656" fmla="*/ 8618105 w 10243893"/>
              <a:gd name="connsiteY1656" fmla="*/ 5485887 h 6867747"/>
              <a:gd name="connsiteX1657" fmla="*/ 8852951 w 10243893"/>
              <a:gd name="connsiteY1657" fmla="*/ 5409580 h 6867747"/>
              <a:gd name="connsiteX1658" fmla="*/ 8707835 w 10243893"/>
              <a:gd name="connsiteY1658" fmla="*/ 5209682 h 6867747"/>
              <a:gd name="connsiteX1659" fmla="*/ 6947693 w 10243893"/>
              <a:gd name="connsiteY1659" fmla="*/ 5162519 h 6867747"/>
              <a:gd name="connsiteX1660" fmla="*/ 6857962 w 10243893"/>
              <a:gd name="connsiteY1660" fmla="*/ 5286109 h 6867747"/>
              <a:gd name="connsiteX1661" fmla="*/ 6857962 w 10243893"/>
              <a:gd name="connsiteY1661" fmla="*/ 5438724 h 6867747"/>
              <a:gd name="connsiteX1662" fmla="*/ 7003200 w 10243893"/>
              <a:gd name="connsiteY1662" fmla="*/ 5485887 h 6867747"/>
              <a:gd name="connsiteX1663" fmla="*/ 7238047 w 10243893"/>
              <a:gd name="connsiteY1663" fmla="*/ 5409580 h 6867747"/>
              <a:gd name="connsiteX1664" fmla="*/ 7092931 w 10243893"/>
              <a:gd name="connsiteY1664" fmla="*/ 5209682 h 6867747"/>
              <a:gd name="connsiteX1665" fmla="*/ 5332668 w 10243893"/>
              <a:gd name="connsiteY1665" fmla="*/ 5162519 h 6867747"/>
              <a:gd name="connsiteX1666" fmla="*/ 5242937 w 10243893"/>
              <a:gd name="connsiteY1666" fmla="*/ 5286109 h 6867747"/>
              <a:gd name="connsiteX1667" fmla="*/ 5242937 w 10243893"/>
              <a:gd name="connsiteY1667" fmla="*/ 5438724 h 6867747"/>
              <a:gd name="connsiteX1668" fmla="*/ 5388175 w 10243893"/>
              <a:gd name="connsiteY1668" fmla="*/ 5485887 h 6867747"/>
              <a:gd name="connsiteX1669" fmla="*/ 5623142 w 10243893"/>
              <a:gd name="connsiteY1669" fmla="*/ 5409580 h 6867747"/>
              <a:gd name="connsiteX1670" fmla="*/ 5478026 w 10243893"/>
              <a:gd name="connsiteY1670" fmla="*/ 5209682 h 6867747"/>
              <a:gd name="connsiteX1671" fmla="*/ 5332789 w 10243893"/>
              <a:gd name="connsiteY1671" fmla="*/ 5162519 h 6867747"/>
              <a:gd name="connsiteX1672" fmla="*/ 3717884 w 10243893"/>
              <a:gd name="connsiteY1672" fmla="*/ 5162519 h 6867747"/>
              <a:gd name="connsiteX1673" fmla="*/ 3628154 w 10243893"/>
              <a:gd name="connsiteY1673" fmla="*/ 5286109 h 6867747"/>
              <a:gd name="connsiteX1674" fmla="*/ 3628154 w 10243893"/>
              <a:gd name="connsiteY1674" fmla="*/ 5438724 h 6867747"/>
              <a:gd name="connsiteX1675" fmla="*/ 3773391 w 10243893"/>
              <a:gd name="connsiteY1675" fmla="*/ 5485887 h 6867747"/>
              <a:gd name="connsiteX1676" fmla="*/ 4008238 w 10243893"/>
              <a:gd name="connsiteY1676" fmla="*/ 5409580 h 6867747"/>
              <a:gd name="connsiteX1677" fmla="*/ 3863122 w 10243893"/>
              <a:gd name="connsiteY1677" fmla="*/ 5209682 h 6867747"/>
              <a:gd name="connsiteX1678" fmla="*/ 2102859 w 10243893"/>
              <a:gd name="connsiteY1678" fmla="*/ 5162277 h 6867747"/>
              <a:gd name="connsiteX1679" fmla="*/ 2013128 w 10243893"/>
              <a:gd name="connsiteY1679" fmla="*/ 5285868 h 6867747"/>
              <a:gd name="connsiteX1680" fmla="*/ 2013128 w 10243893"/>
              <a:gd name="connsiteY1680" fmla="*/ 5438482 h 6867747"/>
              <a:gd name="connsiteX1681" fmla="*/ 2158366 w 10243893"/>
              <a:gd name="connsiteY1681" fmla="*/ 5485645 h 6867747"/>
              <a:gd name="connsiteX1682" fmla="*/ 2393212 w 10243893"/>
              <a:gd name="connsiteY1682" fmla="*/ 5409338 h 6867747"/>
              <a:gd name="connsiteX1683" fmla="*/ 2248096 w 10243893"/>
              <a:gd name="connsiteY1683" fmla="*/ 5209440 h 6867747"/>
              <a:gd name="connsiteX1684" fmla="*/ 487833 w 10243893"/>
              <a:gd name="connsiteY1684" fmla="*/ 5162277 h 6867747"/>
              <a:gd name="connsiteX1685" fmla="*/ 398103 w 10243893"/>
              <a:gd name="connsiteY1685" fmla="*/ 5285868 h 6867747"/>
              <a:gd name="connsiteX1686" fmla="*/ 398103 w 10243893"/>
              <a:gd name="connsiteY1686" fmla="*/ 5438482 h 6867747"/>
              <a:gd name="connsiteX1687" fmla="*/ 543340 w 10243893"/>
              <a:gd name="connsiteY1687" fmla="*/ 5485645 h 6867747"/>
              <a:gd name="connsiteX1688" fmla="*/ 778308 w 10243893"/>
              <a:gd name="connsiteY1688" fmla="*/ 5409338 h 6867747"/>
              <a:gd name="connsiteX1689" fmla="*/ 633192 w 10243893"/>
              <a:gd name="connsiteY1689" fmla="*/ 5209440 h 6867747"/>
              <a:gd name="connsiteX1690" fmla="*/ 487954 w 10243893"/>
              <a:gd name="connsiteY1690" fmla="*/ 5162277 h 6867747"/>
              <a:gd name="connsiteX1691" fmla="*/ 3212274 w 10243893"/>
              <a:gd name="connsiteY1691" fmla="*/ 5162156 h 6867747"/>
              <a:gd name="connsiteX1692" fmla="*/ 3067037 w 10243893"/>
              <a:gd name="connsiteY1692" fmla="*/ 5209319 h 6867747"/>
              <a:gd name="connsiteX1693" fmla="*/ 3067037 w 10243893"/>
              <a:gd name="connsiteY1693" fmla="*/ 5209198 h 6867747"/>
              <a:gd name="connsiteX1694" fmla="*/ 2921799 w 10243893"/>
              <a:gd name="connsiteY1694" fmla="*/ 5409096 h 6867747"/>
              <a:gd name="connsiteX1695" fmla="*/ 3156767 w 10243893"/>
              <a:gd name="connsiteY1695" fmla="*/ 5485403 h 6867747"/>
              <a:gd name="connsiteX1696" fmla="*/ 3302004 w 10243893"/>
              <a:gd name="connsiteY1696" fmla="*/ 5438240 h 6867747"/>
              <a:gd name="connsiteX1697" fmla="*/ 3302004 w 10243893"/>
              <a:gd name="connsiteY1697" fmla="*/ 5285626 h 6867747"/>
              <a:gd name="connsiteX1698" fmla="*/ 1597370 w 10243893"/>
              <a:gd name="connsiteY1698" fmla="*/ 5162156 h 6867747"/>
              <a:gd name="connsiteX1699" fmla="*/ 1452132 w 10243893"/>
              <a:gd name="connsiteY1699" fmla="*/ 5209319 h 6867747"/>
              <a:gd name="connsiteX1700" fmla="*/ 1452132 w 10243893"/>
              <a:gd name="connsiteY1700" fmla="*/ 5209198 h 6867747"/>
              <a:gd name="connsiteX1701" fmla="*/ 1306895 w 10243893"/>
              <a:gd name="connsiteY1701" fmla="*/ 5409096 h 6867747"/>
              <a:gd name="connsiteX1702" fmla="*/ 1541863 w 10243893"/>
              <a:gd name="connsiteY1702" fmla="*/ 5485403 h 6867747"/>
              <a:gd name="connsiteX1703" fmla="*/ 1687100 w 10243893"/>
              <a:gd name="connsiteY1703" fmla="*/ 5438240 h 6867747"/>
              <a:gd name="connsiteX1704" fmla="*/ 1687100 w 10243893"/>
              <a:gd name="connsiteY1704" fmla="*/ 5285626 h 6867747"/>
              <a:gd name="connsiteX1705" fmla="*/ 9672617 w 10243893"/>
              <a:gd name="connsiteY1705" fmla="*/ 5162035 h 6867747"/>
              <a:gd name="connsiteX1706" fmla="*/ 9527380 w 10243893"/>
              <a:gd name="connsiteY1706" fmla="*/ 5209198 h 6867747"/>
              <a:gd name="connsiteX1707" fmla="*/ 9527380 w 10243893"/>
              <a:gd name="connsiteY1707" fmla="*/ 5209077 h 6867747"/>
              <a:gd name="connsiteX1708" fmla="*/ 9382143 w 10243893"/>
              <a:gd name="connsiteY1708" fmla="*/ 5408975 h 6867747"/>
              <a:gd name="connsiteX1709" fmla="*/ 9617110 w 10243893"/>
              <a:gd name="connsiteY1709" fmla="*/ 5485282 h 6867747"/>
              <a:gd name="connsiteX1710" fmla="*/ 9762348 w 10243893"/>
              <a:gd name="connsiteY1710" fmla="*/ 5438119 h 6867747"/>
              <a:gd name="connsiteX1711" fmla="*/ 9762348 w 10243893"/>
              <a:gd name="connsiteY1711" fmla="*/ 5285505 h 6867747"/>
              <a:gd name="connsiteX1712" fmla="*/ 8057713 w 10243893"/>
              <a:gd name="connsiteY1712" fmla="*/ 5162035 h 6867747"/>
              <a:gd name="connsiteX1713" fmla="*/ 7912475 w 10243893"/>
              <a:gd name="connsiteY1713" fmla="*/ 5209198 h 6867747"/>
              <a:gd name="connsiteX1714" fmla="*/ 7912475 w 10243893"/>
              <a:gd name="connsiteY1714" fmla="*/ 5209077 h 6867747"/>
              <a:gd name="connsiteX1715" fmla="*/ 7767238 w 10243893"/>
              <a:gd name="connsiteY1715" fmla="*/ 5408975 h 6867747"/>
              <a:gd name="connsiteX1716" fmla="*/ 8002206 w 10243893"/>
              <a:gd name="connsiteY1716" fmla="*/ 5485282 h 6867747"/>
              <a:gd name="connsiteX1717" fmla="*/ 8147443 w 10243893"/>
              <a:gd name="connsiteY1717" fmla="*/ 5438119 h 6867747"/>
              <a:gd name="connsiteX1718" fmla="*/ 8147443 w 10243893"/>
              <a:gd name="connsiteY1718" fmla="*/ 5285505 h 6867747"/>
              <a:gd name="connsiteX1719" fmla="*/ 6443050 w 10243893"/>
              <a:gd name="connsiteY1719" fmla="*/ 5162035 h 6867747"/>
              <a:gd name="connsiteX1720" fmla="*/ 6297813 w 10243893"/>
              <a:gd name="connsiteY1720" fmla="*/ 5209198 h 6867747"/>
              <a:gd name="connsiteX1721" fmla="*/ 6297813 w 10243893"/>
              <a:gd name="connsiteY1721" fmla="*/ 5209077 h 6867747"/>
              <a:gd name="connsiteX1722" fmla="*/ 6152576 w 10243893"/>
              <a:gd name="connsiteY1722" fmla="*/ 5408975 h 6867747"/>
              <a:gd name="connsiteX1723" fmla="*/ 6387544 w 10243893"/>
              <a:gd name="connsiteY1723" fmla="*/ 5485282 h 6867747"/>
              <a:gd name="connsiteX1724" fmla="*/ 6532781 w 10243893"/>
              <a:gd name="connsiteY1724" fmla="*/ 5438119 h 6867747"/>
              <a:gd name="connsiteX1725" fmla="*/ 6532781 w 10243893"/>
              <a:gd name="connsiteY1725" fmla="*/ 5285505 h 6867747"/>
              <a:gd name="connsiteX1726" fmla="*/ 4827904 w 10243893"/>
              <a:gd name="connsiteY1726" fmla="*/ 5162035 h 6867747"/>
              <a:gd name="connsiteX1727" fmla="*/ 4682667 w 10243893"/>
              <a:gd name="connsiteY1727" fmla="*/ 5209198 h 6867747"/>
              <a:gd name="connsiteX1728" fmla="*/ 4682667 w 10243893"/>
              <a:gd name="connsiteY1728" fmla="*/ 5209077 h 6867747"/>
              <a:gd name="connsiteX1729" fmla="*/ 4537429 w 10243893"/>
              <a:gd name="connsiteY1729" fmla="*/ 5408975 h 6867747"/>
              <a:gd name="connsiteX1730" fmla="*/ 4772397 w 10243893"/>
              <a:gd name="connsiteY1730" fmla="*/ 5485282 h 6867747"/>
              <a:gd name="connsiteX1731" fmla="*/ 4917634 w 10243893"/>
              <a:gd name="connsiteY1731" fmla="*/ 5438119 h 6867747"/>
              <a:gd name="connsiteX1732" fmla="*/ 4917634 w 10243893"/>
              <a:gd name="connsiteY1732" fmla="*/ 5285505 h 6867747"/>
              <a:gd name="connsiteX1733" fmla="*/ 9925966 w 10243893"/>
              <a:gd name="connsiteY1733" fmla="*/ 5080528 h 6867747"/>
              <a:gd name="connsiteX1734" fmla="*/ 9925966 w 10243893"/>
              <a:gd name="connsiteY1734" fmla="*/ 5080649 h 6867747"/>
              <a:gd name="connsiteX1735" fmla="*/ 9780729 w 10243893"/>
              <a:gd name="connsiteY1735" fmla="*/ 5127812 h 6867747"/>
              <a:gd name="connsiteX1736" fmla="*/ 9780729 w 10243893"/>
              <a:gd name="connsiteY1736" fmla="*/ 5280426 h 6867747"/>
              <a:gd name="connsiteX1737" fmla="*/ 9925966 w 10243893"/>
              <a:gd name="connsiteY1737" fmla="*/ 5480082 h 6867747"/>
              <a:gd name="connsiteX1738" fmla="*/ 10071204 w 10243893"/>
              <a:gd name="connsiteY1738" fmla="*/ 5280426 h 6867747"/>
              <a:gd name="connsiteX1739" fmla="*/ 10071204 w 10243893"/>
              <a:gd name="connsiteY1739" fmla="*/ 5280305 h 6867747"/>
              <a:gd name="connsiteX1740" fmla="*/ 10071204 w 10243893"/>
              <a:gd name="connsiteY1740" fmla="*/ 5127812 h 6867747"/>
              <a:gd name="connsiteX1741" fmla="*/ 8310578 w 10243893"/>
              <a:gd name="connsiteY1741" fmla="*/ 5080528 h 6867747"/>
              <a:gd name="connsiteX1742" fmla="*/ 8310578 w 10243893"/>
              <a:gd name="connsiteY1742" fmla="*/ 5080649 h 6867747"/>
              <a:gd name="connsiteX1743" fmla="*/ 8165341 w 10243893"/>
              <a:gd name="connsiteY1743" fmla="*/ 5127812 h 6867747"/>
              <a:gd name="connsiteX1744" fmla="*/ 8165341 w 10243893"/>
              <a:gd name="connsiteY1744" fmla="*/ 5280426 h 6867747"/>
              <a:gd name="connsiteX1745" fmla="*/ 8310578 w 10243893"/>
              <a:gd name="connsiteY1745" fmla="*/ 5480082 h 6867747"/>
              <a:gd name="connsiteX1746" fmla="*/ 8455815 w 10243893"/>
              <a:gd name="connsiteY1746" fmla="*/ 5280426 h 6867747"/>
              <a:gd name="connsiteX1747" fmla="*/ 8455815 w 10243893"/>
              <a:gd name="connsiteY1747" fmla="*/ 5280305 h 6867747"/>
              <a:gd name="connsiteX1748" fmla="*/ 8455815 w 10243893"/>
              <a:gd name="connsiteY1748" fmla="*/ 5127812 h 6867747"/>
              <a:gd name="connsiteX1749" fmla="*/ 6695916 w 10243893"/>
              <a:gd name="connsiteY1749" fmla="*/ 5080528 h 6867747"/>
              <a:gd name="connsiteX1750" fmla="*/ 6695916 w 10243893"/>
              <a:gd name="connsiteY1750" fmla="*/ 5080649 h 6867747"/>
              <a:gd name="connsiteX1751" fmla="*/ 6550679 w 10243893"/>
              <a:gd name="connsiteY1751" fmla="*/ 5127812 h 6867747"/>
              <a:gd name="connsiteX1752" fmla="*/ 6550679 w 10243893"/>
              <a:gd name="connsiteY1752" fmla="*/ 5280426 h 6867747"/>
              <a:gd name="connsiteX1753" fmla="*/ 6695916 w 10243893"/>
              <a:gd name="connsiteY1753" fmla="*/ 5480082 h 6867747"/>
              <a:gd name="connsiteX1754" fmla="*/ 6841154 w 10243893"/>
              <a:gd name="connsiteY1754" fmla="*/ 5280426 h 6867747"/>
              <a:gd name="connsiteX1755" fmla="*/ 6841154 w 10243893"/>
              <a:gd name="connsiteY1755" fmla="*/ 5280305 h 6867747"/>
              <a:gd name="connsiteX1756" fmla="*/ 6841154 w 10243893"/>
              <a:gd name="connsiteY1756" fmla="*/ 5127812 h 6867747"/>
              <a:gd name="connsiteX1757" fmla="*/ 5079560 w 10243893"/>
              <a:gd name="connsiteY1757" fmla="*/ 5080407 h 6867747"/>
              <a:gd name="connsiteX1758" fmla="*/ 5079560 w 10243893"/>
              <a:gd name="connsiteY1758" fmla="*/ 5080528 h 6867747"/>
              <a:gd name="connsiteX1759" fmla="*/ 4934323 w 10243893"/>
              <a:gd name="connsiteY1759" fmla="*/ 5127691 h 6867747"/>
              <a:gd name="connsiteX1760" fmla="*/ 4934323 w 10243893"/>
              <a:gd name="connsiteY1760" fmla="*/ 5280305 h 6867747"/>
              <a:gd name="connsiteX1761" fmla="*/ 5079560 w 10243893"/>
              <a:gd name="connsiteY1761" fmla="*/ 5479961 h 6867747"/>
              <a:gd name="connsiteX1762" fmla="*/ 5224798 w 10243893"/>
              <a:gd name="connsiteY1762" fmla="*/ 5280305 h 6867747"/>
              <a:gd name="connsiteX1763" fmla="*/ 5224798 w 10243893"/>
              <a:gd name="connsiteY1763" fmla="*/ 5280184 h 6867747"/>
              <a:gd name="connsiteX1764" fmla="*/ 5224798 w 10243893"/>
              <a:gd name="connsiteY1764" fmla="*/ 5127691 h 6867747"/>
              <a:gd name="connsiteX1765" fmla="*/ 3464656 w 10243893"/>
              <a:gd name="connsiteY1765" fmla="*/ 5080407 h 6867747"/>
              <a:gd name="connsiteX1766" fmla="*/ 3464656 w 10243893"/>
              <a:gd name="connsiteY1766" fmla="*/ 5080528 h 6867747"/>
              <a:gd name="connsiteX1767" fmla="*/ 3319418 w 10243893"/>
              <a:gd name="connsiteY1767" fmla="*/ 5127691 h 6867747"/>
              <a:gd name="connsiteX1768" fmla="*/ 3319418 w 10243893"/>
              <a:gd name="connsiteY1768" fmla="*/ 5280305 h 6867747"/>
              <a:gd name="connsiteX1769" fmla="*/ 3464656 w 10243893"/>
              <a:gd name="connsiteY1769" fmla="*/ 5479961 h 6867747"/>
              <a:gd name="connsiteX1770" fmla="*/ 3609893 w 10243893"/>
              <a:gd name="connsiteY1770" fmla="*/ 5280305 h 6867747"/>
              <a:gd name="connsiteX1771" fmla="*/ 3609893 w 10243893"/>
              <a:gd name="connsiteY1771" fmla="*/ 5280184 h 6867747"/>
              <a:gd name="connsiteX1772" fmla="*/ 3609893 w 10243893"/>
              <a:gd name="connsiteY1772" fmla="*/ 5127691 h 6867747"/>
              <a:gd name="connsiteX1773" fmla="*/ 1849751 w 10243893"/>
              <a:gd name="connsiteY1773" fmla="*/ 5080407 h 6867747"/>
              <a:gd name="connsiteX1774" fmla="*/ 1849751 w 10243893"/>
              <a:gd name="connsiteY1774" fmla="*/ 5080528 h 6867747"/>
              <a:gd name="connsiteX1775" fmla="*/ 1704514 w 10243893"/>
              <a:gd name="connsiteY1775" fmla="*/ 5127691 h 6867747"/>
              <a:gd name="connsiteX1776" fmla="*/ 1704514 w 10243893"/>
              <a:gd name="connsiteY1776" fmla="*/ 5280305 h 6867747"/>
              <a:gd name="connsiteX1777" fmla="*/ 1849751 w 10243893"/>
              <a:gd name="connsiteY1777" fmla="*/ 5479961 h 6867747"/>
              <a:gd name="connsiteX1778" fmla="*/ 1994989 w 10243893"/>
              <a:gd name="connsiteY1778" fmla="*/ 5280305 h 6867747"/>
              <a:gd name="connsiteX1779" fmla="*/ 1994989 w 10243893"/>
              <a:gd name="connsiteY1779" fmla="*/ 5280184 h 6867747"/>
              <a:gd name="connsiteX1780" fmla="*/ 1994989 w 10243893"/>
              <a:gd name="connsiteY1780" fmla="*/ 5127691 h 6867747"/>
              <a:gd name="connsiteX1781" fmla="*/ 234847 w 10243893"/>
              <a:gd name="connsiteY1781" fmla="*/ 5080407 h 6867747"/>
              <a:gd name="connsiteX1782" fmla="*/ 234847 w 10243893"/>
              <a:gd name="connsiteY1782" fmla="*/ 5080528 h 6867747"/>
              <a:gd name="connsiteX1783" fmla="*/ 89609 w 10243893"/>
              <a:gd name="connsiteY1783" fmla="*/ 5127691 h 6867747"/>
              <a:gd name="connsiteX1784" fmla="*/ 89609 w 10243893"/>
              <a:gd name="connsiteY1784" fmla="*/ 5280305 h 6867747"/>
              <a:gd name="connsiteX1785" fmla="*/ 234847 w 10243893"/>
              <a:gd name="connsiteY1785" fmla="*/ 5479961 h 6867747"/>
              <a:gd name="connsiteX1786" fmla="*/ 380084 w 10243893"/>
              <a:gd name="connsiteY1786" fmla="*/ 5280305 h 6867747"/>
              <a:gd name="connsiteX1787" fmla="*/ 380084 w 10243893"/>
              <a:gd name="connsiteY1787" fmla="*/ 5280184 h 6867747"/>
              <a:gd name="connsiteX1788" fmla="*/ 380084 w 10243893"/>
              <a:gd name="connsiteY1788" fmla="*/ 5127691 h 6867747"/>
              <a:gd name="connsiteX1789" fmla="*/ 9263026 w 10243893"/>
              <a:gd name="connsiteY1789" fmla="*/ 5048240 h 6867747"/>
              <a:gd name="connsiteX1790" fmla="*/ 9263026 w 10243893"/>
              <a:gd name="connsiteY1790" fmla="*/ 5048407 h 6867747"/>
              <a:gd name="connsiteX1791" fmla="*/ 9129035 w 10243893"/>
              <a:gd name="connsiteY1791" fmla="*/ 5232779 h 6867747"/>
              <a:gd name="connsiteX1792" fmla="*/ 9180189 w 10243893"/>
              <a:gd name="connsiteY1792" fmla="*/ 5303282 h 6867747"/>
              <a:gd name="connsiteX1793" fmla="*/ 9263026 w 10243893"/>
              <a:gd name="connsiteY1793" fmla="*/ 5276314 h 6867747"/>
              <a:gd name="connsiteX1794" fmla="*/ 9263026 w 10243893"/>
              <a:gd name="connsiteY1794" fmla="*/ 5048407 h 6867747"/>
              <a:gd name="connsiteX1795" fmla="*/ 9263147 w 10243893"/>
              <a:gd name="connsiteY1795" fmla="*/ 5048240 h 6867747"/>
              <a:gd name="connsiteX1796" fmla="*/ 7647880 w 10243893"/>
              <a:gd name="connsiteY1796" fmla="*/ 5048240 h 6867747"/>
              <a:gd name="connsiteX1797" fmla="*/ 7647880 w 10243893"/>
              <a:gd name="connsiteY1797" fmla="*/ 5048407 h 6867747"/>
              <a:gd name="connsiteX1798" fmla="*/ 7513889 w 10243893"/>
              <a:gd name="connsiteY1798" fmla="*/ 5232779 h 6867747"/>
              <a:gd name="connsiteX1799" fmla="*/ 7565043 w 10243893"/>
              <a:gd name="connsiteY1799" fmla="*/ 5303282 h 6867747"/>
              <a:gd name="connsiteX1800" fmla="*/ 7647880 w 10243893"/>
              <a:gd name="connsiteY1800" fmla="*/ 5276314 h 6867747"/>
              <a:gd name="connsiteX1801" fmla="*/ 7647880 w 10243893"/>
              <a:gd name="connsiteY1801" fmla="*/ 5048407 h 6867747"/>
              <a:gd name="connsiteX1802" fmla="*/ 7648001 w 10243893"/>
              <a:gd name="connsiteY1802" fmla="*/ 5048240 h 6867747"/>
              <a:gd name="connsiteX1803" fmla="*/ 6033217 w 10243893"/>
              <a:gd name="connsiteY1803" fmla="*/ 5048240 h 6867747"/>
              <a:gd name="connsiteX1804" fmla="*/ 6033217 w 10243893"/>
              <a:gd name="connsiteY1804" fmla="*/ 5048407 h 6867747"/>
              <a:gd name="connsiteX1805" fmla="*/ 5899227 w 10243893"/>
              <a:gd name="connsiteY1805" fmla="*/ 5232779 h 6867747"/>
              <a:gd name="connsiteX1806" fmla="*/ 5950380 w 10243893"/>
              <a:gd name="connsiteY1806" fmla="*/ 5303282 h 6867747"/>
              <a:gd name="connsiteX1807" fmla="*/ 6033217 w 10243893"/>
              <a:gd name="connsiteY1807" fmla="*/ 5276314 h 6867747"/>
              <a:gd name="connsiteX1808" fmla="*/ 6033217 w 10243893"/>
              <a:gd name="connsiteY1808" fmla="*/ 5048407 h 6867747"/>
              <a:gd name="connsiteX1809" fmla="*/ 6033338 w 10243893"/>
              <a:gd name="connsiteY1809" fmla="*/ 5048240 h 6867747"/>
              <a:gd name="connsiteX1810" fmla="*/ 4418313 w 10243893"/>
              <a:gd name="connsiteY1810" fmla="*/ 5048240 h 6867747"/>
              <a:gd name="connsiteX1811" fmla="*/ 4418313 w 10243893"/>
              <a:gd name="connsiteY1811" fmla="*/ 5048407 h 6867747"/>
              <a:gd name="connsiteX1812" fmla="*/ 4284322 w 10243893"/>
              <a:gd name="connsiteY1812" fmla="*/ 5232779 h 6867747"/>
              <a:gd name="connsiteX1813" fmla="*/ 4335476 w 10243893"/>
              <a:gd name="connsiteY1813" fmla="*/ 5303282 h 6867747"/>
              <a:gd name="connsiteX1814" fmla="*/ 4418313 w 10243893"/>
              <a:gd name="connsiteY1814" fmla="*/ 5276314 h 6867747"/>
              <a:gd name="connsiteX1815" fmla="*/ 4418313 w 10243893"/>
              <a:gd name="connsiteY1815" fmla="*/ 5048407 h 6867747"/>
              <a:gd name="connsiteX1816" fmla="*/ 4418434 w 10243893"/>
              <a:gd name="connsiteY1816" fmla="*/ 5048240 h 6867747"/>
              <a:gd name="connsiteX1817" fmla="*/ 1187657 w 10243893"/>
              <a:gd name="connsiteY1817" fmla="*/ 5048240 h 6867747"/>
              <a:gd name="connsiteX1818" fmla="*/ 1187657 w 10243893"/>
              <a:gd name="connsiteY1818" fmla="*/ 5048407 h 6867747"/>
              <a:gd name="connsiteX1819" fmla="*/ 1053667 w 10243893"/>
              <a:gd name="connsiteY1819" fmla="*/ 5232779 h 6867747"/>
              <a:gd name="connsiteX1820" fmla="*/ 1104820 w 10243893"/>
              <a:gd name="connsiteY1820" fmla="*/ 5303282 h 6867747"/>
              <a:gd name="connsiteX1821" fmla="*/ 1187657 w 10243893"/>
              <a:gd name="connsiteY1821" fmla="*/ 5276314 h 6867747"/>
              <a:gd name="connsiteX1822" fmla="*/ 1187657 w 10243893"/>
              <a:gd name="connsiteY1822" fmla="*/ 5048407 h 6867747"/>
              <a:gd name="connsiteX1823" fmla="*/ 1187778 w 10243893"/>
              <a:gd name="connsiteY1823" fmla="*/ 5048240 h 6867747"/>
              <a:gd name="connsiteX1824" fmla="*/ 8972430 w 10243893"/>
              <a:gd name="connsiteY1824" fmla="*/ 5047998 h 6867747"/>
              <a:gd name="connsiteX1825" fmla="*/ 8972430 w 10243893"/>
              <a:gd name="connsiteY1825" fmla="*/ 5276072 h 6867747"/>
              <a:gd name="connsiteX1826" fmla="*/ 9055267 w 10243893"/>
              <a:gd name="connsiteY1826" fmla="*/ 5303040 h 6867747"/>
              <a:gd name="connsiteX1827" fmla="*/ 9106421 w 10243893"/>
              <a:gd name="connsiteY1827" fmla="*/ 5232537 h 6867747"/>
              <a:gd name="connsiteX1828" fmla="*/ 9106542 w 10243893"/>
              <a:gd name="connsiteY1828" fmla="*/ 5232537 h 6867747"/>
              <a:gd name="connsiteX1829" fmla="*/ 7357526 w 10243893"/>
              <a:gd name="connsiteY1829" fmla="*/ 5047998 h 6867747"/>
              <a:gd name="connsiteX1830" fmla="*/ 7357526 w 10243893"/>
              <a:gd name="connsiteY1830" fmla="*/ 5276072 h 6867747"/>
              <a:gd name="connsiteX1831" fmla="*/ 7440364 w 10243893"/>
              <a:gd name="connsiteY1831" fmla="*/ 5303040 h 6867747"/>
              <a:gd name="connsiteX1832" fmla="*/ 7491517 w 10243893"/>
              <a:gd name="connsiteY1832" fmla="*/ 5232537 h 6867747"/>
              <a:gd name="connsiteX1833" fmla="*/ 7491638 w 10243893"/>
              <a:gd name="connsiteY1833" fmla="*/ 5232537 h 6867747"/>
              <a:gd name="connsiteX1834" fmla="*/ 5742622 w 10243893"/>
              <a:gd name="connsiteY1834" fmla="*/ 5047998 h 6867747"/>
              <a:gd name="connsiteX1835" fmla="*/ 5742622 w 10243893"/>
              <a:gd name="connsiteY1835" fmla="*/ 5276072 h 6867747"/>
              <a:gd name="connsiteX1836" fmla="*/ 5825459 w 10243893"/>
              <a:gd name="connsiteY1836" fmla="*/ 5303040 h 6867747"/>
              <a:gd name="connsiteX1837" fmla="*/ 5876613 w 10243893"/>
              <a:gd name="connsiteY1837" fmla="*/ 5232537 h 6867747"/>
              <a:gd name="connsiteX1838" fmla="*/ 5876733 w 10243893"/>
              <a:gd name="connsiteY1838" fmla="*/ 5232537 h 6867747"/>
              <a:gd name="connsiteX1839" fmla="*/ 4127717 w 10243893"/>
              <a:gd name="connsiteY1839" fmla="*/ 5047998 h 6867747"/>
              <a:gd name="connsiteX1840" fmla="*/ 4127717 w 10243893"/>
              <a:gd name="connsiteY1840" fmla="*/ 5276072 h 6867747"/>
              <a:gd name="connsiteX1841" fmla="*/ 4210554 w 10243893"/>
              <a:gd name="connsiteY1841" fmla="*/ 5303040 h 6867747"/>
              <a:gd name="connsiteX1842" fmla="*/ 4261708 w 10243893"/>
              <a:gd name="connsiteY1842" fmla="*/ 5232537 h 6867747"/>
              <a:gd name="connsiteX1843" fmla="*/ 4261829 w 10243893"/>
              <a:gd name="connsiteY1843" fmla="*/ 5232537 h 6867747"/>
              <a:gd name="connsiteX1844" fmla="*/ 2803046 w 10243893"/>
              <a:gd name="connsiteY1844" fmla="*/ 5047998 h 6867747"/>
              <a:gd name="connsiteX1845" fmla="*/ 2803046 w 10243893"/>
              <a:gd name="connsiteY1845" fmla="*/ 5048165 h 6867747"/>
              <a:gd name="connsiteX1846" fmla="*/ 2669055 w 10243893"/>
              <a:gd name="connsiteY1846" fmla="*/ 5232537 h 6867747"/>
              <a:gd name="connsiteX1847" fmla="*/ 2720208 w 10243893"/>
              <a:gd name="connsiteY1847" fmla="*/ 5303040 h 6867747"/>
              <a:gd name="connsiteX1848" fmla="*/ 2803046 w 10243893"/>
              <a:gd name="connsiteY1848" fmla="*/ 5276072 h 6867747"/>
              <a:gd name="connsiteX1849" fmla="*/ 2803046 w 10243893"/>
              <a:gd name="connsiteY1849" fmla="*/ 5048165 h 6867747"/>
              <a:gd name="connsiteX1850" fmla="*/ 2803167 w 10243893"/>
              <a:gd name="connsiteY1850" fmla="*/ 5047998 h 6867747"/>
              <a:gd name="connsiteX1851" fmla="*/ 897303 w 10243893"/>
              <a:gd name="connsiteY1851" fmla="*/ 5047998 h 6867747"/>
              <a:gd name="connsiteX1852" fmla="*/ 897303 w 10243893"/>
              <a:gd name="connsiteY1852" fmla="*/ 5276072 h 6867747"/>
              <a:gd name="connsiteX1853" fmla="*/ 980141 w 10243893"/>
              <a:gd name="connsiteY1853" fmla="*/ 5303040 h 6867747"/>
              <a:gd name="connsiteX1854" fmla="*/ 1031294 w 10243893"/>
              <a:gd name="connsiteY1854" fmla="*/ 5232537 h 6867747"/>
              <a:gd name="connsiteX1855" fmla="*/ 1031415 w 10243893"/>
              <a:gd name="connsiteY1855" fmla="*/ 5232537 h 6867747"/>
              <a:gd name="connsiteX1856" fmla="*/ 2512692 w 10243893"/>
              <a:gd name="connsiteY1856" fmla="*/ 5047756 h 6867747"/>
              <a:gd name="connsiteX1857" fmla="*/ 2512692 w 10243893"/>
              <a:gd name="connsiteY1857" fmla="*/ 5275831 h 6867747"/>
              <a:gd name="connsiteX1858" fmla="*/ 2595529 w 10243893"/>
              <a:gd name="connsiteY1858" fmla="*/ 5302798 h 6867747"/>
              <a:gd name="connsiteX1859" fmla="*/ 2646683 w 10243893"/>
              <a:gd name="connsiteY1859" fmla="*/ 5232296 h 6867747"/>
              <a:gd name="connsiteX1860" fmla="*/ 2646804 w 10243893"/>
              <a:gd name="connsiteY1860" fmla="*/ 5232296 h 6867747"/>
              <a:gd name="connsiteX1861" fmla="*/ 10242441 w 10243893"/>
              <a:gd name="connsiteY1861" fmla="*/ 5042072 h 6867747"/>
              <a:gd name="connsiteX1862" fmla="*/ 10242441 w 10243893"/>
              <a:gd name="connsiteY1862" fmla="*/ 5099151 h 6867747"/>
              <a:gd name="connsiteX1863" fmla="*/ 10221641 w 10243893"/>
              <a:gd name="connsiteY1863" fmla="*/ 5070612 h 6867747"/>
              <a:gd name="connsiteX1864" fmla="*/ 8864319 w 10243893"/>
              <a:gd name="connsiteY1864" fmla="*/ 4899858 h 6867747"/>
              <a:gd name="connsiteX1865" fmla="*/ 8719202 w 10243893"/>
              <a:gd name="connsiteY1865" fmla="*/ 4947142 h 6867747"/>
              <a:gd name="connsiteX1866" fmla="*/ 8629472 w 10243893"/>
              <a:gd name="connsiteY1866" fmla="*/ 5070491 h 6867747"/>
              <a:gd name="connsiteX1867" fmla="*/ 8719202 w 10243893"/>
              <a:gd name="connsiteY1867" fmla="*/ 5194082 h 6867747"/>
              <a:gd name="connsiteX1868" fmla="*/ 8954049 w 10243893"/>
              <a:gd name="connsiteY1868" fmla="*/ 5270389 h 6867747"/>
              <a:gd name="connsiteX1869" fmla="*/ 8954049 w 10243893"/>
              <a:gd name="connsiteY1869" fmla="*/ 5023328 h 6867747"/>
              <a:gd name="connsiteX1870" fmla="*/ 7249414 w 10243893"/>
              <a:gd name="connsiteY1870" fmla="*/ 4899858 h 6867747"/>
              <a:gd name="connsiteX1871" fmla="*/ 7104297 w 10243893"/>
              <a:gd name="connsiteY1871" fmla="*/ 4947142 h 6867747"/>
              <a:gd name="connsiteX1872" fmla="*/ 7104177 w 10243893"/>
              <a:gd name="connsiteY1872" fmla="*/ 4947142 h 6867747"/>
              <a:gd name="connsiteX1873" fmla="*/ 7014567 w 10243893"/>
              <a:gd name="connsiteY1873" fmla="*/ 5070491 h 6867747"/>
              <a:gd name="connsiteX1874" fmla="*/ 7104297 w 10243893"/>
              <a:gd name="connsiteY1874" fmla="*/ 5194082 h 6867747"/>
              <a:gd name="connsiteX1875" fmla="*/ 7339145 w 10243893"/>
              <a:gd name="connsiteY1875" fmla="*/ 5270389 h 6867747"/>
              <a:gd name="connsiteX1876" fmla="*/ 7339145 w 10243893"/>
              <a:gd name="connsiteY1876" fmla="*/ 5023328 h 6867747"/>
              <a:gd name="connsiteX1877" fmla="*/ 5634510 w 10243893"/>
              <a:gd name="connsiteY1877" fmla="*/ 4899858 h 6867747"/>
              <a:gd name="connsiteX1878" fmla="*/ 5489393 w 10243893"/>
              <a:gd name="connsiteY1878" fmla="*/ 4947142 h 6867747"/>
              <a:gd name="connsiteX1879" fmla="*/ 5399663 w 10243893"/>
              <a:gd name="connsiteY1879" fmla="*/ 5070491 h 6867747"/>
              <a:gd name="connsiteX1880" fmla="*/ 5489393 w 10243893"/>
              <a:gd name="connsiteY1880" fmla="*/ 5194082 h 6867747"/>
              <a:gd name="connsiteX1881" fmla="*/ 5724240 w 10243893"/>
              <a:gd name="connsiteY1881" fmla="*/ 5270389 h 6867747"/>
              <a:gd name="connsiteX1882" fmla="*/ 5724240 w 10243893"/>
              <a:gd name="connsiteY1882" fmla="*/ 5023328 h 6867747"/>
              <a:gd name="connsiteX1883" fmla="*/ 4019606 w 10243893"/>
              <a:gd name="connsiteY1883" fmla="*/ 4899858 h 6867747"/>
              <a:gd name="connsiteX1884" fmla="*/ 3874489 w 10243893"/>
              <a:gd name="connsiteY1884" fmla="*/ 4947142 h 6867747"/>
              <a:gd name="connsiteX1885" fmla="*/ 3784759 w 10243893"/>
              <a:gd name="connsiteY1885" fmla="*/ 5070491 h 6867747"/>
              <a:gd name="connsiteX1886" fmla="*/ 3874489 w 10243893"/>
              <a:gd name="connsiteY1886" fmla="*/ 5194082 h 6867747"/>
              <a:gd name="connsiteX1887" fmla="*/ 4109336 w 10243893"/>
              <a:gd name="connsiteY1887" fmla="*/ 5270389 h 6867747"/>
              <a:gd name="connsiteX1888" fmla="*/ 4109336 w 10243893"/>
              <a:gd name="connsiteY1888" fmla="*/ 5023328 h 6867747"/>
              <a:gd name="connsiteX1889" fmla="*/ 2910311 w 10243893"/>
              <a:gd name="connsiteY1889" fmla="*/ 4899858 h 6867747"/>
              <a:gd name="connsiteX1890" fmla="*/ 2820581 w 10243893"/>
              <a:gd name="connsiteY1890" fmla="*/ 5023328 h 6867747"/>
              <a:gd name="connsiteX1891" fmla="*/ 2820581 w 10243893"/>
              <a:gd name="connsiteY1891" fmla="*/ 5270389 h 6867747"/>
              <a:gd name="connsiteX1892" fmla="*/ 3055427 w 10243893"/>
              <a:gd name="connsiteY1892" fmla="*/ 5194082 h 6867747"/>
              <a:gd name="connsiteX1893" fmla="*/ 3145158 w 10243893"/>
              <a:gd name="connsiteY1893" fmla="*/ 5070491 h 6867747"/>
              <a:gd name="connsiteX1894" fmla="*/ 3055427 w 10243893"/>
              <a:gd name="connsiteY1894" fmla="*/ 4947142 h 6867747"/>
              <a:gd name="connsiteX1895" fmla="*/ 2910311 w 10243893"/>
              <a:gd name="connsiteY1895" fmla="*/ 4899979 h 6867747"/>
              <a:gd name="connsiteX1896" fmla="*/ 1295285 w 10243893"/>
              <a:gd name="connsiteY1896" fmla="*/ 4899858 h 6867747"/>
              <a:gd name="connsiteX1897" fmla="*/ 1205555 w 10243893"/>
              <a:gd name="connsiteY1897" fmla="*/ 5023328 h 6867747"/>
              <a:gd name="connsiteX1898" fmla="*/ 1205555 w 10243893"/>
              <a:gd name="connsiteY1898" fmla="*/ 5270389 h 6867747"/>
              <a:gd name="connsiteX1899" fmla="*/ 1440523 w 10243893"/>
              <a:gd name="connsiteY1899" fmla="*/ 5194082 h 6867747"/>
              <a:gd name="connsiteX1900" fmla="*/ 1530253 w 10243893"/>
              <a:gd name="connsiteY1900" fmla="*/ 5070491 h 6867747"/>
              <a:gd name="connsiteX1901" fmla="*/ 1440523 w 10243893"/>
              <a:gd name="connsiteY1901" fmla="*/ 4947142 h 6867747"/>
              <a:gd name="connsiteX1902" fmla="*/ 1295406 w 10243893"/>
              <a:gd name="connsiteY1902" fmla="*/ 4899979 h 6867747"/>
              <a:gd name="connsiteX1903" fmla="*/ 9370654 w 10243893"/>
              <a:gd name="connsiteY1903" fmla="*/ 4899737 h 6867747"/>
              <a:gd name="connsiteX1904" fmla="*/ 9280924 w 10243893"/>
              <a:gd name="connsiteY1904" fmla="*/ 5023207 h 6867747"/>
              <a:gd name="connsiteX1905" fmla="*/ 9280924 w 10243893"/>
              <a:gd name="connsiteY1905" fmla="*/ 5270268 h 6867747"/>
              <a:gd name="connsiteX1906" fmla="*/ 9515771 w 10243893"/>
              <a:gd name="connsiteY1906" fmla="*/ 5193961 h 6867747"/>
              <a:gd name="connsiteX1907" fmla="*/ 9605501 w 10243893"/>
              <a:gd name="connsiteY1907" fmla="*/ 5070370 h 6867747"/>
              <a:gd name="connsiteX1908" fmla="*/ 9515771 w 10243893"/>
              <a:gd name="connsiteY1908" fmla="*/ 4947021 h 6867747"/>
              <a:gd name="connsiteX1909" fmla="*/ 9370654 w 10243893"/>
              <a:gd name="connsiteY1909" fmla="*/ 4899858 h 6867747"/>
              <a:gd name="connsiteX1910" fmla="*/ 7755750 w 10243893"/>
              <a:gd name="connsiteY1910" fmla="*/ 4899737 h 6867747"/>
              <a:gd name="connsiteX1911" fmla="*/ 7666019 w 10243893"/>
              <a:gd name="connsiteY1911" fmla="*/ 5023207 h 6867747"/>
              <a:gd name="connsiteX1912" fmla="*/ 7666019 w 10243893"/>
              <a:gd name="connsiteY1912" fmla="*/ 5270268 h 6867747"/>
              <a:gd name="connsiteX1913" fmla="*/ 7900867 w 10243893"/>
              <a:gd name="connsiteY1913" fmla="*/ 5193961 h 6867747"/>
              <a:gd name="connsiteX1914" fmla="*/ 7990597 w 10243893"/>
              <a:gd name="connsiteY1914" fmla="*/ 5070370 h 6867747"/>
              <a:gd name="connsiteX1915" fmla="*/ 7900867 w 10243893"/>
              <a:gd name="connsiteY1915" fmla="*/ 4947021 h 6867747"/>
              <a:gd name="connsiteX1916" fmla="*/ 7755750 w 10243893"/>
              <a:gd name="connsiteY1916" fmla="*/ 4899858 h 6867747"/>
              <a:gd name="connsiteX1917" fmla="*/ 6140966 w 10243893"/>
              <a:gd name="connsiteY1917" fmla="*/ 4899737 h 6867747"/>
              <a:gd name="connsiteX1918" fmla="*/ 6051236 w 10243893"/>
              <a:gd name="connsiteY1918" fmla="*/ 5023207 h 6867747"/>
              <a:gd name="connsiteX1919" fmla="*/ 6051236 w 10243893"/>
              <a:gd name="connsiteY1919" fmla="*/ 5270268 h 6867747"/>
              <a:gd name="connsiteX1920" fmla="*/ 6286204 w 10243893"/>
              <a:gd name="connsiteY1920" fmla="*/ 5193961 h 6867747"/>
              <a:gd name="connsiteX1921" fmla="*/ 6375934 w 10243893"/>
              <a:gd name="connsiteY1921" fmla="*/ 5070370 h 6867747"/>
              <a:gd name="connsiteX1922" fmla="*/ 6286204 w 10243893"/>
              <a:gd name="connsiteY1922" fmla="*/ 4947021 h 6867747"/>
              <a:gd name="connsiteX1923" fmla="*/ 6141087 w 10243893"/>
              <a:gd name="connsiteY1923" fmla="*/ 4899858 h 6867747"/>
              <a:gd name="connsiteX1924" fmla="*/ 4525820 w 10243893"/>
              <a:gd name="connsiteY1924" fmla="*/ 4899737 h 6867747"/>
              <a:gd name="connsiteX1925" fmla="*/ 4436090 w 10243893"/>
              <a:gd name="connsiteY1925" fmla="*/ 5023207 h 6867747"/>
              <a:gd name="connsiteX1926" fmla="*/ 4436090 w 10243893"/>
              <a:gd name="connsiteY1926" fmla="*/ 5270268 h 6867747"/>
              <a:gd name="connsiteX1927" fmla="*/ 4671058 w 10243893"/>
              <a:gd name="connsiteY1927" fmla="*/ 5193961 h 6867747"/>
              <a:gd name="connsiteX1928" fmla="*/ 4760788 w 10243893"/>
              <a:gd name="connsiteY1928" fmla="*/ 5070370 h 6867747"/>
              <a:gd name="connsiteX1929" fmla="*/ 4671058 w 10243893"/>
              <a:gd name="connsiteY1929" fmla="*/ 4947021 h 6867747"/>
              <a:gd name="connsiteX1930" fmla="*/ 4525941 w 10243893"/>
              <a:gd name="connsiteY1930" fmla="*/ 4899858 h 6867747"/>
              <a:gd name="connsiteX1931" fmla="*/ 2404580 w 10243893"/>
              <a:gd name="connsiteY1931" fmla="*/ 4899616 h 6867747"/>
              <a:gd name="connsiteX1932" fmla="*/ 2259463 w 10243893"/>
              <a:gd name="connsiteY1932" fmla="*/ 4946900 h 6867747"/>
              <a:gd name="connsiteX1933" fmla="*/ 2259343 w 10243893"/>
              <a:gd name="connsiteY1933" fmla="*/ 4946900 h 6867747"/>
              <a:gd name="connsiteX1934" fmla="*/ 2169612 w 10243893"/>
              <a:gd name="connsiteY1934" fmla="*/ 5070249 h 6867747"/>
              <a:gd name="connsiteX1935" fmla="*/ 2259343 w 10243893"/>
              <a:gd name="connsiteY1935" fmla="*/ 5193840 h 6867747"/>
              <a:gd name="connsiteX1936" fmla="*/ 2494310 w 10243893"/>
              <a:gd name="connsiteY1936" fmla="*/ 5270147 h 6867747"/>
              <a:gd name="connsiteX1937" fmla="*/ 2494310 w 10243893"/>
              <a:gd name="connsiteY1937" fmla="*/ 5023086 h 6867747"/>
              <a:gd name="connsiteX1938" fmla="*/ 789676 w 10243893"/>
              <a:gd name="connsiteY1938" fmla="*/ 4899616 h 6867747"/>
              <a:gd name="connsiteX1939" fmla="*/ 644559 w 10243893"/>
              <a:gd name="connsiteY1939" fmla="*/ 4946900 h 6867747"/>
              <a:gd name="connsiteX1940" fmla="*/ 644438 w 10243893"/>
              <a:gd name="connsiteY1940" fmla="*/ 4946900 h 6867747"/>
              <a:gd name="connsiteX1941" fmla="*/ 554708 w 10243893"/>
              <a:gd name="connsiteY1941" fmla="*/ 5070249 h 6867747"/>
              <a:gd name="connsiteX1942" fmla="*/ 644438 w 10243893"/>
              <a:gd name="connsiteY1942" fmla="*/ 5193840 h 6867747"/>
              <a:gd name="connsiteX1943" fmla="*/ 879406 w 10243893"/>
              <a:gd name="connsiteY1943" fmla="*/ 5270147 h 6867747"/>
              <a:gd name="connsiteX1944" fmla="*/ 879406 w 10243893"/>
              <a:gd name="connsiteY1944" fmla="*/ 5023086 h 6867747"/>
              <a:gd name="connsiteX1945" fmla="*/ 8472746 w 10243893"/>
              <a:gd name="connsiteY1945" fmla="*/ 4886556 h 6867747"/>
              <a:gd name="connsiteX1946" fmla="*/ 8472746 w 10243893"/>
              <a:gd name="connsiteY1946" fmla="*/ 5027439 h 6867747"/>
              <a:gd name="connsiteX1947" fmla="*/ 8338634 w 10243893"/>
              <a:gd name="connsiteY1947" fmla="*/ 5070975 h 6867747"/>
              <a:gd name="connsiteX1948" fmla="*/ 8472746 w 10243893"/>
              <a:gd name="connsiteY1948" fmla="*/ 5114510 h 6867747"/>
              <a:gd name="connsiteX1949" fmla="*/ 8472746 w 10243893"/>
              <a:gd name="connsiteY1949" fmla="*/ 5255272 h 6867747"/>
              <a:gd name="connsiteX1950" fmla="*/ 8555583 w 10243893"/>
              <a:gd name="connsiteY1950" fmla="*/ 5141356 h 6867747"/>
              <a:gd name="connsiteX1951" fmla="*/ 8689421 w 10243893"/>
              <a:gd name="connsiteY1951" fmla="*/ 5184802 h 6867747"/>
              <a:gd name="connsiteX1952" fmla="*/ 8689574 w 10243893"/>
              <a:gd name="connsiteY1952" fmla="*/ 5185012 h 6867747"/>
              <a:gd name="connsiteX1953" fmla="*/ 8689695 w 10243893"/>
              <a:gd name="connsiteY1953" fmla="*/ 5184891 h 6867747"/>
              <a:gd name="connsiteX1954" fmla="*/ 8689421 w 10243893"/>
              <a:gd name="connsiteY1954" fmla="*/ 5184802 h 6867747"/>
              <a:gd name="connsiteX1955" fmla="*/ 8606737 w 10243893"/>
              <a:gd name="connsiteY1955" fmla="*/ 5070975 h 6867747"/>
              <a:gd name="connsiteX1956" fmla="*/ 8689574 w 10243893"/>
              <a:gd name="connsiteY1956" fmla="*/ 4957058 h 6867747"/>
              <a:gd name="connsiteX1957" fmla="*/ 8555583 w 10243893"/>
              <a:gd name="connsiteY1957" fmla="*/ 5000593 h 6867747"/>
              <a:gd name="connsiteX1958" fmla="*/ 6857842 w 10243893"/>
              <a:gd name="connsiteY1958" fmla="*/ 4886556 h 6867747"/>
              <a:gd name="connsiteX1959" fmla="*/ 6857842 w 10243893"/>
              <a:gd name="connsiteY1959" fmla="*/ 5027439 h 6867747"/>
              <a:gd name="connsiteX1960" fmla="*/ 6723730 w 10243893"/>
              <a:gd name="connsiteY1960" fmla="*/ 5070975 h 6867747"/>
              <a:gd name="connsiteX1961" fmla="*/ 6857842 w 10243893"/>
              <a:gd name="connsiteY1961" fmla="*/ 5114510 h 6867747"/>
              <a:gd name="connsiteX1962" fmla="*/ 6857842 w 10243893"/>
              <a:gd name="connsiteY1962" fmla="*/ 5255272 h 6867747"/>
              <a:gd name="connsiteX1963" fmla="*/ 6940679 w 10243893"/>
              <a:gd name="connsiteY1963" fmla="*/ 5141356 h 6867747"/>
              <a:gd name="connsiteX1964" fmla="*/ 7074518 w 10243893"/>
              <a:gd name="connsiteY1964" fmla="*/ 5184802 h 6867747"/>
              <a:gd name="connsiteX1965" fmla="*/ 7074670 w 10243893"/>
              <a:gd name="connsiteY1965" fmla="*/ 5185012 h 6867747"/>
              <a:gd name="connsiteX1966" fmla="*/ 7074791 w 10243893"/>
              <a:gd name="connsiteY1966" fmla="*/ 5184891 h 6867747"/>
              <a:gd name="connsiteX1967" fmla="*/ 7074518 w 10243893"/>
              <a:gd name="connsiteY1967" fmla="*/ 5184802 h 6867747"/>
              <a:gd name="connsiteX1968" fmla="*/ 6991832 w 10243893"/>
              <a:gd name="connsiteY1968" fmla="*/ 5070975 h 6867747"/>
              <a:gd name="connsiteX1969" fmla="*/ 7074670 w 10243893"/>
              <a:gd name="connsiteY1969" fmla="*/ 4957058 h 6867747"/>
              <a:gd name="connsiteX1970" fmla="*/ 6940679 w 10243893"/>
              <a:gd name="connsiteY1970" fmla="*/ 5000593 h 6867747"/>
              <a:gd name="connsiteX1971" fmla="*/ 5242937 w 10243893"/>
              <a:gd name="connsiteY1971" fmla="*/ 4886556 h 6867747"/>
              <a:gd name="connsiteX1972" fmla="*/ 5242937 w 10243893"/>
              <a:gd name="connsiteY1972" fmla="*/ 5027439 h 6867747"/>
              <a:gd name="connsiteX1973" fmla="*/ 5108825 w 10243893"/>
              <a:gd name="connsiteY1973" fmla="*/ 5070975 h 6867747"/>
              <a:gd name="connsiteX1974" fmla="*/ 5242937 w 10243893"/>
              <a:gd name="connsiteY1974" fmla="*/ 5114510 h 6867747"/>
              <a:gd name="connsiteX1975" fmla="*/ 5242937 w 10243893"/>
              <a:gd name="connsiteY1975" fmla="*/ 5255272 h 6867747"/>
              <a:gd name="connsiteX1976" fmla="*/ 5325775 w 10243893"/>
              <a:gd name="connsiteY1976" fmla="*/ 5141356 h 6867747"/>
              <a:gd name="connsiteX1977" fmla="*/ 5459614 w 10243893"/>
              <a:gd name="connsiteY1977" fmla="*/ 5184803 h 6867747"/>
              <a:gd name="connsiteX1978" fmla="*/ 5459766 w 10243893"/>
              <a:gd name="connsiteY1978" fmla="*/ 5185012 h 6867747"/>
              <a:gd name="connsiteX1979" fmla="*/ 5459886 w 10243893"/>
              <a:gd name="connsiteY1979" fmla="*/ 5184891 h 6867747"/>
              <a:gd name="connsiteX1980" fmla="*/ 5459614 w 10243893"/>
              <a:gd name="connsiteY1980" fmla="*/ 5184803 h 6867747"/>
              <a:gd name="connsiteX1981" fmla="*/ 5376928 w 10243893"/>
              <a:gd name="connsiteY1981" fmla="*/ 5070975 h 6867747"/>
              <a:gd name="connsiteX1982" fmla="*/ 5459766 w 10243893"/>
              <a:gd name="connsiteY1982" fmla="*/ 4957058 h 6867747"/>
              <a:gd name="connsiteX1983" fmla="*/ 5325775 w 10243893"/>
              <a:gd name="connsiteY1983" fmla="*/ 5000593 h 6867747"/>
              <a:gd name="connsiteX1984" fmla="*/ 3628033 w 10243893"/>
              <a:gd name="connsiteY1984" fmla="*/ 4886556 h 6867747"/>
              <a:gd name="connsiteX1985" fmla="*/ 3628033 w 10243893"/>
              <a:gd name="connsiteY1985" fmla="*/ 5027439 h 6867747"/>
              <a:gd name="connsiteX1986" fmla="*/ 3493921 w 10243893"/>
              <a:gd name="connsiteY1986" fmla="*/ 5070975 h 6867747"/>
              <a:gd name="connsiteX1987" fmla="*/ 3628033 w 10243893"/>
              <a:gd name="connsiteY1987" fmla="*/ 5114510 h 6867747"/>
              <a:gd name="connsiteX1988" fmla="*/ 3628033 w 10243893"/>
              <a:gd name="connsiteY1988" fmla="*/ 5255272 h 6867747"/>
              <a:gd name="connsiteX1989" fmla="*/ 3710870 w 10243893"/>
              <a:gd name="connsiteY1989" fmla="*/ 5141356 h 6867747"/>
              <a:gd name="connsiteX1990" fmla="*/ 3844709 w 10243893"/>
              <a:gd name="connsiteY1990" fmla="*/ 5184802 h 6867747"/>
              <a:gd name="connsiteX1991" fmla="*/ 3844861 w 10243893"/>
              <a:gd name="connsiteY1991" fmla="*/ 5185012 h 6867747"/>
              <a:gd name="connsiteX1992" fmla="*/ 3844982 w 10243893"/>
              <a:gd name="connsiteY1992" fmla="*/ 5184891 h 6867747"/>
              <a:gd name="connsiteX1993" fmla="*/ 3844709 w 10243893"/>
              <a:gd name="connsiteY1993" fmla="*/ 5184802 h 6867747"/>
              <a:gd name="connsiteX1994" fmla="*/ 3762024 w 10243893"/>
              <a:gd name="connsiteY1994" fmla="*/ 5070975 h 6867747"/>
              <a:gd name="connsiteX1995" fmla="*/ 3844861 w 10243893"/>
              <a:gd name="connsiteY1995" fmla="*/ 4957058 h 6867747"/>
              <a:gd name="connsiteX1996" fmla="*/ 3710870 w 10243893"/>
              <a:gd name="connsiteY1996" fmla="*/ 5000593 h 6867747"/>
              <a:gd name="connsiteX1997" fmla="*/ 2013007 w 10243893"/>
              <a:gd name="connsiteY1997" fmla="*/ 4886556 h 6867747"/>
              <a:gd name="connsiteX1998" fmla="*/ 2013007 w 10243893"/>
              <a:gd name="connsiteY1998" fmla="*/ 5027439 h 6867747"/>
              <a:gd name="connsiteX1999" fmla="*/ 1878895 w 10243893"/>
              <a:gd name="connsiteY1999" fmla="*/ 5070975 h 6867747"/>
              <a:gd name="connsiteX2000" fmla="*/ 2013007 w 10243893"/>
              <a:gd name="connsiteY2000" fmla="*/ 5114510 h 6867747"/>
              <a:gd name="connsiteX2001" fmla="*/ 2013007 w 10243893"/>
              <a:gd name="connsiteY2001" fmla="*/ 5255272 h 6867747"/>
              <a:gd name="connsiteX2002" fmla="*/ 2095845 w 10243893"/>
              <a:gd name="connsiteY2002" fmla="*/ 5141356 h 6867747"/>
              <a:gd name="connsiteX2003" fmla="*/ 2229684 w 10243893"/>
              <a:gd name="connsiteY2003" fmla="*/ 5184803 h 6867747"/>
              <a:gd name="connsiteX2004" fmla="*/ 2229836 w 10243893"/>
              <a:gd name="connsiteY2004" fmla="*/ 5185012 h 6867747"/>
              <a:gd name="connsiteX2005" fmla="*/ 2229956 w 10243893"/>
              <a:gd name="connsiteY2005" fmla="*/ 5184891 h 6867747"/>
              <a:gd name="connsiteX2006" fmla="*/ 2229684 w 10243893"/>
              <a:gd name="connsiteY2006" fmla="*/ 5184803 h 6867747"/>
              <a:gd name="connsiteX2007" fmla="*/ 2146998 w 10243893"/>
              <a:gd name="connsiteY2007" fmla="*/ 5070975 h 6867747"/>
              <a:gd name="connsiteX2008" fmla="*/ 2229836 w 10243893"/>
              <a:gd name="connsiteY2008" fmla="*/ 4957058 h 6867747"/>
              <a:gd name="connsiteX2009" fmla="*/ 2095845 w 10243893"/>
              <a:gd name="connsiteY2009" fmla="*/ 5000593 h 6867747"/>
              <a:gd name="connsiteX2010" fmla="*/ 398103 w 10243893"/>
              <a:gd name="connsiteY2010" fmla="*/ 4886556 h 6867747"/>
              <a:gd name="connsiteX2011" fmla="*/ 398103 w 10243893"/>
              <a:gd name="connsiteY2011" fmla="*/ 5027439 h 6867747"/>
              <a:gd name="connsiteX2012" fmla="*/ 263991 w 10243893"/>
              <a:gd name="connsiteY2012" fmla="*/ 5070975 h 6867747"/>
              <a:gd name="connsiteX2013" fmla="*/ 398103 w 10243893"/>
              <a:gd name="connsiteY2013" fmla="*/ 5114510 h 6867747"/>
              <a:gd name="connsiteX2014" fmla="*/ 398103 w 10243893"/>
              <a:gd name="connsiteY2014" fmla="*/ 5255272 h 6867747"/>
              <a:gd name="connsiteX2015" fmla="*/ 480940 w 10243893"/>
              <a:gd name="connsiteY2015" fmla="*/ 5141356 h 6867747"/>
              <a:gd name="connsiteX2016" fmla="*/ 614779 w 10243893"/>
              <a:gd name="connsiteY2016" fmla="*/ 5184802 h 6867747"/>
              <a:gd name="connsiteX2017" fmla="*/ 614931 w 10243893"/>
              <a:gd name="connsiteY2017" fmla="*/ 5185012 h 6867747"/>
              <a:gd name="connsiteX2018" fmla="*/ 615052 w 10243893"/>
              <a:gd name="connsiteY2018" fmla="*/ 5184891 h 6867747"/>
              <a:gd name="connsiteX2019" fmla="*/ 614779 w 10243893"/>
              <a:gd name="connsiteY2019" fmla="*/ 5184802 h 6867747"/>
              <a:gd name="connsiteX2020" fmla="*/ 532094 w 10243893"/>
              <a:gd name="connsiteY2020" fmla="*/ 5070975 h 6867747"/>
              <a:gd name="connsiteX2021" fmla="*/ 614931 w 10243893"/>
              <a:gd name="connsiteY2021" fmla="*/ 4957058 h 6867747"/>
              <a:gd name="connsiteX2022" fmla="*/ 480940 w 10243893"/>
              <a:gd name="connsiteY2022" fmla="*/ 5000593 h 6867747"/>
              <a:gd name="connsiteX2023" fmla="*/ 3302004 w 10243893"/>
              <a:gd name="connsiteY2023" fmla="*/ 4886314 h 6867747"/>
              <a:gd name="connsiteX2024" fmla="*/ 3219167 w 10243893"/>
              <a:gd name="connsiteY2024" fmla="*/ 5000351 h 6867747"/>
              <a:gd name="connsiteX2025" fmla="*/ 3219167 w 10243893"/>
              <a:gd name="connsiteY2025" fmla="*/ 5000230 h 6867747"/>
              <a:gd name="connsiteX2026" fmla="*/ 3085176 w 10243893"/>
              <a:gd name="connsiteY2026" fmla="*/ 4956695 h 6867747"/>
              <a:gd name="connsiteX2027" fmla="*/ 3168014 w 10243893"/>
              <a:gd name="connsiteY2027" fmla="*/ 5070612 h 6867747"/>
              <a:gd name="connsiteX2028" fmla="*/ 3085176 w 10243893"/>
              <a:gd name="connsiteY2028" fmla="*/ 5184649 h 6867747"/>
              <a:gd name="connsiteX2029" fmla="*/ 3219167 w 10243893"/>
              <a:gd name="connsiteY2029" fmla="*/ 5141114 h 6867747"/>
              <a:gd name="connsiteX2030" fmla="*/ 3302004 w 10243893"/>
              <a:gd name="connsiteY2030" fmla="*/ 5255151 h 6867747"/>
              <a:gd name="connsiteX2031" fmla="*/ 3302004 w 10243893"/>
              <a:gd name="connsiteY2031" fmla="*/ 5114267 h 6867747"/>
              <a:gd name="connsiteX2032" fmla="*/ 3436116 w 10243893"/>
              <a:gd name="connsiteY2032" fmla="*/ 5070732 h 6867747"/>
              <a:gd name="connsiteX2033" fmla="*/ 3302004 w 10243893"/>
              <a:gd name="connsiteY2033" fmla="*/ 5027198 h 6867747"/>
              <a:gd name="connsiteX2034" fmla="*/ 1687100 w 10243893"/>
              <a:gd name="connsiteY2034" fmla="*/ 4886314 h 6867747"/>
              <a:gd name="connsiteX2035" fmla="*/ 1604263 w 10243893"/>
              <a:gd name="connsiteY2035" fmla="*/ 5000351 h 6867747"/>
              <a:gd name="connsiteX2036" fmla="*/ 1604142 w 10243893"/>
              <a:gd name="connsiteY2036" fmla="*/ 5000230 h 6867747"/>
              <a:gd name="connsiteX2037" fmla="*/ 1470151 w 10243893"/>
              <a:gd name="connsiteY2037" fmla="*/ 4956695 h 6867747"/>
              <a:gd name="connsiteX2038" fmla="*/ 1552988 w 10243893"/>
              <a:gd name="connsiteY2038" fmla="*/ 5070612 h 6867747"/>
              <a:gd name="connsiteX2039" fmla="*/ 1470151 w 10243893"/>
              <a:gd name="connsiteY2039" fmla="*/ 5184649 h 6867747"/>
              <a:gd name="connsiteX2040" fmla="*/ 1604263 w 10243893"/>
              <a:gd name="connsiteY2040" fmla="*/ 5141114 h 6867747"/>
              <a:gd name="connsiteX2041" fmla="*/ 1687100 w 10243893"/>
              <a:gd name="connsiteY2041" fmla="*/ 5255151 h 6867747"/>
              <a:gd name="connsiteX2042" fmla="*/ 1687100 w 10243893"/>
              <a:gd name="connsiteY2042" fmla="*/ 5114267 h 6867747"/>
              <a:gd name="connsiteX2043" fmla="*/ 1821212 w 10243893"/>
              <a:gd name="connsiteY2043" fmla="*/ 5070732 h 6867747"/>
              <a:gd name="connsiteX2044" fmla="*/ 1687100 w 10243893"/>
              <a:gd name="connsiteY2044" fmla="*/ 5027198 h 6867747"/>
              <a:gd name="connsiteX2045" fmla="*/ 9762348 w 10243893"/>
              <a:gd name="connsiteY2045" fmla="*/ 4886193 h 6867747"/>
              <a:gd name="connsiteX2046" fmla="*/ 9679510 w 10243893"/>
              <a:gd name="connsiteY2046" fmla="*/ 5000230 h 6867747"/>
              <a:gd name="connsiteX2047" fmla="*/ 9679389 w 10243893"/>
              <a:gd name="connsiteY2047" fmla="*/ 5000109 h 6867747"/>
              <a:gd name="connsiteX2048" fmla="*/ 9545399 w 10243893"/>
              <a:gd name="connsiteY2048" fmla="*/ 4956574 h 6867747"/>
              <a:gd name="connsiteX2049" fmla="*/ 9628236 w 10243893"/>
              <a:gd name="connsiteY2049" fmla="*/ 5070491 h 6867747"/>
              <a:gd name="connsiteX2050" fmla="*/ 9545399 w 10243893"/>
              <a:gd name="connsiteY2050" fmla="*/ 5184528 h 6867747"/>
              <a:gd name="connsiteX2051" fmla="*/ 9679510 w 10243893"/>
              <a:gd name="connsiteY2051" fmla="*/ 5140993 h 6867747"/>
              <a:gd name="connsiteX2052" fmla="*/ 9762348 w 10243893"/>
              <a:gd name="connsiteY2052" fmla="*/ 5255031 h 6867747"/>
              <a:gd name="connsiteX2053" fmla="*/ 9762348 w 10243893"/>
              <a:gd name="connsiteY2053" fmla="*/ 5114147 h 6867747"/>
              <a:gd name="connsiteX2054" fmla="*/ 9896459 w 10243893"/>
              <a:gd name="connsiteY2054" fmla="*/ 5070612 h 6867747"/>
              <a:gd name="connsiteX2055" fmla="*/ 9762348 w 10243893"/>
              <a:gd name="connsiteY2055" fmla="*/ 5027077 h 6867747"/>
              <a:gd name="connsiteX2056" fmla="*/ 8147443 w 10243893"/>
              <a:gd name="connsiteY2056" fmla="*/ 4886193 h 6867747"/>
              <a:gd name="connsiteX2057" fmla="*/ 8064606 w 10243893"/>
              <a:gd name="connsiteY2057" fmla="*/ 5000230 h 6867747"/>
              <a:gd name="connsiteX2058" fmla="*/ 8064606 w 10243893"/>
              <a:gd name="connsiteY2058" fmla="*/ 5000109 h 6867747"/>
              <a:gd name="connsiteX2059" fmla="*/ 7930615 w 10243893"/>
              <a:gd name="connsiteY2059" fmla="*/ 4956574 h 6867747"/>
              <a:gd name="connsiteX2060" fmla="*/ 8013453 w 10243893"/>
              <a:gd name="connsiteY2060" fmla="*/ 5070491 h 6867747"/>
              <a:gd name="connsiteX2061" fmla="*/ 7930615 w 10243893"/>
              <a:gd name="connsiteY2061" fmla="*/ 5184528 h 6867747"/>
              <a:gd name="connsiteX2062" fmla="*/ 8064606 w 10243893"/>
              <a:gd name="connsiteY2062" fmla="*/ 5140993 h 6867747"/>
              <a:gd name="connsiteX2063" fmla="*/ 8147443 w 10243893"/>
              <a:gd name="connsiteY2063" fmla="*/ 5255031 h 6867747"/>
              <a:gd name="connsiteX2064" fmla="*/ 8147443 w 10243893"/>
              <a:gd name="connsiteY2064" fmla="*/ 5114147 h 6867747"/>
              <a:gd name="connsiteX2065" fmla="*/ 8281555 w 10243893"/>
              <a:gd name="connsiteY2065" fmla="*/ 5070612 h 6867747"/>
              <a:gd name="connsiteX2066" fmla="*/ 8147443 w 10243893"/>
              <a:gd name="connsiteY2066" fmla="*/ 5027077 h 6867747"/>
              <a:gd name="connsiteX2067" fmla="*/ 6532781 w 10243893"/>
              <a:gd name="connsiteY2067" fmla="*/ 4886193 h 6867747"/>
              <a:gd name="connsiteX2068" fmla="*/ 6449943 w 10243893"/>
              <a:gd name="connsiteY2068" fmla="*/ 5000230 h 6867747"/>
              <a:gd name="connsiteX2069" fmla="*/ 6449822 w 10243893"/>
              <a:gd name="connsiteY2069" fmla="*/ 5000109 h 6867747"/>
              <a:gd name="connsiteX2070" fmla="*/ 6315832 w 10243893"/>
              <a:gd name="connsiteY2070" fmla="*/ 4956574 h 6867747"/>
              <a:gd name="connsiteX2071" fmla="*/ 6398669 w 10243893"/>
              <a:gd name="connsiteY2071" fmla="*/ 5070491 h 6867747"/>
              <a:gd name="connsiteX2072" fmla="*/ 6315832 w 10243893"/>
              <a:gd name="connsiteY2072" fmla="*/ 5184528 h 6867747"/>
              <a:gd name="connsiteX2073" fmla="*/ 6449943 w 10243893"/>
              <a:gd name="connsiteY2073" fmla="*/ 5140993 h 6867747"/>
              <a:gd name="connsiteX2074" fmla="*/ 6532781 w 10243893"/>
              <a:gd name="connsiteY2074" fmla="*/ 5255031 h 6867747"/>
              <a:gd name="connsiteX2075" fmla="*/ 6532781 w 10243893"/>
              <a:gd name="connsiteY2075" fmla="*/ 5114147 h 6867747"/>
              <a:gd name="connsiteX2076" fmla="*/ 6666892 w 10243893"/>
              <a:gd name="connsiteY2076" fmla="*/ 5070612 h 6867747"/>
              <a:gd name="connsiteX2077" fmla="*/ 6532781 w 10243893"/>
              <a:gd name="connsiteY2077" fmla="*/ 5027077 h 6867747"/>
              <a:gd name="connsiteX2078" fmla="*/ 4917634 w 10243893"/>
              <a:gd name="connsiteY2078" fmla="*/ 4886193 h 6867747"/>
              <a:gd name="connsiteX2079" fmla="*/ 4834797 w 10243893"/>
              <a:gd name="connsiteY2079" fmla="*/ 5000230 h 6867747"/>
              <a:gd name="connsiteX2080" fmla="*/ 4834676 w 10243893"/>
              <a:gd name="connsiteY2080" fmla="*/ 5000109 h 6867747"/>
              <a:gd name="connsiteX2081" fmla="*/ 4700685 w 10243893"/>
              <a:gd name="connsiteY2081" fmla="*/ 4956574 h 6867747"/>
              <a:gd name="connsiteX2082" fmla="*/ 4783523 w 10243893"/>
              <a:gd name="connsiteY2082" fmla="*/ 5070491 h 6867747"/>
              <a:gd name="connsiteX2083" fmla="*/ 4700685 w 10243893"/>
              <a:gd name="connsiteY2083" fmla="*/ 5184528 h 6867747"/>
              <a:gd name="connsiteX2084" fmla="*/ 4834797 w 10243893"/>
              <a:gd name="connsiteY2084" fmla="*/ 5140993 h 6867747"/>
              <a:gd name="connsiteX2085" fmla="*/ 4917634 w 10243893"/>
              <a:gd name="connsiteY2085" fmla="*/ 5255031 h 6867747"/>
              <a:gd name="connsiteX2086" fmla="*/ 4917634 w 10243893"/>
              <a:gd name="connsiteY2086" fmla="*/ 5114147 h 6867747"/>
              <a:gd name="connsiteX2087" fmla="*/ 5051746 w 10243893"/>
              <a:gd name="connsiteY2087" fmla="*/ 5070612 h 6867747"/>
              <a:gd name="connsiteX2088" fmla="*/ 4917634 w 10243893"/>
              <a:gd name="connsiteY2088" fmla="*/ 5027077 h 6867747"/>
              <a:gd name="connsiteX2089" fmla="*/ 9117788 w 10243893"/>
              <a:gd name="connsiteY2089" fmla="*/ 4817746 h 6867747"/>
              <a:gd name="connsiteX2090" fmla="*/ 8972551 w 10243893"/>
              <a:gd name="connsiteY2090" fmla="*/ 4864909 h 6867747"/>
              <a:gd name="connsiteX2091" fmla="*/ 8972551 w 10243893"/>
              <a:gd name="connsiteY2091" fmla="*/ 5017523 h 6867747"/>
              <a:gd name="connsiteX2092" fmla="*/ 9117788 w 10243893"/>
              <a:gd name="connsiteY2092" fmla="*/ 5217300 h 6867747"/>
              <a:gd name="connsiteX2093" fmla="*/ 9263026 w 10243893"/>
              <a:gd name="connsiteY2093" fmla="*/ 5017523 h 6867747"/>
              <a:gd name="connsiteX2094" fmla="*/ 9263026 w 10243893"/>
              <a:gd name="connsiteY2094" fmla="*/ 4864909 h 6867747"/>
              <a:gd name="connsiteX2095" fmla="*/ 7502642 w 10243893"/>
              <a:gd name="connsiteY2095" fmla="*/ 4817746 h 6867747"/>
              <a:gd name="connsiteX2096" fmla="*/ 7357405 w 10243893"/>
              <a:gd name="connsiteY2096" fmla="*/ 4864909 h 6867747"/>
              <a:gd name="connsiteX2097" fmla="*/ 7357405 w 10243893"/>
              <a:gd name="connsiteY2097" fmla="*/ 5017523 h 6867747"/>
              <a:gd name="connsiteX2098" fmla="*/ 7502642 w 10243893"/>
              <a:gd name="connsiteY2098" fmla="*/ 5217300 h 6867747"/>
              <a:gd name="connsiteX2099" fmla="*/ 7647880 w 10243893"/>
              <a:gd name="connsiteY2099" fmla="*/ 5017523 h 6867747"/>
              <a:gd name="connsiteX2100" fmla="*/ 7647880 w 10243893"/>
              <a:gd name="connsiteY2100" fmla="*/ 4864909 h 6867747"/>
              <a:gd name="connsiteX2101" fmla="*/ 5887980 w 10243893"/>
              <a:gd name="connsiteY2101" fmla="*/ 4817746 h 6867747"/>
              <a:gd name="connsiteX2102" fmla="*/ 5742743 w 10243893"/>
              <a:gd name="connsiteY2102" fmla="*/ 4864909 h 6867747"/>
              <a:gd name="connsiteX2103" fmla="*/ 5742743 w 10243893"/>
              <a:gd name="connsiteY2103" fmla="*/ 5017523 h 6867747"/>
              <a:gd name="connsiteX2104" fmla="*/ 5887980 w 10243893"/>
              <a:gd name="connsiteY2104" fmla="*/ 5217300 h 6867747"/>
              <a:gd name="connsiteX2105" fmla="*/ 6033217 w 10243893"/>
              <a:gd name="connsiteY2105" fmla="*/ 5017523 h 6867747"/>
              <a:gd name="connsiteX2106" fmla="*/ 6033217 w 10243893"/>
              <a:gd name="connsiteY2106" fmla="*/ 4864909 h 6867747"/>
              <a:gd name="connsiteX2107" fmla="*/ 4273076 w 10243893"/>
              <a:gd name="connsiteY2107" fmla="*/ 4817746 h 6867747"/>
              <a:gd name="connsiteX2108" fmla="*/ 4127838 w 10243893"/>
              <a:gd name="connsiteY2108" fmla="*/ 4864909 h 6867747"/>
              <a:gd name="connsiteX2109" fmla="*/ 4127838 w 10243893"/>
              <a:gd name="connsiteY2109" fmla="*/ 5017523 h 6867747"/>
              <a:gd name="connsiteX2110" fmla="*/ 4273076 w 10243893"/>
              <a:gd name="connsiteY2110" fmla="*/ 5217300 h 6867747"/>
              <a:gd name="connsiteX2111" fmla="*/ 4418313 w 10243893"/>
              <a:gd name="connsiteY2111" fmla="*/ 5017523 h 6867747"/>
              <a:gd name="connsiteX2112" fmla="*/ 4418313 w 10243893"/>
              <a:gd name="connsiteY2112" fmla="*/ 4864909 h 6867747"/>
              <a:gd name="connsiteX2113" fmla="*/ 1042420 w 10243893"/>
              <a:gd name="connsiteY2113" fmla="*/ 4817746 h 6867747"/>
              <a:gd name="connsiteX2114" fmla="*/ 897183 w 10243893"/>
              <a:gd name="connsiteY2114" fmla="*/ 4864909 h 6867747"/>
              <a:gd name="connsiteX2115" fmla="*/ 897183 w 10243893"/>
              <a:gd name="connsiteY2115" fmla="*/ 5017523 h 6867747"/>
              <a:gd name="connsiteX2116" fmla="*/ 1042420 w 10243893"/>
              <a:gd name="connsiteY2116" fmla="*/ 5217300 h 6867747"/>
              <a:gd name="connsiteX2117" fmla="*/ 1187657 w 10243893"/>
              <a:gd name="connsiteY2117" fmla="*/ 5017523 h 6867747"/>
              <a:gd name="connsiteX2118" fmla="*/ 1187657 w 10243893"/>
              <a:gd name="connsiteY2118" fmla="*/ 4864909 h 6867747"/>
              <a:gd name="connsiteX2119" fmla="*/ 2657808 w 10243893"/>
              <a:gd name="connsiteY2119" fmla="*/ 4817504 h 6867747"/>
              <a:gd name="connsiteX2120" fmla="*/ 2512571 w 10243893"/>
              <a:gd name="connsiteY2120" fmla="*/ 4864667 h 6867747"/>
              <a:gd name="connsiteX2121" fmla="*/ 2512571 w 10243893"/>
              <a:gd name="connsiteY2121" fmla="*/ 5017281 h 6867747"/>
              <a:gd name="connsiteX2122" fmla="*/ 2657808 w 10243893"/>
              <a:gd name="connsiteY2122" fmla="*/ 5217058 h 6867747"/>
              <a:gd name="connsiteX2123" fmla="*/ 2803046 w 10243893"/>
              <a:gd name="connsiteY2123" fmla="*/ 5017281 h 6867747"/>
              <a:gd name="connsiteX2124" fmla="*/ 2803046 w 10243893"/>
              <a:gd name="connsiteY2124" fmla="*/ 4864667 h 6867747"/>
              <a:gd name="connsiteX2125" fmla="*/ 2903445 w 10243893"/>
              <a:gd name="connsiteY2125" fmla="*/ 4738045 h 6867747"/>
              <a:gd name="connsiteX2126" fmla="*/ 2903539 w 10243893"/>
              <a:gd name="connsiteY2126" fmla="*/ 4738174 h 6867747"/>
              <a:gd name="connsiteX2127" fmla="*/ 2903418 w 10243893"/>
              <a:gd name="connsiteY2127" fmla="*/ 4738053 h 6867747"/>
              <a:gd name="connsiteX2128" fmla="*/ 1288540 w 10243893"/>
              <a:gd name="connsiteY2128" fmla="*/ 4738045 h 6867747"/>
              <a:gd name="connsiteX2129" fmla="*/ 1288634 w 10243893"/>
              <a:gd name="connsiteY2129" fmla="*/ 4738174 h 6867747"/>
              <a:gd name="connsiteX2130" fmla="*/ 1288513 w 10243893"/>
              <a:gd name="connsiteY2130" fmla="*/ 4738053 h 6867747"/>
              <a:gd name="connsiteX2131" fmla="*/ 6134221 w 10243893"/>
              <a:gd name="connsiteY2131" fmla="*/ 4737924 h 6867747"/>
              <a:gd name="connsiteX2132" fmla="*/ 6134315 w 10243893"/>
              <a:gd name="connsiteY2132" fmla="*/ 4738053 h 6867747"/>
              <a:gd name="connsiteX2133" fmla="*/ 6134194 w 10243893"/>
              <a:gd name="connsiteY2133" fmla="*/ 4737932 h 6867747"/>
              <a:gd name="connsiteX2134" fmla="*/ 7748884 w 10243893"/>
              <a:gd name="connsiteY2134" fmla="*/ 4737924 h 6867747"/>
              <a:gd name="connsiteX2135" fmla="*/ 7748978 w 10243893"/>
              <a:gd name="connsiteY2135" fmla="*/ 4738053 h 6867747"/>
              <a:gd name="connsiteX2136" fmla="*/ 7748857 w 10243893"/>
              <a:gd name="connsiteY2136" fmla="*/ 4737932 h 6867747"/>
              <a:gd name="connsiteX2137" fmla="*/ 7256643 w 10243893"/>
              <a:gd name="connsiteY2137" fmla="*/ 4737682 h 6867747"/>
              <a:gd name="connsiteX2138" fmla="*/ 7256670 w 10243893"/>
              <a:gd name="connsiteY2138" fmla="*/ 4737690 h 6867747"/>
              <a:gd name="connsiteX2139" fmla="*/ 7256549 w 10243893"/>
              <a:gd name="connsiteY2139" fmla="*/ 4737811 h 6867747"/>
              <a:gd name="connsiteX2140" fmla="*/ 4026834 w 10243893"/>
              <a:gd name="connsiteY2140" fmla="*/ 4737682 h 6867747"/>
              <a:gd name="connsiteX2141" fmla="*/ 4026861 w 10243893"/>
              <a:gd name="connsiteY2141" fmla="*/ 4737690 h 6867747"/>
              <a:gd name="connsiteX2142" fmla="*/ 4026740 w 10243893"/>
              <a:gd name="connsiteY2142" fmla="*/ 4737811 h 6867747"/>
              <a:gd name="connsiteX2143" fmla="*/ 796421 w 10243893"/>
              <a:gd name="connsiteY2143" fmla="*/ 4737682 h 6867747"/>
              <a:gd name="connsiteX2144" fmla="*/ 796448 w 10243893"/>
              <a:gd name="connsiteY2144" fmla="*/ 4737690 h 6867747"/>
              <a:gd name="connsiteX2145" fmla="*/ 796327 w 10243893"/>
              <a:gd name="connsiteY2145" fmla="*/ 4737811 h 6867747"/>
              <a:gd name="connsiteX2146" fmla="*/ 8871547 w 10243893"/>
              <a:gd name="connsiteY2146" fmla="*/ 4737682 h 6867747"/>
              <a:gd name="connsiteX2147" fmla="*/ 8871574 w 10243893"/>
              <a:gd name="connsiteY2147" fmla="*/ 4737690 h 6867747"/>
              <a:gd name="connsiteX2148" fmla="*/ 8871453 w 10243893"/>
              <a:gd name="connsiteY2148" fmla="*/ 4737811 h 6867747"/>
              <a:gd name="connsiteX2149" fmla="*/ 5641739 w 10243893"/>
              <a:gd name="connsiteY2149" fmla="*/ 4737682 h 6867747"/>
              <a:gd name="connsiteX2150" fmla="*/ 5641766 w 10243893"/>
              <a:gd name="connsiteY2150" fmla="*/ 4737690 h 6867747"/>
              <a:gd name="connsiteX2151" fmla="*/ 5641645 w 10243893"/>
              <a:gd name="connsiteY2151" fmla="*/ 4737811 h 6867747"/>
              <a:gd name="connsiteX2152" fmla="*/ 2411809 w 10243893"/>
              <a:gd name="connsiteY2152" fmla="*/ 4737440 h 6867747"/>
              <a:gd name="connsiteX2153" fmla="*/ 2411836 w 10243893"/>
              <a:gd name="connsiteY2153" fmla="*/ 4737448 h 6867747"/>
              <a:gd name="connsiteX2154" fmla="*/ 2411715 w 10243893"/>
              <a:gd name="connsiteY2154" fmla="*/ 4737569 h 6867747"/>
              <a:gd name="connsiteX2155" fmla="*/ 9925845 w 10243893"/>
              <a:gd name="connsiteY2155" fmla="*/ 4661867 h 6867747"/>
              <a:gd name="connsiteX2156" fmla="*/ 9780608 w 10243893"/>
              <a:gd name="connsiteY2156" fmla="*/ 4861644 h 6867747"/>
              <a:gd name="connsiteX2157" fmla="*/ 9780608 w 10243893"/>
              <a:gd name="connsiteY2157" fmla="*/ 5014258 h 6867747"/>
              <a:gd name="connsiteX2158" fmla="*/ 9925845 w 10243893"/>
              <a:gd name="connsiteY2158" fmla="*/ 5061421 h 6867747"/>
              <a:gd name="connsiteX2159" fmla="*/ 10071083 w 10243893"/>
              <a:gd name="connsiteY2159" fmla="*/ 5014258 h 6867747"/>
              <a:gd name="connsiteX2160" fmla="*/ 10071083 w 10243893"/>
              <a:gd name="connsiteY2160" fmla="*/ 4861644 h 6867747"/>
              <a:gd name="connsiteX2161" fmla="*/ 8310578 w 10243893"/>
              <a:gd name="connsiteY2161" fmla="*/ 4661867 h 6867747"/>
              <a:gd name="connsiteX2162" fmla="*/ 8165341 w 10243893"/>
              <a:gd name="connsiteY2162" fmla="*/ 4861644 h 6867747"/>
              <a:gd name="connsiteX2163" fmla="*/ 8165341 w 10243893"/>
              <a:gd name="connsiteY2163" fmla="*/ 5014258 h 6867747"/>
              <a:gd name="connsiteX2164" fmla="*/ 8310578 w 10243893"/>
              <a:gd name="connsiteY2164" fmla="*/ 5061421 h 6867747"/>
              <a:gd name="connsiteX2165" fmla="*/ 8455815 w 10243893"/>
              <a:gd name="connsiteY2165" fmla="*/ 5014258 h 6867747"/>
              <a:gd name="connsiteX2166" fmla="*/ 8455815 w 10243893"/>
              <a:gd name="connsiteY2166" fmla="*/ 4861644 h 6867747"/>
              <a:gd name="connsiteX2167" fmla="*/ 6695916 w 10243893"/>
              <a:gd name="connsiteY2167" fmla="*/ 4661867 h 6867747"/>
              <a:gd name="connsiteX2168" fmla="*/ 6550679 w 10243893"/>
              <a:gd name="connsiteY2168" fmla="*/ 4861644 h 6867747"/>
              <a:gd name="connsiteX2169" fmla="*/ 6550679 w 10243893"/>
              <a:gd name="connsiteY2169" fmla="*/ 5014258 h 6867747"/>
              <a:gd name="connsiteX2170" fmla="*/ 6695916 w 10243893"/>
              <a:gd name="connsiteY2170" fmla="*/ 5061421 h 6867747"/>
              <a:gd name="connsiteX2171" fmla="*/ 6841154 w 10243893"/>
              <a:gd name="connsiteY2171" fmla="*/ 5014258 h 6867747"/>
              <a:gd name="connsiteX2172" fmla="*/ 6841154 w 10243893"/>
              <a:gd name="connsiteY2172" fmla="*/ 4861644 h 6867747"/>
              <a:gd name="connsiteX2173" fmla="*/ 5079560 w 10243893"/>
              <a:gd name="connsiteY2173" fmla="*/ 4661746 h 6867747"/>
              <a:gd name="connsiteX2174" fmla="*/ 4934323 w 10243893"/>
              <a:gd name="connsiteY2174" fmla="*/ 4861523 h 6867747"/>
              <a:gd name="connsiteX2175" fmla="*/ 4934323 w 10243893"/>
              <a:gd name="connsiteY2175" fmla="*/ 5014137 h 6867747"/>
              <a:gd name="connsiteX2176" fmla="*/ 5079560 w 10243893"/>
              <a:gd name="connsiteY2176" fmla="*/ 5061300 h 6867747"/>
              <a:gd name="connsiteX2177" fmla="*/ 5224798 w 10243893"/>
              <a:gd name="connsiteY2177" fmla="*/ 5014137 h 6867747"/>
              <a:gd name="connsiteX2178" fmla="*/ 5224798 w 10243893"/>
              <a:gd name="connsiteY2178" fmla="*/ 4861523 h 6867747"/>
              <a:gd name="connsiteX2179" fmla="*/ 3464656 w 10243893"/>
              <a:gd name="connsiteY2179" fmla="*/ 4661746 h 6867747"/>
              <a:gd name="connsiteX2180" fmla="*/ 3319418 w 10243893"/>
              <a:gd name="connsiteY2180" fmla="*/ 4861523 h 6867747"/>
              <a:gd name="connsiteX2181" fmla="*/ 3319418 w 10243893"/>
              <a:gd name="connsiteY2181" fmla="*/ 5014137 h 6867747"/>
              <a:gd name="connsiteX2182" fmla="*/ 3464656 w 10243893"/>
              <a:gd name="connsiteY2182" fmla="*/ 5061300 h 6867747"/>
              <a:gd name="connsiteX2183" fmla="*/ 3609893 w 10243893"/>
              <a:gd name="connsiteY2183" fmla="*/ 5014137 h 6867747"/>
              <a:gd name="connsiteX2184" fmla="*/ 3609893 w 10243893"/>
              <a:gd name="connsiteY2184" fmla="*/ 4861523 h 6867747"/>
              <a:gd name="connsiteX2185" fmla="*/ 1849751 w 10243893"/>
              <a:gd name="connsiteY2185" fmla="*/ 4661746 h 6867747"/>
              <a:gd name="connsiteX2186" fmla="*/ 1704514 w 10243893"/>
              <a:gd name="connsiteY2186" fmla="*/ 4861523 h 6867747"/>
              <a:gd name="connsiteX2187" fmla="*/ 1704514 w 10243893"/>
              <a:gd name="connsiteY2187" fmla="*/ 5014137 h 6867747"/>
              <a:gd name="connsiteX2188" fmla="*/ 1849751 w 10243893"/>
              <a:gd name="connsiteY2188" fmla="*/ 5061300 h 6867747"/>
              <a:gd name="connsiteX2189" fmla="*/ 1994989 w 10243893"/>
              <a:gd name="connsiteY2189" fmla="*/ 5014137 h 6867747"/>
              <a:gd name="connsiteX2190" fmla="*/ 1994989 w 10243893"/>
              <a:gd name="connsiteY2190" fmla="*/ 4861523 h 6867747"/>
              <a:gd name="connsiteX2191" fmla="*/ 234847 w 10243893"/>
              <a:gd name="connsiteY2191" fmla="*/ 4661746 h 6867747"/>
              <a:gd name="connsiteX2192" fmla="*/ 89609 w 10243893"/>
              <a:gd name="connsiteY2192" fmla="*/ 4861523 h 6867747"/>
              <a:gd name="connsiteX2193" fmla="*/ 89609 w 10243893"/>
              <a:gd name="connsiteY2193" fmla="*/ 5014137 h 6867747"/>
              <a:gd name="connsiteX2194" fmla="*/ 234847 w 10243893"/>
              <a:gd name="connsiteY2194" fmla="*/ 5061300 h 6867747"/>
              <a:gd name="connsiteX2195" fmla="*/ 380084 w 10243893"/>
              <a:gd name="connsiteY2195" fmla="*/ 5014137 h 6867747"/>
              <a:gd name="connsiteX2196" fmla="*/ 380084 w 10243893"/>
              <a:gd name="connsiteY2196" fmla="*/ 4861523 h 6867747"/>
              <a:gd name="connsiteX2197" fmla="*/ 2820701 w 10243893"/>
              <a:gd name="connsiteY2197" fmla="*/ 4624137 h 6867747"/>
              <a:gd name="connsiteX2198" fmla="*/ 2820701 w 10243893"/>
              <a:gd name="connsiteY2198" fmla="*/ 4765020 h 6867747"/>
              <a:gd name="connsiteX2199" fmla="*/ 2686590 w 10243893"/>
              <a:gd name="connsiteY2199" fmla="*/ 4808555 h 6867747"/>
              <a:gd name="connsiteX2200" fmla="*/ 2820701 w 10243893"/>
              <a:gd name="connsiteY2200" fmla="*/ 4852090 h 6867747"/>
              <a:gd name="connsiteX2201" fmla="*/ 2820701 w 10243893"/>
              <a:gd name="connsiteY2201" fmla="*/ 4992974 h 6867747"/>
              <a:gd name="connsiteX2202" fmla="*/ 2903539 w 10243893"/>
              <a:gd name="connsiteY2202" fmla="*/ 4878937 h 6867747"/>
              <a:gd name="connsiteX2203" fmla="*/ 3037530 w 10243893"/>
              <a:gd name="connsiteY2203" fmla="*/ 4922472 h 6867747"/>
              <a:gd name="connsiteX2204" fmla="*/ 2954692 w 10243893"/>
              <a:gd name="connsiteY2204" fmla="*/ 4808555 h 6867747"/>
              <a:gd name="connsiteX2205" fmla="*/ 3037530 w 10243893"/>
              <a:gd name="connsiteY2205" fmla="*/ 4694518 h 6867747"/>
              <a:gd name="connsiteX2206" fmla="*/ 2903445 w 10243893"/>
              <a:gd name="connsiteY2206" fmla="*/ 4738045 h 6867747"/>
              <a:gd name="connsiteX2207" fmla="*/ 1205797 w 10243893"/>
              <a:gd name="connsiteY2207" fmla="*/ 4624137 h 6867747"/>
              <a:gd name="connsiteX2208" fmla="*/ 1205797 w 10243893"/>
              <a:gd name="connsiteY2208" fmla="*/ 4765020 h 6867747"/>
              <a:gd name="connsiteX2209" fmla="*/ 1071806 w 10243893"/>
              <a:gd name="connsiteY2209" fmla="*/ 4808555 h 6867747"/>
              <a:gd name="connsiteX2210" fmla="*/ 1205797 w 10243893"/>
              <a:gd name="connsiteY2210" fmla="*/ 4852090 h 6867747"/>
              <a:gd name="connsiteX2211" fmla="*/ 1205797 w 10243893"/>
              <a:gd name="connsiteY2211" fmla="*/ 4992974 h 6867747"/>
              <a:gd name="connsiteX2212" fmla="*/ 1288634 w 10243893"/>
              <a:gd name="connsiteY2212" fmla="*/ 4878937 h 6867747"/>
              <a:gd name="connsiteX2213" fmla="*/ 1422625 w 10243893"/>
              <a:gd name="connsiteY2213" fmla="*/ 4922472 h 6867747"/>
              <a:gd name="connsiteX2214" fmla="*/ 1339788 w 10243893"/>
              <a:gd name="connsiteY2214" fmla="*/ 4808555 h 6867747"/>
              <a:gd name="connsiteX2215" fmla="*/ 1422625 w 10243893"/>
              <a:gd name="connsiteY2215" fmla="*/ 4694518 h 6867747"/>
              <a:gd name="connsiteX2216" fmla="*/ 1288540 w 10243893"/>
              <a:gd name="connsiteY2216" fmla="*/ 4738045 h 6867747"/>
              <a:gd name="connsiteX2217" fmla="*/ 9281044 w 10243893"/>
              <a:gd name="connsiteY2217" fmla="*/ 4624016 h 6867747"/>
              <a:gd name="connsiteX2218" fmla="*/ 9281044 w 10243893"/>
              <a:gd name="connsiteY2218" fmla="*/ 4764900 h 6867747"/>
              <a:gd name="connsiteX2219" fmla="*/ 9146933 w 10243893"/>
              <a:gd name="connsiteY2219" fmla="*/ 4808434 h 6867747"/>
              <a:gd name="connsiteX2220" fmla="*/ 9281044 w 10243893"/>
              <a:gd name="connsiteY2220" fmla="*/ 4851969 h 6867747"/>
              <a:gd name="connsiteX2221" fmla="*/ 9281044 w 10243893"/>
              <a:gd name="connsiteY2221" fmla="*/ 4992853 h 6867747"/>
              <a:gd name="connsiteX2222" fmla="*/ 9363882 w 10243893"/>
              <a:gd name="connsiteY2222" fmla="*/ 4878816 h 6867747"/>
              <a:gd name="connsiteX2223" fmla="*/ 9497873 w 10243893"/>
              <a:gd name="connsiteY2223" fmla="*/ 4922351 h 6867747"/>
              <a:gd name="connsiteX2224" fmla="*/ 9415035 w 10243893"/>
              <a:gd name="connsiteY2224" fmla="*/ 4808434 h 6867747"/>
              <a:gd name="connsiteX2225" fmla="*/ 9497873 w 10243893"/>
              <a:gd name="connsiteY2225" fmla="*/ 4694397 h 6867747"/>
              <a:gd name="connsiteX2226" fmla="*/ 9363882 w 10243893"/>
              <a:gd name="connsiteY2226" fmla="*/ 4737932 h 6867747"/>
              <a:gd name="connsiteX2227" fmla="*/ 9363882 w 10243893"/>
              <a:gd name="connsiteY2227" fmla="*/ 4738053 h 6867747"/>
              <a:gd name="connsiteX2228" fmla="*/ 7666140 w 10243893"/>
              <a:gd name="connsiteY2228" fmla="*/ 4624016 h 6867747"/>
              <a:gd name="connsiteX2229" fmla="*/ 7666140 w 10243893"/>
              <a:gd name="connsiteY2229" fmla="*/ 4764900 h 6867747"/>
              <a:gd name="connsiteX2230" fmla="*/ 7532029 w 10243893"/>
              <a:gd name="connsiteY2230" fmla="*/ 4808434 h 6867747"/>
              <a:gd name="connsiteX2231" fmla="*/ 7666140 w 10243893"/>
              <a:gd name="connsiteY2231" fmla="*/ 4851969 h 6867747"/>
              <a:gd name="connsiteX2232" fmla="*/ 7666140 w 10243893"/>
              <a:gd name="connsiteY2232" fmla="*/ 4992853 h 6867747"/>
              <a:gd name="connsiteX2233" fmla="*/ 7748978 w 10243893"/>
              <a:gd name="connsiteY2233" fmla="*/ 4878816 h 6867747"/>
              <a:gd name="connsiteX2234" fmla="*/ 7882968 w 10243893"/>
              <a:gd name="connsiteY2234" fmla="*/ 4922351 h 6867747"/>
              <a:gd name="connsiteX2235" fmla="*/ 7800131 w 10243893"/>
              <a:gd name="connsiteY2235" fmla="*/ 4808434 h 6867747"/>
              <a:gd name="connsiteX2236" fmla="*/ 7882968 w 10243893"/>
              <a:gd name="connsiteY2236" fmla="*/ 4694397 h 6867747"/>
              <a:gd name="connsiteX2237" fmla="*/ 7748884 w 10243893"/>
              <a:gd name="connsiteY2237" fmla="*/ 4737924 h 6867747"/>
              <a:gd name="connsiteX2238" fmla="*/ 6051478 w 10243893"/>
              <a:gd name="connsiteY2238" fmla="*/ 4624016 h 6867747"/>
              <a:gd name="connsiteX2239" fmla="*/ 6051478 w 10243893"/>
              <a:gd name="connsiteY2239" fmla="*/ 4764900 h 6867747"/>
              <a:gd name="connsiteX2240" fmla="*/ 5917366 w 10243893"/>
              <a:gd name="connsiteY2240" fmla="*/ 4808434 h 6867747"/>
              <a:gd name="connsiteX2241" fmla="*/ 6051478 w 10243893"/>
              <a:gd name="connsiteY2241" fmla="*/ 4851969 h 6867747"/>
              <a:gd name="connsiteX2242" fmla="*/ 6051478 w 10243893"/>
              <a:gd name="connsiteY2242" fmla="*/ 4992853 h 6867747"/>
              <a:gd name="connsiteX2243" fmla="*/ 6134315 w 10243893"/>
              <a:gd name="connsiteY2243" fmla="*/ 4878816 h 6867747"/>
              <a:gd name="connsiteX2244" fmla="*/ 6268306 w 10243893"/>
              <a:gd name="connsiteY2244" fmla="*/ 4922351 h 6867747"/>
              <a:gd name="connsiteX2245" fmla="*/ 6185469 w 10243893"/>
              <a:gd name="connsiteY2245" fmla="*/ 4808434 h 6867747"/>
              <a:gd name="connsiteX2246" fmla="*/ 6268306 w 10243893"/>
              <a:gd name="connsiteY2246" fmla="*/ 4694397 h 6867747"/>
              <a:gd name="connsiteX2247" fmla="*/ 6134221 w 10243893"/>
              <a:gd name="connsiteY2247" fmla="*/ 4737924 h 6867747"/>
              <a:gd name="connsiteX2248" fmla="*/ 4436332 w 10243893"/>
              <a:gd name="connsiteY2248" fmla="*/ 4624016 h 6867747"/>
              <a:gd name="connsiteX2249" fmla="*/ 4436332 w 10243893"/>
              <a:gd name="connsiteY2249" fmla="*/ 4764900 h 6867747"/>
              <a:gd name="connsiteX2250" fmla="*/ 4302220 w 10243893"/>
              <a:gd name="connsiteY2250" fmla="*/ 4808434 h 6867747"/>
              <a:gd name="connsiteX2251" fmla="*/ 4436332 w 10243893"/>
              <a:gd name="connsiteY2251" fmla="*/ 4851969 h 6867747"/>
              <a:gd name="connsiteX2252" fmla="*/ 4436332 w 10243893"/>
              <a:gd name="connsiteY2252" fmla="*/ 4992853 h 6867747"/>
              <a:gd name="connsiteX2253" fmla="*/ 4519169 w 10243893"/>
              <a:gd name="connsiteY2253" fmla="*/ 4878816 h 6867747"/>
              <a:gd name="connsiteX2254" fmla="*/ 4653160 w 10243893"/>
              <a:gd name="connsiteY2254" fmla="*/ 4922351 h 6867747"/>
              <a:gd name="connsiteX2255" fmla="*/ 4570322 w 10243893"/>
              <a:gd name="connsiteY2255" fmla="*/ 4808434 h 6867747"/>
              <a:gd name="connsiteX2256" fmla="*/ 4653160 w 10243893"/>
              <a:gd name="connsiteY2256" fmla="*/ 4694397 h 6867747"/>
              <a:gd name="connsiteX2257" fmla="*/ 4519169 w 10243893"/>
              <a:gd name="connsiteY2257" fmla="*/ 4737932 h 6867747"/>
              <a:gd name="connsiteX2258" fmla="*/ 4519169 w 10243893"/>
              <a:gd name="connsiteY2258" fmla="*/ 4738053 h 6867747"/>
              <a:gd name="connsiteX2259" fmla="*/ 8954291 w 10243893"/>
              <a:gd name="connsiteY2259" fmla="*/ 4623774 h 6867747"/>
              <a:gd name="connsiteX2260" fmla="*/ 8871547 w 10243893"/>
              <a:gd name="connsiteY2260" fmla="*/ 4737682 h 6867747"/>
              <a:gd name="connsiteX2261" fmla="*/ 8737463 w 10243893"/>
              <a:gd name="connsiteY2261" fmla="*/ 4694155 h 6867747"/>
              <a:gd name="connsiteX2262" fmla="*/ 8820300 w 10243893"/>
              <a:gd name="connsiteY2262" fmla="*/ 4808193 h 6867747"/>
              <a:gd name="connsiteX2263" fmla="*/ 8737463 w 10243893"/>
              <a:gd name="connsiteY2263" fmla="*/ 4922109 h 6867747"/>
              <a:gd name="connsiteX2264" fmla="*/ 8871453 w 10243893"/>
              <a:gd name="connsiteY2264" fmla="*/ 4878574 h 6867747"/>
              <a:gd name="connsiteX2265" fmla="*/ 8954291 w 10243893"/>
              <a:gd name="connsiteY2265" fmla="*/ 4992611 h 6867747"/>
              <a:gd name="connsiteX2266" fmla="*/ 8954291 w 10243893"/>
              <a:gd name="connsiteY2266" fmla="*/ 4851728 h 6867747"/>
              <a:gd name="connsiteX2267" fmla="*/ 9088402 w 10243893"/>
              <a:gd name="connsiteY2267" fmla="*/ 4808193 h 6867747"/>
              <a:gd name="connsiteX2268" fmla="*/ 8954291 w 10243893"/>
              <a:gd name="connsiteY2268" fmla="*/ 4764658 h 6867747"/>
              <a:gd name="connsiteX2269" fmla="*/ 7339386 w 10243893"/>
              <a:gd name="connsiteY2269" fmla="*/ 4623774 h 6867747"/>
              <a:gd name="connsiteX2270" fmla="*/ 7256643 w 10243893"/>
              <a:gd name="connsiteY2270" fmla="*/ 4737682 h 6867747"/>
              <a:gd name="connsiteX2271" fmla="*/ 7122558 w 10243893"/>
              <a:gd name="connsiteY2271" fmla="*/ 4694155 h 6867747"/>
              <a:gd name="connsiteX2272" fmla="*/ 7205396 w 10243893"/>
              <a:gd name="connsiteY2272" fmla="*/ 4808193 h 6867747"/>
              <a:gd name="connsiteX2273" fmla="*/ 7122558 w 10243893"/>
              <a:gd name="connsiteY2273" fmla="*/ 4922109 h 6867747"/>
              <a:gd name="connsiteX2274" fmla="*/ 7256549 w 10243893"/>
              <a:gd name="connsiteY2274" fmla="*/ 4878574 h 6867747"/>
              <a:gd name="connsiteX2275" fmla="*/ 7339386 w 10243893"/>
              <a:gd name="connsiteY2275" fmla="*/ 4992611 h 6867747"/>
              <a:gd name="connsiteX2276" fmla="*/ 7339386 w 10243893"/>
              <a:gd name="connsiteY2276" fmla="*/ 4851728 h 6867747"/>
              <a:gd name="connsiteX2277" fmla="*/ 7473498 w 10243893"/>
              <a:gd name="connsiteY2277" fmla="*/ 4808193 h 6867747"/>
              <a:gd name="connsiteX2278" fmla="*/ 7339386 w 10243893"/>
              <a:gd name="connsiteY2278" fmla="*/ 4764658 h 6867747"/>
              <a:gd name="connsiteX2279" fmla="*/ 5724482 w 10243893"/>
              <a:gd name="connsiteY2279" fmla="*/ 4623774 h 6867747"/>
              <a:gd name="connsiteX2280" fmla="*/ 5641739 w 10243893"/>
              <a:gd name="connsiteY2280" fmla="*/ 4737682 h 6867747"/>
              <a:gd name="connsiteX2281" fmla="*/ 5507654 w 10243893"/>
              <a:gd name="connsiteY2281" fmla="*/ 4694155 h 6867747"/>
              <a:gd name="connsiteX2282" fmla="*/ 5590491 w 10243893"/>
              <a:gd name="connsiteY2282" fmla="*/ 4808193 h 6867747"/>
              <a:gd name="connsiteX2283" fmla="*/ 5507654 w 10243893"/>
              <a:gd name="connsiteY2283" fmla="*/ 4922109 h 6867747"/>
              <a:gd name="connsiteX2284" fmla="*/ 5641645 w 10243893"/>
              <a:gd name="connsiteY2284" fmla="*/ 4878574 h 6867747"/>
              <a:gd name="connsiteX2285" fmla="*/ 5724482 w 10243893"/>
              <a:gd name="connsiteY2285" fmla="*/ 4992611 h 6867747"/>
              <a:gd name="connsiteX2286" fmla="*/ 5724482 w 10243893"/>
              <a:gd name="connsiteY2286" fmla="*/ 4851728 h 6867747"/>
              <a:gd name="connsiteX2287" fmla="*/ 5858594 w 10243893"/>
              <a:gd name="connsiteY2287" fmla="*/ 4808193 h 6867747"/>
              <a:gd name="connsiteX2288" fmla="*/ 5724482 w 10243893"/>
              <a:gd name="connsiteY2288" fmla="*/ 4764658 h 6867747"/>
              <a:gd name="connsiteX2289" fmla="*/ 4109577 w 10243893"/>
              <a:gd name="connsiteY2289" fmla="*/ 4623774 h 6867747"/>
              <a:gd name="connsiteX2290" fmla="*/ 4026834 w 10243893"/>
              <a:gd name="connsiteY2290" fmla="*/ 4737682 h 6867747"/>
              <a:gd name="connsiteX2291" fmla="*/ 3892749 w 10243893"/>
              <a:gd name="connsiteY2291" fmla="*/ 4694155 h 6867747"/>
              <a:gd name="connsiteX2292" fmla="*/ 3975587 w 10243893"/>
              <a:gd name="connsiteY2292" fmla="*/ 4808193 h 6867747"/>
              <a:gd name="connsiteX2293" fmla="*/ 3892749 w 10243893"/>
              <a:gd name="connsiteY2293" fmla="*/ 4922109 h 6867747"/>
              <a:gd name="connsiteX2294" fmla="*/ 4026740 w 10243893"/>
              <a:gd name="connsiteY2294" fmla="*/ 4878574 h 6867747"/>
              <a:gd name="connsiteX2295" fmla="*/ 4109577 w 10243893"/>
              <a:gd name="connsiteY2295" fmla="*/ 4992611 h 6867747"/>
              <a:gd name="connsiteX2296" fmla="*/ 4109577 w 10243893"/>
              <a:gd name="connsiteY2296" fmla="*/ 4851728 h 6867747"/>
              <a:gd name="connsiteX2297" fmla="*/ 4243690 w 10243893"/>
              <a:gd name="connsiteY2297" fmla="*/ 4808193 h 6867747"/>
              <a:gd name="connsiteX2298" fmla="*/ 4109577 w 10243893"/>
              <a:gd name="connsiteY2298" fmla="*/ 4764658 h 6867747"/>
              <a:gd name="connsiteX2299" fmla="*/ 879164 w 10243893"/>
              <a:gd name="connsiteY2299" fmla="*/ 4623774 h 6867747"/>
              <a:gd name="connsiteX2300" fmla="*/ 796421 w 10243893"/>
              <a:gd name="connsiteY2300" fmla="*/ 4737682 h 6867747"/>
              <a:gd name="connsiteX2301" fmla="*/ 662336 w 10243893"/>
              <a:gd name="connsiteY2301" fmla="*/ 4694155 h 6867747"/>
              <a:gd name="connsiteX2302" fmla="*/ 745173 w 10243893"/>
              <a:gd name="connsiteY2302" fmla="*/ 4808193 h 6867747"/>
              <a:gd name="connsiteX2303" fmla="*/ 662336 w 10243893"/>
              <a:gd name="connsiteY2303" fmla="*/ 4922109 h 6867747"/>
              <a:gd name="connsiteX2304" fmla="*/ 796327 w 10243893"/>
              <a:gd name="connsiteY2304" fmla="*/ 4878574 h 6867747"/>
              <a:gd name="connsiteX2305" fmla="*/ 879164 w 10243893"/>
              <a:gd name="connsiteY2305" fmla="*/ 4992611 h 6867747"/>
              <a:gd name="connsiteX2306" fmla="*/ 879164 w 10243893"/>
              <a:gd name="connsiteY2306" fmla="*/ 4851728 h 6867747"/>
              <a:gd name="connsiteX2307" fmla="*/ 1013276 w 10243893"/>
              <a:gd name="connsiteY2307" fmla="*/ 4808193 h 6867747"/>
              <a:gd name="connsiteX2308" fmla="*/ 879164 w 10243893"/>
              <a:gd name="connsiteY2308" fmla="*/ 4764658 h 6867747"/>
              <a:gd name="connsiteX2309" fmla="*/ 2494552 w 10243893"/>
              <a:gd name="connsiteY2309" fmla="*/ 4623532 h 6867747"/>
              <a:gd name="connsiteX2310" fmla="*/ 2411809 w 10243893"/>
              <a:gd name="connsiteY2310" fmla="*/ 4737440 h 6867747"/>
              <a:gd name="connsiteX2311" fmla="*/ 2277724 w 10243893"/>
              <a:gd name="connsiteY2311" fmla="*/ 4693914 h 6867747"/>
              <a:gd name="connsiteX2312" fmla="*/ 2360561 w 10243893"/>
              <a:gd name="connsiteY2312" fmla="*/ 4807951 h 6867747"/>
              <a:gd name="connsiteX2313" fmla="*/ 2277724 w 10243893"/>
              <a:gd name="connsiteY2313" fmla="*/ 4921867 h 6867747"/>
              <a:gd name="connsiteX2314" fmla="*/ 2411715 w 10243893"/>
              <a:gd name="connsiteY2314" fmla="*/ 4878332 h 6867747"/>
              <a:gd name="connsiteX2315" fmla="*/ 2494552 w 10243893"/>
              <a:gd name="connsiteY2315" fmla="*/ 4992370 h 6867747"/>
              <a:gd name="connsiteX2316" fmla="*/ 2494552 w 10243893"/>
              <a:gd name="connsiteY2316" fmla="*/ 4851486 h 6867747"/>
              <a:gd name="connsiteX2317" fmla="*/ 2628664 w 10243893"/>
              <a:gd name="connsiteY2317" fmla="*/ 4807951 h 6867747"/>
              <a:gd name="connsiteX2318" fmla="*/ 2494552 w 10243893"/>
              <a:gd name="connsiteY2318" fmla="*/ 4764416 h 6867747"/>
              <a:gd name="connsiteX2319" fmla="*/ 8472867 w 10243893"/>
              <a:gd name="connsiteY2319" fmla="*/ 4608779 h 6867747"/>
              <a:gd name="connsiteX2320" fmla="*/ 8472867 w 10243893"/>
              <a:gd name="connsiteY2320" fmla="*/ 4855839 h 6867747"/>
              <a:gd name="connsiteX2321" fmla="*/ 8562597 w 10243893"/>
              <a:gd name="connsiteY2321" fmla="*/ 4979309 h 6867747"/>
              <a:gd name="connsiteX2322" fmla="*/ 8707714 w 10243893"/>
              <a:gd name="connsiteY2322" fmla="*/ 4932146 h 6867747"/>
              <a:gd name="connsiteX2323" fmla="*/ 8797444 w 10243893"/>
              <a:gd name="connsiteY2323" fmla="*/ 4808676 h 6867747"/>
              <a:gd name="connsiteX2324" fmla="*/ 8707714 w 10243893"/>
              <a:gd name="connsiteY2324" fmla="*/ 4685207 h 6867747"/>
              <a:gd name="connsiteX2325" fmla="*/ 8707714 w 10243893"/>
              <a:gd name="connsiteY2325" fmla="*/ 4685086 h 6867747"/>
              <a:gd name="connsiteX2326" fmla="*/ 6857962 w 10243893"/>
              <a:gd name="connsiteY2326" fmla="*/ 4608779 h 6867747"/>
              <a:gd name="connsiteX2327" fmla="*/ 6857962 w 10243893"/>
              <a:gd name="connsiteY2327" fmla="*/ 4855839 h 6867747"/>
              <a:gd name="connsiteX2328" fmla="*/ 6947693 w 10243893"/>
              <a:gd name="connsiteY2328" fmla="*/ 4979309 h 6867747"/>
              <a:gd name="connsiteX2329" fmla="*/ 7092810 w 10243893"/>
              <a:gd name="connsiteY2329" fmla="*/ 4932146 h 6867747"/>
              <a:gd name="connsiteX2330" fmla="*/ 7182540 w 10243893"/>
              <a:gd name="connsiteY2330" fmla="*/ 4808676 h 6867747"/>
              <a:gd name="connsiteX2331" fmla="*/ 7092810 w 10243893"/>
              <a:gd name="connsiteY2331" fmla="*/ 4685207 h 6867747"/>
              <a:gd name="connsiteX2332" fmla="*/ 7092810 w 10243893"/>
              <a:gd name="connsiteY2332" fmla="*/ 4685086 h 6867747"/>
              <a:gd name="connsiteX2333" fmla="*/ 5243058 w 10243893"/>
              <a:gd name="connsiteY2333" fmla="*/ 4608779 h 6867747"/>
              <a:gd name="connsiteX2334" fmla="*/ 5243058 w 10243893"/>
              <a:gd name="connsiteY2334" fmla="*/ 4855839 h 6867747"/>
              <a:gd name="connsiteX2335" fmla="*/ 5332789 w 10243893"/>
              <a:gd name="connsiteY2335" fmla="*/ 4979309 h 6867747"/>
              <a:gd name="connsiteX2336" fmla="*/ 5477905 w 10243893"/>
              <a:gd name="connsiteY2336" fmla="*/ 4932146 h 6867747"/>
              <a:gd name="connsiteX2337" fmla="*/ 5567635 w 10243893"/>
              <a:gd name="connsiteY2337" fmla="*/ 4808676 h 6867747"/>
              <a:gd name="connsiteX2338" fmla="*/ 5477905 w 10243893"/>
              <a:gd name="connsiteY2338" fmla="*/ 4685207 h 6867747"/>
              <a:gd name="connsiteX2339" fmla="*/ 5477905 w 10243893"/>
              <a:gd name="connsiteY2339" fmla="*/ 4685086 h 6867747"/>
              <a:gd name="connsiteX2340" fmla="*/ 3628154 w 10243893"/>
              <a:gd name="connsiteY2340" fmla="*/ 4608779 h 6867747"/>
              <a:gd name="connsiteX2341" fmla="*/ 3628154 w 10243893"/>
              <a:gd name="connsiteY2341" fmla="*/ 4855839 h 6867747"/>
              <a:gd name="connsiteX2342" fmla="*/ 3717884 w 10243893"/>
              <a:gd name="connsiteY2342" fmla="*/ 4979309 h 6867747"/>
              <a:gd name="connsiteX2343" fmla="*/ 3863001 w 10243893"/>
              <a:gd name="connsiteY2343" fmla="*/ 4932146 h 6867747"/>
              <a:gd name="connsiteX2344" fmla="*/ 3952731 w 10243893"/>
              <a:gd name="connsiteY2344" fmla="*/ 4808676 h 6867747"/>
              <a:gd name="connsiteX2345" fmla="*/ 3863001 w 10243893"/>
              <a:gd name="connsiteY2345" fmla="*/ 4685207 h 6867747"/>
              <a:gd name="connsiteX2346" fmla="*/ 3863001 w 10243893"/>
              <a:gd name="connsiteY2346" fmla="*/ 4685086 h 6867747"/>
              <a:gd name="connsiteX2347" fmla="*/ 2013128 w 10243893"/>
              <a:gd name="connsiteY2347" fmla="*/ 4608536 h 6867747"/>
              <a:gd name="connsiteX2348" fmla="*/ 2013128 w 10243893"/>
              <a:gd name="connsiteY2348" fmla="*/ 4855598 h 6867747"/>
              <a:gd name="connsiteX2349" fmla="*/ 2102859 w 10243893"/>
              <a:gd name="connsiteY2349" fmla="*/ 4979067 h 6867747"/>
              <a:gd name="connsiteX2350" fmla="*/ 2247975 w 10243893"/>
              <a:gd name="connsiteY2350" fmla="*/ 4931905 h 6867747"/>
              <a:gd name="connsiteX2351" fmla="*/ 2337705 w 10243893"/>
              <a:gd name="connsiteY2351" fmla="*/ 4808434 h 6867747"/>
              <a:gd name="connsiteX2352" fmla="*/ 2247975 w 10243893"/>
              <a:gd name="connsiteY2352" fmla="*/ 4684965 h 6867747"/>
              <a:gd name="connsiteX2353" fmla="*/ 2248096 w 10243893"/>
              <a:gd name="connsiteY2353" fmla="*/ 4684844 h 6867747"/>
              <a:gd name="connsiteX2354" fmla="*/ 398224 w 10243893"/>
              <a:gd name="connsiteY2354" fmla="*/ 4608536 h 6867747"/>
              <a:gd name="connsiteX2355" fmla="*/ 398224 w 10243893"/>
              <a:gd name="connsiteY2355" fmla="*/ 4855598 h 6867747"/>
              <a:gd name="connsiteX2356" fmla="*/ 487954 w 10243893"/>
              <a:gd name="connsiteY2356" fmla="*/ 4979067 h 6867747"/>
              <a:gd name="connsiteX2357" fmla="*/ 633071 w 10243893"/>
              <a:gd name="connsiteY2357" fmla="*/ 4931905 h 6867747"/>
              <a:gd name="connsiteX2358" fmla="*/ 722801 w 10243893"/>
              <a:gd name="connsiteY2358" fmla="*/ 4808434 h 6867747"/>
              <a:gd name="connsiteX2359" fmla="*/ 633071 w 10243893"/>
              <a:gd name="connsiteY2359" fmla="*/ 4684965 h 6867747"/>
              <a:gd name="connsiteX2360" fmla="*/ 633192 w 10243893"/>
              <a:gd name="connsiteY2360" fmla="*/ 4684844 h 6867747"/>
              <a:gd name="connsiteX2361" fmla="*/ 3301884 w 10243893"/>
              <a:gd name="connsiteY2361" fmla="*/ 4608416 h 6867747"/>
              <a:gd name="connsiteX2362" fmla="*/ 3067037 w 10243893"/>
              <a:gd name="connsiteY2362" fmla="*/ 4684723 h 6867747"/>
              <a:gd name="connsiteX2363" fmla="*/ 3067037 w 10243893"/>
              <a:gd name="connsiteY2363" fmla="*/ 4684844 h 6867747"/>
              <a:gd name="connsiteX2364" fmla="*/ 2977306 w 10243893"/>
              <a:gd name="connsiteY2364" fmla="*/ 4808314 h 6867747"/>
              <a:gd name="connsiteX2365" fmla="*/ 3067037 w 10243893"/>
              <a:gd name="connsiteY2365" fmla="*/ 4931784 h 6867747"/>
              <a:gd name="connsiteX2366" fmla="*/ 3212153 w 10243893"/>
              <a:gd name="connsiteY2366" fmla="*/ 4978946 h 6867747"/>
              <a:gd name="connsiteX2367" fmla="*/ 3301884 w 10243893"/>
              <a:gd name="connsiteY2367" fmla="*/ 4855476 h 6867747"/>
              <a:gd name="connsiteX2368" fmla="*/ 1687100 w 10243893"/>
              <a:gd name="connsiteY2368" fmla="*/ 4608416 h 6867747"/>
              <a:gd name="connsiteX2369" fmla="*/ 1452132 w 10243893"/>
              <a:gd name="connsiteY2369" fmla="*/ 4684723 h 6867747"/>
              <a:gd name="connsiteX2370" fmla="*/ 1452253 w 10243893"/>
              <a:gd name="connsiteY2370" fmla="*/ 4684844 h 6867747"/>
              <a:gd name="connsiteX2371" fmla="*/ 1362523 w 10243893"/>
              <a:gd name="connsiteY2371" fmla="*/ 4808314 h 6867747"/>
              <a:gd name="connsiteX2372" fmla="*/ 1452253 w 10243893"/>
              <a:gd name="connsiteY2372" fmla="*/ 4931784 h 6867747"/>
              <a:gd name="connsiteX2373" fmla="*/ 1597370 w 10243893"/>
              <a:gd name="connsiteY2373" fmla="*/ 4978946 h 6867747"/>
              <a:gd name="connsiteX2374" fmla="*/ 1687100 w 10243893"/>
              <a:gd name="connsiteY2374" fmla="*/ 4855476 h 6867747"/>
              <a:gd name="connsiteX2375" fmla="*/ 9762227 w 10243893"/>
              <a:gd name="connsiteY2375" fmla="*/ 4608295 h 6867747"/>
              <a:gd name="connsiteX2376" fmla="*/ 9527380 w 10243893"/>
              <a:gd name="connsiteY2376" fmla="*/ 4684602 h 6867747"/>
              <a:gd name="connsiteX2377" fmla="*/ 9527380 w 10243893"/>
              <a:gd name="connsiteY2377" fmla="*/ 4684723 h 6867747"/>
              <a:gd name="connsiteX2378" fmla="*/ 9437649 w 10243893"/>
              <a:gd name="connsiteY2378" fmla="*/ 4808193 h 6867747"/>
              <a:gd name="connsiteX2379" fmla="*/ 9527380 w 10243893"/>
              <a:gd name="connsiteY2379" fmla="*/ 4931662 h 6867747"/>
              <a:gd name="connsiteX2380" fmla="*/ 9672497 w 10243893"/>
              <a:gd name="connsiteY2380" fmla="*/ 4978826 h 6867747"/>
              <a:gd name="connsiteX2381" fmla="*/ 9762227 w 10243893"/>
              <a:gd name="connsiteY2381" fmla="*/ 4855355 h 6867747"/>
              <a:gd name="connsiteX2382" fmla="*/ 8147443 w 10243893"/>
              <a:gd name="connsiteY2382" fmla="*/ 4608295 h 6867747"/>
              <a:gd name="connsiteX2383" fmla="*/ 7912475 w 10243893"/>
              <a:gd name="connsiteY2383" fmla="*/ 4684602 h 6867747"/>
              <a:gd name="connsiteX2384" fmla="*/ 7912597 w 10243893"/>
              <a:gd name="connsiteY2384" fmla="*/ 4684723 h 6867747"/>
              <a:gd name="connsiteX2385" fmla="*/ 7822866 w 10243893"/>
              <a:gd name="connsiteY2385" fmla="*/ 4808193 h 6867747"/>
              <a:gd name="connsiteX2386" fmla="*/ 7912597 w 10243893"/>
              <a:gd name="connsiteY2386" fmla="*/ 4931662 h 6867747"/>
              <a:gd name="connsiteX2387" fmla="*/ 8057713 w 10243893"/>
              <a:gd name="connsiteY2387" fmla="*/ 4978826 h 6867747"/>
              <a:gd name="connsiteX2388" fmla="*/ 8147443 w 10243893"/>
              <a:gd name="connsiteY2388" fmla="*/ 4855355 h 6867747"/>
              <a:gd name="connsiteX2389" fmla="*/ 6532781 w 10243893"/>
              <a:gd name="connsiteY2389" fmla="*/ 4608295 h 6867747"/>
              <a:gd name="connsiteX2390" fmla="*/ 6297813 w 10243893"/>
              <a:gd name="connsiteY2390" fmla="*/ 4684602 h 6867747"/>
              <a:gd name="connsiteX2391" fmla="*/ 6298055 w 10243893"/>
              <a:gd name="connsiteY2391" fmla="*/ 4684723 h 6867747"/>
              <a:gd name="connsiteX2392" fmla="*/ 6208325 w 10243893"/>
              <a:gd name="connsiteY2392" fmla="*/ 4808193 h 6867747"/>
              <a:gd name="connsiteX2393" fmla="*/ 6297934 w 10243893"/>
              <a:gd name="connsiteY2393" fmla="*/ 4931662 h 6867747"/>
              <a:gd name="connsiteX2394" fmla="*/ 6443050 w 10243893"/>
              <a:gd name="connsiteY2394" fmla="*/ 4978826 h 6867747"/>
              <a:gd name="connsiteX2395" fmla="*/ 6532781 w 10243893"/>
              <a:gd name="connsiteY2395" fmla="*/ 4855355 h 6867747"/>
              <a:gd name="connsiteX2396" fmla="*/ 4917514 w 10243893"/>
              <a:gd name="connsiteY2396" fmla="*/ 4608295 h 6867747"/>
              <a:gd name="connsiteX2397" fmla="*/ 4682667 w 10243893"/>
              <a:gd name="connsiteY2397" fmla="*/ 4684602 h 6867747"/>
              <a:gd name="connsiteX2398" fmla="*/ 4682667 w 10243893"/>
              <a:gd name="connsiteY2398" fmla="*/ 4684723 h 6867747"/>
              <a:gd name="connsiteX2399" fmla="*/ 4592936 w 10243893"/>
              <a:gd name="connsiteY2399" fmla="*/ 4808193 h 6867747"/>
              <a:gd name="connsiteX2400" fmla="*/ 4682667 w 10243893"/>
              <a:gd name="connsiteY2400" fmla="*/ 4931662 h 6867747"/>
              <a:gd name="connsiteX2401" fmla="*/ 4827783 w 10243893"/>
              <a:gd name="connsiteY2401" fmla="*/ 4978826 h 6867747"/>
              <a:gd name="connsiteX2402" fmla="*/ 4917514 w 10243893"/>
              <a:gd name="connsiteY2402" fmla="*/ 4855355 h 6867747"/>
              <a:gd name="connsiteX2403" fmla="*/ 9988004 w 10243893"/>
              <a:gd name="connsiteY2403" fmla="*/ 4576007 h 6867747"/>
              <a:gd name="connsiteX2404" fmla="*/ 9936850 w 10243893"/>
              <a:gd name="connsiteY2404" fmla="*/ 4646509 h 6867747"/>
              <a:gd name="connsiteX2405" fmla="*/ 10070962 w 10243893"/>
              <a:gd name="connsiteY2405" fmla="*/ 4831049 h 6867747"/>
              <a:gd name="connsiteX2406" fmla="*/ 10070962 w 10243893"/>
              <a:gd name="connsiteY2406" fmla="*/ 4602974 h 6867747"/>
              <a:gd name="connsiteX2407" fmla="*/ 9988125 w 10243893"/>
              <a:gd name="connsiteY2407" fmla="*/ 4576007 h 6867747"/>
              <a:gd name="connsiteX2408" fmla="*/ 8372979 w 10243893"/>
              <a:gd name="connsiteY2408" fmla="*/ 4576007 h 6867747"/>
              <a:gd name="connsiteX2409" fmla="*/ 8321825 w 10243893"/>
              <a:gd name="connsiteY2409" fmla="*/ 4646509 h 6867747"/>
              <a:gd name="connsiteX2410" fmla="*/ 8455815 w 10243893"/>
              <a:gd name="connsiteY2410" fmla="*/ 4831049 h 6867747"/>
              <a:gd name="connsiteX2411" fmla="*/ 8455815 w 10243893"/>
              <a:gd name="connsiteY2411" fmla="*/ 4602974 h 6867747"/>
              <a:gd name="connsiteX2412" fmla="*/ 6758195 w 10243893"/>
              <a:gd name="connsiteY2412" fmla="*/ 4576007 h 6867747"/>
              <a:gd name="connsiteX2413" fmla="*/ 6707041 w 10243893"/>
              <a:gd name="connsiteY2413" fmla="*/ 4646509 h 6867747"/>
              <a:gd name="connsiteX2414" fmla="*/ 6841154 w 10243893"/>
              <a:gd name="connsiteY2414" fmla="*/ 4831049 h 6867747"/>
              <a:gd name="connsiteX2415" fmla="*/ 6841154 w 10243893"/>
              <a:gd name="connsiteY2415" fmla="*/ 4602974 h 6867747"/>
              <a:gd name="connsiteX2416" fmla="*/ 6758316 w 10243893"/>
              <a:gd name="connsiteY2416" fmla="*/ 4576007 h 6867747"/>
              <a:gd name="connsiteX2417" fmla="*/ 9863082 w 10243893"/>
              <a:gd name="connsiteY2417" fmla="*/ 4575885 h 6867747"/>
              <a:gd name="connsiteX2418" fmla="*/ 9780245 w 10243893"/>
              <a:gd name="connsiteY2418" fmla="*/ 4602853 h 6867747"/>
              <a:gd name="connsiteX2419" fmla="*/ 9780245 w 10243893"/>
              <a:gd name="connsiteY2419" fmla="*/ 4830928 h 6867747"/>
              <a:gd name="connsiteX2420" fmla="*/ 9914357 w 10243893"/>
              <a:gd name="connsiteY2420" fmla="*/ 4646388 h 6867747"/>
              <a:gd name="connsiteX2421" fmla="*/ 9863203 w 10243893"/>
              <a:gd name="connsiteY2421" fmla="*/ 4575885 h 6867747"/>
              <a:gd name="connsiteX2422" fmla="*/ 8248178 w 10243893"/>
              <a:gd name="connsiteY2422" fmla="*/ 4575885 h 6867747"/>
              <a:gd name="connsiteX2423" fmla="*/ 8165341 w 10243893"/>
              <a:gd name="connsiteY2423" fmla="*/ 4602853 h 6867747"/>
              <a:gd name="connsiteX2424" fmla="*/ 8165341 w 10243893"/>
              <a:gd name="connsiteY2424" fmla="*/ 4830928 h 6867747"/>
              <a:gd name="connsiteX2425" fmla="*/ 8299453 w 10243893"/>
              <a:gd name="connsiteY2425" fmla="*/ 4646388 h 6867747"/>
              <a:gd name="connsiteX2426" fmla="*/ 8248299 w 10243893"/>
              <a:gd name="connsiteY2426" fmla="*/ 4575885 h 6867747"/>
              <a:gd name="connsiteX2427" fmla="*/ 6633516 w 10243893"/>
              <a:gd name="connsiteY2427" fmla="*/ 4575885 h 6867747"/>
              <a:gd name="connsiteX2428" fmla="*/ 6550679 w 10243893"/>
              <a:gd name="connsiteY2428" fmla="*/ 4602853 h 6867747"/>
              <a:gd name="connsiteX2429" fmla="*/ 6550679 w 10243893"/>
              <a:gd name="connsiteY2429" fmla="*/ 4830928 h 6867747"/>
              <a:gd name="connsiteX2430" fmla="*/ 6684791 w 10243893"/>
              <a:gd name="connsiteY2430" fmla="*/ 4646388 h 6867747"/>
              <a:gd name="connsiteX2431" fmla="*/ 6633637 w 10243893"/>
              <a:gd name="connsiteY2431" fmla="*/ 4575885 h 6867747"/>
              <a:gd name="connsiteX2432" fmla="*/ 5141840 w 10243893"/>
              <a:gd name="connsiteY2432" fmla="*/ 4575885 h 6867747"/>
              <a:gd name="connsiteX2433" fmla="*/ 5090686 w 10243893"/>
              <a:gd name="connsiteY2433" fmla="*/ 4646388 h 6867747"/>
              <a:gd name="connsiteX2434" fmla="*/ 5224798 w 10243893"/>
              <a:gd name="connsiteY2434" fmla="*/ 4830928 h 6867747"/>
              <a:gd name="connsiteX2435" fmla="*/ 5224798 w 10243893"/>
              <a:gd name="connsiteY2435" fmla="*/ 4602853 h 6867747"/>
              <a:gd name="connsiteX2436" fmla="*/ 5141961 w 10243893"/>
              <a:gd name="connsiteY2436" fmla="*/ 4575885 h 6867747"/>
              <a:gd name="connsiteX2437" fmla="*/ 3527056 w 10243893"/>
              <a:gd name="connsiteY2437" fmla="*/ 4575885 h 6867747"/>
              <a:gd name="connsiteX2438" fmla="*/ 3475902 w 10243893"/>
              <a:gd name="connsiteY2438" fmla="*/ 4646388 h 6867747"/>
              <a:gd name="connsiteX2439" fmla="*/ 3609893 w 10243893"/>
              <a:gd name="connsiteY2439" fmla="*/ 4830928 h 6867747"/>
              <a:gd name="connsiteX2440" fmla="*/ 3609893 w 10243893"/>
              <a:gd name="connsiteY2440" fmla="*/ 4602853 h 6867747"/>
              <a:gd name="connsiteX2441" fmla="*/ 1912030 w 10243893"/>
              <a:gd name="connsiteY2441" fmla="*/ 4575885 h 6867747"/>
              <a:gd name="connsiteX2442" fmla="*/ 1860877 w 10243893"/>
              <a:gd name="connsiteY2442" fmla="*/ 4646388 h 6867747"/>
              <a:gd name="connsiteX2443" fmla="*/ 1994989 w 10243893"/>
              <a:gd name="connsiteY2443" fmla="*/ 4830928 h 6867747"/>
              <a:gd name="connsiteX2444" fmla="*/ 1994989 w 10243893"/>
              <a:gd name="connsiteY2444" fmla="*/ 4602853 h 6867747"/>
              <a:gd name="connsiteX2445" fmla="*/ 1912151 w 10243893"/>
              <a:gd name="connsiteY2445" fmla="*/ 4575885 h 6867747"/>
              <a:gd name="connsiteX2446" fmla="*/ 297126 w 10243893"/>
              <a:gd name="connsiteY2446" fmla="*/ 4575885 h 6867747"/>
              <a:gd name="connsiteX2447" fmla="*/ 245972 w 10243893"/>
              <a:gd name="connsiteY2447" fmla="*/ 4646388 h 6867747"/>
              <a:gd name="connsiteX2448" fmla="*/ 380084 w 10243893"/>
              <a:gd name="connsiteY2448" fmla="*/ 4830928 h 6867747"/>
              <a:gd name="connsiteX2449" fmla="*/ 380084 w 10243893"/>
              <a:gd name="connsiteY2449" fmla="*/ 4602853 h 6867747"/>
              <a:gd name="connsiteX2450" fmla="*/ 297247 w 10243893"/>
              <a:gd name="connsiteY2450" fmla="*/ 4575885 h 6867747"/>
              <a:gd name="connsiteX2451" fmla="*/ 5017160 w 10243893"/>
              <a:gd name="connsiteY2451" fmla="*/ 4575764 h 6867747"/>
              <a:gd name="connsiteX2452" fmla="*/ 4934323 w 10243893"/>
              <a:gd name="connsiteY2452" fmla="*/ 4602732 h 6867747"/>
              <a:gd name="connsiteX2453" fmla="*/ 4934323 w 10243893"/>
              <a:gd name="connsiteY2453" fmla="*/ 4830807 h 6867747"/>
              <a:gd name="connsiteX2454" fmla="*/ 5068435 w 10243893"/>
              <a:gd name="connsiteY2454" fmla="*/ 4646267 h 6867747"/>
              <a:gd name="connsiteX2455" fmla="*/ 5017281 w 10243893"/>
              <a:gd name="connsiteY2455" fmla="*/ 4575764 h 6867747"/>
              <a:gd name="connsiteX2456" fmla="*/ 3402256 w 10243893"/>
              <a:gd name="connsiteY2456" fmla="*/ 4575764 h 6867747"/>
              <a:gd name="connsiteX2457" fmla="*/ 3319418 w 10243893"/>
              <a:gd name="connsiteY2457" fmla="*/ 4602732 h 6867747"/>
              <a:gd name="connsiteX2458" fmla="*/ 3319418 w 10243893"/>
              <a:gd name="connsiteY2458" fmla="*/ 4830807 h 6867747"/>
              <a:gd name="connsiteX2459" fmla="*/ 3453530 w 10243893"/>
              <a:gd name="connsiteY2459" fmla="*/ 4646267 h 6867747"/>
              <a:gd name="connsiteX2460" fmla="*/ 3402377 w 10243893"/>
              <a:gd name="connsiteY2460" fmla="*/ 4575764 h 6867747"/>
              <a:gd name="connsiteX2461" fmla="*/ 1787351 w 10243893"/>
              <a:gd name="connsiteY2461" fmla="*/ 4575764 h 6867747"/>
              <a:gd name="connsiteX2462" fmla="*/ 1704514 w 10243893"/>
              <a:gd name="connsiteY2462" fmla="*/ 4602732 h 6867747"/>
              <a:gd name="connsiteX2463" fmla="*/ 1704514 w 10243893"/>
              <a:gd name="connsiteY2463" fmla="*/ 4830807 h 6867747"/>
              <a:gd name="connsiteX2464" fmla="*/ 1838626 w 10243893"/>
              <a:gd name="connsiteY2464" fmla="*/ 4646267 h 6867747"/>
              <a:gd name="connsiteX2465" fmla="*/ 1787472 w 10243893"/>
              <a:gd name="connsiteY2465" fmla="*/ 4575764 h 6867747"/>
              <a:gd name="connsiteX2466" fmla="*/ 172447 w 10243893"/>
              <a:gd name="connsiteY2466" fmla="*/ 4575643 h 6867747"/>
              <a:gd name="connsiteX2467" fmla="*/ 89609 w 10243893"/>
              <a:gd name="connsiteY2467" fmla="*/ 4602611 h 6867747"/>
              <a:gd name="connsiteX2468" fmla="*/ 89609 w 10243893"/>
              <a:gd name="connsiteY2468" fmla="*/ 4830686 h 6867747"/>
              <a:gd name="connsiteX2469" fmla="*/ 223721 w 10243893"/>
              <a:gd name="connsiteY2469" fmla="*/ 4646146 h 6867747"/>
              <a:gd name="connsiteX2470" fmla="*/ 172568 w 10243893"/>
              <a:gd name="connsiteY2470" fmla="*/ 4575643 h 6867747"/>
              <a:gd name="connsiteX2471" fmla="*/ 8555583 w 10243893"/>
              <a:gd name="connsiteY2471" fmla="*/ 4475634 h 6867747"/>
              <a:gd name="connsiteX2472" fmla="*/ 8555677 w 10243893"/>
              <a:gd name="connsiteY2472" fmla="*/ 4475764 h 6867747"/>
              <a:gd name="connsiteX2473" fmla="*/ 8472867 w 10243893"/>
              <a:gd name="connsiteY2473" fmla="*/ 4502602 h 6867747"/>
              <a:gd name="connsiteX2474" fmla="*/ 8472867 w 10243893"/>
              <a:gd name="connsiteY2474" fmla="*/ 4589671 h 6867747"/>
              <a:gd name="connsiteX2475" fmla="*/ 8689695 w 10243893"/>
              <a:gd name="connsiteY2475" fmla="*/ 4660174 h 6867747"/>
              <a:gd name="connsiteX2476" fmla="*/ 8555677 w 10243893"/>
              <a:gd name="connsiteY2476" fmla="*/ 4475764 h 6867747"/>
              <a:gd name="connsiteX2477" fmla="*/ 8555704 w 10243893"/>
              <a:gd name="connsiteY2477" fmla="*/ 4475755 h 6867747"/>
              <a:gd name="connsiteX2478" fmla="*/ 6940679 w 10243893"/>
              <a:gd name="connsiteY2478" fmla="*/ 4475634 h 6867747"/>
              <a:gd name="connsiteX2479" fmla="*/ 6940773 w 10243893"/>
              <a:gd name="connsiteY2479" fmla="*/ 4475764 h 6867747"/>
              <a:gd name="connsiteX2480" fmla="*/ 6857962 w 10243893"/>
              <a:gd name="connsiteY2480" fmla="*/ 4502602 h 6867747"/>
              <a:gd name="connsiteX2481" fmla="*/ 6857962 w 10243893"/>
              <a:gd name="connsiteY2481" fmla="*/ 4589671 h 6867747"/>
              <a:gd name="connsiteX2482" fmla="*/ 7074791 w 10243893"/>
              <a:gd name="connsiteY2482" fmla="*/ 4660174 h 6867747"/>
              <a:gd name="connsiteX2483" fmla="*/ 6940773 w 10243893"/>
              <a:gd name="connsiteY2483" fmla="*/ 4475764 h 6867747"/>
              <a:gd name="connsiteX2484" fmla="*/ 6940800 w 10243893"/>
              <a:gd name="connsiteY2484" fmla="*/ 4475755 h 6867747"/>
              <a:gd name="connsiteX2485" fmla="*/ 5325775 w 10243893"/>
              <a:gd name="connsiteY2485" fmla="*/ 4475634 h 6867747"/>
              <a:gd name="connsiteX2486" fmla="*/ 5325870 w 10243893"/>
              <a:gd name="connsiteY2486" fmla="*/ 4475764 h 6867747"/>
              <a:gd name="connsiteX2487" fmla="*/ 5243058 w 10243893"/>
              <a:gd name="connsiteY2487" fmla="*/ 4502602 h 6867747"/>
              <a:gd name="connsiteX2488" fmla="*/ 5243058 w 10243893"/>
              <a:gd name="connsiteY2488" fmla="*/ 4589671 h 6867747"/>
              <a:gd name="connsiteX2489" fmla="*/ 5459886 w 10243893"/>
              <a:gd name="connsiteY2489" fmla="*/ 4660174 h 6867747"/>
              <a:gd name="connsiteX2490" fmla="*/ 5325870 w 10243893"/>
              <a:gd name="connsiteY2490" fmla="*/ 4475764 h 6867747"/>
              <a:gd name="connsiteX2491" fmla="*/ 5325896 w 10243893"/>
              <a:gd name="connsiteY2491" fmla="*/ 4475755 h 6867747"/>
              <a:gd name="connsiteX2492" fmla="*/ 3710870 w 10243893"/>
              <a:gd name="connsiteY2492" fmla="*/ 4475634 h 6867747"/>
              <a:gd name="connsiteX2493" fmla="*/ 3710965 w 10243893"/>
              <a:gd name="connsiteY2493" fmla="*/ 4475764 h 6867747"/>
              <a:gd name="connsiteX2494" fmla="*/ 3628154 w 10243893"/>
              <a:gd name="connsiteY2494" fmla="*/ 4502602 h 6867747"/>
              <a:gd name="connsiteX2495" fmla="*/ 3628154 w 10243893"/>
              <a:gd name="connsiteY2495" fmla="*/ 4589671 h 6867747"/>
              <a:gd name="connsiteX2496" fmla="*/ 3844982 w 10243893"/>
              <a:gd name="connsiteY2496" fmla="*/ 4660174 h 6867747"/>
              <a:gd name="connsiteX2497" fmla="*/ 3710965 w 10243893"/>
              <a:gd name="connsiteY2497" fmla="*/ 4475764 h 6867747"/>
              <a:gd name="connsiteX2498" fmla="*/ 3710991 w 10243893"/>
              <a:gd name="connsiteY2498" fmla="*/ 4475755 h 6867747"/>
              <a:gd name="connsiteX2499" fmla="*/ 2095845 w 10243893"/>
              <a:gd name="connsiteY2499" fmla="*/ 4475634 h 6867747"/>
              <a:gd name="connsiteX2500" fmla="*/ 2095939 w 10243893"/>
              <a:gd name="connsiteY2500" fmla="*/ 4475764 h 6867747"/>
              <a:gd name="connsiteX2501" fmla="*/ 2013128 w 10243893"/>
              <a:gd name="connsiteY2501" fmla="*/ 4502602 h 6867747"/>
              <a:gd name="connsiteX2502" fmla="*/ 2013128 w 10243893"/>
              <a:gd name="connsiteY2502" fmla="*/ 4589671 h 6867747"/>
              <a:gd name="connsiteX2503" fmla="*/ 2229956 w 10243893"/>
              <a:gd name="connsiteY2503" fmla="*/ 4660174 h 6867747"/>
              <a:gd name="connsiteX2504" fmla="*/ 2095939 w 10243893"/>
              <a:gd name="connsiteY2504" fmla="*/ 4475764 h 6867747"/>
              <a:gd name="connsiteX2505" fmla="*/ 2095966 w 10243893"/>
              <a:gd name="connsiteY2505" fmla="*/ 4475755 h 6867747"/>
              <a:gd name="connsiteX2506" fmla="*/ 480940 w 10243893"/>
              <a:gd name="connsiteY2506" fmla="*/ 4475634 h 6867747"/>
              <a:gd name="connsiteX2507" fmla="*/ 481034 w 10243893"/>
              <a:gd name="connsiteY2507" fmla="*/ 4475764 h 6867747"/>
              <a:gd name="connsiteX2508" fmla="*/ 398224 w 10243893"/>
              <a:gd name="connsiteY2508" fmla="*/ 4502602 h 6867747"/>
              <a:gd name="connsiteX2509" fmla="*/ 398224 w 10243893"/>
              <a:gd name="connsiteY2509" fmla="*/ 4589671 h 6867747"/>
              <a:gd name="connsiteX2510" fmla="*/ 615052 w 10243893"/>
              <a:gd name="connsiteY2510" fmla="*/ 4660174 h 6867747"/>
              <a:gd name="connsiteX2511" fmla="*/ 481034 w 10243893"/>
              <a:gd name="connsiteY2511" fmla="*/ 4475764 h 6867747"/>
              <a:gd name="connsiteX2512" fmla="*/ 481061 w 10243893"/>
              <a:gd name="connsiteY2512" fmla="*/ 4475755 h 6867747"/>
              <a:gd name="connsiteX2513" fmla="*/ 3218925 w 10243893"/>
              <a:gd name="connsiteY2513" fmla="*/ 4475271 h 6867747"/>
              <a:gd name="connsiteX2514" fmla="*/ 3084934 w 10243893"/>
              <a:gd name="connsiteY2514" fmla="*/ 4659811 h 6867747"/>
              <a:gd name="connsiteX2515" fmla="*/ 3301884 w 10243893"/>
              <a:gd name="connsiteY2515" fmla="*/ 4589309 h 6867747"/>
              <a:gd name="connsiteX2516" fmla="*/ 3301884 w 10243893"/>
              <a:gd name="connsiteY2516" fmla="*/ 4502239 h 6867747"/>
              <a:gd name="connsiteX2517" fmla="*/ 3219046 w 10243893"/>
              <a:gd name="connsiteY2517" fmla="*/ 4475392 h 6867747"/>
              <a:gd name="connsiteX2518" fmla="*/ 1604142 w 10243893"/>
              <a:gd name="connsiteY2518" fmla="*/ 4475271 h 6867747"/>
              <a:gd name="connsiteX2519" fmla="*/ 1470030 w 10243893"/>
              <a:gd name="connsiteY2519" fmla="*/ 4659811 h 6867747"/>
              <a:gd name="connsiteX2520" fmla="*/ 1686979 w 10243893"/>
              <a:gd name="connsiteY2520" fmla="*/ 4589309 h 6867747"/>
              <a:gd name="connsiteX2521" fmla="*/ 1686979 w 10243893"/>
              <a:gd name="connsiteY2521" fmla="*/ 4502239 h 6867747"/>
              <a:gd name="connsiteX2522" fmla="*/ 1604142 w 10243893"/>
              <a:gd name="connsiteY2522" fmla="*/ 4475392 h 6867747"/>
              <a:gd name="connsiteX2523" fmla="*/ 9679389 w 10243893"/>
              <a:gd name="connsiteY2523" fmla="*/ 4475150 h 6867747"/>
              <a:gd name="connsiteX2524" fmla="*/ 9545278 w 10243893"/>
              <a:gd name="connsiteY2524" fmla="*/ 4659690 h 6867747"/>
              <a:gd name="connsiteX2525" fmla="*/ 9762227 w 10243893"/>
              <a:gd name="connsiteY2525" fmla="*/ 4589188 h 6867747"/>
              <a:gd name="connsiteX2526" fmla="*/ 9762227 w 10243893"/>
              <a:gd name="connsiteY2526" fmla="*/ 4502118 h 6867747"/>
              <a:gd name="connsiteX2527" fmla="*/ 9679389 w 10243893"/>
              <a:gd name="connsiteY2527" fmla="*/ 4475271 h 6867747"/>
              <a:gd name="connsiteX2528" fmla="*/ 8064364 w 10243893"/>
              <a:gd name="connsiteY2528" fmla="*/ 4475150 h 6867747"/>
              <a:gd name="connsiteX2529" fmla="*/ 7930374 w 10243893"/>
              <a:gd name="connsiteY2529" fmla="*/ 4659690 h 6867747"/>
              <a:gd name="connsiteX2530" fmla="*/ 8147322 w 10243893"/>
              <a:gd name="connsiteY2530" fmla="*/ 4589188 h 6867747"/>
              <a:gd name="connsiteX2531" fmla="*/ 8147322 w 10243893"/>
              <a:gd name="connsiteY2531" fmla="*/ 4502118 h 6867747"/>
              <a:gd name="connsiteX2532" fmla="*/ 8064485 w 10243893"/>
              <a:gd name="connsiteY2532" fmla="*/ 4475271 h 6867747"/>
              <a:gd name="connsiteX2533" fmla="*/ 6449822 w 10243893"/>
              <a:gd name="connsiteY2533" fmla="*/ 4475150 h 6867747"/>
              <a:gd name="connsiteX2534" fmla="*/ 6315711 w 10243893"/>
              <a:gd name="connsiteY2534" fmla="*/ 4659690 h 6867747"/>
              <a:gd name="connsiteX2535" fmla="*/ 6532660 w 10243893"/>
              <a:gd name="connsiteY2535" fmla="*/ 4589188 h 6867747"/>
              <a:gd name="connsiteX2536" fmla="*/ 6532660 w 10243893"/>
              <a:gd name="connsiteY2536" fmla="*/ 4502118 h 6867747"/>
              <a:gd name="connsiteX2537" fmla="*/ 6449822 w 10243893"/>
              <a:gd name="connsiteY2537" fmla="*/ 4475271 h 6867747"/>
              <a:gd name="connsiteX2538" fmla="*/ 4834676 w 10243893"/>
              <a:gd name="connsiteY2538" fmla="*/ 4475150 h 6867747"/>
              <a:gd name="connsiteX2539" fmla="*/ 4700565 w 10243893"/>
              <a:gd name="connsiteY2539" fmla="*/ 4659690 h 6867747"/>
              <a:gd name="connsiteX2540" fmla="*/ 4917514 w 10243893"/>
              <a:gd name="connsiteY2540" fmla="*/ 4589188 h 6867747"/>
              <a:gd name="connsiteX2541" fmla="*/ 4917514 w 10243893"/>
              <a:gd name="connsiteY2541" fmla="*/ 4502118 h 6867747"/>
              <a:gd name="connsiteX2542" fmla="*/ 4834676 w 10243893"/>
              <a:gd name="connsiteY2542" fmla="*/ 4475271 h 6867747"/>
              <a:gd name="connsiteX2543" fmla="*/ 9117788 w 10243893"/>
              <a:gd name="connsiteY2543" fmla="*/ 4399085 h 6867747"/>
              <a:gd name="connsiteX2544" fmla="*/ 8972551 w 10243893"/>
              <a:gd name="connsiteY2544" fmla="*/ 4598983 h 6867747"/>
              <a:gd name="connsiteX2545" fmla="*/ 8972551 w 10243893"/>
              <a:gd name="connsiteY2545" fmla="*/ 4751476 h 6867747"/>
              <a:gd name="connsiteX2546" fmla="*/ 9117788 w 10243893"/>
              <a:gd name="connsiteY2546" fmla="*/ 4798639 h 6867747"/>
              <a:gd name="connsiteX2547" fmla="*/ 9263026 w 10243893"/>
              <a:gd name="connsiteY2547" fmla="*/ 4751476 h 6867747"/>
              <a:gd name="connsiteX2548" fmla="*/ 9263026 w 10243893"/>
              <a:gd name="connsiteY2548" fmla="*/ 4598862 h 6867747"/>
              <a:gd name="connsiteX2549" fmla="*/ 7502642 w 10243893"/>
              <a:gd name="connsiteY2549" fmla="*/ 4399085 h 6867747"/>
              <a:gd name="connsiteX2550" fmla="*/ 7357405 w 10243893"/>
              <a:gd name="connsiteY2550" fmla="*/ 4598983 h 6867747"/>
              <a:gd name="connsiteX2551" fmla="*/ 7357405 w 10243893"/>
              <a:gd name="connsiteY2551" fmla="*/ 4751476 h 6867747"/>
              <a:gd name="connsiteX2552" fmla="*/ 7502642 w 10243893"/>
              <a:gd name="connsiteY2552" fmla="*/ 4798639 h 6867747"/>
              <a:gd name="connsiteX2553" fmla="*/ 7647880 w 10243893"/>
              <a:gd name="connsiteY2553" fmla="*/ 4751476 h 6867747"/>
              <a:gd name="connsiteX2554" fmla="*/ 7647880 w 10243893"/>
              <a:gd name="connsiteY2554" fmla="*/ 4598862 h 6867747"/>
              <a:gd name="connsiteX2555" fmla="*/ 5887980 w 10243893"/>
              <a:gd name="connsiteY2555" fmla="*/ 4399085 h 6867747"/>
              <a:gd name="connsiteX2556" fmla="*/ 5742743 w 10243893"/>
              <a:gd name="connsiteY2556" fmla="*/ 4598983 h 6867747"/>
              <a:gd name="connsiteX2557" fmla="*/ 5742743 w 10243893"/>
              <a:gd name="connsiteY2557" fmla="*/ 4751476 h 6867747"/>
              <a:gd name="connsiteX2558" fmla="*/ 5887980 w 10243893"/>
              <a:gd name="connsiteY2558" fmla="*/ 4798639 h 6867747"/>
              <a:gd name="connsiteX2559" fmla="*/ 6033217 w 10243893"/>
              <a:gd name="connsiteY2559" fmla="*/ 4751476 h 6867747"/>
              <a:gd name="connsiteX2560" fmla="*/ 6033217 w 10243893"/>
              <a:gd name="connsiteY2560" fmla="*/ 4598862 h 6867747"/>
              <a:gd name="connsiteX2561" fmla="*/ 4273076 w 10243893"/>
              <a:gd name="connsiteY2561" fmla="*/ 4399085 h 6867747"/>
              <a:gd name="connsiteX2562" fmla="*/ 4127838 w 10243893"/>
              <a:gd name="connsiteY2562" fmla="*/ 4598983 h 6867747"/>
              <a:gd name="connsiteX2563" fmla="*/ 4127838 w 10243893"/>
              <a:gd name="connsiteY2563" fmla="*/ 4751476 h 6867747"/>
              <a:gd name="connsiteX2564" fmla="*/ 4273076 w 10243893"/>
              <a:gd name="connsiteY2564" fmla="*/ 4798639 h 6867747"/>
              <a:gd name="connsiteX2565" fmla="*/ 4418313 w 10243893"/>
              <a:gd name="connsiteY2565" fmla="*/ 4751476 h 6867747"/>
              <a:gd name="connsiteX2566" fmla="*/ 4418313 w 10243893"/>
              <a:gd name="connsiteY2566" fmla="*/ 4598862 h 6867747"/>
              <a:gd name="connsiteX2567" fmla="*/ 1042420 w 10243893"/>
              <a:gd name="connsiteY2567" fmla="*/ 4399085 h 6867747"/>
              <a:gd name="connsiteX2568" fmla="*/ 897183 w 10243893"/>
              <a:gd name="connsiteY2568" fmla="*/ 4598983 h 6867747"/>
              <a:gd name="connsiteX2569" fmla="*/ 897183 w 10243893"/>
              <a:gd name="connsiteY2569" fmla="*/ 4751476 h 6867747"/>
              <a:gd name="connsiteX2570" fmla="*/ 1042420 w 10243893"/>
              <a:gd name="connsiteY2570" fmla="*/ 4798639 h 6867747"/>
              <a:gd name="connsiteX2571" fmla="*/ 1187657 w 10243893"/>
              <a:gd name="connsiteY2571" fmla="*/ 4751476 h 6867747"/>
              <a:gd name="connsiteX2572" fmla="*/ 1187657 w 10243893"/>
              <a:gd name="connsiteY2572" fmla="*/ 4598862 h 6867747"/>
              <a:gd name="connsiteX2573" fmla="*/ 2657808 w 10243893"/>
              <a:gd name="connsiteY2573" fmla="*/ 4398843 h 6867747"/>
              <a:gd name="connsiteX2574" fmla="*/ 2512571 w 10243893"/>
              <a:gd name="connsiteY2574" fmla="*/ 4598741 h 6867747"/>
              <a:gd name="connsiteX2575" fmla="*/ 2512571 w 10243893"/>
              <a:gd name="connsiteY2575" fmla="*/ 4751235 h 6867747"/>
              <a:gd name="connsiteX2576" fmla="*/ 2657808 w 10243893"/>
              <a:gd name="connsiteY2576" fmla="*/ 4798397 h 6867747"/>
              <a:gd name="connsiteX2577" fmla="*/ 2803046 w 10243893"/>
              <a:gd name="connsiteY2577" fmla="*/ 4751235 h 6867747"/>
              <a:gd name="connsiteX2578" fmla="*/ 2803046 w 10243893"/>
              <a:gd name="connsiteY2578" fmla="*/ 4598620 h 6867747"/>
              <a:gd name="connsiteX2579" fmla="*/ 2965818 w 10243893"/>
              <a:gd name="connsiteY2579" fmla="*/ 4393280 h 6867747"/>
              <a:gd name="connsiteX2580" fmla="*/ 2965818 w 10243893"/>
              <a:gd name="connsiteY2580" fmla="*/ 4393402 h 6867747"/>
              <a:gd name="connsiteX2581" fmla="*/ 2820581 w 10243893"/>
              <a:gd name="connsiteY2581" fmla="*/ 4440564 h 6867747"/>
              <a:gd name="connsiteX2582" fmla="*/ 2820581 w 10243893"/>
              <a:gd name="connsiteY2582" fmla="*/ 4593178 h 6867747"/>
              <a:gd name="connsiteX2583" fmla="*/ 2910311 w 10243893"/>
              <a:gd name="connsiteY2583" fmla="*/ 4716648 h 6867747"/>
              <a:gd name="connsiteX2584" fmla="*/ 3055548 w 10243893"/>
              <a:gd name="connsiteY2584" fmla="*/ 4669485 h 6867747"/>
              <a:gd name="connsiteX2585" fmla="*/ 3200665 w 10243893"/>
              <a:gd name="connsiteY2585" fmla="*/ 4469588 h 6867747"/>
              <a:gd name="connsiteX2586" fmla="*/ 1350913 w 10243893"/>
              <a:gd name="connsiteY2586" fmla="*/ 4393280 h 6867747"/>
              <a:gd name="connsiteX2587" fmla="*/ 1351034 w 10243893"/>
              <a:gd name="connsiteY2587" fmla="*/ 4393402 h 6867747"/>
              <a:gd name="connsiteX2588" fmla="*/ 1205797 w 10243893"/>
              <a:gd name="connsiteY2588" fmla="*/ 4440564 h 6867747"/>
              <a:gd name="connsiteX2589" fmla="*/ 1205797 w 10243893"/>
              <a:gd name="connsiteY2589" fmla="*/ 4593178 h 6867747"/>
              <a:gd name="connsiteX2590" fmla="*/ 1295527 w 10243893"/>
              <a:gd name="connsiteY2590" fmla="*/ 4716648 h 6867747"/>
              <a:gd name="connsiteX2591" fmla="*/ 1440765 w 10243893"/>
              <a:gd name="connsiteY2591" fmla="*/ 4669485 h 6867747"/>
              <a:gd name="connsiteX2592" fmla="*/ 1585881 w 10243893"/>
              <a:gd name="connsiteY2592" fmla="*/ 4469588 h 6867747"/>
              <a:gd name="connsiteX2593" fmla="*/ 9426161 w 10243893"/>
              <a:gd name="connsiteY2593" fmla="*/ 4393159 h 6867747"/>
              <a:gd name="connsiteX2594" fmla="*/ 9426161 w 10243893"/>
              <a:gd name="connsiteY2594" fmla="*/ 4393280 h 6867747"/>
              <a:gd name="connsiteX2595" fmla="*/ 9280924 w 10243893"/>
              <a:gd name="connsiteY2595" fmla="*/ 4440443 h 6867747"/>
              <a:gd name="connsiteX2596" fmla="*/ 9280924 w 10243893"/>
              <a:gd name="connsiteY2596" fmla="*/ 4593057 h 6867747"/>
              <a:gd name="connsiteX2597" fmla="*/ 9370654 w 10243893"/>
              <a:gd name="connsiteY2597" fmla="*/ 4716528 h 6867747"/>
              <a:gd name="connsiteX2598" fmla="*/ 9515892 w 10243893"/>
              <a:gd name="connsiteY2598" fmla="*/ 4669364 h 6867747"/>
              <a:gd name="connsiteX2599" fmla="*/ 9661008 w 10243893"/>
              <a:gd name="connsiteY2599" fmla="*/ 4469466 h 6867747"/>
              <a:gd name="connsiteX2600" fmla="*/ 8808932 w 10243893"/>
              <a:gd name="connsiteY2600" fmla="*/ 4393159 h 6867747"/>
              <a:gd name="connsiteX2601" fmla="*/ 8573965 w 10243893"/>
              <a:gd name="connsiteY2601" fmla="*/ 4469466 h 6867747"/>
              <a:gd name="connsiteX2602" fmla="*/ 8719202 w 10243893"/>
              <a:gd name="connsiteY2602" fmla="*/ 4669364 h 6867747"/>
              <a:gd name="connsiteX2603" fmla="*/ 8864440 w 10243893"/>
              <a:gd name="connsiteY2603" fmla="*/ 4716528 h 6867747"/>
              <a:gd name="connsiteX2604" fmla="*/ 8954170 w 10243893"/>
              <a:gd name="connsiteY2604" fmla="*/ 4593057 h 6867747"/>
              <a:gd name="connsiteX2605" fmla="*/ 8954170 w 10243893"/>
              <a:gd name="connsiteY2605" fmla="*/ 4440443 h 6867747"/>
              <a:gd name="connsiteX2606" fmla="*/ 8808932 w 10243893"/>
              <a:gd name="connsiteY2606" fmla="*/ 4393280 h 6867747"/>
              <a:gd name="connsiteX2607" fmla="*/ 7811257 w 10243893"/>
              <a:gd name="connsiteY2607" fmla="*/ 4393159 h 6867747"/>
              <a:gd name="connsiteX2608" fmla="*/ 7811257 w 10243893"/>
              <a:gd name="connsiteY2608" fmla="*/ 4393280 h 6867747"/>
              <a:gd name="connsiteX2609" fmla="*/ 7666019 w 10243893"/>
              <a:gd name="connsiteY2609" fmla="*/ 4440443 h 6867747"/>
              <a:gd name="connsiteX2610" fmla="*/ 7666019 w 10243893"/>
              <a:gd name="connsiteY2610" fmla="*/ 4593057 h 6867747"/>
              <a:gd name="connsiteX2611" fmla="*/ 7755750 w 10243893"/>
              <a:gd name="connsiteY2611" fmla="*/ 4716528 h 6867747"/>
              <a:gd name="connsiteX2612" fmla="*/ 7900987 w 10243893"/>
              <a:gd name="connsiteY2612" fmla="*/ 4669364 h 6867747"/>
              <a:gd name="connsiteX2613" fmla="*/ 8046103 w 10243893"/>
              <a:gd name="connsiteY2613" fmla="*/ 4469466 h 6867747"/>
              <a:gd name="connsiteX2614" fmla="*/ 7194028 w 10243893"/>
              <a:gd name="connsiteY2614" fmla="*/ 4393159 h 6867747"/>
              <a:gd name="connsiteX2615" fmla="*/ 6959061 w 10243893"/>
              <a:gd name="connsiteY2615" fmla="*/ 4469466 h 6867747"/>
              <a:gd name="connsiteX2616" fmla="*/ 7104297 w 10243893"/>
              <a:gd name="connsiteY2616" fmla="*/ 4669364 h 6867747"/>
              <a:gd name="connsiteX2617" fmla="*/ 7249535 w 10243893"/>
              <a:gd name="connsiteY2617" fmla="*/ 4716528 h 6867747"/>
              <a:gd name="connsiteX2618" fmla="*/ 7339266 w 10243893"/>
              <a:gd name="connsiteY2618" fmla="*/ 4593057 h 6867747"/>
              <a:gd name="connsiteX2619" fmla="*/ 7339266 w 10243893"/>
              <a:gd name="connsiteY2619" fmla="*/ 4440443 h 6867747"/>
              <a:gd name="connsiteX2620" fmla="*/ 7194028 w 10243893"/>
              <a:gd name="connsiteY2620" fmla="*/ 4393280 h 6867747"/>
              <a:gd name="connsiteX2621" fmla="*/ 6196594 w 10243893"/>
              <a:gd name="connsiteY2621" fmla="*/ 4393159 h 6867747"/>
              <a:gd name="connsiteX2622" fmla="*/ 6196715 w 10243893"/>
              <a:gd name="connsiteY2622" fmla="*/ 4393280 h 6867747"/>
              <a:gd name="connsiteX2623" fmla="*/ 6051478 w 10243893"/>
              <a:gd name="connsiteY2623" fmla="*/ 4440443 h 6867747"/>
              <a:gd name="connsiteX2624" fmla="*/ 6051478 w 10243893"/>
              <a:gd name="connsiteY2624" fmla="*/ 4593057 h 6867747"/>
              <a:gd name="connsiteX2625" fmla="*/ 6141208 w 10243893"/>
              <a:gd name="connsiteY2625" fmla="*/ 4716528 h 6867747"/>
              <a:gd name="connsiteX2626" fmla="*/ 6286446 w 10243893"/>
              <a:gd name="connsiteY2626" fmla="*/ 4669364 h 6867747"/>
              <a:gd name="connsiteX2627" fmla="*/ 6431562 w 10243893"/>
              <a:gd name="connsiteY2627" fmla="*/ 4469466 h 6867747"/>
              <a:gd name="connsiteX2628" fmla="*/ 5579124 w 10243893"/>
              <a:gd name="connsiteY2628" fmla="*/ 4393159 h 6867747"/>
              <a:gd name="connsiteX2629" fmla="*/ 5344156 w 10243893"/>
              <a:gd name="connsiteY2629" fmla="*/ 4469466 h 6867747"/>
              <a:gd name="connsiteX2630" fmla="*/ 5489393 w 10243893"/>
              <a:gd name="connsiteY2630" fmla="*/ 4669364 h 6867747"/>
              <a:gd name="connsiteX2631" fmla="*/ 5634631 w 10243893"/>
              <a:gd name="connsiteY2631" fmla="*/ 4716528 h 6867747"/>
              <a:gd name="connsiteX2632" fmla="*/ 5724361 w 10243893"/>
              <a:gd name="connsiteY2632" fmla="*/ 4593057 h 6867747"/>
              <a:gd name="connsiteX2633" fmla="*/ 5724361 w 10243893"/>
              <a:gd name="connsiteY2633" fmla="*/ 4440443 h 6867747"/>
              <a:gd name="connsiteX2634" fmla="*/ 5579124 w 10243893"/>
              <a:gd name="connsiteY2634" fmla="*/ 4393280 h 6867747"/>
              <a:gd name="connsiteX2635" fmla="*/ 4581448 w 10243893"/>
              <a:gd name="connsiteY2635" fmla="*/ 4393159 h 6867747"/>
              <a:gd name="connsiteX2636" fmla="*/ 4581448 w 10243893"/>
              <a:gd name="connsiteY2636" fmla="*/ 4393280 h 6867747"/>
              <a:gd name="connsiteX2637" fmla="*/ 4436211 w 10243893"/>
              <a:gd name="connsiteY2637" fmla="*/ 4440443 h 6867747"/>
              <a:gd name="connsiteX2638" fmla="*/ 4436211 w 10243893"/>
              <a:gd name="connsiteY2638" fmla="*/ 4593057 h 6867747"/>
              <a:gd name="connsiteX2639" fmla="*/ 4525941 w 10243893"/>
              <a:gd name="connsiteY2639" fmla="*/ 4716528 h 6867747"/>
              <a:gd name="connsiteX2640" fmla="*/ 4671178 w 10243893"/>
              <a:gd name="connsiteY2640" fmla="*/ 4669364 h 6867747"/>
              <a:gd name="connsiteX2641" fmla="*/ 4816295 w 10243893"/>
              <a:gd name="connsiteY2641" fmla="*/ 4469466 h 6867747"/>
              <a:gd name="connsiteX2642" fmla="*/ 3964219 w 10243893"/>
              <a:gd name="connsiteY2642" fmla="*/ 4393159 h 6867747"/>
              <a:gd name="connsiteX2643" fmla="*/ 3729252 w 10243893"/>
              <a:gd name="connsiteY2643" fmla="*/ 4469466 h 6867747"/>
              <a:gd name="connsiteX2644" fmla="*/ 3874489 w 10243893"/>
              <a:gd name="connsiteY2644" fmla="*/ 4669364 h 6867747"/>
              <a:gd name="connsiteX2645" fmla="*/ 4019726 w 10243893"/>
              <a:gd name="connsiteY2645" fmla="*/ 4716528 h 6867747"/>
              <a:gd name="connsiteX2646" fmla="*/ 4109457 w 10243893"/>
              <a:gd name="connsiteY2646" fmla="*/ 4593057 h 6867747"/>
              <a:gd name="connsiteX2647" fmla="*/ 4109457 w 10243893"/>
              <a:gd name="connsiteY2647" fmla="*/ 4440443 h 6867747"/>
              <a:gd name="connsiteX2648" fmla="*/ 3964219 w 10243893"/>
              <a:gd name="connsiteY2648" fmla="*/ 4393280 h 6867747"/>
              <a:gd name="connsiteX2649" fmla="*/ 2349194 w 10243893"/>
              <a:gd name="connsiteY2649" fmla="*/ 4392918 h 6867747"/>
              <a:gd name="connsiteX2650" fmla="*/ 2114226 w 10243893"/>
              <a:gd name="connsiteY2650" fmla="*/ 4469225 h 6867747"/>
              <a:gd name="connsiteX2651" fmla="*/ 2259463 w 10243893"/>
              <a:gd name="connsiteY2651" fmla="*/ 4669123 h 6867747"/>
              <a:gd name="connsiteX2652" fmla="*/ 2404701 w 10243893"/>
              <a:gd name="connsiteY2652" fmla="*/ 4716285 h 6867747"/>
              <a:gd name="connsiteX2653" fmla="*/ 2494431 w 10243893"/>
              <a:gd name="connsiteY2653" fmla="*/ 4592816 h 6867747"/>
              <a:gd name="connsiteX2654" fmla="*/ 2494431 w 10243893"/>
              <a:gd name="connsiteY2654" fmla="*/ 4440202 h 6867747"/>
              <a:gd name="connsiteX2655" fmla="*/ 2349194 w 10243893"/>
              <a:gd name="connsiteY2655" fmla="*/ 4393039 h 6867747"/>
              <a:gd name="connsiteX2656" fmla="*/ 734289 w 10243893"/>
              <a:gd name="connsiteY2656" fmla="*/ 4392918 h 6867747"/>
              <a:gd name="connsiteX2657" fmla="*/ 499322 w 10243893"/>
              <a:gd name="connsiteY2657" fmla="*/ 4469225 h 6867747"/>
              <a:gd name="connsiteX2658" fmla="*/ 644559 w 10243893"/>
              <a:gd name="connsiteY2658" fmla="*/ 4669123 h 6867747"/>
              <a:gd name="connsiteX2659" fmla="*/ 789796 w 10243893"/>
              <a:gd name="connsiteY2659" fmla="*/ 4716285 h 6867747"/>
              <a:gd name="connsiteX2660" fmla="*/ 879527 w 10243893"/>
              <a:gd name="connsiteY2660" fmla="*/ 4592816 h 6867747"/>
              <a:gd name="connsiteX2661" fmla="*/ 879527 w 10243893"/>
              <a:gd name="connsiteY2661" fmla="*/ 4440202 h 6867747"/>
              <a:gd name="connsiteX2662" fmla="*/ 734289 w 10243893"/>
              <a:gd name="connsiteY2662" fmla="*/ 4393039 h 6867747"/>
              <a:gd name="connsiteX2663" fmla="*/ 8562476 w 10243893"/>
              <a:gd name="connsiteY2663" fmla="*/ 4313708 h 6867747"/>
              <a:gd name="connsiteX2664" fmla="*/ 8511323 w 10243893"/>
              <a:gd name="connsiteY2664" fmla="*/ 4384211 h 6867747"/>
              <a:gd name="connsiteX2665" fmla="*/ 8562476 w 10243893"/>
              <a:gd name="connsiteY2665" fmla="*/ 4454713 h 6867747"/>
              <a:gd name="connsiteX2666" fmla="*/ 8779425 w 10243893"/>
              <a:gd name="connsiteY2666" fmla="*/ 4384211 h 6867747"/>
              <a:gd name="connsiteX2667" fmla="*/ 6947572 w 10243893"/>
              <a:gd name="connsiteY2667" fmla="*/ 4313708 h 6867747"/>
              <a:gd name="connsiteX2668" fmla="*/ 6896419 w 10243893"/>
              <a:gd name="connsiteY2668" fmla="*/ 4384211 h 6867747"/>
              <a:gd name="connsiteX2669" fmla="*/ 6947572 w 10243893"/>
              <a:gd name="connsiteY2669" fmla="*/ 4454713 h 6867747"/>
              <a:gd name="connsiteX2670" fmla="*/ 7164521 w 10243893"/>
              <a:gd name="connsiteY2670" fmla="*/ 4384211 h 6867747"/>
              <a:gd name="connsiteX2671" fmla="*/ 5332668 w 10243893"/>
              <a:gd name="connsiteY2671" fmla="*/ 4313708 h 6867747"/>
              <a:gd name="connsiteX2672" fmla="*/ 5281514 w 10243893"/>
              <a:gd name="connsiteY2672" fmla="*/ 4384211 h 6867747"/>
              <a:gd name="connsiteX2673" fmla="*/ 5332668 w 10243893"/>
              <a:gd name="connsiteY2673" fmla="*/ 4454713 h 6867747"/>
              <a:gd name="connsiteX2674" fmla="*/ 5549617 w 10243893"/>
              <a:gd name="connsiteY2674" fmla="*/ 4384211 h 6867747"/>
              <a:gd name="connsiteX2675" fmla="*/ 3717763 w 10243893"/>
              <a:gd name="connsiteY2675" fmla="*/ 4313708 h 6867747"/>
              <a:gd name="connsiteX2676" fmla="*/ 3666610 w 10243893"/>
              <a:gd name="connsiteY2676" fmla="*/ 4384211 h 6867747"/>
              <a:gd name="connsiteX2677" fmla="*/ 3717763 w 10243893"/>
              <a:gd name="connsiteY2677" fmla="*/ 4454713 h 6867747"/>
              <a:gd name="connsiteX2678" fmla="*/ 3934712 w 10243893"/>
              <a:gd name="connsiteY2678" fmla="*/ 4384211 h 6867747"/>
              <a:gd name="connsiteX2679" fmla="*/ 2102738 w 10243893"/>
              <a:gd name="connsiteY2679" fmla="*/ 4313708 h 6867747"/>
              <a:gd name="connsiteX2680" fmla="*/ 2051584 w 10243893"/>
              <a:gd name="connsiteY2680" fmla="*/ 4384211 h 6867747"/>
              <a:gd name="connsiteX2681" fmla="*/ 2102738 w 10243893"/>
              <a:gd name="connsiteY2681" fmla="*/ 4454713 h 6867747"/>
              <a:gd name="connsiteX2682" fmla="*/ 2319687 w 10243893"/>
              <a:gd name="connsiteY2682" fmla="*/ 4384211 h 6867747"/>
              <a:gd name="connsiteX2683" fmla="*/ 487833 w 10243893"/>
              <a:gd name="connsiteY2683" fmla="*/ 4313708 h 6867747"/>
              <a:gd name="connsiteX2684" fmla="*/ 436680 w 10243893"/>
              <a:gd name="connsiteY2684" fmla="*/ 4384211 h 6867747"/>
              <a:gd name="connsiteX2685" fmla="*/ 487833 w 10243893"/>
              <a:gd name="connsiteY2685" fmla="*/ 4454713 h 6867747"/>
              <a:gd name="connsiteX2686" fmla="*/ 704782 w 10243893"/>
              <a:gd name="connsiteY2686" fmla="*/ 4384211 h 6867747"/>
              <a:gd name="connsiteX2687" fmla="*/ 3211911 w 10243893"/>
              <a:gd name="connsiteY2687" fmla="*/ 4313225 h 6867747"/>
              <a:gd name="connsiteX2688" fmla="*/ 2995083 w 10243893"/>
              <a:gd name="connsiteY2688" fmla="*/ 4383727 h 6867747"/>
              <a:gd name="connsiteX2689" fmla="*/ 3211911 w 10243893"/>
              <a:gd name="connsiteY2689" fmla="*/ 4454230 h 6867747"/>
              <a:gd name="connsiteX2690" fmla="*/ 3263065 w 10243893"/>
              <a:gd name="connsiteY2690" fmla="*/ 4383727 h 6867747"/>
              <a:gd name="connsiteX2691" fmla="*/ 1597007 w 10243893"/>
              <a:gd name="connsiteY2691" fmla="*/ 4313225 h 6867747"/>
              <a:gd name="connsiteX2692" fmla="*/ 1380179 w 10243893"/>
              <a:gd name="connsiteY2692" fmla="*/ 4383727 h 6867747"/>
              <a:gd name="connsiteX2693" fmla="*/ 1597007 w 10243893"/>
              <a:gd name="connsiteY2693" fmla="*/ 4454230 h 6867747"/>
              <a:gd name="connsiteX2694" fmla="*/ 1648160 w 10243893"/>
              <a:gd name="connsiteY2694" fmla="*/ 4383727 h 6867747"/>
              <a:gd name="connsiteX2695" fmla="*/ 9672255 w 10243893"/>
              <a:gd name="connsiteY2695" fmla="*/ 4313104 h 6867747"/>
              <a:gd name="connsiteX2696" fmla="*/ 9455426 w 10243893"/>
              <a:gd name="connsiteY2696" fmla="*/ 4383606 h 6867747"/>
              <a:gd name="connsiteX2697" fmla="*/ 9672255 w 10243893"/>
              <a:gd name="connsiteY2697" fmla="*/ 4454108 h 6867747"/>
              <a:gd name="connsiteX2698" fmla="*/ 9723408 w 10243893"/>
              <a:gd name="connsiteY2698" fmla="*/ 4383606 h 6867747"/>
              <a:gd name="connsiteX2699" fmla="*/ 8057351 w 10243893"/>
              <a:gd name="connsiteY2699" fmla="*/ 4313104 h 6867747"/>
              <a:gd name="connsiteX2700" fmla="*/ 7840522 w 10243893"/>
              <a:gd name="connsiteY2700" fmla="*/ 4383606 h 6867747"/>
              <a:gd name="connsiteX2701" fmla="*/ 8057351 w 10243893"/>
              <a:gd name="connsiteY2701" fmla="*/ 4454108 h 6867747"/>
              <a:gd name="connsiteX2702" fmla="*/ 8108504 w 10243893"/>
              <a:gd name="connsiteY2702" fmla="*/ 4383606 h 6867747"/>
              <a:gd name="connsiteX2703" fmla="*/ 6442688 w 10243893"/>
              <a:gd name="connsiteY2703" fmla="*/ 4313104 h 6867747"/>
              <a:gd name="connsiteX2704" fmla="*/ 6225860 w 10243893"/>
              <a:gd name="connsiteY2704" fmla="*/ 4383606 h 6867747"/>
              <a:gd name="connsiteX2705" fmla="*/ 6442688 w 10243893"/>
              <a:gd name="connsiteY2705" fmla="*/ 4454108 h 6867747"/>
              <a:gd name="connsiteX2706" fmla="*/ 6493841 w 10243893"/>
              <a:gd name="connsiteY2706" fmla="*/ 4383606 h 6867747"/>
              <a:gd name="connsiteX2707" fmla="*/ 4827542 w 10243893"/>
              <a:gd name="connsiteY2707" fmla="*/ 4313104 h 6867747"/>
              <a:gd name="connsiteX2708" fmla="*/ 4610713 w 10243893"/>
              <a:gd name="connsiteY2708" fmla="*/ 4383606 h 6867747"/>
              <a:gd name="connsiteX2709" fmla="*/ 4827542 w 10243893"/>
              <a:gd name="connsiteY2709" fmla="*/ 4454108 h 6867747"/>
              <a:gd name="connsiteX2710" fmla="*/ 4878695 w 10243893"/>
              <a:gd name="connsiteY2710" fmla="*/ 4383606 h 6867747"/>
              <a:gd name="connsiteX2711" fmla="*/ 8972309 w 10243893"/>
              <a:gd name="connsiteY2711" fmla="*/ 4199308 h 6867747"/>
              <a:gd name="connsiteX2712" fmla="*/ 8972309 w 10243893"/>
              <a:gd name="connsiteY2712" fmla="*/ 4340192 h 6867747"/>
              <a:gd name="connsiteX2713" fmla="*/ 8838197 w 10243893"/>
              <a:gd name="connsiteY2713" fmla="*/ 4383727 h 6867747"/>
              <a:gd name="connsiteX2714" fmla="*/ 8972309 w 10243893"/>
              <a:gd name="connsiteY2714" fmla="*/ 4427262 h 6867747"/>
              <a:gd name="connsiteX2715" fmla="*/ 8972309 w 10243893"/>
              <a:gd name="connsiteY2715" fmla="*/ 4568146 h 6867747"/>
              <a:gd name="connsiteX2716" fmla="*/ 9106421 w 10243893"/>
              <a:gd name="connsiteY2716" fmla="*/ 4383606 h 6867747"/>
              <a:gd name="connsiteX2717" fmla="*/ 7357405 w 10243893"/>
              <a:gd name="connsiteY2717" fmla="*/ 4199308 h 6867747"/>
              <a:gd name="connsiteX2718" fmla="*/ 7357405 w 10243893"/>
              <a:gd name="connsiteY2718" fmla="*/ 4340192 h 6867747"/>
              <a:gd name="connsiteX2719" fmla="*/ 7223293 w 10243893"/>
              <a:gd name="connsiteY2719" fmla="*/ 4383727 h 6867747"/>
              <a:gd name="connsiteX2720" fmla="*/ 7357405 w 10243893"/>
              <a:gd name="connsiteY2720" fmla="*/ 4427262 h 6867747"/>
              <a:gd name="connsiteX2721" fmla="*/ 7357405 w 10243893"/>
              <a:gd name="connsiteY2721" fmla="*/ 4568146 h 6867747"/>
              <a:gd name="connsiteX2722" fmla="*/ 7491517 w 10243893"/>
              <a:gd name="connsiteY2722" fmla="*/ 4383606 h 6867747"/>
              <a:gd name="connsiteX2723" fmla="*/ 5742501 w 10243893"/>
              <a:gd name="connsiteY2723" fmla="*/ 4199308 h 6867747"/>
              <a:gd name="connsiteX2724" fmla="*/ 5742501 w 10243893"/>
              <a:gd name="connsiteY2724" fmla="*/ 4340192 h 6867747"/>
              <a:gd name="connsiteX2725" fmla="*/ 5608389 w 10243893"/>
              <a:gd name="connsiteY2725" fmla="*/ 4383727 h 6867747"/>
              <a:gd name="connsiteX2726" fmla="*/ 5742501 w 10243893"/>
              <a:gd name="connsiteY2726" fmla="*/ 4427262 h 6867747"/>
              <a:gd name="connsiteX2727" fmla="*/ 5742501 w 10243893"/>
              <a:gd name="connsiteY2727" fmla="*/ 4568146 h 6867747"/>
              <a:gd name="connsiteX2728" fmla="*/ 5876613 w 10243893"/>
              <a:gd name="connsiteY2728" fmla="*/ 4383606 h 6867747"/>
              <a:gd name="connsiteX2729" fmla="*/ 4127596 w 10243893"/>
              <a:gd name="connsiteY2729" fmla="*/ 4199308 h 6867747"/>
              <a:gd name="connsiteX2730" fmla="*/ 4127596 w 10243893"/>
              <a:gd name="connsiteY2730" fmla="*/ 4340192 h 6867747"/>
              <a:gd name="connsiteX2731" fmla="*/ 3993485 w 10243893"/>
              <a:gd name="connsiteY2731" fmla="*/ 4383727 h 6867747"/>
              <a:gd name="connsiteX2732" fmla="*/ 4127596 w 10243893"/>
              <a:gd name="connsiteY2732" fmla="*/ 4427262 h 6867747"/>
              <a:gd name="connsiteX2733" fmla="*/ 4127596 w 10243893"/>
              <a:gd name="connsiteY2733" fmla="*/ 4568146 h 6867747"/>
              <a:gd name="connsiteX2734" fmla="*/ 4261708 w 10243893"/>
              <a:gd name="connsiteY2734" fmla="*/ 4383606 h 6867747"/>
              <a:gd name="connsiteX2735" fmla="*/ 897183 w 10243893"/>
              <a:gd name="connsiteY2735" fmla="*/ 4199308 h 6867747"/>
              <a:gd name="connsiteX2736" fmla="*/ 897183 w 10243893"/>
              <a:gd name="connsiteY2736" fmla="*/ 4340192 h 6867747"/>
              <a:gd name="connsiteX2737" fmla="*/ 763071 w 10243893"/>
              <a:gd name="connsiteY2737" fmla="*/ 4383727 h 6867747"/>
              <a:gd name="connsiteX2738" fmla="*/ 897183 w 10243893"/>
              <a:gd name="connsiteY2738" fmla="*/ 4427262 h 6867747"/>
              <a:gd name="connsiteX2739" fmla="*/ 897183 w 10243893"/>
              <a:gd name="connsiteY2739" fmla="*/ 4568146 h 6867747"/>
              <a:gd name="connsiteX2740" fmla="*/ 1031294 w 10243893"/>
              <a:gd name="connsiteY2740" fmla="*/ 4383606 h 6867747"/>
              <a:gd name="connsiteX2741" fmla="*/ 9263026 w 10243893"/>
              <a:gd name="connsiteY2741" fmla="*/ 4199187 h 6867747"/>
              <a:gd name="connsiteX2742" fmla="*/ 9128914 w 10243893"/>
              <a:gd name="connsiteY2742" fmla="*/ 4383485 h 6867747"/>
              <a:gd name="connsiteX2743" fmla="*/ 9263026 w 10243893"/>
              <a:gd name="connsiteY2743" fmla="*/ 4568025 h 6867747"/>
              <a:gd name="connsiteX2744" fmla="*/ 9263026 w 10243893"/>
              <a:gd name="connsiteY2744" fmla="*/ 4427141 h 6867747"/>
              <a:gd name="connsiteX2745" fmla="*/ 9397017 w 10243893"/>
              <a:gd name="connsiteY2745" fmla="*/ 4383606 h 6867747"/>
              <a:gd name="connsiteX2746" fmla="*/ 9263026 w 10243893"/>
              <a:gd name="connsiteY2746" fmla="*/ 4340071 h 6867747"/>
              <a:gd name="connsiteX2747" fmla="*/ 7647880 w 10243893"/>
              <a:gd name="connsiteY2747" fmla="*/ 4199187 h 6867747"/>
              <a:gd name="connsiteX2748" fmla="*/ 7513768 w 10243893"/>
              <a:gd name="connsiteY2748" fmla="*/ 4383485 h 6867747"/>
              <a:gd name="connsiteX2749" fmla="*/ 7647880 w 10243893"/>
              <a:gd name="connsiteY2749" fmla="*/ 4568025 h 6867747"/>
              <a:gd name="connsiteX2750" fmla="*/ 7647880 w 10243893"/>
              <a:gd name="connsiteY2750" fmla="*/ 4427141 h 6867747"/>
              <a:gd name="connsiteX2751" fmla="*/ 7781992 w 10243893"/>
              <a:gd name="connsiteY2751" fmla="*/ 4383606 h 6867747"/>
              <a:gd name="connsiteX2752" fmla="*/ 7647880 w 10243893"/>
              <a:gd name="connsiteY2752" fmla="*/ 4340071 h 6867747"/>
              <a:gd name="connsiteX2753" fmla="*/ 6033217 w 10243893"/>
              <a:gd name="connsiteY2753" fmla="*/ 4199187 h 6867747"/>
              <a:gd name="connsiteX2754" fmla="*/ 5899106 w 10243893"/>
              <a:gd name="connsiteY2754" fmla="*/ 4383485 h 6867747"/>
              <a:gd name="connsiteX2755" fmla="*/ 6033217 w 10243893"/>
              <a:gd name="connsiteY2755" fmla="*/ 4568025 h 6867747"/>
              <a:gd name="connsiteX2756" fmla="*/ 6033217 w 10243893"/>
              <a:gd name="connsiteY2756" fmla="*/ 4427141 h 6867747"/>
              <a:gd name="connsiteX2757" fmla="*/ 6167329 w 10243893"/>
              <a:gd name="connsiteY2757" fmla="*/ 4383606 h 6867747"/>
              <a:gd name="connsiteX2758" fmla="*/ 6033217 w 10243893"/>
              <a:gd name="connsiteY2758" fmla="*/ 4340071 h 6867747"/>
              <a:gd name="connsiteX2759" fmla="*/ 4418313 w 10243893"/>
              <a:gd name="connsiteY2759" fmla="*/ 4199187 h 6867747"/>
              <a:gd name="connsiteX2760" fmla="*/ 4284201 w 10243893"/>
              <a:gd name="connsiteY2760" fmla="*/ 4383485 h 6867747"/>
              <a:gd name="connsiteX2761" fmla="*/ 4418313 w 10243893"/>
              <a:gd name="connsiteY2761" fmla="*/ 4568025 h 6867747"/>
              <a:gd name="connsiteX2762" fmla="*/ 4418313 w 10243893"/>
              <a:gd name="connsiteY2762" fmla="*/ 4427141 h 6867747"/>
              <a:gd name="connsiteX2763" fmla="*/ 4552304 w 10243893"/>
              <a:gd name="connsiteY2763" fmla="*/ 4383606 h 6867747"/>
              <a:gd name="connsiteX2764" fmla="*/ 4418313 w 10243893"/>
              <a:gd name="connsiteY2764" fmla="*/ 4340071 h 6867747"/>
              <a:gd name="connsiteX2765" fmla="*/ 1187536 w 10243893"/>
              <a:gd name="connsiteY2765" fmla="*/ 4199187 h 6867747"/>
              <a:gd name="connsiteX2766" fmla="*/ 1053425 w 10243893"/>
              <a:gd name="connsiteY2766" fmla="*/ 4383485 h 6867747"/>
              <a:gd name="connsiteX2767" fmla="*/ 1187536 w 10243893"/>
              <a:gd name="connsiteY2767" fmla="*/ 4568025 h 6867747"/>
              <a:gd name="connsiteX2768" fmla="*/ 1187536 w 10243893"/>
              <a:gd name="connsiteY2768" fmla="*/ 4427141 h 6867747"/>
              <a:gd name="connsiteX2769" fmla="*/ 1321648 w 10243893"/>
              <a:gd name="connsiteY2769" fmla="*/ 4383606 h 6867747"/>
              <a:gd name="connsiteX2770" fmla="*/ 1187536 w 10243893"/>
              <a:gd name="connsiteY2770" fmla="*/ 4340071 h 6867747"/>
              <a:gd name="connsiteX2771" fmla="*/ 2512571 w 10243893"/>
              <a:gd name="connsiteY2771" fmla="*/ 4199066 h 6867747"/>
              <a:gd name="connsiteX2772" fmla="*/ 2512571 w 10243893"/>
              <a:gd name="connsiteY2772" fmla="*/ 4339950 h 6867747"/>
              <a:gd name="connsiteX2773" fmla="*/ 2378459 w 10243893"/>
              <a:gd name="connsiteY2773" fmla="*/ 4383485 h 6867747"/>
              <a:gd name="connsiteX2774" fmla="*/ 2512571 w 10243893"/>
              <a:gd name="connsiteY2774" fmla="*/ 4427020 h 6867747"/>
              <a:gd name="connsiteX2775" fmla="*/ 2512571 w 10243893"/>
              <a:gd name="connsiteY2775" fmla="*/ 4567904 h 6867747"/>
              <a:gd name="connsiteX2776" fmla="*/ 2646683 w 10243893"/>
              <a:gd name="connsiteY2776" fmla="*/ 4383364 h 6867747"/>
              <a:gd name="connsiteX2777" fmla="*/ 2803046 w 10243893"/>
              <a:gd name="connsiteY2777" fmla="*/ 4198945 h 6867747"/>
              <a:gd name="connsiteX2778" fmla="*/ 2668934 w 10243893"/>
              <a:gd name="connsiteY2778" fmla="*/ 4383243 h 6867747"/>
              <a:gd name="connsiteX2779" fmla="*/ 2803046 w 10243893"/>
              <a:gd name="connsiteY2779" fmla="*/ 4567783 h 6867747"/>
              <a:gd name="connsiteX2780" fmla="*/ 2803046 w 10243893"/>
              <a:gd name="connsiteY2780" fmla="*/ 4426899 h 6867747"/>
              <a:gd name="connsiteX2781" fmla="*/ 2937157 w 10243893"/>
              <a:gd name="connsiteY2781" fmla="*/ 4383364 h 6867747"/>
              <a:gd name="connsiteX2782" fmla="*/ 2803046 w 10243893"/>
              <a:gd name="connsiteY2782" fmla="*/ 4339829 h 6867747"/>
              <a:gd name="connsiteX2783" fmla="*/ 9925845 w 10243893"/>
              <a:gd name="connsiteY2783" fmla="*/ 4137271 h 6867747"/>
              <a:gd name="connsiteX2784" fmla="*/ 9870339 w 10243893"/>
              <a:gd name="connsiteY2784" fmla="*/ 4213578 h 6867747"/>
              <a:gd name="connsiteX2785" fmla="*/ 9780608 w 10243893"/>
              <a:gd name="connsiteY2785" fmla="*/ 4184434 h 6867747"/>
              <a:gd name="connsiteX2786" fmla="*/ 9780608 w 10243893"/>
              <a:gd name="connsiteY2786" fmla="*/ 4278759 h 6867747"/>
              <a:gd name="connsiteX2787" fmla="*/ 9690878 w 10243893"/>
              <a:gd name="connsiteY2787" fmla="*/ 4307904 h 6867747"/>
              <a:gd name="connsiteX2788" fmla="*/ 9746385 w 10243893"/>
              <a:gd name="connsiteY2788" fmla="*/ 4384211 h 6867747"/>
              <a:gd name="connsiteX2789" fmla="*/ 9690878 w 10243893"/>
              <a:gd name="connsiteY2789" fmla="*/ 4460518 h 6867747"/>
              <a:gd name="connsiteX2790" fmla="*/ 9780608 w 10243893"/>
              <a:gd name="connsiteY2790" fmla="*/ 4489662 h 6867747"/>
              <a:gd name="connsiteX2791" fmla="*/ 9780608 w 10243893"/>
              <a:gd name="connsiteY2791" fmla="*/ 4583988 h 6867747"/>
              <a:gd name="connsiteX2792" fmla="*/ 9870339 w 10243893"/>
              <a:gd name="connsiteY2792" fmla="*/ 4554844 h 6867747"/>
              <a:gd name="connsiteX2793" fmla="*/ 9925845 w 10243893"/>
              <a:gd name="connsiteY2793" fmla="*/ 4631151 h 6867747"/>
              <a:gd name="connsiteX2794" fmla="*/ 9981353 w 10243893"/>
              <a:gd name="connsiteY2794" fmla="*/ 4554844 h 6867747"/>
              <a:gd name="connsiteX2795" fmla="*/ 10071083 w 10243893"/>
              <a:gd name="connsiteY2795" fmla="*/ 4583988 h 6867747"/>
              <a:gd name="connsiteX2796" fmla="*/ 10071083 w 10243893"/>
              <a:gd name="connsiteY2796" fmla="*/ 4489662 h 6867747"/>
              <a:gd name="connsiteX2797" fmla="*/ 10160813 w 10243893"/>
              <a:gd name="connsiteY2797" fmla="*/ 4460518 h 6867747"/>
              <a:gd name="connsiteX2798" fmla="*/ 10105306 w 10243893"/>
              <a:gd name="connsiteY2798" fmla="*/ 4384211 h 6867747"/>
              <a:gd name="connsiteX2799" fmla="*/ 10160813 w 10243893"/>
              <a:gd name="connsiteY2799" fmla="*/ 4307904 h 6867747"/>
              <a:gd name="connsiteX2800" fmla="*/ 10071083 w 10243893"/>
              <a:gd name="connsiteY2800" fmla="*/ 4278759 h 6867747"/>
              <a:gd name="connsiteX2801" fmla="*/ 10071083 w 10243893"/>
              <a:gd name="connsiteY2801" fmla="*/ 4184434 h 6867747"/>
              <a:gd name="connsiteX2802" fmla="*/ 9981353 w 10243893"/>
              <a:gd name="connsiteY2802" fmla="*/ 4213578 h 6867747"/>
              <a:gd name="connsiteX2803" fmla="*/ 8310578 w 10243893"/>
              <a:gd name="connsiteY2803" fmla="*/ 4137271 h 6867747"/>
              <a:gd name="connsiteX2804" fmla="*/ 8255071 w 10243893"/>
              <a:gd name="connsiteY2804" fmla="*/ 4213578 h 6867747"/>
              <a:gd name="connsiteX2805" fmla="*/ 8165341 w 10243893"/>
              <a:gd name="connsiteY2805" fmla="*/ 4184434 h 6867747"/>
              <a:gd name="connsiteX2806" fmla="*/ 8165341 w 10243893"/>
              <a:gd name="connsiteY2806" fmla="*/ 4278759 h 6867747"/>
              <a:gd name="connsiteX2807" fmla="*/ 8075610 w 10243893"/>
              <a:gd name="connsiteY2807" fmla="*/ 4307904 h 6867747"/>
              <a:gd name="connsiteX2808" fmla="*/ 8131118 w 10243893"/>
              <a:gd name="connsiteY2808" fmla="*/ 4384211 h 6867747"/>
              <a:gd name="connsiteX2809" fmla="*/ 8075610 w 10243893"/>
              <a:gd name="connsiteY2809" fmla="*/ 4460518 h 6867747"/>
              <a:gd name="connsiteX2810" fmla="*/ 8165341 w 10243893"/>
              <a:gd name="connsiteY2810" fmla="*/ 4489662 h 6867747"/>
              <a:gd name="connsiteX2811" fmla="*/ 8165341 w 10243893"/>
              <a:gd name="connsiteY2811" fmla="*/ 4583988 h 6867747"/>
              <a:gd name="connsiteX2812" fmla="*/ 8255071 w 10243893"/>
              <a:gd name="connsiteY2812" fmla="*/ 4554844 h 6867747"/>
              <a:gd name="connsiteX2813" fmla="*/ 8310578 w 10243893"/>
              <a:gd name="connsiteY2813" fmla="*/ 4631151 h 6867747"/>
              <a:gd name="connsiteX2814" fmla="*/ 8366086 w 10243893"/>
              <a:gd name="connsiteY2814" fmla="*/ 4554844 h 6867747"/>
              <a:gd name="connsiteX2815" fmla="*/ 8455815 w 10243893"/>
              <a:gd name="connsiteY2815" fmla="*/ 4583988 h 6867747"/>
              <a:gd name="connsiteX2816" fmla="*/ 8455815 w 10243893"/>
              <a:gd name="connsiteY2816" fmla="*/ 4489662 h 6867747"/>
              <a:gd name="connsiteX2817" fmla="*/ 8545546 w 10243893"/>
              <a:gd name="connsiteY2817" fmla="*/ 4460518 h 6867747"/>
              <a:gd name="connsiteX2818" fmla="*/ 8490039 w 10243893"/>
              <a:gd name="connsiteY2818" fmla="*/ 4384211 h 6867747"/>
              <a:gd name="connsiteX2819" fmla="*/ 8545546 w 10243893"/>
              <a:gd name="connsiteY2819" fmla="*/ 4307904 h 6867747"/>
              <a:gd name="connsiteX2820" fmla="*/ 8455815 w 10243893"/>
              <a:gd name="connsiteY2820" fmla="*/ 4278759 h 6867747"/>
              <a:gd name="connsiteX2821" fmla="*/ 8455815 w 10243893"/>
              <a:gd name="connsiteY2821" fmla="*/ 4184434 h 6867747"/>
              <a:gd name="connsiteX2822" fmla="*/ 8366086 w 10243893"/>
              <a:gd name="connsiteY2822" fmla="*/ 4213578 h 6867747"/>
              <a:gd name="connsiteX2823" fmla="*/ 6695795 w 10243893"/>
              <a:gd name="connsiteY2823" fmla="*/ 4137271 h 6867747"/>
              <a:gd name="connsiteX2824" fmla="*/ 6640288 w 10243893"/>
              <a:gd name="connsiteY2824" fmla="*/ 4213578 h 6867747"/>
              <a:gd name="connsiteX2825" fmla="*/ 6550558 w 10243893"/>
              <a:gd name="connsiteY2825" fmla="*/ 4184434 h 6867747"/>
              <a:gd name="connsiteX2826" fmla="*/ 6550558 w 10243893"/>
              <a:gd name="connsiteY2826" fmla="*/ 4278759 h 6867747"/>
              <a:gd name="connsiteX2827" fmla="*/ 6460827 w 10243893"/>
              <a:gd name="connsiteY2827" fmla="*/ 4307904 h 6867747"/>
              <a:gd name="connsiteX2828" fmla="*/ 6516334 w 10243893"/>
              <a:gd name="connsiteY2828" fmla="*/ 4384211 h 6867747"/>
              <a:gd name="connsiteX2829" fmla="*/ 6460827 w 10243893"/>
              <a:gd name="connsiteY2829" fmla="*/ 4460518 h 6867747"/>
              <a:gd name="connsiteX2830" fmla="*/ 6550558 w 10243893"/>
              <a:gd name="connsiteY2830" fmla="*/ 4489662 h 6867747"/>
              <a:gd name="connsiteX2831" fmla="*/ 6550558 w 10243893"/>
              <a:gd name="connsiteY2831" fmla="*/ 4583988 h 6867747"/>
              <a:gd name="connsiteX2832" fmla="*/ 6640288 w 10243893"/>
              <a:gd name="connsiteY2832" fmla="*/ 4554844 h 6867747"/>
              <a:gd name="connsiteX2833" fmla="*/ 6695795 w 10243893"/>
              <a:gd name="connsiteY2833" fmla="*/ 4631151 h 6867747"/>
              <a:gd name="connsiteX2834" fmla="*/ 6751302 w 10243893"/>
              <a:gd name="connsiteY2834" fmla="*/ 4554844 h 6867747"/>
              <a:gd name="connsiteX2835" fmla="*/ 6841033 w 10243893"/>
              <a:gd name="connsiteY2835" fmla="*/ 4583988 h 6867747"/>
              <a:gd name="connsiteX2836" fmla="*/ 6841033 w 10243893"/>
              <a:gd name="connsiteY2836" fmla="*/ 4489662 h 6867747"/>
              <a:gd name="connsiteX2837" fmla="*/ 6930763 w 10243893"/>
              <a:gd name="connsiteY2837" fmla="*/ 4460518 h 6867747"/>
              <a:gd name="connsiteX2838" fmla="*/ 6875256 w 10243893"/>
              <a:gd name="connsiteY2838" fmla="*/ 4384211 h 6867747"/>
              <a:gd name="connsiteX2839" fmla="*/ 6930763 w 10243893"/>
              <a:gd name="connsiteY2839" fmla="*/ 4307904 h 6867747"/>
              <a:gd name="connsiteX2840" fmla="*/ 6841033 w 10243893"/>
              <a:gd name="connsiteY2840" fmla="*/ 4278759 h 6867747"/>
              <a:gd name="connsiteX2841" fmla="*/ 6841033 w 10243893"/>
              <a:gd name="connsiteY2841" fmla="*/ 4184434 h 6867747"/>
              <a:gd name="connsiteX2842" fmla="*/ 6751302 w 10243893"/>
              <a:gd name="connsiteY2842" fmla="*/ 4213578 h 6867747"/>
              <a:gd name="connsiteX2843" fmla="*/ 5079439 w 10243893"/>
              <a:gd name="connsiteY2843" fmla="*/ 4137150 h 6867747"/>
              <a:gd name="connsiteX2844" fmla="*/ 5023932 w 10243893"/>
              <a:gd name="connsiteY2844" fmla="*/ 4213457 h 6867747"/>
              <a:gd name="connsiteX2845" fmla="*/ 4934202 w 10243893"/>
              <a:gd name="connsiteY2845" fmla="*/ 4184313 h 6867747"/>
              <a:gd name="connsiteX2846" fmla="*/ 4934202 w 10243893"/>
              <a:gd name="connsiteY2846" fmla="*/ 4278638 h 6867747"/>
              <a:gd name="connsiteX2847" fmla="*/ 4844472 w 10243893"/>
              <a:gd name="connsiteY2847" fmla="*/ 4307783 h 6867747"/>
              <a:gd name="connsiteX2848" fmla="*/ 4899979 w 10243893"/>
              <a:gd name="connsiteY2848" fmla="*/ 4384090 h 6867747"/>
              <a:gd name="connsiteX2849" fmla="*/ 4844472 w 10243893"/>
              <a:gd name="connsiteY2849" fmla="*/ 4460397 h 6867747"/>
              <a:gd name="connsiteX2850" fmla="*/ 4934202 w 10243893"/>
              <a:gd name="connsiteY2850" fmla="*/ 4489541 h 6867747"/>
              <a:gd name="connsiteX2851" fmla="*/ 4934202 w 10243893"/>
              <a:gd name="connsiteY2851" fmla="*/ 4583867 h 6867747"/>
              <a:gd name="connsiteX2852" fmla="*/ 5023932 w 10243893"/>
              <a:gd name="connsiteY2852" fmla="*/ 4554723 h 6867747"/>
              <a:gd name="connsiteX2853" fmla="*/ 5079439 w 10243893"/>
              <a:gd name="connsiteY2853" fmla="*/ 4631030 h 6867747"/>
              <a:gd name="connsiteX2854" fmla="*/ 5134946 w 10243893"/>
              <a:gd name="connsiteY2854" fmla="*/ 4554723 h 6867747"/>
              <a:gd name="connsiteX2855" fmla="*/ 5224677 w 10243893"/>
              <a:gd name="connsiteY2855" fmla="*/ 4583867 h 6867747"/>
              <a:gd name="connsiteX2856" fmla="*/ 5224677 w 10243893"/>
              <a:gd name="connsiteY2856" fmla="*/ 4489541 h 6867747"/>
              <a:gd name="connsiteX2857" fmla="*/ 5314407 w 10243893"/>
              <a:gd name="connsiteY2857" fmla="*/ 4460397 h 6867747"/>
              <a:gd name="connsiteX2858" fmla="*/ 5259021 w 10243893"/>
              <a:gd name="connsiteY2858" fmla="*/ 4384090 h 6867747"/>
              <a:gd name="connsiteX2859" fmla="*/ 5314407 w 10243893"/>
              <a:gd name="connsiteY2859" fmla="*/ 4307783 h 6867747"/>
              <a:gd name="connsiteX2860" fmla="*/ 5224677 w 10243893"/>
              <a:gd name="connsiteY2860" fmla="*/ 4278638 h 6867747"/>
              <a:gd name="connsiteX2861" fmla="*/ 5224677 w 10243893"/>
              <a:gd name="connsiteY2861" fmla="*/ 4184313 h 6867747"/>
              <a:gd name="connsiteX2862" fmla="*/ 5134946 w 10243893"/>
              <a:gd name="connsiteY2862" fmla="*/ 4213457 h 6867747"/>
              <a:gd name="connsiteX2863" fmla="*/ 3464656 w 10243893"/>
              <a:gd name="connsiteY2863" fmla="*/ 4137150 h 6867747"/>
              <a:gd name="connsiteX2864" fmla="*/ 3409149 w 10243893"/>
              <a:gd name="connsiteY2864" fmla="*/ 4213457 h 6867747"/>
              <a:gd name="connsiteX2865" fmla="*/ 3319418 w 10243893"/>
              <a:gd name="connsiteY2865" fmla="*/ 4184313 h 6867747"/>
              <a:gd name="connsiteX2866" fmla="*/ 3319418 w 10243893"/>
              <a:gd name="connsiteY2866" fmla="*/ 4278638 h 6867747"/>
              <a:gd name="connsiteX2867" fmla="*/ 3229688 w 10243893"/>
              <a:gd name="connsiteY2867" fmla="*/ 4307783 h 6867747"/>
              <a:gd name="connsiteX2868" fmla="*/ 3285195 w 10243893"/>
              <a:gd name="connsiteY2868" fmla="*/ 4384090 h 6867747"/>
              <a:gd name="connsiteX2869" fmla="*/ 3229688 w 10243893"/>
              <a:gd name="connsiteY2869" fmla="*/ 4460397 h 6867747"/>
              <a:gd name="connsiteX2870" fmla="*/ 3319418 w 10243893"/>
              <a:gd name="connsiteY2870" fmla="*/ 4489541 h 6867747"/>
              <a:gd name="connsiteX2871" fmla="*/ 3319418 w 10243893"/>
              <a:gd name="connsiteY2871" fmla="*/ 4583867 h 6867747"/>
              <a:gd name="connsiteX2872" fmla="*/ 3409149 w 10243893"/>
              <a:gd name="connsiteY2872" fmla="*/ 4554723 h 6867747"/>
              <a:gd name="connsiteX2873" fmla="*/ 3464656 w 10243893"/>
              <a:gd name="connsiteY2873" fmla="*/ 4631030 h 6867747"/>
              <a:gd name="connsiteX2874" fmla="*/ 3520163 w 10243893"/>
              <a:gd name="connsiteY2874" fmla="*/ 4554723 h 6867747"/>
              <a:gd name="connsiteX2875" fmla="*/ 3609893 w 10243893"/>
              <a:gd name="connsiteY2875" fmla="*/ 4583867 h 6867747"/>
              <a:gd name="connsiteX2876" fmla="*/ 3609893 w 10243893"/>
              <a:gd name="connsiteY2876" fmla="*/ 4489541 h 6867747"/>
              <a:gd name="connsiteX2877" fmla="*/ 3699623 w 10243893"/>
              <a:gd name="connsiteY2877" fmla="*/ 4460397 h 6867747"/>
              <a:gd name="connsiteX2878" fmla="*/ 3644116 w 10243893"/>
              <a:gd name="connsiteY2878" fmla="*/ 4384090 h 6867747"/>
              <a:gd name="connsiteX2879" fmla="*/ 3699623 w 10243893"/>
              <a:gd name="connsiteY2879" fmla="*/ 4307783 h 6867747"/>
              <a:gd name="connsiteX2880" fmla="*/ 3609893 w 10243893"/>
              <a:gd name="connsiteY2880" fmla="*/ 4278638 h 6867747"/>
              <a:gd name="connsiteX2881" fmla="*/ 3609893 w 10243893"/>
              <a:gd name="connsiteY2881" fmla="*/ 4184313 h 6867747"/>
              <a:gd name="connsiteX2882" fmla="*/ 3520163 w 10243893"/>
              <a:gd name="connsiteY2882" fmla="*/ 4213457 h 6867747"/>
              <a:gd name="connsiteX2883" fmla="*/ 1849630 w 10243893"/>
              <a:gd name="connsiteY2883" fmla="*/ 4137150 h 6867747"/>
              <a:gd name="connsiteX2884" fmla="*/ 1794123 w 10243893"/>
              <a:gd name="connsiteY2884" fmla="*/ 4213457 h 6867747"/>
              <a:gd name="connsiteX2885" fmla="*/ 1704393 w 10243893"/>
              <a:gd name="connsiteY2885" fmla="*/ 4184313 h 6867747"/>
              <a:gd name="connsiteX2886" fmla="*/ 1704393 w 10243893"/>
              <a:gd name="connsiteY2886" fmla="*/ 4278638 h 6867747"/>
              <a:gd name="connsiteX2887" fmla="*/ 1614663 w 10243893"/>
              <a:gd name="connsiteY2887" fmla="*/ 4307783 h 6867747"/>
              <a:gd name="connsiteX2888" fmla="*/ 1670170 w 10243893"/>
              <a:gd name="connsiteY2888" fmla="*/ 4384090 h 6867747"/>
              <a:gd name="connsiteX2889" fmla="*/ 1614663 w 10243893"/>
              <a:gd name="connsiteY2889" fmla="*/ 4460397 h 6867747"/>
              <a:gd name="connsiteX2890" fmla="*/ 1704393 w 10243893"/>
              <a:gd name="connsiteY2890" fmla="*/ 4489541 h 6867747"/>
              <a:gd name="connsiteX2891" fmla="*/ 1704393 w 10243893"/>
              <a:gd name="connsiteY2891" fmla="*/ 4583867 h 6867747"/>
              <a:gd name="connsiteX2892" fmla="*/ 1794123 w 10243893"/>
              <a:gd name="connsiteY2892" fmla="*/ 4554723 h 6867747"/>
              <a:gd name="connsiteX2893" fmla="*/ 1849630 w 10243893"/>
              <a:gd name="connsiteY2893" fmla="*/ 4631030 h 6867747"/>
              <a:gd name="connsiteX2894" fmla="*/ 1905137 w 10243893"/>
              <a:gd name="connsiteY2894" fmla="*/ 4554723 h 6867747"/>
              <a:gd name="connsiteX2895" fmla="*/ 1994868 w 10243893"/>
              <a:gd name="connsiteY2895" fmla="*/ 4583867 h 6867747"/>
              <a:gd name="connsiteX2896" fmla="*/ 1994868 w 10243893"/>
              <a:gd name="connsiteY2896" fmla="*/ 4489541 h 6867747"/>
              <a:gd name="connsiteX2897" fmla="*/ 2084598 w 10243893"/>
              <a:gd name="connsiteY2897" fmla="*/ 4460397 h 6867747"/>
              <a:gd name="connsiteX2898" fmla="*/ 2029091 w 10243893"/>
              <a:gd name="connsiteY2898" fmla="*/ 4384090 h 6867747"/>
              <a:gd name="connsiteX2899" fmla="*/ 2084598 w 10243893"/>
              <a:gd name="connsiteY2899" fmla="*/ 4307783 h 6867747"/>
              <a:gd name="connsiteX2900" fmla="*/ 1994868 w 10243893"/>
              <a:gd name="connsiteY2900" fmla="*/ 4278638 h 6867747"/>
              <a:gd name="connsiteX2901" fmla="*/ 1994868 w 10243893"/>
              <a:gd name="connsiteY2901" fmla="*/ 4184313 h 6867747"/>
              <a:gd name="connsiteX2902" fmla="*/ 1905137 w 10243893"/>
              <a:gd name="connsiteY2902" fmla="*/ 4213457 h 6867747"/>
              <a:gd name="connsiteX2903" fmla="*/ 8689695 w 10243893"/>
              <a:gd name="connsiteY2903" fmla="*/ 4107764 h 6867747"/>
              <a:gd name="connsiteX2904" fmla="*/ 8689574 w 10243893"/>
              <a:gd name="connsiteY2904" fmla="*/ 4107885 h 6867747"/>
              <a:gd name="connsiteX2905" fmla="*/ 8472746 w 10243893"/>
              <a:gd name="connsiteY2905" fmla="*/ 4178387 h 6867747"/>
              <a:gd name="connsiteX2906" fmla="*/ 8472746 w 10243893"/>
              <a:gd name="connsiteY2906" fmla="*/ 4265457 h 6867747"/>
              <a:gd name="connsiteX2907" fmla="*/ 8555583 w 10243893"/>
              <a:gd name="connsiteY2907" fmla="*/ 4292304 h 6867747"/>
              <a:gd name="connsiteX2908" fmla="*/ 7074791 w 10243893"/>
              <a:gd name="connsiteY2908" fmla="*/ 4107764 h 6867747"/>
              <a:gd name="connsiteX2909" fmla="*/ 7074670 w 10243893"/>
              <a:gd name="connsiteY2909" fmla="*/ 4107885 h 6867747"/>
              <a:gd name="connsiteX2910" fmla="*/ 6857842 w 10243893"/>
              <a:gd name="connsiteY2910" fmla="*/ 4178387 h 6867747"/>
              <a:gd name="connsiteX2911" fmla="*/ 6857842 w 10243893"/>
              <a:gd name="connsiteY2911" fmla="*/ 4265457 h 6867747"/>
              <a:gd name="connsiteX2912" fmla="*/ 6940679 w 10243893"/>
              <a:gd name="connsiteY2912" fmla="*/ 4292304 h 6867747"/>
              <a:gd name="connsiteX2913" fmla="*/ 5459886 w 10243893"/>
              <a:gd name="connsiteY2913" fmla="*/ 4107764 h 6867747"/>
              <a:gd name="connsiteX2914" fmla="*/ 5459766 w 10243893"/>
              <a:gd name="connsiteY2914" fmla="*/ 4107885 h 6867747"/>
              <a:gd name="connsiteX2915" fmla="*/ 5242937 w 10243893"/>
              <a:gd name="connsiteY2915" fmla="*/ 4178387 h 6867747"/>
              <a:gd name="connsiteX2916" fmla="*/ 5242937 w 10243893"/>
              <a:gd name="connsiteY2916" fmla="*/ 4265457 h 6867747"/>
              <a:gd name="connsiteX2917" fmla="*/ 5325775 w 10243893"/>
              <a:gd name="connsiteY2917" fmla="*/ 4292304 h 6867747"/>
              <a:gd name="connsiteX2918" fmla="*/ 3844982 w 10243893"/>
              <a:gd name="connsiteY2918" fmla="*/ 4107764 h 6867747"/>
              <a:gd name="connsiteX2919" fmla="*/ 3844861 w 10243893"/>
              <a:gd name="connsiteY2919" fmla="*/ 4107885 h 6867747"/>
              <a:gd name="connsiteX2920" fmla="*/ 3628033 w 10243893"/>
              <a:gd name="connsiteY2920" fmla="*/ 4178387 h 6867747"/>
              <a:gd name="connsiteX2921" fmla="*/ 3628033 w 10243893"/>
              <a:gd name="connsiteY2921" fmla="*/ 4265457 h 6867747"/>
              <a:gd name="connsiteX2922" fmla="*/ 3710870 w 10243893"/>
              <a:gd name="connsiteY2922" fmla="*/ 4292304 h 6867747"/>
              <a:gd name="connsiteX2923" fmla="*/ 2229956 w 10243893"/>
              <a:gd name="connsiteY2923" fmla="*/ 4107764 h 6867747"/>
              <a:gd name="connsiteX2924" fmla="*/ 2229836 w 10243893"/>
              <a:gd name="connsiteY2924" fmla="*/ 4107885 h 6867747"/>
              <a:gd name="connsiteX2925" fmla="*/ 2013007 w 10243893"/>
              <a:gd name="connsiteY2925" fmla="*/ 4178387 h 6867747"/>
              <a:gd name="connsiteX2926" fmla="*/ 2013007 w 10243893"/>
              <a:gd name="connsiteY2926" fmla="*/ 4265457 h 6867747"/>
              <a:gd name="connsiteX2927" fmla="*/ 2095845 w 10243893"/>
              <a:gd name="connsiteY2927" fmla="*/ 4292304 h 6867747"/>
              <a:gd name="connsiteX2928" fmla="*/ 615052 w 10243893"/>
              <a:gd name="connsiteY2928" fmla="*/ 4107764 h 6867747"/>
              <a:gd name="connsiteX2929" fmla="*/ 614931 w 10243893"/>
              <a:gd name="connsiteY2929" fmla="*/ 4107885 h 6867747"/>
              <a:gd name="connsiteX2930" fmla="*/ 398103 w 10243893"/>
              <a:gd name="connsiteY2930" fmla="*/ 4178387 h 6867747"/>
              <a:gd name="connsiteX2931" fmla="*/ 398103 w 10243893"/>
              <a:gd name="connsiteY2931" fmla="*/ 4265457 h 6867747"/>
              <a:gd name="connsiteX2932" fmla="*/ 480940 w 10243893"/>
              <a:gd name="connsiteY2932" fmla="*/ 4292304 h 6867747"/>
              <a:gd name="connsiteX2933" fmla="*/ 3085055 w 10243893"/>
              <a:gd name="connsiteY2933" fmla="*/ 4107401 h 6867747"/>
              <a:gd name="connsiteX2934" fmla="*/ 3219046 w 10243893"/>
              <a:gd name="connsiteY2934" fmla="*/ 4291941 h 6867747"/>
              <a:gd name="connsiteX2935" fmla="*/ 3301884 w 10243893"/>
              <a:gd name="connsiteY2935" fmla="*/ 4265094 h 6867747"/>
              <a:gd name="connsiteX2936" fmla="*/ 3301884 w 10243893"/>
              <a:gd name="connsiteY2936" fmla="*/ 4178024 h 6867747"/>
              <a:gd name="connsiteX2937" fmla="*/ 3302004 w 10243893"/>
              <a:gd name="connsiteY2937" fmla="*/ 4177903 h 6867747"/>
              <a:gd name="connsiteX2938" fmla="*/ 1470030 w 10243893"/>
              <a:gd name="connsiteY2938" fmla="*/ 4107401 h 6867747"/>
              <a:gd name="connsiteX2939" fmla="*/ 1604142 w 10243893"/>
              <a:gd name="connsiteY2939" fmla="*/ 4291941 h 6867747"/>
              <a:gd name="connsiteX2940" fmla="*/ 1686979 w 10243893"/>
              <a:gd name="connsiteY2940" fmla="*/ 4265094 h 6867747"/>
              <a:gd name="connsiteX2941" fmla="*/ 1686979 w 10243893"/>
              <a:gd name="connsiteY2941" fmla="*/ 4178024 h 6867747"/>
              <a:gd name="connsiteX2942" fmla="*/ 1686979 w 10243893"/>
              <a:gd name="connsiteY2942" fmla="*/ 4177903 h 6867747"/>
              <a:gd name="connsiteX2943" fmla="*/ 9545278 w 10243893"/>
              <a:gd name="connsiteY2943" fmla="*/ 4107280 h 6867747"/>
              <a:gd name="connsiteX2944" fmla="*/ 9679389 w 10243893"/>
              <a:gd name="connsiteY2944" fmla="*/ 4291820 h 6867747"/>
              <a:gd name="connsiteX2945" fmla="*/ 9762227 w 10243893"/>
              <a:gd name="connsiteY2945" fmla="*/ 4264974 h 6867747"/>
              <a:gd name="connsiteX2946" fmla="*/ 9762227 w 10243893"/>
              <a:gd name="connsiteY2946" fmla="*/ 4177903 h 6867747"/>
              <a:gd name="connsiteX2947" fmla="*/ 9762227 w 10243893"/>
              <a:gd name="connsiteY2947" fmla="*/ 4177782 h 6867747"/>
              <a:gd name="connsiteX2948" fmla="*/ 7930494 w 10243893"/>
              <a:gd name="connsiteY2948" fmla="*/ 4107280 h 6867747"/>
              <a:gd name="connsiteX2949" fmla="*/ 8064485 w 10243893"/>
              <a:gd name="connsiteY2949" fmla="*/ 4291820 h 6867747"/>
              <a:gd name="connsiteX2950" fmla="*/ 8147322 w 10243893"/>
              <a:gd name="connsiteY2950" fmla="*/ 4264974 h 6867747"/>
              <a:gd name="connsiteX2951" fmla="*/ 8147322 w 10243893"/>
              <a:gd name="connsiteY2951" fmla="*/ 4177903 h 6867747"/>
              <a:gd name="connsiteX2952" fmla="*/ 8147443 w 10243893"/>
              <a:gd name="connsiteY2952" fmla="*/ 4177782 h 6867747"/>
              <a:gd name="connsiteX2953" fmla="*/ 6315711 w 10243893"/>
              <a:gd name="connsiteY2953" fmla="*/ 4107280 h 6867747"/>
              <a:gd name="connsiteX2954" fmla="*/ 6449822 w 10243893"/>
              <a:gd name="connsiteY2954" fmla="*/ 4291820 h 6867747"/>
              <a:gd name="connsiteX2955" fmla="*/ 6532660 w 10243893"/>
              <a:gd name="connsiteY2955" fmla="*/ 4264974 h 6867747"/>
              <a:gd name="connsiteX2956" fmla="*/ 6532660 w 10243893"/>
              <a:gd name="connsiteY2956" fmla="*/ 4177903 h 6867747"/>
              <a:gd name="connsiteX2957" fmla="*/ 6532660 w 10243893"/>
              <a:gd name="connsiteY2957" fmla="*/ 4177782 h 6867747"/>
              <a:gd name="connsiteX2958" fmla="*/ 4700565 w 10243893"/>
              <a:gd name="connsiteY2958" fmla="*/ 4107280 h 6867747"/>
              <a:gd name="connsiteX2959" fmla="*/ 4834676 w 10243893"/>
              <a:gd name="connsiteY2959" fmla="*/ 4291820 h 6867747"/>
              <a:gd name="connsiteX2960" fmla="*/ 4917514 w 10243893"/>
              <a:gd name="connsiteY2960" fmla="*/ 4264974 h 6867747"/>
              <a:gd name="connsiteX2961" fmla="*/ 4917514 w 10243893"/>
              <a:gd name="connsiteY2961" fmla="*/ 4177903 h 6867747"/>
              <a:gd name="connsiteX2962" fmla="*/ 4917514 w 10243893"/>
              <a:gd name="connsiteY2962" fmla="*/ 4177782 h 6867747"/>
              <a:gd name="connsiteX2963" fmla="*/ 8864440 w 10243893"/>
              <a:gd name="connsiteY2963" fmla="*/ 4051047 h 6867747"/>
              <a:gd name="connsiteX2964" fmla="*/ 8719202 w 10243893"/>
              <a:gd name="connsiteY2964" fmla="*/ 4098210 h 6867747"/>
              <a:gd name="connsiteX2965" fmla="*/ 8719202 w 10243893"/>
              <a:gd name="connsiteY2965" fmla="*/ 4098089 h 6867747"/>
              <a:gd name="connsiteX2966" fmla="*/ 8573965 w 10243893"/>
              <a:gd name="connsiteY2966" fmla="*/ 4297987 h 6867747"/>
              <a:gd name="connsiteX2967" fmla="*/ 8808932 w 10243893"/>
              <a:gd name="connsiteY2967" fmla="*/ 4374294 h 6867747"/>
              <a:gd name="connsiteX2968" fmla="*/ 8954170 w 10243893"/>
              <a:gd name="connsiteY2968" fmla="*/ 4327132 h 6867747"/>
              <a:gd name="connsiteX2969" fmla="*/ 8954170 w 10243893"/>
              <a:gd name="connsiteY2969" fmla="*/ 4174517 h 6867747"/>
              <a:gd name="connsiteX2970" fmla="*/ 7249535 w 10243893"/>
              <a:gd name="connsiteY2970" fmla="*/ 4051047 h 6867747"/>
              <a:gd name="connsiteX2971" fmla="*/ 7104297 w 10243893"/>
              <a:gd name="connsiteY2971" fmla="*/ 4098210 h 6867747"/>
              <a:gd name="connsiteX2972" fmla="*/ 7104297 w 10243893"/>
              <a:gd name="connsiteY2972" fmla="*/ 4098089 h 6867747"/>
              <a:gd name="connsiteX2973" fmla="*/ 6959061 w 10243893"/>
              <a:gd name="connsiteY2973" fmla="*/ 4297987 h 6867747"/>
              <a:gd name="connsiteX2974" fmla="*/ 7194028 w 10243893"/>
              <a:gd name="connsiteY2974" fmla="*/ 4374294 h 6867747"/>
              <a:gd name="connsiteX2975" fmla="*/ 7339266 w 10243893"/>
              <a:gd name="connsiteY2975" fmla="*/ 4327132 h 6867747"/>
              <a:gd name="connsiteX2976" fmla="*/ 7339266 w 10243893"/>
              <a:gd name="connsiteY2976" fmla="*/ 4174517 h 6867747"/>
              <a:gd name="connsiteX2977" fmla="*/ 5634631 w 10243893"/>
              <a:gd name="connsiteY2977" fmla="*/ 4051047 h 6867747"/>
              <a:gd name="connsiteX2978" fmla="*/ 5489393 w 10243893"/>
              <a:gd name="connsiteY2978" fmla="*/ 4098210 h 6867747"/>
              <a:gd name="connsiteX2979" fmla="*/ 5489393 w 10243893"/>
              <a:gd name="connsiteY2979" fmla="*/ 4098089 h 6867747"/>
              <a:gd name="connsiteX2980" fmla="*/ 5344156 w 10243893"/>
              <a:gd name="connsiteY2980" fmla="*/ 4297987 h 6867747"/>
              <a:gd name="connsiteX2981" fmla="*/ 5579124 w 10243893"/>
              <a:gd name="connsiteY2981" fmla="*/ 4374294 h 6867747"/>
              <a:gd name="connsiteX2982" fmla="*/ 5724361 w 10243893"/>
              <a:gd name="connsiteY2982" fmla="*/ 4327132 h 6867747"/>
              <a:gd name="connsiteX2983" fmla="*/ 5724361 w 10243893"/>
              <a:gd name="connsiteY2983" fmla="*/ 4174517 h 6867747"/>
              <a:gd name="connsiteX2984" fmla="*/ 4019726 w 10243893"/>
              <a:gd name="connsiteY2984" fmla="*/ 4051047 h 6867747"/>
              <a:gd name="connsiteX2985" fmla="*/ 3874489 w 10243893"/>
              <a:gd name="connsiteY2985" fmla="*/ 4098210 h 6867747"/>
              <a:gd name="connsiteX2986" fmla="*/ 3874489 w 10243893"/>
              <a:gd name="connsiteY2986" fmla="*/ 4098089 h 6867747"/>
              <a:gd name="connsiteX2987" fmla="*/ 3729252 w 10243893"/>
              <a:gd name="connsiteY2987" fmla="*/ 4297987 h 6867747"/>
              <a:gd name="connsiteX2988" fmla="*/ 3964219 w 10243893"/>
              <a:gd name="connsiteY2988" fmla="*/ 4374294 h 6867747"/>
              <a:gd name="connsiteX2989" fmla="*/ 4109457 w 10243893"/>
              <a:gd name="connsiteY2989" fmla="*/ 4327132 h 6867747"/>
              <a:gd name="connsiteX2990" fmla="*/ 4109457 w 10243893"/>
              <a:gd name="connsiteY2990" fmla="*/ 4174517 h 6867747"/>
              <a:gd name="connsiteX2991" fmla="*/ 2910190 w 10243893"/>
              <a:gd name="connsiteY2991" fmla="*/ 4051047 h 6867747"/>
              <a:gd name="connsiteX2992" fmla="*/ 2820581 w 10243893"/>
              <a:gd name="connsiteY2992" fmla="*/ 4174638 h 6867747"/>
              <a:gd name="connsiteX2993" fmla="*/ 2820581 w 10243893"/>
              <a:gd name="connsiteY2993" fmla="*/ 4327253 h 6867747"/>
              <a:gd name="connsiteX2994" fmla="*/ 2965818 w 10243893"/>
              <a:gd name="connsiteY2994" fmla="*/ 4374415 h 6867747"/>
              <a:gd name="connsiteX2995" fmla="*/ 3200665 w 10243893"/>
              <a:gd name="connsiteY2995" fmla="*/ 4298108 h 6867747"/>
              <a:gd name="connsiteX2996" fmla="*/ 3055548 w 10243893"/>
              <a:gd name="connsiteY2996" fmla="*/ 4098210 h 6867747"/>
              <a:gd name="connsiteX2997" fmla="*/ 2910311 w 10243893"/>
              <a:gd name="connsiteY2997" fmla="*/ 4051047 h 6867747"/>
              <a:gd name="connsiteX2998" fmla="*/ 1295285 w 10243893"/>
              <a:gd name="connsiteY2998" fmla="*/ 4051047 h 6867747"/>
              <a:gd name="connsiteX2999" fmla="*/ 1205555 w 10243893"/>
              <a:gd name="connsiteY2999" fmla="*/ 4174638 h 6867747"/>
              <a:gd name="connsiteX3000" fmla="*/ 1205555 w 10243893"/>
              <a:gd name="connsiteY3000" fmla="*/ 4327253 h 6867747"/>
              <a:gd name="connsiteX3001" fmla="*/ 1350792 w 10243893"/>
              <a:gd name="connsiteY3001" fmla="*/ 4374415 h 6867747"/>
              <a:gd name="connsiteX3002" fmla="*/ 1585760 w 10243893"/>
              <a:gd name="connsiteY3002" fmla="*/ 4298108 h 6867747"/>
              <a:gd name="connsiteX3003" fmla="*/ 1440644 w 10243893"/>
              <a:gd name="connsiteY3003" fmla="*/ 4098210 h 6867747"/>
              <a:gd name="connsiteX3004" fmla="*/ 1295406 w 10243893"/>
              <a:gd name="connsiteY3004" fmla="*/ 4051047 h 6867747"/>
              <a:gd name="connsiteX3005" fmla="*/ 9370654 w 10243893"/>
              <a:gd name="connsiteY3005" fmla="*/ 4050926 h 6867747"/>
              <a:gd name="connsiteX3006" fmla="*/ 9280924 w 10243893"/>
              <a:gd name="connsiteY3006" fmla="*/ 4174517 h 6867747"/>
              <a:gd name="connsiteX3007" fmla="*/ 9280924 w 10243893"/>
              <a:gd name="connsiteY3007" fmla="*/ 4327132 h 6867747"/>
              <a:gd name="connsiteX3008" fmla="*/ 9426161 w 10243893"/>
              <a:gd name="connsiteY3008" fmla="*/ 4374294 h 6867747"/>
              <a:gd name="connsiteX3009" fmla="*/ 9661008 w 10243893"/>
              <a:gd name="connsiteY3009" fmla="*/ 4297987 h 6867747"/>
              <a:gd name="connsiteX3010" fmla="*/ 9515892 w 10243893"/>
              <a:gd name="connsiteY3010" fmla="*/ 4098089 h 6867747"/>
              <a:gd name="connsiteX3011" fmla="*/ 7755629 w 10243893"/>
              <a:gd name="connsiteY3011" fmla="*/ 4050926 h 6867747"/>
              <a:gd name="connsiteX3012" fmla="*/ 7666019 w 10243893"/>
              <a:gd name="connsiteY3012" fmla="*/ 4174517 h 6867747"/>
              <a:gd name="connsiteX3013" fmla="*/ 7666019 w 10243893"/>
              <a:gd name="connsiteY3013" fmla="*/ 4327132 h 6867747"/>
              <a:gd name="connsiteX3014" fmla="*/ 7811257 w 10243893"/>
              <a:gd name="connsiteY3014" fmla="*/ 4374294 h 6867747"/>
              <a:gd name="connsiteX3015" fmla="*/ 8046103 w 10243893"/>
              <a:gd name="connsiteY3015" fmla="*/ 4297987 h 6867747"/>
              <a:gd name="connsiteX3016" fmla="*/ 7900987 w 10243893"/>
              <a:gd name="connsiteY3016" fmla="*/ 4098089 h 6867747"/>
              <a:gd name="connsiteX3017" fmla="*/ 7755750 w 10243893"/>
              <a:gd name="connsiteY3017" fmla="*/ 4050926 h 6867747"/>
              <a:gd name="connsiteX3018" fmla="*/ 6140966 w 10243893"/>
              <a:gd name="connsiteY3018" fmla="*/ 4050926 h 6867747"/>
              <a:gd name="connsiteX3019" fmla="*/ 6051236 w 10243893"/>
              <a:gd name="connsiteY3019" fmla="*/ 4174517 h 6867747"/>
              <a:gd name="connsiteX3020" fmla="*/ 6051236 w 10243893"/>
              <a:gd name="connsiteY3020" fmla="*/ 4327132 h 6867747"/>
              <a:gd name="connsiteX3021" fmla="*/ 6196474 w 10243893"/>
              <a:gd name="connsiteY3021" fmla="*/ 4374294 h 6867747"/>
              <a:gd name="connsiteX3022" fmla="*/ 6431441 w 10243893"/>
              <a:gd name="connsiteY3022" fmla="*/ 4297987 h 6867747"/>
              <a:gd name="connsiteX3023" fmla="*/ 6286325 w 10243893"/>
              <a:gd name="connsiteY3023" fmla="*/ 4098089 h 6867747"/>
              <a:gd name="connsiteX3024" fmla="*/ 6141087 w 10243893"/>
              <a:gd name="connsiteY3024" fmla="*/ 4050926 h 6867747"/>
              <a:gd name="connsiteX3025" fmla="*/ 4525941 w 10243893"/>
              <a:gd name="connsiteY3025" fmla="*/ 4050926 h 6867747"/>
              <a:gd name="connsiteX3026" fmla="*/ 4436211 w 10243893"/>
              <a:gd name="connsiteY3026" fmla="*/ 4174517 h 6867747"/>
              <a:gd name="connsiteX3027" fmla="*/ 4436211 w 10243893"/>
              <a:gd name="connsiteY3027" fmla="*/ 4327132 h 6867747"/>
              <a:gd name="connsiteX3028" fmla="*/ 4581448 w 10243893"/>
              <a:gd name="connsiteY3028" fmla="*/ 4374294 h 6867747"/>
              <a:gd name="connsiteX3029" fmla="*/ 4816295 w 10243893"/>
              <a:gd name="connsiteY3029" fmla="*/ 4297987 h 6867747"/>
              <a:gd name="connsiteX3030" fmla="*/ 4671178 w 10243893"/>
              <a:gd name="connsiteY3030" fmla="*/ 4098089 h 6867747"/>
              <a:gd name="connsiteX3031" fmla="*/ 2404701 w 10243893"/>
              <a:gd name="connsiteY3031" fmla="*/ 4050805 h 6867747"/>
              <a:gd name="connsiteX3032" fmla="*/ 2259463 w 10243893"/>
              <a:gd name="connsiteY3032" fmla="*/ 4097968 h 6867747"/>
              <a:gd name="connsiteX3033" fmla="*/ 2259463 w 10243893"/>
              <a:gd name="connsiteY3033" fmla="*/ 4097847 h 6867747"/>
              <a:gd name="connsiteX3034" fmla="*/ 2114226 w 10243893"/>
              <a:gd name="connsiteY3034" fmla="*/ 4297746 h 6867747"/>
              <a:gd name="connsiteX3035" fmla="*/ 2349194 w 10243893"/>
              <a:gd name="connsiteY3035" fmla="*/ 4374053 h 6867747"/>
              <a:gd name="connsiteX3036" fmla="*/ 2494431 w 10243893"/>
              <a:gd name="connsiteY3036" fmla="*/ 4326890 h 6867747"/>
              <a:gd name="connsiteX3037" fmla="*/ 2494431 w 10243893"/>
              <a:gd name="connsiteY3037" fmla="*/ 4174276 h 6867747"/>
              <a:gd name="connsiteX3038" fmla="*/ 789796 w 10243893"/>
              <a:gd name="connsiteY3038" fmla="*/ 4050805 h 6867747"/>
              <a:gd name="connsiteX3039" fmla="*/ 644559 w 10243893"/>
              <a:gd name="connsiteY3039" fmla="*/ 4097968 h 6867747"/>
              <a:gd name="connsiteX3040" fmla="*/ 644559 w 10243893"/>
              <a:gd name="connsiteY3040" fmla="*/ 4097847 h 6867747"/>
              <a:gd name="connsiteX3041" fmla="*/ 499322 w 10243893"/>
              <a:gd name="connsiteY3041" fmla="*/ 4297746 h 6867747"/>
              <a:gd name="connsiteX3042" fmla="*/ 734289 w 10243893"/>
              <a:gd name="connsiteY3042" fmla="*/ 4374053 h 6867747"/>
              <a:gd name="connsiteX3043" fmla="*/ 879527 w 10243893"/>
              <a:gd name="connsiteY3043" fmla="*/ 4326890 h 6867747"/>
              <a:gd name="connsiteX3044" fmla="*/ 879527 w 10243893"/>
              <a:gd name="connsiteY3044" fmla="*/ 4174276 h 6867747"/>
              <a:gd name="connsiteX3045" fmla="*/ 9117909 w 10243893"/>
              <a:gd name="connsiteY3045" fmla="*/ 3968936 h 6867747"/>
              <a:gd name="connsiteX3046" fmla="*/ 9117909 w 10243893"/>
              <a:gd name="connsiteY3046" fmla="*/ 3969057 h 6867747"/>
              <a:gd name="connsiteX3047" fmla="*/ 8972672 w 10243893"/>
              <a:gd name="connsiteY3047" fmla="*/ 4016219 h 6867747"/>
              <a:gd name="connsiteX3048" fmla="*/ 8972672 w 10243893"/>
              <a:gd name="connsiteY3048" fmla="*/ 4168834 h 6867747"/>
              <a:gd name="connsiteX3049" fmla="*/ 9117909 w 10243893"/>
              <a:gd name="connsiteY3049" fmla="*/ 4368490 h 6867747"/>
              <a:gd name="connsiteX3050" fmla="*/ 9263147 w 10243893"/>
              <a:gd name="connsiteY3050" fmla="*/ 4168713 h 6867747"/>
              <a:gd name="connsiteX3051" fmla="*/ 9263147 w 10243893"/>
              <a:gd name="connsiteY3051" fmla="*/ 4016219 h 6867747"/>
              <a:gd name="connsiteX3052" fmla="*/ 7502642 w 10243893"/>
              <a:gd name="connsiteY3052" fmla="*/ 3968936 h 6867747"/>
              <a:gd name="connsiteX3053" fmla="*/ 7502642 w 10243893"/>
              <a:gd name="connsiteY3053" fmla="*/ 3969057 h 6867747"/>
              <a:gd name="connsiteX3054" fmla="*/ 7357405 w 10243893"/>
              <a:gd name="connsiteY3054" fmla="*/ 4016219 h 6867747"/>
              <a:gd name="connsiteX3055" fmla="*/ 7357405 w 10243893"/>
              <a:gd name="connsiteY3055" fmla="*/ 4168834 h 6867747"/>
              <a:gd name="connsiteX3056" fmla="*/ 7502642 w 10243893"/>
              <a:gd name="connsiteY3056" fmla="*/ 4368490 h 6867747"/>
              <a:gd name="connsiteX3057" fmla="*/ 7647880 w 10243893"/>
              <a:gd name="connsiteY3057" fmla="*/ 4168834 h 6867747"/>
              <a:gd name="connsiteX3058" fmla="*/ 7647880 w 10243893"/>
              <a:gd name="connsiteY3058" fmla="*/ 4168713 h 6867747"/>
              <a:gd name="connsiteX3059" fmla="*/ 7647880 w 10243893"/>
              <a:gd name="connsiteY3059" fmla="*/ 4016219 h 6867747"/>
              <a:gd name="connsiteX3060" fmla="*/ 5888101 w 10243893"/>
              <a:gd name="connsiteY3060" fmla="*/ 3968936 h 6867747"/>
              <a:gd name="connsiteX3061" fmla="*/ 5888101 w 10243893"/>
              <a:gd name="connsiteY3061" fmla="*/ 3969057 h 6867747"/>
              <a:gd name="connsiteX3062" fmla="*/ 5742864 w 10243893"/>
              <a:gd name="connsiteY3062" fmla="*/ 4016219 h 6867747"/>
              <a:gd name="connsiteX3063" fmla="*/ 5742864 w 10243893"/>
              <a:gd name="connsiteY3063" fmla="*/ 4168834 h 6867747"/>
              <a:gd name="connsiteX3064" fmla="*/ 5888101 w 10243893"/>
              <a:gd name="connsiteY3064" fmla="*/ 4368490 h 6867747"/>
              <a:gd name="connsiteX3065" fmla="*/ 6033338 w 10243893"/>
              <a:gd name="connsiteY3065" fmla="*/ 4168834 h 6867747"/>
              <a:gd name="connsiteX3066" fmla="*/ 6033338 w 10243893"/>
              <a:gd name="connsiteY3066" fmla="*/ 4168713 h 6867747"/>
              <a:gd name="connsiteX3067" fmla="*/ 6033338 w 10243893"/>
              <a:gd name="connsiteY3067" fmla="*/ 4016219 h 6867747"/>
              <a:gd name="connsiteX3068" fmla="*/ 4273196 w 10243893"/>
              <a:gd name="connsiteY3068" fmla="*/ 3968936 h 6867747"/>
              <a:gd name="connsiteX3069" fmla="*/ 4273196 w 10243893"/>
              <a:gd name="connsiteY3069" fmla="*/ 3969057 h 6867747"/>
              <a:gd name="connsiteX3070" fmla="*/ 4127959 w 10243893"/>
              <a:gd name="connsiteY3070" fmla="*/ 4016219 h 6867747"/>
              <a:gd name="connsiteX3071" fmla="*/ 4127959 w 10243893"/>
              <a:gd name="connsiteY3071" fmla="*/ 4168834 h 6867747"/>
              <a:gd name="connsiteX3072" fmla="*/ 4273196 w 10243893"/>
              <a:gd name="connsiteY3072" fmla="*/ 4368490 h 6867747"/>
              <a:gd name="connsiteX3073" fmla="*/ 4418434 w 10243893"/>
              <a:gd name="connsiteY3073" fmla="*/ 4168713 h 6867747"/>
              <a:gd name="connsiteX3074" fmla="*/ 4418434 w 10243893"/>
              <a:gd name="connsiteY3074" fmla="*/ 4016219 h 6867747"/>
              <a:gd name="connsiteX3075" fmla="*/ 1042420 w 10243893"/>
              <a:gd name="connsiteY3075" fmla="*/ 3968936 h 6867747"/>
              <a:gd name="connsiteX3076" fmla="*/ 1042420 w 10243893"/>
              <a:gd name="connsiteY3076" fmla="*/ 3969057 h 6867747"/>
              <a:gd name="connsiteX3077" fmla="*/ 897183 w 10243893"/>
              <a:gd name="connsiteY3077" fmla="*/ 4016219 h 6867747"/>
              <a:gd name="connsiteX3078" fmla="*/ 897183 w 10243893"/>
              <a:gd name="connsiteY3078" fmla="*/ 4168834 h 6867747"/>
              <a:gd name="connsiteX3079" fmla="*/ 1042420 w 10243893"/>
              <a:gd name="connsiteY3079" fmla="*/ 4368490 h 6867747"/>
              <a:gd name="connsiteX3080" fmla="*/ 1187657 w 10243893"/>
              <a:gd name="connsiteY3080" fmla="*/ 4168834 h 6867747"/>
              <a:gd name="connsiteX3081" fmla="*/ 1187657 w 10243893"/>
              <a:gd name="connsiteY3081" fmla="*/ 4168713 h 6867747"/>
              <a:gd name="connsiteX3082" fmla="*/ 1187657 w 10243893"/>
              <a:gd name="connsiteY3082" fmla="*/ 4016219 h 6867747"/>
              <a:gd name="connsiteX3083" fmla="*/ 2657808 w 10243893"/>
              <a:gd name="connsiteY3083" fmla="*/ 3968694 h 6867747"/>
              <a:gd name="connsiteX3084" fmla="*/ 2657808 w 10243893"/>
              <a:gd name="connsiteY3084" fmla="*/ 3968815 h 6867747"/>
              <a:gd name="connsiteX3085" fmla="*/ 2512571 w 10243893"/>
              <a:gd name="connsiteY3085" fmla="*/ 4015977 h 6867747"/>
              <a:gd name="connsiteX3086" fmla="*/ 2512571 w 10243893"/>
              <a:gd name="connsiteY3086" fmla="*/ 4168592 h 6867747"/>
              <a:gd name="connsiteX3087" fmla="*/ 2657808 w 10243893"/>
              <a:gd name="connsiteY3087" fmla="*/ 4368248 h 6867747"/>
              <a:gd name="connsiteX3088" fmla="*/ 2803046 w 10243893"/>
              <a:gd name="connsiteY3088" fmla="*/ 4168592 h 6867747"/>
              <a:gd name="connsiteX3089" fmla="*/ 2803046 w 10243893"/>
              <a:gd name="connsiteY3089" fmla="*/ 4168471 h 6867747"/>
              <a:gd name="connsiteX3090" fmla="*/ 2803046 w 10243893"/>
              <a:gd name="connsiteY3090" fmla="*/ 4015977 h 6867747"/>
              <a:gd name="connsiteX3091" fmla="*/ 10070962 w 10243893"/>
              <a:gd name="connsiteY3091" fmla="*/ 3937252 h 6867747"/>
              <a:gd name="connsiteX3092" fmla="*/ 10070962 w 10243893"/>
              <a:gd name="connsiteY3092" fmla="*/ 3937419 h 6867747"/>
              <a:gd name="connsiteX3093" fmla="*/ 9936971 w 10243893"/>
              <a:gd name="connsiteY3093" fmla="*/ 4121791 h 6867747"/>
              <a:gd name="connsiteX3094" fmla="*/ 9988125 w 10243893"/>
              <a:gd name="connsiteY3094" fmla="*/ 4192294 h 6867747"/>
              <a:gd name="connsiteX3095" fmla="*/ 10070962 w 10243893"/>
              <a:gd name="connsiteY3095" fmla="*/ 4165326 h 6867747"/>
              <a:gd name="connsiteX3096" fmla="*/ 10070962 w 10243893"/>
              <a:gd name="connsiteY3096" fmla="*/ 3937419 h 6867747"/>
              <a:gd name="connsiteX3097" fmla="*/ 10071083 w 10243893"/>
              <a:gd name="connsiteY3097" fmla="*/ 3937252 h 6867747"/>
              <a:gd name="connsiteX3098" fmla="*/ 8455815 w 10243893"/>
              <a:gd name="connsiteY3098" fmla="*/ 3937252 h 6867747"/>
              <a:gd name="connsiteX3099" fmla="*/ 8321825 w 10243893"/>
              <a:gd name="connsiteY3099" fmla="*/ 4121791 h 6867747"/>
              <a:gd name="connsiteX3100" fmla="*/ 8372979 w 10243893"/>
              <a:gd name="connsiteY3100" fmla="*/ 4192294 h 6867747"/>
              <a:gd name="connsiteX3101" fmla="*/ 8455815 w 10243893"/>
              <a:gd name="connsiteY3101" fmla="*/ 4165326 h 6867747"/>
              <a:gd name="connsiteX3102" fmla="*/ 6841154 w 10243893"/>
              <a:gd name="connsiteY3102" fmla="*/ 3937252 h 6867747"/>
              <a:gd name="connsiteX3103" fmla="*/ 6841154 w 10243893"/>
              <a:gd name="connsiteY3103" fmla="*/ 3937417 h 6867747"/>
              <a:gd name="connsiteX3104" fmla="*/ 6707163 w 10243893"/>
              <a:gd name="connsiteY3104" fmla="*/ 4121791 h 6867747"/>
              <a:gd name="connsiteX3105" fmla="*/ 6758316 w 10243893"/>
              <a:gd name="connsiteY3105" fmla="*/ 4192294 h 6867747"/>
              <a:gd name="connsiteX3106" fmla="*/ 6841154 w 10243893"/>
              <a:gd name="connsiteY3106" fmla="*/ 4165326 h 6867747"/>
              <a:gd name="connsiteX3107" fmla="*/ 6841154 w 10243893"/>
              <a:gd name="connsiteY3107" fmla="*/ 3937417 h 6867747"/>
              <a:gd name="connsiteX3108" fmla="*/ 6841274 w 10243893"/>
              <a:gd name="connsiteY3108" fmla="*/ 3937252 h 6867747"/>
              <a:gd name="connsiteX3109" fmla="*/ 9780366 w 10243893"/>
              <a:gd name="connsiteY3109" fmla="*/ 3937131 h 6867747"/>
              <a:gd name="connsiteX3110" fmla="*/ 9780366 w 10243893"/>
              <a:gd name="connsiteY3110" fmla="*/ 4165206 h 6867747"/>
              <a:gd name="connsiteX3111" fmla="*/ 9863203 w 10243893"/>
              <a:gd name="connsiteY3111" fmla="*/ 4192173 h 6867747"/>
              <a:gd name="connsiteX3112" fmla="*/ 9914357 w 10243893"/>
              <a:gd name="connsiteY3112" fmla="*/ 4121671 h 6867747"/>
              <a:gd name="connsiteX3113" fmla="*/ 9914478 w 10243893"/>
              <a:gd name="connsiteY3113" fmla="*/ 4121671 h 6867747"/>
              <a:gd name="connsiteX3114" fmla="*/ 8165462 w 10243893"/>
              <a:gd name="connsiteY3114" fmla="*/ 3937131 h 6867747"/>
              <a:gd name="connsiteX3115" fmla="*/ 8165462 w 10243893"/>
              <a:gd name="connsiteY3115" fmla="*/ 4165206 h 6867747"/>
              <a:gd name="connsiteX3116" fmla="*/ 8248299 w 10243893"/>
              <a:gd name="connsiteY3116" fmla="*/ 4192173 h 6867747"/>
              <a:gd name="connsiteX3117" fmla="*/ 8299453 w 10243893"/>
              <a:gd name="connsiteY3117" fmla="*/ 4121671 h 6867747"/>
              <a:gd name="connsiteX3118" fmla="*/ 8299574 w 10243893"/>
              <a:gd name="connsiteY3118" fmla="*/ 4121671 h 6867747"/>
              <a:gd name="connsiteX3119" fmla="*/ 6550800 w 10243893"/>
              <a:gd name="connsiteY3119" fmla="*/ 3937131 h 6867747"/>
              <a:gd name="connsiteX3120" fmla="*/ 6550800 w 10243893"/>
              <a:gd name="connsiteY3120" fmla="*/ 4165206 h 6867747"/>
              <a:gd name="connsiteX3121" fmla="*/ 6633637 w 10243893"/>
              <a:gd name="connsiteY3121" fmla="*/ 4192173 h 6867747"/>
              <a:gd name="connsiteX3122" fmla="*/ 6684791 w 10243893"/>
              <a:gd name="connsiteY3122" fmla="*/ 4121671 h 6867747"/>
              <a:gd name="connsiteX3123" fmla="*/ 6684911 w 10243893"/>
              <a:gd name="connsiteY3123" fmla="*/ 4121671 h 6867747"/>
              <a:gd name="connsiteX3124" fmla="*/ 5224798 w 10243893"/>
              <a:gd name="connsiteY3124" fmla="*/ 3937131 h 6867747"/>
              <a:gd name="connsiteX3125" fmla="*/ 5224798 w 10243893"/>
              <a:gd name="connsiteY3125" fmla="*/ 3937298 h 6867747"/>
              <a:gd name="connsiteX3126" fmla="*/ 5090807 w 10243893"/>
              <a:gd name="connsiteY3126" fmla="*/ 4121671 h 6867747"/>
              <a:gd name="connsiteX3127" fmla="*/ 5141961 w 10243893"/>
              <a:gd name="connsiteY3127" fmla="*/ 4192173 h 6867747"/>
              <a:gd name="connsiteX3128" fmla="*/ 5224798 w 10243893"/>
              <a:gd name="connsiteY3128" fmla="*/ 4165206 h 6867747"/>
              <a:gd name="connsiteX3129" fmla="*/ 5224798 w 10243893"/>
              <a:gd name="connsiteY3129" fmla="*/ 3937298 h 6867747"/>
              <a:gd name="connsiteX3130" fmla="*/ 5224919 w 10243893"/>
              <a:gd name="connsiteY3130" fmla="*/ 3937131 h 6867747"/>
              <a:gd name="connsiteX3131" fmla="*/ 3609893 w 10243893"/>
              <a:gd name="connsiteY3131" fmla="*/ 3937131 h 6867747"/>
              <a:gd name="connsiteX3132" fmla="*/ 3475902 w 10243893"/>
              <a:gd name="connsiteY3132" fmla="*/ 4121671 h 6867747"/>
              <a:gd name="connsiteX3133" fmla="*/ 3527056 w 10243893"/>
              <a:gd name="connsiteY3133" fmla="*/ 4192173 h 6867747"/>
              <a:gd name="connsiteX3134" fmla="*/ 3609893 w 10243893"/>
              <a:gd name="connsiteY3134" fmla="*/ 4165206 h 6867747"/>
              <a:gd name="connsiteX3135" fmla="*/ 1994989 w 10243893"/>
              <a:gd name="connsiteY3135" fmla="*/ 3937131 h 6867747"/>
              <a:gd name="connsiteX3136" fmla="*/ 1994989 w 10243893"/>
              <a:gd name="connsiteY3136" fmla="*/ 3937298 h 6867747"/>
              <a:gd name="connsiteX3137" fmla="*/ 1860998 w 10243893"/>
              <a:gd name="connsiteY3137" fmla="*/ 4121671 h 6867747"/>
              <a:gd name="connsiteX3138" fmla="*/ 1912151 w 10243893"/>
              <a:gd name="connsiteY3138" fmla="*/ 4192173 h 6867747"/>
              <a:gd name="connsiteX3139" fmla="*/ 1994989 w 10243893"/>
              <a:gd name="connsiteY3139" fmla="*/ 4165206 h 6867747"/>
              <a:gd name="connsiteX3140" fmla="*/ 1994989 w 10243893"/>
              <a:gd name="connsiteY3140" fmla="*/ 3937298 h 6867747"/>
              <a:gd name="connsiteX3141" fmla="*/ 1995110 w 10243893"/>
              <a:gd name="connsiteY3141" fmla="*/ 3937131 h 6867747"/>
              <a:gd name="connsiteX3142" fmla="*/ 380084 w 10243893"/>
              <a:gd name="connsiteY3142" fmla="*/ 3937131 h 6867747"/>
              <a:gd name="connsiteX3143" fmla="*/ 380084 w 10243893"/>
              <a:gd name="connsiteY3143" fmla="*/ 3937298 h 6867747"/>
              <a:gd name="connsiteX3144" fmla="*/ 246093 w 10243893"/>
              <a:gd name="connsiteY3144" fmla="*/ 4121671 h 6867747"/>
              <a:gd name="connsiteX3145" fmla="*/ 297247 w 10243893"/>
              <a:gd name="connsiteY3145" fmla="*/ 4192173 h 6867747"/>
              <a:gd name="connsiteX3146" fmla="*/ 380084 w 10243893"/>
              <a:gd name="connsiteY3146" fmla="*/ 4165206 h 6867747"/>
              <a:gd name="connsiteX3147" fmla="*/ 380084 w 10243893"/>
              <a:gd name="connsiteY3147" fmla="*/ 3937298 h 6867747"/>
              <a:gd name="connsiteX3148" fmla="*/ 380205 w 10243893"/>
              <a:gd name="connsiteY3148" fmla="*/ 3937131 h 6867747"/>
              <a:gd name="connsiteX3149" fmla="*/ 4934444 w 10243893"/>
              <a:gd name="connsiteY3149" fmla="*/ 3937010 h 6867747"/>
              <a:gd name="connsiteX3150" fmla="*/ 4934444 w 10243893"/>
              <a:gd name="connsiteY3150" fmla="*/ 4165085 h 6867747"/>
              <a:gd name="connsiteX3151" fmla="*/ 5017281 w 10243893"/>
              <a:gd name="connsiteY3151" fmla="*/ 4192052 h 6867747"/>
              <a:gd name="connsiteX3152" fmla="*/ 5068435 w 10243893"/>
              <a:gd name="connsiteY3152" fmla="*/ 4121550 h 6867747"/>
              <a:gd name="connsiteX3153" fmla="*/ 5068556 w 10243893"/>
              <a:gd name="connsiteY3153" fmla="*/ 4121550 h 6867747"/>
              <a:gd name="connsiteX3154" fmla="*/ 3319539 w 10243893"/>
              <a:gd name="connsiteY3154" fmla="*/ 3937010 h 6867747"/>
              <a:gd name="connsiteX3155" fmla="*/ 3319539 w 10243893"/>
              <a:gd name="connsiteY3155" fmla="*/ 4165085 h 6867747"/>
              <a:gd name="connsiteX3156" fmla="*/ 3402377 w 10243893"/>
              <a:gd name="connsiteY3156" fmla="*/ 4192052 h 6867747"/>
              <a:gd name="connsiteX3157" fmla="*/ 3453530 w 10243893"/>
              <a:gd name="connsiteY3157" fmla="*/ 4121550 h 6867747"/>
              <a:gd name="connsiteX3158" fmla="*/ 3453651 w 10243893"/>
              <a:gd name="connsiteY3158" fmla="*/ 4121550 h 6867747"/>
              <a:gd name="connsiteX3159" fmla="*/ 1704635 w 10243893"/>
              <a:gd name="connsiteY3159" fmla="*/ 3937010 h 6867747"/>
              <a:gd name="connsiteX3160" fmla="*/ 1704635 w 10243893"/>
              <a:gd name="connsiteY3160" fmla="*/ 4165085 h 6867747"/>
              <a:gd name="connsiteX3161" fmla="*/ 1787472 w 10243893"/>
              <a:gd name="connsiteY3161" fmla="*/ 4192052 h 6867747"/>
              <a:gd name="connsiteX3162" fmla="*/ 1838626 w 10243893"/>
              <a:gd name="connsiteY3162" fmla="*/ 4121550 h 6867747"/>
              <a:gd name="connsiteX3163" fmla="*/ 1838747 w 10243893"/>
              <a:gd name="connsiteY3163" fmla="*/ 4121550 h 6867747"/>
              <a:gd name="connsiteX3164" fmla="*/ 89730 w 10243893"/>
              <a:gd name="connsiteY3164" fmla="*/ 3936889 h 6867747"/>
              <a:gd name="connsiteX3165" fmla="*/ 89730 w 10243893"/>
              <a:gd name="connsiteY3165" fmla="*/ 4164964 h 6867747"/>
              <a:gd name="connsiteX3166" fmla="*/ 172568 w 10243893"/>
              <a:gd name="connsiteY3166" fmla="*/ 4191931 h 6867747"/>
              <a:gd name="connsiteX3167" fmla="*/ 223721 w 10243893"/>
              <a:gd name="connsiteY3167" fmla="*/ 4121429 h 6867747"/>
              <a:gd name="connsiteX3168" fmla="*/ 223842 w 10243893"/>
              <a:gd name="connsiteY3168" fmla="*/ 4121429 h 6867747"/>
              <a:gd name="connsiteX3169" fmla="*/ 8562476 w 10243893"/>
              <a:gd name="connsiteY3169" fmla="*/ 3788870 h 6867747"/>
              <a:gd name="connsiteX3170" fmla="*/ 8472746 w 10243893"/>
              <a:gd name="connsiteY3170" fmla="*/ 3912340 h 6867747"/>
              <a:gd name="connsiteX3171" fmla="*/ 8472746 w 10243893"/>
              <a:gd name="connsiteY3171" fmla="*/ 4159401 h 6867747"/>
              <a:gd name="connsiteX3172" fmla="*/ 8707593 w 10243893"/>
              <a:gd name="connsiteY3172" fmla="*/ 4083094 h 6867747"/>
              <a:gd name="connsiteX3173" fmla="*/ 8797323 w 10243893"/>
              <a:gd name="connsiteY3173" fmla="*/ 3959624 h 6867747"/>
              <a:gd name="connsiteX3174" fmla="*/ 8707593 w 10243893"/>
              <a:gd name="connsiteY3174" fmla="*/ 3836275 h 6867747"/>
              <a:gd name="connsiteX3175" fmla="*/ 8562476 w 10243893"/>
              <a:gd name="connsiteY3175" fmla="*/ 3789112 h 6867747"/>
              <a:gd name="connsiteX3176" fmla="*/ 6947572 w 10243893"/>
              <a:gd name="connsiteY3176" fmla="*/ 3788870 h 6867747"/>
              <a:gd name="connsiteX3177" fmla="*/ 6857842 w 10243893"/>
              <a:gd name="connsiteY3177" fmla="*/ 3912340 h 6867747"/>
              <a:gd name="connsiteX3178" fmla="*/ 6857842 w 10243893"/>
              <a:gd name="connsiteY3178" fmla="*/ 4159401 h 6867747"/>
              <a:gd name="connsiteX3179" fmla="*/ 7092689 w 10243893"/>
              <a:gd name="connsiteY3179" fmla="*/ 4083094 h 6867747"/>
              <a:gd name="connsiteX3180" fmla="*/ 7182419 w 10243893"/>
              <a:gd name="connsiteY3180" fmla="*/ 3959624 h 6867747"/>
              <a:gd name="connsiteX3181" fmla="*/ 7092689 w 10243893"/>
              <a:gd name="connsiteY3181" fmla="*/ 3836275 h 6867747"/>
              <a:gd name="connsiteX3182" fmla="*/ 6947572 w 10243893"/>
              <a:gd name="connsiteY3182" fmla="*/ 3789112 h 6867747"/>
              <a:gd name="connsiteX3183" fmla="*/ 5332668 w 10243893"/>
              <a:gd name="connsiteY3183" fmla="*/ 3788870 h 6867747"/>
              <a:gd name="connsiteX3184" fmla="*/ 5242937 w 10243893"/>
              <a:gd name="connsiteY3184" fmla="*/ 3912340 h 6867747"/>
              <a:gd name="connsiteX3185" fmla="*/ 5242937 w 10243893"/>
              <a:gd name="connsiteY3185" fmla="*/ 4159401 h 6867747"/>
              <a:gd name="connsiteX3186" fmla="*/ 5477784 w 10243893"/>
              <a:gd name="connsiteY3186" fmla="*/ 4083094 h 6867747"/>
              <a:gd name="connsiteX3187" fmla="*/ 5567515 w 10243893"/>
              <a:gd name="connsiteY3187" fmla="*/ 3959624 h 6867747"/>
              <a:gd name="connsiteX3188" fmla="*/ 5477784 w 10243893"/>
              <a:gd name="connsiteY3188" fmla="*/ 3836275 h 6867747"/>
              <a:gd name="connsiteX3189" fmla="*/ 5332668 w 10243893"/>
              <a:gd name="connsiteY3189" fmla="*/ 3789112 h 6867747"/>
              <a:gd name="connsiteX3190" fmla="*/ 3717763 w 10243893"/>
              <a:gd name="connsiteY3190" fmla="*/ 3788870 h 6867747"/>
              <a:gd name="connsiteX3191" fmla="*/ 3628033 w 10243893"/>
              <a:gd name="connsiteY3191" fmla="*/ 3912340 h 6867747"/>
              <a:gd name="connsiteX3192" fmla="*/ 3628033 w 10243893"/>
              <a:gd name="connsiteY3192" fmla="*/ 4159401 h 6867747"/>
              <a:gd name="connsiteX3193" fmla="*/ 3862879 w 10243893"/>
              <a:gd name="connsiteY3193" fmla="*/ 4083094 h 6867747"/>
              <a:gd name="connsiteX3194" fmla="*/ 3952610 w 10243893"/>
              <a:gd name="connsiteY3194" fmla="*/ 3959624 h 6867747"/>
              <a:gd name="connsiteX3195" fmla="*/ 3862879 w 10243893"/>
              <a:gd name="connsiteY3195" fmla="*/ 3836275 h 6867747"/>
              <a:gd name="connsiteX3196" fmla="*/ 3717763 w 10243893"/>
              <a:gd name="connsiteY3196" fmla="*/ 3789112 h 6867747"/>
              <a:gd name="connsiteX3197" fmla="*/ 3212032 w 10243893"/>
              <a:gd name="connsiteY3197" fmla="*/ 3788628 h 6867747"/>
              <a:gd name="connsiteX3198" fmla="*/ 3066916 w 10243893"/>
              <a:gd name="connsiteY3198" fmla="*/ 3835791 h 6867747"/>
              <a:gd name="connsiteX3199" fmla="*/ 3066916 w 10243893"/>
              <a:gd name="connsiteY3199" fmla="*/ 3836033 h 6867747"/>
              <a:gd name="connsiteX3200" fmla="*/ 2977185 w 10243893"/>
              <a:gd name="connsiteY3200" fmla="*/ 3959382 h 6867747"/>
              <a:gd name="connsiteX3201" fmla="*/ 3066916 w 10243893"/>
              <a:gd name="connsiteY3201" fmla="*/ 4082852 h 6867747"/>
              <a:gd name="connsiteX3202" fmla="*/ 3301763 w 10243893"/>
              <a:gd name="connsiteY3202" fmla="*/ 4159159 h 6867747"/>
              <a:gd name="connsiteX3203" fmla="*/ 3301763 w 10243893"/>
              <a:gd name="connsiteY3203" fmla="*/ 3912098 h 6867747"/>
              <a:gd name="connsiteX3204" fmla="*/ 2102617 w 10243893"/>
              <a:gd name="connsiteY3204" fmla="*/ 3788628 h 6867747"/>
              <a:gd name="connsiteX3205" fmla="*/ 2012886 w 10243893"/>
              <a:gd name="connsiteY3205" fmla="*/ 3912098 h 6867747"/>
              <a:gd name="connsiteX3206" fmla="*/ 2012886 w 10243893"/>
              <a:gd name="connsiteY3206" fmla="*/ 4159159 h 6867747"/>
              <a:gd name="connsiteX3207" fmla="*/ 2247854 w 10243893"/>
              <a:gd name="connsiteY3207" fmla="*/ 4082852 h 6867747"/>
              <a:gd name="connsiteX3208" fmla="*/ 2337585 w 10243893"/>
              <a:gd name="connsiteY3208" fmla="*/ 3959382 h 6867747"/>
              <a:gd name="connsiteX3209" fmla="*/ 2247854 w 10243893"/>
              <a:gd name="connsiteY3209" fmla="*/ 3836033 h 6867747"/>
              <a:gd name="connsiteX3210" fmla="*/ 2102738 w 10243893"/>
              <a:gd name="connsiteY3210" fmla="*/ 3788870 h 6867747"/>
              <a:gd name="connsiteX3211" fmla="*/ 1597128 w 10243893"/>
              <a:gd name="connsiteY3211" fmla="*/ 3788628 h 6867747"/>
              <a:gd name="connsiteX3212" fmla="*/ 1452011 w 10243893"/>
              <a:gd name="connsiteY3212" fmla="*/ 3835791 h 6867747"/>
              <a:gd name="connsiteX3213" fmla="*/ 1451890 w 10243893"/>
              <a:gd name="connsiteY3213" fmla="*/ 3836033 h 6867747"/>
              <a:gd name="connsiteX3214" fmla="*/ 1362160 w 10243893"/>
              <a:gd name="connsiteY3214" fmla="*/ 3959382 h 6867747"/>
              <a:gd name="connsiteX3215" fmla="*/ 1451890 w 10243893"/>
              <a:gd name="connsiteY3215" fmla="*/ 4082852 h 6867747"/>
              <a:gd name="connsiteX3216" fmla="*/ 1686858 w 10243893"/>
              <a:gd name="connsiteY3216" fmla="*/ 4159159 h 6867747"/>
              <a:gd name="connsiteX3217" fmla="*/ 1686858 w 10243893"/>
              <a:gd name="connsiteY3217" fmla="*/ 3912098 h 6867747"/>
              <a:gd name="connsiteX3218" fmla="*/ 487712 w 10243893"/>
              <a:gd name="connsiteY3218" fmla="*/ 3788628 h 6867747"/>
              <a:gd name="connsiteX3219" fmla="*/ 397982 w 10243893"/>
              <a:gd name="connsiteY3219" fmla="*/ 3912098 h 6867747"/>
              <a:gd name="connsiteX3220" fmla="*/ 397982 w 10243893"/>
              <a:gd name="connsiteY3220" fmla="*/ 4159159 h 6867747"/>
              <a:gd name="connsiteX3221" fmla="*/ 632950 w 10243893"/>
              <a:gd name="connsiteY3221" fmla="*/ 4082852 h 6867747"/>
              <a:gd name="connsiteX3222" fmla="*/ 722680 w 10243893"/>
              <a:gd name="connsiteY3222" fmla="*/ 3959382 h 6867747"/>
              <a:gd name="connsiteX3223" fmla="*/ 632950 w 10243893"/>
              <a:gd name="connsiteY3223" fmla="*/ 3836033 h 6867747"/>
              <a:gd name="connsiteX3224" fmla="*/ 487833 w 10243893"/>
              <a:gd name="connsiteY3224" fmla="*/ 3788870 h 6867747"/>
              <a:gd name="connsiteX3225" fmla="*/ 9672376 w 10243893"/>
              <a:gd name="connsiteY3225" fmla="*/ 3788507 h 6867747"/>
              <a:gd name="connsiteX3226" fmla="*/ 9527259 w 10243893"/>
              <a:gd name="connsiteY3226" fmla="*/ 3835670 h 6867747"/>
              <a:gd name="connsiteX3227" fmla="*/ 9527259 w 10243893"/>
              <a:gd name="connsiteY3227" fmla="*/ 3835912 h 6867747"/>
              <a:gd name="connsiteX3228" fmla="*/ 9437528 w 10243893"/>
              <a:gd name="connsiteY3228" fmla="*/ 3959261 h 6867747"/>
              <a:gd name="connsiteX3229" fmla="*/ 9527259 w 10243893"/>
              <a:gd name="connsiteY3229" fmla="*/ 4082731 h 6867747"/>
              <a:gd name="connsiteX3230" fmla="*/ 9762106 w 10243893"/>
              <a:gd name="connsiteY3230" fmla="*/ 4159038 h 6867747"/>
              <a:gd name="connsiteX3231" fmla="*/ 9762106 w 10243893"/>
              <a:gd name="connsiteY3231" fmla="*/ 3911978 h 6867747"/>
              <a:gd name="connsiteX3232" fmla="*/ 8057471 w 10243893"/>
              <a:gd name="connsiteY3232" fmla="*/ 3788507 h 6867747"/>
              <a:gd name="connsiteX3233" fmla="*/ 7912354 w 10243893"/>
              <a:gd name="connsiteY3233" fmla="*/ 3835670 h 6867747"/>
              <a:gd name="connsiteX3234" fmla="*/ 7912234 w 10243893"/>
              <a:gd name="connsiteY3234" fmla="*/ 3835912 h 6867747"/>
              <a:gd name="connsiteX3235" fmla="*/ 7822503 w 10243893"/>
              <a:gd name="connsiteY3235" fmla="*/ 3959261 h 6867747"/>
              <a:gd name="connsiteX3236" fmla="*/ 7912234 w 10243893"/>
              <a:gd name="connsiteY3236" fmla="*/ 4082731 h 6867747"/>
              <a:gd name="connsiteX3237" fmla="*/ 8147202 w 10243893"/>
              <a:gd name="connsiteY3237" fmla="*/ 4159038 h 6867747"/>
              <a:gd name="connsiteX3238" fmla="*/ 8147202 w 10243893"/>
              <a:gd name="connsiteY3238" fmla="*/ 3911978 h 6867747"/>
              <a:gd name="connsiteX3239" fmla="*/ 6442809 w 10243893"/>
              <a:gd name="connsiteY3239" fmla="*/ 3788507 h 6867747"/>
              <a:gd name="connsiteX3240" fmla="*/ 6297692 w 10243893"/>
              <a:gd name="connsiteY3240" fmla="*/ 3835670 h 6867747"/>
              <a:gd name="connsiteX3241" fmla="*/ 6297450 w 10243893"/>
              <a:gd name="connsiteY3241" fmla="*/ 3835912 h 6867747"/>
              <a:gd name="connsiteX3242" fmla="*/ 6207841 w 10243893"/>
              <a:gd name="connsiteY3242" fmla="*/ 3959261 h 6867747"/>
              <a:gd name="connsiteX3243" fmla="*/ 6297571 w 10243893"/>
              <a:gd name="connsiteY3243" fmla="*/ 4082731 h 6867747"/>
              <a:gd name="connsiteX3244" fmla="*/ 6532539 w 10243893"/>
              <a:gd name="connsiteY3244" fmla="*/ 4159038 h 6867747"/>
              <a:gd name="connsiteX3245" fmla="*/ 6532539 w 10243893"/>
              <a:gd name="connsiteY3245" fmla="*/ 3911978 h 6867747"/>
              <a:gd name="connsiteX3246" fmla="*/ 4827662 w 10243893"/>
              <a:gd name="connsiteY3246" fmla="*/ 3788507 h 6867747"/>
              <a:gd name="connsiteX3247" fmla="*/ 4682546 w 10243893"/>
              <a:gd name="connsiteY3247" fmla="*/ 3835670 h 6867747"/>
              <a:gd name="connsiteX3248" fmla="*/ 4682546 w 10243893"/>
              <a:gd name="connsiteY3248" fmla="*/ 3835912 h 6867747"/>
              <a:gd name="connsiteX3249" fmla="*/ 4592816 w 10243893"/>
              <a:gd name="connsiteY3249" fmla="*/ 3959261 h 6867747"/>
              <a:gd name="connsiteX3250" fmla="*/ 4682546 w 10243893"/>
              <a:gd name="connsiteY3250" fmla="*/ 4082731 h 6867747"/>
              <a:gd name="connsiteX3251" fmla="*/ 4917393 w 10243893"/>
              <a:gd name="connsiteY3251" fmla="*/ 4159038 h 6867747"/>
              <a:gd name="connsiteX3252" fmla="*/ 4917393 w 10243893"/>
              <a:gd name="connsiteY3252" fmla="*/ 3911978 h 6867747"/>
              <a:gd name="connsiteX3253" fmla="*/ 2820581 w 10243893"/>
              <a:gd name="connsiteY3253" fmla="*/ 3775084 h 6867747"/>
              <a:gd name="connsiteX3254" fmla="*/ 2820581 w 10243893"/>
              <a:gd name="connsiteY3254" fmla="*/ 3916089 h 6867747"/>
              <a:gd name="connsiteX3255" fmla="*/ 2686469 w 10243893"/>
              <a:gd name="connsiteY3255" fmla="*/ 3959624 h 6867747"/>
              <a:gd name="connsiteX3256" fmla="*/ 2820581 w 10243893"/>
              <a:gd name="connsiteY3256" fmla="*/ 4003159 h 6867747"/>
              <a:gd name="connsiteX3257" fmla="*/ 2820581 w 10243893"/>
              <a:gd name="connsiteY3257" fmla="*/ 4143922 h 6867747"/>
              <a:gd name="connsiteX3258" fmla="*/ 2903418 w 10243893"/>
              <a:gd name="connsiteY3258" fmla="*/ 4030005 h 6867747"/>
              <a:gd name="connsiteX3259" fmla="*/ 3037372 w 10243893"/>
              <a:gd name="connsiteY3259" fmla="*/ 4073489 h 6867747"/>
              <a:gd name="connsiteX3260" fmla="*/ 3037409 w 10243893"/>
              <a:gd name="connsiteY3260" fmla="*/ 4073540 h 6867747"/>
              <a:gd name="connsiteX3261" fmla="*/ 3037530 w 10243893"/>
              <a:gd name="connsiteY3261" fmla="*/ 4073540 h 6867747"/>
              <a:gd name="connsiteX3262" fmla="*/ 3037372 w 10243893"/>
              <a:gd name="connsiteY3262" fmla="*/ 4073489 h 6867747"/>
              <a:gd name="connsiteX3263" fmla="*/ 2954571 w 10243893"/>
              <a:gd name="connsiteY3263" fmla="*/ 3959503 h 6867747"/>
              <a:gd name="connsiteX3264" fmla="*/ 3037409 w 10243893"/>
              <a:gd name="connsiteY3264" fmla="*/ 3845587 h 6867747"/>
              <a:gd name="connsiteX3265" fmla="*/ 2903418 w 10243893"/>
              <a:gd name="connsiteY3265" fmla="*/ 3889122 h 6867747"/>
              <a:gd name="connsiteX3266" fmla="*/ 1205555 w 10243893"/>
              <a:gd name="connsiteY3266" fmla="*/ 3775084 h 6867747"/>
              <a:gd name="connsiteX3267" fmla="*/ 1205555 w 10243893"/>
              <a:gd name="connsiteY3267" fmla="*/ 3916089 h 6867747"/>
              <a:gd name="connsiteX3268" fmla="*/ 1071564 w 10243893"/>
              <a:gd name="connsiteY3268" fmla="*/ 3959624 h 6867747"/>
              <a:gd name="connsiteX3269" fmla="*/ 1205676 w 10243893"/>
              <a:gd name="connsiteY3269" fmla="*/ 4003159 h 6867747"/>
              <a:gd name="connsiteX3270" fmla="*/ 1205676 w 10243893"/>
              <a:gd name="connsiteY3270" fmla="*/ 4143922 h 6867747"/>
              <a:gd name="connsiteX3271" fmla="*/ 1288513 w 10243893"/>
              <a:gd name="connsiteY3271" fmla="*/ 4030005 h 6867747"/>
              <a:gd name="connsiteX3272" fmla="*/ 1422309 w 10243893"/>
              <a:gd name="connsiteY3272" fmla="*/ 4073437 h 6867747"/>
              <a:gd name="connsiteX3273" fmla="*/ 1422383 w 10243893"/>
              <a:gd name="connsiteY3273" fmla="*/ 4073540 h 6867747"/>
              <a:gd name="connsiteX3274" fmla="*/ 1422625 w 10243893"/>
              <a:gd name="connsiteY3274" fmla="*/ 4073540 h 6867747"/>
              <a:gd name="connsiteX3275" fmla="*/ 1422309 w 10243893"/>
              <a:gd name="connsiteY3275" fmla="*/ 4073437 h 6867747"/>
              <a:gd name="connsiteX3276" fmla="*/ 1339546 w 10243893"/>
              <a:gd name="connsiteY3276" fmla="*/ 3959503 h 6867747"/>
              <a:gd name="connsiteX3277" fmla="*/ 1422383 w 10243893"/>
              <a:gd name="connsiteY3277" fmla="*/ 3845587 h 6867747"/>
              <a:gd name="connsiteX3278" fmla="*/ 1288392 w 10243893"/>
              <a:gd name="connsiteY3278" fmla="*/ 3889122 h 6867747"/>
              <a:gd name="connsiteX3279" fmla="*/ 9281044 w 10243893"/>
              <a:gd name="connsiteY3279" fmla="*/ 3774963 h 6867747"/>
              <a:gd name="connsiteX3280" fmla="*/ 9281044 w 10243893"/>
              <a:gd name="connsiteY3280" fmla="*/ 3915968 h 6867747"/>
              <a:gd name="connsiteX3281" fmla="*/ 9146933 w 10243893"/>
              <a:gd name="connsiteY3281" fmla="*/ 3959503 h 6867747"/>
              <a:gd name="connsiteX3282" fmla="*/ 9281044 w 10243893"/>
              <a:gd name="connsiteY3282" fmla="*/ 4003038 h 6867747"/>
              <a:gd name="connsiteX3283" fmla="*/ 9281044 w 10243893"/>
              <a:gd name="connsiteY3283" fmla="*/ 4143801 h 6867747"/>
              <a:gd name="connsiteX3284" fmla="*/ 9363882 w 10243893"/>
              <a:gd name="connsiteY3284" fmla="*/ 4029885 h 6867747"/>
              <a:gd name="connsiteX3285" fmla="*/ 9497873 w 10243893"/>
              <a:gd name="connsiteY3285" fmla="*/ 4073419 h 6867747"/>
              <a:gd name="connsiteX3286" fmla="*/ 9415035 w 10243893"/>
              <a:gd name="connsiteY3286" fmla="*/ 3959382 h 6867747"/>
              <a:gd name="connsiteX3287" fmla="*/ 9497873 w 10243893"/>
              <a:gd name="connsiteY3287" fmla="*/ 3845466 h 6867747"/>
              <a:gd name="connsiteX3288" fmla="*/ 9363882 w 10243893"/>
              <a:gd name="connsiteY3288" fmla="*/ 3889000 h 6867747"/>
              <a:gd name="connsiteX3289" fmla="*/ 7666019 w 10243893"/>
              <a:gd name="connsiteY3289" fmla="*/ 3774963 h 6867747"/>
              <a:gd name="connsiteX3290" fmla="*/ 7666019 w 10243893"/>
              <a:gd name="connsiteY3290" fmla="*/ 3915968 h 6867747"/>
              <a:gd name="connsiteX3291" fmla="*/ 7531908 w 10243893"/>
              <a:gd name="connsiteY3291" fmla="*/ 3959503 h 6867747"/>
              <a:gd name="connsiteX3292" fmla="*/ 7666019 w 10243893"/>
              <a:gd name="connsiteY3292" fmla="*/ 4003038 h 6867747"/>
              <a:gd name="connsiteX3293" fmla="*/ 7666019 w 10243893"/>
              <a:gd name="connsiteY3293" fmla="*/ 4143801 h 6867747"/>
              <a:gd name="connsiteX3294" fmla="*/ 7748857 w 10243893"/>
              <a:gd name="connsiteY3294" fmla="*/ 4029885 h 6867747"/>
              <a:gd name="connsiteX3295" fmla="*/ 7882810 w 10243893"/>
              <a:gd name="connsiteY3295" fmla="*/ 4073368 h 6867747"/>
              <a:gd name="connsiteX3296" fmla="*/ 7882847 w 10243893"/>
              <a:gd name="connsiteY3296" fmla="*/ 4073419 h 6867747"/>
              <a:gd name="connsiteX3297" fmla="*/ 7882968 w 10243893"/>
              <a:gd name="connsiteY3297" fmla="*/ 4073419 h 6867747"/>
              <a:gd name="connsiteX3298" fmla="*/ 7882810 w 10243893"/>
              <a:gd name="connsiteY3298" fmla="*/ 4073368 h 6867747"/>
              <a:gd name="connsiteX3299" fmla="*/ 7800010 w 10243893"/>
              <a:gd name="connsiteY3299" fmla="*/ 3959382 h 6867747"/>
              <a:gd name="connsiteX3300" fmla="*/ 7882847 w 10243893"/>
              <a:gd name="connsiteY3300" fmla="*/ 3845466 h 6867747"/>
              <a:gd name="connsiteX3301" fmla="*/ 7748857 w 10243893"/>
              <a:gd name="connsiteY3301" fmla="*/ 3889000 h 6867747"/>
              <a:gd name="connsiteX3302" fmla="*/ 6051357 w 10243893"/>
              <a:gd name="connsiteY3302" fmla="*/ 3774963 h 6867747"/>
              <a:gd name="connsiteX3303" fmla="*/ 6051357 w 10243893"/>
              <a:gd name="connsiteY3303" fmla="*/ 3915968 h 6867747"/>
              <a:gd name="connsiteX3304" fmla="*/ 5917245 w 10243893"/>
              <a:gd name="connsiteY3304" fmla="*/ 3959503 h 6867747"/>
              <a:gd name="connsiteX3305" fmla="*/ 6051357 w 10243893"/>
              <a:gd name="connsiteY3305" fmla="*/ 4003038 h 6867747"/>
              <a:gd name="connsiteX3306" fmla="*/ 6051357 w 10243893"/>
              <a:gd name="connsiteY3306" fmla="*/ 4143801 h 6867747"/>
              <a:gd name="connsiteX3307" fmla="*/ 6134194 w 10243893"/>
              <a:gd name="connsiteY3307" fmla="*/ 4029885 h 6867747"/>
              <a:gd name="connsiteX3308" fmla="*/ 6268148 w 10243893"/>
              <a:gd name="connsiteY3308" fmla="*/ 4073368 h 6867747"/>
              <a:gd name="connsiteX3309" fmla="*/ 6268185 w 10243893"/>
              <a:gd name="connsiteY3309" fmla="*/ 4073419 h 6867747"/>
              <a:gd name="connsiteX3310" fmla="*/ 6268306 w 10243893"/>
              <a:gd name="connsiteY3310" fmla="*/ 4073419 h 6867747"/>
              <a:gd name="connsiteX3311" fmla="*/ 6268148 w 10243893"/>
              <a:gd name="connsiteY3311" fmla="*/ 4073368 h 6867747"/>
              <a:gd name="connsiteX3312" fmla="*/ 6185348 w 10243893"/>
              <a:gd name="connsiteY3312" fmla="*/ 3959382 h 6867747"/>
              <a:gd name="connsiteX3313" fmla="*/ 6268185 w 10243893"/>
              <a:gd name="connsiteY3313" fmla="*/ 3845466 h 6867747"/>
              <a:gd name="connsiteX3314" fmla="*/ 6134194 w 10243893"/>
              <a:gd name="connsiteY3314" fmla="*/ 3889000 h 6867747"/>
              <a:gd name="connsiteX3315" fmla="*/ 4436332 w 10243893"/>
              <a:gd name="connsiteY3315" fmla="*/ 3774963 h 6867747"/>
              <a:gd name="connsiteX3316" fmla="*/ 4436332 w 10243893"/>
              <a:gd name="connsiteY3316" fmla="*/ 3915968 h 6867747"/>
              <a:gd name="connsiteX3317" fmla="*/ 4302220 w 10243893"/>
              <a:gd name="connsiteY3317" fmla="*/ 3959503 h 6867747"/>
              <a:gd name="connsiteX3318" fmla="*/ 4436332 w 10243893"/>
              <a:gd name="connsiteY3318" fmla="*/ 4003038 h 6867747"/>
              <a:gd name="connsiteX3319" fmla="*/ 4436332 w 10243893"/>
              <a:gd name="connsiteY3319" fmla="*/ 4143801 h 6867747"/>
              <a:gd name="connsiteX3320" fmla="*/ 4519169 w 10243893"/>
              <a:gd name="connsiteY3320" fmla="*/ 4029885 h 6867747"/>
              <a:gd name="connsiteX3321" fmla="*/ 4653160 w 10243893"/>
              <a:gd name="connsiteY3321" fmla="*/ 4073419 h 6867747"/>
              <a:gd name="connsiteX3322" fmla="*/ 4570322 w 10243893"/>
              <a:gd name="connsiteY3322" fmla="*/ 3959382 h 6867747"/>
              <a:gd name="connsiteX3323" fmla="*/ 4653160 w 10243893"/>
              <a:gd name="connsiteY3323" fmla="*/ 3845466 h 6867747"/>
              <a:gd name="connsiteX3324" fmla="*/ 4519169 w 10243893"/>
              <a:gd name="connsiteY3324" fmla="*/ 3889000 h 6867747"/>
              <a:gd name="connsiteX3325" fmla="*/ 8954291 w 10243893"/>
              <a:gd name="connsiteY3325" fmla="*/ 3774843 h 6867747"/>
              <a:gd name="connsiteX3326" fmla="*/ 8871453 w 10243893"/>
              <a:gd name="connsiteY3326" fmla="*/ 3888880 h 6867747"/>
              <a:gd name="connsiteX3327" fmla="*/ 8871333 w 10243893"/>
              <a:gd name="connsiteY3327" fmla="*/ 3888880 h 6867747"/>
              <a:gd name="connsiteX3328" fmla="*/ 8737342 w 10243893"/>
              <a:gd name="connsiteY3328" fmla="*/ 3845345 h 6867747"/>
              <a:gd name="connsiteX3329" fmla="*/ 8820179 w 10243893"/>
              <a:gd name="connsiteY3329" fmla="*/ 3959261 h 6867747"/>
              <a:gd name="connsiteX3330" fmla="*/ 8737342 w 10243893"/>
              <a:gd name="connsiteY3330" fmla="*/ 4073299 h 6867747"/>
              <a:gd name="connsiteX3331" fmla="*/ 8871453 w 10243893"/>
              <a:gd name="connsiteY3331" fmla="*/ 4029764 h 6867747"/>
              <a:gd name="connsiteX3332" fmla="*/ 8954291 w 10243893"/>
              <a:gd name="connsiteY3332" fmla="*/ 4143801 h 6867747"/>
              <a:gd name="connsiteX3333" fmla="*/ 8954291 w 10243893"/>
              <a:gd name="connsiteY3333" fmla="*/ 4002917 h 6867747"/>
              <a:gd name="connsiteX3334" fmla="*/ 9088402 w 10243893"/>
              <a:gd name="connsiteY3334" fmla="*/ 3959382 h 6867747"/>
              <a:gd name="connsiteX3335" fmla="*/ 8954291 w 10243893"/>
              <a:gd name="connsiteY3335" fmla="*/ 3915847 h 6867747"/>
              <a:gd name="connsiteX3336" fmla="*/ 7339386 w 10243893"/>
              <a:gd name="connsiteY3336" fmla="*/ 3774843 h 6867747"/>
              <a:gd name="connsiteX3337" fmla="*/ 7256549 w 10243893"/>
              <a:gd name="connsiteY3337" fmla="*/ 3888880 h 6867747"/>
              <a:gd name="connsiteX3338" fmla="*/ 7256428 w 10243893"/>
              <a:gd name="connsiteY3338" fmla="*/ 3888880 h 6867747"/>
              <a:gd name="connsiteX3339" fmla="*/ 7122437 w 10243893"/>
              <a:gd name="connsiteY3339" fmla="*/ 3845345 h 6867747"/>
              <a:gd name="connsiteX3340" fmla="*/ 7205275 w 10243893"/>
              <a:gd name="connsiteY3340" fmla="*/ 3959261 h 6867747"/>
              <a:gd name="connsiteX3341" fmla="*/ 7122437 w 10243893"/>
              <a:gd name="connsiteY3341" fmla="*/ 4073299 h 6867747"/>
              <a:gd name="connsiteX3342" fmla="*/ 7256549 w 10243893"/>
              <a:gd name="connsiteY3342" fmla="*/ 4029764 h 6867747"/>
              <a:gd name="connsiteX3343" fmla="*/ 7339386 w 10243893"/>
              <a:gd name="connsiteY3343" fmla="*/ 4143801 h 6867747"/>
              <a:gd name="connsiteX3344" fmla="*/ 7339386 w 10243893"/>
              <a:gd name="connsiteY3344" fmla="*/ 4002917 h 6867747"/>
              <a:gd name="connsiteX3345" fmla="*/ 7473498 w 10243893"/>
              <a:gd name="connsiteY3345" fmla="*/ 3959382 h 6867747"/>
              <a:gd name="connsiteX3346" fmla="*/ 7339386 w 10243893"/>
              <a:gd name="connsiteY3346" fmla="*/ 3915847 h 6867747"/>
              <a:gd name="connsiteX3347" fmla="*/ 5724482 w 10243893"/>
              <a:gd name="connsiteY3347" fmla="*/ 3774843 h 6867747"/>
              <a:gd name="connsiteX3348" fmla="*/ 5641645 w 10243893"/>
              <a:gd name="connsiteY3348" fmla="*/ 3888880 h 6867747"/>
              <a:gd name="connsiteX3349" fmla="*/ 5641524 w 10243893"/>
              <a:gd name="connsiteY3349" fmla="*/ 3888880 h 6867747"/>
              <a:gd name="connsiteX3350" fmla="*/ 5507533 w 10243893"/>
              <a:gd name="connsiteY3350" fmla="*/ 3845345 h 6867747"/>
              <a:gd name="connsiteX3351" fmla="*/ 5590370 w 10243893"/>
              <a:gd name="connsiteY3351" fmla="*/ 3959261 h 6867747"/>
              <a:gd name="connsiteX3352" fmla="*/ 5507533 w 10243893"/>
              <a:gd name="connsiteY3352" fmla="*/ 4073299 h 6867747"/>
              <a:gd name="connsiteX3353" fmla="*/ 5641645 w 10243893"/>
              <a:gd name="connsiteY3353" fmla="*/ 4029764 h 6867747"/>
              <a:gd name="connsiteX3354" fmla="*/ 5724482 w 10243893"/>
              <a:gd name="connsiteY3354" fmla="*/ 4143801 h 6867747"/>
              <a:gd name="connsiteX3355" fmla="*/ 5724482 w 10243893"/>
              <a:gd name="connsiteY3355" fmla="*/ 4002917 h 6867747"/>
              <a:gd name="connsiteX3356" fmla="*/ 5858594 w 10243893"/>
              <a:gd name="connsiteY3356" fmla="*/ 3959382 h 6867747"/>
              <a:gd name="connsiteX3357" fmla="*/ 5724482 w 10243893"/>
              <a:gd name="connsiteY3357" fmla="*/ 3915847 h 6867747"/>
              <a:gd name="connsiteX3358" fmla="*/ 4109577 w 10243893"/>
              <a:gd name="connsiteY3358" fmla="*/ 3774843 h 6867747"/>
              <a:gd name="connsiteX3359" fmla="*/ 4026740 w 10243893"/>
              <a:gd name="connsiteY3359" fmla="*/ 3888880 h 6867747"/>
              <a:gd name="connsiteX3360" fmla="*/ 4026619 w 10243893"/>
              <a:gd name="connsiteY3360" fmla="*/ 3888880 h 6867747"/>
              <a:gd name="connsiteX3361" fmla="*/ 3892629 w 10243893"/>
              <a:gd name="connsiteY3361" fmla="*/ 3845345 h 6867747"/>
              <a:gd name="connsiteX3362" fmla="*/ 3975466 w 10243893"/>
              <a:gd name="connsiteY3362" fmla="*/ 3959261 h 6867747"/>
              <a:gd name="connsiteX3363" fmla="*/ 3892629 w 10243893"/>
              <a:gd name="connsiteY3363" fmla="*/ 4073299 h 6867747"/>
              <a:gd name="connsiteX3364" fmla="*/ 4026740 w 10243893"/>
              <a:gd name="connsiteY3364" fmla="*/ 4029764 h 6867747"/>
              <a:gd name="connsiteX3365" fmla="*/ 4109577 w 10243893"/>
              <a:gd name="connsiteY3365" fmla="*/ 4143801 h 6867747"/>
              <a:gd name="connsiteX3366" fmla="*/ 4109577 w 10243893"/>
              <a:gd name="connsiteY3366" fmla="*/ 4002917 h 6867747"/>
              <a:gd name="connsiteX3367" fmla="*/ 4243690 w 10243893"/>
              <a:gd name="connsiteY3367" fmla="*/ 3959382 h 6867747"/>
              <a:gd name="connsiteX3368" fmla="*/ 4109577 w 10243893"/>
              <a:gd name="connsiteY3368" fmla="*/ 3915847 h 6867747"/>
              <a:gd name="connsiteX3369" fmla="*/ 879164 w 10243893"/>
              <a:gd name="connsiteY3369" fmla="*/ 3774843 h 6867747"/>
              <a:gd name="connsiteX3370" fmla="*/ 796327 w 10243893"/>
              <a:gd name="connsiteY3370" fmla="*/ 3888880 h 6867747"/>
              <a:gd name="connsiteX3371" fmla="*/ 796206 w 10243893"/>
              <a:gd name="connsiteY3371" fmla="*/ 3888880 h 6867747"/>
              <a:gd name="connsiteX3372" fmla="*/ 662215 w 10243893"/>
              <a:gd name="connsiteY3372" fmla="*/ 3845345 h 6867747"/>
              <a:gd name="connsiteX3373" fmla="*/ 745052 w 10243893"/>
              <a:gd name="connsiteY3373" fmla="*/ 3959261 h 6867747"/>
              <a:gd name="connsiteX3374" fmla="*/ 662215 w 10243893"/>
              <a:gd name="connsiteY3374" fmla="*/ 4073299 h 6867747"/>
              <a:gd name="connsiteX3375" fmla="*/ 796327 w 10243893"/>
              <a:gd name="connsiteY3375" fmla="*/ 4029764 h 6867747"/>
              <a:gd name="connsiteX3376" fmla="*/ 879164 w 10243893"/>
              <a:gd name="connsiteY3376" fmla="*/ 4143801 h 6867747"/>
              <a:gd name="connsiteX3377" fmla="*/ 879164 w 10243893"/>
              <a:gd name="connsiteY3377" fmla="*/ 4002917 h 6867747"/>
              <a:gd name="connsiteX3378" fmla="*/ 1013276 w 10243893"/>
              <a:gd name="connsiteY3378" fmla="*/ 3959382 h 6867747"/>
              <a:gd name="connsiteX3379" fmla="*/ 879164 w 10243893"/>
              <a:gd name="connsiteY3379" fmla="*/ 3915847 h 6867747"/>
              <a:gd name="connsiteX3380" fmla="*/ 2494552 w 10243893"/>
              <a:gd name="connsiteY3380" fmla="*/ 3774600 h 6867747"/>
              <a:gd name="connsiteX3381" fmla="*/ 2411715 w 10243893"/>
              <a:gd name="connsiteY3381" fmla="*/ 3888638 h 6867747"/>
              <a:gd name="connsiteX3382" fmla="*/ 2411594 w 10243893"/>
              <a:gd name="connsiteY3382" fmla="*/ 3888638 h 6867747"/>
              <a:gd name="connsiteX3383" fmla="*/ 2277603 w 10243893"/>
              <a:gd name="connsiteY3383" fmla="*/ 3845103 h 6867747"/>
              <a:gd name="connsiteX3384" fmla="*/ 2360440 w 10243893"/>
              <a:gd name="connsiteY3384" fmla="*/ 3959019 h 6867747"/>
              <a:gd name="connsiteX3385" fmla="*/ 2277603 w 10243893"/>
              <a:gd name="connsiteY3385" fmla="*/ 4073057 h 6867747"/>
              <a:gd name="connsiteX3386" fmla="*/ 2411715 w 10243893"/>
              <a:gd name="connsiteY3386" fmla="*/ 4029522 h 6867747"/>
              <a:gd name="connsiteX3387" fmla="*/ 2494552 w 10243893"/>
              <a:gd name="connsiteY3387" fmla="*/ 4143559 h 6867747"/>
              <a:gd name="connsiteX3388" fmla="*/ 2494552 w 10243893"/>
              <a:gd name="connsiteY3388" fmla="*/ 4002675 h 6867747"/>
              <a:gd name="connsiteX3389" fmla="*/ 2628664 w 10243893"/>
              <a:gd name="connsiteY3389" fmla="*/ 3959140 h 6867747"/>
              <a:gd name="connsiteX3390" fmla="*/ 2494552 w 10243893"/>
              <a:gd name="connsiteY3390" fmla="*/ 3915605 h 6867747"/>
              <a:gd name="connsiteX3391" fmla="*/ 9925725 w 10243893"/>
              <a:gd name="connsiteY3391" fmla="*/ 3706759 h 6867747"/>
              <a:gd name="connsiteX3392" fmla="*/ 9780487 w 10243893"/>
              <a:gd name="connsiteY3392" fmla="*/ 3753921 h 6867747"/>
              <a:gd name="connsiteX3393" fmla="*/ 9780487 w 10243893"/>
              <a:gd name="connsiteY3393" fmla="*/ 3906536 h 6867747"/>
              <a:gd name="connsiteX3394" fmla="*/ 9925725 w 10243893"/>
              <a:gd name="connsiteY3394" fmla="*/ 4106312 h 6867747"/>
              <a:gd name="connsiteX3395" fmla="*/ 10070962 w 10243893"/>
              <a:gd name="connsiteY3395" fmla="*/ 3906536 h 6867747"/>
              <a:gd name="connsiteX3396" fmla="*/ 10070962 w 10243893"/>
              <a:gd name="connsiteY3396" fmla="*/ 3753921 h 6867747"/>
              <a:gd name="connsiteX3397" fmla="*/ 8310578 w 10243893"/>
              <a:gd name="connsiteY3397" fmla="*/ 3706759 h 6867747"/>
              <a:gd name="connsiteX3398" fmla="*/ 8165341 w 10243893"/>
              <a:gd name="connsiteY3398" fmla="*/ 3753921 h 6867747"/>
              <a:gd name="connsiteX3399" fmla="*/ 8165341 w 10243893"/>
              <a:gd name="connsiteY3399" fmla="*/ 3906536 h 6867747"/>
              <a:gd name="connsiteX3400" fmla="*/ 8310578 w 10243893"/>
              <a:gd name="connsiteY3400" fmla="*/ 4106312 h 6867747"/>
              <a:gd name="connsiteX3401" fmla="*/ 8455815 w 10243893"/>
              <a:gd name="connsiteY3401" fmla="*/ 3906536 h 6867747"/>
              <a:gd name="connsiteX3402" fmla="*/ 8455815 w 10243893"/>
              <a:gd name="connsiteY3402" fmla="*/ 3753921 h 6867747"/>
              <a:gd name="connsiteX3403" fmla="*/ 6695916 w 10243893"/>
              <a:gd name="connsiteY3403" fmla="*/ 3706759 h 6867747"/>
              <a:gd name="connsiteX3404" fmla="*/ 6550679 w 10243893"/>
              <a:gd name="connsiteY3404" fmla="*/ 3753921 h 6867747"/>
              <a:gd name="connsiteX3405" fmla="*/ 6550679 w 10243893"/>
              <a:gd name="connsiteY3405" fmla="*/ 3906536 h 6867747"/>
              <a:gd name="connsiteX3406" fmla="*/ 6695916 w 10243893"/>
              <a:gd name="connsiteY3406" fmla="*/ 4106312 h 6867747"/>
              <a:gd name="connsiteX3407" fmla="*/ 6841154 w 10243893"/>
              <a:gd name="connsiteY3407" fmla="*/ 3906536 h 6867747"/>
              <a:gd name="connsiteX3408" fmla="*/ 6841154 w 10243893"/>
              <a:gd name="connsiteY3408" fmla="*/ 3753921 h 6867747"/>
              <a:gd name="connsiteX3409" fmla="*/ 5079560 w 10243893"/>
              <a:gd name="connsiteY3409" fmla="*/ 3706638 h 6867747"/>
              <a:gd name="connsiteX3410" fmla="*/ 4934323 w 10243893"/>
              <a:gd name="connsiteY3410" fmla="*/ 3753800 h 6867747"/>
              <a:gd name="connsiteX3411" fmla="*/ 4934323 w 10243893"/>
              <a:gd name="connsiteY3411" fmla="*/ 3906414 h 6867747"/>
              <a:gd name="connsiteX3412" fmla="*/ 5079560 w 10243893"/>
              <a:gd name="connsiteY3412" fmla="*/ 4106192 h 6867747"/>
              <a:gd name="connsiteX3413" fmla="*/ 5224798 w 10243893"/>
              <a:gd name="connsiteY3413" fmla="*/ 3906414 h 6867747"/>
              <a:gd name="connsiteX3414" fmla="*/ 5224798 w 10243893"/>
              <a:gd name="connsiteY3414" fmla="*/ 3753800 h 6867747"/>
              <a:gd name="connsiteX3415" fmla="*/ 3464656 w 10243893"/>
              <a:gd name="connsiteY3415" fmla="*/ 3706638 h 6867747"/>
              <a:gd name="connsiteX3416" fmla="*/ 3319418 w 10243893"/>
              <a:gd name="connsiteY3416" fmla="*/ 3753800 h 6867747"/>
              <a:gd name="connsiteX3417" fmla="*/ 3319418 w 10243893"/>
              <a:gd name="connsiteY3417" fmla="*/ 3906414 h 6867747"/>
              <a:gd name="connsiteX3418" fmla="*/ 3464656 w 10243893"/>
              <a:gd name="connsiteY3418" fmla="*/ 4106192 h 6867747"/>
              <a:gd name="connsiteX3419" fmla="*/ 3609893 w 10243893"/>
              <a:gd name="connsiteY3419" fmla="*/ 3906414 h 6867747"/>
              <a:gd name="connsiteX3420" fmla="*/ 3609893 w 10243893"/>
              <a:gd name="connsiteY3420" fmla="*/ 3753800 h 6867747"/>
              <a:gd name="connsiteX3421" fmla="*/ 1849751 w 10243893"/>
              <a:gd name="connsiteY3421" fmla="*/ 3706638 h 6867747"/>
              <a:gd name="connsiteX3422" fmla="*/ 1704514 w 10243893"/>
              <a:gd name="connsiteY3422" fmla="*/ 3753800 h 6867747"/>
              <a:gd name="connsiteX3423" fmla="*/ 1704514 w 10243893"/>
              <a:gd name="connsiteY3423" fmla="*/ 3906414 h 6867747"/>
              <a:gd name="connsiteX3424" fmla="*/ 1849751 w 10243893"/>
              <a:gd name="connsiteY3424" fmla="*/ 4106192 h 6867747"/>
              <a:gd name="connsiteX3425" fmla="*/ 1994989 w 10243893"/>
              <a:gd name="connsiteY3425" fmla="*/ 3906414 h 6867747"/>
              <a:gd name="connsiteX3426" fmla="*/ 1994989 w 10243893"/>
              <a:gd name="connsiteY3426" fmla="*/ 3753800 h 6867747"/>
              <a:gd name="connsiteX3427" fmla="*/ 234847 w 10243893"/>
              <a:gd name="connsiteY3427" fmla="*/ 3706638 h 6867747"/>
              <a:gd name="connsiteX3428" fmla="*/ 89609 w 10243893"/>
              <a:gd name="connsiteY3428" fmla="*/ 3753800 h 6867747"/>
              <a:gd name="connsiteX3429" fmla="*/ 89609 w 10243893"/>
              <a:gd name="connsiteY3429" fmla="*/ 3906414 h 6867747"/>
              <a:gd name="connsiteX3430" fmla="*/ 234847 w 10243893"/>
              <a:gd name="connsiteY3430" fmla="*/ 4106192 h 6867747"/>
              <a:gd name="connsiteX3431" fmla="*/ 380084 w 10243893"/>
              <a:gd name="connsiteY3431" fmla="*/ 3906414 h 6867747"/>
              <a:gd name="connsiteX3432" fmla="*/ 380084 w 10243893"/>
              <a:gd name="connsiteY3432" fmla="*/ 3753800 h 6867747"/>
              <a:gd name="connsiteX3433" fmla="*/ 10242441 w 10243893"/>
              <a:gd name="connsiteY3433" fmla="*/ 3668545 h 6867747"/>
              <a:gd name="connsiteX3434" fmla="*/ 10242441 w 10243893"/>
              <a:gd name="connsiteY3434" fmla="*/ 3725624 h 6867747"/>
              <a:gd name="connsiteX3435" fmla="*/ 10221641 w 10243893"/>
              <a:gd name="connsiteY3435" fmla="*/ 3697084 h 6867747"/>
              <a:gd name="connsiteX3436" fmla="*/ 1604286 w 10243893"/>
              <a:gd name="connsiteY3436" fmla="*/ 3626671 h 6867747"/>
              <a:gd name="connsiteX3437" fmla="*/ 1604384 w 10243893"/>
              <a:gd name="connsiteY3437" fmla="*/ 3626703 h 6867747"/>
              <a:gd name="connsiteX3438" fmla="*/ 1604263 w 10243893"/>
              <a:gd name="connsiteY3438" fmla="*/ 3626703 h 6867747"/>
              <a:gd name="connsiteX3439" fmla="*/ 6449966 w 10243893"/>
              <a:gd name="connsiteY3439" fmla="*/ 3626550 h 6867747"/>
              <a:gd name="connsiteX3440" fmla="*/ 6450064 w 10243893"/>
              <a:gd name="connsiteY3440" fmla="*/ 3626582 h 6867747"/>
              <a:gd name="connsiteX3441" fmla="*/ 6449943 w 10243893"/>
              <a:gd name="connsiteY3441" fmla="*/ 3626582 h 6867747"/>
              <a:gd name="connsiteX3442" fmla="*/ 9679533 w 10243893"/>
              <a:gd name="connsiteY3442" fmla="*/ 3626550 h 6867747"/>
              <a:gd name="connsiteX3443" fmla="*/ 9679631 w 10243893"/>
              <a:gd name="connsiteY3443" fmla="*/ 3626582 h 6867747"/>
              <a:gd name="connsiteX3444" fmla="*/ 9679510 w 10243893"/>
              <a:gd name="connsiteY3444" fmla="*/ 3626582 h 6867747"/>
              <a:gd name="connsiteX3445" fmla="*/ 4834820 w 10243893"/>
              <a:gd name="connsiteY3445" fmla="*/ 3626550 h 6867747"/>
              <a:gd name="connsiteX3446" fmla="*/ 4834918 w 10243893"/>
              <a:gd name="connsiteY3446" fmla="*/ 3626582 h 6867747"/>
              <a:gd name="connsiteX3447" fmla="*/ 4834797 w 10243893"/>
              <a:gd name="connsiteY3447" fmla="*/ 3626582 h 6867747"/>
              <a:gd name="connsiteX3448" fmla="*/ 9117788 w 10243893"/>
              <a:gd name="connsiteY3448" fmla="*/ 3550275 h 6867747"/>
              <a:gd name="connsiteX3449" fmla="*/ 8972551 w 10243893"/>
              <a:gd name="connsiteY3449" fmla="*/ 3750052 h 6867747"/>
              <a:gd name="connsiteX3450" fmla="*/ 8972551 w 10243893"/>
              <a:gd name="connsiteY3450" fmla="*/ 3902666 h 6867747"/>
              <a:gd name="connsiteX3451" fmla="*/ 9117788 w 10243893"/>
              <a:gd name="connsiteY3451" fmla="*/ 3949828 h 6867747"/>
              <a:gd name="connsiteX3452" fmla="*/ 9263026 w 10243893"/>
              <a:gd name="connsiteY3452" fmla="*/ 3902666 h 6867747"/>
              <a:gd name="connsiteX3453" fmla="*/ 9263026 w 10243893"/>
              <a:gd name="connsiteY3453" fmla="*/ 3750052 h 6867747"/>
              <a:gd name="connsiteX3454" fmla="*/ 7502642 w 10243893"/>
              <a:gd name="connsiteY3454" fmla="*/ 3550275 h 6867747"/>
              <a:gd name="connsiteX3455" fmla="*/ 7357405 w 10243893"/>
              <a:gd name="connsiteY3455" fmla="*/ 3750052 h 6867747"/>
              <a:gd name="connsiteX3456" fmla="*/ 7357405 w 10243893"/>
              <a:gd name="connsiteY3456" fmla="*/ 3902666 h 6867747"/>
              <a:gd name="connsiteX3457" fmla="*/ 7502642 w 10243893"/>
              <a:gd name="connsiteY3457" fmla="*/ 3949828 h 6867747"/>
              <a:gd name="connsiteX3458" fmla="*/ 7647880 w 10243893"/>
              <a:gd name="connsiteY3458" fmla="*/ 3902666 h 6867747"/>
              <a:gd name="connsiteX3459" fmla="*/ 7647880 w 10243893"/>
              <a:gd name="connsiteY3459" fmla="*/ 3750052 h 6867747"/>
              <a:gd name="connsiteX3460" fmla="*/ 5887980 w 10243893"/>
              <a:gd name="connsiteY3460" fmla="*/ 3550275 h 6867747"/>
              <a:gd name="connsiteX3461" fmla="*/ 5742743 w 10243893"/>
              <a:gd name="connsiteY3461" fmla="*/ 3750052 h 6867747"/>
              <a:gd name="connsiteX3462" fmla="*/ 5742743 w 10243893"/>
              <a:gd name="connsiteY3462" fmla="*/ 3902666 h 6867747"/>
              <a:gd name="connsiteX3463" fmla="*/ 5887980 w 10243893"/>
              <a:gd name="connsiteY3463" fmla="*/ 3949828 h 6867747"/>
              <a:gd name="connsiteX3464" fmla="*/ 6033217 w 10243893"/>
              <a:gd name="connsiteY3464" fmla="*/ 3902666 h 6867747"/>
              <a:gd name="connsiteX3465" fmla="*/ 6033217 w 10243893"/>
              <a:gd name="connsiteY3465" fmla="*/ 3750052 h 6867747"/>
              <a:gd name="connsiteX3466" fmla="*/ 4273076 w 10243893"/>
              <a:gd name="connsiteY3466" fmla="*/ 3550275 h 6867747"/>
              <a:gd name="connsiteX3467" fmla="*/ 4127838 w 10243893"/>
              <a:gd name="connsiteY3467" fmla="*/ 3750052 h 6867747"/>
              <a:gd name="connsiteX3468" fmla="*/ 4127838 w 10243893"/>
              <a:gd name="connsiteY3468" fmla="*/ 3902666 h 6867747"/>
              <a:gd name="connsiteX3469" fmla="*/ 4273076 w 10243893"/>
              <a:gd name="connsiteY3469" fmla="*/ 3949828 h 6867747"/>
              <a:gd name="connsiteX3470" fmla="*/ 4418313 w 10243893"/>
              <a:gd name="connsiteY3470" fmla="*/ 3902666 h 6867747"/>
              <a:gd name="connsiteX3471" fmla="*/ 4418313 w 10243893"/>
              <a:gd name="connsiteY3471" fmla="*/ 3750052 h 6867747"/>
              <a:gd name="connsiteX3472" fmla="*/ 1042420 w 10243893"/>
              <a:gd name="connsiteY3472" fmla="*/ 3550275 h 6867747"/>
              <a:gd name="connsiteX3473" fmla="*/ 897183 w 10243893"/>
              <a:gd name="connsiteY3473" fmla="*/ 3750052 h 6867747"/>
              <a:gd name="connsiteX3474" fmla="*/ 897183 w 10243893"/>
              <a:gd name="connsiteY3474" fmla="*/ 3902666 h 6867747"/>
              <a:gd name="connsiteX3475" fmla="*/ 1042420 w 10243893"/>
              <a:gd name="connsiteY3475" fmla="*/ 3949828 h 6867747"/>
              <a:gd name="connsiteX3476" fmla="*/ 1187657 w 10243893"/>
              <a:gd name="connsiteY3476" fmla="*/ 3902666 h 6867747"/>
              <a:gd name="connsiteX3477" fmla="*/ 1187657 w 10243893"/>
              <a:gd name="connsiteY3477" fmla="*/ 3750052 h 6867747"/>
              <a:gd name="connsiteX3478" fmla="*/ 2657808 w 10243893"/>
              <a:gd name="connsiteY3478" fmla="*/ 3550033 h 6867747"/>
              <a:gd name="connsiteX3479" fmla="*/ 2512571 w 10243893"/>
              <a:gd name="connsiteY3479" fmla="*/ 3749810 h 6867747"/>
              <a:gd name="connsiteX3480" fmla="*/ 2512571 w 10243893"/>
              <a:gd name="connsiteY3480" fmla="*/ 3902424 h 6867747"/>
              <a:gd name="connsiteX3481" fmla="*/ 2657808 w 10243893"/>
              <a:gd name="connsiteY3481" fmla="*/ 3949587 h 6867747"/>
              <a:gd name="connsiteX3482" fmla="*/ 2803046 w 10243893"/>
              <a:gd name="connsiteY3482" fmla="*/ 3902424 h 6867747"/>
              <a:gd name="connsiteX3483" fmla="*/ 2803046 w 10243893"/>
              <a:gd name="connsiteY3483" fmla="*/ 3749810 h 6867747"/>
              <a:gd name="connsiteX3484" fmla="*/ 8472746 w 10243893"/>
              <a:gd name="connsiteY3484" fmla="*/ 3512786 h 6867747"/>
              <a:gd name="connsiteX3485" fmla="*/ 8472746 w 10243893"/>
              <a:gd name="connsiteY3485" fmla="*/ 3653670 h 6867747"/>
              <a:gd name="connsiteX3486" fmla="*/ 8338634 w 10243893"/>
              <a:gd name="connsiteY3486" fmla="*/ 3697205 h 6867747"/>
              <a:gd name="connsiteX3487" fmla="*/ 8472746 w 10243893"/>
              <a:gd name="connsiteY3487" fmla="*/ 3740740 h 6867747"/>
              <a:gd name="connsiteX3488" fmla="*/ 8472746 w 10243893"/>
              <a:gd name="connsiteY3488" fmla="*/ 3881745 h 6867747"/>
              <a:gd name="connsiteX3489" fmla="*/ 8555583 w 10243893"/>
              <a:gd name="connsiteY3489" fmla="*/ 3767707 h 6867747"/>
              <a:gd name="connsiteX3490" fmla="*/ 8689695 w 10243893"/>
              <a:gd name="connsiteY3490" fmla="*/ 3811242 h 6867747"/>
              <a:gd name="connsiteX3491" fmla="*/ 8606857 w 10243893"/>
              <a:gd name="connsiteY3491" fmla="*/ 3697326 h 6867747"/>
              <a:gd name="connsiteX3492" fmla="*/ 8689695 w 10243893"/>
              <a:gd name="connsiteY3492" fmla="*/ 3583288 h 6867747"/>
              <a:gd name="connsiteX3493" fmla="*/ 8555583 w 10243893"/>
              <a:gd name="connsiteY3493" fmla="*/ 3626823 h 6867747"/>
              <a:gd name="connsiteX3494" fmla="*/ 6857842 w 10243893"/>
              <a:gd name="connsiteY3494" fmla="*/ 3512786 h 6867747"/>
              <a:gd name="connsiteX3495" fmla="*/ 6857842 w 10243893"/>
              <a:gd name="connsiteY3495" fmla="*/ 3653670 h 6867747"/>
              <a:gd name="connsiteX3496" fmla="*/ 6723730 w 10243893"/>
              <a:gd name="connsiteY3496" fmla="*/ 3697205 h 6867747"/>
              <a:gd name="connsiteX3497" fmla="*/ 6857842 w 10243893"/>
              <a:gd name="connsiteY3497" fmla="*/ 3740740 h 6867747"/>
              <a:gd name="connsiteX3498" fmla="*/ 6857842 w 10243893"/>
              <a:gd name="connsiteY3498" fmla="*/ 3881745 h 6867747"/>
              <a:gd name="connsiteX3499" fmla="*/ 6940679 w 10243893"/>
              <a:gd name="connsiteY3499" fmla="*/ 3767707 h 6867747"/>
              <a:gd name="connsiteX3500" fmla="*/ 7074791 w 10243893"/>
              <a:gd name="connsiteY3500" fmla="*/ 3811242 h 6867747"/>
              <a:gd name="connsiteX3501" fmla="*/ 6991953 w 10243893"/>
              <a:gd name="connsiteY3501" fmla="*/ 3697326 h 6867747"/>
              <a:gd name="connsiteX3502" fmla="*/ 7074791 w 10243893"/>
              <a:gd name="connsiteY3502" fmla="*/ 3583288 h 6867747"/>
              <a:gd name="connsiteX3503" fmla="*/ 6940679 w 10243893"/>
              <a:gd name="connsiteY3503" fmla="*/ 3626823 h 6867747"/>
              <a:gd name="connsiteX3504" fmla="*/ 5242937 w 10243893"/>
              <a:gd name="connsiteY3504" fmla="*/ 3512786 h 6867747"/>
              <a:gd name="connsiteX3505" fmla="*/ 5242937 w 10243893"/>
              <a:gd name="connsiteY3505" fmla="*/ 3653670 h 6867747"/>
              <a:gd name="connsiteX3506" fmla="*/ 5108825 w 10243893"/>
              <a:gd name="connsiteY3506" fmla="*/ 3697205 h 6867747"/>
              <a:gd name="connsiteX3507" fmla="*/ 5242937 w 10243893"/>
              <a:gd name="connsiteY3507" fmla="*/ 3740740 h 6867747"/>
              <a:gd name="connsiteX3508" fmla="*/ 5242937 w 10243893"/>
              <a:gd name="connsiteY3508" fmla="*/ 3881745 h 6867747"/>
              <a:gd name="connsiteX3509" fmla="*/ 5325775 w 10243893"/>
              <a:gd name="connsiteY3509" fmla="*/ 3767707 h 6867747"/>
              <a:gd name="connsiteX3510" fmla="*/ 5459886 w 10243893"/>
              <a:gd name="connsiteY3510" fmla="*/ 3811242 h 6867747"/>
              <a:gd name="connsiteX3511" fmla="*/ 5377049 w 10243893"/>
              <a:gd name="connsiteY3511" fmla="*/ 3697326 h 6867747"/>
              <a:gd name="connsiteX3512" fmla="*/ 5459886 w 10243893"/>
              <a:gd name="connsiteY3512" fmla="*/ 3583288 h 6867747"/>
              <a:gd name="connsiteX3513" fmla="*/ 5325775 w 10243893"/>
              <a:gd name="connsiteY3513" fmla="*/ 3626823 h 6867747"/>
              <a:gd name="connsiteX3514" fmla="*/ 3628033 w 10243893"/>
              <a:gd name="connsiteY3514" fmla="*/ 3512786 h 6867747"/>
              <a:gd name="connsiteX3515" fmla="*/ 3628033 w 10243893"/>
              <a:gd name="connsiteY3515" fmla="*/ 3653670 h 6867747"/>
              <a:gd name="connsiteX3516" fmla="*/ 3493921 w 10243893"/>
              <a:gd name="connsiteY3516" fmla="*/ 3697205 h 6867747"/>
              <a:gd name="connsiteX3517" fmla="*/ 3628033 w 10243893"/>
              <a:gd name="connsiteY3517" fmla="*/ 3740740 h 6867747"/>
              <a:gd name="connsiteX3518" fmla="*/ 3628033 w 10243893"/>
              <a:gd name="connsiteY3518" fmla="*/ 3881745 h 6867747"/>
              <a:gd name="connsiteX3519" fmla="*/ 3710870 w 10243893"/>
              <a:gd name="connsiteY3519" fmla="*/ 3767707 h 6867747"/>
              <a:gd name="connsiteX3520" fmla="*/ 3844982 w 10243893"/>
              <a:gd name="connsiteY3520" fmla="*/ 3811242 h 6867747"/>
              <a:gd name="connsiteX3521" fmla="*/ 3762145 w 10243893"/>
              <a:gd name="connsiteY3521" fmla="*/ 3697326 h 6867747"/>
              <a:gd name="connsiteX3522" fmla="*/ 3844982 w 10243893"/>
              <a:gd name="connsiteY3522" fmla="*/ 3583288 h 6867747"/>
              <a:gd name="connsiteX3523" fmla="*/ 3710870 w 10243893"/>
              <a:gd name="connsiteY3523" fmla="*/ 3626823 h 6867747"/>
              <a:gd name="connsiteX3524" fmla="*/ 2013007 w 10243893"/>
              <a:gd name="connsiteY3524" fmla="*/ 3512786 h 6867747"/>
              <a:gd name="connsiteX3525" fmla="*/ 2013007 w 10243893"/>
              <a:gd name="connsiteY3525" fmla="*/ 3653670 h 6867747"/>
              <a:gd name="connsiteX3526" fmla="*/ 1878895 w 10243893"/>
              <a:gd name="connsiteY3526" fmla="*/ 3697205 h 6867747"/>
              <a:gd name="connsiteX3527" fmla="*/ 2013007 w 10243893"/>
              <a:gd name="connsiteY3527" fmla="*/ 3740740 h 6867747"/>
              <a:gd name="connsiteX3528" fmla="*/ 2013007 w 10243893"/>
              <a:gd name="connsiteY3528" fmla="*/ 3881745 h 6867747"/>
              <a:gd name="connsiteX3529" fmla="*/ 2095845 w 10243893"/>
              <a:gd name="connsiteY3529" fmla="*/ 3767707 h 6867747"/>
              <a:gd name="connsiteX3530" fmla="*/ 2229956 w 10243893"/>
              <a:gd name="connsiteY3530" fmla="*/ 3811242 h 6867747"/>
              <a:gd name="connsiteX3531" fmla="*/ 2147119 w 10243893"/>
              <a:gd name="connsiteY3531" fmla="*/ 3697326 h 6867747"/>
              <a:gd name="connsiteX3532" fmla="*/ 2229956 w 10243893"/>
              <a:gd name="connsiteY3532" fmla="*/ 3583288 h 6867747"/>
              <a:gd name="connsiteX3533" fmla="*/ 2095845 w 10243893"/>
              <a:gd name="connsiteY3533" fmla="*/ 3626823 h 6867747"/>
              <a:gd name="connsiteX3534" fmla="*/ 398103 w 10243893"/>
              <a:gd name="connsiteY3534" fmla="*/ 3512786 h 6867747"/>
              <a:gd name="connsiteX3535" fmla="*/ 398103 w 10243893"/>
              <a:gd name="connsiteY3535" fmla="*/ 3653670 h 6867747"/>
              <a:gd name="connsiteX3536" fmla="*/ 263991 w 10243893"/>
              <a:gd name="connsiteY3536" fmla="*/ 3697205 h 6867747"/>
              <a:gd name="connsiteX3537" fmla="*/ 398103 w 10243893"/>
              <a:gd name="connsiteY3537" fmla="*/ 3740740 h 6867747"/>
              <a:gd name="connsiteX3538" fmla="*/ 398103 w 10243893"/>
              <a:gd name="connsiteY3538" fmla="*/ 3881745 h 6867747"/>
              <a:gd name="connsiteX3539" fmla="*/ 480940 w 10243893"/>
              <a:gd name="connsiteY3539" fmla="*/ 3767707 h 6867747"/>
              <a:gd name="connsiteX3540" fmla="*/ 615052 w 10243893"/>
              <a:gd name="connsiteY3540" fmla="*/ 3811242 h 6867747"/>
              <a:gd name="connsiteX3541" fmla="*/ 532215 w 10243893"/>
              <a:gd name="connsiteY3541" fmla="*/ 3697326 h 6867747"/>
              <a:gd name="connsiteX3542" fmla="*/ 615052 w 10243893"/>
              <a:gd name="connsiteY3542" fmla="*/ 3583288 h 6867747"/>
              <a:gd name="connsiteX3543" fmla="*/ 480940 w 10243893"/>
              <a:gd name="connsiteY3543" fmla="*/ 3626823 h 6867747"/>
              <a:gd name="connsiteX3544" fmla="*/ 3302004 w 10243893"/>
              <a:gd name="connsiteY3544" fmla="*/ 3512665 h 6867747"/>
              <a:gd name="connsiteX3545" fmla="*/ 3219167 w 10243893"/>
              <a:gd name="connsiteY3545" fmla="*/ 3626703 h 6867747"/>
              <a:gd name="connsiteX3546" fmla="*/ 3085176 w 10243893"/>
              <a:gd name="connsiteY3546" fmla="*/ 3583168 h 6867747"/>
              <a:gd name="connsiteX3547" fmla="*/ 3168014 w 10243893"/>
              <a:gd name="connsiteY3547" fmla="*/ 3697205 h 6867747"/>
              <a:gd name="connsiteX3548" fmla="*/ 3085176 w 10243893"/>
              <a:gd name="connsiteY3548" fmla="*/ 3811122 h 6867747"/>
              <a:gd name="connsiteX3549" fmla="*/ 3219167 w 10243893"/>
              <a:gd name="connsiteY3549" fmla="*/ 3767587 h 6867747"/>
              <a:gd name="connsiteX3550" fmla="*/ 3302004 w 10243893"/>
              <a:gd name="connsiteY3550" fmla="*/ 3881624 h 6867747"/>
              <a:gd name="connsiteX3551" fmla="*/ 3302004 w 10243893"/>
              <a:gd name="connsiteY3551" fmla="*/ 3740619 h 6867747"/>
              <a:gd name="connsiteX3552" fmla="*/ 3436116 w 10243893"/>
              <a:gd name="connsiteY3552" fmla="*/ 3697084 h 6867747"/>
              <a:gd name="connsiteX3553" fmla="*/ 3302004 w 10243893"/>
              <a:gd name="connsiteY3553" fmla="*/ 3653549 h 6867747"/>
              <a:gd name="connsiteX3554" fmla="*/ 1687100 w 10243893"/>
              <a:gd name="connsiteY3554" fmla="*/ 3512665 h 6867747"/>
              <a:gd name="connsiteX3555" fmla="*/ 1604286 w 10243893"/>
              <a:gd name="connsiteY3555" fmla="*/ 3626671 h 6867747"/>
              <a:gd name="connsiteX3556" fmla="*/ 1470272 w 10243893"/>
              <a:gd name="connsiteY3556" fmla="*/ 3583168 h 6867747"/>
              <a:gd name="connsiteX3557" fmla="*/ 1553109 w 10243893"/>
              <a:gd name="connsiteY3557" fmla="*/ 3697205 h 6867747"/>
              <a:gd name="connsiteX3558" fmla="*/ 1470272 w 10243893"/>
              <a:gd name="connsiteY3558" fmla="*/ 3811122 h 6867747"/>
              <a:gd name="connsiteX3559" fmla="*/ 1604263 w 10243893"/>
              <a:gd name="connsiteY3559" fmla="*/ 3767587 h 6867747"/>
              <a:gd name="connsiteX3560" fmla="*/ 1687100 w 10243893"/>
              <a:gd name="connsiteY3560" fmla="*/ 3881624 h 6867747"/>
              <a:gd name="connsiteX3561" fmla="*/ 1687100 w 10243893"/>
              <a:gd name="connsiteY3561" fmla="*/ 3740619 h 6867747"/>
              <a:gd name="connsiteX3562" fmla="*/ 1821212 w 10243893"/>
              <a:gd name="connsiteY3562" fmla="*/ 3697084 h 6867747"/>
              <a:gd name="connsiteX3563" fmla="*/ 1687100 w 10243893"/>
              <a:gd name="connsiteY3563" fmla="*/ 3653549 h 6867747"/>
              <a:gd name="connsiteX3564" fmla="*/ 9762348 w 10243893"/>
              <a:gd name="connsiteY3564" fmla="*/ 3512544 h 6867747"/>
              <a:gd name="connsiteX3565" fmla="*/ 9679533 w 10243893"/>
              <a:gd name="connsiteY3565" fmla="*/ 3626550 h 6867747"/>
              <a:gd name="connsiteX3566" fmla="*/ 9545520 w 10243893"/>
              <a:gd name="connsiteY3566" fmla="*/ 3583047 h 6867747"/>
              <a:gd name="connsiteX3567" fmla="*/ 9628357 w 10243893"/>
              <a:gd name="connsiteY3567" fmla="*/ 3697084 h 6867747"/>
              <a:gd name="connsiteX3568" fmla="*/ 9545520 w 10243893"/>
              <a:gd name="connsiteY3568" fmla="*/ 3811001 h 6867747"/>
              <a:gd name="connsiteX3569" fmla="*/ 9679510 w 10243893"/>
              <a:gd name="connsiteY3569" fmla="*/ 3767466 h 6867747"/>
              <a:gd name="connsiteX3570" fmla="*/ 9762348 w 10243893"/>
              <a:gd name="connsiteY3570" fmla="*/ 3881503 h 6867747"/>
              <a:gd name="connsiteX3571" fmla="*/ 9762348 w 10243893"/>
              <a:gd name="connsiteY3571" fmla="*/ 3740498 h 6867747"/>
              <a:gd name="connsiteX3572" fmla="*/ 9896459 w 10243893"/>
              <a:gd name="connsiteY3572" fmla="*/ 3696963 h 6867747"/>
              <a:gd name="connsiteX3573" fmla="*/ 9762348 w 10243893"/>
              <a:gd name="connsiteY3573" fmla="*/ 3653428 h 6867747"/>
              <a:gd name="connsiteX3574" fmla="*/ 8147443 w 10243893"/>
              <a:gd name="connsiteY3574" fmla="*/ 3512544 h 6867747"/>
              <a:gd name="connsiteX3575" fmla="*/ 8064606 w 10243893"/>
              <a:gd name="connsiteY3575" fmla="*/ 3626582 h 6867747"/>
              <a:gd name="connsiteX3576" fmla="*/ 7930615 w 10243893"/>
              <a:gd name="connsiteY3576" fmla="*/ 3583047 h 6867747"/>
              <a:gd name="connsiteX3577" fmla="*/ 8013453 w 10243893"/>
              <a:gd name="connsiteY3577" fmla="*/ 3697084 h 6867747"/>
              <a:gd name="connsiteX3578" fmla="*/ 7930615 w 10243893"/>
              <a:gd name="connsiteY3578" fmla="*/ 3811001 h 6867747"/>
              <a:gd name="connsiteX3579" fmla="*/ 8064606 w 10243893"/>
              <a:gd name="connsiteY3579" fmla="*/ 3767466 h 6867747"/>
              <a:gd name="connsiteX3580" fmla="*/ 8147443 w 10243893"/>
              <a:gd name="connsiteY3580" fmla="*/ 3881503 h 6867747"/>
              <a:gd name="connsiteX3581" fmla="*/ 8147443 w 10243893"/>
              <a:gd name="connsiteY3581" fmla="*/ 3740498 h 6867747"/>
              <a:gd name="connsiteX3582" fmla="*/ 8281555 w 10243893"/>
              <a:gd name="connsiteY3582" fmla="*/ 3696963 h 6867747"/>
              <a:gd name="connsiteX3583" fmla="*/ 8147443 w 10243893"/>
              <a:gd name="connsiteY3583" fmla="*/ 3653428 h 6867747"/>
              <a:gd name="connsiteX3584" fmla="*/ 6532781 w 10243893"/>
              <a:gd name="connsiteY3584" fmla="*/ 3512544 h 6867747"/>
              <a:gd name="connsiteX3585" fmla="*/ 6449966 w 10243893"/>
              <a:gd name="connsiteY3585" fmla="*/ 3626550 h 6867747"/>
              <a:gd name="connsiteX3586" fmla="*/ 6315953 w 10243893"/>
              <a:gd name="connsiteY3586" fmla="*/ 3583047 h 6867747"/>
              <a:gd name="connsiteX3587" fmla="*/ 6398790 w 10243893"/>
              <a:gd name="connsiteY3587" fmla="*/ 3697084 h 6867747"/>
              <a:gd name="connsiteX3588" fmla="*/ 6315953 w 10243893"/>
              <a:gd name="connsiteY3588" fmla="*/ 3811001 h 6867747"/>
              <a:gd name="connsiteX3589" fmla="*/ 6449943 w 10243893"/>
              <a:gd name="connsiteY3589" fmla="*/ 3767466 h 6867747"/>
              <a:gd name="connsiteX3590" fmla="*/ 6532781 w 10243893"/>
              <a:gd name="connsiteY3590" fmla="*/ 3881503 h 6867747"/>
              <a:gd name="connsiteX3591" fmla="*/ 6532781 w 10243893"/>
              <a:gd name="connsiteY3591" fmla="*/ 3740498 h 6867747"/>
              <a:gd name="connsiteX3592" fmla="*/ 6666892 w 10243893"/>
              <a:gd name="connsiteY3592" fmla="*/ 3696963 h 6867747"/>
              <a:gd name="connsiteX3593" fmla="*/ 6532781 w 10243893"/>
              <a:gd name="connsiteY3593" fmla="*/ 3653428 h 6867747"/>
              <a:gd name="connsiteX3594" fmla="*/ 4917634 w 10243893"/>
              <a:gd name="connsiteY3594" fmla="*/ 3512544 h 6867747"/>
              <a:gd name="connsiteX3595" fmla="*/ 4834820 w 10243893"/>
              <a:gd name="connsiteY3595" fmla="*/ 3626550 h 6867747"/>
              <a:gd name="connsiteX3596" fmla="*/ 4700806 w 10243893"/>
              <a:gd name="connsiteY3596" fmla="*/ 3583047 h 6867747"/>
              <a:gd name="connsiteX3597" fmla="*/ 4783644 w 10243893"/>
              <a:gd name="connsiteY3597" fmla="*/ 3697084 h 6867747"/>
              <a:gd name="connsiteX3598" fmla="*/ 4700806 w 10243893"/>
              <a:gd name="connsiteY3598" fmla="*/ 3811001 h 6867747"/>
              <a:gd name="connsiteX3599" fmla="*/ 4834797 w 10243893"/>
              <a:gd name="connsiteY3599" fmla="*/ 3767466 h 6867747"/>
              <a:gd name="connsiteX3600" fmla="*/ 4917634 w 10243893"/>
              <a:gd name="connsiteY3600" fmla="*/ 3881503 h 6867747"/>
              <a:gd name="connsiteX3601" fmla="*/ 4917634 w 10243893"/>
              <a:gd name="connsiteY3601" fmla="*/ 3740498 h 6867747"/>
              <a:gd name="connsiteX3602" fmla="*/ 5051746 w 10243893"/>
              <a:gd name="connsiteY3602" fmla="*/ 3696963 h 6867747"/>
              <a:gd name="connsiteX3603" fmla="*/ 4917634 w 10243893"/>
              <a:gd name="connsiteY3603" fmla="*/ 3653428 h 6867747"/>
              <a:gd name="connsiteX3604" fmla="*/ 8954049 w 10243893"/>
              <a:gd name="connsiteY3604" fmla="*/ 3497307 h 6867747"/>
              <a:gd name="connsiteX3605" fmla="*/ 8719202 w 10243893"/>
              <a:gd name="connsiteY3605" fmla="*/ 3573614 h 6867747"/>
              <a:gd name="connsiteX3606" fmla="*/ 8719202 w 10243893"/>
              <a:gd name="connsiteY3606" fmla="*/ 3573735 h 6867747"/>
              <a:gd name="connsiteX3607" fmla="*/ 8629472 w 10243893"/>
              <a:gd name="connsiteY3607" fmla="*/ 3697205 h 6867747"/>
              <a:gd name="connsiteX3608" fmla="*/ 8719202 w 10243893"/>
              <a:gd name="connsiteY3608" fmla="*/ 3820675 h 6867747"/>
              <a:gd name="connsiteX3609" fmla="*/ 8864319 w 10243893"/>
              <a:gd name="connsiteY3609" fmla="*/ 3867838 h 6867747"/>
              <a:gd name="connsiteX3610" fmla="*/ 8954049 w 10243893"/>
              <a:gd name="connsiteY3610" fmla="*/ 3744368 h 6867747"/>
              <a:gd name="connsiteX3611" fmla="*/ 7339145 w 10243893"/>
              <a:gd name="connsiteY3611" fmla="*/ 3497307 h 6867747"/>
              <a:gd name="connsiteX3612" fmla="*/ 7104297 w 10243893"/>
              <a:gd name="connsiteY3612" fmla="*/ 3573614 h 6867747"/>
              <a:gd name="connsiteX3613" fmla="*/ 7104419 w 10243893"/>
              <a:gd name="connsiteY3613" fmla="*/ 3573735 h 6867747"/>
              <a:gd name="connsiteX3614" fmla="*/ 7014688 w 10243893"/>
              <a:gd name="connsiteY3614" fmla="*/ 3697205 h 6867747"/>
              <a:gd name="connsiteX3615" fmla="*/ 7104297 w 10243893"/>
              <a:gd name="connsiteY3615" fmla="*/ 3820675 h 6867747"/>
              <a:gd name="connsiteX3616" fmla="*/ 7249414 w 10243893"/>
              <a:gd name="connsiteY3616" fmla="*/ 3867838 h 6867747"/>
              <a:gd name="connsiteX3617" fmla="*/ 7339145 w 10243893"/>
              <a:gd name="connsiteY3617" fmla="*/ 3744368 h 6867747"/>
              <a:gd name="connsiteX3618" fmla="*/ 5724240 w 10243893"/>
              <a:gd name="connsiteY3618" fmla="*/ 3497307 h 6867747"/>
              <a:gd name="connsiteX3619" fmla="*/ 5489393 w 10243893"/>
              <a:gd name="connsiteY3619" fmla="*/ 3573614 h 6867747"/>
              <a:gd name="connsiteX3620" fmla="*/ 5489393 w 10243893"/>
              <a:gd name="connsiteY3620" fmla="*/ 3573735 h 6867747"/>
              <a:gd name="connsiteX3621" fmla="*/ 5399663 w 10243893"/>
              <a:gd name="connsiteY3621" fmla="*/ 3697205 h 6867747"/>
              <a:gd name="connsiteX3622" fmla="*/ 5489393 w 10243893"/>
              <a:gd name="connsiteY3622" fmla="*/ 3820675 h 6867747"/>
              <a:gd name="connsiteX3623" fmla="*/ 5634510 w 10243893"/>
              <a:gd name="connsiteY3623" fmla="*/ 3867838 h 6867747"/>
              <a:gd name="connsiteX3624" fmla="*/ 5724240 w 10243893"/>
              <a:gd name="connsiteY3624" fmla="*/ 3744368 h 6867747"/>
              <a:gd name="connsiteX3625" fmla="*/ 4109336 w 10243893"/>
              <a:gd name="connsiteY3625" fmla="*/ 3497307 h 6867747"/>
              <a:gd name="connsiteX3626" fmla="*/ 3874489 w 10243893"/>
              <a:gd name="connsiteY3626" fmla="*/ 3573614 h 6867747"/>
              <a:gd name="connsiteX3627" fmla="*/ 3874489 w 10243893"/>
              <a:gd name="connsiteY3627" fmla="*/ 3573735 h 6867747"/>
              <a:gd name="connsiteX3628" fmla="*/ 3784759 w 10243893"/>
              <a:gd name="connsiteY3628" fmla="*/ 3697205 h 6867747"/>
              <a:gd name="connsiteX3629" fmla="*/ 3874489 w 10243893"/>
              <a:gd name="connsiteY3629" fmla="*/ 3820675 h 6867747"/>
              <a:gd name="connsiteX3630" fmla="*/ 4019606 w 10243893"/>
              <a:gd name="connsiteY3630" fmla="*/ 3867838 h 6867747"/>
              <a:gd name="connsiteX3631" fmla="*/ 4109336 w 10243893"/>
              <a:gd name="connsiteY3631" fmla="*/ 3744368 h 6867747"/>
              <a:gd name="connsiteX3632" fmla="*/ 2820701 w 10243893"/>
              <a:gd name="connsiteY3632" fmla="*/ 3497186 h 6867747"/>
              <a:gd name="connsiteX3633" fmla="*/ 2820701 w 10243893"/>
              <a:gd name="connsiteY3633" fmla="*/ 3744247 h 6867747"/>
              <a:gd name="connsiteX3634" fmla="*/ 2910432 w 10243893"/>
              <a:gd name="connsiteY3634" fmla="*/ 3867717 h 6867747"/>
              <a:gd name="connsiteX3635" fmla="*/ 3055548 w 10243893"/>
              <a:gd name="connsiteY3635" fmla="*/ 3820554 h 6867747"/>
              <a:gd name="connsiteX3636" fmla="*/ 3145279 w 10243893"/>
              <a:gd name="connsiteY3636" fmla="*/ 3697084 h 6867747"/>
              <a:gd name="connsiteX3637" fmla="*/ 3055548 w 10243893"/>
              <a:gd name="connsiteY3637" fmla="*/ 3573614 h 6867747"/>
              <a:gd name="connsiteX3638" fmla="*/ 3055548 w 10243893"/>
              <a:gd name="connsiteY3638" fmla="*/ 3573493 h 6867747"/>
              <a:gd name="connsiteX3639" fmla="*/ 1205797 w 10243893"/>
              <a:gd name="connsiteY3639" fmla="*/ 3497186 h 6867747"/>
              <a:gd name="connsiteX3640" fmla="*/ 1205797 w 10243893"/>
              <a:gd name="connsiteY3640" fmla="*/ 3744247 h 6867747"/>
              <a:gd name="connsiteX3641" fmla="*/ 1295527 w 10243893"/>
              <a:gd name="connsiteY3641" fmla="*/ 3867717 h 6867747"/>
              <a:gd name="connsiteX3642" fmla="*/ 1440644 w 10243893"/>
              <a:gd name="connsiteY3642" fmla="*/ 3820554 h 6867747"/>
              <a:gd name="connsiteX3643" fmla="*/ 1530374 w 10243893"/>
              <a:gd name="connsiteY3643" fmla="*/ 3697084 h 6867747"/>
              <a:gd name="connsiteX3644" fmla="*/ 1440644 w 10243893"/>
              <a:gd name="connsiteY3644" fmla="*/ 3573614 h 6867747"/>
              <a:gd name="connsiteX3645" fmla="*/ 1440765 w 10243893"/>
              <a:gd name="connsiteY3645" fmla="*/ 3573493 h 6867747"/>
              <a:gd name="connsiteX3646" fmla="*/ 9281044 w 10243893"/>
              <a:gd name="connsiteY3646" fmla="*/ 3497065 h 6867747"/>
              <a:gd name="connsiteX3647" fmla="*/ 9281044 w 10243893"/>
              <a:gd name="connsiteY3647" fmla="*/ 3744126 h 6867747"/>
              <a:gd name="connsiteX3648" fmla="*/ 9370775 w 10243893"/>
              <a:gd name="connsiteY3648" fmla="*/ 3867596 h 6867747"/>
              <a:gd name="connsiteX3649" fmla="*/ 9515892 w 10243893"/>
              <a:gd name="connsiteY3649" fmla="*/ 3820433 h 6867747"/>
              <a:gd name="connsiteX3650" fmla="*/ 9605622 w 10243893"/>
              <a:gd name="connsiteY3650" fmla="*/ 3696963 h 6867747"/>
              <a:gd name="connsiteX3651" fmla="*/ 9515892 w 10243893"/>
              <a:gd name="connsiteY3651" fmla="*/ 3573493 h 6867747"/>
              <a:gd name="connsiteX3652" fmla="*/ 9515892 w 10243893"/>
              <a:gd name="connsiteY3652" fmla="*/ 3573372 h 6867747"/>
              <a:gd name="connsiteX3653" fmla="*/ 7666140 w 10243893"/>
              <a:gd name="connsiteY3653" fmla="*/ 3497065 h 6867747"/>
              <a:gd name="connsiteX3654" fmla="*/ 7666140 w 10243893"/>
              <a:gd name="connsiteY3654" fmla="*/ 3744126 h 6867747"/>
              <a:gd name="connsiteX3655" fmla="*/ 7755870 w 10243893"/>
              <a:gd name="connsiteY3655" fmla="*/ 3867596 h 6867747"/>
              <a:gd name="connsiteX3656" fmla="*/ 7900987 w 10243893"/>
              <a:gd name="connsiteY3656" fmla="*/ 3820433 h 6867747"/>
              <a:gd name="connsiteX3657" fmla="*/ 7990718 w 10243893"/>
              <a:gd name="connsiteY3657" fmla="*/ 3696963 h 6867747"/>
              <a:gd name="connsiteX3658" fmla="*/ 7900987 w 10243893"/>
              <a:gd name="connsiteY3658" fmla="*/ 3573493 h 6867747"/>
              <a:gd name="connsiteX3659" fmla="*/ 7900987 w 10243893"/>
              <a:gd name="connsiteY3659" fmla="*/ 3573372 h 6867747"/>
              <a:gd name="connsiteX3660" fmla="*/ 6051478 w 10243893"/>
              <a:gd name="connsiteY3660" fmla="*/ 3497065 h 6867747"/>
              <a:gd name="connsiteX3661" fmla="*/ 6051478 w 10243893"/>
              <a:gd name="connsiteY3661" fmla="*/ 3744126 h 6867747"/>
              <a:gd name="connsiteX3662" fmla="*/ 6141208 w 10243893"/>
              <a:gd name="connsiteY3662" fmla="*/ 3867596 h 6867747"/>
              <a:gd name="connsiteX3663" fmla="*/ 6286325 w 10243893"/>
              <a:gd name="connsiteY3663" fmla="*/ 3820433 h 6867747"/>
              <a:gd name="connsiteX3664" fmla="*/ 6376055 w 10243893"/>
              <a:gd name="connsiteY3664" fmla="*/ 3696963 h 6867747"/>
              <a:gd name="connsiteX3665" fmla="*/ 6286325 w 10243893"/>
              <a:gd name="connsiteY3665" fmla="*/ 3573493 h 6867747"/>
              <a:gd name="connsiteX3666" fmla="*/ 6286446 w 10243893"/>
              <a:gd name="connsiteY3666" fmla="*/ 3573372 h 6867747"/>
              <a:gd name="connsiteX3667" fmla="*/ 4436332 w 10243893"/>
              <a:gd name="connsiteY3667" fmla="*/ 3497065 h 6867747"/>
              <a:gd name="connsiteX3668" fmla="*/ 4436332 w 10243893"/>
              <a:gd name="connsiteY3668" fmla="*/ 3744126 h 6867747"/>
              <a:gd name="connsiteX3669" fmla="*/ 4526062 w 10243893"/>
              <a:gd name="connsiteY3669" fmla="*/ 3867596 h 6867747"/>
              <a:gd name="connsiteX3670" fmla="*/ 4671178 w 10243893"/>
              <a:gd name="connsiteY3670" fmla="*/ 3820433 h 6867747"/>
              <a:gd name="connsiteX3671" fmla="*/ 4760909 w 10243893"/>
              <a:gd name="connsiteY3671" fmla="*/ 3696963 h 6867747"/>
              <a:gd name="connsiteX3672" fmla="*/ 4671178 w 10243893"/>
              <a:gd name="connsiteY3672" fmla="*/ 3573493 h 6867747"/>
              <a:gd name="connsiteX3673" fmla="*/ 4671299 w 10243893"/>
              <a:gd name="connsiteY3673" fmla="*/ 3573372 h 6867747"/>
              <a:gd name="connsiteX3674" fmla="*/ 2494431 w 10243893"/>
              <a:gd name="connsiteY3674" fmla="*/ 3497065 h 6867747"/>
              <a:gd name="connsiteX3675" fmla="*/ 2259463 w 10243893"/>
              <a:gd name="connsiteY3675" fmla="*/ 3573372 h 6867747"/>
              <a:gd name="connsiteX3676" fmla="*/ 2259585 w 10243893"/>
              <a:gd name="connsiteY3676" fmla="*/ 3573493 h 6867747"/>
              <a:gd name="connsiteX3677" fmla="*/ 2169854 w 10243893"/>
              <a:gd name="connsiteY3677" fmla="*/ 3696963 h 6867747"/>
              <a:gd name="connsiteX3678" fmla="*/ 2259585 w 10243893"/>
              <a:gd name="connsiteY3678" fmla="*/ 3820433 h 6867747"/>
              <a:gd name="connsiteX3679" fmla="*/ 2404701 w 10243893"/>
              <a:gd name="connsiteY3679" fmla="*/ 3867596 h 6867747"/>
              <a:gd name="connsiteX3680" fmla="*/ 2494431 w 10243893"/>
              <a:gd name="connsiteY3680" fmla="*/ 3744126 h 6867747"/>
              <a:gd name="connsiteX3681" fmla="*/ 879527 w 10243893"/>
              <a:gd name="connsiteY3681" fmla="*/ 3497065 h 6867747"/>
              <a:gd name="connsiteX3682" fmla="*/ 644559 w 10243893"/>
              <a:gd name="connsiteY3682" fmla="*/ 3573372 h 6867747"/>
              <a:gd name="connsiteX3683" fmla="*/ 644680 w 10243893"/>
              <a:gd name="connsiteY3683" fmla="*/ 3573493 h 6867747"/>
              <a:gd name="connsiteX3684" fmla="*/ 554950 w 10243893"/>
              <a:gd name="connsiteY3684" fmla="*/ 3696963 h 6867747"/>
              <a:gd name="connsiteX3685" fmla="*/ 644680 w 10243893"/>
              <a:gd name="connsiteY3685" fmla="*/ 3820433 h 6867747"/>
              <a:gd name="connsiteX3686" fmla="*/ 789796 w 10243893"/>
              <a:gd name="connsiteY3686" fmla="*/ 3867596 h 6867747"/>
              <a:gd name="connsiteX3687" fmla="*/ 879527 w 10243893"/>
              <a:gd name="connsiteY3687" fmla="*/ 3744126 h 6867747"/>
              <a:gd name="connsiteX3688" fmla="*/ 9179947 w 10243893"/>
              <a:gd name="connsiteY3688" fmla="*/ 3464414 h 6867747"/>
              <a:gd name="connsiteX3689" fmla="*/ 9128793 w 10243893"/>
              <a:gd name="connsiteY3689" fmla="*/ 3534916 h 6867747"/>
              <a:gd name="connsiteX3690" fmla="*/ 9262905 w 10243893"/>
              <a:gd name="connsiteY3690" fmla="*/ 3719456 h 6867747"/>
              <a:gd name="connsiteX3691" fmla="*/ 9262905 w 10243893"/>
              <a:gd name="connsiteY3691" fmla="*/ 3491382 h 6867747"/>
              <a:gd name="connsiteX3692" fmla="*/ 9180068 w 10243893"/>
              <a:gd name="connsiteY3692" fmla="*/ 3464414 h 6867747"/>
              <a:gd name="connsiteX3693" fmla="*/ 7564922 w 10243893"/>
              <a:gd name="connsiteY3693" fmla="*/ 3464414 h 6867747"/>
              <a:gd name="connsiteX3694" fmla="*/ 7513768 w 10243893"/>
              <a:gd name="connsiteY3694" fmla="*/ 3534916 h 6867747"/>
              <a:gd name="connsiteX3695" fmla="*/ 7647880 w 10243893"/>
              <a:gd name="connsiteY3695" fmla="*/ 3719456 h 6867747"/>
              <a:gd name="connsiteX3696" fmla="*/ 7647880 w 10243893"/>
              <a:gd name="connsiteY3696" fmla="*/ 3491382 h 6867747"/>
              <a:gd name="connsiteX3697" fmla="*/ 7565043 w 10243893"/>
              <a:gd name="connsiteY3697" fmla="*/ 3464414 h 6867747"/>
              <a:gd name="connsiteX3698" fmla="*/ 5950138 w 10243893"/>
              <a:gd name="connsiteY3698" fmla="*/ 3464414 h 6867747"/>
              <a:gd name="connsiteX3699" fmla="*/ 5898985 w 10243893"/>
              <a:gd name="connsiteY3699" fmla="*/ 3534916 h 6867747"/>
              <a:gd name="connsiteX3700" fmla="*/ 6033097 w 10243893"/>
              <a:gd name="connsiteY3700" fmla="*/ 3719456 h 6867747"/>
              <a:gd name="connsiteX3701" fmla="*/ 6033097 w 10243893"/>
              <a:gd name="connsiteY3701" fmla="*/ 3491382 h 6867747"/>
              <a:gd name="connsiteX3702" fmla="*/ 5950259 w 10243893"/>
              <a:gd name="connsiteY3702" fmla="*/ 3464414 h 6867747"/>
              <a:gd name="connsiteX3703" fmla="*/ 4335234 w 10243893"/>
              <a:gd name="connsiteY3703" fmla="*/ 3464414 h 6867747"/>
              <a:gd name="connsiteX3704" fmla="*/ 4284080 w 10243893"/>
              <a:gd name="connsiteY3704" fmla="*/ 3534916 h 6867747"/>
              <a:gd name="connsiteX3705" fmla="*/ 4418192 w 10243893"/>
              <a:gd name="connsiteY3705" fmla="*/ 3719456 h 6867747"/>
              <a:gd name="connsiteX3706" fmla="*/ 4418192 w 10243893"/>
              <a:gd name="connsiteY3706" fmla="*/ 3491382 h 6867747"/>
              <a:gd name="connsiteX3707" fmla="*/ 4335355 w 10243893"/>
              <a:gd name="connsiteY3707" fmla="*/ 3464414 h 6867747"/>
              <a:gd name="connsiteX3708" fmla="*/ 1104699 w 10243893"/>
              <a:gd name="connsiteY3708" fmla="*/ 3464414 h 6867747"/>
              <a:gd name="connsiteX3709" fmla="*/ 1053546 w 10243893"/>
              <a:gd name="connsiteY3709" fmla="*/ 3534916 h 6867747"/>
              <a:gd name="connsiteX3710" fmla="*/ 1187657 w 10243893"/>
              <a:gd name="connsiteY3710" fmla="*/ 3719456 h 6867747"/>
              <a:gd name="connsiteX3711" fmla="*/ 1187657 w 10243893"/>
              <a:gd name="connsiteY3711" fmla="*/ 3491382 h 6867747"/>
              <a:gd name="connsiteX3712" fmla="*/ 1104820 w 10243893"/>
              <a:gd name="connsiteY3712" fmla="*/ 3464414 h 6867747"/>
              <a:gd name="connsiteX3713" fmla="*/ 9055146 w 10243893"/>
              <a:gd name="connsiteY3713" fmla="*/ 3464293 h 6867747"/>
              <a:gd name="connsiteX3714" fmla="*/ 8972309 w 10243893"/>
              <a:gd name="connsiteY3714" fmla="*/ 3491261 h 6867747"/>
              <a:gd name="connsiteX3715" fmla="*/ 8972309 w 10243893"/>
              <a:gd name="connsiteY3715" fmla="*/ 3719335 h 6867747"/>
              <a:gd name="connsiteX3716" fmla="*/ 9106421 w 10243893"/>
              <a:gd name="connsiteY3716" fmla="*/ 3534796 h 6867747"/>
              <a:gd name="connsiteX3717" fmla="*/ 9055267 w 10243893"/>
              <a:gd name="connsiteY3717" fmla="*/ 3464293 h 6867747"/>
              <a:gd name="connsiteX3718" fmla="*/ 7440242 w 10243893"/>
              <a:gd name="connsiteY3718" fmla="*/ 3464293 h 6867747"/>
              <a:gd name="connsiteX3719" fmla="*/ 7357405 w 10243893"/>
              <a:gd name="connsiteY3719" fmla="*/ 3491261 h 6867747"/>
              <a:gd name="connsiteX3720" fmla="*/ 7357405 w 10243893"/>
              <a:gd name="connsiteY3720" fmla="*/ 3719335 h 6867747"/>
              <a:gd name="connsiteX3721" fmla="*/ 7491517 w 10243893"/>
              <a:gd name="connsiteY3721" fmla="*/ 3534796 h 6867747"/>
              <a:gd name="connsiteX3722" fmla="*/ 7440364 w 10243893"/>
              <a:gd name="connsiteY3722" fmla="*/ 3464293 h 6867747"/>
              <a:gd name="connsiteX3723" fmla="*/ 5825338 w 10243893"/>
              <a:gd name="connsiteY3723" fmla="*/ 3464293 h 6867747"/>
              <a:gd name="connsiteX3724" fmla="*/ 5742501 w 10243893"/>
              <a:gd name="connsiteY3724" fmla="*/ 3491261 h 6867747"/>
              <a:gd name="connsiteX3725" fmla="*/ 5742501 w 10243893"/>
              <a:gd name="connsiteY3725" fmla="*/ 3719335 h 6867747"/>
              <a:gd name="connsiteX3726" fmla="*/ 5876613 w 10243893"/>
              <a:gd name="connsiteY3726" fmla="*/ 3534796 h 6867747"/>
              <a:gd name="connsiteX3727" fmla="*/ 5825459 w 10243893"/>
              <a:gd name="connsiteY3727" fmla="*/ 3464293 h 6867747"/>
              <a:gd name="connsiteX3728" fmla="*/ 4210434 w 10243893"/>
              <a:gd name="connsiteY3728" fmla="*/ 3464293 h 6867747"/>
              <a:gd name="connsiteX3729" fmla="*/ 4127596 w 10243893"/>
              <a:gd name="connsiteY3729" fmla="*/ 3491261 h 6867747"/>
              <a:gd name="connsiteX3730" fmla="*/ 4127596 w 10243893"/>
              <a:gd name="connsiteY3730" fmla="*/ 3719335 h 6867747"/>
              <a:gd name="connsiteX3731" fmla="*/ 4261708 w 10243893"/>
              <a:gd name="connsiteY3731" fmla="*/ 3534796 h 6867747"/>
              <a:gd name="connsiteX3732" fmla="*/ 4210554 w 10243893"/>
              <a:gd name="connsiteY3732" fmla="*/ 3464293 h 6867747"/>
              <a:gd name="connsiteX3733" fmla="*/ 980020 w 10243893"/>
              <a:gd name="connsiteY3733" fmla="*/ 3464293 h 6867747"/>
              <a:gd name="connsiteX3734" fmla="*/ 897183 w 10243893"/>
              <a:gd name="connsiteY3734" fmla="*/ 3491261 h 6867747"/>
              <a:gd name="connsiteX3735" fmla="*/ 897183 w 10243893"/>
              <a:gd name="connsiteY3735" fmla="*/ 3719335 h 6867747"/>
              <a:gd name="connsiteX3736" fmla="*/ 1031294 w 10243893"/>
              <a:gd name="connsiteY3736" fmla="*/ 3534796 h 6867747"/>
              <a:gd name="connsiteX3737" fmla="*/ 980141 w 10243893"/>
              <a:gd name="connsiteY3737" fmla="*/ 3464293 h 6867747"/>
              <a:gd name="connsiteX3738" fmla="*/ 2720087 w 10243893"/>
              <a:gd name="connsiteY3738" fmla="*/ 3464172 h 6867747"/>
              <a:gd name="connsiteX3739" fmla="*/ 2668934 w 10243893"/>
              <a:gd name="connsiteY3739" fmla="*/ 3534675 h 6867747"/>
              <a:gd name="connsiteX3740" fmla="*/ 2803046 w 10243893"/>
              <a:gd name="connsiteY3740" fmla="*/ 3719214 h 6867747"/>
              <a:gd name="connsiteX3741" fmla="*/ 2803046 w 10243893"/>
              <a:gd name="connsiteY3741" fmla="*/ 3491140 h 6867747"/>
              <a:gd name="connsiteX3742" fmla="*/ 2720208 w 10243893"/>
              <a:gd name="connsiteY3742" fmla="*/ 3464172 h 6867747"/>
              <a:gd name="connsiteX3743" fmla="*/ 2595408 w 10243893"/>
              <a:gd name="connsiteY3743" fmla="*/ 3464051 h 6867747"/>
              <a:gd name="connsiteX3744" fmla="*/ 2512571 w 10243893"/>
              <a:gd name="connsiteY3744" fmla="*/ 3491019 h 6867747"/>
              <a:gd name="connsiteX3745" fmla="*/ 2512571 w 10243893"/>
              <a:gd name="connsiteY3745" fmla="*/ 3719093 h 6867747"/>
              <a:gd name="connsiteX3746" fmla="*/ 2646683 w 10243893"/>
              <a:gd name="connsiteY3746" fmla="*/ 3534554 h 6867747"/>
              <a:gd name="connsiteX3747" fmla="*/ 2595529 w 10243893"/>
              <a:gd name="connsiteY3747" fmla="*/ 3464051 h 6867747"/>
              <a:gd name="connsiteX3748" fmla="*/ 1288392 w 10243893"/>
              <a:gd name="connsiteY3748" fmla="*/ 3364405 h 6867747"/>
              <a:gd name="connsiteX3749" fmla="*/ 1288486 w 10243893"/>
              <a:gd name="connsiteY3749" fmla="*/ 3364534 h 6867747"/>
              <a:gd name="connsiteX3750" fmla="*/ 1205676 w 10243893"/>
              <a:gd name="connsiteY3750" fmla="*/ 3391372 h 6867747"/>
              <a:gd name="connsiteX3751" fmla="*/ 1205676 w 10243893"/>
              <a:gd name="connsiteY3751" fmla="*/ 3478442 h 6867747"/>
              <a:gd name="connsiteX3752" fmla="*/ 1422504 w 10243893"/>
              <a:gd name="connsiteY3752" fmla="*/ 3548944 h 6867747"/>
              <a:gd name="connsiteX3753" fmla="*/ 1288486 w 10243893"/>
              <a:gd name="connsiteY3753" fmla="*/ 3364534 h 6867747"/>
              <a:gd name="connsiteX3754" fmla="*/ 1288513 w 10243893"/>
              <a:gd name="connsiteY3754" fmla="*/ 3364525 h 6867747"/>
              <a:gd name="connsiteX3755" fmla="*/ 8871212 w 10243893"/>
              <a:gd name="connsiteY3755" fmla="*/ 3364163 h 6867747"/>
              <a:gd name="connsiteX3756" fmla="*/ 8737100 w 10243893"/>
              <a:gd name="connsiteY3756" fmla="*/ 3548703 h 6867747"/>
              <a:gd name="connsiteX3757" fmla="*/ 8954049 w 10243893"/>
              <a:gd name="connsiteY3757" fmla="*/ 3478200 h 6867747"/>
              <a:gd name="connsiteX3758" fmla="*/ 8954049 w 10243893"/>
              <a:gd name="connsiteY3758" fmla="*/ 3391130 h 6867747"/>
              <a:gd name="connsiteX3759" fmla="*/ 8871212 w 10243893"/>
              <a:gd name="connsiteY3759" fmla="*/ 3364284 h 6867747"/>
              <a:gd name="connsiteX3760" fmla="*/ 7256307 w 10243893"/>
              <a:gd name="connsiteY3760" fmla="*/ 3364163 h 6867747"/>
              <a:gd name="connsiteX3761" fmla="*/ 7122196 w 10243893"/>
              <a:gd name="connsiteY3761" fmla="*/ 3548703 h 6867747"/>
              <a:gd name="connsiteX3762" fmla="*/ 7339145 w 10243893"/>
              <a:gd name="connsiteY3762" fmla="*/ 3478200 h 6867747"/>
              <a:gd name="connsiteX3763" fmla="*/ 7339145 w 10243893"/>
              <a:gd name="connsiteY3763" fmla="*/ 3391130 h 6867747"/>
              <a:gd name="connsiteX3764" fmla="*/ 7256307 w 10243893"/>
              <a:gd name="connsiteY3764" fmla="*/ 3364284 h 6867747"/>
              <a:gd name="connsiteX3765" fmla="*/ 5641403 w 10243893"/>
              <a:gd name="connsiteY3765" fmla="*/ 3364163 h 6867747"/>
              <a:gd name="connsiteX3766" fmla="*/ 5507291 w 10243893"/>
              <a:gd name="connsiteY3766" fmla="*/ 3548703 h 6867747"/>
              <a:gd name="connsiteX3767" fmla="*/ 5724240 w 10243893"/>
              <a:gd name="connsiteY3767" fmla="*/ 3478200 h 6867747"/>
              <a:gd name="connsiteX3768" fmla="*/ 5724240 w 10243893"/>
              <a:gd name="connsiteY3768" fmla="*/ 3391130 h 6867747"/>
              <a:gd name="connsiteX3769" fmla="*/ 5641403 w 10243893"/>
              <a:gd name="connsiteY3769" fmla="*/ 3364284 h 6867747"/>
              <a:gd name="connsiteX3770" fmla="*/ 4026498 w 10243893"/>
              <a:gd name="connsiteY3770" fmla="*/ 3364163 h 6867747"/>
              <a:gd name="connsiteX3771" fmla="*/ 3892387 w 10243893"/>
              <a:gd name="connsiteY3771" fmla="*/ 3548703 h 6867747"/>
              <a:gd name="connsiteX3772" fmla="*/ 4109336 w 10243893"/>
              <a:gd name="connsiteY3772" fmla="*/ 3478200 h 6867747"/>
              <a:gd name="connsiteX3773" fmla="*/ 4109336 w 10243893"/>
              <a:gd name="connsiteY3773" fmla="*/ 3391130 h 6867747"/>
              <a:gd name="connsiteX3774" fmla="*/ 4026498 w 10243893"/>
              <a:gd name="connsiteY3774" fmla="*/ 3364284 h 6867747"/>
              <a:gd name="connsiteX3775" fmla="*/ 9363761 w 10243893"/>
              <a:gd name="connsiteY3775" fmla="*/ 3364042 h 6867747"/>
              <a:gd name="connsiteX3776" fmla="*/ 9363855 w 10243893"/>
              <a:gd name="connsiteY3776" fmla="*/ 3364172 h 6867747"/>
              <a:gd name="connsiteX3777" fmla="*/ 9281044 w 10243893"/>
              <a:gd name="connsiteY3777" fmla="*/ 3391009 h 6867747"/>
              <a:gd name="connsiteX3778" fmla="*/ 9281044 w 10243893"/>
              <a:gd name="connsiteY3778" fmla="*/ 3478079 h 6867747"/>
              <a:gd name="connsiteX3779" fmla="*/ 9497873 w 10243893"/>
              <a:gd name="connsiteY3779" fmla="*/ 3548581 h 6867747"/>
              <a:gd name="connsiteX3780" fmla="*/ 9363855 w 10243893"/>
              <a:gd name="connsiteY3780" fmla="*/ 3364172 h 6867747"/>
              <a:gd name="connsiteX3781" fmla="*/ 9363882 w 10243893"/>
              <a:gd name="connsiteY3781" fmla="*/ 3364163 h 6867747"/>
              <a:gd name="connsiteX3782" fmla="*/ 7748736 w 10243893"/>
              <a:gd name="connsiteY3782" fmla="*/ 3364042 h 6867747"/>
              <a:gd name="connsiteX3783" fmla="*/ 7748830 w 10243893"/>
              <a:gd name="connsiteY3783" fmla="*/ 3364172 h 6867747"/>
              <a:gd name="connsiteX3784" fmla="*/ 7666019 w 10243893"/>
              <a:gd name="connsiteY3784" fmla="*/ 3391009 h 6867747"/>
              <a:gd name="connsiteX3785" fmla="*/ 7666019 w 10243893"/>
              <a:gd name="connsiteY3785" fmla="*/ 3478079 h 6867747"/>
              <a:gd name="connsiteX3786" fmla="*/ 7882847 w 10243893"/>
              <a:gd name="connsiteY3786" fmla="*/ 3548581 h 6867747"/>
              <a:gd name="connsiteX3787" fmla="*/ 7748830 w 10243893"/>
              <a:gd name="connsiteY3787" fmla="*/ 3364172 h 6867747"/>
              <a:gd name="connsiteX3788" fmla="*/ 7748857 w 10243893"/>
              <a:gd name="connsiteY3788" fmla="*/ 3364163 h 6867747"/>
              <a:gd name="connsiteX3789" fmla="*/ 6134073 w 10243893"/>
              <a:gd name="connsiteY3789" fmla="*/ 3364042 h 6867747"/>
              <a:gd name="connsiteX3790" fmla="*/ 6134167 w 10243893"/>
              <a:gd name="connsiteY3790" fmla="*/ 3364172 h 6867747"/>
              <a:gd name="connsiteX3791" fmla="*/ 6051357 w 10243893"/>
              <a:gd name="connsiteY3791" fmla="*/ 3391009 h 6867747"/>
              <a:gd name="connsiteX3792" fmla="*/ 6051357 w 10243893"/>
              <a:gd name="connsiteY3792" fmla="*/ 3478079 h 6867747"/>
              <a:gd name="connsiteX3793" fmla="*/ 6268185 w 10243893"/>
              <a:gd name="connsiteY3793" fmla="*/ 3548581 h 6867747"/>
              <a:gd name="connsiteX3794" fmla="*/ 6134167 w 10243893"/>
              <a:gd name="connsiteY3794" fmla="*/ 3364172 h 6867747"/>
              <a:gd name="connsiteX3795" fmla="*/ 6134194 w 10243893"/>
              <a:gd name="connsiteY3795" fmla="*/ 3364163 h 6867747"/>
              <a:gd name="connsiteX3796" fmla="*/ 4519048 w 10243893"/>
              <a:gd name="connsiteY3796" fmla="*/ 3364042 h 6867747"/>
              <a:gd name="connsiteX3797" fmla="*/ 4519143 w 10243893"/>
              <a:gd name="connsiteY3797" fmla="*/ 3364172 h 6867747"/>
              <a:gd name="connsiteX3798" fmla="*/ 4436332 w 10243893"/>
              <a:gd name="connsiteY3798" fmla="*/ 3391009 h 6867747"/>
              <a:gd name="connsiteX3799" fmla="*/ 4436332 w 10243893"/>
              <a:gd name="connsiteY3799" fmla="*/ 3478079 h 6867747"/>
              <a:gd name="connsiteX3800" fmla="*/ 4653160 w 10243893"/>
              <a:gd name="connsiteY3800" fmla="*/ 3548581 h 6867747"/>
              <a:gd name="connsiteX3801" fmla="*/ 4519143 w 10243893"/>
              <a:gd name="connsiteY3801" fmla="*/ 3364172 h 6867747"/>
              <a:gd name="connsiteX3802" fmla="*/ 4519169 w 10243893"/>
              <a:gd name="connsiteY3802" fmla="*/ 3364163 h 6867747"/>
              <a:gd name="connsiteX3803" fmla="*/ 2411473 w 10243893"/>
              <a:gd name="connsiteY3803" fmla="*/ 3363921 h 6867747"/>
              <a:gd name="connsiteX3804" fmla="*/ 2277361 w 10243893"/>
              <a:gd name="connsiteY3804" fmla="*/ 3548461 h 6867747"/>
              <a:gd name="connsiteX3805" fmla="*/ 2494310 w 10243893"/>
              <a:gd name="connsiteY3805" fmla="*/ 3477958 h 6867747"/>
              <a:gd name="connsiteX3806" fmla="*/ 2494310 w 10243893"/>
              <a:gd name="connsiteY3806" fmla="*/ 3390889 h 6867747"/>
              <a:gd name="connsiteX3807" fmla="*/ 2411473 w 10243893"/>
              <a:gd name="connsiteY3807" fmla="*/ 3364042 h 6867747"/>
              <a:gd name="connsiteX3808" fmla="*/ 796569 w 10243893"/>
              <a:gd name="connsiteY3808" fmla="*/ 3363921 h 6867747"/>
              <a:gd name="connsiteX3809" fmla="*/ 662457 w 10243893"/>
              <a:gd name="connsiteY3809" fmla="*/ 3548461 h 6867747"/>
              <a:gd name="connsiteX3810" fmla="*/ 879406 w 10243893"/>
              <a:gd name="connsiteY3810" fmla="*/ 3477958 h 6867747"/>
              <a:gd name="connsiteX3811" fmla="*/ 879406 w 10243893"/>
              <a:gd name="connsiteY3811" fmla="*/ 3390889 h 6867747"/>
              <a:gd name="connsiteX3812" fmla="*/ 796569 w 10243893"/>
              <a:gd name="connsiteY3812" fmla="*/ 3364042 h 6867747"/>
              <a:gd name="connsiteX3813" fmla="*/ 2903902 w 10243893"/>
              <a:gd name="connsiteY3813" fmla="*/ 3363800 h 6867747"/>
              <a:gd name="connsiteX3814" fmla="*/ 2903996 w 10243893"/>
              <a:gd name="connsiteY3814" fmla="*/ 3363930 h 6867747"/>
              <a:gd name="connsiteX3815" fmla="*/ 2821185 w 10243893"/>
              <a:gd name="connsiteY3815" fmla="*/ 3390767 h 6867747"/>
              <a:gd name="connsiteX3816" fmla="*/ 2821185 w 10243893"/>
              <a:gd name="connsiteY3816" fmla="*/ 3477837 h 6867747"/>
              <a:gd name="connsiteX3817" fmla="*/ 3038013 w 10243893"/>
              <a:gd name="connsiteY3817" fmla="*/ 3548340 h 6867747"/>
              <a:gd name="connsiteX3818" fmla="*/ 2903996 w 10243893"/>
              <a:gd name="connsiteY3818" fmla="*/ 3363930 h 6867747"/>
              <a:gd name="connsiteX3819" fmla="*/ 2904022 w 10243893"/>
              <a:gd name="connsiteY3819" fmla="*/ 3363921 h 6867747"/>
              <a:gd name="connsiteX3820" fmla="*/ 9925725 w 10243893"/>
              <a:gd name="connsiteY3820" fmla="*/ 3287977 h 6867747"/>
              <a:gd name="connsiteX3821" fmla="*/ 9780487 w 10243893"/>
              <a:gd name="connsiteY3821" fmla="*/ 3487875 h 6867747"/>
              <a:gd name="connsiteX3822" fmla="*/ 9780487 w 10243893"/>
              <a:gd name="connsiteY3822" fmla="*/ 3640489 h 6867747"/>
              <a:gd name="connsiteX3823" fmla="*/ 9925725 w 10243893"/>
              <a:gd name="connsiteY3823" fmla="*/ 3687651 h 6867747"/>
              <a:gd name="connsiteX3824" fmla="*/ 10070962 w 10243893"/>
              <a:gd name="connsiteY3824" fmla="*/ 3640489 h 6867747"/>
              <a:gd name="connsiteX3825" fmla="*/ 10070962 w 10243893"/>
              <a:gd name="connsiteY3825" fmla="*/ 3487875 h 6867747"/>
              <a:gd name="connsiteX3826" fmla="*/ 9925725 w 10243893"/>
              <a:gd name="connsiteY3826" fmla="*/ 3288098 h 6867747"/>
              <a:gd name="connsiteX3827" fmla="*/ 8310578 w 10243893"/>
              <a:gd name="connsiteY3827" fmla="*/ 3287977 h 6867747"/>
              <a:gd name="connsiteX3828" fmla="*/ 8165341 w 10243893"/>
              <a:gd name="connsiteY3828" fmla="*/ 3487875 h 6867747"/>
              <a:gd name="connsiteX3829" fmla="*/ 8165341 w 10243893"/>
              <a:gd name="connsiteY3829" fmla="*/ 3640489 h 6867747"/>
              <a:gd name="connsiteX3830" fmla="*/ 8310578 w 10243893"/>
              <a:gd name="connsiteY3830" fmla="*/ 3687651 h 6867747"/>
              <a:gd name="connsiteX3831" fmla="*/ 8455815 w 10243893"/>
              <a:gd name="connsiteY3831" fmla="*/ 3640489 h 6867747"/>
              <a:gd name="connsiteX3832" fmla="*/ 8455815 w 10243893"/>
              <a:gd name="connsiteY3832" fmla="*/ 3487875 h 6867747"/>
              <a:gd name="connsiteX3833" fmla="*/ 8310578 w 10243893"/>
              <a:gd name="connsiteY3833" fmla="*/ 3288098 h 6867747"/>
              <a:gd name="connsiteX3834" fmla="*/ 6695916 w 10243893"/>
              <a:gd name="connsiteY3834" fmla="*/ 3287977 h 6867747"/>
              <a:gd name="connsiteX3835" fmla="*/ 6550679 w 10243893"/>
              <a:gd name="connsiteY3835" fmla="*/ 3487875 h 6867747"/>
              <a:gd name="connsiteX3836" fmla="*/ 6550679 w 10243893"/>
              <a:gd name="connsiteY3836" fmla="*/ 3640489 h 6867747"/>
              <a:gd name="connsiteX3837" fmla="*/ 6695916 w 10243893"/>
              <a:gd name="connsiteY3837" fmla="*/ 3687651 h 6867747"/>
              <a:gd name="connsiteX3838" fmla="*/ 6841154 w 10243893"/>
              <a:gd name="connsiteY3838" fmla="*/ 3640489 h 6867747"/>
              <a:gd name="connsiteX3839" fmla="*/ 6841154 w 10243893"/>
              <a:gd name="connsiteY3839" fmla="*/ 3487875 h 6867747"/>
              <a:gd name="connsiteX3840" fmla="*/ 6695916 w 10243893"/>
              <a:gd name="connsiteY3840" fmla="*/ 3288098 h 6867747"/>
              <a:gd name="connsiteX3841" fmla="*/ 5079560 w 10243893"/>
              <a:gd name="connsiteY3841" fmla="*/ 3287856 h 6867747"/>
              <a:gd name="connsiteX3842" fmla="*/ 4934323 w 10243893"/>
              <a:gd name="connsiteY3842" fmla="*/ 3487754 h 6867747"/>
              <a:gd name="connsiteX3843" fmla="*/ 4934323 w 10243893"/>
              <a:gd name="connsiteY3843" fmla="*/ 3640368 h 6867747"/>
              <a:gd name="connsiteX3844" fmla="*/ 5079560 w 10243893"/>
              <a:gd name="connsiteY3844" fmla="*/ 3687531 h 6867747"/>
              <a:gd name="connsiteX3845" fmla="*/ 5224798 w 10243893"/>
              <a:gd name="connsiteY3845" fmla="*/ 3640368 h 6867747"/>
              <a:gd name="connsiteX3846" fmla="*/ 5224798 w 10243893"/>
              <a:gd name="connsiteY3846" fmla="*/ 3487754 h 6867747"/>
              <a:gd name="connsiteX3847" fmla="*/ 5079560 w 10243893"/>
              <a:gd name="connsiteY3847" fmla="*/ 3287977 h 6867747"/>
              <a:gd name="connsiteX3848" fmla="*/ 3464656 w 10243893"/>
              <a:gd name="connsiteY3848" fmla="*/ 3287856 h 6867747"/>
              <a:gd name="connsiteX3849" fmla="*/ 3319418 w 10243893"/>
              <a:gd name="connsiteY3849" fmla="*/ 3487754 h 6867747"/>
              <a:gd name="connsiteX3850" fmla="*/ 3319418 w 10243893"/>
              <a:gd name="connsiteY3850" fmla="*/ 3640368 h 6867747"/>
              <a:gd name="connsiteX3851" fmla="*/ 3464656 w 10243893"/>
              <a:gd name="connsiteY3851" fmla="*/ 3687531 h 6867747"/>
              <a:gd name="connsiteX3852" fmla="*/ 3609893 w 10243893"/>
              <a:gd name="connsiteY3852" fmla="*/ 3640368 h 6867747"/>
              <a:gd name="connsiteX3853" fmla="*/ 3609893 w 10243893"/>
              <a:gd name="connsiteY3853" fmla="*/ 3487754 h 6867747"/>
              <a:gd name="connsiteX3854" fmla="*/ 3464656 w 10243893"/>
              <a:gd name="connsiteY3854" fmla="*/ 3287977 h 6867747"/>
              <a:gd name="connsiteX3855" fmla="*/ 1849751 w 10243893"/>
              <a:gd name="connsiteY3855" fmla="*/ 3287856 h 6867747"/>
              <a:gd name="connsiteX3856" fmla="*/ 1704514 w 10243893"/>
              <a:gd name="connsiteY3856" fmla="*/ 3487754 h 6867747"/>
              <a:gd name="connsiteX3857" fmla="*/ 1704514 w 10243893"/>
              <a:gd name="connsiteY3857" fmla="*/ 3640368 h 6867747"/>
              <a:gd name="connsiteX3858" fmla="*/ 1849751 w 10243893"/>
              <a:gd name="connsiteY3858" fmla="*/ 3687531 h 6867747"/>
              <a:gd name="connsiteX3859" fmla="*/ 1994989 w 10243893"/>
              <a:gd name="connsiteY3859" fmla="*/ 3640368 h 6867747"/>
              <a:gd name="connsiteX3860" fmla="*/ 1994989 w 10243893"/>
              <a:gd name="connsiteY3860" fmla="*/ 3487754 h 6867747"/>
              <a:gd name="connsiteX3861" fmla="*/ 1849751 w 10243893"/>
              <a:gd name="connsiteY3861" fmla="*/ 3287977 h 6867747"/>
              <a:gd name="connsiteX3862" fmla="*/ 234847 w 10243893"/>
              <a:gd name="connsiteY3862" fmla="*/ 3287856 h 6867747"/>
              <a:gd name="connsiteX3863" fmla="*/ 89609 w 10243893"/>
              <a:gd name="connsiteY3863" fmla="*/ 3487754 h 6867747"/>
              <a:gd name="connsiteX3864" fmla="*/ 89609 w 10243893"/>
              <a:gd name="connsiteY3864" fmla="*/ 3640368 h 6867747"/>
              <a:gd name="connsiteX3865" fmla="*/ 234847 w 10243893"/>
              <a:gd name="connsiteY3865" fmla="*/ 3687531 h 6867747"/>
              <a:gd name="connsiteX3866" fmla="*/ 380084 w 10243893"/>
              <a:gd name="connsiteY3866" fmla="*/ 3640368 h 6867747"/>
              <a:gd name="connsiteX3867" fmla="*/ 380084 w 10243893"/>
              <a:gd name="connsiteY3867" fmla="*/ 3487754 h 6867747"/>
              <a:gd name="connsiteX3868" fmla="*/ 234847 w 10243893"/>
              <a:gd name="connsiteY3868" fmla="*/ 3287977 h 6867747"/>
              <a:gd name="connsiteX3869" fmla="*/ 8618105 w 10243893"/>
              <a:gd name="connsiteY3869" fmla="*/ 3282293 h 6867747"/>
              <a:gd name="connsiteX3870" fmla="*/ 8618105 w 10243893"/>
              <a:gd name="connsiteY3870" fmla="*/ 3282414 h 6867747"/>
              <a:gd name="connsiteX3871" fmla="*/ 8472867 w 10243893"/>
              <a:gd name="connsiteY3871" fmla="*/ 3329577 h 6867747"/>
              <a:gd name="connsiteX3872" fmla="*/ 8472867 w 10243893"/>
              <a:gd name="connsiteY3872" fmla="*/ 3482191 h 6867747"/>
              <a:gd name="connsiteX3873" fmla="*/ 8562597 w 10243893"/>
              <a:gd name="connsiteY3873" fmla="*/ 3605661 h 6867747"/>
              <a:gd name="connsiteX3874" fmla="*/ 8707835 w 10243893"/>
              <a:gd name="connsiteY3874" fmla="*/ 3558498 h 6867747"/>
              <a:gd name="connsiteX3875" fmla="*/ 8852951 w 10243893"/>
              <a:gd name="connsiteY3875" fmla="*/ 3358600 h 6867747"/>
              <a:gd name="connsiteX3876" fmla="*/ 7003200 w 10243893"/>
              <a:gd name="connsiteY3876" fmla="*/ 3282293 h 6867747"/>
              <a:gd name="connsiteX3877" fmla="*/ 7003200 w 10243893"/>
              <a:gd name="connsiteY3877" fmla="*/ 3282414 h 6867747"/>
              <a:gd name="connsiteX3878" fmla="*/ 6857962 w 10243893"/>
              <a:gd name="connsiteY3878" fmla="*/ 3329577 h 6867747"/>
              <a:gd name="connsiteX3879" fmla="*/ 6857962 w 10243893"/>
              <a:gd name="connsiteY3879" fmla="*/ 3482191 h 6867747"/>
              <a:gd name="connsiteX3880" fmla="*/ 6947693 w 10243893"/>
              <a:gd name="connsiteY3880" fmla="*/ 3605661 h 6867747"/>
              <a:gd name="connsiteX3881" fmla="*/ 7092931 w 10243893"/>
              <a:gd name="connsiteY3881" fmla="*/ 3558498 h 6867747"/>
              <a:gd name="connsiteX3882" fmla="*/ 7238047 w 10243893"/>
              <a:gd name="connsiteY3882" fmla="*/ 3358600 h 6867747"/>
              <a:gd name="connsiteX3883" fmla="*/ 5388296 w 10243893"/>
              <a:gd name="connsiteY3883" fmla="*/ 3282293 h 6867747"/>
              <a:gd name="connsiteX3884" fmla="*/ 5388416 w 10243893"/>
              <a:gd name="connsiteY3884" fmla="*/ 3282414 h 6867747"/>
              <a:gd name="connsiteX3885" fmla="*/ 5243179 w 10243893"/>
              <a:gd name="connsiteY3885" fmla="*/ 3329577 h 6867747"/>
              <a:gd name="connsiteX3886" fmla="*/ 5243179 w 10243893"/>
              <a:gd name="connsiteY3886" fmla="*/ 3482191 h 6867747"/>
              <a:gd name="connsiteX3887" fmla="*/ 5332909 w 10243893"/>
              <a:gd name="connsiteY3887" fmla="*/ 3605661 h 6867747"/>
              <a:gd name="connsiteX3888" fmla="*/ 5478147 w 10243893"/>
              <a:gd name="connsiteY3888" fmla="*/ 3558498 h 6867747"/>
              <a:gd name="connsiteX3889" fmla="*/ 5623263 w 10243893"/>
              <a:gd name="connsiteY3889" fmla="*/ 3358600 h 6867747"/>
              <a:gd name="connsiteX3890" fmla="*/ 3773391 w 10243893"/>
              <a:gd name="connsiteY3890" fmla="*/ 3282293 h 6867747"/>
              <a:gd name="connsiteX3891" fmla="*/ 3773391 w 10243893"/>
              <a:gd name="connsiteY3891" fmla="*/ 3282414 h 6867747"/>
              <a:gd name="connsiteX3892" fmla="*/ 3628154 w 10243893"/>
              <a:gd name="connsiteY3892" fmla="*/ 3329577 h 6867747"/>
              <a:gd name="connsiteX3893" fmla="*/ 3628154 w 10243893"/>
              <a:gd name="connsiteY3893" fmla="*/ 3482191 h 6867747"/>
              <a:gd name="connsiteX3894" fmla="*/ 3717884 w 10243893"/>
              <a:gd name="connsiteY3894" fmla="*/ 3605661 h 6867747"/>
              <a:gd name="connsiteX3895" fmla="*/ 3863122 w 10243893"/>
              <a:gd name="connsiteY3895" fmla="*/ 3558498 h 6867747"/>
              <a:gd name="connsiteX3896" fmla="*/ 4008238 w 10243893"/>
              <a:gd name="connsiteY3896" fmla="*/ 3358600 h 6867747"/>
              <a:gd name="connsiteX3897" fmla="*/ 2158366 w 10243893"/>
              <a:gd name="connsiteY3897" fmla="*/ 3282051 h 6867747"/>
              <a:gd name="connsiteX3898" fmla="*/ 2158366 w 10243893"/>
              <a:gd name="connsiteY3898" fmla="*/ 3282172 h 6867747"/>
              <a:gd name="connsiteX3899" fmla="*/ 2013128 w 10243893"/>
              <a:gd name="connsiteY3899" fmla="*/ 3329335 h 6867747"/>
              <a:gd name="connsiteX3900" fmla="*/ 2013128 w 10243893"/>
              <a:gd name="connsiteY3900" fmla="*/ 3481949 h 6867747"/>
              <a:gd name="connsiteX3901" fmla="*/ 2102859 w 10243893"/>
              <a:gd name="connsiteY3901" fmla="*/ 3605419 h 6867747"/>
              <a:gd name="connsiteX3902" fmla="*/ 2248096 w 10243893"/>
              <a:gd name="connsiteY3902" fmla="*/ 3558256 h 6867747"/>
              <a:gd name="connsiteX3903" fmla="*/ 2393212 w 10243893"/>
              <a:gd name="connsiteY3903" fmla="*/ 3358358 h 6867747"/>
              <a:gd name="connsiteX3904" fmla="*/ 543461 w 10243893"/>
              <a:gd name="connsiteY3904" fmla="*/ 3282051 h 6867747"/>
              <a:gd name="connsiteX3905" fmla="*/ 543582 w 10243893"/>
              <a:gd name="connsiteY3905" fmla="*/ 3282172 h 6867747"/>
              <a:gd name="connsiteX3906" fmla="*/ 398345 w 10243893"/>
              <a:gd name="connsiteY3906" fmla="*/ 3329335 h 6867747"/>
              <a:gd name="connsiteX3907" fmla="*/ 398345 w 10243893"/>
              <a:gd name="connsiteY3907" fmla="*/ 3481949 h 6867747"/>
              <a:gd name="connsiteX3908" fmla="*/ 488075 w 10243893"/>
              <a:gd name="connsiteY3908" fmla="*/ 3605419 h 6867747"/>
              <a:gd name="connsiteX3909" fmla="*/ 633312 w 10243893"/>
              <a:gd name="connsiteY3909" fmla="*/ 3558256 h 6867747"/>
              <a:gd name="connsiteX3910" fmla="*/ 778429 w 10243893"/>
              <a:gd name="connsiteY3910" fmla="*/ 3358358 h 6867747"/>
              <a:gd name="connsiteX3911" fmla="*/ 3156646 w 10243893"/>
              <a:gd name="connsiteY3911" fmla="*/ 3281809 h 6867747"/>
              <a:gd name="connsiteX3912" fmla="*/ 2921678 w 10243893"/>
              <a:gd name="connsiteY3912" fmla="*/ 3358116 h 6867747"/>
              <a:gd name="connsiteX3913" fmla="*/ 3066916 w 10243893"/>
              <a:gd name="connsiteY3913" fmla="*/ 3558014 h 6867747"/>
              <a:gd name="connsiteX3914" fmla="*/ 3212153 w 10243893"/>
              <a:gd name="connsiteY3914" fmla="*/ 3605177 h 6867747"/>
              <a:gd name="connsiteX3915" fmla="*/ 3301884 w 10243893"/>
              <a:gd name="connsiteY3915" fmla="*/ 3481707 h 6867747"/>
              <a:gd name="connsiteX3916" fmla="*/ 3301884 w 10243893"/>
              <a:gd name="connsiteY3916" fmla="*/ 3329093 h 6867747"/>
              <a:gd name="connsiteX3917" fmla="*/ 3156646 w 10243893"/>
              <a:gd name="connsiteY3917" fmla="*/ 3281930 h 6867747"/>
              <a:gd name="connsiteX3918" fmla="*/ 1541742 w 10243893"/>
              <a:gd name="connsiteY3918" fmla="*/ 3281809 h 6867747"/>
              <a:gd name="connsiteX3919" fmla="*/ 1306774 w 10243893"/>
              <a:gd name="connsiteY3919" fmla="*/ 3358116 h 6867747"/>
              <a:gd name="connsiteX3920" fmla="*/ 1452011 w 10243893"/>
              <a:gd name="connsiteY3920" fmla="*/ 3558014 h 6867747"/>
              <a:gd name="connsiteX3921" fmla="*/ 1597249 w 10243893"/>
              <a:gd name="connsiteY3921" fmla="*/ 3605177 h 6867747"/>
              <a:gd name="connsiteX3922" fmla="*/ 1686979 w 10243893"/>
              <a:gd name="connsiteY3922" fmla="*/ 3481707 h 6867747"/>
              <a:gd name="connsiteX3923" fmla="*/ 1686979 w 10243893"/>
              <a:gd name="connsiteY3923" fmla="*/ 3329093 h 6867747"/>
              <a:gd name="connsiteX3924" fmla="*/ 1541742 w 10243893"/>
              <a:gd name="connsiteY3924" fmla="*/ 3281930 h 6867747"/>
              <a:gd name="connsiteX3925" fmla="*/ 9616989 w 10243893"/>
              <a:gd name="connsiteY3925" fmla="*/ 3281688 h 6867747"/>
              <a:gd name="connsiteX3926" fmla="*/ 9382022 w 10243893"/>
              <a:gd name="connsiteY3926" fmla="*/ 3357995 h 6867747"/>
              <a:gd name="connsiteX3927" fmla="*/ 9527259 w 10243893"/>
              <a:gd name="connsiteY3927" fmla="*/ 3557893 h 6867747"/>
              <a:gd name="connsiteX3928" fmla="*/ 9672497 w 10243893"/>
              <a:gd name="connsiteY3928" fmla="*/ 3605056 h 6867747"/>
              <a:gd name="connsiteX3929" fmla="*/ 9762227 w 10243893"/>
              <a:gd name="connsiteY3929" fmla="*/ 3481586 h 6867747"/>
              <a:gd name="connsiteX3930" fmla="*/ 9762227 w 10243893"/>
              <a:gd name="connsiteY3930" fmla="*/ 3328972 h 6867747"/>
              <a:gd name="connsiteX3931" fmla="*/ 9616989 w 10243893"/>
              <a:gd name="connsiteY3931" fmla="*/ 3281809 h 6867747"/>
              <a:gd name="connsiteX3932" fmla="*/ 8002085 w 10243893"/>
              <a:gd name="connsiteY3932" fmla="*/ 3281688 h 6867747"/>
              <a:gd name="connsiteX3933" fmla="*/ 7767118 w 10243893"/>
              <a:gd name="connsiteY3933" fmla="*/ 3357995 h 6867747"/>
              <a:gd name="connsiteX3934" fmla="*/ 7912354 w 10243893"/>
              <a:gd name="connsiteY3934" fmla="*/ 3557893 h 6867747"/>
              <a:gd name="connsiteX3935" fmla="*/ 8057592 w 10243893"/>
              <a:gd name="connsiteY3935" fmla="*/ 3605056 h 6867747"/>
              <a:gd name="connsiteX3936" fmla="*/ 8147322 w 10243893"/>
              <a:gd name="connsiteY3936" fmla="*/ 3481586 h 6867747"/>
              <a:gd name="connsiteX3937" fmla="*/ 8147322 w 10243893"/>
              <a:gd name="connsiteY3937" fmla="*/ 3328972 h 6867747"/>
              <a:gd name="connsiteX3938" fmla="*/ 8002085 w 10243893"/>
              <a:gd name="connsiteY3938" fmla="*/ 3281809 h 6867747"/>
              <a:gd name="connsiteX3939" fmla="*/ 6387423 w 10243893"/>
              <a:gd name="connsiteY3939" fmla="*/ 3281688 h 6867747"/>
              <a:gd name="connsiteX3940" fmla="*/ 6152455 w 10243893"/>
              <a:gd name="connsiteY3940" fmla="*/ 3357995 h 6867747"/>
              <a:gd name="connsiteX3941" fmla="*/ 6297692 w 10243893"/>
              <a:gd name="connsiteY3941" fmla="*/ 3557893 h 6867747"/>
              <a:gd name="connsiteX3942" fmla="*/ 6442930 w 10243893"/>
              <a:gd name="connsiteY3942" fmla="*/ 3605056 h 6867747"/>
              <a:gd name="connsiteX3943" fmla="*/ 6532660 w 10243893"/>
              <a:gd name="connsiteY3943" fmla="*/ 3481586 h 6867747"/>
              <a:gd name="connsiteX3944" fmla="*/ 6532660 w 10243893"/>
              <a:gd name="connsiteY3944" fmla="*/ 3328972 h 6867747"/>
              <a:gd name="connsiteX3945" fmla="*/ 6387423 w 10243893"/>
              <a:gd name="connsiteY3945" fmla="*/ 3281809 h 6867747"/>
              <a:gd name="connsiteX3946" fmla="*/ 4772276 w 10243893"/>
              <a:gd name="connsiteY3946" fmla="*/ 3281688 h 6867747"/>
              <a:gd name="connsiteX3947" fmla="*/ 4537309 w 10243893"/>
              <a:gd name="connsiteY3947" fmla="*/ 3357995 h 6867747"/>
              <a:gd name="connsiteX3948" fmla="*/ 4682546 w 10243893"/>
              <a:gd name="connsiteY3948" fmla="*/ 3557893 h 6867747"/>
              <a:gd name="connsiteX3949" fmla="*/ 4827783 w 10243893"/>
              <a:gd name="connsiteY3949" fmla="*/ 3605056 h 6867747"/>
              <a:gd name="connsiteX3950" fmla="*/ 4917514 w 10243893"/>
              <a:gd name="connsiteY3950" fmla="*/ 3481586 h 6867747"/>
              <a:gd name="connsiteX3951" fmla="*/ 4917514 w 10243893"/>
              <a:gd name="connsiteY3951" fmla="*/ 3328972 h 6867747"/>
              <a:gd name="connsiteX3952" fmla="*/ 4772276 w 10243893"/>
              <a:gd name="connsiteY3952" fmla="*/ 3281809 h 6867747"/>
              <a:gd name="connsiteX3953" fmla="*/ 2910311 w 10243893"/>
              <a:gd name="connsiteY3953" fmla="*/ 3202358 h 6867747"/>
              <a:gd name="connsiteX3954" fmla="*/ 2859157 w 10243893"/>
              <a:gd name="connsiteY3954" fmla="*/ 3272739 h 6867747"/>
              <a:gd name="connsiteX3955" fmla="*/ 2859157 w 10243893"/>
              <a:gd name="connsiteY3955" fmla="*/ 3272860 h 6867747"/>
              <a:gd name="connsiteX3956" fmla="*/ 2910311 w 10243893"/>
              <a:gd name="connsiteY3956" fmla="*/ 3343363 h 6867747"/>
              <a:gd name="connsiteX3957" fmla="*/ 3127260 w 10243893"/>
              <a:gd name="connsiteY3957" fmla="*/ 3272739 h 6867747"/>
              <a:gd name="connsiteX3958" fmla="*/ 3127018 w 10243893"/>
              <a:gd name="connsiteY3958" fmla="*/ 3272739 h 6867747"/>
              <a:gd name="connsiteX3959" fmla="*/ 1295406 w 10243893"/>
              <a:gd name="connsiteY3959" fmla="*/ 3202358 h 6867747"/>
              <a:gd name="connsiteX3960" fmla="*/ 1244253 w 10243893"/>
              <a:gd name="connsiteY3960" fmla="*/ 3272739 h 6867747"/>
              <a:gd name="connsiteX3961" fmla="*/ 1244253 w 10243893"/>
              <a:gd name="connsiteY3961" fmla="*/ 3272860 h 6867747"/>
              <a:gd name="connsiteX3962" fmla="*/ 1295406 w 10243893"/>
              <a:gd name="connsiteY3962" fmla="*/ 3343363 h 6867747"/>
              <a:gd name="connsiteX3963" fmla="*/ 1512355 w 10243893"/>
              <a:gd name="connsiteY3963" fmla="*/ 3272739 h 6867747"/>
              <a:gd name="connsiteX3964" fmla="*/ 1512114 w 10243893"/>
              <a:gd name="connsiteY3964" fmla="*/ 3272739 h 6867747"/>
              <a:gd name="connsiteX3965" fmla="*/ 9370654 w 10243893"/>
              <a:gd name="connsiteY3965" fmla="*/ 3202237 h 6867747"/>
              <a:gd name="connsiteX3966" fmla="*/ 9319501 w 10243893"/>
              <a:gd name="connsiteY3966" fmla="*/ 3272618 h 6867747"/>
              <a:gd name="connsiteX3967" fmla="*/ 9319501 w 10243893"/>
              <a:gd name="connsiteY3967" fmla="*/ 3272739 h 6867747"/>
              <a:gd name="connsiteX3968" fmla="*/ 9370654 w 10243893"/>
              <a:gd name="connsiteY3968" fmla="*/ 3343242 h 6867747"/>
              <a:gd name="connsiteX3969" fmla="*/ 9587603 w 10243893"/>
              <a:gd name="connsiteY3969" fmla="*/ 3272618 h 6867747"/>
              <a:gd name="connsiteX3970" fmla="*/ 9587361 w 10243893"/>
              <a:gd name="connsiteY3970" fmla="*/ 3272618 h 6867747"/>
              <a:gd name="connsiteX3971" fmla="*/ 8864198 w 10243893"/>
              <a:gd name="connsiteY3971" fmla="*/ 3202237 h 6867747"/>
              <a:gd name="connsiteX3972" fmla="*/ 8647491 w 10243893"/>
              <a:gd name="connsiteY3972" fmla="*/ 3272618 h 6867747"/>
              <a:gd name="connsiteX3973" fmla="*/ 8647612 w 10243893"/>
              <a:gd name="connsiteY3973" fmla="*/ 3272739 h 6867747"/>
              <a:gd name="connsiteX3974" fmla="*/ 8647369 w 10243893"/>
              <a:gd name="connsiteY3974" fmla="*/ 3272739 h 6867747"/>
              <a:gd name="connsiteX3975" fmla="*/ 8864198 w 10243893"/>
              <a:gd name="connsiteY3975" fmla="*/ 3343242 h 6867747"/>
              <a:gd name="connsiteX3976" fmla="*/ 8915351 w 10243893"/>
              <a:gd name="connsiteY3976" fmla="*/ 3272618 h 6867747"/>
              <a:gd name="connsiteX3977" fmla="*/ 7755750 w 10243893"/>
              <a:gd name="connsiteY3977" fmla="*/ 3202237 h 6867747"/>
              <a:gd name="connsiteX3978" fmla="*/ 7704596 w 10243893"/>
              <a:gd name="connsiteY3978" fmla="*/ 3272618 h 6867747"/>
              <a:gd name="connsiteX3979" fmla="*/ 7704596 w 10243893"/>
              <a:gd name="connsiteY3979" fmla="*/ 3272739 h 6867747"/>
              <a:gd name="connsiteX3980" fmla="*/ 7755750 w 10243893"/>
              <a:gd name="connsiteY3980" fmla="*/ 3343242 h 6867747"/>
              <a:gd name="connsiteX3981" fmla="*/ 7972699 w 10243893"/>
              <a:gd name="connsiteY3981" fmla="*/ 3272618 h 6867747"/>
              <a:gd name="connsiteX3982" fmla="*/ 7972457 w 10243893"/>
              <a:gd name="connsiteY3982" fmla="*/ 3272618 h 6867747"/>
              <a:gd name="connsiteX3983" fmla="*/ 7249294 w 10243893"/>
              <a:gd name="connsiteY3983" fmla="*/ 3202237 h 6867747"/>
              <a:gd name="connsiteX3984" fmla="*/ 7032586 w 10243893"/>
              <a:gd name="connsiteY3984" fmla="*/ 3272618 h 6867747"/>
              <a:gd name="connsiteX3985" fmla="*/ 7032707 w 10243893"/>
              <a:gd name="connsiteY3985" fmla="*/ 3272739 h 6867747"/>
              <a:gd name="connsiteX3986" fmla="*/ 7032466 w 10243893"/>
              <a:gd name="connsiteY3986" fmla="*/ 3272739 h 6867747"/>
              <a:gd name="connsiteX3987" fmla="*/ 7249294 w 10243893"/>
              <a:gd name="connsiteY3987" fmla="*/ 3343242 h 6867747"/>
              <a:gd name="connsiteX3988" fmla="*/ 7300447 w 10243893"/>
              <a:gd name="connsiteY3988" fmla="*/ 3272618 h 6867747"/>
              <a:gd name="connsiteX3989" fmla="*/ 6141087 w 10243893"/>
              <a:gd name="connsiteY3989" fmla="*/ 3202237 h 6867747"/>
              <a:gd name="connsiteX3990" fmla="*/ 6089934 w 10243893"/>
              <a:gd name="connsiteY3990" fmla="*/ 3272618 h 6867747"/>
              <a:gd name="connsiteX3991" fmla="*/ 6089934 w 10243893"/>
              <a:gd name="connsiteY3991" fmla="*/ 3272739 h 6867747"/>
              <a:gd name="connsiteX3992" fmla="*/ 6141087 w 10243893"/>
              <a:gd name="connsiteY3992" fmla="*/ 3343242 h 6867747"/>
              <a:gd name="connsiteX3993" fmla="*/ 6358037 w 10243893"/>
              <a:gd name="connsiteY3993" fmla="*/ 3272618 h 6867747"/>
              <a:gd name="connsiteX3994" fmla="*/ 6357794 w 10243893"/>
              <a:gd name="connsiteY3994" fmla="*/ 3272618 h 6867747"/>
              <a:gd name="connsiteX3995" fmla="*/ 5634389 w 10243893"/>
              <a:gd name="connsiteY3995" fmla="*/ 3202237 h 6867747"/>
              <a:gd name="connsiteX3996" fmla="*/ 5417682 w 10243893"/>
              <a:gd name="connsiteY3996" fmla="*/ 3272618 h 6867747"/>
              <a:gd name="connsiteX3997" fmla="*/ 5417803 w 10243893"/>
              <a:gd name="connsiteY3997" fmla="*/ 3272739 h 6867747"/>
              <a:gd name="connsiteX3998" fmla="*/ 5417561 w 10243893"/>
              <a:gd name="connsiteY3998" fmla="*/ 3272739 h 6867747"/>
              <a:gd name="connsiteX3999" fmla="*/ 5634389 w 10243893"/>
              <a:gd name="connsiteY3999" fmla="*/ 3343242 h 6867747"/>
              <a:gd name="connsiteX4000" fmla="*/ 5685542 w 10243893"/>
              <a:gd name="connsiteY4000" fmla="*/ 3272618 h 6867747"/>
              <a:gd name="connsiteX4001" fmla="*/ 4525941 w 10243893"/>
              <a:gd name="connsiteY4001" fmla="*/ 3202237 h 6867747"/>
              <a:gd name="connsiteX4002" fmla="*/ 4474787 w 10243893"/>
              <a:gd name="connsiteY4002" fmla="*/ 3272618 h 6867747"/>
              <a:gd name="connsiteX4003" fmla="*/ 4474787 w 10243893"/>
              <a:gd name="connsiteY4003" fmla="*/ 3272739 h 6867747"/>
              <a:gd name="connsiteX4004" fmla="*/ 4525941 w 10243893"/>
              <a:gd name="connsiteY4004" fmla="*/ 3343242 h 6867747"/>
              <a:gd name="connsiteX4005" fmla="*/ 4742890 w 10243893"/>
              <a:gd name="connsiteY4005" fmla="*/ 3272618 h 6867747"/>
              <a:gd name="connsiteX4006" fmla="*/ 4742648 w 10243893"/>
              <a:gd name="connsiteY4006" fmla="*/ 3272618 h 6867747"/>
              <a:gd name="connsiteX4007" fmla="*/ 4019484 w 10243893"/>
              <a:gd name="connsiteY4007" fmla="*/ 3202237 h 6867747"/>
              <a:gd name="connsiteX4008" fmla="*/ 3802777 w 10243893"/>
              <a:gd name="connsiteY4008" fmla="*/ 3272618 h 6867747"/>
              <a:gd name="connsiteX4009" fmla="*/ 3802898 w 10243893"/>
              <a:gd name="connsiteY4009" fmla="*/ 3272739 h 6867747"/>
              <a:gd name="connsiteX4010" fmla="*/ 3802656 w 10243893"/>
              <a:gd name="connsiteY4010" fmla="*/ 3272739 h 6867747"/>
              <a:gd name="connsiteX4011" fmla="*/ 4019484 w 10243893"/>
              <a:gd name="connsiteY4011" fmla="*/ 3343242 h 6867747"/>
              <a:gd name="connsiteX4012" fmla="*/ 4070638 w 10243893"/>
              <a:gd name="connsiteY4012" fmla="*/ 3272618 h 6867747"/>
              <a:gd name="connsiteX4013" fmla="*/ 2404459 w 10243893"/>
              <a:gd name="connsiteY4013" fmla="*/ 3201995 h 6867747"/>
              <a:gd name="connsiteX4014" fmla="*/ 2187752 w 10243893"/>
              <a:gd name="connsiteY4014" fmla="*/ 3272377 h 6867747"/>
              <a:gd name="connsiteX4015" fmla="*/ 2187873 w 10243893"/>
              <a:gd name="connsiteY4015" fmla="*/ 3272498 h 6867747"/>
              <a:gd name="connsiteX4016" fmla="*/ 2187631 w 10243893"/>
              <a:gd name="connsiteY4016" fmla="*/ 3272498 h 6867747"/>
              <a:gd name="connsiteX4017" fmla="*/ 2404459 w 10243893"/>
              <a:gd name="connsiteY4017" fmla="*/ 3343000 h 6867747"/>
              <a:gd name="connsiteX4018" fmla="*/ 2455613 w 10243893"/>
              <a:gd name="connsiteY4018" fmla="*/ 3272377 h 6867747"/>
              <a:gd name="connsiteX4019" fmla="*/ 789555 w 10243893"/>
              <a:gd name="connsiteY4019" fmla="*/ 3201995 h 6867747"/>
              <a:gd name="connsiteX4020" fmla="*/ 572847 w 10243893"/>
              <a:gd name="connsiteY4020" fmla="*/ 3272377 h 6867747"/>
              <a:gd name="connsiteX4021" fmla="*/ 572968 w 10243893"/>
              <a:gd name="connsiteY4021" fmla="*/ 3272498 h 6867747"/>
              <a:gd name="connsiteX4022" fmla="*/ 572726 w 10243893"/>
              <a:gd name="connsiteY4022" fmla="*/ 3272498 h 6867747"/>
              <a:gd name="connsiteX4023" fmla="*/ 789555 w 10243893"/>
              <a:gd name="connsiteY4023" fmla="*/ 3343000 h 6867747"/>
              <a:gd name="connsiteX4024" fmla="*/ 840708 w 10243893"/>
              <a:gd name="connsiteY4024" fmla="*/ 3272377 h 6867747"/>
              <a:gd name="connsiteX4025" fmla="*/ 10071083 w 10243893"/>
              <a:gd name="connsiteY4025" fmla="*/ 3088562 h 6867747"/>
              <a:gd name="connsiteX4026" fmla="*/ 9936971 w 10243893"/>
              <a:gd name="connsiteY4026" fmla="*/ 3272860 h 6867747"/>
              <a:gd name="connsiteX4027" fmla="*/ 10071083 w 10243893"/>
              <a:gd name="connsiteY4027" fmla="*/ 3457400 h 6867747"/>
              <a:gd name="connsiteX4028" fmla="*/ 10071083 w 10243893"/>
              <a:gd name="connsiteY4028" fmla="*/ 3316516 h 6867747"/>
              <a:gd name="connsiteX4029" fmla="*/ 10205195 w 10243893"/>
              <a:gd name="connsiteY4029" fmla="*/ 3272860 h 6867747"/>
              <a:gd name="connsiteX4030" fmla="*/ 10204953 w 10243893"/>
              <a:gd name="connsiteY4030" fmla="*/ 3272860 h 6867747"/>
              <a:gd name="connsiteX4031" fmla="*/ 10071083 w 10243893"/>
              <a:gd name="connsiteY4031" fmla="*/ 3229325 h 6867747"/>
              <a:gd name="connsiteX4032" fmla="*/ 8455815 w 10243893"/>
              <a:gd name="connsiteY4032" fmla="*/ 3088562 h 6867747"/>
              <a:gd name="connsiteX4033" fmla="*/ 8321825 w 10243893"/>
              <a:gd name="connsiteY4033" fmla="*/ 3272860 h 6867747"/>
              <a:gd name="connsiteX4034" fmla="*/ 8455815 w 10243893"/>
              <a:gd name="connsiteY4034" fmla="*/ 3457400 h 6867747"/>
              <a:gd name="connsiteX4035" fmla="*/ 8455815 w 10243893"/>
              <a:gd name="connsiteY4035" fmla="*/ 3316516 h 6867747"/>
              <a:gd name="connsiteX4036" fmla="*/ 8589928 w 10243893"/>
              <a:gd name="connsiteY4036" fmla="*/ 3272860 h 6867747"/>
              <a:gd name="connsiteX4037" fmla="*/ 8589685 w 10243893"/>
              <a:gd name="connsiteY4037" fmla="*/ 3272860 h 6867747"/>
              <a:gd name="connsiteX4038" fmla="*/ 8455815 w 10243893"/>
              <a:gd name="connsiteY4038" fmla="*/ 3229325 h 6867747"/>
              <a:gd name="connsiteX4039" fmla="*/ 6841033 w 10243893"/>
              <a:gd name="connsiteY4039" fmla="*/ 3088562 h 6867747"/>
              <a:gd name="connsiteX4040" fmla="*/ 6706920 w 10243893"/>
              <a:gd name="connsiteY4040" fmla="*/ 3272860 h 6867747"/>
              <a:gd name="connsiteX4041" fmla="*/ 6841033 w 10243893"/>
              <a:gd name="connsiteY4041" fmla="*/ 3457400 h 6867747"/>
              <a:gd name="connsiteX4042" fmla="*/ 6841033 w 10243893"/>
              <a:gd name="connsiteY4042" fmla="*/ 3316516 h 6867747"/>
              <a:gd name="connsiteX4043" fmla="*/ 6975144 w 10243893"/>
              <a:gd name="connsiteY4043" fmla="*/ 3272860 h 6867747"/>
              <a:gd name="connsiteX4044" fmla="*/ 6974903 w 10243893"/>
              <a:gd name="connsiteY4044" fmla="*/ 3272860 h 6867747"/>
              <a:gd name="connsiteX4045" fmla="*/ 6841033 w 10243893"/>
              <a:gd name="connsiteY4045" fmla="*/ 3229325 h 6867747"/>
              <a:gd name="connsiteX4046" fmla="*/ 5224677 w 10243893"/>
              <a:gd name="connsiteY4046" fmla="*/ 3088441 h 6867747"/>
              <a:gd name="connsiteX4047" fmla="*/ 5090565 w 10243893"/>
              <a:gd name="connsiteY4047" fmla="*/ 3272739 h 6867747"/>
              <a:gd name="connsiteX4048" fmla="*/ 5224677 w 10243893"/>
              <a:gd name="connsiteY4048" fmla="*/ 3457279 h 6867747"/>
              <a:gd name="connsiteX4049" fmla="*/ 5224677 w 10243893"/>
              <a:gd name="connsiteY4049" fmla="*/ 3316395 h 6867747"/>
              <a:gd name="connsiteX4050" fmla="*/ 5358789 w 10243893"/>
              <a:gd name="connsiteY4050" fmla="*/ 3272739 h 6867747"/>
              <a:gd name="connsiteX4051" fmla="*/ 5358547 w 10243893"/>
              <a:gd name="connsiteY4051" fmla="*/ 3272739 h 6867747"/>
              <a:gd name="connsiteX4052" fmla="*/ 5224677 w 10243893"/>
              <a:gd name="connsiteY4052" fmla="*/ 3229204 h 6867747"/>
              <a:gd name="connsiteX4053" fmla="*/ 3609893 w 10243893"/>
              <a:gd name="connsiteY4053" fmla="*/ 3088441 h 6867747"/>
              <a:gd name="connsiteX4054" fmla="*/ 3475902 w 10243893"/>
              <a:gd name="connsiteY4054" fmla="*/ 3272739 h 6867747"/>
              <a:gd name="connsiteX4055" fmla="*/ 3609893 w 10243893"/>
              <a:gd name="connsiteY4055" fmla="*/ 3457279 h 6867747"/>
              <a:gd name="connsiteX4056" fmla="*/ 3609893 w 10243893"/>
              <a:gd name="connsiteY4056" fmla="*/ 3316395 h 6867747"/>
              <a:gd name="connsiteX4057" fmla="*/ 3744005 w 10243893"/>
              <a:gd name="connsiteY4057" fmla="*/ 3272739 h 6867747"/>
              <a:gd name="connsiteX4058" fmla="*/ 3743763 w 10243893"/>
              <a:gd name="connsiteY4058" fmla="*/ 3272739 h 6867747"/>
              <a:gd name="connsiteX4059" fmla="*/ 3609893 w 10243893"/>
              <a:gd name="connsiteY4059" fmla="*/ 3229204 h 6867747"/>
              <a:gd name="connsiteX4060" fmla="*/ 1994868 w 10243893"/>
              <a:gd name="connsiteY4060" fmla="*/ 3088441 h 6867747"/>
              <a:gd name="connsiteX4061" fmla="*/ 1860756 w 10243893"/>
              <a:gd name="connsiteY4061" fmla="*/ 3272739 h 6867747"/>
              <a:gd name="connsiteX4062" fmla="*/ 1994868 w 10243893"/>
              <a:gd name="connsiteY4062" fmla="*/ 3457279 h 6867747"/>
              <a:gd name="connsiteX4063" fmla="*/ 1994868 w 10243893"/>
              <a:gd name="connsiteY4063" fmla="*/ 3316395 h 6867747"/>
              <a:gd name="connsiteX4064" fmla="*/ 2128980 w 10243893"/>
              <a:gd name="connsiteY4064" fmla="*/ 3272739 h 6867747"/>
              <a:gd name="connsiteX4065" fmla="*/ 2128738 w 10243893"/>
              <a:gd name="connsiteY4065" fmla="*/ 3272739 h 6867747"/>
              <a:gd name="connsiteX4066" fmla="*/ 1994868 w 10243893"/>
              <a:gd name="connsiteY4066" fmla="*/ 3229204 h 6867747"/>
              <a:gd name="connsiteX4067" fmla="*/ 9780245 w 10243893"/>
              <a:gd name="connsiteY4067" fmla="*/ 3088320 h 6867747"/>
              <a:gd name="connsiteX4068" fmla="*/ 9780245 w 10243893"/>
              <a:gd name="connsiteY4068" fmla="*/ 3229204 h 6867747"/>
              <a:gd name="connsiteX4069" fmla="*/ 9646375 w 10243893"/>
              <a:gd name="connsiteY4069" fmla="*/ 3272739 h 6867747"/>
              <a:gd name="connsiteX4070" fmla="*/ 9646133 w 10243893"/>
              <a:gd name="connsiteY4070" fmla="*/ 3272739 h 6867747"/>
              <a:gd name="connsiteX4071" fmla="*/ 9780245 w 10243893"/>
              <a:gd name="connsiteY4071" fmla="*/ 3316274 h 6867747"/>
              <a:gd name="connsiteX4072" fmla="*/ 9780245 w 10243893"/>
              <a:gd name="connsiteY4072" fmla="*/ 3457158 h 6867747"/>
              <a:gd name="connsiteX4073" fmla="*/ 9914357 w 10243893"/>
              <a:gd name="connsiteY4073" fmla="*/ 3272618 h 6867747"/>
              <a:gd name="connsiteX4074" fmla="*/ 8165341 w 10243893"/>
              <a:gd name="connsiteY4074" fmla="*/ 3088320 h 6867747"/>
              <a:gd name="connsiteX4075" fmla="*/ 8165341 w 10243893"/>
              <a:gd name="connsiteY4075" fmla="*/ 3229204 h 6867747"/>
              <a:gd name="connsiteX4076" fmla="*/ 8031471 w 10243893"/>
              <a:gd name="connsiteY4076" fmla="*/ 3272739 h 6867747"/>
              <a:gd name="connsiteX4077" fmla="*/ 8031229 w 10243893"/>
              <a:gd name="connsiteY4077" fmla="*/ 3272739 h 6867747"/>
              <a:gd name="connsiteX4078" fmla="*/ 8165341 w 10243893"/>
              <a:gd name="connsiteY4078" fmla="*/ 3316274 h 6867747"/>
              <a:gd name="connsiteX4079" fmla="*/ 8165341 w 10243893"/>
              <a:gd name="connsiteY4079" fmla="*/ 3457158 h 6867747"/>
              <a:gd name="connsiteX4080" fmla="*/ 8299453 w 10243893"/>
              <a:gd name="connsiteY4080" fmla="*/ 3272618 h 6867747"/>
              <a:gd name="connsiteX4081" fmla="*/ 6550679 w 10243893"/>
              <a:gd name="connsiteY4081" fmla="*/ 3088320 h 6867747"/>
              <a:gd name="connsiteX4082" fmla="*/ 6550679 w 10243893"/>
              <a:gd name="connsiteY4082" fmla="*/ 3229204 h 6867747"/>
              <a:gd name="connsiteX4083" fmla="*/ 6416809 w 10243893"/>
              <a:gd name="connsiteY4083" fmla="*/ 3272739 h 6867747"/>
              <a:gd name="connsiteX4084" fmla="*/ 6416566 w 10243893"/>
              <a:gd name="connsiteY4084" fmla="*/ 3272739 h 6867747"/>
              <a:gd name="connsiteX4085" fmla="*/ 6550679 w 10243893"/>
              <a:gd name="connsiteY4085" fmla="*/ 3316274 h 6867747"/>
              <a:gd name="connsiteX4086" fmla="*/ 6550679 w 10243893"/>
              <a:gd name="connsiteY4086" fmla="*/ 3457158 h 6867747"/>
              <a:gd name="connsiteX4087" fmla="*/ 6684791 w 10243893"/>
              <a:gd name="connsiteY4087" fmla="*/ 3272618 h 6867747"/>
              <a:gd name="connsiteX4088" fmla="*/ 380205 w 10243893"/>
              <a:gd name="connsiteY4088" fmla="*/ 3088320 h 6867747"/>
              <a:gd name="connsiteX4089" fmla="*/ 246093 w 10243893"/>
              <a:gd name="connsiteY4089" fmla="*/ 3272618 h 6867747"/>
              <a:gd name="connsiteX4090" fmla="*/ 380205 w 10243893"/>
              <a:gd name="connsiteY4090" fmla="*/ 3457158 h 6867747"/>
              <a:gd name="connsiteX4091" fmla="*/ 380205 w 10243893"/>
              <a:gd name="connsiteY4091" fmla="*/ 3316274 h 6867747"/>
              <a:gd name="connsiteX4092" fmla="*/ 514317 w 10243893"/>
              <a:gd name="connsiteY4092" fmla="*/ 3272618 h 6867747"/>
              <a:gd name="connsiteX4093" fmla="*/ 514075 w 10243893"/>
              <a:gd name="connsiteY4093" fmla="*/ 3272618 h 6867747"/>
              <a:gd name="connsiteX4094" fmla="*/ 380205 w 10243893"/>
              <a:gd name="connsiteY4094" fmla="*/ 3229084 h 6867747"/>
              <a:gd name="connsiteX4095" fmla="*/ 4934323 w 10243893"/>
              <a:gd name="connsiteY4095" fmla="*/ 3088200 h 6867747"/>
              <a:gd name="connsiteX4096" fmla="*/ 4934323 w 10243893"/>
              <a:gd name="connsiteY4096" fmla="*/ 3229084 h 6867747"/>
              <a:gd name="connsiteX4097" fmla="*/ 4800453 w 10243893"/>
              <a:gd name="connsiteY4097" fmla="*/ 3272618 h 6867747"/>
              <a:gd name="connsiteX4098" fmla="*/ 4800211 w 10243893"/>
              <a:gd name="connsiteY4098" fmla="*/ 3272618 h 6867747"/>
              <a:gd name="connsiteX4099" fmla="*/ 4934323 w 10243893"/>
              <a:gd name="connsiteY4099" fmla="*/ 3316153 h 6867747"/>
              <a:gd name="connsiteX4100" fmla="*/ 4934323 w 10243893"/>
              <a:gd name="connsiteY4100" fmla="*/ 3457037 h 6867747"/>
              <a:gd name="connsiteX4101" fmla="*/ 5068435 w 10243893"/>
              <a:gd name="connsiteY4101" fmla="*/ 3272498 h 6867747"/>
              <a:gd name="connsiteX4102" fmla="*/ 3319418 w 10243893"/>
              <a:gd name="connsiteY4102" fmla="*/ 3088200 h 6867747"/>
              <a:gd name="connsiteX4103" fmla="*/ 3319418 w 10243893"/>
              <a:gd name="connsiteY4103" fmla="*/ 3229084 h 6867747"/>
              <a:gd name="connsiteX4104" fmla="*/ 3185549 w 10243893"/>
              <a:gd name="connsiteY4104" fmla="*/ 3272618 h 6867747"/>
              <a:gd name="connsiteX4105" fmla="*/ 3185307 w 10243893"/>
              <a:gd name="connsiteY4105" fmla="*/ 3272618 h 6867747"/>
              <a:gd name="connsiteX4106" fmla="*/ 3319418 w 10243893"/>
              <a:gd name="connsiteY4106" fmla="*/ 3316153 h 6867747"/>
              <a:gd name="connsiteX4107" fmla="*/ 3319418 w 10243893"/>
              <a:gd name="connsiteY4107" fmla="*/ 3457037 h 6867747"/>
              <a:gd name="connsiteX4108" fmla="*/ 3453530 w 10243893"/>
              <a:gd name="connsiteY4108" fmla="*/ 3272498 h 6867747"/>
              <a:gd name="connsiteX4109" fmla="*/ 1704514 w 10243893"/>
              <a:gd name="connsiteY4109" fmla="*/ 3088200 h 6867747"/>
              <a:gd name="connsiteX4110" fmla="*/ 1704514 w 10243893"/>
              <a:gd name="connsiteY4110" fmla="*/ 3229084 h 6867747"/>
              <a:gd name="connsiteX4111" fmla="*/ 1570644 w 10243893"/>
              <a:gd name="connsiteY4111" fmla="*/ 3272618 h 6867747"/>
              <a:gd name="connsiteX4112" fmla="*/ 1570402 w 10243893"/>
              <a:gd name="connsiteY4112" fmla="*/ 3272618 h 6867747"/>
              <a:gd name="connsiteX4113" fmla="*/ 1704514 w 10243893"/>
              <a:gd name="connsiteY4113" fmla="*/ 3316153 h 6867747"/>
              <a:gd name="connsiteX4114" fmla="*/ 1704514 w 10243893"/>
              <a:gd name="connsiteY4114" fmla="*/ 3457037 h 6867747"/>
              <a:gd name="connsiteX4115" fmla="*/ 1838626 w 10243893"/>
              <a:gd name="connsiteY4115" fmla="*/ 3272498 h 6867747"/>
              <a:gd name="connsiteX4116" fmla="*/ 9117909 w 10243893"/>
              <a:gd name="connsiteY4116" fmla="*/ 3025558 h 6867747"/>
              <a:gd name="connsiteX4117" fmla="*/ 9062403 w 10243893"/>
              <a:gd name="connsiteY4117" fmla="*/ 3101865 h 6867747"/>
              <a:gd name="connsiteX4118" fmla="*/ 8972672 w 10243893"/>
              <a:gd name="connsiteY4118" fmla="*/ 3072721 h 6867747"/>
              <a:gd name="connsiteX4119" fmla="*/ 8972672 w 10243893"/>
              <a:gd name="connsiteY4119" fmla="*/ 3167046 h 6867747"/>
              <a:gd name="connsiteX4120" fmla="*/ 8882942 w 10243893"/>
              <a:gd name="connsiteY4120" fmla="*/ 3196191 h 6867747"/>
              <a:gd name="connsiteX4121" fmla="*/ 8938328 w 10243893"/>
              <a:gd name="connsiteY4121" fmla="*/ 3272498 h 6867747"/>
              <a:gd name="connsiteX4122" fmla="*/ 8882821 w 10243893"/>
              <a:gd name="connsiteY4122" fmla="*/ 3348805 h 6867747"/>
              <a:gd name="connsiteX4123" fmla="*/ 8972551 w 10243893"/>
              <a:gd name="connsiteY4123" fmla="*/ 3377949 h 6867747"/>
              <a:gd name="connsiteX4124" fmla="*/ 8972551 w 10243893"/>
              <a:gd name="connsiteY4124" fmla="*/ 3472274 h 6867747"/>
              <a:gd name="connsiteX4125" fmla="*/ 9062282 w 10243893"/>
              <a:gd name="connsiteY4125" fmla="*/ 3443130 h 6867747"/>
              <a:gd name="connsiteX4126" fmla="*/ 9117788 w 10243893"/>
              <a:gd name="connsiteY4126" fmla="*/ 3519437 h 6867747"/>
              <a:gd name="connsiteX4127" fmla="*/ 9173296 w 10243893"/>
              <a:gd name="connsiteY4127" fmla="*/ 3443130 h 6867747"/>
              <a:gd name="connsiteX4128" fmla="*/ 9263026 w 10243893"/>
              <a:gd name="connsiteY4128" fmla="*/ 3472274 h 6867747"/>
              <a:gd name="connsiteX4129" fmla="*/ 9263026 w 10243893"/>
              <a:gd name="connsiteY4129" fmla="*/ 3377949 h 6867747"/>
              <a:gd name="connsiteX4130" fmla="*/ 9352757 w 10243893"/>
              <a:gd name="connsiteY4130" fmla="*/ 3348805 h 6867747"/>
              <a:gd name="connsiteX4131" fmla="*/ 9352998 w 10243893"/>
              <a:gd name="connsiteY4131" fmla="*/ 3348926 h 6867747"/>
              <a:gd name="connsiteX4132" fmla="*/ 9297491 w 10243893"/>
              <a:gd name="connsiteY4132" fmla="*/ 3272498 h 6867747"/>
              <a:gd name="connsiteX4133" fmla="*/ 9352877 w 10243893"/>
              <a:gd name="connsiteY4133" fmla="*/ 3196191 h 6867747"/>
              <a:gd name="connsiteX4134" fmla="*/ 9263147 w 10243893"/>
              <a:gd name="connsiteY4134" fmla="*/ 3167046 h 6867747"/>
              <a:gd name="connsiteX4135" fmla="*/ 9263147 w 10243893"/>
              <a:gd name="connsiteY4135" fmla="*/ 3072721 h 6867747"/>
              <a:gd name="connsiteX4136" fmla="*/ 9173417 w 10243893"/>
              <a:gd name="connsiteY4136" fmla="*/ 3101865 h 6867747"/>
              <a:gd name="connsiteX4137" fmla="*/ 7502763 w 10243893"/>
              <a:gd name="connsiteY4137" fmla="*/ 3025558 h 6867747"/>
              <a:gd name="connsiteX4138" fmla="*/ 7447257 w 10243893"/>
              <a:gd name="connsiteY4138" fmla="*/ 3101865 h 6867747"/>
              <a:gd name="connsiteX4139" fmla="*/ 7357526 w 10243893"/>
              <a:gd name="connsiteY4139" fmla="*/ 3072721 h 6867747"/>
              <a:gd name="connsiteX4140" fmla="*/ 7357526 w 10243893"/>
              <a:gd name="connsiteY4140" fmla="*/ 3167046 h 6867747"/>
              <a:gd name="connsiteX4141" fmla="*/ 7267796 w 10243893"/>
              <a:gd name="connsiteY4141" fmla="*/ 3196191 h 6867747"/>
              <a:gd name="connsiteX4142" fmla="*/ 7323182 w 10243893"/>
              <a:gd name="connsiteY4142" fmla="*/ 3272498 h 6867747"/>
              <a:gd name="connsiteX4143" fmla="*/ 7267675 w 10243893"/>
              <a:gd name="connsiteY4143" fmla="*/ 3348805 h 6867747"/>
              <a:gd name="connsiteX4144" fmla="*/ 7357405 w 10243893"/>
              <a:gd name="connsiteY4144" fmla="*/ 3377949 h 6867747"/>
              <a:gd name="connsiteX4145" fmla="*/ 7357405 w 10243893"/>
              <a:gd name="connsiteY4145" fmla="*/ 3472274 h 6867747"/>
              <a:gd name="connsiteX4146" fmla="*/ 7447136 w 10243893"/>
              <a:gd name="connsiteY4146" fmla="*/ 3443130 h 6867747"/>
              <a:gd name="connsiteX4147" fmla="*/ 7502642 w 10243893"/>
              <a:gd name="connsiteY4147" fmla="*/ 3519437 h 6867747"/>
              <a:gd name="connsiteX4148" fmla="*/ 7558150 w 10243893"/>
              <a:gd name="connsiteY4148" fmla="*/ 3443130 h 6867747"/>
              <a:gd name="connsiteX4149" fmla="*/ 7647880 w 10243893"/>
              <a:gd name="connsiteY4149" fmla="*/ 3472274 h 6867747"/>
              <a:gd name="connsiteX4150" fmla="*/ 7647880 w 10243893"/>
              <a:gd name="connsiteY4150" fmla="*/ 3377949 h 6867747"/>
              <a:gd name="connsiteX4151" fmla="*/ 7737611 w 10243893"/>
              <a:gd name="connsiteY4151" fmla="*/ 3348805 h 6867747"/>
              <a:gd name="connsiteX4152" fmla="*/ 7737852 w 10243893"/>
              <a:gd name="connsiteY4152" fmla="*/ 3348926 h 6867747"/>
              <a:gd name="connsiteX4153" fmla="*/ 7682345 w 10243893"/>
              <a:gd name="connsiteY4153" fmla="*/ 3272498 h 6867747"/>
              <a:gd name="connsiteX4154" fmla="*/ 7737731 w 10243893"/>
              <a:gd name="connsiteY4154" fmla="*/ 3196191 h 6867747"/>
              <a:gd name="connsiteX4155" fmla="*/ 7648001 w 10243893"/>
              <a:gd name="connsiteY4155" fmla="*/ 3167046 h 6867747"/>
              <a:gd name="connsiteX4156" fmla="*/ 7648001 w 10243893"/>
              <a:gd name="connsiteY4156" fmla="*/ 3072721 h 6867747"/>
              <a:gd name="connsiteX4157" fmla="*/ 7558271 w 10243893"/>
              <a:gd name="connsiteY4157" fmla="*/ 3101865 h 6867747"/>
              <a:gd name="connsiteX4158" fmla="*/ 5888101 w 10243893"/>
              <a:gd name="connsiteY4158" fmla="*/ 3025558 h 6867747"/>
              <a:gd name="connsiteX4159" fmla="*/ 5832594 w 10243893"/>
              <a:gd name="connsiteY4159" fmla="*/ 3101865 h 6867747"/>
              <a:gd name="connsiteX4160" fmla="*/ 5742864 w 10243893"/>
              <a:gd name="connsiteY4160" fmla="*/ 3072721 h 6867747"/>
              <a:gd name="connsiteX4161" fmla="*/ 5742864 w 10243893"/>
              <a:gd name="connsiteY4161" fmla="*/ 3167046 h 6867747"/>
              <a:gd name="connsiteX4162" fmla="*/ 5653133 w 10243893"/>
              <a:gd name="connsiteY4162" fmla="*/ 3196191 h 6867747"/>
              <a:gd name="connsiteX4163" fmla="*/ 5708519 w 10243893"/>
              <a:gd name="connsiteY4163" fmla="*/ 3272498 h 6867747"/>
              <a:gd name="connsiteX4164" fmla="*/ 5653012 w 10243893"/>
              <a:gd name="connsiteY4164" fmla="*/ 3348805 h 6867747"/>
              <a:gd name="connsiteX4165" fmla="*/ 5742743 w 10243893"/>
              <a:gd name="connsiteY4165" fmla="*/ 3377949 h 6867747"/>
              <a:gd name="connsiteX4166" fmla="*/ 5742743 w 10243893"/>
              <a:gd name="connsiteY4166" fmla="*/ 3472274 h 6867747"/>
              <a:gd name="connsiteX4167" fmla="*/ 5832473 w 10243893"/>
              <a:gd name="connsiteY4167" fmla="*/ 3443130 h 6867747"/>
              <a:gd name="connsiteX4168" fmla="*/ 5887980 w 10243893"/>
              <a:gd name="connsiteY4168" fmla="*/ 3519437 h 6867747"/>
              <a:gd name="connsiteX4169" fmla="*/ 5943487 w 10243893"/>
              <a:gd name="connsiteY4169" fmla="*/ 3443130 h 6867747"/>
              <a:gd name="connsiteX4170" fmla="*/ 6033217 w 10243893"/>
              <a:gd name="connsiteY4170" fmla="*/ 3472274 h 6867747"/>
              <a:gd name="connsiteX4171" fmla="*/ 6033217 w 10243893"/>
              <a:gd name="connsiteY4171" fmla="*/ 3377949 h 6867747"/>
              <a:gd name="connsiteX4172" fmla="*/ 6122948 w 10243893"/>
              <a:gd name="connsiteY4172" fmla="*/ 3348805 h 6867747"/>
              <a:gd name="connsiteX4173" fmla="*/ 6123190 w 10243893"/>
              <a:gd name="connsiteY4173" fmla="*/ 3348926 h 6867747"/>
              <a:gd name="connsiteX4174" fmla="*/ 6067683 w 10243893"/>
              <a:gd name="connsiteY4174" fmla="*/ 3272498 h 6867747"/>
              <a:gd name="connsiteX4175" fmla="*/ 6123069 w 10243893"/>
              <a:gd name="connsiteY4175" fmla="*/ 3196191 h 6867747"/>
              <a:gd name="connsiteX4176" fmla="*/ 6033338 w 10243893"/>
              <a:gd name="connsiteY4176" fmla="*/ 3167046 h 6867747"/>
              <a:gd name="connsiteX4177" fmla="*/ 6033338 w 10243893"/>
              <a:gd name="connsiteY4177" fmla="*/ 3072721 h 6867747"/>
              <a:gd name="connsiteX4178" fmla="*/ 5943608 w 10243893"/>
              <a:gd name="connsiteY4178" fmla="*/ 3101865 h 6867747"/>
              <a:gd name="connsiteX4179" fmla="*/ 4273196 w 10243893"/>
              <a:gd name="connsiteY4179" fmla="*/ 3025558 h 6867747"/>
              <a:gd name="connsiteX4180" fmla="*/ 4217689 w 10243893"/>
              <a:gd name="connsiteY4180" fmla="*/ 3101865 h 6867747"/>
              <a:gd name="connsiteX4181" fmla="*/ 4127959 w 10243893"/>
              <a:gd name="connsiteY4181" fmla="*/ 3072721 h 6867747"/>
              <a:gd name="connsiteX4182" fmla="*/ 4127959 w 10243893"/>
              <a:gd name="connsiteY4182" fmla="*/ 3167046 h 6867747"/>
              <a:gd name="connsiteX4183" fmla="*/ 4038229 w 10243893"/>
              <a:gd name="connsiteY4183" fmla="*/ 3196191 h 6867747"/>
              <a:gd name="connsiteX4184" fmla="*/ 4093615 w 10243893"/>
              <a:gd name="connsiteY4184" fmla="*/ 3272498 h 6867747"/>
              <a:gd name="connsiteX4185" fmla="*/ 4038108 w 10243893"/>
              <a:gd name="connsiteY4185" fmla="*/ 3348805 h 6867747"/>
              <a:gd name="connsiteX4186" fmla="*/ 4127838 w 10243893"/>
              <a:gd name="connsiteY4186" fmla="*/ 3377949 h 6867747"/>
              <a:gd name="connsiteX4187" fmla="*/ 4127838 w 10243893"/>
              <a:gd name="connsiteY4187" fmla="*/ 3472274 h 6867747"/>
              <a:gd name="connsiteX4188" fmla="*/ 4217569 w 10243893"/>
              <a:gd name="connsiteY4188" fmla="*/ 3443130 h 6867747"/>
              <a:gd name="connsiteX4189" fmla="*/ 4273076 w 10243893"/>
              <a:gd name="connsiteY4189" fmla="*/ 3519437 h 6867747"/>
              <a:gd name="connsiteX4190" fmla="*/ 4328583 w 10243893"/>
              <a:gd name="connsiteY4190" fmla="*/ 3443130 h 6867747"/>
              <a:gd name="connsiteX4191" fmla="*/ 4418313 w 10243893"/>
              <a:gd name="connsiteY4191" fmla="*/ 3472274 h 6867747"/>
              <a:gd name="connsiteX4192" fmla="*/ 4418313 w 10243893"/>
              <a:gd name="connsiteY4192" fmla="*/ 3377949 h 6867747"/>
              <a:gd name="connsiteX4193" fmla="*/ 4508043 w 10243893"/>
              <a:gd name="connsiteY4193" fmla="*/ 3348805 h 6867747"/>
              <a:gd name="connsiteX4194" fmla="*/ 4508285 w 10243893"/>
              <a:gd name="connsiteY4194" fmla="*/ 3348926 h 6867747"/>
              <a:gd name="connsiteX4195" fmla="*/ 4452778 w 10243893"/>
              <a:gd name="connsiteY4195" fmla="*/ 3272498 h 6867747"/>
              <a:gd name="connsiteX4196" fmla="*/ 4508164 w 10243893"/>
              <a:gd name="connsiteY4196" fmla="*/ 3196191 h 6867747"/>
              <a:gd name="connsiteX4197" fmla="*/ 4418434 w 10243893"/>
              <a:gd name="connsiteY4197" fmla="*/ 3167046 h 6867747"/>
              <a:gd name="connsiteX4198" fmla="*/ 4418434 w 10243893"/>
              <a:gd name="connsiteY4198" fmla="*/ 3072721 h 6867747"/>
              <a:gd name="connsiteX4199" fmla="*/ 4328704 w 10243893"/>
              <a:gd name="connsiteY4199" fmla="*/ 3101865 h 6867747"/>
              <a:gd name="connsiteX4200" fmla="*/ 1042420 w 10243893"/>
              <a:gd name="connsiteY4200" fmla="*/ 3025558 h 6867747"/>
              <a:gd name="connsiteX4201" fmla="*/ 986913 w 10243893"/>
              <a:gd name="connsiteY4201" fmla="*/ 3101865 h 6867747"/>
              <a:gd name="connsiteX4202" fmla="*/ 897183 w 10243893"/>
              <a:gd name="connsiteY4202" fmla="*/ 3072721 h 6867747"/>
              <a:gd name="connsiteX4203" fmla="*/ 897183 w 10243893"/>
              <a:gd name="connsiteY4203" fmla="*/ 3167046 h 6867747"/>
              <a:gd name="connsiteX4204" fmla="*/ 807452 w 10243893"/>
              <a:gd name="connsiteY4204" fmla="*/ 3196191 h 6867747"/>
              <a:gd name="connsiteX4205" fmla="*/ 862838 w 10243893"/>
              <a:gd name="connsiteY4205" fmla="*/ 3272498 h 6867747"/>
              <a:gd name="connsiteX4206" fmla="*/ 807331 w 10243893"/>
              <a:gd name="connsiteY4206" fmla="*/ 3348805 h 6867747"/>
              <a:gd name="connsiteX4207" fmla="*/ 897062 w 10243893"/>
              <a:gd name="connsiteY4207" fmla="*/ 3377949 h 6867747"/>
              <a:gd name="connsiteX4208" fmla="*/ 897062 w 10243893"/>
              <a:gd name="connsiteY4208" fmla="*/ 3472274 h 6867747"/>
              <a:gd name="connsiteX4209" fmla="*/ 986792 w 10243893"/>
              <a:gd name="connsiteY4209" fmla="*/ 3443130 h 6867747"/>
              <a:gd name="connsiteX4210" fmla="*/ 1042299 w 10243893"/>
              <a:gd name="connsiteY4210" fmla="*/ 3519437 h 6867747"/>
              <a:gd name="connsiteX4211" fmla="*/ 1097806 w 10243893"/>
              <a:gd name="connsiteY4211" fmla="*/ 3443130 h 6867747"/>
              <a:gd name="connsiteX4212" fmla="*/ 1187536 w 10243893"/>
              <a:gd name="connsiteY4212" fmla="*/ 3472274 h 6867747"/>
              <a:gd name="connsiteX4213" fmla="*/ 1187536 w 10243893"/>
              <a:gd name="connsiteY4213" fmla="*/ 3377949 h 6867747"/>
              <a:gd name="connsiteX4214" fmla="*/ 1277267 w 10243893"/>
              <a:gd name="connsiteY4214" fmla="*/ 3348805 h 6867747"/>
              <a:gd name="connsiteX4215" fmla="*/ 1277509 w 10243893"/>
              <a:gd name="connsiteY4215" fmla="*/ 3348926 h 6867747"/>
              <a:gd name="connsiteX4216" fmla="*/ 1222002 w 10243893"/>
              <a:gd name="connsiteY4216" fmla="*/ 3272498 h 6867747"/>
              <a:gd name="connsiteX4217" fmla="*/ 1277388 w 10243893"/>
              <a:gd name="connsiteY4217" fmla="*/ 3196191 h 6867747"/>
              <a:gd name="connsiteX4218" fmla="*/ 1187657 w 10243893"/>
              <a:gd name="connsiteY4218" fmla="*/ 3167046 h 6867747"/>
              <a:gd name="connsiteX4219" fmla="*/ 1187657 w 10243893"/>
              <a:gd name="connsiteY4219" fmla="*/ 3072721 h 6867747"/>
              <a:gd name="connsiteX4220" fmla="*/ 1097927 w 10243893"/>
              <a:gd name="connsiteY4220" fmla="*/ 3101865 h 6867747"/>
              <a:gd name="connsiteX4221" fmla="*/ 2657929 w 10243893"/>
              <a:gd name="connsiteY4221" fmla="*/ 3025316 h 6867747"/>
              <a:gd name="connsiteX4222" fmla="*/ 2602422 w 10243893"/>
              <a:gd name="connsiteY4222" fmla="*/ 3101623 h 6867747"/>
              <a:gd name="connsiteX4223" fmla="*/ 2512692 w 10243893"/>
              <a:gd name="connsiteY4223" fmla="*/ 3072479 h 6867747"/>
              <a:gd name="connsiteX4224" fmla="*/ 2512692 w 10243893"/>
              <a:gd name="connsiteY4224" fmla="*/ 3166804 h 6867747"/>
              <a:gd name="connsiteX4225" fmla="*/ 2422961 w 10243893"/>
              <a:gd name="connsiteY4225" fmla="*/ 3195948 h 6867747"/>
              <a:gd name="connsiteX4226" fmla="*/ 2478348 w 10243893"/>
              <a:gd name="connsiteY4226" fmla="*/ 3272255 h 6867747"/>
              <a:gd name="connsiteX4227" fmla="*/ 2422841 w 10243893"/>
              <a:gd name="connsiteY4227" fmla="*/ 3348563 h 6867747"/>
              <a:gd name="connsiteX4228" fmla="*/ 2512571 w 10243893"/>
              <a:gd name="connsiteY4228" fmla="*/ 3377707 h 6867747"/>
              <a:gd name="connsiteX4229" fmla="*/ 2512571 w 10243893"/>
              <a:gd name="connsiteY4229" fmla="*/ 3472033 h 6867747"/>
              <a:gd name="connsiteX4230" fmla="*/ 2602301 w 10243893"/>
              <a:gd name="connsiteY4230" fmla="*/ 3442888 h 6867747"/>
              <a:gd name="connsiteX4231" fmla="*/ 2657808 w 10243893"/>
              <a:gd name="connsiteY4231" fmla="*/ 3519195 h 6867747"/>
              <a:gd name="connsiteX4232" fmla="*/ 2713315 w 10243893"/>
              <a:gd name="connsiteY4232" fmla="*/ 3442888 h 6867747"/>
              <a:gd name="connsiteX4233" fmla="*/ 2803046 w 10243893"/>
              <a:gd name="connsiteY4233" fmla="*/ 3472033 h 6867747"/>
              <a:gd name="connsiteX4234" fmla="*/ 2803046 w 10243893"/>
              <a:gd name="connsiteY4234" fmla="*/ 3377707 h 6867747"/>
              <a:gd name="connsiteX4235" fmla="*/ 2892776 w 10243893"/>
              <a:gd name="connsiteY4235" fmla="*/ 3348563 h 6867747"/>
              <a:gd name="connsiteX4236" fmla="*/ 2893018 w 10243893"/>
              <a:gd name="connsiteY4236" fmla="*/ 3348684 h 6867747"/>
              <a:gd name="connsiteX4237" fmla="*/ 2837511 w 10243893"/>
              <a:gd name="connsiteY4237" fmla="*/ 3272255 h 6867747"/>
              <a:gd name="connsiteX4238" fmla="*/ 2892897 w 10243893"/>
              <a:gd name="connsiteY4238" fmla="*/ 3195948 h 6867747"/>
              <a:gd name="connsiteX4239" fmla="*/ 2803167 w 10243893"/>
              <a:gd name="connsiteY4239" fmla="*/ 3166804 h 6867747"/>
              <a:gd name="connsiteX4240" fmla="*/ 2803167 w 10243893"/>
              <a:gd name="connsiteY4240" fmla="*/ 3072479 h 6867747"/>
              <a:gd name="connsiteX4241" fmla="*/ 2713436 w 10243893"/>
              <a:gd name="connsiteY4241" fmla="*/ 3101623 h 6867747"/>
              <a:gd name="connsiteX4242" fmla="*/ 1422504 w 10243893"/>
              <a:gd name="connsiteY4242" fmla="*/ 2996534 h 6867747"/>
              <a:gd name="connsiteX4243" fmla="*/ 1422383 w 10243893"/>
              <a:gd name="connsiteY4243" fmla="*/ 2996655 h 6867747"/>
              <a:gd name="connsiteX4244" fmla="*/ 1205555 w 10243893"/>
              <a:gd name="connsiteY4244" fmla="*/ 3067158 h 6867747"/>
              <a:gd name="connsiteX4245" fmla="*/ 1205555 w 10243893"/>
              <a:gd name="connsiteY4245" fmla="*/ 3154228 h 6867747"/>
              <a:gd name="connsiteX4246" fmla="*/ 1288392 w 10243893"/>
              <a:gd name="connsiteY4246" fmla="*/ 3181074 h 6867747"/>
              <a:gd name="connsiteX4247" fmla="*/ 8737100 w 10243893"/>
              <a:gd name="connsiteY4247" fmla="*/ 2996292 h 6867747"/>
              <a:gd name="connsiteX4248" fmla="*/ 8871212 w 10243893"/>
              <a:gd name="connsiteY4248" fmla="*/ 3180832 h 6867747"/>
              <a:gd name="connsiteX4249" fmla="*/ 8954049 w 10243893"/>
              <a:gd name="connsiteY4249" fmla="*/ 3153986 h 6867747"/>
              <a:gd name="connsiteX4250" fmla="*/ 8954049 w 10243893"/>
              <a:gd name="connsiteY4250" fmla="*/ 3066916 h 6867747"/>
              <a:gd name="connsiteX4251" fmla="*/ 8954049 w 10243893"/>
              <a:gd name="connsiteY4251" fmla="*/ 3066795 h 6867747"/>
              <a:gd name="connsiteX4252" fmla="*/ 7122196 w 10243893"/>
              <a:gd name="connsiteY4252" fmla="*/ 2996292 h 6867747"/>
              <a:gd name="connsiteX4253" fmla="*/ 7256307 w 10243893"/>
              <a:gd name="connsiteY4253" fmla="*/ 3180832 h 6867747"/>
              <a:gd name="connsiteX4254" fmla="*/ 7339145 w 10243893"/>
              <a:gd name="connsiteY4254" fmla="*/ 3153986 h 6867747"/>
              <a:gd name="connsiteX4255" fmla="*/ 7339145 w 10243893"/>
              <a:gd name="connsiteY4255" fmla="*/ 3066916 h 6867747"/>
              <a:gd name="connsiteX4256" fmla="*/ 7339145 w 10243893"/>
              <a:gd name="connsiteY4256" fmla="*/ 3066795 h 6867747"/>
              <a:gd name="connsiteX4257" fmla="*/ 5507291 w 10243893"/>
              <a:gd name="connsiteY4257" fmla="*/ 2996292 h 6867747"/>
              <a:gd name="connsiteX4258" fmla="*/ 5641403 w 10243893"/>
              <a:gd name="connsiteY4258" fmla="*/ 3180832 h 6867747"/>
              <a:gd name="connsiteX4259" fmla="*/ 5724240 w 10243893"/>
              <a:gd name="connsiteY4259" fmla="*/ 3153986 h 6867747"/>
              <a:gd name="connsiteX4260" fmla="*/ 5724240 w 10243893"/>
              <a:gd name="connsiteY4260" fmla="*/ 3066916 h 6867747"/>
              <a:gd name="connsiteX4261" fmla="*/ 5724240 w 10243893"/>
              <a:gd name="connsiteY4261" fmla="*/ 3066795 h 6867747"/>
              <a:gd name="connsiteX4262" fmla="*/ 3892387 w 10243893"/>
              <a:gd name="connsiteY4262" fmla="*/ 2996292 h 6867747"/>
              <a:gd name="connsiteX4263" fmla="*/ 4026498 w 10243893"/>
              <a:gd name="connsiteY4263" fmla="*/ 3180832 h 6867747"/>
              <a:gd name="connsiteX4264" fmla="*/ 4109336 w 10243893"/>
              <a:gd name="connsiteY4264" fmla="*/ 3153986 h 6867747"/>
              <a:gd name="connsiteX4265" fmla="*/ 4109336 w 10243893"/>
              <a:gd name="connsiteY4265" fmla="*/ 3066916 h 6867747"/>
              <a:gd name="connsiteX4266" fmla="*/ 4109336 w 10243893"/>
              <a:gd name="connsiteY4266" fmla="*/ 3066795 h 6867747"/>
              <a:gd name="connsiteX4267" fmla="*/ 9497873 w 10243893"/>
              <a:gd name="connsiteY4267" fmla="*/ 2996172 h 6867747"/>
              <a:gd name="connsiteX4268" fmla="*/ 9497752 w 10243893"/>
              <a:gd name="connsiteY4268" fmla="*/ 2996292 h 6867747"/>
              <a:gd name="connsiteX4269" fmla="*/ 9280924 w 10243893"/>
              <a:gd name="connsiteY4269" fmla="*/ 3066795 h 6867747"/>
              <a:gd name="connsiteX4270" fmla="*/ 9280924 w 10243893"/>
              <a:gd name="connsiteY4270" fmla="*/ 3153865 h 6867747"/>
              <a:gd name="connsiteX4271" fmla="*/ 9363761 w 10243893"/>
              <a:gd name="connsiteY4271" fmla="*/ 3180711 h 6867747"/>
              <a:gd name="connsiteX4272" fmla="*/ 7882847 w 10243893"/>
              <a:gd name="connsiteY4272" fmla="*/ 2996172 h 6867747"/>
              <a:gd name="connsiteX4273" fmla="*/ 7882727 w 10243893"/>
              <a:gd name="connsiteY4273" fmla="*/ 2996292 h 6867747"/>
              <a:gd name="connsiteX4274" fmla="*/ 7665898 w 10243893"/>
              <a:gd name="connsiteY4274" fmla="*/ 3066795 h 6867747"/>
              <a:gd name="connsiteX4275" fmla="*/ 7665898 w 10243893"/>
              <a:gd name="connsiteY4275" fmla="*/ 3153865 h 6867747"/>
              <a:gd name="connsiteX4276" fmla="*/ 7748736 w 10243893"/>
              <a:gd name="connsiteY4276" fmla="*/ 3180711 h 6867747"/>
              <a:gd name="connsiteX4277" fmla="*/ 6268185 w 10243893"/>
              <a:gd name="connsiteY4277" fmla="*/ 2996172 h 6867747"/>
              <a:gd name="connsiteX4278" fmla="*/ 6268064 w 10243893"/>
              <a:gd name="connsiteY4278" fmla="*/ 2996292 h 6867747"/>
              <a:gd name="connsiteX4279" fmla="*/ 6051236 w 10243893"/>
              <a:gd name="connsiteY4279" fmla="*/ 3066795 h 6867747"/>
              <a:gd name="connsiteX4280" fmla="*/ 6051236 w 10243893"/>
              <a:gd name="connsiteY4280" fmla="*/ 3153865 h 6867747"/>
              <a:gd name="connsiteX4281" fmla="*/ 6134073 w 10243893"/>
              <a:gd name="connsiteY4281" fmla="*/ 3180711 h 6867747"/>
              <a:gd name="connsiteX4282" fmla="*/ 4653160 w 10243893"/>
              <a:gd name="connsiteY4282" fmla="*/ 2996172 h 6867747"/>
              <a:gd name="connsiteX4283" fmla="*/ 4653039 w 10243893"/>
              <a:gd name="connsiteY4283" fmla="*/ 2996292 h 6867747"/>
              <a:gd name="connsiteX4284" fmla="*/ 4436211 w 10243893"/>
              <a:gd name="connsiteY4284" fmla="*/ 3066795 h 6867747"/>
              <a:gd name="connsiteX4285" fmla="*/ 4436211 w 10243893"/>
              <a:gd name="connsiteY4285" fmla="*/ 3153865 h 6867747"/>
              <a:gd name="connsiteX4286" fmla="*/ 4519048 w 10243893"/>
              <a:gd name="connsiteY4286" fmla="*/ 3180711 h 6867747"/>
              <a:gd name="connsiteX4287" fmla="*/ 2277361 w 10243893"/>
              <a:gd name="connsiteY4287" fmla="*/ 2996051 h 6867747"/>
              <a:gd name="connsiteX4288" fmla="*/ 2411473 w 10243893"/>
              <a:gd name="connsiteY4288" fmla="*/ 3180590 h 6867747"/>
              <a:gd name="connsiteX4289" fmla="*/ 2494310 w 10243893"/>
              <a:gd name="connsiteY4289" fmla="*/ 3153744 h 6867747"/>
              <a:gd name="connsiteX4290" fmla="*/ 2494310 w 10243893"/>
              <a:gd name="connsiteY4290" fmla="*/ 3066674 h 6867747"/>
              <a:gd name="connsiteX4291" fmla="*/ 2494310 w 10243893"/>
              <a:gd name="connsiteY4291" fmla="*/ 3066553 h 6867747"/>
              <a:gd name="connsiteX4292" fmla="*/ 662457 w 10243893"/>
              <a:gd name="connsiteY4292" fmla="*/ 2996051 h 6867747"/>
              <a:gd name="connsiteX4293" fmla="*/ 796569 w 10243893"/>
              <a:gd name="connsiteY4293" fmla="*/ 3180590 h 6867747"/>
              <a:gd name="connsiteX4294" fmla="*/ 879406 w 10243893"/>
              <a:gd name="connsiteY4294" fmla="*/ 3153744 h 6867747"/>
              <a:gd name="connsiteX4295" fmla="*/ 879406 w 10243893"/>
              <a:gd name="connsiteY4295" fmla="*/ 3066674 h 6867747"/>
              <a:gd name="connsiteX4296" fmla="*/ 879406 w 10243893"/>
              <a:gd name="connsiteY4296" fmla="*/ 3066553 h 6867747"/>
              <a:gd name="connsiteX4297" fmla="*/ 3038013 w 10243893"/>
              <a:gd name="connsiteY4297" fmla="*/ 2995930 h 6867747"/>
              <a:gd name="connsiteX4298" fmla="*/ 3037893 w 10243893"/>
              <a:gd name="connsiteY4298" fmla="*/ 2996051 h 6867747"/>
              <a:gd name="connsiteX4299" fmla="*/ 2821064 w 10243893"/>
              <a:gd name="connsiteY4299" fmla="*/ 3066553 h 6867747"/>
              <a:gd name="connsiteX4300" fmla="*/ 2821064 w 10243893"/>
              <a:gd name="connsiteY4300" fmla="*/ 3153623 h 6867747"/>
              <a:gd name="connsiteX4301" fmla="*/ 2903902 w 10243893"/>
              <a:gd name="connsiteY4301" fmla="*/ 3180469 h 6867747"/>
              <a:gd name="connsiteX4302" fmla="*/ 8562597 w 10243893"/>
              <a:gd name="connsiteY4302" fmla="*/ 2939939 h 6867747"/>
              <a:gd name="connsiteX4303" fmla="*/ 8472867 w 10243893"/>
              <a:gd name="connsiteY4303" fmla="*/ 3063409 h 6867747"/>
              <a:gd name="connsiteX4304" fmla="*/ 8472867 w 10243893"/>
              <a:gd name="connsiteY4304" fmla="*/ 3063651 h 6867747"/>
              <a:gd name="connsiteX4305" fmla="*/ 8472867 w 10243893"/>
              <a:gd name="connsiteY4305" fmla="*/ 3216265 h 6867747"/>
              <a:gd name="connsiteX4306" fmla="*/ 8618105 w 10243893"/>
              <a:gd name="connsiteY4306" fmla="*/ 3263428 h 6867747"/>
              <a:gd name="connsiteX4307" fmla="*/ 8852951 w 10243893"/>
              <a:gd name="connsiteY4307" fmla="*/ 3187121 h 6867747"/>
              <a:gd name="connsiteX4308" fmla="*/ 8707835 w 10243893"/>
              <a:gd name="connsiteY4308" fmla="*/ 2987223 h 6867747"/>
              <a:gd name="connsiteX4309" fmla="*/ 8562597 w 10243893"/>
              <a:gd name="connsiteY4309" fmla="*/ 2940060 h 6867747"/>
              <a:gd name="connsiteX4310" fmla="*/ 6947693 w 10243893"/>
              <a:gd name="connsiteY4310" fmla="*/ 2939939 h 6867747"/>
              <a:gd name="connsiteX4311" fmla="*/ 6857962 w 10243893"/>
              <a:gd name="connsiteY4311" fmla="*/ 3063409 h 6867747"/>
              <a:gd name="connsiteX4312" fmla="*/ 6857962 w 10243893"/>
              <a:gd name="connsiteY4312" fmla="*/ 3063651 h 6867747"/>
              <a:gd name="connsiteX4313" fmla="*/ 6857962 w 10243893"/>
              <a:gd name="connsiteY4313" fmla="*/ 3216265 h 6867747"/>
              <a:gd name="connsiteX4314" fmla="*/ 7003200 w 10243893"/>
              <a:gd name="connsiteY4314" fmla="*/ 3263428 h 6867747"/>
              <a:gd name="connsiteX4315" fmla="*/ 7238047 w 10243893"/>
              <a:gd name="connsiteY4315" fmla="*/ 3187121 h 6867747"/>
              <a:gd name="connsiteX4316" fmla="*/ 7092931 w 10243893"/>
              <a:gd name="connsiteY4316" fmla="*/ 2987223 h 6867747"/>
              <a:gd name="connsiteX4317" fmla="*/ 6947693 w 10243893"/>
              <a:gd name="connsiteY4317" fmla="*/ 2940060 h 6867747"/>
              <a:gd name="connsiteX4318" fmla="*/ 5332668 w 10243893"/>
              <a:gd name="connsiteY4318" fmla="*/ 2939939 h 6867747"/>
              <a:gd name="connsiteX4319" fmla="*/ 5242937 w 10243893"/>
              <a:gd name="connsiteY4319" fmla="*/ 3063409 h 6867747"/>
              <a:gd name="connsiteX4320" fmla="*/ 5242937 w 10243893"/>
              <a:gd name="connsiteY4320" fmla="*/ 3063651 h 6867747"/>
              <a:gd name="connsiteX4321" fmla="*/ 5242937 w 10243893"/>
              <a:gd name="connsiteY4321" fmla="*/ 3216265 h 6867747"/>
              <a:gd name="connsiteX4322" fmla="*/ 5388175 w 10243893"/>
              <a:gd name="connsiteY4322" fmla="*/ 3263428 h 6867747"/>
              <a:gd name="connsiteX4323" fmla="*/ 5623142 w 10243893"/>
              <a:gd name="connsiteY4323" fmla="*/ 3187121 h 6867747"/>
              <a:gd name="connsiteX4324" fmla="*/ 5478026 w 10243893"/>
              <a:gd name="connsiteY4324" fmla="*/ 2987223 h 6867747"/>
              <a:gd name="connsiteX4325" fmla="*/ 5332789 w 10243893"/>
              <a:gd name="connsiteY4325" fmla="*/ 2940060 h 6867747"/>
              <a:gd name="connsiteX4326" fmla="*/ 3717884 w 10243893"/>
              <a:gd name="connsiteY4326" fmla="*/ 2939939 h 6867747"/>
              <a:gd name="connsiteX4327" fmla="*/ 3628154 w 10243893"/>
              <a:gd name="connsiteY4327" fmla="*/ 3063409 h 6867747"/>
              <a:gd name="connsiteX4328" fmla="*/ 3628154 w 10243893"/>
              <a:gd name="connsiteY4328" fmla="*/ 3063651 h 6867747"/>
              <a:gd name="connsiteX4329" fmla="*/ 3628154 w 10243893"/>
              <a:gd name="connsiteY4329" fmla="*/ 3216265 h 6867747"/>
              <a:gd name="connsiteX4330" fmla="*/ 3773391 w 10243893"/>
              <a:gd name="connsiteY4330" fmla="*/ 3263428 h 6867747"/>
              <a:gd name="connsiteX4331" fmla="*/ 4008238 w 10243893"/>
              <a:gd name="connsiteY4331" fmla="*/ 3187121 h 6867747"/>
              <a:gd name="connsiteX4332" fmla="*/ 3863122 w 10243893"/>
              <a:gd name="connsiteY4332" fmla="*/ 2987223 h 6867747"/>
              <a:gd name="connsiteX4333" fmla="*/ 3717884 w 10243893"/>
              <a:gd name="connsiteY4333" fmla="*/ 2940060 h 6867747"/>
              <a:gd name="connsiteX4334" fmla="*/ 3212153 w 10243893"/>
              <a:gd name="connsiteY4334" fmla="*/ 2939697 h 6867747"/>
              <a:gd name="connsiteX4335" fmla="*/ 3066916 w 10243893"/>
              <a:gd name="connsiteY4335" fmla="*/ 2986860 h 6867747"/>
              <a:gd name="connsiteX4336" fmla="*/ 3066916 w 10243893"/>
              <a:gd name="connsiteY4336" fmla="*/ 2986739 h 6867747"/>
              <a:gd name="connsiteX4337" fmla="*/ 2921678 w 10243893"/>
              <a:gd name="connsiteY4337" fmla="*/ 3186637 h 6867747"/>
              <a:gd name="connsiteX4338" fmla="*/ 3156646 w 10243893"/>
              <a:gd name="connsiteY4338" fmla="*/ 3262944 h 6867747"/>
              <a:gd name="connsiteX4339" fmla="*/ 3301884 w 10243893"/>
              <a:gd name="connsiteY4339" fmla="*/ 3215781 h 6867747"/>
              <a:gd name="connsiteX4340" fmla="*/ 3301884 w 10243893"/>
              <a:gd name="connsiteY4340" fmla="*/ 3063167 h 6867747"/>
              <a:gd name="connsiteX4341" fmla="*/ 2102859 w 10243893"/>
              <a:gd name="connsiteY4341" fmla="*/ 2939697 h 6867747"/>
              <a:gd name="connsiteX4342" fmla="*/ 2013128 w 10243893"/>
              <a:gd name="connsiteY4342" fmla="*/ 3063167 h 6867747"/>
              <a:gd name="connsiteX4343" fmla="*/ 2013128 w 10243893"/>
              <a:gd name="connsiteY4343" fmla="*/ 3063409 h 6867747"/>
              <a:gd name="connsiteX4344" fmla="*/ 2013128 w 10243893"/>
              <a:gd name="connsiteY4344" fmla="*/ 3216023 h 6867747"/>
              <a:gd name="connsiteX4345" fmla="*/ 2158366 w 10243893"/>
              <a:gd name="connsiteY4345" fmla="*/ 3263186 h 6867747"/>
              <a:gd name="connsiteX4346" fmla="*/ 2393212 w 10243893"/>
              <a:gd name="connsiteY4346" fmla="*/ 3186879 h 6867747"/>
              <a:gd name="connsiteX4347" fmla="*/ 2248096 w 10243893"/>
              <a:gd name="connsiteY4347" fmla="*/ 2986981 h 6867747"/>
              <a:gd name="connsiteX4348" fmla="*/ 2102859 w 10243893"/>
              <a:gd name="connsiteY4348" fmla="*/ 2939818 h 6867747"/>
              <a:gd name="connsiteX4349" fmla="*/ 1597249 w 10243893"/>
              <a:gd name="connsiteY4349" fmla="*/ 2939697 h 6867747"/>
              <a:gd name="connsiteX4350" fmla="*/ 1452011 w 10243893"/>
              <a:gd name="connsiteY4350" fmla="*/ 2986860 h 6867747"/>
              <a:gd name="connsiteX4351" fmla="*/ 1452011 w 10243893"/>
              <a:gd name="connsiteY4351" fmla="*/ 2986739 h 6867747"/>
              <a:gd name="connsiteX4352" fmla="*/ 1306774 w 10243893"/>
              <a:gd name="connsiteY4352" fmla="*/ 3186637 h 6867747"/>
              <a:gd name="connsiteX4353" fmla="*/ 1541742 w 10243893"/>
              <a:gd name="connsiteY4353" fmla="*/ 3262944 h 6867747"/>
              <a:gd name="connsiteX4354" fmla="*/ 1686979 w 10243893"/>
              <a:gd name="connsiteY4354" fmla="*/ 3215781 h 6867747"/>
              <a:gd name="connsiteX4355" fmla="*/ 1686979 w 10243893"/>
              <a:gd name="connsiteY4355" fmla="*/ 3063167 h 6867747"/>
              <a:gd name="connsiteX4356" fmla="*/ 487833 w 10243893"/>
              <a:gd name="connsiteY4356" fmla="*/ 2939697 h 6867747"/>
              <a:gd name="connsiteX4357" fmla="*/ 398103 w 10243893"/>
              <a:gd name="connsiteY4357" fmla="*/ 3063167 h 6867747"/>
              <a:gd name="connsiteX4358" fmla="*/ 398103 w 10243893"/>
              <a:gd name="connsiteY4358" fmla="*/ 3063409 h 6867747"/>
              <a:gd name="connsiteX4359" fmla="*/ 398103 w 10243893"/>
              <a:gd name="connsiteY4359" fmla="*/ 3216023 h 6867747"/>
              <a:gd name="connsiteX4360" fmla="*/ 543340 w 10243893"/>
              <a:gd name="connsiteY4360" fmla="*/ 3263186 h 6867747"/>
              <a:gd name="connsiteX4361" fmla="*/ 778308 w 10243893"/>
              <a:gd name="connsiteY4361" fmla="*/ 3186879 h 6867747"/>
              <a:gd name="connsiteX4362" fmla="*/ 633192 w 10243893"/>
              <a:gd name="connsiteY4362" fmla="*/ 2986981 h 6867747"/>
              <a:gd name="connsiteX4363" fmla="*/ 487954 w 10243893"/>
              <a:gd name="connsiteY4363" fmla="*/ 2939818 h 6867747"/>
              <a:gd name="connsiteX4364" fmla="*/ 9672497 w 10243893"/>
              <a:gd name="connsiteY4364" fmla="*/ 2939576 h 6867747"/>
              <a:gd name="connsiteX4365" fmla="*/ 9527259 w 10243893"/>
              <a:gd name="connsiteY4365" fmla="*/ 2986739 h 6867747"/>
              <a:gd name="connsiteX4366" fmla="*/ 9527259 w 10243893"/>
              <a:gd name="connsiteY4366" fmla="*/ 2986618 h 6867747"/>
              <a:gd name="connsiteX4367" fmla="*/ 9382022 w 10243893"/>
              <a:gd name="connsiteY4367" fmla="*/ 3186516 h 6867747"/>
              <a:gd name="connsiteX4368" fmla="*/ 9616989 w 10243893"/>
              <a:gd name="connsiteY4368" fmla="*/ 3262823 h 6867747"/>
              <a:gd name="connsiteX4369" fmla="*/ 9762227 w 10243893"/>
              <a:gd name="connsiteY4369" fmla="*/ 3215660 h 6867747"/>
              <a:gd name="connsiteX4370" fmla="*/ 9762227 w 10243893"/>
              <a:gd name="connsiteY4370" fmla="*/ 3063046 h 6867747"/>
              <a:gd name="connsiteX4371" fmla="*/ 8057592 w 10243893"/>
              <a:gd name="connsiteY4371" fmla="*/ 2939576 h 6867747"/>
              <a:gd name="connsiteX4372" fmla="*/ 7912354 w 10243893"/>
              <a:gd name="connsiteY4372" fmla="*/ 2986739 h 6867747"/>
              <a:gd name="connsiteX4373" fmla="*/ 7912354 w 10243893"/>
              <a:gd name="connsiteY4373" fmla="*/ 2986618 h 6867747"/>
              <a:gd name="connsiteX4374" fmla="*/ 7767118 w 10243893"/>
              <a:gd name="connsiteY4374" fmla="*/ 3186516 h 6867747"/>
              <a:gd name="connsiteX4375" fmla="*/ 8002085 w 10243893"/>
              <a:gd name="connsiteY4375" fmla="*/ 3262823 h 6867747"/>
              <a:gd name="connsiteX4376" fmla="*/ 8147322 w 10243893"/>
              <a:gd name="connsiteY4376" fmla="*/ 3215660 h 6867747"/>
              <a:gd name="connsiteX4377" fmla="*/ 8147322 w 10243893"/>
              <a:gd name="connsiteY4377" fmla="*/ 3063046 h 6867747"/>
              <a:gd name="connsiteX4378" fmla="*/ 6442930 w 10243893"/>
              <a:gd name="connsiteY4378" fmla="*/ 2939576 h 6867747"/>
              <a:gd name="connsiteX4379" fmla="*/ 6297692 w 10243893"/>
              <a:gd name="connsiteY4379" fmla="*/ 2986739 h 6867747"/>
              <a:gd name="connsiteX4380" fmla="*/ 6297692 w 10243893"/>
              <a:gd name="connsiteY4380" fmla="*/ 2986618 h 6867747"/>
              <a:gd name="connsiteX4381" fmla="*/ 6152455 w 10243893"/>
              <a:gd name="connsiteY4381" fmla="*/ 3186516 h 6867747"/>
              <a:gd name="connsiteX4382" fmla="*/ 6387423 w 10243893"/>
              <a:gd name="connsiteY4382" fmla="*/ 3262823 h 6867747"/>
              <a:gd name="connsiteX4383" fmla="*/ 6532660 w 10243893"/>
              <a:gd name="connsiteY4383" fmla="*/ 3215660 h 6867747"/>
              <a:gd name="connsiteX4384" fmla="*/ 6532660 w 10243893"/>
              <a:gd name="connsiteY4384" fmla="*/ 3063046 h 6867747"/>
              <a:gd name="connsiteX4385" fmla="*/ 4827783 w 10243893"/>
              <a:gd name="connsiteY4385" fmla="*/ 2939576 h 6867747"/>
              <a:gd name="connsiteX4386" fmla="*/ 4682546 w 10243893"/>
              <a:gd name="connsiteY4386" fmla="*/ 2986739 h 6867747"/>
              <a:gd name="connsiteX4387" fmla="*/ 4682546 w 10243893"/>
              <a:gd name="connsiteY4387" fmla="*/ 2986618 h 6867747"/>
              <a:gd name="connsiteX4388" fmla="*/ 4537309 w 10243893"/>
              <a:gd name="connsiteY4388" fmla="*/ 3186516 h 6867747"/>
              <a:gd name="connsiteX4389" fmla="*/ 4772276 w 10243893"/>
              <a:gd name="connsiteY4389" fmla="*/ 3262823 h 6867747"/>
              <a:gd name="connsiteX4390" fmla="*/ 4917514 w 10243893"/>
              <a:gd name="connsiteY4390" fmla="*/ 3215660 h 6867747"/>
              <a:gd name="connsiteX4391" fmla="*/ 4917514 w 10243893"/>
              <a:gd name="connsiteY4391" fmla="*/ 3063046 h 6867747"/>
              <a:gd name="connsiteX4392" fmla="*/ 9925966 w 10243893"/>
              <a:gd name="connsiteY4392" fmla="*/ 2858069 h 6867747"/>
              <a:gd name="connsiteX4393" fmla="*/ 9925966 w 10243893"/>
              <a:gd name="connsiteY4393" fmla="*/ 2858190 h 6867747"/>
              <a:gd name="connsiteX4394" fmla="*/ 9780729 w 10243893"/>
              <a:gd name="connsiteY4394" fmla="*/ 2905353 h 6867747"/>
              <a:gd name="connsiteX4395" fmla="*/ 9780729 w 10243893"/>
              <a:gd name="connsiteY4395" fmla="*/ 3057967 h 6867747"/>
              <a:gd name="connsiteX4396" fmla="*/ 9925966 w 10243893"/>
              <a:gd name="connsiteY4396" fmla="*/ 3257623 h 6867747"/>
              <a:gd name="connsiteX4397" fmla="*/ 10071204 w 10243893"/>
              <a:gd name="connsiteY4397" fmla="*/ 3057967 h 6867747"/>
              <a:gd name="connsiteX4398" fmla="*/ 10071204 w 10243893"/>
              <a:gd name="connsiteY4398" fmla="*/ 3057846 h 6867747"/>
              <a:gd name="connsiteX4399" fmla="*/ 10071204 w 10243893"/>
              <a:gd name="connsiteY4399" fmla="*/ 2905353 h 6867747"/>
              <a:gd name="connsiteX4400" fmla="*/ 8310578 w 10243893"/>
              <a:gd name="connsiteY4400" fmla="*/ 2858069 h 6867747"/>
              <a:gd name="connsiteX4401" fmla="*/ 8310578 w 10243893"/>
              <a:gd name="connsiteY4401" fmla="*/ 2858190 h 6867747"/>
              <a:gd name="connsiteX4402" fmla="*/ 8165341 w 10243893"/>
              <a:gd name="connsiteY4402" fmla="*/ 2905353 h 6867747"/>
              <a:gd name="connsiteX4403" fmla="*/ 8165341 w 10243893"/>
              <a:gd name="connsiteY4403" fmla="*/ 3057967 h 6867747"/>
              <a:gd name="connsiteX4404" fmla="*/ 8310578 w 10243893"/>
              <a:gd name="connsiteY4404" fmla="*/ 3257623 h 6867747"/>
              <a:gd name="connsiteX4405" fmla="*/ 8455815 w 10243893"/>
              <a:gd name="connsiteY4405" fmla="*/ 3057967 h 6867747"/>
              <a:gd name="connsiteX4406" fmla="*/ 8455815 w 10243893"/>
              <a:gd name="connsiteY4406" fmla="*/ 3057846 h 6867747"/>
              <a:gd name="connsiteX4407" fmla="*/ 8455815 w 10243893"/>
              <a:gd name="connsiteY4407" fmla="*/ 2905353 h 6867747"/>
              <a:gd name="connsiteX4408" fmla="*/ 6695916 w 10243893"/>
              <a:gd name="connsiteY4408" fmla="*/ 2858069 h 6867747"/>
              <a:gd name="connsiteX4409" fmla="*/ 6695916 w 10243893"/>
              <a:gd name="connsiteY4409" fmla="*/ 2858190 h 6867747"/>
              <a:gd name="connsiteX4410" fmla="*/ 6550679 w 10243893"/>
              <a:gd name="connsiteY4410" fmla="*/ 2905353 h 6867747"/>
              <a:gd name="connsiteX4411" fmla="*/ 6550679 w 10243893"/>
              <a:gd name="connsiteY4411" fmla="*/ 3057967 h 6867747"/>
              <a:gd name="connsiteX4412" fmla="*/ 6695916 w 10243893"/>
              <a:gd name="connsiteY4412" fmla="*/ 3257623 h 6867747"/>
              <a:gd name="connsiteX4413" fmla="*/ 6841154 w 10243893"/>
              <a:gd name="connsiteY4413" fmla="*/ 3057967 h 6867747"/>
              <a:gd name="connsiteX4414" fmla="*/ 6841154 w 10243893"/>
              <a:gd name="connsiteY4414" fmla="*/ 3057846 h 6867747"/>
              <a:gd name="connsiteX4415" fmla="*/ 6841154 w 10243893"/>
              <a:gd name="connsiteY4415" fmla="*/ 2905353 h 6867747"/>
              <a:gd name="connsiteX4416" fmla="*/ 5079560 w 10243893"/>
              <a:gd name="connsiteY4416" fmla="*/ 2857948 h 6867747"/>
              <a:gd name="connsiteX4417" fmla="*/ 5079560 w 10243893"/>
              <a:gd name="connsiteY4417" fmla="*/ 2858069 h 6867747"/>
              <a:gd name="connsiteX4418" fmla="*/ 4934323 w 10243893"/>
              <a:gd name="connsiteY4418" fmla="*/ 2905232 h 6867747"/>
              <a:gd name="connsiteX4419" fmla="*/ 4934323 w 10243893"/>
              <a:gd name="connsiteY4419" fmla="*/ 3057846 h 6867747"/>
              <a:gd name="connsiteX4420" fmla="*/ 5079560 w 10243893"/>
              <a:gd name="connsiteY4420" fmla="*/ 3257502 h 6867747"/>
              <a:gd name="connsiteX4421" fmla="*/ 5224798 w 10243893"/>
              <a:gd name="connsiteY4421" fmla="*/ 3057846 h 6867747"/>
              <a:gd name="connsiteX4422" fmla="*/ 5224798 w 10243893"/>
              <a:gd name="connsiteY4422" fmla="*/ 3057725 h 6867747"/>
              <a:gd name="connsiteX4423" fmla="*/ 5224798 w 10243893"/>
              <a:gd name="connsiteY4423" fmla="*/ 2905232 h 6867747"/>
              <a:gd name="connsiteX4424" fmla="*/ 3464656 w 10243893"/>
              <a:gd name="connsiteY4424" fmla="*/ 2857948 h 6867747"/>
              <a:gd name="connsiteX4425" fmla="*/ 3464656 w 10243893"/>
              <a:gd name="connsiteY4425" fmla="*/ 2858069 h 6867747"/>
              <a:gd name="connsiteX4426" fmla="*/ 3319418 w 10243893"/>
              <a:gd name="connsiteY4426" fmla="*/ 2905232 h 6867747"/>
              <a:gd name="connsiteX4427" fmla="*/ 3319418 w 10243893"/>
              <a:gd name="connsiteY4427" fmla="*/ 3057846 h 6867747"/>
              <a:gd name="connsiteX4428" fmla="*/ 3464656 w 10243893"/>
              <a:gd name="connsiteY4428" fmla="*/ 3257502 h 6867747"/>
              <a:gd name="connsiteX4429" fmla="*/ 3609893 w 10243893"/>
              <a:gd name="connsiteY4429" fmla="*/ 3057846 h 6867747"/>
              <a:gd name="connsiteX4430" fmla="*/ 3609893 w 10243893"/>
              <a:gd name="connsiteY4430" fmla="*/ 3057725 h 6867747"/>
              <a:gd name="connsiteX4431" fmla="*/ 3609893 w 10243893"/>
              <a:gd name="connsiteY4431" fmla="*/ 2905232 h 6867747"/>
              <a:gd name="connsiteX4432" fmla="*/ 1849751 w 10243893"/>
              <a:gd name="connsiteY4432" fmla="*/ 2857948 h 6867747"/>
              <a:gd name="connsiteX4433" fmla="*/ 1849751 w 10243893"/>
              <a:gd name="connsiteY4433" fmla="*/ 2858069 h 6867747"/>
              <a:gd name="connsiteX4434" fmla="*/ 1704514 w 10243893"/>
              <a:gd name="connsiteY4434" fmla="*/ 2905232 h 6867747"/>
              <a:gd name="connsiteX4435" fmla="*/ 1704514 w 10243893"/>
              <a:gd name="connsiteY4435" fmla="*/ 3057846 h 6867747"/>
              <a:gd name="connsiteX4436" fmla="*/ 1849751 w 10243893"/>
              <a:gd name="connsiteY4436" fmla="*/ 3257502 h 6867747"/>
              <a:gd name="connsiteX4437" fmla="*/ 1994989 w 10243893"/>
              <a:gd name="connsiteY4437" fmla="*/ 3057846 h 6867747"/>
              <a:gd name="connsiteX4438" fmla="*/ 1994989 w 10243893"/>
              <a:gd name="connsiteY4438" fmla="*/ 3057725 h 6867747"/>
              <a:gd name="connsiteX4439" fmla="*/ 1994989 w 10243893"/>
              <a:gd name="connsiteY4439" fmla="*/ 2905232 h 6867747"/>
              <a:gd name="connsiteX4440" fmla="*/ 234847 w 10243893"/>
              <a:gd name="connsiteY4440" fmla="*/ 2857948 h 6867747"/>
              <a:gd name="connsiteX4441" fmla="*/ 234847 w 10243893"/>
              <a:gd name="connsiteY4441" fmla="*/ 2858069 h 6867747"/>
              <a:gd name="connsiteX4442" fmla="*/ 89609 w 10243893"/>
              <a:gd name="connsiteY4442" fmla="*/ 2905232 h 6867747"/>
              <a:gd name="connsiteX4443" fmla="*/ 89609 w 10243893"/>
              <a:gd name="connsiteY4443" fmla="*/ 3057846 h 6867747"/>
              <a:gd name="connsiteX4444" fmla="*/ 234847 w 10243893"/>
              <a:gd name="connsiteY4444" fmla="*/ 3257502 h 6867747"/>
              <a:gd name="connsiteX4445" fmla="*/ 380084 w 10243893"/>
              <a:gd name="connsiteY4445" fmla="*/ 3057846 h 6867747"/>
              <a:gd name="connsiteX4446" fmla="*/ 380084 w 10243893"/>
              <a:gd name="connsiteY4446" fmla="*/ 3057725 h 6867747"/>
              <a:gd name="connsiteX4447" fmla="*/ 380084 w 10243893"/>
              <a:gd name="connsiteY4447" fmla="*/ 2905232 h 6867747"/>
              <a:gd name="connsiteX4448" fmla="*/ 9262905 w 10243893"/>
              <a:gd name="connsiteY4448" fmla="*/ 2825660 h 6867747"/>
              <a:gd name="connsiteX4449" fmla="*/ 9262905 w 10243893"/>
              <a:gd name="connsiteY4449" fmla="*/ 2825827 h 6867747"/>
              <a:gd name="connsiteX4450" fmla="*/ 9128914 w 10243893"/>
              <a:gd name="connsiteY4450" fmla="*/ 3010200 h 6867747"/>
              <a:gd name="connsiteX4451" fmla="*/ 9180068 w 10243893"/>
              <a:gd name="connsiteY4451" fmla="*/ 3080702 h 6867747"/>
              <a:gd name="connsiteX4452" fmla="*/ 9262905 w 10243893"/>
              <a:gd name="connsiteY4452" fmla="*/ 3053734 h 6867747"/>
              <a:gd name="connsiteX4453" fmla="*/ 9262905 w 10243893"/>
              <a:gd name="connsiteY4453" fmla="*/ 2825827 h 6867747"/>
              <a:gd name="connsiteX4454" fmla="*/ 9263026 w 10243893"/>
              <a:gd name="connsiteY4454" fmla="*/ 2825660 h 6867747"/>
              <a:gd name="connsiteX4455" fmla="*/ 7647880 w 10243893"/>
              <a:gd name="connsiteY4455" fmla="*/ 2825660 h 6867747"/>
              <a:gd name="connsiteX4456" fmla="*/ 7647880 w 10243893"/>
              <a:gd name="connsiteY4456" fmla="*/ 2825827 h 6867747"/>
              <a:gd name="connsiteX4457" fmla="*/ 7513889 w 10243893"/>
              <a:gd name="connsiteY4457" fmla="*/ 3010200 h 6867747"/>
              <a:gd name="connsiteX4458" fmla="*/ 7565043 w 10243893"/>
              <a:gd name="connsiteY4458" fmla="*/ 3080702 h 6867747"/>
              <a:gd name="connsiteX4459" fmla="*/ 7647880 w 10243893"/>
              <a:gd name="connsiteY4459" fmla="*/ 3053734 h 6867747"/>
              <a:gd name="connsiteX4460" fmla="*/ 7647880 w 10243893"/>
              <a:gd name="connsiteY4460" fmla="*/ 2825827 h 6867747"/>
              <a:gd name="connsiteX4461" fmla="*/ 7648001 w 10243893"/>
              <a:gd name="connsiteY4461" fmla="*/ 2825660 h 6867747"/>
              <a:gd name="connsiteX4462" fmla="*/ 6033097 w 10243893"/>
              <a:gd name="connsiteY4462" fmla="*/ 2825660 h 6867747"/>
              <a:gd name="connsiteX4463" fmla="*/ 6033097 w 10243893"/>
              <a:gd name="connsiteY4463" fmla="*/ 2825826 h 6867747"/>
              <a:gd name="connsiteX4464" fmla="*/ 5899106 w 10243893"/>
              <a:gd name="connsiteY4464" fmla="*/ 3010200 h 6867747"/>
              <a:gd name="connsiteX4465" fmla="*/ 5950259 w 10243893"/>
              <a:gd name="connsiteY4465" fmla="*/ 3080702 h 6867747"/>
              <a:gd name="connsiteX4466" fmla="*/ 6033097 w 10243893"/>
              <a:gd name="connsiteY4466" fmla="*/ 3053734 h 6867747"/>
              <a:gd name="connsiteX4467" fmla="*/ 6033097 w 10243893"/>
              <a:gd name="connsiteY4467" fmla="*/ 2825826 h 6867747"/>
              <a:gd name="connsiteX4468" fmla="*/ 6033217 w 10243893"/>
              <a:gd name="connsiteY4468" fmla="*/ 2825660 h 6867747"/>
              <a:gd name="connsiteX4469" fmla="*/ 4418192 w 10243893"/>
              <a:gd name="connsiteY4469" fmla="*/ 2825660 h 6867747"/>
              <a:gd name="connsiteX4470" fmla="*/ 4418192 w 10243893"/>
              <a:gd name="connsiteY4470" fmla="*/ 2825827 h 6867747"/>
              <a:gd name="connsiteX4471" fmla="*/ 4284201 w 10243893"/>
              <a:gd name="connsiteY4471" fmla="*/ 3010200 h 6867747"/>
              <a:gd name="connsiteX4472" fmla="*/ 4335355 w 10243893"/>
              <a:gd name="connsiteY4472" fmla="*/ 3080702 h 6867747"/>
              <a:gd name="connsiteX4473" fmla="*/ 4418192 w 10243893"/>
              <a:gd name="connsiteY4473" fmla="*/ 3053734 h 6867747"/>
              <a:gd name="connsiteX4474" fmla="*/ 4418192 w 10243893"/>
              <a:gd name="connsiteY4474" fmla="*/ 2825827 h 6867747"/>
              <a:gd name="connsiteX4475" fmla="*/ 4418313 w 10243893"/>
              <a:gd name="connsiteY4475" fmla="*/ 2825660 h 6867747"/>
              <a:gd name="connsiteX4476" fmla="*/ 1187657 w 10243893"/>
              <a:gd name="connsiteY4476" fmla="*/ 2825660 h 6867747"/>
              <a:gd name="connsiteX4477" fmla="*/ 1187657 w 10243893"/>
              <a:gd name="connsiteY4477" fmla="*/ 2825827 h 6867747"/>
              <a:gd name="connsiteX4478" fmla="*/ 1053667 w 10243893"/>
              <a:gd name="connsiteY4478" fmla="*/ 3010200 h 6867747"/>
              <a:gd name="connsiteX4479" fmla="*/ 1104820 w 10243893"/>
              <a:gd name="connsiteY4479" fmla="*/ 3080702 h 6867747"/>
              <a:gd name="connsiteX4480" fmla="*/ 1187657 w 10243893"/>
              <a:gd name="connsiteY4480" fmla="*/ 3053734 h 6867747"/>
              <a:gd name="connsiteX4481" fmla="*/ 1187657 w 10243893"/>
              <a:gd name="connsiteY4481" fmla="*/ 2825827 h 6867747"/>
              <a:gd name="connsiteX4482" fmla="*/ 1187778 w 10243893"/>
              <a:gd name="connsiteY4482" fmla="*/ 2825660 h 6867747"/>
              <a:gd name="connsiteX4483" fmla="*/ 8972430 w 10243893"/>
              <a:gd name="connsiteY4483" fmla="*/ 2825539 h 6867747"/>
              <a:gd name="connsiteX4484" fmla="*/ 8972430 w 10243893"/>
              <a:gd name="connsiteY4484" fmla="*/ 3053613 h 6867747"/>
              <a:gd name="connsiteX4485" fmla="*/ 9055267 w 10243893"/>
              <a:gd name="connsiteY4485" fmla="*/ 3080581 h 6867747"/>
              <a:gd name="connsiteX4486" fmla="*/ 9106421 w 10243893"/>
              <a:gd name="connsiteY4486" fmla="*/ 3010078 h 6867747"/>
              <a:gd name="connsiteX4487" fmla="*/ 9106542 w 10243893"/>
              <a:gd name="connsiteY4487" fmla="*/ 3010078 h 6867747"/>
              <a:gd name="connsiteX4488" fmla="*/ 7357526 w 10243893"/>
              <a:gd name="connsiteY4488" fmla="*/ 2825539 h 6867747"/>
              <a:gd name="connsiteX4489" fmla="*/ 7357526 w 10243893"/>
              <a:gd name="connsiteY4489" fmla="*/ 3053613 h 6867747"/>
              <a:gd name="connsiteX4490" fmla="*/ 7440364 w 10243893"/>
              <a:gd name="connsiteY4490" fmla="*/ 3080581 h 6867747"/>
              <a:gd name="connsiteX4491" fmla="*/ 7491517 w 10243893"/>
              <a:gd name="connsiteY4491" fmla="*/ 3010078 h 6867747"/>
              <a:gd name="connsiteX4492" fmla="*/ 7491638 w 10243893"/>
              <a:gd name="connsiteY4492" fmla="*/ 3010078 h 6867747"/>
              <a:gd name="connsiteX4493" fmla="*/ 5742622 w 10243893"/>
              <a:gd name="connsiteY4493" fmla="*/ 2825539 h 6867747"/>
              <a:gd name="connsiteX4494" fmla="*/ 5742622 w 10243893"/>
              <a:gd name="connsiteY4494" fmla="*/ 3053613 h 6867747"/>
              <a:gd name="connsiteX4495" fmla="*/ 5825459 w 10243893"/>
              <a:gd name="connsiteY4495" fmla="*/ 3080581 h 6867747"/>
              <a:gd name="connsiteX4496" fmla="*/ 5876613 w 10243893"/>
              <a:gd name="connsiteY4496" fmla="*/ 3010078 h 6867747"/>
              <a:gd name="connsiteX4497" fmla="*/ 5876733 w 10243893"/>
              <a:gd name="connsiteY4497" fmla="*/ 3010078 h 6867747"/>
              <a:gd name="connsiteX4498" fmla="*/ 4127717 w 10243893"/>
              <a:gd name="connsiteY4498" fmla="*/ 2825539 h 6867747"/>
              <a:gd name="connsiteX4499" fmla="*/ 4127717 w 10243893"/>
              <a:gd name="connsiteY4499" fmla="*/ 3053613 h 6867747"/>
              <a:gd name="connsiteX4500" fmla="*/ 4210554 w 10243893"/>
              <a:gd name="connsiteY4500" fmla="*/ 3080581 h 6867747"/>
              <a:gd name="connsiteX4501" fmla="*/ 4261708 w 10243893"/>
              <a:gd name="connsiteY4501" fmla="*/ 3010078 h 6867747"/>
              <a:gd name="connsiteX4502" fmla="*/ 4261829 w 10243893"/>
              <a:gd name="connsiteY4502" fmla="*/ 3010078 h 6867747"/>
              <a:gd name="connsiteX4503" fmla="*/ 897303 w 10243893"/>
              <a:gd name="connsiteY4503" fmla="*/ 2825539 h 6867747"/>
              <a:gd name="connsiteX4504" fmla="*/ 897303 w 10243893"/>
              <a:gd name="connsiteY4504" fmla="*/ 3053613 h 6867747"/>
              <a:gd name="connsiteX4505" fmla="*/ 980141 w 10243893"/>
              <a:gd name="connsiteY4505" fmla="*/ 3080581 h 6867747"/>
              <a:gd name="connsiteX4506" fmla="*/ 1031294 w 10243893"/>
              <a:gd name="connsiteY4506" fmla="*/ 3010078 h 6867747"/>
              <a:gd name="connsiteX4507" fmla="*/ 1031415 w 10243893"/>
              <a:gd name="connsiteY4507" fmla="*/ 3010078 h 6867747"/>
              <a:gd name="connsiteX4508" fmla="*/ 2803046 w 10243893"/>
              <a:gd name="connsiteY4508" fmla="*/ 2825418 h 6867747"/>
              <a:gd name="connsiteX4509" fmla="*/ 2803046 w 10243893"/>
              <a:gd name="connsiteY4509" fmla="*/ 2825585 h 6867747"/>
              <a:gd name="connsiteX4510" fmla="*/ 2669055 w 10243893"/>
              <a:gd name="connsiteY4510" fmla="*/ 3009958 h 6867747"/>
              <a:gd name="connsiteX4511" fmla="*/ 2720208 w 10243893"/>
              <a:gd name="connsiteY4511" fmla="*/ 3080460 h 6867747"/>
              <a:gd name="connsiteX4512" fmla="*/ 2803046 w 10243893"/>
              <a:gd name="connsiteY4512" fmla="*/ 3053493 h 6867747"/>
              <a:gd name="connsiteX4513" fmla="*/ 2803046 w 10243893"/>
              <a:gd name="connsiteY4513" fmla="*/ 2825585 h 6867747"/>
              <a:gd name="connsiteX4514" fmla="*/ 2803167 w 10243893"/>
              <a:gd name="connsiteY4514" fmla="*/ 2825418 h 6867747"/>
              <a:gd name="connsiteX4515" fmla="*/ 2512692 w 10243893"/>
              <a:gd name="connsiteY4515" fmla="*/ 2825297 h 6867747"/>
              <a:gd name="connsiteX4516" fmla="*/ 2512692 w 10243893"/>
              <a:gd name="connsiteY4516" fmla="*/ 3053372 h 6867747"/>
              <a:gd name="connsiteX4517" fmla="*/ 2595529 w 10243893"/>
              <a:gd name="connsiteY4517" fmla="*/ 3080339 h 6867747"/>
              <a:gd name="connsiteX4518" fmla="*/ 2646683 w 10243893"/>
              <a:gd name="connsiteY4518" fmla="*/ 3009837 h 6867747"/>
              <a:gd name="connsiteX4519" fmla="*/ 2646804 w 10243893"/>
              <a:gd name="connsiteY4519" fmla="*/ 3009837 h 6867747"/>
              <a:gd name="connsiteX4520" fmla="*/ 10242441 w 10243893"/>
              <a:gd name="connsiteY4520" fmla="*/ 2819492 h 6867747"/>
              <a:gd name="connsiteX4521" fmla="*/ 10242441 w 10243893"/>
              <a:gd name="connsiteY4521" fmla="*/ 2876571 h 6867747"/>
              <a:gd name="connsiteX4522" fmla="*/ 10221641 w 10243893"/>
              <a:gd name="connsiteY4522" fmla="*/ 2848032 h 6867747"/>
              <a:gd name="connsiteX4523" fmla="*/ 8864198 w 10243893"/>
              <a:gd name="connsiteY4523" fmla="*/ 2677399 h 6867747"/>
              <a:gd name="connsiteX4524" fmla="*/ 8719081 w 10243893"/>
              <a:gd name="connsiteY4524" fmla="*/ 2724683 h 6867747"/>
              <a:gd name="connsiteX4525" fmla="*/ 8719081 w 10243893"/>
              <a:gd name="connsiteY4525" fmla="*/ 2724804 h 6867747"/>
              <a:gd name="connsiteX4526" fmla="*/ 8629351 w 10243893"/>
              <a:gd name="connsiteY4526" fmla="*/ 2848153 h 6867747"/>
              <a:gd name="connsiteX4527" fmla="*/ 8719081 w 10243893"/>
              <a:gd name="connsiteY4527" fmla="*/ 2971623 h 6867747"/>
              <a:gd name="connsiteX4528" fmla="*/ 8953928 w 10243893"/>
              <a:gd name="connsiteY4528" fmla="*/ 3047930 h 6867747"/>
              <a:gd name="connsiteX4529" fmla="*/ 8953928 w 10243893"/>
              <a:gd name="connsiteY4529" fmla="*/ 2800869 h 6867747"/>
              <a:gd name="connsiteX4530" fmla="*/ 7249294 w 10243893"/>
              <a:gd name="connsiteY4530" fmla="*/ 2677399 h 6867747"/>
              <a:gd name="connsiteX4531" fmla="*/ 7104177 w 10243893"/>
              <a:gd name="connsiteY4531" fmla="*/ 2724683 h 6867747"/>
              <a:gd name="connsiteX4532" fmla="*/ 7104056 w 10243893"/>
              <a:gd name="connsiteY4532" fmla="*/ 2724804 h 6867747"/>
              <a:gd name="connsiteX4533" fmla="*/ 7014446 w 10243893"/>
              <a:gd name="connsiteY4533" fmla="*/ 2848153 h 6867747"/>
              <a:gd name="connsiteX4534" fmla="*/ 7104177 w 10243893"/>
              <a:gd name="connsiteY4534" fmla="*/ 2971623 h 6867747"/>
              <a:gd name="connsiteX4535" fmla="*/ 7339024 w 10243893"/>
              <a:gd name="connsiteY4535" fmla="*/ 3047930 h 6867747"/>
              <a:gd name="connsiteX4536" fmla="*/ 7339024 w 10243893"/>
              <a:gd name="connsiteY4536" fmla="*/ 2800869 h 6867747"/>
              <a:gd name="connsiteX4537" fmla="*/ 5634389 w 10243893"/>
              <a:gd name="connsiteY4537" fmla="*/ 2677399 h 6867747"/>
              <a:gd name="connsiteX4538" fmla="*/ 5489273 w 10243893"/>
              <a:gd name="connsiteY4538" fmla="*/ 2724683 h 6867747"/>
              <a:gd name="connsiteX4539" fmla="*/ 5489273 w 10243893"/>
              <a:gd name="connsiteY4539" fmla="*/ 2724804 h 6867747"/>
              <a:gd name="connsiteX4540" fmla="*/ 5399542 w 10243893"/>
              <a:gd name="connsiteY4540" fmla="*/ 2848153 h 6867747"/>
              <a:gd name="connsiteX4541" fmla="*/ 5489273 w 10243893"/>
              <a:gd name="connsiteY4541" fmla="*/ 2971623 h 6867747"/>
              <a:gd name="connsiteX4542" fmla="*/ 5724119 w 10243893"/>
              <a:gd name="connsiteY4542" fmla="*/ 3047930 h 6867747"/>
              <a:gd name="connsiteX4543" fmla="*/ 5724119 w 10243893"/>
              <a:gd name="connsiteY4543" fmla="*/ 2800869 h 6867747"/>
              <a:gd name="connsiteX4544" fmla="*/ 4019484 w 10243893"/>
              <a:gd name="connsiteY4544" fmla="*/ 2677399 h 6867747"/>
              <a:gd name="connsiteX4545" fmla="*/ 3874368 w 10243893"/>
              <a:gd name="connsiteY4545" fmla="*/ 2724683 h 6867747"/>
              <a:gd name="connsiteX4546" fmla="*/ 3874368 w 10243893"/>
              <a:gd name="connsiteY4546" fmla="*/ 2724804 h 6867747"/>
              <a:gd name="connsiteX4547" fmla="*/ 3784637 w 10243893"/>
              <a:gd name="connsiteY4547" fmla="*/ 2848153 h 6867747"/>
              <a:gd name="connsiteX4548" fmla="*/ 3874368 w 10243893"/>
              <a:gd name="connsiteY4548" fmla="*/ 2971623 h 6867747"/>
              <a:gd name="connsiteX4549" fmla="*/ 4109215 w 10243893"/>
              <a:gd name="connsiteY4549" fmla="*/ 3047930 h 6867747"/>
              <a:gd name="connsiteX4550" fmla="*/ 4109215 w 10243893"/>
              <a:gd name="connsiteY4550" fmla="*/ 2800869 h 6867747"/>
              <a:gd name="connsiteX4551" fmla="*/ 2910311 w 10243893"/>
              <a:gd name="connsiteY4551" fmla="*/ 2677278 h 6867747"/>
              <a:gd name="connsiteX4552" fmla="*/ 2820581 w 10243893"/>
              <a:gd name="connsiteY4552" fmla="*/ 2800748 h 6867747"/>
              <a:gd name="connsiteX4553" fmla="*/ 2820581 w 10243893"/>
              <a:gd name="connsiteY4553" fmla="*/ 3047809 h 6867747"/>
              <a:gd name="connsiteX4554" fmla="*/ 3055427 w 10243893"/>
              <a:gd name="connsiteY4554" fmla="*/ 2971502 h 6867747"/>
              <a:gd name="connsiteX4555" fmla="*/ 3145158 w 10243893"/>
              <a:gd name="connsiteY4555" fmla="*/ 2848032 h 6867747"/>
              <a:gd name="connsiteX4556" fmla="*/ 3055427 w 10243893"/>
              <a:gd name="connsiteY4556" fmla="*/ 2724683 h 6867747"/>
              <a:gd name="connsiteX4557" fmla="*/ 2910311 w 10243893"/>
              <a:gd name="connsiteY4557" fmla="*/ 2677520 h 6867747"/>
              <a:gd name="connsiteX4558" fmla="*/ 1295285 w 10243893"/>
              <a:gd name="connsiteY4558" fmla="*/ 2677278 h 6867747"/>
              <a:gd name="connsiteX4559" fmla="*/ 1205555 w 10243893"/>
              <a:gd name="connsiteY4559" fmla="*/ 2800748 h 6867747"/>
              <a:gd name="connsiteX4560" fmla="*/ 1205555 w 10243893"/>
              <a:gd name="connsiteY4560" fmla="*/ 3047809 h 6867747"/>
              <a:gd name="connsiteX4561" fmla="*/ 1440523 w 10243893"/>
              <a:gd name="connsiteY4561" fmla="*/ 2971502 h 6867747"/>
              <a:gd name="connsiteX4562" fmla="*/ 1530253 w 10243893"/>
              <a:gd name="connsiteY4562" fmla="*/ 2848032 h 6867747"/>
              <a:gd name="connsiteX4563" fmla="*/ 1440523 w 10243893"/>
              <a:gd name="connsiteY4563" fmla="*/ 2724683 h 6867747"/>
              <a:gd name="connsiteX4564" fmla="*/ 1295406 w 10243893"/>
              <a:gd name="connsiteY4564" fmla="*/ 2677520 h 6867747"/>
              <a:gd name="connsiteX4565" fmla="*/ 9370654 w 10243893"/>
              <a:gd name="connsiteY4565" fmla="*/ 2677157 h 6867747"/>
              <a:gd name="connsiteX4566" fmla="*/ 9280924 w 10243893"/>
              <a:gd name="connsiteY4566" fmla="*/ 2800627 h 6867747"/>
              <a:gd name="connsiteX4567" fmla="*/ 9280924 w 10243893"/>
              <a:gd name="connsiteY4567" fmla="*/ 3047688 h 6867747"/>
              <a:gd name="connsiteX4568" fmla="*/ 9515771 w 10243893"/>
              <a:gd name="connsiteY4568" fmla="*/ 2971381 h 6867747"/>
              <a:gd name="connsiteX4569" fmla="*/ 9605501 w 10243893"/>
              <a:gd name="connsiteY4569" fmla="*/ 2847911 h 6867747"/>
              <a:gd name="connsiteX4570" fmla="*/ 9515771 w 10243893"/>
              <a:gd name="connsiteY4570" fmla="*/ 2724562 h 6867747"/>
              <a:gd name="connsiteX4571" fmla="*/ 9370654 w 10243893"/>
              <a:gd name="connsiteY4571" fmla="*/ 2677399 h 6867747"/>
              <a:gd name="connsiteX4572" fmla="*/ 7755750 w 10243893"/>
              <a:gd name="connsiteY4572" fmla="*/ 2677157 h 6867747"/>
              <a:gd name="connsiteX4573" fmla="*/ 7666019 w 10243893"/>
              <a:gd name="connsiteY4573" fmla="*/ 2800627 h 6867747"/>
              <a:gd name="connsiteX4574" fmla="*/ 7666019 w 10243893"/>
              <a:gd name="connsiteY4574" fmla="*/ 3047688 h 6867747"/>
              <a:gd name="connsiteX4575" fmla="*/ 7900867 w 10243893"/>
              <a:gd name="connsiteY4575" fmla="*/ 2971381 h 6867747"/>
              <a:gd name="connsiteX4576" fmla="*/ 7990597 w 10243893"/>
              <a:gd name="connsiteY4576" fmla="*/ 2847911 h 6867747"/>
              <a:gd name="connsiteX4577" fmla="*/ 7900867 w 10243893"/>
              <a:gd name="connsiteY4577" fmla="*/ 2724562 h 6867747"/>
              <a:gd name="connsiteX4578" fmla="*/ 7755750 w 10243893"/>
              <a:gd name="connsiteY4578" fmla="*/ 2677399 h 6867747"/>
              <a:gd name="connsiteX4579" fmla="*/ 6140966 w 10243893"/>
              <a:gd name="connsiteY4579" fmla="*/ 2677157 h 6867747"/>
              <a:gd name="connsiteX4580" fmla="*/ 6051236 w 10243893"/>
              <a:gd name="connsiteY4580" fmla="*/ 2800627 h 6867747"/>
              <a:gd name="connsiteX4581" fmla="*/ 6051236 w 10243893"/>
              <a:gd name="connsiteY4581" fmla="*/ 3047688 h 6867747"/>
              <a:gd name="connsiteX4582" fmla="*/ 6286204 w 10243893"/>
              <a:gd name="connsiteY4582" fmla="*/ 2971381 h 6867747"/>
              <a:gd name="connsiteX4583" fmla="*/ 6375934 w 10243893"/>
              <a:gd name="connsiteY4583" fmla="*/ 2847911 h 6867747"/>
              <a:gd name="connsiteX4584" fmla="*/ 6286204 w 10243893"/>
              <a:gd name="connsiteY4584" fmla="*/ 2724562 h 6867747"/>
              <a:gd name="connsiteX4585" fmla="*/ 6141087 w 10243893"/>
              <a:gd name="connsiteY4585" fmla="*/ 2677399 h 6867747"/>
              <a:gd name="connsiteX4586" fmla="*/ 4525820 w 10243893"/>
              <a:gd name="connsiteY4586" fmla="*/ 2677157 h 6867747"/>
              <a:gd name="connsiteX4587" fmla="*/ 4436090 w 10243893"/>
              <a:gd name="connsiteY4587" fmla="*/ 2800627 h 6867747"/>
              <a:gd name="connsiteX4588" fmla="*/ 4436090 w 10243893"/>
              <a:gd name="connsiteY4588" fmla="*/ 3047688 h 6867747"/>
              <a:gd name="connsiteX4589" fmla="*/ 4671058 w 10243893"/>
              <a:gd name="connsiteY4589" fmla="*/ 2971381 h 6867747"/>
              <a:gd name="connsiteX4590" fmla="*/ 4760788 w 10243893"/>
              <a:gd name="connsiteY4590" fmla="*/ 2847911 h 6867747"/>
              <a:gd name="connsiteX4591" fmla="*/ 4671058 w 10243893"/>
              <a:gd name="connsiteY4591" fmla="*/ 2724562 h 6867747"/>
              <a:gd name="connsiteX4592" fmla="*/ 4525941 w 10243893"/>
              <a:gd name="connsiteY4592" fmla="*/ 2677399 h 6867747"/>
              <a:gd name="connsiteX4593" fmla="*/ 2404459 w 10243893"/>
              <a:gd name="connsiteY4593" fmla="*/ 2677157 h 6867747"/>
              <a:gd name="connsiteX4594" fmla="*/ 2259343 w 10243893"/>
              <a:gd name="connsiteY4594" fmla="*/ 2724441 h 6867747"/>
              <a:gd name="connsiteX4595" fmla="*/ 2259222 w 10243893"/>
              <a:gd name="connsiteY4595" fmla="*/ 2724562 h 6867747"/>
              <a:gd name="connsiteX4596" fmla="*/ 2169491 w 10243893"/>
              <a:gd name="connsiteY4596" fmla="*/ 2847911 h 6867747"/>
              <a:gd name="connsiteX4597" fmla="*/ 2259222 w 10243893"/>
              <a:gd name="connsiteY4597" fmla="*/ 2971381 h 6867747"/>
              <a:gd name="connsiteX4598" fmla="*/ 2494189 w 10243893"/>
              <a:gd name="connsiteY4598" fmla="*/ 3047688 h 6867747"/>
              <a:gd name="connsiteX4599" fmla="*/ 2494189 w 10243893"/>
              <a:gd name="connsiteY4599" fmla="*/ 2800627 h 6867747"/>
              <a:gd name="connsiteX4600" fmla="*/ 789555 w 10243893"/>
              <a:gd name="connsiteY4600" fmla="*/ 2677157 h 6867747"/>
              <a:gd name="connsiteX4601" fmla="*/ 644438 w 10243893"/>
              <a:gd name="connsiteY4601" fmla="*/ 2724441 h 6867747"/>
              <a:gd name="connsiteX4602" fmla="*/ 644317 w 10243893"/>
              <a:gd name="connsiteY4602" fmla="*/ 2724562 h 6867747"/>
              <a:gd name="connsiteX4603" fmla="*/ 554587 w 10243893"/>
              <a:gd name="connsiteY4603" fmla="*/ 2847911 h 6867747"/>
              <a:gd name="connsiteX4604" fmla="*/ 644317 w 10243893"/>
              <a:gd name="connsiteY4604" fmla="*/ 2971381 h 6867747"/>
              <a:gd name="connsiteX4605" fmla="*/ 879285 w 10243893"/>
              <a:gd name="connsiteY4605" fmla="*/ 3047688 h 6867747"/>
              <a:gd name="connsiteX4606" fmla="*/ 879285 w 10243893"/>
              <a:gd name="connsiteY4606" fmla="*/ 2800627 h 6867747"/>
              <a:gd name="connsiteX4607" fmla="*/ 8472746 w 10243893"/>
              <a:gd name="connsiteY4607" fmla="*/ 2663855 h 6867747"/>
              <a:gd name="connsiteX4608" fmla="*/ 8472746 w 10243893"/>
              <a:gd name="connsiteY4608" fmla="*/ 2804860 h 6867747"/>
              <a:gd name="connsiteX4609" fmla="*/ 8338634 w 10243893"/>
              <a:gd name="connsiteY4609" fmla="*/ 2848395 h 6867747"/>
              <a:gd name="connsiteX4610" fmla="*/ 8472746 w 10243893"/>
              <a:gd name="connsiteY4610" fmla="*/ 2891930 h 6867747"/>
              <a:gd name="connsiteX4611" fmla="*/ 8472746 w 10243893"/>
              <a:gd name="connsiteY4611" fmla="*/ 3032693 h 6867747"/>
              <a:gd name="connsiteX4612" fmla="*/ 8555583 w 10243893"/>
              <a:gd name="connsiteY4612" fmla="*/ 2918776 h 6867747"/>
              <a:gd name="connsiteX4613" fmla="*/ 8689537 w 10243893"/>
              <a:gd name="connsiteY4613" fmla="*/ 2962260 h 6867747"/>
              <a:gd name="connsiteX4614" fmla="*/ 8689574 w 10243893"/>
              <a:gd name="connsiteY4614" fmla="*/ 2962311 h 6867747"/>
              <a:gd name="connsiteX4615" fmla="*/ 8689695 w 10243893"/>
              <a:gd name="connsiteY4615" fmla="*/ 2962311 h 6867747"/>
              <a:gd name="connsiteX4616" fmla="*/ 8689537 w 10243893"/>
              <a:gd name="connsiteY4616" fmla="*/ 2962260 h 6867747"/>
              <a:gd name="connsiteX4617" fmla="*/ 8606737 w 10243893"/>
              <a:gd name="connsiteY4617" fmla="*/ 2848274 h 6867747"/>
              <a:gd name="connsiteX4618" fmla="*/ 8689574 w 10243893"/>
              <a:gd name="connsiteY4618" fmla="*/ 2734357 h 6867747"/>
              <a:gd name="connsiteX4619" fmla="*/ 8555583 w 10243893"/>
              <a:gd name="connsiteY4619" fmla="*/ 2777892 h 6867747"/>
              <a:gd name="connsiteX4620" fmla="*/ 6857842 w 10243893"/>
              <a:gd name="connsiteY4620" fmla="*/ 2663855 h 6867747"/>
              <a:gd name="connsiteX4621" fmla="*/ 6857842 w 10243893"/>
              <a:gd name="connsiteY4621" fmla="*/ 2804860 h 6867747"/>
              <a:gd name="connsiteX4622" fmla="*/ 6723730 w 10243893"/>
              <a:gd name="connsiteY4622" fmla="*/ 2848395 h 6867747"/>
              <a:gd name="connsiteX4623" fmla="*/ 6857842 w 10243893"/>
              <a:gd name="connsiteY4623" fmla="*/ 2891930 h 6867747"/>
              <a:gd name="connsiteX4624" fmla="*/ 6857842 w 10243893"/>
              <a:gd name="connsiteY4624" fmla="*/ 3032693 h 6867747"/>
              <a:gd name="connsiteX4625" fmla="*/ 6940679 w 10243893"/>
              <a:gd name="connsiteY4625" fmla="*/ 2918776 h 6867747"/>
              <a:gd name="connsiteX4626" fmla="*/ 7074633 w 10243893"/>
              <a:gd name="connsiteY4626" fmla="*/ 2962260 h 6867747"/>
              <a:gd name="connsiteX4627" fmla="*/ 7074670 w 10243893"/>
              <a:gd name="connsiteY4627" fmla="*/ 2962311 h 6867747"/>
              <a:gd name="connsiteX4628" fmla="*/ 7074791 w 10243893"/>
              <a:gd name="connsiteY4628" fmla="*/ 2962311 h 6867747"/>
              <a:gd name="connsiteX4629" fmla="*/ 7074633 w 10243893"/>
              <a:gd name="connsiteY4629" fmla="*/ 2962260 h 6867747"/>
              <a:gd name="connsiteX4630" fmla="*/ 6991832 w 10243893"/>
              <a:gd name="connsiteY4630" fmla="*/ 2848274 h 6867747"/>
              <a:gd name="connsiteX4631" fmla="*/ 7074670 w 10243893"/>
              <a:gd name="connsiteY4631" fmla="*/ 2734357 h 6867747"/>
              <a:gd name="connsiteX4632" fmla="*/ 6940679 w 10243893"/>
              <a:gd name="connsiteY4632" fmla="*/ 2777892 h 6867747"/>
              <a:gd name="connsiteX4633" fmla="*/ 5242937 w 10243893"/>
              <a:gd name="connsiteY4633" fmla="*/ 2663855 h 6867747"/>
              <a:gd name="connsiteX4634" fmla="*/ 5242937 w 10243893"/>
              <a:gd name="connsiteY4634" fmla="*/ 2804860 h 6867747"/>
              <a:gd name="connsiteX4635" fmla="*/ 5108825 w 10243893"/>
              <a:gd name="connsiteY4635" fmla="*/ 2848395 h 6867747"/>
              <a:gd name="connsiteX4636" fmla="*/ 5242937 w 10243893"/>
              <a:gd name="connsiteY4636" fmla="*/ 2891930 h 6867747"/>
              <a:gd name="connsiteX4637" fmla="*/ 5242937 w 10243893"/>
              <a:gd name="connsiteY4637" fmla="*/ 3032693 h 6867747"/>
              <a:gd name="connsiteX4638" fmla="*/ 5325775 w 10243893"/>
              <a:gd name="connsiteY4638" fmla="*/ 2918776 h 6867747"/>
              <a:gd name="connsiteX4639" fmla="*/ 5459729 w 10243893"/>
              <a:gd name="connsiteY4639" fmla="*/ 2962260 h 6867747"/>
              <a:gd name="connsiteX4640" fmla="*/ 5459766 w 10243893"/>
              <a:gd name="connsiteY4640" fmla="*/ 2962311 h 6867747"/>
              <a:gd name="connsiteX4641" fmla="*/ 5459886 w 10243893"/>
              <a:gd name="connsiteY4641" fmla="*/ 2962311 h 6867747"/>
              <a:gd name="connsiteX4642" fmla="*/ 5459729 w 10243893"/>
              <a:gd name="connsiteY4642" fmla="*/ 2962260 h 6867747"/>
              <a:gd name="connsiteX4643" fmla="*/ 5376928 w 10243893"/>
              <a:gd name="connsiteY4643" fmla="*/ 2848274 h 6867747"/>
              <a:gd name="connsiteX4644" fmla="*/ 5459766 w 10243893"/>
              <a:gd name="connsiteY4644" fmla="*/ 2734357 h 6867747"/>
              <a:gd name="connsiteX4645" fmla="*/ 5325775 w 10243893"/>
              <a:gd name="connsiteY4645" fmla="*/ 2777892 h 6867747"/>
              <a:gd name="connsiteX4646" fmla="*/ 3628033 w 10243893"/>
              <a:gd name="connsiteY4646" fmla="*/ 2663855 h 6867747"/>
              <a:gd name="connsiteX4647" fmla="*/ 3628033 w 10243893"/>
              <a:gd name="connsiteY4647" fmla="*/ 2804860 h 6867747"/>
              <a:gd name="connsiteX4648" fmla="*/ 3493921 w 10243893"/>
              <a:gd name="connsiteY4648" fmla="*/ 2848395 h 6867747"/>
              <a:gd name="connsiteX4649" fmla="*/ 3628033 w 10243893"/>
              <a:gd name="connsiteY4649" fmla="*/ 2891930 h 6867747"/>
              <a:gd name="connsiteX4650" fmla="*/ 3628033 w 10243893"/>
              <a:gd name="connsiteY4650" fmla="*/ 3032693 h 6867747"/>
              <a:gd name="connsiteX4651" fmla="*/ 3710870 w 10243893"/>
              <a:gd name="connsiteY4651" fmla="*/ 2918776 h 6867747"/>
              <a:gd name="connsiteX4652" fmla="*/ 3844824 w 10243893"/>
              <a:gd name="connsiteY4652" fmla="*/ 2962260 h 6867747"/>
              <a:gd name="connsiteX4653" fmla="*/ 3844861 w 10243893"/>
              <a:gd name="connsiteY4653" fmla="*/ 2962311 h 6867747"/>
              <a:gd name="connsiteX4654" fmla="*/ 3844982 w 10243893"/>
              <a:gd name="connsiteY4654" fmla="*/ 2962311 h 6867747"/>
              <a:gd name="connsiteX4655" fmla="*/ 3844824 w 10243893"/>
              <a:gd name="connsiteY4655" fmla="*/ 2962260 h 6867747"/>
              <a:gd name="connsiteX4656" fmla="*/ 3762024 w 10243893"/>
              <a:gd name="connsiteY4656" fmla="*/ 2848274 h 6867747"/>
              <a:gd name="connsiteX4657" fmla="*/ 3844861 w 10243893"/>
              <a:gd name="connsiteY4657" fmla="*/ 2734357 h 6867747"/>
              <a:gd name="connsiteX4658" fmla="*/ 3710870 w 10243893"/>
              <a:gd name="connsiteY4658" fmla="*/ 2777892 h 6867747"/>
              <a:gd name="connsiteX4659" fmla="*/ 2013007 w 10243893"/>
              <a:gd name="connsiteY4659" fmla="*/ 2663855 h 6867747"/>
              <a:gd name="connsiteX4660" fmla="*/ 2013007 w 10243893"/>
              <a:gd name="connsiteY4660" fmla="*/ 2804860 h 6867747"/>
              <a:gd name="connsiteX4661" fmla="*/ 1878895 w 10243893"/>
              <a:gd name="connsiteY4661" fmla="*/ 2848395 h 6867747"/>
              <a:gd name="connsiteX4662" fmla="*/ 2013007 w 10243893"/>
              <a:gd name="connsiteY4662" fmla="*/ 2891930 h 6867747"/>
              <a:gd name="connsiteX4663" fmla="*/ 2013007 w 10243893"/>
              <a:gd name="connsiteY4663" fmla="*/ 3032693 h 6867747"/>
              <a:gd name="connsiteX4664" fmla="*/ 2095845 w 10243893"/>
              <a:gd name="connsiteY4664" fmla="*/ 2918776 h 6867747"/>
              <a:gd name="connsiteX4665" fmla="*/ 2229799 w 10243893"/>
              <a:gd name="connsiteY4665" fmla="*/ 2962260 h 6867747"/>
              <a:gd name="connsiteX4666" fmla="*/ 2229836 w 10243893"/>
              <a:gd name="connsiteY4666" fmla="*/ 2962311 h 6867747"/>
              <a:gd name="connsiteX4667" fmla="*/ 2229956 w 10243893"/>
              <a:gd name="connsiteY4667" fmla="*/ 2962311 h 6867747"/>
              <a:gd name="connsiteX4668" fmla="*/ 2229799 w 10243893"/>
              <a:gd name="connsiteY4668" fmla="*/ 2962260 h 6867747"/>
              <a:gd name="connsiteX4669" fmla="*/ 2146998 w 10243893"/>
              <a:gd name="connsiteY4669" fmla="*/ 2848274 h 6867747"/>
              <a:gd name="connsiteX4670" fmla="*/ 2229836 w 10243893"/>
              <a:gd name="connsiteY4670" fmla="*/ 2734357 h 6867747"/>
              <a:gd name="connsiteX4671" fmla="*/ 2095845 w 10243893"/>
              <a:gd name="connsiteY4671" fmla="*/ 2777892 h 6867747"/>
              <a:gd name="connsiteX4672" fmla="*/ 398103 w 10243893"/>
              <a:gd name="connsiteY4672" fmla="*/ 2663855 h 6867747"/>
              <a:gd name="connsiteX4673" fmla="*/ 398103 w 10243893"/>
              <a:gd name="connsiteY4673" fmla="*/ 2804860 h 6867747"/>
              <a:gd name="connsiteX4674" fmla="*/ 263991 w 10243893"/>
              <a:gd name="connsiteY4674" fmla="*/ 2848395 h 6867747"/>
              <a:gd name="connsiteX4675" fmla="*/ 398103 w 10243893"/>
              <a:gd name="connsiteY4675" fmla="*/ 2891930 h 6867747"/>
              <a:gd name="connsiteX4676" fmla="*/ 398103 w 10243893"/>
              <a:gd name="connsiteY4676" fmla="*/ 3032693 h 6867747"/>
              <a:gd name="connsiteX4677" fmla="*/ 480940 w 10243893"/>
              <a:gd name="connsiteY4677" fmla="*/ 2918776 h 6867747"/>
              <a:gd name="connsiteX4678" fmla="*/ 614894 w 10243893"/>
              <a:gd name="connsiteY4678" fmla="*/ 2962260 h 6867747"/>
              <a:gd name="connsiteX4679" fmla="*/ 614931 w 10243893"/>
              <a:gd name="connsiteY4679" fmla="*/ 2962311 h 6867747"/>
              <a:gd name="connsiteX4680" fmla="*/ 615052 w 10243893"/>
              <a:gd name="connsiteY4680" fmla="*/ 2962311 h 6867747"/>
              <a:gd name="connsiteX4681" fmla="*/ 614894 w 10243893"/>
              <a:gd name="connsiteY4681" fmla="*/ 2962260 h 6867747"/>
              <a:gd name="connsiteX4682" fmla="*/ 532094 w 10243893"/>
              <a:gd name="connsiteY4682" fmla="*/ 2848274 h 6867747"/>
              <a:gd name="connsiteX4683" fmla="*/ 614931 w 10243893"/>
              <a:gd name="connsiteY4683" fmla="*/ 2734357 h 6867747"/>
              <a:gd name="connsiteX4684" fmla="*/ 480940 w 10243893"/>
              <a:gd name="connsiteY4684" fmla="*/ 2777892 h 6867747"/>
              <a:gd name="connsiteX4685" fmla="*/ 3302004 w 10243893"/>
              <a:gd name="connsiteY4685" fmla="*/ 2663734 h 6867747"/>
              <a:gd name="connsiteX4686" fmla="*/ 3219167 w 10243893"/>
              <a:gd name="connsiteY4686" fmla="*/ 2777771 h 6867747"/>
              <a:gd name="connsiteX4687" fmla="*/ 3085176 w 10243893"/>
              <a:gd name="connsiteY4687" fmla="*/ 2734236 h 6867747"/>
              <a:gd name="connsiteX4688" fmla="*/ 3168014 w 10243893"/>
              <a:gd name="connsiteY4688" fmla="*/ 2848153 h 6867747"/>
              <a:gd name="connsiteX4689" fmla="*/ 3085176 w 10243893"/>
              <a:gd name="connsiteY4689" fmla="*/ 2962190 h 6867747"/>
              <a:gd name="connsiteX4690" fmla="*/ 3219167 w 10243893"/>
              <a:gd name="connsiteY4690" fmla="*/ 2918655 h 6867747"/>
              <a:gd name="connsiteX4691" fmla="*/ 3302004 w 10243893"/>
              <a:gd name="connsiteY4691" fmla="*/ 3032693 h 6867747"/>
              <a:gd name="connsiteX4692" fmla="*/ 3302004 w 10243893"/>
              <a:gd name="connsiteY4692" fmla="*/ 2891809 h 6867747"/>
              <a:gd name="connsiteX4693" fmla="*/ 3436116 w 10243893"/>
              <a:gd name="connsiteY4693" fmla="*/ 2848274 h 6867747"/>
              <a:gd name="connsiteX4694" fmla="*/ 3302004 w 10243893"/>
              <a:gd name="connsiteY4694" fmla="*/ 2804739 h 6867747"/>
              <a:gd name="connsiteX4695" fmla="*/ 1687100 w 10243893"/>
              <a:gd name="connsiteY4695" fmla="*/ 2663734 h 6867747"/>
              <a:gd name="connsiteX4696" fmla="*/ 1604263 w 10243893"/>
              <a:gd name="connsiteY4696" fmla="*/ 2777771 h 6867747"/>
              <a:gd name="connsiteX4697" fmla="*/ 1604142 w 10243893"/>
              <a:gd name="connsiteY4697" fmla="*/ 2777771 h 6867747"/>
              <a:gd name="connsiteX4698" fmla="*/ 1470151 w 10243893"/>
              <a:gd name="connsiteY4698" fmla="*/ 2734236 h 6867747"/>
              <a:gd name="connsiteX4699" fmla="*/ 1552988 w 10243893"/>
              <a:gd name="connsiteY4699" fmla="*/ 2848153 h 6867747"/>
              <a:gd name="connsiteX4700" fmla="*/ 1470151 w 10243893"/>
              <a:gd name="connsiteY4700" fmla="*/ 2962190 h 6867747"/>
              <a:gd name="connsiteX4701" fmla="*/ 1604263 w 10243893"/>
              <a:gd name="connsiteY4701" fmla="*/ 2918655 h 6867747"/>
              <a:gd name="connsiteX4702" fmla="*/ 1687100 w 10243893"/>
              <a:gd name="connsiteY4702" fmla="*/ 3032693 h 6867747"/>
              <a:gd name="connsiteX4703" fmla="*/ 1687100 w 10243893"/>
              <a:gd name="connsiteY4703" fmla="*/ 2891809 h 6867747"/>
              <a:gd name="connsiteX4704" fmla="*/ 1821212 w 10243893"/>
              <a:gd name="connsiteY4704" fmla="*/ 2848274 h 6867747"/>
              <a:gd name="connsiteX4705" fmla="*/ 1687100 w 10243893"/>
              <a:gd name="connsiteY4705" fmla="*/ 2804739 h 6867747"/>
              <a:gd name="connsiteX4706" fmla="*/ 9762348 w 10243893"/>
              <a:gd name="connsiteY4706" fmla="*/ 2663613 h 6867747"/>
              <a:gd name="connsiteX4707" fmla="*/ 9679510 w 10243893"/>
              <a:gd name="connsiteY4707" fmla="*/ 2777650 h 6867747"/>
              <a:gd name="connsiteX4708" fmla="*/ 9679389 w 10243893"/>
              <a:gd name="connsiteY4708" fmla="*/ 2777650 h 6867747"/>
              <a:gd name="connsiteX4709" fmla="*/ 9545399 w 10243893"/>
              <a:gd name="connsiteY4709" fmla="*/ 2734115 h 6867747"/>
              <a:gd name="connsiteX4710" fmla="*/ 9628236 w 10243893"/>
              <a:gd name="connsiteY4710" fmla="*/ 2848032 h 6867747"/>
              <a:gd name="connsiteX4711" fmla="*/ 9545399 w 10243893"/>
              <a:gd name="connsiteY4711" fmla="*/ 2962069 h 6867747"/>
              <a:gd name="connsiteX4712" fmla="*/ 9679510 w 10243893"/>
              <a:gd name="connsiteY4712" fmla="*/ 2918534 h 6867747"/>
              <a:gd name="connsiteX4713" fmla="*/ 9762348 w 10243893"/>
              <a:gd name="connsiteY4713" fmla="*/ 3032572 h 6867747"/>
              <a:gd name="connsiteX4714" fmla="*/ 9762348 w 10243893"/>
              <a:gd name="connsiteY4714" fmla="*/ 2891688 h 6867747"/>
              <a:gd name="connsiteX4715" fmla="*/ 9896459 w 10243893"/>
              <a:gd name="connsiteY4715" fmla="*/ 2848153 h 6867747"/>
              <a:gd name="connsiteX4716" fmla="*/ 9762348 w 10243893"/>
              <a:gd name="connsiteY4716" fmla="*/ 2804618 h 6867747"/>
              <a:gd name="connsiteX4717" fmla="*/ 8147443 w 10243893"/>
              <a:gd name="connsiteY4717" fmla="*/ 2663613 h 6867747"/>
              <a:gd name="connsiteX4718" fmla="*/ 8064606 w 10243893"/>
              <a:gd name="connsiteY4718" fmla="*/ 2777650 h 6867747"/>
              <a:gd name="connsiteX4719" fmla="*/ 7930615 w 10243893"/>
              <a:gd name="connsiteY4719" fmla="*/ 2734115 h 6867747"/>
              <a:gd name="connsiteX4720" fmla="*/ 8013453 w 10243893"/>
              <a:gd name="connsiteY4720" fmla="*/ 2848032 h 6867747"/>
              <a:gd name="connsiteX4721" fmla="*/ 7930615 w 10243893"/>
              <a:gd name="connsiteY4721" fmla="*/ 2962069 h 6867747"/>
              <a:gd name="connsiteX4722" fmla="*/ 8064606 w 10243893"/>
              <a:gd name="connsiteY4722" fmla="*/ 2918534 h 6867747"/>
              <a:gd name="connsiteX4723" fmla="*/ 8147443 w 10243893"/>
              <a:gd name="connsiteY4723" fmla="*/ 3032572 h 6867747"/>
              <a:gd name="connsiteX4724" fmla="*/ 8147443 w 10243893"/>
              <a:gd name="connsiteY4724" fmla="*/ 2891688 h 6867747"/>
              <a:gd name="connsiteX4725" fmla="*/ 8281555 w 10243893"/>
              <a:gd name="connsiteY4725" fmla="*/ 2848153 h 6867747"/>
              <a:gd name="connsiteX4726" fmla="*/ 8147443 w 10243893"/>
              <a:gd name="connsiteY4726" fmla="*/ 2804618 h 6867747"/>
              <a:gd name="connsiteX4727" fmla="*/ 6532781 w 10243893"/>
              <a:gd name="connsiteY4727" fmla="*/ 2663613 h 6867747"/>
              <a:gd name="connsiteX4728" fmla="*/ 6449943 w 10243893"/>
              <a:gd name="connsiteY4728" fmla="*/ 2777650 h 6867747"/>
              <a:gd name="connsiteX4729" fmla="*/ 6449822 w 10243893"/>
              <a:gd name="connsiteY4729" fmla="*/ 2777650 h 6867747"/>
              <a:gd name="connsiteX4730" fmla="*/ 6315832 w 10243893"/>
              <a:gd name="connsiteY4730" fmla="*/ 2734115 h 6867747"/>
              <a:gd name="connsiteX4731" fmla="*/ 6398669 w 10243893"/>
              <a:gd name="connsiteY4731" fmla="*/ 2848032 h 6867747"/>
              <a:gd name="connsiteX4732" fmla="*/ 6315832 w 10243893"/>
              <a:gd name="connsiteY4732" fmla="*/ 2962069 h 6867747"/>
              <a:gd name="connsiteX4733" fmla="*/ 6449943 w 10243893"/>
              <a:gd name="connsiteY4733" fmla="*/ 2918534 h 6867747"/>
              <a:gd name="connsiteX4734" fmla="*/ 6532781 w 10243893"/>
              <a:gd name="connsiteY4734" fmla="*/ 3032572 h 6867747"/>
              <a:gd name="connsiteX4735" fmla="*/ 6532781 w 10243893"/>
              <a:gd name="connsiteY4735" fmla="*/ 2891688 h 6867747"/>
              <a:gd name="connsiteX4736" fmla="*/ 6666892 w 10243893"/>
              <a:gd name="connsiteY4736" fmla="*/ 2848153 h 6867747"/>
              <a:gd name="connsiteX4737" fmla="*/ 6532781 w 10243893"/>
              <a:gd name="connsiteY4737" fmla="*/ 2804618 h 6867747"/>
              <a:gd name="connsiteX4738" fmla="*/ 4917634 w 10243893"/>
              <a:gd name="connsiteY4738" fmla="*/ 2663613 h 6867747"/>
              <a:gd name="connsiteX4739" fmla="*/ 4834797 w 10243893"/>
              <a:gd name="connsiteY4739" fmla="*/ 2777650 h 6867747"/>
              <a:gd name="connsiteX4740" fmla="*/ 4834676 w 10243893"/>
              <a:gd name="connsiteY4740" fmla="*/ 2777650 h 6867747"/>
              <a:gd name="connsiteX4741" fmla="*/ 4700685 w 10243893"/>
              <a:gd name="connsiteY4741" fmla="*/ 2734115 h 6867747"/>
              <a:gd name="connsiteX4742" fmla="*/ 4783523 w 10243893"/>
              <a:gd name="connsiteY4742" fmla="*/ 2848032 h 6867747"/>
              <a:gd name="connsiteX4743" fmla="*/ 4700685 w 10243893"/>
              <a:gd name="connsiteY4743" fmla="*/ 2962069 h 6867747"/>
              <a:gd name="connsiteX4744" fmla="*/ 4834797 w 10243893"/>
              <a:gd name="connsiteY4744" fmla="*/ 2918534 h 6867747"/>
              <a:gd name="connsiteX4745" fmla="*/ 4917634 w 10243893"/>
              <a:gd name="connsiteY4745" fmla="*/ 3032572 h 6867747"/>
              <a:gd name="connsiteX4746" fmla="*/ 4917634 w 10243893"/>
              <a:gd name="connsiteY4746" fmla="*/ 2891688 h 6867747"/>
              <a:gd name="connsiteX4747" fmla="*/ 5051746 w 10243893"/>
              <a:gd name="connsiteY4747" fmla="*/ 2848153 h 6867747"/>
              <a:gd name="connsiteX4748" fmla="*/ 4917634 w 10243893"/>
              <a:gd name="connsiteY4748" fmla="*/ 2804618 h 6867747"/>
              <a:gd name="connsiteX4749" fmla="*/ 9117668 w 10243893"/>
              <a:gd name="connsiteY4749" fmla="*/ 2595166 h 6867747"/>
              <a:gd name="connsiteX4750" fmla="*/ 8972430 w 10243893"/>
              <a:gd name="connsiteY4750" fmla="*/ 2642329 h 6867747"/>
              <a:gd name="connsiteX4751" fmla="*/ 8972430 w 10243893"/>
              <a:gd name="connsiteY4751" fmla="*/ 2794943 h 6867747"/>
              <a:gd name="connsiteX4752" fmla="*/ 9117668 w 10243893"/>
              <a:gd name="connsiteY4752" fmla="*/ 2994720 h 6867747"/>
              <a:gd name="connsiteX4753" fmla="*/ 9262905 w 10243893"/>
              <a:gd name="connsiteY4753" fmla="*/ 2794943 h 6867747"/>
              <a:gd name="connsiteX4754" fmla="*/ 9262905 w 10243893"/>
              <a:gd name="connsiteY4754" fmla="*/ 2642329 h 6867747"/>
              <a:gd name="connsiteX4755" fmla="*/ 7502642 w 10243893"/>
              <a:gd name="connsiteY4755" fmla="*/ 2595166 h 6867747"/>
              <a:gd name="connsiteX4756" fmla="*/ 7357405 w 10243893"/>
              <a:gd name="connsiteY4756" fmla="*/ 2642329 h 6867747"/>
              <a:gd name="connsiteX4757" fmla="*/ 7357405 w 10243893"/>
              <a:gd name="connsiteY4757" fmla="*/ 2794943 h 6867747"/>
              <a:gd name="connsiteX4758" fmla="*/ 7502642 w 10243893"/>
              <a:gd name="connsiteY4758" fmla="*/ 2994720 h 6867747"/>
              <a:gd name="connsiteX4759" fmla="*/ 7647880 w 10243893"/>
              <a:gd name="connsiteY4759" fmla="*/ 2794943 h 6867747"/>
              <a:gd name="connsiteX4760" fmla="*/ 7647880 w 10243893"/>
              <a:gd name="connsiteY4760" fmla="*/ 2642329 h 6867747"/>
              <a:gd name="connsiteX4761" fmla="*/ 5887859 w 10243893"/>
              <a:gd name="connsiteY4761" fmla="*/ 2595166 h 6867747"/>
              <a:gd name="connsiteX4762" fmla="*/ 5742622 w 10243893"/>
              <a:gd name="connsiteY4762" fmla="*/ 2642329 h 6867747"/>
              <a:gd name="connsiteX4763" fmla="*/ 5742622 w 10243893"/>
              <a:gd name="connsiteY4763" fmla="*/ 2794943 h 6867747"/>
              <a:gd name="connsiteX4764" fmla="*/ 5887859 w 10243893"/>
              <a:gd name="connsiteY4764" fmla="*/ 2994720 h 6867747"/>
              <a:gd name="connsiteX4765" fmla="*/ 6033097 w 10243893"/>
              <a:gd name="connsiteY4765" fmla="*/ 2794943 h 6867747"/>
              <a:gd name="connsiteX4766" fmla="*/ 6033097 w 10243893"/>
              <a:gd name="connsiteY4766" fmla="*/ 2642329 h 6867747"/>
              <a:gd name="connsiteX4767" fmla="*/ 4272955 w 10243893"/>
              <a:gd name="connsiteY4767" fmla="*/ 2595166 h 6867747"/>
              <a:gd name="connsiteX4768" fmla="*/ 4127717 w 10243893"/>
              <a:gd name="connsiteY4768" fmla="*/ 2642329 h 6867747"/>
              <a:gd name="connsiteX4769" fmla="*/ 4127717 w 10243893"/>
              <a:gd name="connsiteY4769" fmla="*/ 2794943 h 6867747"/>
              <a:gd name="connsiteX4770" fmla="*/ 4272955 w 10243893"/>
              <a:gd name="connsiteY4770" fmla="*/ 2994720 h 6867747"/>
              <a:gd name="connsiteX4771" fmla="*/ 4418192 w 10243893"/>
              <a:gd name="connsiteY4771" fmla="*/ 2794943 h 6867747"/>
              <a:gd name="connsiteX4772" fmla="*/ 4418192 w 10243893"/>
              <a:gd name="connsiteY4772" fmla="*/ 2642329 h 6867747"/>
              <a:gd name="connsiteX4773" fmla="*/ 1042420 w 10243893"/>
              <a:gd name="connsiteY4773" fmla="*/ 2595166 h 6867747"/>
              <a:gd name="connsiteX4774" fmla="*/ 897183 w 10243893"/>
              <a:gd name="connsiteY4774" fmla="*/ 2642329 h 6867747"/>
              <a:gd name="connsiteX4775" fmla="*/ 897183 w 10243893"/>
              <a:gd name="connsiteY4775" fmla="*/ 2794943 h 6867747"/>
              <a:gd name="connsiteX4776" fmla="*/ 1042420 w 10243893"/>
              <a:gd name="connsiteY4776" fmla="*/ 2994720 h 6867747"/>
              <a:gd name="connsiteX4777" fmla="*/ 1187657 w 10243893"/>
              <a:gd name="connsiteY4777" fmla="*/ 2794943 h 6867747"/>
              <a:gd name="connsiteX4778" fmla="*/ 1187657 w 10243893"/>
              <a:gd name="connsiteY4778" fmla="*/ 2642329 h 6867747"/>
              <a:gd name="connsiteX4779" fmla="*/ 2657808 w 10243893"/>
              <a:gd name="connsiteY4779" fmla="*/ 2594925 h 6867747"/>
              <a:gd name="connsiteX4780" fmla="*/ 2512571 w 10243893"/>
              <a:gd name="connsiteY4780" fmla="*/ 2642087 h 6867747"/>
              <a:gd name="connsiteX4781" fmla="*/ 2512571 w 10243893"/>
              <a:gd name="connsiteY4781" fmla="*/ 2794701 h 6867747"/>
              <a:gd name="connsiteX4782" fmla="*/ 2657808 w 10243893"/>
              <a:gd name="connsiteY4782" fmla="*/ 2994479 h 6867747"/>
              <a:gd name="connsiteX4783" fmla="*/ 2803046 w 10243893"/>
              <a:gd name="connsiteY4783" fmla="*/ 2794701 h 6867747"/>
              <a:gd name="connsiteX4784" fmla="*/ 2803046 w 10243893"/>
              <a:gd name="connsiteY4784" fmla="*/ 2642087 h 6867747"/>
              <a:gd name="connsiteX4785" fmla="*/ 2903445 w 10243893"/>
              <a:gd name="connsiteY4785" fmla="*/ 2515465 h 6867747"/>
              <a:gd name="connsiteX4786" fmla="*/ 2903539 w 10243893"/>
              <a:gd name="connsiteY4786" fmla="*/ 2515594 h 6867747"/>
              <a:gd name="connsiteX4787" fmla="*/ 2903418 w 10243893"/>
              <a:gd name="connsiteY4787" fmla="*/ 2515473 h 6867747"/>
              <a:gd name="connsiteX4788" fmla="*/ 1288540 w 10243893"/>
              <a:gd name="connsiteY4788" fmla="*/ 2515465 h 6867747"/>
              <a:gd name="connsiteX4789" fmla="*/ 1288634 w 10243893"/>
              <a:gd name="connsiteY4789" fmla="*/ 2515594 h 6867747"/>
              <a:gd name="connsiteX4790" fmla="*/ 1288513 w 10243893"/>
              <a:gd name="connsiteY4790" fmla="*/ 2515473 h 6867747"/>
              <a:gd name="connsiteX4791" fmla="*/ 6134221 w 10243893"/>
              <a:gd name="connsiteY4791" fmla="*/ 2515344 h 6867747"/>
              <a:gd name="connsiteX4792" fmla="*/ 6134315 w 10243893"/>
              <a:gd name="connsiteY4792" fmla="*/ 2515473 h 6867747"/>
              <a:gd name="connsiteX4793" fmla="*/ 6134194 w 10243893"/>
              <a:gd name="connsiteY4793" fmla="*/ 2515352 h 6867747"/>
              <a:gd name="connsiteX4794" fmla="*/ 7748884 w 10243893"/>
              <a:gd name="connsiteY4794" fmla="*/ 2515343 h 6867747"/>
              <a:gd name="connsiteX4795" fmla="*/ 7748978 w 10243893"/>
              <a:gd name="connsiteY4795" fmla="*/ 2515473 h 6867747"/>
              <a:gd name="connsiteX4796" fmla="*/ 7748857 w 10243893"/>
              <a:gd name="connsiteY4796" fmla="*/ 2515352 h 6867747"/>
              <a:gd name="connsiteX4797" fmla="*/ 7256643 w 10243893"/>
              <a:gd name="connsiteY4797" fmla="*/ 2515223 h 6867747"/>
              <a:gd name="connsiteX4798" fmla="*/ 7256670 w 10243893"/>
              <a:gd name="connsiteY4798" fmla="*/ 2515231 h 6867747"/>
              <a:gd name="connsiteX4799" fmla="*/ 7256549 w 10243893"/>
              <a:gd name="connsiteY4799" fmla="*/ 2515352 h 6867747"/>
              <a:gd name="connsiteX4800" fmla="*/ 4026834 w 10243893"/>
              <a:gd name="connsiteY4800" fmla="*/ 2515223 h 6867747"/>
              <a:gd name="connsiteX4801" fmla="*/ 4026861 w 10243893"/>
              <a:gd name="connsiteY4801" fmla="*/ 2515231 h 6867747"/>
              <a:gd name="connsiteX4802" fmla="*/ 4026740 w 10243893"/>
              <a:gd name="connsiteY4802" fmla="*/ 2515352 h 6867747"/>
              <a:gd name="connsiteX4803" fmla="*/ 796421 w 10243893"/>
              <a:gd name="connsiteY4803" fmla="*/ 2515223 h 6867747"/>
              <a:gd name="connsiteX4804" fmla="*/ 796448 w 10243893"/>
              <a:gd name="connsiteY4804" fmla="*/ 2515231 h 6867747"/>
              <a:gd name="connsiteX4805" fmla="*/ 796327 w 10243893"/>
              <a:gd name="connsiteY4805" fmla="*/ 2515352 h 6867747"/>
              <a:gd name="connsiteX4806" fmla="*/ 8871547 w 10243893"/>
              <a:gd name="connsiteY4806" fmla="*/ 2515223 h 6867747"/>
              <a:gd name="connsiteX4807" fmla="*/ 8871574 w 10243893"/>
              <a:gd name="connsiteY4807" fmla="*/ 2515231 h 6867747"/>
              <a:gd name="connsiteX4808" fmla="*/ 8871453 w 10243893"/>
              <a:gd name="connsiteY4808" fmla="*/ 2515352 h 6867747"/>
              <a:gd name="connsiteX4809" fmla="*/ 5641739 w 10243893"/>
              <a:gd name="connsiteY4809" fmla="*/ 2515223 h 6867747"/>
              <a:gd name="connsiteX4810" fmla="*/ 5641766 w 10243893"/>
              <a:gd name="connsiteY4810" fmla="*/ 2515231 h 6867747"/>
              <a:gd name="connsiteX4811" fmla="*/ 5641645 w 10243893"/>
              <a:gd name="connsiteY4811" fmla="*/ 2515352 h 6867747"/>
              <a:gd name="connsiteX4812" fmla="*/ 2411809 w 10243893"/>
              <a:gd name="connsiteY4812" fmla="*/ 2514981 h 6867747"/>
              <a:gd name="connsiteX4813" fmla="*/ 2411836 w 10243893"/>
              <a:gd name="connsiteY4813" fmla="*/ 2514990 h 6867747"/>
              <a:gd name="connsiteX4814" fmla="*/ 2411715 w 10243893"/>
              <a:gd name="connsiteY4814" fmla="*/ 2515110 h 6867747"/>
              <a:gd name="connsiteX4815" fmla="*/ 9925725 w 10243893"/>
              <a:gd name="connsiteY4815" fmla="*/ 2439287 h 6867747"/>
              <a:gd name="connsiteX4816" fmla="*/ 9780487 w 10243893"/>
              <a:gd name="connsiteY4816" fmla="*/ 2639064 h 6867747"/>
              <a:gd name="connsiteX4817" fmla="*/ 9780487 w 10243893"/>
              <a:gd name="connsiteY4817" fmla="*/ 2791678 h 6867747"/>
              <a:gd name="connsiteX4818" fmla="*/ 9925725 w 10243893"/>
              <a:gd name="connsiteY4818" fmla="*/ 2838841 h 6867747"/>
              <a:gd name="connsiteX4819" fmla="*/ 10070962 w 10243893"/>
              <a:gd name="connsiteY4819" fmla="*/ 2791678 h 6867747"/>
              <a:gd name="connsiteX4820" fmla="*/ 10070962 w 10243893"/>
              <a:gd name="connsiteY4820" fmla="*/ 2639064 h 6867747"/>
              <a:gd name="connsiteX4821" fmla="*/ 8310578 w 10243893"/>
              <a:gd name="connsiteY4821" fmla="*/ 2439287 h 6867747"/>
              <a:gd name="connsiteX4822" fmla="*/ 8165341 w 10243893"/>
              <a:gd name="connsiteY4822" fmla="*/ 2639064 h 6867747"/>
              <a:gd name="connsiteX4823" fmla="*/ 8165341 w 10243893"/>
              <a:gd name="connsiteY4823" fmla="*/ 2791678 h 6867747"/>
              <a:gd name="connsiteX4824" fmla="*/ 8310578 w 10243893"/>
              <a:gd name="connsiteY4824" fmla="*/ 2838841 h 6867747"/>
              <a:gd name="connsiteX4825" fmla="*/ 8455815 w 10243893"/>
              <a:gd name="connsiteY4825" fmla="*/ 2791678 h 6867747"/>
              <a:gd name="connsiteX4826" fmla="*/ 8455815 w 10243893"/>
              <a:gd name="connsiteY4826" fmla="*/ 2639064 h 6867747"/>
              <a:gd name="connsiteX4827" fmla="*/ 6695916 w 10243893"/>
              <a:gd name="connsiteY4827" fmla="*/ 2439287 h 6867747"/>
              <a:gd name="connsiteX4828" fmla="*/ 6550679 w 10243893"/>
              <a:gd name="connsiteY4828" fmla="*/ 2639064 h 6867747"/>
              <a:gd name="connsiteX4829" fmla="*/ 6550679 w 10243893"/>
              <a:gd name="connsiteY4829" fmla="*/ 2791678 h 6867747"/>
              <a:gd name="connsiteX4830" fmla="*/ 6695916 w 10243893"/>
              <a:gd name="connsiteY4830" fmla="*/ 2838841 h 6867747"/>
              <a:gd name="connsiteX4831" fmla="*/ 6841154 w 10243893"/>
              <a:gd name="connsiteY4831" fmla="*/ 2791678 h 6867747"/>
              <a:gd name="connsiteX4832" fmla="*/ 6841154 w 10243893"/>
              <a:gd name="connsiteY4832" fmla="*/ 2639064 h 6867747"/>
              <a:gd name="connsiteX4833" fmla="*/ 5079560 w 10243893"/>
              <a:gd name="connsiteY4833" fmla="*/ 2439166 h 6867747"/>
              <a:gd name="connsiteX4834" fmla="*/ 4934323 w 10243893"/>
              <a:gd name="connsiteY4834" fmla="*/ 2638943 h 6867747"/>
              <a:gd name="connsiteX4835" fmla="*/ 4934323 w 10243893"/>
              <a:gd name="connsiteY4835" fmla="*/ 2791557 h 6867747"/>
              <a:gd name="connsiteX4836" fmla="*/ 5079560 w 10243893"/>
              <a:gd name="connsiteY4836" fmla="*/ 2838720 h 6867747"/>
              <a:gd name="connsiteX4837" fmla="*/ 5224798 w 10243893"/>
              <a:gd name="connsiteY4837" fmla="*/ 2791557 h 6867747"/>
              <a:gd name="connsiteX4838" fmla="*/ 5224798 w 10243893"/>
              <a:gd name="connsiteY4838" fmla="*/ 2638943 h 6867747"/>
              <a:gd name="connsiteX4839" fmla="*/ 3464656 w 10243893"/>
              <a:gd name="connsiteY4839" fmla="*/ 2439166 h 6867747"/>
              <a:gd name="connsiteX4840" fmla="*/ 3319418 w 10243893"/>
              <a:gd name="connsiteY4840" fmla="*/ 2638943 h 6867747"/>
              <a:gd name="connsiteX4841" fmla="*/ 3319418 w 10243893"/>
              <a:gd name="connsiteY4841" fmla="*/ 2791557 h 6867747"/>
              <a:gd name="connsiteX4842" fmla="*/ 3464656 w 10243893"/>
              <a:gd name="connsiteY4842" fmla="*/ 2838720 h 6867747"/>
              <a:gd name="connsiteX4843" fmla="*/ 3609893 w 10243893"/>
              <a:gd name="connsiteY4843" fmla="*/ 2791557 h 6867747"/>
              <a:gd name="connsiteX4844" fmla="*/ 3609893 w 10243893"/>
              <a:gd name="connsiteY4844" fmla="*/ 2638943 h 6867747"/>
              <a:gd name="connsiteX4845" fmla="*/ 1849751 w 10243893"/>
              <a:gd name="connsiteY4845" fmla="*/ 2439166 h 6867747"/>
              <a:gd name="connsiteX4846" fmla="*/ 1704514 w 10243893"/>
              <a:gd name="connsiteY4846" fmla="*/ 2638943 h 6867747"/>
              <a:gd name="connsiteX4847" fmla="*/ 1704514 w 10243893"/>
              <a:gd name="connsiteY4847" fmla="*/ 2791557 h 6867747"/>
              <a:gd name="connsiteX4848" fmla="*/ 1849751 w 10243893"/>
              <a:gd name="connsiteY4848" fmla="*/ 2838720 h 6867747"/>
              <a:gd name="connsiteX4849" fmla="*/ 1994989 w 10243893"/>
              <a:gd name="connsiteY4849" fmla="*/ 2791557 h 6867747"/>
              <a:gd name="connsiteX4850" fmla="*/ 1994989 w 10243893"/>
              <a:gd name="connsiteY4850" fmla="*/ 2638943 h 6867747"/>
              <a:gd name="connsiteX4851" fmla="*/ 234847 w 10243893"/>
              <a:gd name="connsiteY4851" fmla="*/ 2439166 h 6867747"/>
              <a:gd name="connsiteX4852" fmla="*/ 89609 w 10243893"/>
              <a:gd name="connsiteY4852" fmla="*/ 2638943 h 6867747"/>
              <a:gd name="connsiteX4853" fmla="*/ 89609 w 10243893"/>
              <a:gd name="connsiteY4853" fmla="*/ 2791557 h 6867747"/>
              <a:gd name="connsiteX4854" fmla="*/ 234847 w 10243893"/>
              <a:gd name="connsiteY4854" fmla="*/ 2838720 h 6867747"/>
              <a:gd name="connsiteX4855" fmla="*/ 380084 w 10243893"/>
              <a:gd name="connsiteY4855" fmla="*/ 2791557 h 6867747"/>
              <a:gd name="connsiteX4856" fmla="*/ 380084 w 10243893"/>
              <a:gd name="connsiteY4856" fmla="*/ 2638943 h 6867747"/>
              <a:gd name="connsiteX4857" fmla="*/ 2820701 w 10243893"/>
              <a:gd name="connsiteY4857" fmla="*/ 2401557 h 6867747"/>
              <a:gd name="connsiteX4858" fmla="*/ 2820701 w 10243893"/>
              <a:gd name="connsiteY4858" fmla="*/ 2542441 h 6867747"/>
              <a:gd name="connsiteX4859" fmla="*/ 2686590 w 10243893"/>
              <a:gd name="connsiteY4859" fmla="*/ 2585976 h 6867747"/>
              <a:gd name="connsiteX4860" fmla="*/ 2820701 w 10243893"/>
              <a:gd name="connsiteY4860" fmla="*/ 2629511 h 6867747"/>
              <a:gd name="connsiteX4861" fmla="*/ 2820701 w 10243893"/>
              <a:gd name="connsiteY4861" fmla="*/ 2770395 h 6867747"/>
              <a:gd name="connsiteX4862" fmla="*/ 2903539 w 10243893"/>
              <a:gd name="connsiteY4862" fmla="*/ 2656357 h 6867747"/>
              <a:gd name="connsiteX4863" fmla="*/ 3037530 w 10243893"/>
              <a:gd name="connsiteY4863" fmla="*/ 2699892 h 6867747"/>
              <a:gd name="connsiteX4864" fmla="*/ 2954692 w 10243893"/>
              <a:gd name="connsiteY4864" fmla="*/ 2585976 h 6867747"/>
              <a:gd name="connsiteX4865" fmla="*/ 3037530 w 10243893"/>
              <a:gd name="connsiteY4865" fmla="*/ 2471938 h 6867747"/>
              <a:gd name="connsiteX4866" fmla="*/ 2903445 w 10243893"/>
              <a:gd name="connsiteY4866" fmla="*/ 2515465 h 6867747"/>
              <a:gd name="connsiteX4867" fmla="*/ 1205797 w 10243893"/>
              <a:gd name="connsiteY4867" fmla="*/ 2401557 h 6867747"/>
              <a:gd name="connsiteX4868" fmla="*/ 1205797 w 10243893"/>
              <a:gd name="connsiteY4868" fmla="*/ 2542441 h 6867747"/>
              <a:gd name="connsiteX4869" fmla="*/ 1071806 w 10243893"/>
              <a:gd name="connsiteY4869" fmla="*/ 2585976 h 6867747"/>
              <a:gd name="connsiteX4870" fmla="*/ 1205797 w 10243893"/>
              <a:gd name="connsiteY4870" fmla="*/ 2629511 h 6867747"/>
              <a:gd name="connsiteX4871" fmla="*/ 1205797 w 10243893"/>
              <a:gd name="connsiteY4871" fmla="*/ 2770395 h 6867747"/>
              <a:gd name="connsiteX4872" fmla="*/ 1288634 w 10243893"/>
              <a:gd name="connsiteY4872" fmla="*/ 2656357 h 6867747"/>
              <a:gd name="connsiteX4873" fmla="*/ 1422625 w 10243893"/>
              <a:gd name="connsiteY4873" fmla="*/ 2699892 h 6867747"/>
              <a:gd name="connsiteX4874" fmla="*/ 1339788 w 10243893"/>
              <a:gd name="connsiteY4874" fmla="*/ 2585976 h 6867747"/>
              <a:gd name="connsiteX4875" fmla="*/ 1422625 w 10243893"/>
              <a:gd name="connsiteY4875" fmla="*/ 2471938 h 6867747"/>
              <a:gd name="connsiteX4876" fmla="*/ 1288540 w 10243893"/>
              <a:gd name="connsiteY4876" fmla="*/ 2515465 h 6867747"/>
              <a:gd name="connsiteX4877" fmla="*/ 9281044 w 10243893"/>
              <a:gd name="connsiteY4877" fmla="*/ 2401436 h 6867747"/>
              <a:gd name="connsiteX4878" fmla="*/ 9281044 w 10243893"/>
              <a:gd name="connsiteY4878" fmla="*/ 2542320 h 6867747"/>
              <a:gd name="connsiteX4879" fmla="*/ 9146933 w 10243893"/>
              <a:gd name="connsiteY4879" fmla="*/ 2585855 h 6867747"/>
              <a:gd name="connsiteX4880" fmla="*/ 9281044 w 10243893"/>
              <a:gd name="connsiteY4880" fmla="*/ 2629390 h 6867747"/>
              <a:gd name="connsiteX4881" fmla="*/ 9281044 w 10243893"/>
              <a:gd name="connsiteY4881" fmla="*/ 2770274 h 6867747"/>
              <a:gd name="connsiteX4882" fmla="*/ 9363882 w 10243893"/>
              <a:gd name="connsiteY4882" fmla="*/ 2656236 h 6867747"/>
              <a:gd name="connsiteX4883" fmla="*/ 9497873 w 10243893"/>
              <a:gd name="connsiteY4883" fmla="*/ 2699771 h 6867747"/>
              <a:gd name="connsiteX4884" fmla="*/ 9415035 w 10243893"/>
              <a:gd name="connsiteY4884" fmla="*/ 2585855 h 6867747"/>
              <a:gd name="connsiteX4885" fmla="*/ 9497873 w 10243893"/>
              <a:gd name="connsiteY4885" fmla="*/ 2471817 h 6867747"/>
              <a:gd name="connsiteX4886" fmla="*/ 9363882 w 10243893"/>
              <a:gd name="connsiteY4886" fmla="*/ 2515352 h 6867747"/>
              <a:gd name="connsiteX4887" fmla="*/ 9363882 w 10243893"/>
              <a:gd name="connsiteY4887" fmla="*/ 2515473 h 6867747"/>
              <a:gd name="connsiteX4888" fmla="*/ 7666140 w 10243893"/>
              <a:gd name="connsiteY4888" fmla="*/ 2401436 h 6867747"/>
              <a:gd name="connsiteX4889" fmla="*/ 7666140 w 10243893"/>
              <a:gd name="connsiteY4889" fmla="*/ 2542320 h 6867747"/>
              <a:gd name="connsiteX4890" fmla="*/ 7532029 w 10243893"/>
              <a:gd name="connsiteY4890" fmla="*/ 2585855 h 6867747"/>
              <a:gd name="connsiteX4891" fmla="*/ 7666140 w 10243893"/>
              <a:gd name="connsiteY4891" fmla="*/ 2629390 h 6867747"/>
              <a:gd name="connsiteX4892" fmla="*/ 7666140 w 10243893"/>
              <a:gd name="connsiteY4892" fmla="*/ 2770274 h 6867747"/>
              <a:gd name="connsiteX4893" fmla="*/ 7748978 w 10243893"/>
              <a:gd name="connsiteY4893" fmla="*/ 2656236 h 6867747"/>
              <a:gd name="connsiteX4894" fmla="*/ 7882968 w 10243893"/>
              <a:gd name="connsiteY4894" fmla="*/ 2699771 h 6867747"/>
              <a:gd name="connsiteX4895" fmla="*/ 7800131 w 10243893"/>
              <a:gd name="connsiteY4895" fmla="*/ 2585855 h 6867747"/>
              <a:gd name="connsiteX4896" fmla="*/ 7882968 w 10243893"/>
              <a:gd name="connsiteY4896" fmla="*/ 2471817 h 6867747"/>
              <a:gd name="connsiteX4897" fmla="*/ 7748884 w 10243893"/>
              <a:gd name="connsiteY4897" fmla="*/ 2515343 h 6867747"/>
              <a:gd name="connsiteX4898" fmla="*/ 6051478 w 10243893"/>
              <a:gd name="connsiteY4898" fmla="*/ 2401436 h 6867747"/>
              <a:gd name="connsiteX4899" fmla="*/ 6051478 w 10243893"/>
              <a:gd name="connsiteY4899" fmla="*/ 2542320 h 6867747"/>
              <a:gd name="connsiteX4900" fmla="*/ 5917366 w 10243893"/>
              <a:gd name="connsiteY4900" fmla="*/ 2585855 h 6867747"/>
              <a:gd name="connsiteX4901" fmla="*/ 6051478 w 10243893"/>
              <a:gd name="connsiteY4901" fmla="*/ 2629390 h 6867747"/>
              <a:gd name="connsiteX4902" fmla="*/ 6051478 w 10243893"/>
              <a:gd name="connsiteY4902" fmla="*/ 2770274 h 6867747"/>
              <a:gd name="connsiteX4903" fmla="*/ 6134315 w 10243893"/>
              <a:gd name="connsiteY4903" fmla="*/ 2656236 h 6867747"/>
              <a:gd name="connsiteX4904" fmla="*/ 6268306 w 10243893"/>
              <a:gd name="connsiteY4904" fmla="*/ 2699771 h 6867747"/>
              <a:gd name="connsiteX4905" fmla="*/ 6185469 w 10243893"/>
              <a:gd name="connsiteY4905" fmla="*/ 2585855 h 6867747"/>
              <a:gd name="connsiteX4906" fmla="*/ 6268306 w 10243893"/>
              <a:gd name="connsiteY4906" fmla="*/ 2471817 h 6867747"/>
              <a:gd name="connsiteX4907" fmla="*/ 6134221 w 10243893"/>
              <a:gd name="connsiteY4907" fmla="*/ 2515344 h 6867747"/>
              <a:gd name="connsiteX4908" fmla="*/ 4436332 w 10243893"/>
              <a:gd name="connsiteY4908" fmla="*/ 2401436 h 6867747"/>
              <a:gd name="connsiteX4909" fmla="*/ 4436332 w 10243893"/>
              <a:gd name="connsiteY4909" fmla="*/ 2542320 h 6867747"/>
              <a:gd name="connsiteX4910" fmla="*/ 4302220 w 10243893"/>
              <a:gd name="connsiteY4910" fmla="*/ 2585855 h 6867747"/>
              <a:gd name="connsiteX4911" fmla="*/ 4436332 w 10243893"/>
              <a:gd name="connsiteY4911" fmla="*/ 2629390 h 6867747"/>
              <a:gd name="connsiteX4912" fmla="*/ 4436332 w 10243893"/>
              <a:gd name="connsiteY4912" fmla="*/ 2770274 h 6867747"/>
              <a:gd name="connsiteX4913" fmla="*/ 4519169 w 10243893"/>
              <a:gd name="connsiteY4913" fmla="*/ 2656236 h 6867747"/>
              <a:gd name="connsiteX4914" fmla="*/ 4653160 w 10243893"/>
              <a:gd name="connsiteY4914" fmla="*/ 2699771 h 6867747"/>
              <a:gd name="connsiteX4915" fmla="*/ 4570322 w 10243893"/>
              <a:gd name="connsiteY4915" fmla="*/ 2585855 h 6867747"/>
              <a:gd name="connsiteX4916" fmla="*/ 4653160 w 10243893"/>
              <a:gd name="connsiteY4916" fmla="*/ 2471817 h 6867747"/>
              <a:gd name="connsiteX4917" fmla="*/ 4519169 w 10243893"/>
              <a:gd name="connsiteY4917" fmla="*/ 2515352 h 6867747"/>
              <a:gd name="connsiteX4918" fmla="*/ 4519169 w 10243893"/>
              <a:gd name="connsiteY4918" fmla="*/ 2515473 h 6867747"/>
              <a:gd name="connsiteX4919" fmla="*/ 8954291 w 10243893"/>
              <a:gd name="connsiteY4919" fmla="*/ 2401315 h 6867747"/>
              <a:gd name="connsiteX4920" fmla="*/ 8871547 w 10243893"/>
              <a:gd name="connsiteY4920" fmla="*/ 2515223 h 6867747"/>
              <a:gd name="connsiteX4921" fmla="*/ 8737463 w 10243893"/>
              <a:gd name="connsiteY4921" fmla="*/ 2471696 h 6867747"/>
              <a:gd name="connsiteX4922" fmla="*/ 8820300 w 10243893"/>
              <a:gd name="connsiteY4922" fmla="*/ 2585734 h 6867747"/>
              <a:gd name="connsiteX4923" fmla="*/ 8737463 w 10243893"/>
              <a:gd name="connsiteY4923" fmla="*/ 2699650 h 6867747"/>
              <a:gd name="connsiteX4924" fmla="*/ 8871453 w 10243893"/>
              <a:gd name="connsiteY4924" fmla="*/ 2656115 h 6867747"/>
              <a:gd name="connsiteX4925" fmla="*/ 8954291 w 10243893"/>
              <a:gd name="connsiteY4925" fmla="*/ 2770153 h 6867747"/>
              <a:gd name="connsiteX4926" fmla="*/ 8954291 w 10243893"/>
              <a:gd name="connsiteY4926" fmla="*/ 2629269 h 6867747"/>
              <a:gd name="connsiteX4927" fmla="*/ 9088402 w 10243893"/>
              <a:gd name="connsiteY4927" fmla="*/ 2585734 h 6867747"/>
              <a:gd name="connsiteX4928" fmla="*/ 8954291 w 10243893"/>
              <a:gd name="connsiteY4928" fmla="*/ 2542199 h 6867747"/>
              <a:gd name="connsiteX4929" fmla="*/ 7339386 w 10243893"/>
              <a:gd name="connsiteY4929" fmla="*/ 2401315 h 6867747"/>
              <a:gd name="connsiteX4930" fmla="*/ 7256643 w 10243893"/>
              <a:gd name="connsiteY4930" fmla="*/ 2515223 h 6867747"/>
              <a:gd name="connsiteX4931" fmla="*/ 7122558 w 10243893"/>
              <a:gd name="connsiteY4931" fmla="*/ 2471696 h 6867747"/>
              <a:gd name="connsiteX4932" fmla="*/ 7205396 w 10243893"/>
              <a:gd name="connsiteY4932" fmla="*/ 2585734 h 6867747"/>
              <a:gd name="connsiteX4933" fmla="*/ 7122558 w 10243893"/>
              <a:gd name="connsiteY4933" fmla="*/ 2699650 h 6867747"/>
              <a:gd name="connsiteX4934" fmla="*/ 7256549 w 10243893"/>
              <a:gd name="connsiteY4934" fmla="*/ 2656115 h 6867747"/>
              <a:gd name="connsiteX4935" fmla="*/ 7339386 w 10243893"/>
              <a:gd name="connsiteY4935" fmla="*/ 2770153 h 6867747"/>
              <a:gd name="connsiteX4936" fmla="*/ 7339386 w 10243893"/>
              <a:gd name="connsiteY4936" fmla="*/ 2629269 h 6867747"/>
              <a:gd name="connsiteX4937" fmla="*/ 7473498 w 10243893"/>
              <a:gd name="connsiteY4937" fmla="*/ 2585734 h 6867747"/>
              <a:gd name="connsiteX4938" fmla="*/ 7339386 w 10243893"/>
              <a:gd name="connsiteY4938" fmla="*/ 2542199 h 6867747"/>
              <a:gd name="connsiteX4939" fmla="*/ 5724482 w 10243893"/>
              <a:gd name="connsiteY4939" fmla="*/ 2401315 h 6867747"/>
              <a:gd name="connsiteX4940" fmla="*/ 5641739 w 10243893"/>
              <a:gd name="connsiteY4940" fmla="*/ 2515223 h 6867747"/>
              <a:gd name="connsiteX4941" fmla="*/ 5507654 w 10243893"/>
              <a:gd name="connsiteY4941" fmla="*/ 2471696 h 6867747"/>
              <a:gd name="connsiteX4942" fmla="*/ 5590491 w 10243893"/>
              <a:gd name="connsiteY4942" fmla="*/ 2585734 h 6867747"/>
              <a:gd name="connsiteX4943" fmla="*/ 5507654 w 10243893"/>
              <a:gd name="connsiteY4943" fmla="*/ 2699650 h 6867747"/>
              <a:gd name="connsiteX4944" fmla="*/ 5641645 w 10243893"/>
              <a:gd name="connsiteY4944" fmla="*/ 2656115 h 6867747"/>
              <a:gd name="connsiteX4945" fmla="*/ 5724482 w 10243893"/>
              <a:gd name="connsiteY4945" fmla="*/ 2770153 h 6867747"/>
              <a:gd name="connsiteX4946" fmla="*/ 5724482 w 10243893"/>
              <a:gd name="connsiteY4946" fmla="*/ 2629269 h 6867747"/>
              <a:gd name="connsiteX4947" fmla="*/ 5858594 w 10243893"/>
              <a:gd name="connsiteY4947" fmla="*/ 2585734 h 6867747"/>
              <a:gd name="connsiteX4948" fmla="*/ 5724482 w 10243893"/>
              <a:gd name="connsiteY4948" fmla="*/ 2542199 h 6867747"/>
              <a:gd name="connsiteX4949" fmla="*/ 4109577 w 10243893"/>
              <a:gd name="connsiteY4949" fmla="*/ 2401315 h 6867747"/>
              <a:gd name="connsiteX4950" fmla="*/ 4026834 w 10243893"/>
              <a:gd name="connsiteY4950" fmla="*/ 2515223 h 6867747"/>
              <a:gd name="connsiteX4951" fmla="*/ 3892749 w 10243893"/>
              <a:gd name="connsiteY4951" fmla="*/ 2471696 h 6867747"/>
              <a:gd name="connsiteX4952" fmla="*/ 3975587 w 10243893"/>
              <a:gd name="connsiteY4952" fmla="*/ 2585734 h 6867747"/>
              <a:gd name="connsiteX4953" fmla="*/ 3892749 w 10243893"/>
              <a:gd name="connsiteY4953" fmla="*/ 2699650 h 6867747"/>
              <a:gd name="connsiteX4954" fmla="*/ 4026740 w 10243893"/>
              <a:gd name="connsiteY4954" fmla="*/ 2656115 h 6867747"/>
              <a:gd name="connsiteX4955" fmla="*/ 4109577 w 10243893"/>
              <a:gd name="connsiteY4955" fmla="*/ 2770153 h 6867747"/>
              <a:gd name="connsiteX4956" fmla="*/ 4109577 w 10243893"/>
              <a:gd name="connsiteY4956" fmla="*/ 2629269 h 6867747"/>
              <a:gd name="connsiteX4957" fmla="*/ 4243690 w 10243893"/>
              <a:gd name="connsiteY4957" fmla="*/ 2585734 h 6867747"/>
              <a:gd name="connsiteX4958" fmla="*/ 4109577 w 10243893"/>
              <a:gd name="connsiteY4958" fmla="*/ 2542199 h 6867747"/>
              <a:gd name="connsiteX4959" fmla="*/ 879164 w 10243893"/>
              <a:gd name="connsiteY4959" fmla="*/ 2401315 h 6867747"/>
              <a:gd name="connsiteX4960" fmla="*/ 796421 w 10243893"/>
              <a:gd name="connsiteY4960" fmla="*/ 2515223 h 6867747"/>
              <a:gd name="connsiteX4961" fmla="*/ 662336 w 10243893"/>
              <a:gd name="connsiteY4961" fmla="*/ 2471696 h 6867747"/>
              <a:gd name="connsiteX4962" fmla="*/ 745173 w 10243893"/>
              <a:gd name="connsiteY4962" fmla="*/ 2585734 h 6867747"/>
              <a:gd name="connsiteX4963" fmla="*/ 662336 w 10243893"/>
              <a:gd name="connsiteY4963" fmla="*/ 2699650 h 6867747"/>
              <a:gd name="connsiteX4964" fmla="*/ 796327 w 10243893"/>
              <a:gd name="connsiteY4964" fmla="*/ 2656115 h 6867747"/>
              <a:gd name="connsiteX4965" fmla="*/ 879164 w 10243893"/>
              <a:gd name="connsiteY4965" fmla="*/ 2770153 h 6867747"/>
              <a:gd name="connsiteX4966" fmla="*/ 879164 w 10243893"/>
              <a:gd name="connsiteY4966" fmla="*/ 2629269 h 6867747"/>
              <a:gd name="connsiteX4967" fmla="*/ 1013276 w 10243893"/>
              <a:gd name="connsiteY4967" fmla="*/ 2585734 h 6867747"/>
              <a:gd name="connsiteX4968" fmla="*/ 879164 w 10243893"/>
              <a:gd name="connsiteY4968" fmla="*/ 2542199 h 6867747"/>
              <a:gd name="connsiteX4969" fmla="*/ 2494552 w 10243893"/>
              <a:gd name="connsiteY4969" fmla="*/ 2401073 h 6867747"/>
              <a:gd name="connsiteX4970" fmla="*/ 2411809 w 10243893"/>
              <a:gd name="connsiteY4970" fmla="*/ 2514981 h 6867747"/>
              <a:gd name="connsiteX4971" fmla="*/ 2277724 w 10243893"/>
              <a:gd name="connsiteY4971" fmla="*/ 2471455 h 6867747"/>
              <a:gd name="connsiteX4972" fmla="*/ 2360561 w 10243893"/>
              <a:gd name="connsiteY4972" fmla="*/ 2585492 h 6867747"/>
              <a:gd name="connsiteX4973" fmla="*/ 2277724 w 10243893"/>
              <a:gd name="connsiteY4973" fmla="*/ 2699408 h 6867747"/>
              <a:gd name="connsiteX4974" fmla="*/ 2411715 w 10243893"/>
              <a:gd name="connsiteY4974" fmla="*/ 2655873 h 6867747"/>
              <a:gd name="connsiteX4975" fmla="*/ 2494552 w 10243893"/>
              <a:gd name="connsiteY4975" fmla="*/ 2769911 h 6867747"/>
              <a:gd name="connsiteX4976" fmla="*/ 2494552 w 10243893"/>
              <a:gd name="connsiteY4976" fmla="*/ 2629027 h 6867747"/>
              <a:gd name="connsiteX4977" fmla="*/ 2628664 w 10243893"/>
              <a:gd name="connsiteY4977" fmla="*/ 2585492 h 6867747"/>
              <a:gd name="connsiteX4978" fmla="*/ 2494552 w 10243893"/>
              <a:gd name="connsiteY4978" fmla="*/ 2541957 h 6867747"/>
              <a:gd name="connsiteX4979" fmla="*/ 8472867 w 10243893"/>
              <a:gd name="connsiteY4979" fmla="*/ 2386320 h 6867747"/>
              <a:gd name="connsiteX4980" fmla="*/ 8472867 w 10243893"/>
              <a:gd name="connsiteY4980" fmla="*/ 2633380 h 6867747"/>
              <a:gd name="connsiteX4981" fmla="*/ 8562597 w 10243893"/>
              <a:gd name="connsiteY4981" fmla="*/ 2756850 h 6867747"/>
              <a:gd name="connsiteX4982" fmla="*/ 8707714 w 10243893"/>
              <a:gd name="connsiteY4982" fmla="*/ 2709687 h 6867747"/>
              <a:gd name="connsiteX4983" fmla="*/ 8797444 w 10243893"/>
              <a:gd name="connsiteY4983" fmla="*/ 2586218 h 6867747"/>
              <a:gd name="connsiteX4984" fmla="*/ 8707714 w 10243893"/>
              <a:gd name="connsiteY4984" fmla="*/ 2462748 h 6867747"/>
              <a:gd name="connsiteX4985" fmla="*/ 8707714 w 10243893"/>
              <a:gd name="connsiteY4985" fmla="*/ 2462627 h 6867747"/>
              <a:gd name="connsiteX4986" fmla="*/ 6857962 w 10243893"/>
              <a:gd name="connsiteY4986" fmla="*/ 2386320 h 6867747"/>
              <a:gd name="connsiteX4987" fmla="*/ 6857962 w 10243893"/>
              <a:gd name="connsiteY4987" fmla="*/ 2633380 h 6867747"/>
              <a:gd name="connsiteX4988" fmla="*/ 6947693 w 10243893"/>
              <a:gd name="connsiteY4988" fmla="*/ 2756850 h 6867747"/>
              <a:gd name="connsiteX4989" fmla="*/ 7092810 w 10243893"/>
              <a:gd name="connsiteY4989" fmla="*/ 2709687 h 6867747"/>
              <a:gd name="connsiteX4990" fmla="*/ 7182540 w 10243893"/>
              <a:gd name="connsiteY4990" fmla="*/ 2586218 h 6867747"/>
              <a:gd name="connsiteX4991" fmla="*/ 7092810 w 10243893"/>
              <a:gd name="connsiteY4991" fmla="*/ 2462748 h 6867747"/>
              <a:gd name="connsiteX4992" fmla="*/ 7092810 w 10243893"/>
              <a:gd name="connsiteY4992" fmla="*/ 2462627 h 6867747"/>
              <a:gd name="connsiteX4993" fmla="*/ 5243058 w 10243893"/>
              <a:gd name="connsiteY4993" fmla="*/ 2386320 h 6867747"/>
              <a:gd name="connsiteX4994" fmla="*/ 5243058 w 10243893"/>
              <a:gd name="connsiteY4994" fmla="*/ 2633380 h 6867747"/>
              <a:gd name="connsiteX4995" fmla="*/ 5332789 w 10243893"/>
              <a:gd name="connsiteY4995" fmla="*/ 2756850 h 6867747"/>
              <a:gd name="connsiteX4996" fmla="*/ 5477905 w 10243893"/>
              <a:gd name="connsiteY4996" fmla="*/ 2709687 h 6867747"/>
              <a:gd name="connsiteX4997" fmla="*/ 5567635 w 10243893"/>
              <a:gd name="connsiteY4997" fmla="*/ 2586218 h 6867747"/>
              <a:gd name="connsiteX4998" fmla="*/ 5477905 w 10243893"/>
              <a:gd name="connsiteY4998" fmla="*/ 2462748 h 6867747"/>
              <a:gd name="connsiteX4999" fmla="*/ 5477905 w 10243893"/>
              <a:gd name="connsiteY4999" fmla="*/ 2462627 h 6867747"/>
              <a:gd name="connsiteX5000" fmla="*/ 3628154 w 10243893"/>
              <a:gd name="connsiteY5000" fmla="*/ 2386320 h 6867747"/>
              <a:gd name="connsiteX5001" fmla="*/ 3628154 w 10243893"/>
              <a:gd name="connsiteY5001" fmla="*/ 2633380 h 6867747"/>
              <a:gd name="connsiteX5002" fmla="*/ 3717884 w 10243893"/>
              <a:gd name="connsiteY5002" fmla="*/ 2756850 h 6867747"/>
              <a:gd name="connsiteX5003" fmla="*/ 3863001 w 10243893"/>
              <a:gd name="connsiteY5003" fmla="*/ 2709687 h 6867747"/>
              <a:gd name="connsiteX5004" fmla="*/ 3952731 w 10243893"/>
              <a:gd name="connsiteY5004" fmla="*/ 2586218 h 6867747"/>
              <a:gd name="connsiteX5005" fmla="*/ 3863001 w 10243893"/>
              <a:gd name="connsiteY5005" fmla="*/ 2462748 h 6867747"/>
              <a:gd name="connsiteX5006" fmla="*/ 3863001 w 10243893"/>
              <a:gd name="connsiteY5006" fmla="*/ 2462627 h 6867747"/>
              <a:gd name="connsiteX5007" fmla="*/ 2013128 w 10243893"/>
              <a:gd name="connsiteY5007" fmla="*/ 2386078 h 6867747"/>
              <a:gd name="connsiteX5008" fmla="*/ 2013128 w 10243893"/>
              <a:gd name="connsiteY5008" fmla="*/ 2633138 h 6867747"/>
              <a:gd name="connsiteX5009" fmla="*/ 2102859 w 10243893"/>
              <a:gd name="connsiteY5009" fmla="*/ 2756608 h 6867747"/>
              <a:gd name="connsiteX5010" fmla="*/ 2247975 w 10243893"/>
              <a:gd name="connsiteY5010" fmla="*/ 2709446 h 6867747"/>
              <a:gd name="connsiteX5011" fmla="*/ 2337705 w 10243893"/>
              <a:gd name="connsiteY5011" fmla="*/ 2585976 h 6867747"/>
              <a:gd name="connsiteX5012" fmla="*/ 2247975 w 10243893"/>
              <a:gd name="connsiteY5012" fmla="*/ 2462506 h 6867747"/>
              <a:gd name="connsiteX5013" fmla="*/ 2248096 w 10243893"/>
              <a:gd name="connsiteY5013" fmla="*/ 2462385 h 6867747"/>
              <a:gd name="connsiteX5014" fmla="*/ 398224 w 10243893"/>
              <a:gd name="connsiteY5014" fmla="*/ 2386078 h 6867747"/>
              <a:gd name="connsiteX5015" fmla="*/ 398224 w 10243893"/>
              <a:gd name="connsiteY5015" fmla="*/ 2633138 h 6867747"/>
              <a:gd name="connsiteX5016" fmla="*/ 487954 w 10243893"/>
              <a:gd name="connsiteY5016" fmla="*/ 2756608 h 6867747"/>
              <a:gd name="connsiteX5017" fmla="*/ 633071 w 10243893"/>
              <a:gd name="connsiteY5017" fmla="*/ 2709446 h 6867747"/>
              <a:gd name="connsiteX5018" fmla="*/ 722801 w 10243893"/>
              <a:gd name="connsiteY5018" fmla="*/ 2585976 h 6867747"/>
              <a:gd name="connsiteX5019" fmla="*/ 633071 w 10243893"/>
              <a:gd name="connsiteY5019" fmla="*/ 2462506 h 6867747"/>
              <a:gd name="connsiteX5020" fmla="*/ 633192 w 10243893"/>
              <a:gd name="connsiteY5020" fmla="*/ 2462385 h 6867747"/>
              <a:gd name="connsiteX5021" fmla="*/ 3301763 w 10243893"/>
              <a:gd name="connsiteY5021" fmla="*/ 2385957 h 6867747"/>
              <a:gd name="connsiteX5022" fmla="*/ 3066916 w 10243893"/>
              <a:gd name="connsiteY5022" fmla="*/ 2462264 h 6867747"/>
              <a:gd name="connsiteX5023" fmla="*/ 3066916 w 10243893"/>
              <a:gd name="connsiteY5023" fmla="*/ 2462385 h 6867747"/>
              <a:gd name="connsiteX5024" fmla="*/ 2977185 w 10243893"/>
              <a:gd name="connsiteY5024" fmla="*/ 2585855 h 6867747"/>
              <a:gd name="connsiteX5025" fmla="*/ 3066916 w 10243893"/>
              <a:gd name="connsiteY5025" fmla="*/ 2709325 h 6867747"/>
              <a:gd name="connsiteX5026" fmla="*/ 3212032 w 10243893"/>
              <a:gd name="connsiteY5026" fmla="*/ 2756487 h 6867747"/>
              <a:gd name="connsiteX5027" fmla="*/ 3301763 w 10243893"/>
              <a:gd name="connsiteY5027" fmla="*/ 2633018 h 6867747"/>
              <a:gd name="connsiteX5028" fmla="*/ 1686979 w 10243893"/>
              <a:gd name="connsiteY5028" fmla="*/ 2385957 h 6867747"/>
              <a:gd name="connsiteX5029" fmla="*/ 1452011 w 10243893"/>
              <a:gd name="connsiteY5029" fmla="*/ 2462264 h 6867747"/>
              <a:gd name="connsiteX5030" fmla="*/ 1452132 w 10243893"/>
              <a:gd name="connsiteY5030" fmla="*/ 2462385 h 6867747"/>
              <a:gd name="connsiteX5031" fmla="*/ 1362402 w 10243893"/>
              <a:gd name="connsiteY5031" fmla="*/ 2585855 h 6867747"/>
              <a:gd name="connsiteX5032" fmla="*/ 1452132 w 10243893"/>
              <a:gd name="connsiteY5032" fmla="*/ 2709325 h 6867747"/>
              <a:gd name="connsiteX5033" fmla="*/ 1597249 w 10243893"/>
              <a:gd name="connsiteY5033" fmla="*/ 2756487 h 6867747"/>
              <a:gd name="connsiteX5034" fmla="*/ 1686979 w 10243893"/>
              <a:gd name="connsiteY5034" fmla="*/ 2633018 h 6867747"/>
              <a:gd name="connsiteX5035" fmla="*/ 9762106 w 10243893"/>
              <a:gd name="connsiteY5035" fmla="*/ 2385836 h 6867747"/>
              <a:gd name="connsiteX5036" fmla="*/ 9527259 w 10243893"/>
              <a:gd name="connsiteY5036" fmla="*/ 2462143 h 6867747"/>
              <a:gd name="connsiteX5037" fmla="*/ 9527259 w 10243893"/>
              <a:gd name="connsiteY5037" fmla="*/ 2462264 h 6867747"/>
              <a:gd name="connsiteX5038" fmla="*/ 9437528 w 10243893"/>
              <a:gd name="connsiteY5038" fmla="*/ 2585734 h 6867747"/>
              <a:gd name="connsiteX5039" fmla="*/ 9527259 w 10243893"/>
              <a:gd name="connsiteY5039" fmla="*/ 2709204 h 6867747"/>
              <a:gd name="connsiteX5040" fmla="*/ 9672376 w 10243893"/>
              <a:gd name="connsiteY5040" fmla="*/ 2756367 h 6867747"/>
              <a:gd name="connsiteX5041" fmla="*/ 9762106 w 10243893"/>
              <a:gd name="connsiteY5041" fmla="*/ 2632897 h 6867747"/>
              <a:gd name="connsiteX5042" fmla="*/ 8147322 w 10243893"/>
              <a:gd name="connsiteY5042" fmla="*/ 2385836 h 6867747"/>
              <a:gd name="connsiteX5043" fmla="*/ 7912354 w 10243893"/>
              <a:gd name="connsiteY5043" fmla="*/ 2462143 h 6867747"/>
              <a:gd name="connsiteX5044" fmla="*/ 7912475 w 10243893"/>
              <a:gd name="connsiteY5044" fmla="*/ 2462264 h 6867747"/>
              <a:gd name="connsiteX5045" fmla="*/ 7822745 w 10243893"/>
              <a:gd name="connsiteY5045" fmla="*/ 2585734 h 6867747"/>
              <a:gd name="connsiteX5046" fmla="*/ 7912475 w 10243893"/>
              <a:gd name="connsiteY5046" fmla="*/ 2709204 h 6867747"/>
              <a:gd name="connsiteX5047" fmla="*/ 8057592 w 10243893"/>
              <a:gd name="connsiteY5047" fmla="*/ 2756367 h 6867747"/>
              <a:gd name="connsiteX5048" fmla="*/ 8147322 w 10243893"/>
              <a:gd name="connsiteY5048" fmla="*/ 2632897 h 6867747"/>
              <a:gd name="connsiteX5049" fmla="*/ 6532660 w 10243893"/>
              <a:gd name="connsiteY5049" fmla="*/ 2385836 h 6867747"/>
              <a:gd name="connsiteX5050" fmla="*/ 6297692 w 10243893"/>
              <a:gd name="connsiteY5050" fmla="*/ 2462143 h 6867747"/>
              <a:gd name="connsiteX5051" fmla="*/ 6297934 w 10243893"/>
              <a:gd name="connsiteY5051" fmla="*/ 2462264 h 6867747"/>
              <a:gd name="connsiteX5052" fmla="*/ 6208204 w 10243893"/>
              <a:gd name="connsiteY5052" fmla="*/ 2585734 h 6867747"/>
              <a:gd name="connsiteX5053" fmla="*/ 6297813 w 10243893"/>
              <a:gd name="connsiteY5053" fmla="*/ 2709204 h 6867747"/>
              <a:gd name="connsiteX5054" fmla="*/ 6442930 w 10243893"/>
              <a:gd name="connsiteY5054" fmla="*/ 2756367 h 6867747"/>
              <a:gd name="connsiteX5055" fmla="*/ 6532660 w 10243893"/>
              <a:gd name="connsiteY5055" fmla="*/ 2632897 h 6867747"/>
              <a:gd name="connsiteX5056" fmla="*/ 4917393 w 10243893"/>
              <a:gd name="connsiteY5056" fmla="*/ 2385836 h 6867747"/>
              <a:gd name="connsiteX5057" fmla="*/ 4682546 w 10243893"/>
              <a:gd name="connsiteY5057" fmla="*/ 2462143 h 6867747"/>
              <a:gd name="connsiteX5058" fmla="*/ 4682546 w 10243893"/>
              <a:gd name="connsiteY5058" fmla="*/ 2462264 h 6867747"/>
              <a:gd name="connsiteX5059" fmla="*/ 4592816 w 10243893"/>
              <a:gd name="connsiteY5059" fmla="*/ 2585734 h 6867747"/>
              <a:gd name="connsiteX5060" fmla="*/ 4682546 w 10243893"/>
              <a:gd name="connsiteY5060" fmla="*/ 2709204 h 6867747"/>
              <a:gd name="connsiteX5061" fmla="*/ 4827662 w 10243893"/>
              <a:gd name="connsiteY5061" fmla="*/ 2756367 h 6867747"/>
              <a:gd name="connsiteX5062" fmla="*/ 4917393 w 10243893"/>
              <a:gd name="connsiteY5062" fmla="*/ 2632897 h 6867747"/>
              <a:gd name="connsiteX5063" fmla="*/ 9987883 w 10243893"/>
              <a:gd name="connsiteY5063" fmla="*/ 2353427 h 6867747"/>
              <a:gd name="connsiteX5064" fmla="*/ 9936729 w 10243893"/>
              <a:gd name="connsiteY5064" fmla="*/ 2423929 h 6867747"/>
              <a:gd name="connsiteX5065" fmla="*/ 10070841 w 10243893"/>
              <a:gd name="connsiteY5065" fmla="*/ 2608469 h 6867747"/>
              <a:gd name="connsiteX5066" fmla="*/ 10070841 w 10243893"/>
              <a:gd name="connsiteY5066" fmla="*/ 2380394 h 6867747"/>
              <a:gd name="connsiteX5067" fmla="*/ 9988004 w 10243893"/>
              <a:gd name="connsiteY5067" fmla="*/ 2353427 h 6867747"/>
              <a:gd name="connsiteX5068" fmla="*/ 8372979 w 10243893"/>
              <a:gd name="connsiteY5068" fmla="*/ 2353427 h 6867747"/>
              <a:gd name="connsiteX5069" fmla="*/ 8321825 w 10243893"/>
              <a:gd name="connsiteY5069" fmla="*/ 2423929 h 6867747"/>
              <a:gd name="connsiteX5070" fmla="*/ 8455815 w 10243893"/>
              <a:gd name="connsiteY5070" fmla="*/ 2608469 h 6867747"/>
              <a:gd name="connsiteX5071" fmla="*/ 8455815 w 10243893"/>
              <a:gd name="connsiteY5071" fmla="*/ 2380394 h 6867747"/>
              <a:gd name="connsiteX5072" fmla="*/ 6758195 w 10243893"/>
              <a:gd name="connsiteY5072" fmla="*/ 2353427 h 6867747"/>
              <a:gd name="connsiteX5073" fmla="*/ 6707041 w 10243893"/>
              <a:gd name="connsiteY5073" fmla="*/ 2423929 h 6867747"/>
              <a:gd name="connsiteX5074" fmla="*/ 6841154 w 10243893"/>
              <a:gd name="connsiteY5074" fmla="*/ 2608469 h 6867747"/>
              <a:gd name="connsiteX5075" fmla="*/ 6841154 w 10243893"/>
              <a:gd name="connsiteY5075" fmla="*/ 2380394 h 6867747"/>
              <a:gd name="connsiteX5076" fmla="*/ 6758316 w 10243893"/>
              <a:gd name="connsiteY5076" fmla="*/ 2353427 h 6867747"/>
              <a:gd name="connsiteX5077" fmla="*/ 9863082 w 10243893"/>
              <a:gd name="connsiteY5077" fmla="*/ 2353306 h 6867747"/>
              <a:gd name="connsiteX5078" fmla="*/ 9780245 w 10243893"/>
              <a:gd name="connsiteY5078" fmla="*/ 2380273 h 6867747"/>
              <a:gd name="connsiteX5079" fmla="*/ 9780245 w 10243893"/>
              <a:gd name="connsiteY5079" fmla="*/ 2608348 h 6867747"/>
              <a:gd name="connsiteX5080" fmla="*/ 9914357 w 10243893"/>
              <a:gd name="connsiteY5080" fmla="*/ 2423808 h 6867747"/>
              <a:gd name="connsiteX5081" fmla="*/ 9863203 w 10243893"/>
              <a:gd name="connsiteY5081" fmla="*/ 2353306 h 6867747"/>
              <a:gd name="connsiteX5082" fmla="*/ 8248178 w 10243893"/>
              <a:gd name="connsiteY5082" fmla="*/ 2353306 h 6867747"/>
              <a:gd name="connsiteX5083" fmla="*/ 8165341 w 10243893"/>
              <a:gd name="connsiteY5083" fmla="*/ 2380273 h 6867747"/>
              <a:gd name="connsiteX5084" fmla="*/ 8165341 w 10243893"/>
              <a:gd name="connsiteY5084" fmla="*/ 2608348 h 6867747"/>
              <a:gd name="connsiteX5085" fmla="*/ 8299453 w 10243893"/>
              <a:gd name="connsiteY5085" fmla="*/ 2423808 h 6867747"/>
              <a:gd name="connsiteX5086" fmla="*/ 8248299 w 10243893"/>
              <a:gd name="connsiteY5086" fmla="*/ 2353306 h 6867747"/>
              <a:gd name="connsiteX5087" fmla="*/ 6633516 w 10243893"/>
              <a:gd name="connsiteY5087" fmla="*/ 2353306 h 6867747"/>
              <a:gd name="connsiteX5088" fmla="*/ 6550679 w 10243893"/>
              <a:gd name="connsiteY5088" fmla="*/ 2380273 h 6867747"/>
              <a:gd name="connsiteX5089" fmla="*/ 6550679 w 10243893"/>
              <a:gd name="connsiteY5089" fmla="*/ 2608348 h 6867747"/>
              <a:gd name="connsiteX5090" fmla="*/ 6684791 w 10243893"/>
              <a:gd name="connsiteY5090" fmla="*/ 2423808 h 6867747"/>
              <a:gd name="connsiteX5091" fmla="*/ 6633637 w 10243893"/>
              <a:gd name="connsiteY5091" fmla="*/ 2353306 h 6867747"/>
              <a:gd name="connsiteX5092" fmla="*/ 5141840 w 10243893"/>
              <a:gd name="connsiteY5092" fmla="*/ 2353306 h 6867747"/>
              <a:gd name="connsiteX5093" fmla="*/ 5090686 w 10243893"/>
              <a:gd name="connsiteY5093" fmla="*/ 2423808 h 6867747"/>
              <a:gd name="connsiteX5094" fmla="*/ 5224798 w 10243893"/>
              <a:gd name="connsiteY5094" fmla="*/ 2608348 h 6867747"/>
              <a:gd name="connsiteX5095" fmla="*/ 5224798 w 10243893"/>
              <a:gd name="connsiteY5095" fmla="*/ 2380273 h 6867747"/>
              <a:gd name="connsiteX5096" fmla="*/ 5141961 w 10243893"/>
              <a:gd name="connsiteY5096" fmla="*/ 2353306 h 6867747"/>
              <a:gd name="connsiteX5097" fmla="*/ 3527056 w 10243893"/>
              <a:gd name="connsiteY5097" fmla="*/ 2353306 h 6867747"/>
              <a:gd name="connsiteX5098" fmla="*/ 3475902 w 10243893"/>
              <a:gd name="connsiteY5098" fmla="*/ 2423808 h 6867747"/>
              <a:gd name="connsiteX5099" fmla="*/ 3609893 w 10243893"/>
              <a:gd name="connsiteY5099" fmla="*/ 2608348 h 6867747"/>
              <a:gd name="connsiteX5100" fmla="*/ 3609893 w 10243893"/>
              <a:gd name="connsiteY5100" fmla="*/ 2380273 h 6867747"/>
              <a:gd name="connsiteX5101" fmla="*/ 1912030 w 10243893"/>
              <a:gd name="connsiteY5101" fmla="*/ 2353306 h 6867747"/>
              <a:gd name="connsiteX5102" fmla="*/ 1860877 w 10243893"/>
              <a:gd name="connsiteY5102" fmla="*/ 2423808 h 6867747"/>
              <a:gd name="connsiteX5103" fmla="*/ 1994989 w 10243893"/>
              <a:gd name="connsiteY5103" fmla="*/ 2608348 h 6867747"/>
              <a:gd name="connsiteX5104" fmla="*/ 1994989 w 10243893"/>
              <a:gd name="connsiteY5104" fmla="*/ 2380273 h 6867747"/>
              <a:gd name="connsiteX5105" fmla="*/ 1912151 w 10243893"/>
              <a:gd name="connsiteY5105" fmla="*/ 2353306 h 6867747"/>
              <a:gd name="connsiteX5106" fmla="*/ 297126 w 10243893"/>
              <a:gd name="connsiteY5106" fmla="*/ 2353306 h 6867747"/>
              <a:gd name="connsiteX5107" fmla="*/ 245972 w 10243893"/>
              <a:gd name="connsiteY5107" fmla="*/ 2423808 h 6867747"/>
              <a:gd name="connsiteX5108" fmla="*/ 380084 w 10243893"/>
              <a:gd name="connsiteY5108" fmla="*/ 2608348 h 6867747"/>
              <a:gd name="connsiteX5109" fmla="*/ 380084 w 10243893"/>
              <a:gd name="connsiteY5109" fmla="*/ 2380273 h 6867747"/>
              <a:gd name="connsiteX5110" fmla="*/ 297247 w 10243893"/>
              <a:gd name="connsiteY5110" fmla="*/ 2353306 h 6867747"/>
              <a:gd name="connsiteX5111" fmla="*/ 5017160 w 10243893"/>
              <a:gd name="connsiteY5111" fmla="*/ 2353185 h 6867747"/>
              <a:gd name="connsiteX5112" fmla="*/ 4934323 w 10243893"/>
              <a:gd name="connsiteY5112" fmla="*/ 2380152 h 6867747"/>
              <a:gd name="connsiteX5113" fmla="*/ 4934323 w 10243893"/>
              <a:gd name="connsiteY5113" fmla="*/ 2608227 h 6867747"/>
              <a:gd name="connsiteX5114" fmla="*/ 5068435 w 10243893"/>
              <a:gd name="connsiteY5114" fmla="*/ 2423687 h 6867747"/>
              <a:gd name="connsiteX5115" fmla="*/ 5017281 w 10243893"/>
              <a:gd name="connsiteY5115" fmla="*/ 2353185 h 6867747"/>
              <a:gd name="connsiteX5116" fmla="*/ 3402256 w 10243893"/>
              <a:gd name="connsiteY5116" fmla="*/ 2353185 h 6867747"/>
              <a:gd name="connsiteX5117" fmla="*/ 3319418 w 10243893"/>
              <a:gd name="connsiteY5117" fmla="*/ 2380152 h 6867747"/>
              <a:gd name="connsiteX5118" fmla="*/ 3319418 w 10243893"/>
              <a:gd name="connsiteY5118" fmla="*/ 2608227 h 6867747"/>
              <a:gd name="connsiteX5119" fmla="*/ 3453530 w 10243893"/>
              <a:gd name="connsiteY5119" fmla="*/ 2423687 h 6867747"/>
              <a:gd name="connsiteX5120" fmla="*/ 3402377 w 10243893"/>
              <a:gd name="connsiteY5120" fmla="*/ 2353185 h 6867747"/>
              <a:gd name="connsiteX5121" fmla="*/ 1787351 w 10243893"/>
              <a:gd name="connsiteY5121" fmla="*/ 2353185 h 6867747"/>
              <a:gd name="connsiteX5122" fmla="*/ 1704514 w 10243893"/>
              <a:gd name="connsiteY5122" fmla="*/ 2380152 h 6867747"/>
              <a:gd name="connsiteX5123" fmla="*/ 1704514 w 10243893"/>
              <a:gd name="connsiteY5123" fmla="*/ 2608227 h 6867747"/>
              <a:gd name="connsiteX5124" fmla="*/ 1838626 w 10243893"/>
              <a:gd name="connsiteY5124" fmla="*/ 2423687 h 6867747"/>
              <a:gd name="connsiteX5125" fmla="*/ 1787472 w 10243893"/>
              <a:gd name="connsiteY5125" fmla="*/ 2353185 h 6867747"/>
              <a:gd name="connsiteX5126" fmla="*/ 172447 w 10243893"/>
              <a:gd name="connsiteY5126" fmla="*/ 2353185 h 6867747"/>
              <a:gd name="connsiteX5127" fmla="*/ 89609 w 10243893"/>
              <a:gd name="connsiteY5127" fmla="*/ 2380152 h 6867747"/>
              <a:gd name="connsiteX5128" fmla="*/ 89609 w 10243893"/>
              <a:gd name="connsiteY5128" fmla="*/ 2608227 h 6867747"/>
              <a:gd name="connsiteX5129" fmla="*/ 223721 w 10243893"/>
              <a:gd name="connsiteY5129" fmla="*/ 2423687 h 6867747"/>
              <a:gd name="connsiteX5130" fmla="*/ 172568 w 10243893"/>
              <a:gd name="connsiteY5130" fmla="*/ 2353185 h 6867747"/>
              <a:gd name="connsiteX5131" fmla="*/ 8555583 w 10243893"/>
              <a:gd name="connsiteY5131" fmla="*/ 2253175 h 6867747"/>
              <a:gd name="connsiteX5132" fmla="*/ 8555677 w 10243893"/>
              <a:gd name="connsiteY5132" fmla="*/ 2253305 h 6867747"/>
              <a:gd name="connsiteX5133" fmla="*/ 8472867 w 10243893"/>
              <a:gd name="connsiteY5133" fmla="*/ 2280143 h 6867747"/>
              <a:gd name="connsiteX5134" fmla="*/ 8472867 w 10243893"/>
              <a:gd name="connsiteY5134" fmla="*/ 2367213 h 6867747"/>
              <a:gd name="connsiteX5135" fmla="*/ 8689695 w 10243893"/>
              <a:gd name="connsiteY5135" fmla="*/ 2437715 h 6867747"/>
              <a:gd name="connsiteX5136" fmla="*/ 8555677 w 10243893"/>
              <a:gd name="connsiteY5136" fmla="*/ 2253305 h 6867747"/>
              <a:gd name="connsiteX5137" fmla="*/ 8555704 w 10243893"/>
              <a:gd name="connsiteY5137" fmla="*/ 2253296 h 6867747"/>
              <a:gd name="connsiteX5138" fmla="*/ 6940679 w 10243893"/>
              <a:gd name="connsiteY5138" fmla="*/ 2253175 h 6867747"/>
              <a:gd name="connsiteX5139" fmla="*/ 6940773 w 10243893"/>
              <a:gd name="connsiteY5139" fmla="*/ 2253305 h 6867747"/>
              <a:gd name="connsiteX5140" fmla="*/ 6857962 w 10243893"/>
              <a:gd name="connsiteY5140" fmla="*/ 2280143 h 6867747"/>
              <a:gd name="connsiteX5141" fmla="*/ 6857962 w 10243893"/>
              <a:gd name="connsiteY5141" fmla="*/ 2367213 h 6867747"/>
              <a:gd name="connsiteX5142" fmla="*/ 7074791 w 10243893"/>
              <a:gd name="connsiteY5142" fmla="*/ 2437715 h 6867747"/>
              <a:gd name="connsiteX5143" fmla="*/ 6940773 w 10243893"/>
              <a:gd name="connsiteY5143" fmla="*/ 2253305 h 6867747"/>
              <a:gd name="connsiteX5144" fmla="*/ 6940800 w 10243893"/>
              <a:gd name="connsiteY5144" fmla="*/ 2253296 h 6867747"/>
              <a:gd name="connsiteX5145" fmla="*/ 5325775 w 10243893"/>
              <a:gd name="connsiteY5145" fmla="*/ 2253175 h 6867747"/>
              <a:gd name="connsiteX5146" fmla="*/ 5325870 w 10243893"/>
              <a:gd name="connsiteY5146" fmla="*/ 2253305 h 6867747"/>
              <a:gd name="connsiteX5147" fmla="*/ 5243058 w 10243893"/>
              <a:gd name="connsiteY5147" fmla="*/ 2280143 h 6867747"/>
              <a:gd name="connsiteX5148" fmla="*/ 5243058 w 10243893"/>
              <a:gd name="connsiteY5148" fmla="*/ 2367213 h 6867747"/>
              <a:gd name="connsiteX5149" fmla="*/ 5459886 w 10243893"/>
              <a:gd name="connsiteY5149" fmla="*/ 2437715 h 6867747"/>
              <a:gd name="connsiteX5150" fmla="*/ 5325870 w 10243893"/>
              <a:gd name="connsiteY5150" fmla="*/ 2253305 h 6867747"/>
              <a:gd name="connsiteX5151" fmla="*/ 5325896 w 10243893"/>
              <a:gd name="connsiteY5151" fmla="*/ 2253296 h 6867747"/>
              <a:gd name="connsiteX5152" fmla="*/ 3710870 w 10243893"/>
              <a:gd name="connsiteY5152" fmla="*/ 2253175 h 6867747"/>
              <a:gd name="connsiteX5153" fmla="*/ 3710965 w 10243893"/>
              <a:gd name="connsiteY5153" fmla="*/ 2253305 h 6867747"/>
              <a:gd name="connsiteX5154" fmla="*/ 3628154 w 10243893"/>
              <a:gd name="connsiteY5154" fmla="*/ 2280143 h 6867747"/>
              <a:gd name="connsiteX5155" fmla="*/ 3628154 w 10243893"/>
              <a:gd name="connsiteY5155" fmla="*/ 2367213 h 6867747"/>
              <a:gd name="connsiteX5156" fmla="*/ 3844982 w 10243893"/>
              <a:gd name="connsiteY5156" fmla="*/ 2437715 h 6867747"/>
              <a:gd name="connsiteX5157" fmla="*/ 3710965 w 10243893"/>
              <a:gd name="connsiteY5157" fmla="*/ 2253305 h 6867747"/>
              <a:gd name="connsiteX5158" fmla="*/ 3710991 w 10243893"/>
              <a:gd name="connsiteY5158" fmla="*/ 2253296 h 6867747"/>
              <a:gd name="connsiteX5159" fmla="*/ 2095845 w 10243893"/>
              <a:gd name="connsiteY5159" fmla="*/ 2253175 h 6867747"/>
              <a:gd name="connsiteX5160" fmla="*/ 2095939 w 10243893"/>
              <a:gd name="connsiteY5160" fmla="*/ 2253305 h 6867747"/>
              <a:gd name="connsiteX5161" fmla="*/ 2013128 w 10243893"/>
              <a:gd name="connsiteY5161" fmla="*/ 2280143 h 6867747"/>
              <a:gd name="connsiteX5162" fmla="*/ 2013128 w 10243893"/>
              <a:gd name="connsiteY5162" fmla="*/ 2367213 h 6867747"/>
              <a:gd name="connsiteX5163" fmla="*/ 2229956 w 10243893"/>
              <a:gd name="connsiteY5163" fmla="*/ 2437715 h 6867747"/>
              <a:gd name="connsiteX5164" fmla="*/ 2095939 w 10243893"/>
              <a:gd name="connsiteY5164" fmla="*/ 2253305 h 6867747"/>
              <a:gd name="connsiteX5165" fmla="*/ 2095966 w 10243893"/>
              <a:gd name="connsiteY5165" fmla="*/ 2253296 h 6867747"/>
              <a:gd name="connsiteX5166" fmla="*/ 480940 w 10243893"/>
              <a:gd name="connsiteY5166" fmla="*/ 2253175 h 6867747"/>
              <a:gd name="connsiteX5167" fmla="*/ 481034 w 10243893"/>
              <a:gd name="connsiteY5167" fmla="*/ 2253305 h 6867747"/>
              <a:gd name="connsiteX5168" fmla="*/ 398224 w 10243893"/>
              <a:gd name="connsiteY5168" fmla="*/ 2280143 h 6867747"/>
              <a:gd name="connsiteX5169" fmla="*/ 398224 w 10243893"/>
              <a:gd name="connsiteY5169" fmla="*/ 2367213 h 6867747"/>
              <a:gd name="connsiteX5170" fmla="*/ 615052 w 10243893"/>
              <a:gd name="connsiteY5170" fmla="*/ 2437715 h 6867747"/>
              <a:gd name="connsiteX5171" fmla="*/ 481034 w 10243893"/>
              <a:gd name="connsiteY5171" fmla="*/ 2253305 h 6867747"/>
              <a:gd name="connsiteX5172" fmla="*/ 481061 w 10243893"/>
              <a:gd name="connsiteY5172" fmla="*/ 2253296 h 6867747"/>
              <a:gd name="connsiteX5173" fmla="*/ 3218804 w 10243893"/>
              <a:gd name="connsiteY5173" fmla="*/ 2252812 h 6867747"/>
              <a:gd name="connsiteX5174" fmla="*/ 3084813 w 10243893"/>
              <a:gd name="connsiteY5174" fmla="*/ 2437352 h 6867747"/>
              <a:gd name="connsiteX5175" fmla="*/ 3301763 w 10243893"/>
              <a:gd name="connsiteY5175" fmla="*/ 2366850 h 6867747"/>
              <a:gd name="connsiteX5176" fmla="*/ 3301763 w 10243893"/>
              <a:gd name="connsiteY5176" fmla="*/ 2279780 h 6867747"/>
              <a:gd name="connsiteX5177" fmla="*/ 3218925 w 10243893"/>
              <a:gd name="connsiteY5177" fmla="*/ 2252933 h 6867747"/>
              <a:gd name="connsiteX5178" fmla="*/ 1604021 w 10243893"/>
              <a:gd name="connsiteY5178" fmla="*/ 2252812 h 6867747"/>
              <a:gd name="connsiteX5179" fmla="*/ 1469909 w 10243893"/>
              <a:gd name="connsiteY5179" fmla="*/ 2437352 h 6867747"/>
              <a:gd name="connsiteX5180" fmla="*/ 1686858 w 10243893"/>
              <a:gd name="connsiteY5180" fmla="*/ 2366850 h 6867747"/>
              <a:gd name="connsiteX5181" fmla="*/ 1686858 w 10243893"/>
              <a:gd name="connsiteY5181" fmla="*/ 2279780 h 6867747"/>
              <a:gd name="connsiteX5182" fmla="*/ 1604021 w 10243893"/>
              <a:gd name="connsiteY5182" fmla="*/ 2252933 h 6867747"/>
              <a:gd name="connsiteX5183" fmla="*/ 9679269 w 10243893"/>
              <a:gd name="connsiteY5183" fmla="*/ 2252692 h 6867747"/>
              <a:gd name="connsiteX5184" fmla="*/ 9545157 w 10243893"/>
              <a:gd name="connsiteY5184" fmla="*/ 2437231 h 6867747"/>
              <a:gd name="connsiteX5185" fmla="*/ 9762106 w 10243893"/>
              <a:gd name="connsiteY5185" fmla="*/ 2366729 h 6867747"/>
              <a:gd name="connsiteX5186" fmla="*/ 9762106 w 10243893"/>
              <a:gd name="connsiteY5186" fmla="*/ 2279659 h 6867747"/>
              <a:gd name="connsiteX5187" fmla="*/ 9679269 w 10243893"/>
              <a:gd name="connsiteY5187" fmla="*/ 2252812 h 6867747"/>
              <a:gd name="connsiteX5188" fmla="*/ 8064243 w 10243893"/>
              <a:gd name="connsiteY5188" fmla="*/ 2252692 h 6867747"/>
              <a:gd name="connsiteX5189" fmla="*/ 7930253 w 10243893"/>
              <a:gd name="connsiteY5189" fmla="*/ 2437231 h 6867747"/>
              <a:gd name="connsiteX5190" fmla="*/ 8147202 w 10243893"/>
              <a:gd name="connsiteY5190" fmla="*/ 2366729 h 6867747"/>
              <a:gd name="connsiteX5191" fmla="*/ 8147202 w 10243893"/>
              <a:gd name="connsiteY5191" fmla="*/ 2279659 h 6867747"/>
              <a:gd name="connsiteX5192" fmla="*/ 8064364 w 10243893"/>
              <a:gd name="connsiteY5192" fmla="*/ 2252812 h 6867747"/>
              <a:gd name="connsiteX5193" fmla="*/ 6449702 w 10243893"/>
              <a:gd name="connsiteY5193" fmla="*/ 2252692 h 6867747"/>
              <a:gd name="connsiteX5194" fmla="*/ 6315590 w 10243893"/>
              <a:gd name="connsiteY5194" fmla="*/ 2437231 h 6867747"/>
              <a:gd name="connsiteX5195" fmla="*/ 6532539 w 10243893"/>
              <a:gd name="connsiteY5195" fmla="*/ 2366729 h 6867747"/>
              <a:gd name="connsiteX5196" fmla="*/ 6532539 w 10243893"/>
              <a:gd name="connsiteY5196" fmla="*/ 2279659 h 6867747"/>
              <a:gd name="connsiteX5197" fmla="*/ 6449702 w 10243893"/>
              <a:gd name="connsiteY5197" fmla="*/ 2252812 h 6867747"/>
              <a:gd name="connsiteX5198" fmla="*/ 4834555 w 10243893"/>
              <a:gd name="connsiteY5198" fmla="*/ 2252692 h 6867747"/>
              <a:gd name="connsiteX5199" fmla="*/ 4700444 w 10243893"/>
              <a:gd name="connsiteY5199" fmla="*/ 2437231 h 6867747"/>
              <a:gd name="connsiteX5200" fmla="*/ 4917393 w 10243893"/>
              <a:gd name="connsiteY5200" fmla="*/ 2366729 h 6867747"/>
              <a:gd name="connsiteX5201" fmla="*/ 4917393 w 10243893"/>
              <a:gd name="connsiteY5201" fmla="*/ 2279659 h 6867747"/>
              <a:gd name="connsiteX5202" fmla="*/ 4834555 w 10243893"/>
              <a:gd name="connsiteY5202" fmla="*/ 2252812 h 6867747"/>
              <a:gd name="connsiteX5203" fmla="*/ 9117668 w 10243893"/>
              <a:gd name="connsiteY5203" fmla="*/ 2176384 h 6867747"/>
              <a:gd name="connsiteX5204" fmla="*/ 8972430 w 10243893"/>
              <a:gd name="connsiteY5204" fmla="*/ 2376282 h 6867747"/>
              <a:gd name="connsiteX5205" fmla="*/ 8972430 w 10243893"/>
              <a:gd name="connsiteY5205" fmla="*/ 2528897 h 6867747"/>
              <a:gd name="connsiteX5206" fmla="*/ 9117668 w 10243893"/>
              <a:gd name="connsiteY5206" fmla="*/ 2576059 h 6867747"/>
              <a:gd name="connsiteX5207" fmla="*/ 9262905 w 10243893"/>
              <a:gd name="connsiteY5207" fmla="*/ 2528897 h 6867747"/>
              <a:gd name="connsiteX5208" fmla="*/ 9262905 w 10243893"/>
              <a:gd name="connsiteY5208" fmla="*/ 2376282 h 6867747"/>
              <a:gd name="connsiteX5209" fmla="*/ 9117668 w 10243893"/>
              <a:gd name="connsiteY5209" fmla="*/ 2176505 h 6867747"/>
              <a:gd name="connsiteX5210" fmla="*/ 7502642 w 10243893"/>
              <a:gd name="connsiteY5210" fmla="*/ 2176384 h 6867747"/>
              <a:gd name="connsiteX5211" fmla="*/ 7357405 w 10243893"/>
              <a:gd name="connsiteY5211" fmla="*/ 2376282 h 6867747"/>
              <a:gd name="connsiteX5212" fmla="*/ 7357405 w 10243893"/>
              <a:gd name="connsiteY5212" fmla="*/ 2528897 h 6867747"/>
              <a:gd name="connsiteX5213" fmla="*/ 7502642 w 10243893"/>
              <a:gd name="connsiteY5213" fmla="*/ 2576059 h 6867747"/>
              <a:gd name="connsiteX5214" fmla="*/ 7647880 w 10243893"/>
              <a:gd name="connsiteY5214" fmla="*/ 2528897 h 6867747"/>
              <a:gd name="connsiteX5215" fmla="*/ 7647880 w 10243893"/>
              <a:gd name="connsiteY5215" fmla="*/ 2376282 h 6867747"/>
              <a:gd name="connsiteX5216" fmla="*/ 7502642 w 10243893"/>
              <a:gd name="connsiteY5216" fmla="*/ 2176505 h 6867747"/>
              <a:gd name="connsiteX5217" fmla="*/ 5887859 w 10243893"/>
              <a:gd name="connsiteY5217" fmla="*/ 2176384 h 6867747"/>
              <a:gd name="connsiteX5218" fmla="*/ 5742622 w 10243893"/>
              <a:gd name="connsiteY5218" fmla="*/ 2376282 h 6867747"/>
              <a:gd name="connsiteX5219" fmla="*/ 5742622 w 10243893"/>
              <a:gd name="connsiteY5219" fmla="*/ 2528897 h 6867747"/>
              <a:gd name="connsiteX5220" fmla="*/ 5887859 w 10243893"/>
              <a:gd name="connsiteY5220" fmla="*/ 2576059 h 6867747"/>
              <a:gd name="connsiteX5221" fmla="*/ 6033097 w 10243893"/>
              <a:gd name="connsiteY5221" fmla="*/ 2528897 h 6867747"/>
              <a:gd name="connsiteX5222" fmla="*/ 6033097 w 10243893"/>
              <a:gd name="connsiteY5222" fmla="*/ 2376282 h 6867747"/>
              <a:gd name="connsiteX5223" fmla="*/ 5887859 w 10243893"/>
              <a:gd name="connsiteY5223" fmla="*/ 2176505 h 6867747"/>
              <a:gd name="connsiteX5224" fmla="*/ 4272955 w 10243893"/>
              <a:gd name="connsiteY5224" fmla="*/ 2176384 h 6867747"/>
              <a:gd name="connsiteX5225" fmla="*/ 4127717 w 10243893"/>
              <a:gd name="connsiteY5225" fmla="*/ 2376282 h 6867747"/>
              <a:gd name="connsiteX5226" fmla="*/ 4127717 w 10243893"/>
              <a:gd name="connsiteY5226" fmla="*/ 2528897 h 6867747"/>
              <a:gd name="connsiteX5227" fmla="*/ 4272955 w 10243893"/>
              <a:gd name="connsiteY5227" fmla="*/ 2576059 h 6867747"/>
              <a:gd name="connsiteX5228" fmla="*/ 4418192 w 10243893"/>
              <a:gd name="connsiteY5228" fmla="*/ 2528897 h 6867747"/>
              <a:gd name="connsiteX5229" fmla="*/ 4418192 w 10243893"/>
              <a:gd name="connsiteY5229" fmla="*/ 2376282 h 6867747"/>
              <a:gd name="connsiteX5230" fmla="*/ 4272955 w 10243893"/>
              <a:gd name="connsiteY5230" fmla="*/ 2176505 h 6867747"/>
              <a:gd name="connsiteX5231" fmla="*/ 1042420 w 10243893"/>
              <a:gd name="connsiteY5231" fmla="*/ 2176384 h 6867747"/>
              <a:gd name="connsiteX5232" fmla="*/ 897183 w 10243893"/>
              <a:gd name="connsiteY5232" fmla="*/ 2376282 h 6867747"/>
              <a:gd name="connsiteX5233" fmla="*/ 897183 w 10243893"/>
              <a:gd name="connsiteY5233" fmla="*/ 2528897 h 6867747"/>
              <a:gd name="connsiteX5234" fmla="*/ 1042420 w 10243893"/>
              <a:gd name="connsiteY5234" fmla="*/ 2576059 h 6867747"/>
              <a:gd name="connsiteX5235" fmla="*/ 1187657 w 10243893"/>
              <a:gd name="connsiteY5235" fmla="*/ 2528897 h 6867747"/>
              <a:gd name="connsiteX5236" fmla="*/ 1187657 w 10243893"/>
              <a:gd name="connsiteY5236" fmla="*/ 2376282 h 6867747"/>
              <a:gd name="connsiteX5237" fmla="*/ 1042420 w 10243893"/>
              <a:gd name="connsiteY5237" fmla="*/ 2176505 h 6867747"/>
              <a:gd name="connsiteX5238" fmla="*/ 2657808 w 10243893"/>
              <a:gd name="connsiteY5238" fmla="*/ 2176143 h 6867747"/>
              <a:gd name="connsiteX5239" fmla="*/ 2512571 w 10243893"/>
              <a:gd name="connsiteY5239" fmla="*/ 2376041 h 6867747"/>
              <a:gd name="connsiteX5240" fmla="*/ 2512571 w 10243893"/>
              <a:gd name="connsiteY5240" fmla="*/ 2528655 h 6867747"/>
              <a:gd name="connsiteX5241" fmla="*/ 2657808 w 10243893"/>
              <a:gd name="connsiteY5241" fmla="*/ 2575818 h 6867747"/>
              <a:gd name="connsiteX5242" fmla="*/ 2803046 w 10243893"/>
              <a:gd name="connsiteY5242" fmla="*/ 2528655 h 6867747"/>
              <a:gd name="connsiteX5243" fmla="*/ 2803046 w 10243893"/>
              <a:gd name="connsiteY5243" fmla="*/ 2376041 h 6867747"/>
              <a:gd name="connsiteX5244" fmla="*/ 2657808 w 10243893"/>
              <a:gd name="connsiteY5244" fmla="*/ 2176263 h 6867747"/>
              <a:gd name="connsiteX5245" fmla="*/ 2965818 w 10243893"/>
              <a:gd name="connsiteY5245" fmla="*/ 2170822 h 6867747"/>
              <a:gd name="connsiteX5246" fmla="*/ 2965818 w 10243893"/>
              <a:gd name="connsiteY5246" fmla="*/ 2170942 h 6867747"/>
              <a:gd name="connsiteX5247" fmla="*/ 2820581 w 10243893"/>
              <a:gd name="connsiteY5247" fmla="*/ 2218105 h 6867747"/>
              <a:gd name="connsiteX5248" fmla="*/ 2820581 w 10243893"/>
              <a:gd name="connsiteY5248" fmla="*/ 2370720 h 6867747"/>
              <a:gd name="connsiteX5249" fmla="*/ 2910311 w 10243893"/>
              <a:gd name="connsiteY5249" fmla="*/ 2494190 h 6867747"/>
              <a:gd name="connsiteX5250" fmla="*/ 3055548 w 10243893"/>
              <a:gd name="connsiteY5250" fmla="*/ 2447027 h 6867747"/>
              <a:gd name="connsiteX5251" fmla="*/ 3200665 w 10243893"/>
              <a:gd name="connsiteY5251" fmla="*/ 2247129 h 6867747"/>
              <a:gd name="connsiteX5252" fmla="*/ 1350913 w 10243893"/>
              <a:gd name="connsiteY5252" fmla="*/ 2170822 h 6867747"/>
              <a:gd name="connsiteX5253" fmla="*/ 1351034 w 10243893"/>
              <a:gd name="connsiteY5253" fmla="*/ 2170942 h 6867747"/>
              <a:gd name="connsiteX5254" fmla="*/ 1205797 w 10243893"/>
              <a:gd name="connsiteY5254" fmla="*/ 2218105 h 6867747"/>
              <a:gd name="connsiteX5255" fmla="*/ 1205797 w 10243893"/>
              <a:gd name="connsiteY5255" fmla="*/ 2370720 h 6867747"/>
              <a:gd name="connsiteX5256" fmla="*/ 1295527 w 10243893"/>
              <a:gd name="connsiteY5256" fmla="*/ 2494190 h 6867747"/>
              <a:gd name="connsiteX5257" fmla="*/ 1440765 w 10243893"/>
              <a:gd name="connsiteY5257" fmla="*/ 2447027 h 6867747"/>
              <a:gd name="connsiteX5258" fmla="*/ 1585881 w 10243893"/>
              <a:gd name="connsiteY5258" fmla="*/ 2247129 h 6867747"/>
              <a:gd name="connsiteX5259" fmla="*/ 9426161 w 10243893"/>
              <a:gd name="connsiteY5259" fmla="*/ 2170701 h 6867747"/>
              <a:gd name="connsiteX5260" fmla="*/ 9426161 w 10243893"/>
              <a:gd name="connsiteY5260" fmla="*/ 2170822 h 6867747"/>
              <a:gd name="connsiteX5261" fmla="*/ 9280924 w 10243893"/>
              <a:gd name="connsiteY5261" fmla="*/ 2217984 h 6867747"/>
              <a:gd name="connsiteX5262" fmla="*/ 9280924 w 10243893"/>
              <a:gd name="connsiteY5262" fmla="*/ 2370599 h 6867747"/>
              <a:gd name="connsiteX5263" fmla="*/ 9370654 w 10243893"/>
              <a:gd name="connsiteY5263" fmla="*/ 2494069 h 6867747"/>
              <a:gd name="connsiteX5264" fmla="*/ 9515892 w 10243893"/>
              <a:gd name="connsiteY5264" fmla="*/ 2446906 h 6867747"/>
              <a:gd name="connsiteX5265" fmla="*/ 9661008 w 10243893"/>
              <a:gd name="connsiteY5265" fmla="*/ 2247008 h 6867747"/>
              <a:gd name="connsiteX5266" fmla="*/ 8808811 w 10243893"/>
              <a:gd name="connsiteY5266" fmla="*/ 2170701 h 6867747"/>
              <a:gd name="connsiteX5267" fmla="*/ 8573844 w 10243893"/>
              <a:gd name="connsiteY5267" fmla="*/ 2247008 h 6867747"/>
              <a:gd name="connsiteX5268" fmla="*/ 8719081 w 10243893"/>
              <a:gd name="connsiteY5268" fmla="*/ 2446906 h 6867747"/>
              <a:gd name="connsiteX5269" fmla="*/ 8864319 w 10243893"/>
              <a:gd name="connsiteY5269" fmla="*/ 2494069 h 6867747"/>
              <a:gd name="connsiteX5270" fmla="*/ 8954049 w 10243893"/>
              <a:gd name="connsiteY5270" fmla="*/ 2370599 h 6867747"/>
              <a:gd name="connsiteX5271" fmla="*/ 8954049 w 10243893"/>
              <a:gd name="connsiteY5271" fmla="*/ 2217984 h 6867747"/>
              <a:gd name="connsiteX5272" fmla="*/ 8808811 w 10243893"/>
              <a:gd name="connsiteY5272" fmla="*/ 2170822 h 6867747"/>
              <a:gd name="connsiteX5273" fmla="*/ 7811257 w 10243893"/>
              <a:gd name="connsiteY5273" fmla="*/ 2170701 h 6867747"/>
              <a:gd name="connsiteX5274" fmla="*/ 7811257 w 10243893"/>
              <a:gd name="connsiteY5274" fmla="*/ 2170822 h 6867747"/>
              <a:gd name="connsiteX5275" fmla="*/ 7666019 w 10243893"/>
              <a:gd name="connsiteY5275" fmla="*/ 2217984 h 6867747"/>
              <a:gd name="connsiteX5276" fmla="*/ 7666019 w 10243893"/>
              <a:gd name="connsiteY5276" fmla="*/ 2370599 h 6867747"/>
              <a:gd name="connsiteX5277" fmla="*/ 7755750 w 10243893"/>
              <a:gd name="connsiteY5277" fmla="*/ 2494069 h 6867747"/>
              <a:gd name="connsiteX5278" fmla="*/ 7900987 w 10243893"/>
              <a:gd name="connsiteY5278" fmla="*/ 2446906 h 6867747"/>
              <a:gd name="connsiteX5279" fmla="*/ 8046103 w 10243893"/>
              <a:gd name="connsiteY5279" fmla="*/ 2247008 h 6867747"/>
              <a:gd name="connsiteX5280" fmla="*/ 7193907 w 10243893"/>
              <a:gd name="connsiteY5280" fmla="*/ 2170701 h 6867747"/>
              <a:gd name="connsiteX5281" fmla="*/ 6958940 w 10243893"/>
              <a:gd name="connsiteY5281" fmla="*/ 2247008 h 6867747"/>
              <a:gd name="connsiteX5282" fmla="*/ 7104177 w 10243893"/>
              <a:gd name="connsiteY5282" fmla="*/ 2446906 h 6867747"/>
              <a:gd name="connsiteX5283" fmla="*/ 7249414 w 10243893"/>
              <a:gd name="connsiteY5283" fmla="*/ 2494069 h 6867747"/>
              <a:gd name="connsiteX5284" fmla="*/ 7339145 w 10243893"/>
              <a:gd name="connsiteY5284" fmla="*/ 2370599 h 6867747"/>
              <a:gd name="connsiteX5285" fmla="*/ 7339145 w 10243893"/>
              <a:gd name="connsiteY5285" fmla="*/ 2217984 h 6867747"/>
              <a:gd name="connsiteX5286" fmla="*/ 7193907 w 10243893"/>
              <a:gd name="connsiteY5286" fmla="*/ 2170822 h 6867747"/>
              <a:gd name="connsiteX5287" fmla="*/ 6196594 w 10243893"/>
              <a:gd name="connsiteY5287" fmla="*/ 2170701 h 6867747"/>
              <a:gd name="connsiteX5288" fmla="*/ 6196715 w 10243893"/>
              <a:gd name="connsiteY5288" fmla="*/ 2170822 h 6867747"/>
              <a:gd name="connsiteX5289" fmla="*/ 6051478 w 10243893"/>
              <a:gd name="connsiteY5289" fmla="*/ 2217984 h 6867747"/>
              <a:gd name="connsiteX5290" fmla="*/ 6051478 w 10243893"/>
              <a:gd name="connsiteY5290" fmla="*/ 2370599 h 6867747"/>
              <a:gd name="connsiteX5291" fmla="*/ 6141208 w 10243893"/>
              <a:gd name="connsiteY5291" fmla="*/ 2494069 h 6867747"/>
              <a:gd name="connsiteX5292" fmla="*/ 6286446 w 10243893"/>
              <a:gd name="connsiteY5292" fmla="*/ 2446906 h 6867747"/>
              <a:gd name="connsiteX5293" fmla="*/ 6431562 w 10243893"/>
              <a:gd name="connsiteY5293" fmla="*/ 2247008 h 6867747"/>
              <a:gd name="connsiteX5294" fmla="*/ 5579003 w 10243893"/>
              <a:gd name="connsiteY5294" fmla="*/ 2170701 h 6867747"/>
              <a:gd name="connsiteX5295" fmla="*/ 5344035 w 10243893"/>
              <a:gd name="connsiteY5295" fmla="*/ 2247008 h 6867747"/>
              <a:gd name="connsiteX5296" fmla="*/ 5489273 w 10243893"/>
              <a:gd name="connsiteY5296" fmla="*/ 2446906 h 6867747"/>
              <a:gd name="connsiteX5297" fmla="*/ 5634510 w 10243893"/>
              <a:gd name="connsiteY5297" fmla="*/ 2494069 h 6867747"/>
              <a:gd name="connsiteX5298" fmla="*/ 5724240 w 10243893"/>
              <a:gd name="connsiteY5298" fmla="*/ 2370599 h 6867747"/>
              <a:gd name="connsiteX5299" fmla="*/ 5724240 w 10243893"/>
              <a:gd name="connsiteY5299" fmla="*/ 2217984 h 6867747"/>
              <a:gd name="connsiteX5300" fmla="*/ 5579003 w 10243893"/>
              <a:gd name="connsiteY5300" fmla="*/ 2170822 h 6867747"/>
              <a:gd name="connsiteX5301" fmla="*/ 4581448 w 10243893"/>
              <a:gd name="connsiteY5301" fmla="*/ 2170701 h 6867747"/>
              <a:gd name="connsiteX5302" fmla="*/ 4581448 w 10243893"/>
              <a:gd name="connsiteY5302" fmla="*/ 2170822 h 6867747"/>
              <a:gd name="connsiteX5303" fmla="*/ 4436211 w 10243893"/>
              <a:gd name="connsiteY5303" fmla="*/ 2217984 h 6867747"/>
              <a:gd name="connsiteX5304" fmla="*/ 4436211 w 10243893"/>
              <a:gd name="connsiteY5304" fmla="*/ 2370599 h 6867747"/>
              <a:gd name="connsiteX5305" fmla="*/ 4525941 w 10243893"/>
              <a:gd name="connsiteY5305" fmla="*/ 2494069 h 6867747"/>
              <a:gd name="connsiteX5306" fmla="*/ 4671178 w 10243893"/>
              <a:gd name="connsiteY5306" fmla="*/ 2446906 h 6867747"/>
              <a:gd name="connsiteX5307" fmla="*/ 4816295 w 10243893"/>
              <a:gd name="connsiteY5307" fmla="*/ 2247008 h 6867747"/>
              <a:gd name="connsiteX5308" fmla="*/ 3964098 w 10243893"/>
              <a:gd name="connsiteY5308" fmla="*/ 2170701 h 6867747"/>
              <a:gd name="connsiteX5309" fmla="*/ 3729130 w 10243893"/>
              <a:gd name="connsiteY5309" fmla="*/ 2247008 h 6867747"/>
              <a:gd name="connsiteX5310" fmla="*/ 3874368 w 10243893"/>
              <a:gd name="connsiteY5310" fmla="*/ 2446906 h 6867747"/>
              <a:gd name="connsiteX5311" fmla="*/ 4019606 w 10243893"/>
              <a:gd name="connsiteY5311" fmla="*/ 2494069 h 6867747"/>
              <a:gd name="connsiteX5312" fmla="*/ 4109336 w 10243893"/>
              <a:gd name="connsiteY5312" fmla="*/ 2370599 h 6867747"/>
              <a:gd name="connsiteX5313" fmla="*/ 4109336 w 10243893"/>
              <a:gd name="connsiteY5313" fmla="*/ 2217984 h 6867747"/>
              <a:gd name="connsiteX5314" fmla="*/ 3964098 w 10243893"/>
              <a:gd name="connsiteY5314" fmla="*/ 2170822 h 6867747"/>
              <a:gd name="connsiteX5315" fmla="*/ 2349073 w 10243893"/>
              <a:gd name="connsiteY5315" fmla="*/ 2170459 h 6867747"/>
              <a:gd name="connsiteX5316" fmla="*/ 2114105 w 10243893"/>
              <a:gd name="connsiteY5316" fmla="*/ 2246766 h 6867747"/>
              <a:gd name="connsiteX5317" fmla="*/ 2259343 w 10243893"/>
              <a:gd name="connsiteY5317" fmla="*/ 2446664 h 6867747"/>
              <a:gd name="connsiteX5318" fmla="*/ 2404580 w 10243893"/>
              <a:gd name="connsiteY5318" fmla="*/ 2493827 h 6867747"/>
              <a:gd name="connsiteX5319" fmla="*/ 2494310 w 10243893"/>
              <a:gd name="connsiteY5319" fmla="*/ 2370357 h 6867747"/>
              <a:gd name="connsiteX5320" fmla="*/ 2494310 w 10243893"/>
              <a:gd name="connsiteY5320" fmla="*/ 2217743 h 6867747"/>
              <a:gd name="connsiteX5321" fmla="*/ 2349073 w 10243893"/>
              <a:gd name="connsiteY5321" fmla="*/ 2170580 h 6867747"/>
              <a:gd name="connsiteX5322" fmla="*/ 734168 w 10243893"/>
              <a:gd name="connsiteY5322" fmla="*/ 2170459 h 6867747"/>
              <a:gd name="connsiteX5323" fmla="*/ 499201 w 10243893"/>
              <a:gd name="connsiteY5323" fmla="*/ 2246766 h 6867747"/>
              <a:gd name="connsiteX5324" fmla="*/ 644438 w 10243893"/>
              <a:gd name="connsiteY5324" fmla="*/ 2446664 h 6867747"/>
              <a:gd name="connsiteX5325" fmla="*/ 789676 w 10243893"/>
              <a:gd name="connsiteY5325" fmla="*/ 2493827 h 6867747"/>
              <a:gd name="connsiteX5326" fmla="*/ 879406 w 10243893"/>
              <a:gd name="connsiteY5326" fmla="*/ 2370357 h 6867747"/>
              <a:gd name="connsiteX5327" fmla="*/ 879406 w 10243893"/>
              <a:gd name="connsiteY5327" fmla="*/ 2217743 h 6867747"/>
              <a:gd name="connsiteX5328" fmla="*/ 734168 w 10243893"/>
              <a:gd name="connsiteY5328" fmla="*/ 2170580 h 6867747"/>
              <a:gd name="connsiteX5329" fmla="*/ 8562476 w 10243893"/>
              <a:gd name="connsiteY5329" fmla="*/ 2091249 h 6867747"/>
              <a:gd name="connsiteX5330" fmla="*/ 8511323 w 10243893"/>
              <a:gd name="connsiteY5330" fmla="*/ 2161752 h 6867747"/>
              <a:gd name="connsiteX5331" fmla="*/ 8562476 w 10243893"/>
              <a:gd name="connsiteY5331" fmla="*/ 2232254 h 6867747"/>
              <a:gd name="connsiteX5332" fmla="*/ 8779425 w 10243893"/>
              <a:gd name="connsiteY5332" fmla="*/ 2161752 h 6867747"/>
              <a:gd name="connsiteX5333" fmla="*/ 6947572 w 10243893"/>
              <a:gd name="connsiteY5333" fmla="*/ 2091249 h 6867747"/>
              <a:gd name="connsiteX5334" fmla="*/ 6896419 w 10243893"/>
              <a:gd name="connsiteY5334" fmla="*/ 2161752 h 6867747"/>
              <a:gd name="connsiteX5335" fmla="*/ 6947572 w 10243893"/>
              <a:gd name="connsiteY5335" fmla="*/ 2232254 h 6867747"/>
              <a:gd name="connsiteX5336" fmla="*/ 7164521 w 10243893"/>
              <a:gd name="connsiteY5336" fmla="*/ 2161752 h 6867747"/>
              <a:gd name="connsiteX5337" fmla="*/ 5332668 w 10243893"/>
              <a:gd name="connsiteY5337" fmla="*/ 2091249 h 6867747"/>
              <a:gd name="connsiteX5338" fmla="*/ 5281514 w 10243893"/>
              <a:gd name="connsiteY5338" fmla="*/ 2161752 h 6867747"/>
              <a:gd name="connsiteX5339" fmla="*/ 5332668 w 10243893"/>
              <a:gd name="connsiteY5339" fmla="*/ 2232254 h 6867747"/>
              <a:gd name="connsiteX5340" fmla="*/ 5549617 w 10243893"/>
              <a:gd name="connsiteY5340" fmla="*/ 2161752 h 6867747"/>
              <a:gd name="connsiteX5341" fmla="*/ 3717763 w 10243893"/>
              <a:gd name="connsiteY5341" fmla="*/ 2091249 h 6867747"/>
              <a:gd name="connsiteX5342" fmla="*/ 3666610 w 10243893"/>
              <a:gd name="connsiteY5342" fmla="*/ 2161752 h 6867747"/>
              <a:gd name="connsiteX5343" fmla="*/ 3717763 w 10243893"/>
              <a:gd name="connsiteY5343" fmla="*/ 2232254 h 6867747"/>
              <a:gd name="connsiteX5344" fmla="*/ 3934712 w 10243893"/>
              <a:gd name="connsiteY5344" fmla="*/ 2161752 h 6867747"/>
              <a:gd name="connsiteX5345" fmla="*/ 2102738 w 10243893"/>
              <a:gd name="connsiteY5345" fmla="*/ 2091249 h 6867747"/>
              <a:gd name="connsiteX5346" fmla="*/ 2051584 w 10243893"/>
              <a:gd name="connsiteY5346" fmla="*/ 2161752 h 6867747"/>
              <a:gd name="connsiteX5347" fmla="*/ 2102738 w 10243893"/>
              <a:gd name="connsiteY5347" fmla="*/ 2232254 h 6867747"/>
              <a:gd name="connsiteX5348" fmla="*/ 2319687 w 10243893"/>
              <a:gd name="connsiteY5348" fmla="*/ 2161752 h 6867747"/>
              <a:gd name="connsiteX5349" fmla="*/ 487833 w 10243893"/>
              <a:gd name="connsiteY5349" fmla="*/ 2091249 h 6867747"/>
              <a:gd name="connsiteX5350" fmla="*/ 436680 w 10243893"/>
              <a:gd name="connsiteY5350" fmla="*/ 2161752 h 6867747"/>
              <a:gd name="connsiteX5351" fmla="*/ 487833 w 10243893"/>
              <a:gd name="connsiteY5351" fmla="*/ 2232254 h 6867747"/>
              <a:gd name="connsiteX5352" fmla="*/ 704782 w 10243893"/>
              <a:gd name="connsiteY5352" fmla="*/ 2161752 h 6867747"/>
              <a:gd name="connsiteX5353" fmla="*/ 3211911 w 10243893"/>
              <a:gd name="connsiteY5353" fmla="*/ 2090766 h 6867747"/>
              <a:gd name="connsiteX5354" fmla="*/ 2995083 w 10243893"/>
              <a:gd name="connsiteY5354" fmla="*/ 2161268 h 6867747"/>
              <a:gd name="connsiteX5355" fmla="*/ 3211911 w 10243893"/>
              <a:gd name="connsiteY5355" fmla="*/ 2231770 h 6867747"/>
              <a:gd name="connsiteX5356" fmla="*/ 3263065 w 10243893"/>
              <a:gd name="connsiteY5356" fmla="*/ 2161268 h 6867747"/>
              <a:gd name="connsiteX5357" fmla="*/ 1597007 w 10243893"/>
              <a:gd name="connsiteY5357" fmla="*/ 2090766 h 6867747"/>
              <a:gd name="connsiteX5358" fmla="*/ 1380179 w 10243893"/>
              <a:gd name="connsiteY5358" fmla="*/ 2161268 h 6867747"/>
              <a:gd name="connsiteX5359" fmla="*/ 1597007 w 10243893"/>
              <a:gd name="connsiteY5359" fmla="*/ 2231770 h 6867747"/>
              <a:gd name="connsiteX5360" fmla="*/ 1648160 w 10243893"/>
              <a:gd name="connsiteY5360" fmla="*/ 2161268 h 6867747"/>
              <a:gd name="connsiteX5361" fmla="*/ 9672255 w 10243893"/>
              <a:gd name="connsiteY5361" fmla="*/ 2090645 h 6867747"/>
              <a:gd name="connsiteX5362" fmla="*/ 9455426 w 10243893"/>
              <a:gd name="connsiteY5362" fmla="*/ 2161147 h 6867747"/>
              <a:gd name="connsiteX5363" fmla="*/ 9672255 w 10243893"/>
              <a:gd name="connsiteY5363" fmla="*/ 2231650 h 6867747"/>
              <a:gd name="connsiteX5364" fmla="*/ 9723408 w 10243893"/>
              <a:gd name="connsiteY5364" fmla="*/ 2161147 h 6867747"/>
              <a:gd name="connsiteX5365" fmla="*/ 8057351 w 10243893"/>
              <a:gd name="connsiteY5365" fmla="*/ 2090645 h 6867747"/>
              <a:gd name="connsiteX5366" fmla="*/ 7840522 w 10243893"/>
              <a:gd name="connsiteY5366" fmla="*/ 2161147 h 6867747"/>
              <a:gd name="connsiteX5367" fmla="*/ 8057351 w 10243893"/>
              <a:gd name="connsiteY5367" fmla="*/ 2231650 h 6867747"/>
              <a:gd name="connsiteX5368" fmla="*/ 8108504 w 10243893"/>
              <a:gd name="connsiteY5368" fmla="*/ 2161147 h 6867747"/>
              <a:gd name="connsiteX5369" fmla="*/ 6442688 w 10243893"/>
              <a:gd name="connsiteY5369" fmla="*/ 2090645 h 6867747"/>
              <a:gd name="connsiteX5370" fmla="*/ 6225860 w 10243893"/>
              <a:gd name="connsiteY5370" fmla="*/ 2161147 h 6867747"/>
              <a:gd name="connsiteX5371" fmla="*/ 6442688 w 10243893"/>
              <a:gd name="connsiteY5371" fmla="*/ 2231650 h 6867747"/>
              <a:gd name="connsiteX5372" fmla="*/ 6493841 w 10243893"/>
              <a:gd name="connsiteY5372" fmla="*/ 2161147 h 6867747"/>
              <a:gd name="connsiteX5373" fmla="*/ 4827542 w 10243893"/>
              <a:gd name="connsiteY5373" fmla="*/ 2090645 h 6867747"/>
              <a:gd name="connsiteX5374" fmla="*/ 4610713 w 10243893"/>
              <a:gd name="connsiteY5374" fmla="*/ 2161147 h 6867747"/>
              <a:gd name="connsiteX5375" fmla="*/ 4827542 w 10243893"/>
              <a:gd name="connsiteY5375" fmla="*/ 2231650 h 6867747"/>
              <a:gd name="connsiteX5376" fmla="*/ 4878695 w 10243893"/>
              <a:gd name="connsiteY5376" fmla="*/ 2161147 h 6867747"/>
              <a:gd name="connsiteX5377" fmla="*/ 8972309 w 10243893"/>
              <a:gd name="connsiteY5377" fmla="*/ 1976849 h 6867747"/>
              <a:gd name="connsiteX5378" fmla="*/ 8972309 w 10243893"/>
              <a:gd name="connsiteY5378" fmla="*/ 2117733 h 6867747"/>
              <a:gd name="connsiteX5379" fmla="*/ 8838197 w 10243893"/>
              <a:gd name="connsiteY5379" fmla="*/ 2161268 h 6867747"/>
              <a:gd name="connsiteX5380" fmla="*/ 8972309 w 10243893"/>
              <a:gd name="connsiteY5380" fmla="*/ 2204803 h 6867747"/>
              <a:gd name="connsiteX5381" fmla="*/ 8972309 w 10243893"/>
              <a:gd name="connsiteY5381" fmla="*/ 2345687 h 6867747"/>
              <a:gd name="connsiteX5382" fmla="*/ 9106421 w 10243893"/>
              <a:gd name="connsiteY5382" fmla="*/ 2161147 h 6867747"/>
              <a:gd name="connsiteX5383" fmla="*/ 7357405 w 10243893"/>
              <a:gd name="connsiteY5383" fmla="*/ 1976849 h 6867747"/>
              <a:gd name="connsiteX5384" fmla="*/ 7357405 w 10243893"/>
              <a:gd name="connsiteY5384" fmla="*/ 2117733 h 6867747"/>
              <a:gd name="connsiteX5385" fmla="*/ 7223293 w 10243893"/>
              <a:gd name="connsiteY5385" fmla="*/ 2161268 h 6867747"/>
              <a:gd name="connsiteX5386" fmla="*/ 7357405 w 10243893"/>
              <a:gd name="connsiteY5386" fmla="*/ 2204803 h 6867747"/>
              <a:gd name="connsiteX5387" fmla="*/ 7357405 w 10243893"/>
              <a:gd name="connsiteY5387" fmla="*/ 2345687 h 6867747"/>
              <a:gd name="connsiteX5388" fmla="*/ 7491517 w 10243893"/>
              <a:gd name="connsiteY5388" fmla="*/ 2161147 h 6867747"/>
              <a:gd name="connsiteX5389" fmla="*/ 5742501 w 10243893"/>
              <a:gd name="connsiteY5389" fmla="*/ 1976849 h 6867747"/>
              <a:gd name="connsiteX5390" fmla="*/ 5742501 w 10243893"/>
              <a:gd name="connsiteY5390" fmla="*/ 2117733 h 6867747"/>
              <a:gd name="connsiteX5391" fmla="*/ 5608389 w 10243893"/>
              <a:gd name="connsiteY5391" fmla="*/ 2161268 h 6867747"/>
              <a:gd name="connsiteX5392" fmla="*/ 5742501 w 10243893"/>
              <a:gd name="connsiteY5392" fmla="*/ 2204803 h 6867747"/>
              <a:gd name="connsiteX5393" fmla="*/ 5742501 w 10243893"/>
              <a:gd name="connsiteY5393" fmla="*/ 2345687 h 6867747"/>
              <a:gd name="connsiteX5394" fmla="*/ 5876613 w 10243893"/>
              <a:gd name="connsiteY5394" fmla="*/ 2161147 h 6867747"/>
              <a:gd name="connsiteX5395" fmla="*/ 4127596 w 10243893"/>
              <a:gd name="connsiteY5395" fmla="*/ 1976849 h 6867747"/>
              <a:gd name="connsiteX5396" fmla="*/ 4127596 w 10243893"/>
              <a:gd name="connsiteY5396" fmla="*/ 2117733 h 6867747"/>
              <a:gd name="connsiteX5397" fmla="*/ 3993485 w 10243893"/>
              <a:gd name="connsiteY5397" fmla="*/ 2161268 h 6867747"/>
              <a:gd name="connsiteX5398" fmla="*/ 4127596 w 10243893"/>
              <a:gd name="connsiteY5398" fmla="*/ 2204803 h 6867747"/>
              <a:gd name="connsiteX5399" fmla="*/ 4127596 w 10243893"/>
              <a:gd name="connsiteY5399" fmla="*/ 2345687 h 6867747"/>
              <a:gd name="connsiteX5400" fmla="*/ 4261708 w 10243893"/>
              <a:gd name="connsiteY5400" fmla="*/ 2161147 h 6867747"/>
              <a:gd name="connsiteX5401" fmla="*/ 897183 w 10243893"/>
              <a:gd name="connsiteY5401" fmla="*/ 1976849 h 6867747"/>
              <a:gd name="connsiteX5402" fmla="*/ 897183 w 10243893"/>
              <a:gd name="connsiteY5402" fmla="*/ 2117733 h 6867747"/>
              <a:gd name="connsiteX5403" fmla="*/ 763071 w 10243893"/>
              <a:gd name="connsiteY5403" fmla="*/ 2161268 h 6867747"/>
              <a:gd name="connsiteX5404" fmla="*/ 897183 w 10243893"/>
              <a:gd name="connsiteY5404" fmla="*/ 2204803 h 6867747"/>
              <a:gd name="connsiteX5405" fmla="*/ 897183 w 10243893"/>
              <a:gd name="connsiteY5405" fmla="*/ 2345687 h 6867747"/>
              <a:gd name="connsiteX5406" fmla="*/ 1031294 w 10243893"/>
              <a:gd name="connsiteY5406" fmla="*/ 2161147 h 6867747"/>
              <a:gd name="connsiteX5407" fmla="*/ 9263026 w 10243893"/>
              <a:gd name="connsiteY5407" fmla="*/ 1976728 h 6867747"/>
              <a:gd name="connsiteX5408" fmla="*/ 9128914 w 10243893"/>
              <a:gd name="connsiteY5408" fmla="*/ 2161026 h 6867747"/>
              <a:gd name="connsiteX5409" fmla="*/ 9263026 w 10243893"/>
              <a:gd name="connsiteY5409" fmla="*/ 2345566 h 6867747"/>
              <a:gd name="connsiteX5410" fmla="*/ 9263026 w 10243893"/>
              <a:gd name="connsiteY5410" fmla="*/ 2204682 h 6867747"/>
              <a:gd name="connsiteX5411" fmla="*/ 9397017 w 10243893"/>
              <a:gd name="connsiteY5411" fmla="*/ 2161147 h 6867747"/>
              <a:gd name="connsiteX5412" fmla="*/ 9263026 w 10243893"/>
              <a:gd name="connsiteY5412" fmla="*/ 2117612 h 6867747"/>
              <a:gd name="connsiteX5413" fmla="*/ 7647880 w 10243893"/>
              <a:gd name="connsiteY5413" fmla="*/ 1976728 h 6867747"/>
              <a:gd name="connsiteX5414" fmla="*/ 7513768 w 10243893"/>
              <a:gd name="connsiteY5414" fmla="*/ 2161026 h 6867747"/>
              <a:gd name="connsiteX5415" fmla="*/ 7647880 w 10243893"/>
              <a:gd name="connsiteY5415" fmla="*/ 2345566 h 6867747"/>
              <a:gd name="connsiteX5416" fmla="*/ 7647880 w 10243893"/>
              <a:gd name="connsiteY5416" fmla="*/ 2204682 h 6867747"/>
              <a:gd name="connsiteX5417" fmla="*/ 7781992 w 10243893"/>
              <a:gd name="connsiteY5417" fmla="*/ 2161147 h 6867747"/>
              <a:gd name="connsiteX5418" fmla="*/ 7647880 w 10243893"/>
              <a:gd name="connsiteY5418" fmla="*/ 2117612 h 6867747"/>
              <a:gd name="connsiteX5419" fmla="*/ 6033217 w 10243893"/>
              <a:gd name="connsiteY5419" fmla="*/ 1976728 h 6867747"/>
              <a:gd name="connsiteX5420" fmla="*/ 5899106 w 10243893"/>
              <a:gd name="connsiteY5420" fmla="*/ 2161026 h 6867747"/>
              <a:gd name="connsiteX5421" fmla="*/ 6033217 w 10243893"/>
              <a:gd name="connsiteY5421" fmla="*/ 2345566 h 6867747"/>
              <a:gd name="connsiteX5422" fmla="*/ 6033217 w 10243893"/>
              <a:gd name="connsiteY5422" fmla="*/ 2204682 h 6867747"/>
              <a:gd name="connsiteX5423" fmla="*/ 6167329 w 10243893"/>
              <a:gd name="connsiteY5423" fmla="*/ 2161147 h 6867747"/>
              <a:gd name="connsiteX5424" fmla="*/ 6033217 w 10243893"/>
              <a:gd name="connsiteY5424" fmla="*/ 2117612 h 6867747"/>
              <a:gd name="connsiteX5425" fmla="*/ 4418313 w 10243893"/>
              <a:gd name="connsiteY5425" fmla="*/ 1976728 h 6867747"/>
              <a:gd name="connsiteX5426" fmla="*/ 4284201 w 10243893"/>
              <a:gd name="connsiteY5426" fmla="*/ 2161026 h 6867747"/>
              <a:gd name="connsiteX5427" fmla="*/ 4418313 w 10243893"/>
              <a:gd name="connsiteY5427" fmla="*/ 2345566 h 6867747"/>
              <a:gd name="connsiteX5428" fmla="*/ 4418313 w 10243893"/>
              <a:gd name="connsiteY5428" fmla="*/ 2204682 h 6867747"/>
              <a:gd name="connsiteX5429" fmla="*/ 4552304 w 10243893"/>
              <a:gd name="connsiteY5429" fmla="*/ 2161147 h 6867747"/>
              <a:gd name="connsiteX5430" fmla="*/ 4418313 w 10243893"/>
              <a:gd name="connsiteY5430" fmla="*/ 2117612 h 6867747"/>
              <a:gd name="connsiteX5431" fmla="*/ 1187536 w 10243893"/>
              <a:gd name="connsiteY5431" fmla="*/ 1976728 h 6867747"/>
              <a:gd name="connsiteX5432" fmla="*/ 1053425 w 10243893"/>
              <a:gd name="connsiteY5432" fmla="*/ 2161026 h 6867747"/>
              <a:gd name="connsiteX5433" fmla="*/ 1187536 w 10243893"/>
              <a:gd name="connsiteY5433" fmla="*/ 2345566 h 6867747"/>
              <a:gd name="connsiteX5434" fmla="*/ 1187536 w 10243893"/>
              <a:gd name="connsiteY5434" fmla="*/ 2204682 h 6867747"/>
              <a:gd name="connsiteX5435" fmla="*/ 1321648 w 10243893"/>
              <a:gd name="connsiteY5435" fmla="*/ 2161147 h 6867747"/>
              <a:gd name="connsiteX5436" fmla="*/ 1187536 w 10243893"/>
              <a:gd name="connsiteY5436" fmla="*/ 2117612 h 6867747"/>
              <a:gd name="connsiteX5437" fmla="*/ 2512571 w 10243893"/>
              <a:gd name="connsiteY5437" fmla="*/ 1976607 h 6867747"/>
              <a:gd name="connsiteX5438" fmla="*/ 2512571 w 10243893"/>
              <a:gd name="connsiteY5438" fmla="*/ 2117491 h 6867747"/>
              <a:gd name="connsiteX5439" fmla="*/ 2378459 w 10243893"/>
              <a:gd name="connsiteY5439" fmla="*/ 2161026 h 6867747"/>
              <a:gd name="connsiteX5440" fmla="*/ 2512571 w 10243893"/>
              <a:gd name="connsiteY5440" fmla="*/ 2204561 h 6867747"/>
              <a:gd name="connsiteX5441" fmla="*/ 2512571 w 10243893"/>
              <a:gd name="connsiteY5441" fmla="*/ 2345445 h 6867747"/>
              <a:gd name="connsiteX5442" fmla="*/ 2646683 w 10243893"/>
              <a:gd name="connsiteY5442" fmla="*/ 2160905 h 6867747"/>
              <a:gd name="connsiteX5443" fmla="*/ 2803046 w 10243893"/>
              <a:gd name="connsiteY5443" fmla="*/ 1976486 h 6867747"/>
              <a:gd name="connsiteX5444" fmla="*/ 2668934 w 10243893"/>
              <a:gd name="connsiteY5444" fmla="*/ 2160784 h 6867747"/>
              <a:gd name="connsiteX5445" fmla="*/ 2803046 w 10243893"/>
              <a:gd name="connsiteY5445" fmla="*/ 2345324 h 6867747"/>
              <a:gd name="connsiteX5446" fmla="*/ 2803046 w 10243893"/>
              <a:gd name="connsiteY5446" fmla="*/ 2204440 h 6867747"/>
              <a:gd name="connsiteX5447" fmla="*/ 2937157 w 10243893"/>
              <a:gd name="connsiteY5447" fmla="*/ 2160905 h 6867747"/>
              <a:gd name="connsiteX5448" fmla="*/ 2803046 w 10243893"/>
              <a:gd name="connsiteY5448" fmla="*/ 2117370 h 6867747"/>
              <a:gd name="connsiteX5449" fmla="*/ 9925845 w 10243893"/>
              <a:gd name="connsiteY5449" fmla="*/ 1914812 h 6867747"/>
              <a:gd name="connsiteX5450" fmla="*/ 9870339 w 10243893"/>
              <a:gd name="connsiteY5450" fmla="*/ 1991119 h 6867747"/>
              <a:gd name="connsiteX5451" fmla="*/ 9780608 w 10243893"/>
              <a:gd name="connsiteY5451" fmla="*/ 1961975 h 6867747"/>
              <a:gd name="connsiteX5452" fmla="*/ 9780608 w 10243893"/>
              <a:gd name="connsiteY5452" fmla="*/ 2056300 h 6867747"/>
              <a:gd name="connsiteX5453" fmla="*/ 9690878 w 10243893"/>
              <a:gd name="connsiteY5453" fmla="*/ 2085445 h 6867747"/>
              <a:gd name="connsiteX5454" fmla="*/ 9746385 w 10243893"/>
              <a:gd name="connsiteY5454" fmla="*/ 2161752 h 6867747"/>
              <a:gd name="connsiteX5455" fmla="*/ 9690878 w 10243893"/>
              <a:gd name="connsiteY5455" fmla="*/ 2238059 h 6867747"/>
              <a:gd name="connsiteX5456" fmla="*/ 9780608 w 10243893"/>
              <a:gd name="connsiteY5456" fmla="*/ 2267203 h 6867747"/>
              <a:gd name="connsiteX5457" fmla="*/ 9780608 w 10243893"/>
              <a:gd name="connsiteY5457" fmla="*/ 2361529 h 6867747"/>
              <a:gd name="connsiteX5458" fmla="*/ 9870339 w 10243893"/>
              <a:gd name="connsiteY5458" fmla="*/ 2332385 h 6867747"/>
              <a:gd name="connsiteX5459" fmla="*/ 9925845 w 10243893"/>
              <a:gd name="connsiteY5459" fmla="*/ 2408692 h 6867747"/>
              <a:gd name="connsiteX5460" fmla="*/ 9981353 w 10243893"/>
              <a:gd name="connsiteY5460" fmla="*/ 2332385 h 6867747"/>
              <a:gd name="connsiteX5461" fmla="*/ 10071083 w 10243893"/>
              <a:gd name="connsiteY5461" fmla="*/ 2361529 h 6867747"/>
              <a:gd name="connsiteX5462" fmla="*/ 10071083 w 10243893"/>
              <a:gd name="connsiteY5462" fmla="*/ 2267203 h 6867747"/>
              <a:gd name="connsiteX5463" fmla="*/ 10160813 w 10243893"/>
              <a:gd name="connsiteY5463" fmla="*/ 2238059 h 6867747"/>
              <a:gd name="connsiteX5464" fmla="*/ 10105306 w 10243893"/>
              <a:gd name="connsiteY5464" fmla="*/ 2161752 h 6867747"/>
              <a:gd name="connsiteX5465" fmla="*/ 10160813 w 10243893"/>
              <a:gd name="connsiteY5465" fmla="*/ 2085445 h 6867747"/>
              <a:gd name="connsiteX5466" fmla="*/ 10071083 w 10243893"/>
              <a:gd name="connsiteY5466" fmla="*/ 2056300 h 6867747"/>
              <a:gd name="connsiteX5467" fmla="*/ 10071083 w 10243893"/>
              <a:gd name="connsiteY5467" fmla="*/ 1961975 h 6867747"/>
              <a:gd name="connsiteX5468" fmla="*/ 9981353 w 10243893"/>
              <a:gd name="connsiteY5468" fmla="*/ 1991119 h 6867747"/>
              <a:gd name="connsiteX5469" fmla="*/ 8310578 w 10243893"/>
              <a:gd name="connsiteY5469" fmla="*/ 1914812 h 6867747"/>
              <a:gd name="connsiteX5470" fmla="*/ 8255071 w 10243893"/>
              <a:gd name="connsiteY5470" fmla="*/ 1991119 h 6867747"/>
              <a:gd name="connsiteX5471" fmla="*/ 8165341 w 10243893"/>
              <a:gd name="connsiteY5471" fmla="*/ 1961975 h 6867747"/>
              <a:gd name="connsiteX5472" fmla="*/ 8165341 w 10243893"/>
              <a:gd name="connsiteY5472" fmla="*/ 2056300 h 6867747"/>
              <a:gd name="connsiteX5473" fmla="*/ 8075610 w 10243893"/>
              <a:gd name="connsiteY5473" fmla="*/ 2085445 h 6867747"/>
              <a:gd name="connsiteX5474" fmla="*/ 8131118 w 10243893"/>
              <a:gd name="connsiteY5474" fmla="*/ 2161752 h 6867747"/>
              <a:gd name="connsiteX5475" fmla="*/ 8075610 w 10243893"/>
              <a:gd name="connsiteY5475" fmla="*/ 2238059 h 6867747"/>
              <a:gd name="connsiteX5476" fmla="*/ 8165341 w 10243893"/>
              <a:gd name="connsiteY5476" fmla="*/ 2267203 h 6867747"/>
              <a:gd name="connsiteX5477" fmla="*/ 8165341 w 10243893"/>
              <a:gd name="connsiteY5477" fmla="*/ 2361529 h 6867747"/>
              <a:gd name="connsiteX5478" fmla="*/ 8255071 w 10243893"/>
              <a:gd name="connsiteY5478" fmla="*/ 2332385 h 6867747"/>
              <a:gd name="connsiteX5479" fmla="*/ 8310578 w 10243893"/>
              <a:gd name="connsiteY5479" fmla="*/ 2408692 h 6867747"/>
              <a:gd name="connsiteX5480" fmla="*/ 8366086 w 10243893"/>
              <a:gd name="connsiteY5480" fmla="*/ 2332385 h 6867747"/>
              <a:gd name="connsiteX5481" fmla="*/ 8455815 w 10243893"/>
              <a:gd name="connsiteY5481" fmla="*/ 2361529 h 6867747"/>
              <a:gd name="connsiteX5482" fmla="*/ 8455815 w 10243893"/>
              <a:gd name="connsiteY5482" fmla="*/ 2267203 h 6867747"/>
              <a:gd name="connsiteX5483" fmla="*/ 8545546 w 10243893"/>
              <a:gd name="connsiteY5483" fmla="*/ 2238059 h 6867747"/>
              <a:gd name="connsiteX5484" fmla="*/ 8490039 w 10243893"/>
              <a:gd name="connsiteY5484" fmla="*/ 2161752 h 6867747"/>
              <a:gd name="connsiteX5485" fmla="*/ 8545546 w 10243893"/>
              <a:gd name="connsiteY5485" fmla="*/ 2085445 h 6867747"/>
              <a:gd name="connsiteX5486" fmla="*/ 8455815 w 10243893"/>
              <a:gd name="connsiteY5486" fmla="*/ 2056300 h 6867747"/>
              <a:gd name="connsiteX5487" fmla="*/ 8455815 w 10243893"/>
              <a:gd name="connsiteY5487" fmla="*/ 1961975 h 6867747"/>
              <a:gd name="connsiteX5488" fmla="*/ 8366086 w 10243893"/>
              <a:gd name="connsiteY5488" fmla="*/ 1991119 h 6867747"/>
              <a:gd name="connsiteX5489" fmla="*/ 6695795 w 10243893"/>
              <a:gd name="connsiteY5489" fmla="*/ 1914812 h 6867747"/>
              <a:gd name="connsiteX5490" fmla="*/ 6640288 w 10243893"/>
              <a:gd name="connsiteY5490" fmla="*/ 1991119 h 6867747"/>
              <a:gd name="connsiteX5491" fmla="*/ 6550558 w 10243893"/>
              <a:gd name="connsiteY5491" fmla="*/ 1961975 h 6867747"/>
              <a:gd name="connsiteX5492" fmla="*/ 6550558 w 10243893"/>
              <a:gd name="connsiteY5492" fmla="*/ 2056300 h 6867747"/>
              <a:gd name="connsiteX5493" fmla="*/ 6460827 w 10243893"/>
              <a:gd name="connsiteY5493" fmla="*/ 2085445 h 6867747"/>
              <a:gd name="connsiteX5494" fmla="*/ 6516334 w 10243893"/>
              <a:gd name="connsiteY5494" fmla="*/ 2161752 h 6867747"/>
              <a:gd name="connsiteX5495" fmla="*/ 6460827 w 10243893"/>
              <a:gd name="connsiteY5495" fmla="*/ 2238059 h 6867747"/>
              <a:gd name="connsiteX5496" fmla="*/ 6550558 w 10243893"/>
              <a:gd name="connsiteY5496" fmla="*/ 2267203 h 6867747"/>
              <a:gd name="connsiteX5497" fmla="*/ 6550558 w 10243893"/>
              <a:gd name="connsiteY5497" fmla="*/ 2361529 h 6867747"/>
              <a:gd name="connsiteX5498" fmla="*/ 6640288 w 10243893"/>
              <a:gd name="connsiteY5498" fmla="*/ 2332385 h 6867747"/>
              <a:gd name="connsiteX5499" fmla="*/ 6695795 w 10243893"/>
              <a:gd name="connsiteY5499" fmla="*/ 2408692 h 6867747"/>
              <a:gd name="connsiteX5500" fmla="*/ 6751302 w 10243893"/>
              <a:gd name="connsiteY5500" fmla="*/ 2332385 h 6867747"/>
              <a:gd name="connsiteX5501" fmla="*/ 6841033 w 10243893"/>
              <a:gd name="connsiteY5501" fmla="*/ 2361529 h 6867747"/>
              <a:gd name="connsiteX5502" fmla="*/ 6841033 w 10243893"/>
              <a:gd name="connsiteY5502" fmla="*/ 2267203 h 6867747"/>
              <a:gd name="connsiteX5503" fmla="*/ 6930763 w 10243893"/>
              <a:gd name="connsiteY5503" fmla="*/ 2238059 h 6867747"/>
              <a:gd name="connsiteX5504" fmla="*/ 6875256 w 10243893"/>
              <a:gd name="connsiteY5504" fmla="*/ 2161752 h 6867747"/>
              <a:gd name="connsiteX5505" fmla="*/ 6930763 w 10243893"/>
              <a:gd name="connsiteY5505" fmla="*/ 2085445 h 6867747"/>
              <a:gd name="connsiteX5506" fmla="*/ 6841033 w 10243893"/>
              <a:gd name="connsiteY5506" fmla="*/ 2056300 h 6867747"/>
              <a:gd name="connsiteX5507" fmla="*/ 6841033 w 10243893"/>
              <a:gd name="connsiteY5507" fmla="*/ 1961975 h 6867747"/>
              <a:gd name="connsiteX5508" fmla="*/ 6751302 w 10243893"/>
              <a:gd name="connsiteY5508" fmla="*/ 1991119 h 6867747"/>
              <a:gd name="connsiteX5509" fmla="*/ 5079439 w 10243893"/>
              <a:gd name="connsiteY5509" fmla="*/ 1914691 h 6867747"/>
              <a:gd name="connsiteX5510" fmla="*/ 5023932 w 10243893"/>
              <a:gd name="connsiteY5510" fmla="*/ 1990998 h 6867747"/>
              <a:gd name="connsiteX5511" fmla="*/ 4934202 w 10243893"/>
              <a:gd name="connsiteY5511" fmla="*/ 1961854 h 6867747"/>
              <a:gd name="connsiteX5512" fmla="*/ 4934202 w 10243893"/>
              <a:gd name="connsiteY5512" fmla="*/ 2056180 h 6867747"/>
              <a:gd name="connsiteX5513" fmla="*/ 4844472 w 10243893"/>
              <a:gd name="connsiteY5513" fmla="*/ 2085324 h 6867747"/>
              <a:gd name="connsiteX5514" fmla="*/ 4899979 w 10243893"/>
              <a:gd name="connsiteY5514" fmla="*/ 2161631 h 6867747"/>
              <a:gd name="connsiteX5515" fmla="*/ 4844472 w 10243893"/>
              <a:gd name="connsiteY5515" fmla="*/ 2237938 h 6867747"/>
              <a:gd name="connsiteX5516" fmla="*/ 4934202 w 10243893"/>
              <a:gd name="connsiteY5516" fmla="*/ 2267082 h 6867747"/>
              <a:gd name="connsiteX5517" fmla="*/ 4934202 w 10243893"/>
              <a:gd name="connsiteY5517" fmla="*/ 2361408 h 6867747"/>
              <a:gd name="connsiteX5518" fmla="*/ 5023932 w 10243893"/>
              <a:gd name="connsiteY5518" fmla="*/ 2332264 h 6867747"/>
              <a:gd name="connsiteX5519" fmla="*/ 5079439 w 10243893"/>
              <a:gd name="connsiteY5519" fmla="*/ 2408571 h 6867747"/>
              <a:gd name="connsiteX5520" fmla="*/ 5134946 w 10243893"/>
              <a:gd name="connsiteY5520" fmla="*/ 2332264 h 6867747"/>
              <a:gd name="connsiteX5521" fmla="*/ 5224677 w 10243893"/>
              <a:gd name="connsiteY5521" fmla="*/ 2361408 h 6867747"/>
              <a:gd name="connsiteX5522" fmla="*/ 5224677 w 10243893"/>
              <a:gd name="connsiteY5522" fmla="*/ 2267082 h 6867747"/>
              <a:gd name="connsiteX5523" fmla="*/ 5314407 w 10243893"/>
              <a:gd name="connsiteY5523" fmla="*/ 2237938 h 6867747"/>
              <a:gd name="connsiteX5524" fmla="*/ 5259021 w 10243893"/>
              <a:gd name="connsiteY5524" fmla="*/ 2161631 h 6867747"/>
              <a:gd name="connsiteX5525" fmla="*/ 5314407 w 10243893"/>
              <a:gd name="connsiteY5525" fmla="*/ 2085324 h 6867747"/>
              <a:gd name="connsiteX5526" fmla="*/ 5224677 w 10243893"/>
              <a:gd name="connsiteY5526" fmla="*/ 2056180 h 6867747"/>
              <a:gd name="connsiteX5527" fmla="*/ 5224677 w 10243893"/>
              <a:gd name="connsiteY5527" fmla="*/ 1961854 h 6867747"/>
              <a:gd name="connsiteX5528" fmla="*/ 5134946 w 10243893"/>
              <a:gd name="connsiteY5528" fmla="*/ 1990998 h 6867747"/>
              <a:gd name="connsiteX5529" fmla="*/ 3464656 w 10243893"/>
              <a:gd name="connsiteY5529" fmla="*/ 1914691 h 6867747"/>
              <a:gd name="connsiteX5530" fmla="*/ 3409149 w 10243893"/>
              <a:gd name="connsiteY5530" fmla="*/ 1990998 h 6867747"/>
              <a:gd name="connsiteX5531" fmla="*/ 3319418 w 10243893"/>
              <a:gd name="connsiteY5531" fmla="*/ 1961854 h 6867747"/>
              <a:gd name="connsiteX5532" fmla="*/ 3319418 w 10243893"/>
              <a:gd name="connsiteY5532" fmla="*/ 2056180 h 6867747"/>
              <a:gd name="connsiteX5533" fmla="*/ 3229688 w 10243893"/>
              <a:gd name="connsiteY5533" fmla="*/ 2085324 h 6867747"/>
              <a:gd name="connsiteX5534" fmla="*/ 3285195 w 10243893"/>
              <a:gd name="connsiteY5534" fmla="*/ 2161631 h 6867747"/>
              <a:gd name="connsiteX5535" fmla="*/ 3229688 w 10243893"/>
              <a:gd name="connsiteY5535" fmla="*/ 2237938 h 6867747"/>
              <a:gd name="connsiteX5536" fmla="*/ 3319418 w 10243893"/>
              <a:gd name="connsiteY5536" fmla="*/ 2267082 h 6867747"/>
              <a:gd name="connsiteX5537" fmla="*/ 3319418 w 10243893"/>
              <a:gd name="connsiteY5537" fmla="*/ 2361408 h 6867747"/>
              <a:gd name="connsiteX5538" fmla="*/ 3409149 w 10243893"/>
              <a:gd name="connsiteY5538" fmla="*/ 2332264 h 6867747"/>
              <a:gd name="connsiteX5539" fmla="*/ 3464656 w 10243893"/>
              <a:gd name="connsiteY5539" fmla="*/ 2408571 h 6867747"/>
              <a:gd name="connsiteX5540" fmla="*/ 3520163 w 10243893"/>
              <a:gd name="connsiteY5540" fmla="*/ 2332264 h 6867747"/>
              <a:gd name="connsiteX5541" fmla="*/ 3609893 w 10243893"/>
              <a:gd name="connsiteY5541" fmla="*/ 2361408 h 6867747"/>
              <a:gd name="connsiteX5542" fmla="*/ 3609893 w 10243893"/>
              <a:gd name="connsiteY5542" fmla="*/ 2267082 h 6867747"/>
              <a:gd name="connsiteX5543" fmla="*/ 3699623 w 10243893"/>
              <a:gd name="connsiteY5543" fmla="*/ 2237938 h 6867747"/>
              <a:gd name="connsiteX5544" fmla="*/ 3644116 w 10243893"/>
              <a:gd name="connsiteY5544" fmla="*/ 2161631 h 6867747"/>
              <a:gd name="connsiteX5545" fmla="*/ 3699623 w 10243893"/>
              <a:gd name="connsiteY5545" fmla="*/ 2085324 h 6867747"/>
              <a:gd name="connsiteX5546" fmla="*/ 3609893 w 10243893"/>
              <a:gd name="connsiteY5546" fmla="*/ 2056180 h 6867747"/>
              <a:gd name="connsiteX5547" fmla="*/ 3609893 w 10243893"/>
              <a:gd name="connsiteY5547" fmla="*/ 1961854 h 6867747"/>
              <a:gd name="connsiteX5548" fmla="*/ 3520163 w 10243893"/>
              <a:gd name="connsiteY5548" fmla="*/ 1990998 h 6867747"/>
              <a:gd name="connsiteX5549" fmla="*/ 1849630 w 10243893"/>
              <a:gd name="connsiteY5549" fmla="*/ 1914691 h 6867747"/>
              <a:gd name="connsiteX5550" fmla="*/ 1794123 w 10243893"/>
              <a:gd name="connsiteY5550" fmla="*/ 1990998 h 6867747"/>
              <a:gd name="connsiteX5551" fmla="*/ 1704393 w 10243893"/>
              <a:gd name="connsiteY5551" fmla="*/ 1961854 h 6867747"/>
              <a:gd name="connsiteX5552" fmla="*/ 1704393 w 10243893"/>
              <a:gd name="connsiteY5552" fmla="*/ 2056180 h 6867747"/>
              <a:gd name="connsiteX5553" fmla="*/ 1614663 w 10243893"/>
              <a:gd name="connsiteY5553" fmla="*/ 2085324 h 6867747"/>
              <a:gd name="connsiteX5554" fmla="*/ 1670170 w 10243893"/>
              <a:gd name="connsiteY5554" fmla="*/ 2161631 h 6867747"/>
              <a:gd name="connsiteX5555" fmla="*/ 1614663 w 10243893"/>
              <a:gd name="connsiteY5555" fmla="*/ 2237938 h 6867747"/>
              <a:gd name="connsiteX5556" fmla="*/ 1704393 w 10243893"/>
              <a:gd name="connsiteY5556" fmla="*/ 2267082 h 6867747"/>
              <a:gd name="connsiteX5557" fmla="*/ 1704393 w 10243893"/>
              <a:gd name="connsiteY5557" fmla="*/ 2361408 h 6867747"/>
              <a:gd name="connsiteX5558" fmla="*/ 1794123 w 10243893"/>
              <a:gd name="connsiteY5558" fmla="*/ 2332264 h 6867747"/>
              <a:gd name="connsiteX5559" fmla="*/ 1849630 w 10243893"/>
              <a:gd name="connsiteY5559" fmla="*/ 2408571 h 6867747"/>
              <a:gd name="connsiteX5560" fmla="*/ 1905137 w 10243893"/>
              <a:gd name="connsiteY5560" fmla="*/ 2332264 h 6867747"/>
              <a:gd name="connsiteX5561" fmla="*/ 1994868 w 10243893"/>
              <a:gd name="connsiteY5561" fmla="*/ 2361408 h 6867747"/>
              <a:gd name="connsiteX5562" fmla="*/ 1994868 w 10243893"/>
              <a:gd name="connsiteY5562" fmla="*/ 2267082 h 6867747"/>
              <a:gd name="connsiteX5563" fmla="*/ 2084598 w 10243893"/>
              <a:gd name="connsiteY5563" fmla="*/ 2237938 h 6867747"/>
              <a:gd name="connsiteX5564" fmla="*/ 2029091 w 10243893"/>
              <a:gd name="connsiteY5564" fmla="*/ 2161631 h 6867747"/>
              <a:gd name="connsiteX5565" fmla="*/ 2084598 w 10243893"/>
              <a:gd name="connsiteY5565" fmla="*/ 2085324 h 6867747"/>
              <a:gd name="connsiteX5566" fmla="*/ 1994868 w 10243893"/>
              <a:gd name="connsiteY5566" fmla="*/ 2056180 h 6867747"/>
              <a:gd name="connsiteX5567" fmla="*/ 1994868 w 10243893"/>
              <a:gd name="connsiteY5567" fmla="*/ 1961854 h 6867747"/>
              <a:gd name="connsiteX5568" fmla="*/ 1905137 w 10243893"/>
              <a:gd name="connsiteY5568" fmla="*/ 1990998 h 6867747"/>
              <a:gd name="connsiteX5569" fmla="*/ 8689695 w 10243893"/>
              <a:gd name="connsiteY5569" fmla="*/ 1885305 h 6867747"/>
              <a:gd name="connsiteX5570" fmla="*/ 8689574 w 10243893"/>
              <a:gd name="connsiteY5570" fmla="*/ 1885426 h 6867747"/>
              <a:gd name="connsiteX5571" fmla="*/ 8472746 w 10243893"/>
              <a:gd name="connsiteY5571" fmla="*/ 1955928 h 6867747"/>
              <a:gd name="connsiteX5572" fmla="*/ 8472746 w 10243893"/>
              <a:gd name="connsiteY5572" fmla="*/ 2042998 h 6867747"/>
              <a:gd name="connsiteX5573" fmla="*/ 8555583 w 10243893"/>
              <a:gd name="connsiteY5573" fmla="*/ 2069845 h 6867747"/>
              <a:gd name="connsiteX5574" fmla="*/ 7074791 w 10243893"/>
              <a:gd name="connsiteY5574" fmla="*/ 1885305 h 6867747"/>
              <a:gd name="connsiteX5575" fmla="*/ 7074670 w 10243893"/>
              <a:gd name="connsiteY5575" fmla="*/ 1885426 h 6867747"/>
              <a:gd name="connsiteX5576" fmla="*/ 6857842 w 10243893"/>
              <a:gd name="connsiteY5576" fmla="*/ 1955928 h 6867747"/>
              <a:gd name="connsiteX5577" fmla="*/ 6857842 w 10243893"/>
              <a:gd name="connsiteY5577" fmla="*/ 2042998 h 6867747"/>
              <a:gd name="connsiteX5578" fmla="*/ 6940679 w 10243893"/>
              <a:gd name="connsiteY5578" fmla="*/ 2069845 h 6867747"/>
              <a:gd name="connsiteX5579" fmla="*/ 5459886 w 10243893"/>
              <a:gd name="connsiteY5579" fmla="*/ 1885305 h 6867747"/>
              <a:gd name="connsiteX5580" fmla="*/ 5459766 w 10243893"/>
              <a:gd name="connsiteY5580" fmla="*/ 1885426 h 6867747"/>
              <a:gd name="connsiteX5581" fmla="*/ 5242937 w 10243893"/>
              <a:gd name="connsiteY5581" fmla="*/ 1955928 h 6867747"/>
              <a:gd name="connsiteX5582" fmla="*/ 5242937 w 10243893"/>
              <a:gd name="connsiteY5582" fmla="*/ 2042998 h 6867747"/>
              <a:gd name="connsiteX5583" fmla="*/ 5325775 w 10243893"/>
              <a:gd name="connsiteY5583" fmla="*/ 2069845 h 6867747"/>
              <a:gd name="connsiteX5584" fmla="*/ 3844982 w 10243893"/>
              <a:gd name="connsiteY5584" fmla="*/ 1885305 h 6867747"/>
              <a:gd name="connsiteX5585" fmla="*/ 3844861 w 10243893"/>
              <a:gd name="connsiteY5585" fmla="*/ 1885426 h 6867747"/>
              <a:gd name="connsiteX5586" fmla="*/ 3628033 w 10243893"/>
              <a:gd name="connsiteY5586" fmla="*/ 1955928 h 6867747"/>
              <a:gd name="connsiteX5587" fmla="*/ 3628033 w 10243893"/>
              <a:gd name="connsiteY5587" fmla="*/ 2042998 h 6867747"/>
              <a:gd name="connsiteX5588" fmla="*/ 3710870 w 10243893"/>
              <a:gd name="connsiteY5588" fmla="*/ 2069845 h 6867747"/>
              <a:gd name="connsiteX5589" fmla="*/ 2229956 w 10243893"/>
              <a:gd name="connsiteY5589" fmla="*/ 1885305 h 6867747"/>
              <a:gd name="connsiteX5590" fmla="*/ 2229836 w 10243893"/>
              <a:gd name="connsiteY5590" fmla="*/ 1885426 h 6867747"/>
              <a:gd name="connsiteX5591" fmla="*/ 2013007 w 10243893"/>
              <a:gd name="connsiteY5591" fmla="*/ 1955928 h 6867747"/>
              <a:gd name="connsiteX5592" fmla="*/ 2013007 w 10243893"/>
              <a:gd name="connsiteY5592" fmla="*/ 2042998 h 6867747"/>
              <a:gd name="connsiteX5593" fmla="*/ 2095845 w 10243893"/>
              <a:gd name="connsiteY5593" fmla="*/ 2069845 h 6867747"/>
              <a:gd name="connsiteX5594" fmla="*/ 615052 w 10243893"/>
              <a:gd name="connsiteY5594" fmla="*/ 1885305 h 6867747"/>
              <a:gd name="connsiteX5595" fmla="*/ 614931 w 10243893"/>
              <a:gd name="connsiteY5595" fmla="*/ 1885426 h 6867747"/>
              <a:gd name="connsiteX5596" fmla="*/ 398103 w 10243893"/>
              <a:gd name="connsiteY5596" fmla="*/ 1955928 h 6867747"/>
              <a:gd name="connsiteX5597" fmla="*/ 398103 w 10243893"/>
              <a:gd name="connsiteY5597" fmla="*/ 2042998 h 6867747"/>
              <a:gd name="connsiteX5598" fmla="*/ 480940 w 10243893"/>
              <a:gd name="connsiteY5598" fmla="*/ 2069845 h 6867747"/>
              <a:gd name="connsiteX5599" fmla="*/ 3084934 w 10243893"/>
              <a:gd name="connsiteY5599" fmla="*/ 1884942 h 6867747"/>
              <a:gd name="connsiteX5600" fmla="*/ 3218925 w 10243893"/>
              <a:gd name="connsiteY5600" fmla="*/ 2069482 h 6867747"/>
              <a:gd name="connsiteX5601" fmla="*/ 3301763 w 10243893"/>
              <a:gd name="connsiteY5601" fmla="*/ 2042635 h 6867747"/>
              <a:gd name="connsiteX5602" fmla="*/ 3301763 w 10243893"/>
              <a:gd name="connsiteY5602" fmla="*/ 1955565 h 6867747"/>
              <a:gd name="connsiteX5603" fmla="*/ 3301884 w 10243893"/>
              <a:gd name="connsiteY5603" fmla="*/ 1955445 h 6867747"/>
              <a:gd name="connsiteX5604" fmla="*/ 1469909 w 10243893"/>
              <a:gd name="connsiteY5604" fmla="*/ 1884942 h 6867747"/>
              <a:gd name="connsiteX5605" fmla="*/ 1604021 w 10243893"/>
              <a:gd name="connsiteY5605" fmla="*/ 2069482 h 6867747"/>
              <a:gd name="connsiteX5606" fmla="*/ 1686858 w 10243893"/>
              <a:gd name="connsiteY5606" fmla="*/ 2042635 h 6867747"/>
              <a:gd name="connsiteX5607" fmla="*/ 1686858 w 10243893"/>
              <a:gd name="connsiteY5607" fmla="*/ 1955565 h 6867747"/>
              <a:gd name="connsiteX5608" fmla="*/ 1686858 w 10243893"/>
              <a:gd name="connsiteY5608" fmla="*/ 1955445 h 6867747"/>
              <a:gd name="connsiteX5609" fmla="*/ 9545157 w 10243893"/>
              <a:gd name="connsiteY5609" fmla="*/ 1884821 h 6867747"/>
              <a:gd name="connsiteX5610" fmla="*/ 9679269 w 10243893"/>
              <a:gd name="connsiteY5610" fmla="*/ 2069361 h 6867747"/>
              <a:gd name="connsiteX5611" fmla="*/ 9762106 w 10243893"/>
              <a:gd name="connsiteY5611" fmla="*/ 2042514 h 6867747"/>
              <a:gd name="connsiteX5612" fmla="*/ 9762106 w 10243893"/>
              <a:gd name="connsiteY5612" fmla="*/ 1955445 h 6867747"/>
              <a:gd name="connsiteX5613" fmla="*/ 9762106 w 10243893"/>
              <a:gd name="connsiteY5613" fmla="*/ 1955323 h 6867747"/>
              <a:gd name="connsiteX5614" fmla="*/ 7930374 w 10243893"/>
              <a:gd name="connsiteY5614" fmla="*/ 1884821 h 6867747"/>
              <a:gd name="connsiteX5615" fmla="*/ 8064364 w 10243893"/>
              <a:gd name="connsiteY5615" fmla="*/ 2069361 h 6867747"/>
              <a:gd name="connsiteX5616" fmla="*/ 8147202 w 10243893"/>
              <a:gd name="connsiteY5616" fmla="*/ 2042514 h 6867747"/>
              <a:gd name="connsiteX5617" fmla="*/ 8147202 w 10243893"/>
              <a:gd name="connsiteY5617" fmla="*/ 1955445 h 6867747"/>
              <a:gd name="connsiteX5618" fmla="*/ 8147322 w 10243893"/>
              <a:gd name="connsiteY5618" fmla="*/ 1955323 h 6867747"/>
              <a:gd name="connsiteX5619" fmla="*/ 6315590 w 10243893"/>
              <a:gd name="connsiteY5619" fmla="*/ 1884821 h 6867747"/>
              <a:gd name="connsiteX5620" fmla="*/ 6449702 w 10243893"/>
              <a:gd name="connsiteY5620" fmla="*/ 2069361 h 6867747"/>
              <a:gd name="connsiteX5621" fmla="*/ 6532539 w 10243893"/>
              <a:gd name="connsiteY5621" fmla="*/ 2042514 h 6867747"/>
              <a:gd name="connsiteX5622" fmla="*/ 6532539 w 10243893"/>
              <a:gd name="connsiteY5622" fmla="*/ 1955445 h 6867747"/>
              <a:gd name="connsiteX5623" fmla="*/ 6532539 w 10243893"/>
              <a:gd name="connsiteY5623" fmla="*/ 1955323 h 6867747"/>
              <a:gd name="connsiteX5624" fmla="*/ 4700444 w 10243893"/>
              <a:gd name="connsiteY5624" fmla="*/ 1884821 h 6867747"/>
              <a:gd name="connsiteX5625" fmla="*/ 4834555 w 10243893"/>
              <a:gd name="connsiteY5625" fmla="*/ 2069361 h 6867747"/>
              <a:gd name="connsiteX5626" fmla="*/ 4917393 w 10243893"/>
              <a:gd name="connsiteY5626" fmla="*/ 2042514 h 6867747"/>
              <a:gd name="connsiteX5627" fmla="*/ 4917393 w 10243893"/>
              <a:gd name="connsiteY5627" fmla="*/ 1955445 h 6867747"/>
              <a:gd name="connsiteX5628" fmla="*/ 4917393 w 10243893"/>
              <a:gd name="connsiteY5628" fmla="*/ 1955323 h 6867747"/>
              <a:gd name="connsiteX5629" fmla="*/ 8864319 w 10243893"/>
              <a:gd name="connsiteY5629" fmla="*/ 1828588 h 6867747"/>
              <a:gd name="connsiteX5630" fmla="*/ 8719081 w 10243893"/>
              <a:gd name="connsiteY5630" fmla="*/ 1875751 h 6867747"/>
              <a:gd name="connsiteX5631" fmla="*/ 8719081 w 10243893"/>
              <a:gd name="connsiteY5631" fmla="*/ 1875630 h 6867747"/>
              <a:gd name="connsiteX5632" fmla="*/ 8573844 w 10243893"/>
              <a:gd name="connsiteY5632" fmla="*/ 2075528 h 6867747"/>
              <a:gd name="connsiteX5633" fmla="*/ 8808811 w 10243893"/>
              <a:gd name="connsiteY5633" fmla="*/ 2151835 h 6867747"/>
              <a:gd name="connsiteX5634" fmla="*/ 8954049 w 10243893"/>
              <a:gd name="connsiteY5634" fmla="*/ 2104673 h 6867747"/>
              <a:gd name="connsiteX5635" fmla="*/ 8954049 w 10243893"/>
              <a:gd name="connsiteY5635" fmla="*/ 1952059 h 6867747"/>
              <a:gd name="connsiteX5636" fmla="*/ 7249414 w 10243893"/>
              <a:gd name="connsiteY5636" fmla="*/ 1828588 h 6867747"/>
              <a:gd name="connsiteX5637" fmla="*/ 7104177 w 10243893"/>
              <a:gd name="connsiteY5637" fmla="*/ 1875751 h 6867747"/>
              <a:gd name="connsiteX5638" fmla="*/ 7104177 w 10243893"/>
              <a:gd name="connsiteY5638" fmla="*/ 1875630 h 6867747"/>
              <a:gd name="connsiteX5639" fmla="*/ 6958940 w 10243893"/>
              <a:gd name="connsiteY5639" fmla="*/ 2075528 h 6867747"/>
              <a:gd name="connsiteX5640" fmla="*/ 7193907 w 10243893"/>
              <a:gd name="connsiteY5640" fmla="*/ 2151835 h 6867747"/>
              <a:gd name="connsiteX5641" fmla="*/ 7339145 w 10243893"/>
              <a:gd name="connsiteY5641" fmla="*/ 2104673 h 6867747"/>
              <a:gd name="connsiteX5642" fmla="*/ 7339145 w 10243893"/>
              <a:gd name="connsiteY5642" fmla="*/ 1952059 h 6867747"/>
              <a:gd name="connsiteX5643" fmla="*/ 5634510 w 10243893"/>
              <a:gd name="connsiteY5643" fmla="*/ 1828588 h 6867747"/>
              <a:gd name="connsiteX5644" fmla="*/ 5489273 w 10243893"/>
              <a:gd name="connsiteY5644" fmla="*/ 1875751 h 6867747"/>
              <a:gd name="connsiteX5645" fmla="*/ 5489273 w 10243893"/>
              <a:gd name="connsiteY5645" fmla="*/ 1875630 h 6867747"/>
              <a:gd name="connsiteX5646" fmla="*/ 5344035 w 10243893"/>
              <a:gd name="connsiteY5646" fmla="*/ 2075528 h 6867747"/>
              <a:gd name="connsiteX5647" fmla="*/ 5579003 w 10243893"/>
              <a:gd name="connsiteY5647" fmla="*/ 2151835 h 6867747"/>
              <a:gd name="connsiteX5648" fmla="*/ 5724240 w 10243893"/>
              <a:gd name="connsiteY5648" fmla="*/ 2104673 h 6867747"/>
              <a:gd name="connsiteX5649" fmla="*/ 5724240 w 10243893"/>
              <a:gd name="connsiteY5649" fmla="*/ 1952059 h 6867747"/>
              <a:gd name="connsiteX5650" fmla="*/ 4019606 w 10243893"/>
              <a:gd name="connsiteY5650" fmla="*/ 1828588 h 6867747"/>
              <a:gd name="connsiteX5651" fmla="*/ 3874368 w 10243893"/>
              <a:gd name="connsiteY5651" fmla="*/ 1875751 h 6867747"/>
              <a:gd name="connsiteX5652" fmla="*/ 3874368 w 10243893"/>
              <a:gd name="connsiteY5652" fmla="*/ 1875630 h 6867747"/>
              <a:gd name="connsiteX5653" fmla="*/ 3729130 w 10243893"/>
              <a:gd name="connsiteY5653" fmla="*/ 2075528 h 6867747"/>
              <a:gd name="connsiteX5654" fmla="*/ 3964098 w 10243893"/>
              <a:gd name="connsiteY5654" fmla="*/ 2151835 h 6867747"/>
              <a:gd name="connsiteX5655" fmla="*/ 4109336 w 10243893"/>
              <a:gd name="connsiteY5655" fmla="*/ 2104673 h 6867747"/>
              <a:gd name="connsiteX5656" fmla="*/ 4109336 w 10243893"/>
              <a:gd name="connsiteY5656" fmla="*/ 1952059 h 6867747"/>
              <a:gd name="connsiteX5657" fmla="*/ 2910190 w 10243893"/>
              <a:gd name="connsiteY5657" fmla="*/ 1828588 h 6867747"/>
              <a:gd name="connsiteX5658" fmla="*/ 2820581 w 10243893"/>
              <a:gd name="connsiteY5658" fmla="*/ 1952179 h 6867747"/>
              <a:gd name="connsiteX5659" fmla="*/ 2820581 w 10243893"/>
              <a:gd name="connsiteY5659" fmla="*/ 2104794 h 6867747"/>
              <a:gd name="connsiteX5660" fmla="*/ 2965818 w 10243893"/>
              <a:gd name="connsiteY5660" fmla="*/ 2151956 h 6867747"/>
              <a:gd name="connsiteX5661" fmla="*/ 3200665 w 10243893"/>
              <a:gd name="connsiteY5661" fmla="*/ 2075649 h 6867747"/>
              <a:gd name="connsiteX5662" fmla="*/ 3055548 w 10243893"/>
              <a:gd name="connsiteY5662" fmla="*/ 1875751 h 6867747"/>
              <a:gd name="connsiteX5663" fmla="*/ 2910311 w 10243893"/>
              <a:gd name="connsiteY5663" fmla="*/ 1828588 h 6867747"/>
              <a:gd name="connsiteX5664" fmla="*/ 1295285 w 10243893"/>
              <a:gd name="connsiteY5664" fmla="*/ 1828588 h 6867747"/>
              <a:gd name="connsiteX5665" fmla="*/ 1205555 w 10243893"/>
              <a:gd name="connsiteY5665" fmla="*/ 1952179 h 6867747"/>
              <a:gd name="connsiteX5666" fmla="*/ 1205555 w 10243893"/>
              <a:gd name="connsiteY5666" fmla="*/ 2104794 h 6867747"/>
              <a:gd name="connsiteX5667" fmla="*/ 1350792 w 10243893"/>
              <a:gd name="connsiteY5667" fmla="*/ 2151956 h 6867747"/>
              <a:gd name="connsiteX5668" fmla="*/ 1585760 w 10243893"/>
              <a:gd name="connsiteY5668" fmla="*/ 2075649 h 6867747"/>
              <a:gd name="connsiteX5669" fmla="*/ 1440644 w 10243893"/>
              <a:gd name="connsiteY5669" fmla="*/ 1875751 h 6867747"/>
              <a:gd name="connsiteX5670" fmla="*/ 1295406 w 10243893"/>
              <a:gd name="connsiteY5670" fmla="*/ 1828588 h 6867747"/>
              <a:gd name="connsiteX5671" fmla="*/ 9370654 w 10243893"/>
              <a:gd name="connsiteY5671" fmla="*/ 1828468 h 6867747"/>
              <a:gd name="connsiteX5672" fmla="*/ 9280924 w 10243893"/>
              <a:gd name="connsiteY5672" fmla="*/ 1952059 h 6867747"/>
              <a:gd name="connsiteX5673" fmla="*/ 9280924 w 10243893"/>
              <a:gd name="connsiteY5673" fmla="*/ 2104673 h 6867747"/>
              <a:gd name="connsiteX5674" fmla="*/ 9426161 w 10243893"/>
              <a:gd name="connsiteY5674" fmla="*/ 2151835 h 6867747"/>
              <a:gd name="connsiteX5675" fmla="*/ 9661008 w 10243893"/>
              <a:gd name="connsiteY5675" fmla="*/ 2075528 h 6867747"/>
              <a:gd name="connsiteX5676" fmla="*/ 9515892 w 10243893"/>
              <a:gd name="connsiteY5676" fmla="*/ 1875630 h 6867747"/>
              <a:gd name="connsiteX5677" fmla="*/ 7755629 w 10243893"/>
              <a:gd name="connsiteY5677" fmla="*/ 1828468 h 6867747"/>
              <a:gd name="connsiteX5678" fmla="*/ 7666019 w 10243893"/>
              <a:gd name="connsiteY5678" fmla="*/ 1952059 h 6867747"/>
              <a:gd name="connsiteX5679" fmla="*/ 7666019 w 10243893"/>
              <a:gd name="connsiteY5679" fmla="*/ 2104673 h 6867747"/>
              <a:gd name="connsiteX5680" fmla="*/ 7811257 w 10243893"/>
              <a:gd name="connsiteY5680" fmla="*/ 2151835 h 6867747"/>
              <a:gd name="connsiteX5681" fmla="*/ 8046103 w 10243893"/>
              <a:gd name="connsiteY5681" fmla="*/ 2075528 h 6867747"/>
              <a:gd name="connsiteX5682" fmla="*/ 7900987 w 10243893"/>
              <a:gd name="connsiteY5682" fmla="*/ 1875630 h 6867747"/>
              <a:gd name="connsiteX5683" fmla="*/ 7755750 w 10243893"/>
              <a:gd name="connsiteY5683" fmla="*/ 1828468 h 6867747"/>
              <a:gd name="connsiteX5684" fmla="*/ 6140966 w 10243893"/>
              <a:gd name="connsiteY5684" fmla="*/ 1828468 h 6867747"/>
              <a:gd name="connsiteX5685" fmla="*/ 6051236 w 10243893"/>
              <a:gd name="connsiteY5685" fmla="*/ 1952059 h 6867747"/>
              <a:gd name="connsiteX5686" fmla="*/ 6051236 w 10243893"/>
              <a:gd name="connsiteY5686" fmla="*/ 2104673 h 6867747"/>
              <a:gd name="connsiteX5687" fmla="*/ 6196474 w 10243893"/>
              <a:gd name="connsiteY5687" fmla="*/ 2151835 h 6867747"/>
              <a:gd name="connsiteX5688" fmla="*/ 6431441 w 10243893"/>
              <a:gd name="connsiteY5688" fmla="*/ 2075528 h 6867747"/>
              <a:gd name="connsiteX5689" fmla="*/ 6286325 w 10243893"/>
              <a:gd name="connsiteY5689" fmla="*/ 1875630 h 6867747"/>
              <a:gd name="connsiteX5690" fmla="*/ 6141087 w 10243893"/>
              <a:gd name="connsiteY5690" fmla="*/ 1828468 h 6867747"/>
              <a:gd name="connsiteX5691" fmla="*/ 4525941 w 10243893"/>
              <a:gd name="connsiteY5691" fmla="*/ 1828468 h 6867747"/>
              <a:gd name="connsiteX5692" fmla="*/ 4436211 w 10243893"/>
              <a:gd name="connsiteY5692" fmla="*/ 1952059 h 6867747"/>
              <a:gd name="connsiteX5693" fmla="*/ 4436211 w 10243893"/>
              <a:gd name="connsiteY5693" fmla="*/ 2104673 h 6867747"/>
              <a:gd name="connsiteX5694" fmla="*/ 4581448 w 10243893"/>
              <a:gd name="connsiteY5694" fmla="*/ 2151835 h 6867747"/>
              <a:gd name="connsiteX5695" fmla="*/ 4816295 w 10243893"/>
              <a:gd name="connsiteY5695" fmla="*/ 2075528 h 6867747"/>
              <a:gd name="connsiteX5696" fmla="*/ 4671178 w 10243893"/>
              <a:gd name="connsiteY5696" fmla="*/ 1875630 h 6867747"/>
              <a:gd name="connsiteX5697" fmla="*/ 2404580 w 10243893"/>
              <a:gd name="connsiteY5697" fmla="*/ 1828347 h 6867747"/>
              <a:gd name="connsiteX5698" fmla="*/ 2259343 w 10243893"/>
              <a:gd name="connsiteY5698" fmla="*/ 1875510 h 6867747"/>
              <a:gd name="connsiteX5699" fmla="*/ 2259343 w 10243893"/>
              <a:gd name="connsiteY5699" fmla="*/ 1875389 h 6867747"/>
              <a:gd name="connsiteX5700" fmla="*/ 2114105 w 10243893"/>
              <a:gd name="connsiteY5700" fmla="*/ 2075287 h 6867747"/>
              <a:gd name="connsiteX5701" fmla="*/ 2349073 w 10243893"/>
              <a:gd name="connsiteY5701" fmla="*/ 2151594 h 6867747"/>
              <a:gd name="connsiteX5702" fmla="*/ 2494310 w 10243893"/>
              <a:gd name="connsiteY5702" fmla="*/ 2104431 h 6867747"/>
              <a:gd name="connsiteX5703" fmla="*/ 2494310 w 10243893"/>
              <a:gd name="connsiteY5703" fmla="*/ 1951817 h 6867747"/>
              <a:gd name="connsiteX5704" fmla="*/ 789676 w 10243893"/>
              <a:gd name="connsiteY5704" fmla="*/ 1828347 h 6867747"/>
              <a:gd name="connsiteX5705" fmla="*/ 644438 w 10243893"/>
              <a:gd name="connsiteY5705" fmla="*/ 1875510 h 6867747"/>
              <a:gd name="connsiteX5706" fmla="*/ 644438 w 10243893"/>
              <a:gd name="connsiteY5706" fmla="*/ 1875389 h 6867747"/>
              <a:gd name="connsiteX5707" fmla="*/ 499201 w 10243893"/>
              <a:gd name="connsiteY5707" fmla="*/ 2075287 h 6867747"/>
              <a:gd name="connsiteX5708" fmla="*/ 734168 w 10243893"/>
              <a:gd name="connsiteY5708" fmla="*/ 2151594 h 6867747"/>
              <a:gd name="connsiteX5709" fmla="*/ 879406 w 10243893"/>
              <a:gd name="connsiteY5709" fmla="*/ 2104431 h 6867747"/>
              <a:gd name="connsiteX5710" fmla="*/ 879406 w 10243893"/>
              <a:gd name="connsiteY5710" fmla="*/ 1951817 h 6867747"/>
              <a:gd name="connsiteX5711" fmla="*/ 9117909 w 10243893"/>
              <a:gd name="connsiteY5711" fmla="*/ 1746477 h 6867747"/>
              <a:gd name="connsiteX5712" fmla="*/ 9117909 w 10243893"/>
              <a:gd name="connsiteY5712" fmla="*/ 1746598 h 6867747"/>
              <a:gd name="connsiteX5713" fmla="*/ 8972672 w 10243893"/>
              <a:gd name="connsiteY5713" fmla="*/ 1793761 h 6867747"/>
              <a:gd name="connsiteX5714" fmla="*/ 8972672 w 10243893"/>
              <a:gd name="connsiteY5714" fmla="*/ 1946375 h 6867747"/>
              <a:gd name="connsiteX5715" fmla="*/ 9117909 w 10243893"/>
              <a:gd name="connsiteY5715" fmla="*/ 2146031 h 6867747"/>
              <a:gd name="connsiteX5716" fmla="*/ 9263147 w 10243893"/>
              <a:gd name="connsiteY5716" fmla="*/ 1946254 h 6867747"/>
              <a:gd name="connsiteX5717" fmla="*/ 9263147 w 10243893"/>
              <a:gd name="connsiteY5717" fmla="*/ 1793761 h 6867747"/>
              <a:gd name="connsiteX5718" fmla="*/ 7502642 w 10243893"/>
              <a:gd name="connsiteY5718" fmla="*/ 1746477 h 6867747"/>
              <a:gd name="connsiteX5719" fmla="*/ 7502642 w 10243893"/>
              <a:gd name="connsiteY5719" fmla="*/ 1746598 h 6867747"/>
              <a:gd name="connsiteX5720" fmla="*/ 7357405 w 10243893"/>
              <a:gd name="connsiteY5720" fmla="*/ 1793761 h 6867747"/>
              <a:gd name="connsiteX5721" fmla="*/ 7357405 w 10243893"/>
              <a:gd name="connsiteY5721" fmla="*/ 1946375 h 6867747"/>
              <a:gd name="connsiteX5722" fmla="*/ 7502642 w 10243893"/>
              <a:gd name="connsiteY5722" fmla="*/ 2146031 h 6867747"/>
              <a:gd name="connsiteX5723" fmla="*/ 7647880 w 10243893"/>
              <a:gd name="connsiteY5723" fmla="*/ 1946375 h 6867747"/>
              <a:gd name="connsiteX5724" fmla="*/ 7647880 w 10243893"/>
              <a:gd name="connsiteY5724" fmla="*/ 1946254 h 6867747"/>
              <a:gd name="connsiteX5725" fmla="*/ 7647880 w 10243893"/>
              <a:gd name="connsiteY5725" fmla="*/ 1793761 h 6867747"/>
              <a:gd name="connsiteX5726" fmla="*/ 5888101 w 10243893"/>
              <a:gd name="connsiteY5726" fmla="*/ 1746477 h 6867747"/>
              <a:gd name="connsiteX5727" fmla="*/ 5888101 w 10243893"/>
              <a:gd name="connsiteY5727" fmla="*/ 1746598 h 6867747"/>
              <a:gd name="connsiteX5728" fmla="*/ 5742864 w 10243893"/>
              <a:gd name="connsiteY5728" fmla="*/ 1793761 h 6867747"/>
              <a:gd name="connsiteX5729" fmla="*/ 5742864 w 10243893"/>
              <a:gd name="connsiteY5729" fmla="*/ 1946375 h 6867747"/>
              <a:gd name="connsiteX5730" fmla="*/ 5888101 w 10243893"/>
              <a:gd name="connsiteY5730" fmla="*/ 2146031 h 6867747"/>
              <a:gd name="connsiteX5731" fmla="*/ 6033338 w 10243893"/>
              <a:gd name="connsiteY5731" fmla="*/ 1946375 h 6867747"/>
              <a:gd name="connsiteX5732" fmla="*/ 6033338 w 10243893"/>
              <a:gd name="connsiteY5732" fmla="*/ 1946254 h 6867747"/>
              <a:gd name="connsiteX5733" fmla="*/ 6033338 w 10243893"/>
              <a:gd name="connsiteY5733" fmla="*/ 1793761 h 6867747"/>
              <a:gd name="connsiteX5734" fmla="*/ 4273196 w 10243893"/>
              <a:gd name="connsiteY5734" fmla="*/ 1746477 h 6867747"/>
              <a:gd name="connsiteX5735" fmla="*/ 4273196 w 10243893"/>
              <a:gd name="connsiteY5735" fmla="*/ 1746598 h 6867747"/>
              <a:gd name="connsiteX5736" fmla="*/ 4127959 w 10243893"/>
              <a:gd name="connsiteY5736" fmla="*/ 1793761 h 6867747"/>
              <a:gd name="connsiteX5737" fmla="*/ 4127959 w 10243893"/>
              <a:gd name="connsiteY5737" fmla="*/ 1946375 h 6867747"/>
              <a:gd name="connsiteX5738" fmla="*/ 4273196 w 10243893"/>
              <a:gd name="connsiteY5738" fmla="*/ 2146031 h 6867747"/>
              <a:gd name="connsiteX5739" fmla="*/ 4418434 w 10243893"/>
              <a:gd name="connsiteY5739" fmla="*/ 1946254 h 6867747"/>
              <a:gd name="connsiteX5740" fmla="*/ 4418434 w 10243893"/>
              <a:gd name="connsiteY5740" fmla="*/ 1793761 h 6867747"/>
              <a:gd name="connsiteX5741" fmla="*/ 1042420 w 10243893"/>
              <a:gd name="connsiteY5741" fmla="*/ 1746477 h 6867747"/>
              <a:gd name="connsiteX5742" fmla="*/ 1042420 w 10243893"/>
              <a:gd name="connsiteY5742" fmla="*/ 1746598 h 6867747"/>
              <a:gd name="connsiteX5743" fmla="*/ 897183 w 10243893"/>
              <a:gd name="connsiteY5743" fmla="*/ 1793761 h 6867747"/>
              <a:gd name="connsiteX5744" fmla="*/ 897183 w 10243893"/>
              <a:gd name="connsiteY5744" fmla="*/ 1946375 h 6867747"/>
              <a:gd name="connsiteX5745" fmla="*/ 1042420 w 10243893"/>
              <a:gd name="connsiteY5745" fmla="*/ 2146031 h 6867747"/>
              <a:gd name="connsiteX5746" fmla="*/ 1187657 w 10243893"/>
              <a:gd name="connsiteY5746" fmla="*/ 1946375 h 6867747"/>
              <a:gd name="connsiteX5747" fmla="*/ 1187657 w 10243893"/>
              <a:gd name="connsiteY5747" fmla="*/ 1946254 h 6867747"/>
              <a:gd name="connsiteX5748" fmla="*/ 1187657 w 10243893"/>
              <a:gd name="connsiteY5748" fmla="*/ 1793761 h 6867747"/>
              <a:gd name="connsiteX5749" fmla="*/ 2657808 w 10243893"/>
              <a:gd name="connsiteY5749" fmla="*/ 1746235 h 6867747"/>
              <a:gd name="connsiteX5750" fmla="*/ 2657808 w 10243893"/>
              <a:gd name="connsiteY5750" fmla="*/ 1746356 h 6867747"/>
              <a:gd name="connsiteX5751" fmla="*/ 2512571 w 10243893"/>
              <a:gd name="connsiteY5751" fmla="*/ 1793519 h 6867747"/>
              <a:gd name="connsiteX5752" fmla="*/ 2512571 w 10243893"/>
              <a:gd name="connsiteY5752" fmla="*/ 1946133 h 6867747"/>
              <a:gd name="connsiteX5753" fmla="*/ 2657808 w 10243893"/>
              <a:gd name="connsiteY5753" fmla="*/ 2145789 h 6867747"/>
              <a:gd name="connsiteX5754" fmla="*/ 2803046 w 10243893"/>
              <a:gd name="connsiteY5754" fmla="*/ 1946133 h 6867747"/>
              <a:gd name="connsiteX5755" fmla="*/ 2803046 w 10243893"/>
              <a:gd name="connsiteY5755" fmla="*/ 1946012 h 6867747"/>
              <a:gd name="connsiteX5756" fmla="*/ 2803046 w 10243893"/>
              <a:gd name="connsiteY5756" fmla="*/ 1793519 h 6867747"/>
              <a:gd name="connsiteX5757" fmla="*/ 10070841 w 10243893"/>
              <a:gd name="connsiteY5757" fmla="*/ 1714672 h 6867747"/>
              <a:gd name="connsiteX5758" fmla="*/ 10070841 w 10243893"/>
              <a:gd name="connsiteY5758" fmla="*/ 1714839 h 6867747"/>
              <a:gd name="connsiteX5759" fmla="*/ 9936850 w 10243893"/>
              <a:gd name="connsiteY5759" fmla="*/ 1899212 h 6867747"/>
              <a:gd name="connsiteX5760" fmla="*/ 9988004 w 10243893"/>
              <a:gd name="connsiteY5760" fmla="*/ 1969714 h 6867747"/>
              <a:gd name="connsiteX5761" fmla="*/ 10070841 w 10243893"/>
              <a:gd name="connsiteY5761" fmla="*/ 1942747 h 6867747"/>
              <a:gd name="connsiteX5762" fmla="*/ 10070841 w 10243893"/>
              <a:gd name="connsiteY5762" fmla="*/ 1714839 h 6867747"/>
              <a:gd name="connsiteX5763" fmla="*/ 10070962 w 10243893"/>
              <a:gd name="connsiteY5763" fmla="*/ 1714672 h 6867747"/>
              <a:gd name="connsiteX5764" fmla="*/ 8455815 w 10243893"/>
              <a:gd name="connsiteY5764" fmla="*/ 1714672 h 6867747"/>
              <a:gd name="connsiteX5765" fmla="*/ 8321825 w 10243893"/>
              <a:gd name="connsiteY5765" fmla="*/ 1899212 h 6867747"/>
              <a:gd name="connsiteX5766" fmla="*/ 8372979 w 10243893"/>
              <a:gd name="connsiteY5766" fmla="*/ 1969714 h 6867747"/>
              <a:gd name="connsiteX5767" fmla="*/ 8455815 w 10243893"/>
              <a:gd name="connsiteY5767" fmla="*/ 1942747 h 6867747"/>
              <a:gd name="connsiteX5768" fmla="*/ 6841154 w 10243893"/>
              <a:gd name="connsiteY5768" fmla="*/ 1714672 h 6867747"/>
              <a:gd name="connsiteX5769" fmla="*/ 6841154 w 10243893"/>
              <a:gd name="connsiteY5769" fmla="*/ 1714837 h 6867747"/>
              <a:gd name="connsiteX5770" fmla="*/ 6707163 w 10243893"/>
              <a:gd name="connsiteY5770" fmla="*/ 1899212 h 6867747"/>
              <a:gd name="connsiteX5771" fmla="*/ 6758316 w 10243893"/>
              <a:gd name="connsiteY5771" fmla="*/ 1969714 h 6867747"/>
              <a:gd name="connsiteX5772" fmla="*/ 6841154 w 10243893"/>
              <a:gd name="connsiteY5772" fmla="*/ 1942747 h 6867747"/>
              <a:gd name="connsiteX5773" fmla="*/ 6841154 w 10243893"/>
              <a:gd name="connsiteY5773" fmla="*/ 1714837 h 6867747"/>
              <a:gd name="connsiteX5774" fmla="*/ 6841274 w 10243893"/>
              <a:gd name="connsiteY5774" fmla="*/ 1714672 h 6867747"/>
              <a:gd name="connsiteX5775" fmla="*/ 9780366 w 10243893"/>
              <a:gd name="connsiteY5775" fmla="*/ 1714551 h 6867747"/>
              <a:gd name="connsiteX5776" fmla="*/ 9780366 w 10243893"/>
              <a:gd name="connsiteY5776" fmla="*/ 1942626 h 6867747"/>
              <a:gd name="connsiteX5777" fmla="*/ 9863203 w 10243893"/>
              <a:gd name="connsiteY5777" fmla="*/ 1969593 h 6867747"/>
              <a:gd name="connsiteX5778" fmla="*/ 9914357 w 10243893"/>
              <a:gd name="connsiteY5778" fmla="*/ 1899091 h 6867747"/>
              <a:gd name="connsiteX5779" fmla="*/ 9914478 w 10243893"/>
              <a:gd name="connsiteY5779" fmla="*/ 1899091 h 6867747"/>
              <a:gd name="connsiteX5780" fmla="*/ 8165462 w 10243893"/>
              <a:gd name="connsiteY5780" fmla="*/ 1714551 h 6867747"/>
              <a:gd name="connsiteX5781" fmla="*/ 8165462 w 10243893"/>
              <a:gd name="connsiteY5781" fmla="*/ 1942626 h 6867747"/>
              <a:gd name="connsiteX5782" fmla="*/ 8248299 w 10243893"/>
              <a:gd name="connsiteY5782" fmla="*/ 1969593 h 6867747"/>
              <a:gd name="connsiteX5783" fmla="*/ 8299453 w 10243893"/>
              <a:gd name="connsiteY5783" fmla="*/ 1899091 h 6867747"/>
              <a:gd name="connsiteX5784" fmla="*/ 8299574 w 10243893"/>
              <a:gd name="connsiteY5784" fmla="*/ 1899091 h 6867747"/>
              <a:gd name="connsiteX5785" fmla="*/ 6550800 w 10243893"/>
              <a:gd name="connsiteY5785" fmla="*/ 1714551 h 6867747"/>
              <a:gd name="connsiteX5786" fmla="*/ 6550800 w 10243893"/>
              <a:gd name="connsiteY5786" fmla="*/ 1942626 h 6867747"/>
              <a:gd name="connsiteX5787" fmla="*/ 6633637 w 10243893"/>
              <a:gd name="connsiteY5787" fmla="*/ 1969593 h 6867747"/>
              <a:gd name="connsiteX5788" fmla="*/ 6684791 w 10243893"/>
              <a:gd name="connsiteY5788" fmla="*/ 1899091 h 6867747"/>
              <a:gd name="connsiteX5789" fmla="*/ 6684911 w 10243893"/>
              <a:gd name="connsiteY5789" fmla="*/ 1899091 h 6867747"/>
              <a:gd name="connsiteX5790" fmla="*/ 5224798 w 10243893"/>
              <a:gd name="connsiteY5790" fmla="*/ 1714551 h 6867747"/>
              <a:gd name="connsiteX5791" fmla="*/ 5224798 w 10243893"/>
              <a:gd name="connsiteY5791" fmla="*/ 1714718 h 6867747"/>
              <a:gd name="connsiteX5792" fmla="*/ 5090807 w 10243893"/>
              <a:gd name="connsiteY5792" fmla="*/ 1899091 h 6867747"/>
              <a:gd name="connsiteX5793" fmla="*/ 5141961 w 10243893"/>
              <a:gd name="connsiteY5793" fmla="*/ 1969593 h 6867747"/>
              <a:gd name="connsiteX5794" fmla="*/ 5224798 w 10243893"/>
              <a:gd name="connsiteY5794" fmla="*/ 1942626 h 6867747"/>
              <a:gd name="connsiteX5795" fmla="*/ 5224798 w 10243893"/>
              <a:gd name="connsiteY5795" fmla="*/ 1714718 h 6867747"/>
              <a:gd name="connsiteX5796" fmla="*/ 5224919 w 10243893"/>
              <a:gd name="connsiteY5796" fmla="*/ 1714551 h 6867747"/>
              <a:gd name="connsiteX5797" fmla="*/ 3609893 w 10243893"/>
              <a:gd name="connsiteY5797" fmla="*/ 1714551 h 6867747"/>
              <a:gd name="connsiteX5798" fmla="*/ 3475902 w 10243893"/>
              <a:gd name="connsiteY5798" fmla="*/ 1899091 h 6867747"/>
              <a:gd name="connsiteX5799" fmla="*/ 3527056 w 10243893"/>
              <a:gd name="connsiteY5799" fmla="*/ 1969593 h 6867747"/>
              <a:gd name="connsiteX5800" fmla="*/ 3609893 w 10243893"/>
              <a:gd name="connsiteY5800" fmla="*/ 1942626 h 6867747"/>
              <a:gd name="connsiteX5801" fmla="*/ 1994989 w 10243893"/>
              <a:gd name="connsiteY5801" fmla="*/ 1714551 h 6867747"/>
              <a:gd name="connsiteX5802" fmla="*/ 1994989 w 10243893"/>
              <a:gd name="connsiteY5802" fmla="*/ 1714718 h 6867747"/>
              <a:gd name="connsiteX5803" fmla="*/ 1860998 w 10243893"/>
              <a:gd name="connsiteY5803" fmla="*/ 1899091 h 6867747"/>
              <a:gd name="connsiteX5804" fmla="*/ 1912151 w 10243893"/>
              <a:gd name="connsiteY5804" fmla="*/ 1969593 h 6867747"/>
              <a:gd name="connsiteX5805" fmla="*/ 1994989 w 10243893"/>
              <a:gd name="connsiteY5805" fmla="*/ 1942626 h 6867747"/>
              <a:gd name="connsiteX5806" fmla="*/ 1994989 w 10243893"/>
              <a:gd name="connsiteY5806" fmla="*/ 1714718 h 6867747"/>
              <a:gd name="connsiteX5807" fmla="*/ 1995110 w 10243893"/>
              <a:gd name="connsiteY5807" fmla="*/ 1714551 h 6867747"/>
              <a:gd name="connsiteX5808" fmla="*/ 380084 w 10243893"/>
              <a:gd name="connsiteY5808" fmla="*/ 1714551 h 6867747"/>
              <a:gd name="connsiteX5809" fmla="*/ 380084 w 10243893"/>
              <a:gd name="connsiteY5809" fmla="*/ 1714718 h 6867747"/>
              <a:gd name="connsiteX5810" fmla="*/ 246093 w 10243893"/>
              <a:gd name="connsiteY5810" fmla="*/ 1899091 h 6867747"/>
              <a:gd name="connsiteX5811" fmla="*/ 297247 w 10243893"/>
              <a:gd name="connsiteY5811" fmla="*/ 1969593 h 6867747"/>
              <a:gd name="connsiteX5812" fmla="*/ 380084 w 10243893"/>
              <a:gd name="connsiteY5812" fmla="*/ 1942626 h 6867747"/>
              <a:gd name="connsiteX5813" fmla="*/ 380084 w 10243893"/>
              <a:gd name="connsiteY5813" fmla="*/ 1714718 h 6867747"/>
              <a:gd name="connsiteX5814" fmla="*/ 380205 w 10243893"/>
              <a:gd name="connsiteY5814" fmla="*/ 1714551 h 6867747"/>
              <a:gd name="connsiteX5815" fmla="*/ 4934444 w 10243893"/>
              <a:gd name="connsiteY5815" fmla="*/ 1714430 h 6867747"/>
              <a:gd name="connsiteX5816" fmla="*/ 4934444 w 10243893"/>
              <a:gd name="connsiteY5816" fmla="*/ 1942505 h 6867747"/>
              <a:gd name="connsiteX5817" fmla="*/ 5017281 w 10243893"/>
              <a:gd name="connsiteY5817" fmla="*/ 1969473 h 6867747"/>
              <a:gd name="connsiteX5818" fmla="*/ 5068435 w 10243893"/>
              <a:gd name="connsiteY5818" fmla="*/ 1898970 h 6867747"/>
              <a:gd name="connsiteX5819" fmla="*/ 5068556 w 10243893"/>
              <a:gd name="connsiteY5819" fmla="*/ 1898970 h 6867747"/>
              <a:gd name="connsiteX5820" fmla="*/ 3319539 w 10243893"/>
              <a:gd name="connsiteY5820" fmla="*/ 1714430 h 6867747"/>
              <a:gd name="connsiteX5821" fmla="*/ 3319539 w 10243893"/>
              <a:gd name="connsiteY5821" fmla="*/ 1942505 h 6867747"/>
              <a:gd name="connsiteX5822" fmla="*/ 3402377 w 10243893"/>
              <a:gd name="connsiteY5822" fmla="*/ 1969473 h 6867747"/>
              <a:gd name="connsiteX5823" fmla="*/ 3453530 w 10243893"/>
              <a:gd name="connsiteY5823" fmla="*/ 1898970 h 6867747"/>
              <a:gd name="connsiteX5824" fmla="*/ 3453651 w 10243893"/>
              <a:gd name="connsiteY5824" fmla="*/ 1898970 h 6867747"/>
              <a:gd name="connsiteX5825" fmla="*/ 1704635 w 10243893"/>
              <a:gd name="connsiteY5825" fmla="*/ 1714430 h 6867747"/>
              <a:gd name="connsiteX5826" fmla="*/ 1704635 w 10243893"/>
              <a:gd name="connsiteY5826" fmla="*/ 1942505 h 6867747"/>
              <a:gd name="connsiteX5827" fmla="*/ 1787472 w 10243893"/>
              <a:gd name="connsiteY5827" fmla="*/ 1969473 h 6867747"/>
              <a:gd name="connsiteX5828" fmla="*/ 1838626 w 10243893"/>
              <a:gd name="connsiteY5828" fmla="*/ 1898970 h 6867747"/>
              <a:gd name="connsiteX5829" fmla="*/ 1838747 w 10243893"/>
              <a:gd name="connsiteY5829" fmla="*/ 1898970 h 6867747"/>
              <a:gd name="connsiteX5830" fmla="*/ 89730 w 10243893"/>
              <a:gd name="connsiteY5830" fmla="*/ 1714430 h 6867747"/>
              <a:gd name="connsiteX5831" fmla="*/ 89730 w 10243893"/>
              <a:gd name="connsiteY5831" fmla="*/ 1942505 h 6867747"/>
              <a:gd name="connsiteX5832" fmla="*/ 172568 w 10243893"/>
              <a:gd name="connsiteY5832" fmla="*/ 1969473 h 6867747"/>
              <a:gd name="connsiteX5833" fmla="*/ 223721 w 10243893"/>
              <a:gd name="connsiteY5833" fmla="*/ 1898970 h 6867747"/>
              <a:gd name="connsiteX5834" fmla="*/ 223842 w 10243893"/>
              <a:gd name="connsiteY5834" fmla="*/ 1898970 h 6867747"/>
              <a:gd name="connsiteX5835" fmla="*/ 8562476 w 10243893"/>
              <a:gd name="connsiteY5835" fmla="*/ 1566290 h 6867747"/>
              <a:gd name="connsiteX5836" fmla="*/ 8472746 w 10243893"/>
              <a:gd name="connsiteY5836" fmla="*/ 1689760 h 6867747"/>
              <a:gd name="connsiteX5837" fmla="*/ 8472746 w 10243893"/>
              <a:gd name="connsiteY5837" fmla="*/ 1936821 h 6867747"/>
              <a:gd name="connsiteX5838" fmla="*/ 8707593 w 10243893"/>
              <a:gd name="connsiteY5838" fmla="*/ 1860514 h 6867747"/>
              <a:gd name="connsiteX5839" fmla="*/ 8797323 w 10243893"/>
              <a:gd name="connsiteY5839" fmla="*/ 1737044 h 6867747"/>
              <a:gd name="connsiteX5840" fmla="*/ 8707593 w 10243893"/>
              <a:gd name="connsiteY5840" fmla="*/ 1613695 h 6867747"/>
              <a:gd name="connsiteX5841" fmla="*/ 8562476 w 10243893"/>
              <a:gd name="connsiteY5841" fmla="*/ 1566532 h 6867747"/>
              <a:gd name="connsiteX5842" fmla="*/ 6947572 w 10243893"/>
              <a:gd name="connsiteY5842" fmla="*/ 1566290 h 6867747"/>
              <a:gd name="connsiteX5843" fmla="*/ 6857842 w 10243893"/>
              <a:gd name="connsiteY5843" fmla="*/ 1689760 h 6867747"/>
              <a:gd name="connsiteX5844" fmla="*/ 6857842 w 10243893"/>
              <a:gd name="connsiteY5844" fmla="*/ 1936821 h 6867747"/>
              <a:gd name="connsiteX5845" fmla="*/ 7092689 w 10243893"/>
              <a:gd name="connsiteY5845" fmla="*/ 1860514 h 6867747"/>
              <a:gd name="connsiteX5846" fmla="*/ 7182419 w 10243893"/>
              <a:gd name="connsiteY5846" fmla="*/ 1737044 h 6867747"/>
              <a:gd name="connsiteX5847" fmla="*/ 7092689 w 10243893"/>
              <a:gd name="connsiteY5847" fmla="*/ 1613695 h 6867747"/>
              <a:gd name="connsiteX5848" fmla="*/ 6947572 w 10243893"/>
              <a:gd name="connsiteY5848" fmla="*/ 1566532 h 6867747"/>
              <a:gd name="connsiteX5849" fmla="*/ 5332668 w 10243893"/>
              <a:gd name="connsiteY5849" fmla="*/ 1566290 h 6867747"/>
              <a:gd name="connsiteX5850" fmla="*/ 5242937 w 10243893"/>
              <a:gd name="connsiteY5850" fmla="*/ 1689760 h 6867747"/>
              <a:gd name="connsiteX5851" fmla="*/ 5242937 w 10243893"/>
              <a:gd name="connsiteY5851" fmla="*/ 1936821 h 6867747"/>
              <a:gd name="connsiteX5852" fmla="*/ 5477784 w 10243893"/>
              <a:gd name="connsiteY5852" fmla="*/ 1860514 h 6867747"/>
              <a:gd name="connsiteX5853" fmla="*/ 5567515 w 10243893"/>
              <a:gd name="connsiteY5853" fmla="*/ 1737044 h 6867747"/>
              <a:gd name="connsiteX5854" fmla="*/ 5477784 w 10243893"/>
              <a:gd name="connsiteY5854" fmla="*/ 1613695 h 6867747"/>
              <a:gd name="connsiteX5855" fmla="*/ 5332668 w 10243893"/>
              <a:gd name="connsiteY5855" fmla="*/ 1566532 h 6867747"/>
              <a:gd name="connsiteX5856" fmla="*/ 3717763 w 10243893"/>
              <a:gd name="connsiteY5856" fmla="*/ 1566290 h 6867747"/>
              <a:gd name="connsiteX5857" fmla="*/ 3628033 w 10243893"/>
              <a:gd name="connsiteY5857" fmla="*/ 1689760 h 6867747"/>
              <a:gd name="connsiteX5858" fmla="*/ 3628033 w 10243893"/>
              <a:gd name="connsiteY5858" fmla="*/ 1936821 h 6867747"/>
              <a:gd name="connsiteX5859" fmla="*/ 3862879 w 10243893"/>
              <a:gd name="connsiteY5859" fmla="*/ 1860514 h 6867747"/>
              <a:gd name="connsiteX5860" fmla="*/ 3952610 w 10243893"/>
              <a:gd name="connsiteY5860" fmla="*/ 1737044 h 6867747"/>
              <a:gd name="connsiteX5861" fmla="*/ 3862879 w 10243893"/>
              <a:gd name="connsiteY5861" fmla="*/ 1613695 h 6867747"/>
              <a:gd name="connsiteX5862" fmla="*/ 3717763 w 10243893"/>
              <a:gd name="connsiteY5862" fmla="*/ 1566532 h 6867747"/>
              <a:gd name="connsiteX5863" fmla="*/ 3211911 w 10243893"/>
              <a:gd name="connsiteY5863" fmla="*/ 1566170 h 6867747"/>
              <a:gd name="connsiteX5864" fmla="*/ 3066795 w 10243893"/>
              <a:gd name="connsiteY5864" fmla="*/ 1613332 h 6867747"/>
              <a:gd name="connsiteX5865" fmla="*/ 3066795 w 10243893"/>
              <a:gd name="connsiteY5865" fmla="*/ 1613574 h 6867747"/>
              <a:gd name="connsiteX5866" fmla="*/ 2977064 w 10243893"/>
              <a:gd name="connsiteY5866" fmla="*/ 1736923 h 6867747"/>
              <a:gd name="connsiteX5867" fmla="*/ 3066795 w 10243893"/>
              <a:gd name="connsiteY5867" fmla="*/ 1860393 h 6867747"/>
              <a:gd name="connsiteX5868" fmla="*/ 3301641 w 10243893"/>
              <a:gd name="connsiteY5868" fmla="*/ 1936700 h 6867747"/>
              <a:gd name="connsiteX5869" fmla="*/ 3301641 w 10243893"/>
              <a:gd name="connsiteY5869" fmla="*/ 1689640 h 6867747"/>
              <a:gd name="connsiteX5870" fmla="*/ 1597007 w 10243893"/>
              <a:gd name="connsiteY5870" fmla="*/ 1566170 h 6867747"/>
              <a:gd name="connsiteX5871" fmla="*/ 1451890 w 10243893"/>
              <a:gd name="connsiteY5871" fmla="*/ 1613332 h 6867747"/>
              <a:gd name="connsiteX5872" fmla="*/ 1451769 w 10243893"/>
              <a:gd name="connsiteY5872" fmla="*/ 1613574 h 6867747"/>
              <a:gd name="connsiteX5873" fmla="*/ 1362039 w 10243893"/>
              <a:gd name="connsiteY5873" fmla="*/ 1736923 h 6867747"/>
              <a:gd name="connsiteX5874" fmla="*/ 1451769 w 10243893"/>
              <a:gd name="connsiteY5874" fmla="*/ 1860393 h 6867747"/>
              <a:gd name="connsiteX5875" fmla="*/ 1686737 w 10243893"/>
              <a:gd name="connsiteY5875" fmla="*/ 1936700 h 6867747"/>
              <a:gd name="connsiteX5876" fmla="*/ 1686737 w 10243893"/>
              <a:gd name="connsiteY5876" fmla="*/ 1689640 h 6867747"/>
              <a:gd name="connsiteX5877" fmla="*/ 9672255 w 10243893"/>
              <a:gd name="connsiteY5877" fmla="*/ 1566049 h 6867747"/>
              <a:gd name="connsiteX5878" fmla="*/ 9527138 w 10243893"/>
              <a:gd name="connsiteY5878" fmla="*/ 1613211 h 6867747"/>
              <a:gd name="connsiteX5879" fmla="*/ 9527138 w 10243893"/>
              <a:gd name="connsiteY5879" fmla="*/ 1613453 h 6867747"/>
              <a:gd name="connsiteX5880" fmla="*/ 9437408 w 10243893"/>
              <a:gd name="connsiteY5880" fmla="*/ 1736802 h 6867747"/>
              <a:gd name="connsiteX5881" fmla="*/ 9527138 w 10243893"/>
              <a:gd name="connsiteY5881" fmla="*/ 1860272 h 6867747"/>
              <a:gd name="connsiteX5882" fmla="*/ 9761985 w 10243893"/>
              <a:gd name="connsiteY5882" fmla="*/ 1936579 h 6867747"/>
              <a:gd name="connsiteX5883" fmla="*/ 9761985 w 10243893"/>
              <a:gd name="connsiteY5883" fmla="*/ 1689519 h 6867747"/>
              <a:gd name="connsiteX5884" fmla="*/ 8057351 w 10243893"/>
              <a:gd name="connsiteY5884" fmla="*/ 1566049 h 6867747"/>
              <a:gd name="connsiteX5885" fmla="*/ 7912234 w 10243893"/>
              <a:gd name="connsiteY5885" fmla="*/ 1613211 h 6867747"/>
              <a:gd name="connsiteX5886" fmla="*/ 7912113 w 10243893"/>
              <a:gd name="connsiteY5886" fmla="*/ 1613453 h 6867747"/>
              <a:gd name="connsiteX5887" fmla="*/ 7822382 w 10243893"/>
              <a:gd name="connsiteY5887" fmla="*/ 1736802 h 6867747"/>
              <a:gd name="connsiteX5888" fmla="*/ 7912113 w 10243893"/>
              <a:gd name="connsiteY5888" fmla="*/ 1860272 h 6867747"/>
              <a:gd name="connsiteX5889" fmla="*/ 8147081 w 10243893"/>
              <a:gd name="connsiteY5889" fmla="*/ 1936579 h 6867747"/>
              <a:gd name="connsiteX5890" fmla="*/ 8147081 w 10243893"/>
              <a:gd name="connsiteY5890" fmla="*/ 1689519 h 6867747"/>
              <a:gd name="connsiteX5891" fmla="*/ 6442688 w 10243893"/>
              <a:gd name="connsiteY5891" fmla="*/ 1566049 h 6867747"/>
              <a:gd name="connsiteX5892" fmla="*/ 6297571 w 10243893"/>
              <a:gd name="connsiteY5892" fmla="*/ 1613211 h 6867747"/>
              <a:gd name="connsiteX5893" fmla="*/ 6297329 w 10243893"/>
              <a:gd name="connsiteY5893" fmla="*/ 1613453 h 6867747"/>
              <a:gd name="connsiteX5894" fmla="*/ 6207720 w 10243893"/>
              <a:gd name="connsiteY5894" fmla="*/ 1736802 h 6867747"/>
              <a:gd name="connsiteX5895" fmla="*/ 6297450 w 10243893"/>
              <a:gd name="connsiteY5895" fmla="*/ 1860272 h 6867747"/>
              <a:gd name="connsiteX5896" fmla="*/ 6532418 w 10243893"/>
              <a:gd name="connsiteY5896" fmla="*/ 1936579 h 6867747"/>
              <a:gd name="connsiteX5897" fmla="*/ 6532418 w 10243893"/>
              <a:gd name="connsiteY5897" fmla="*/ 1689519 h 6867747"/>
              <a:gd name="connsiteX5898" fmla="*/ 4827542 w 10243893"/>
              <a:gd name="connsiteY5898" fmla="*/ 1566049 h 6867747"/>
              <a:gd name="connsiteX5899" fmla="*/ 4682425 w 10243893"/>
              <a:gd name="connsiteY5899" fmla="*/ 1613211 h 6867747"/>
              <a:gd name="connsiteX5900" fmla="*/ 4682425 w 10243893"/>
              <a:gd name="connsiteY5900" fmla="*/ 1613453 h 6867747"/>
              <a:gd name="connsiteX5901" fmla="*/ 4592695 w 10243893"/>
              <a:gd name="connsiteY5901" fmla="*/ 1736802 h 6867747"/>
              <a:gd name="connsiteX5902" fmla="*/ 4682425 w 10243893"/>
              <a:gd name="connsiteY5902" fmla="*/ 1860272 h 6867747"/>
              <a:gd name="connsiteX5903" fmla="*/ 4917272 w 10243893"/>
              <a:gd name="connsiteY5903" fmla="*/ 1936579 h 6867747"/>
              <a:gd name="connsiteX5904" fmla="*/ 4917272 w 10243893"/>
              <a:gd name="connsiteY5904" fmla="*/ 1689519 h 6867747"/>
              <a:gd name="connsiteX5905" fmla="*/ 2102617 w 10243893"/>
              <a:gd name="connsiteY5905" fmla="*/ 1566049 h 6867747"/>
              <a:gd name="connsiteX5906" fmla="*/ 2012886 w 10243893"/>
              <a:gd name="connsiteY5906" fmla="*/ 1689519 h 6867747"/>
              <a:gd name="connsiteX5907" fmla="*/ 2012886 w 10243893"/>
              <a:gd name="connsiteY5907" fmla="*/ 1936579 h 6867747"/>
              <a:gd name="connsiteX5908" fmla="*/ 2247854 w 10243893"/>
              <a:gd name="connsiteY5908" fmla="*/ 1860272 h 6867747"/>
              <a:gd name="connsiteX5909" fmla="*/ 2337585 w 10243893"/>
              <a:gd name="connsiteY5909" fmla="*/ 1736802 h 6867747"/>
              <a:gd name="connsiteX5910" fmla="*/ 2247854 w 10243893"/>
              <a:gd name="connsiteY5910" fmla="*/ 1613453 h 6867747"/>
              <a:gd name="connsiteX5911" fmla="*/ 2102738 w 10243893"/>
              <a:gd name="connsiteY5911" fmla="*/ 1566290 h 6867747"/>
              <a:gd name="connsiteX5912" fmla="*/ 487712 w 10243893"/>
              <a:gd name="connsiteY5912" fmla="*/ 1566049 h 6867747"/>
              <a:gd name="connsiteX5913" fmla="*/ 397982 w 10243893"/>
              <a:gd name="connsiteY5913" fmla="*/ 1689519 h 6867747"/>
              <a:gd name="connsiteX5914" fmla="*/ 397982 w 10243893"/>
              <a:gd name="connsiteY5914" fmla="*/ 1936579 h 6867747"/>
              <a:gd name="connsiteX5915" fmla="*/ 632950 w 10243893"/>
              <a:gd name="connsiteY5915" fmla="*/ 1860272 h 6867747"/>
              <a:gd name="connsiteX5916" fmla="*/ 722680 w 10243893"/>
              <a:gd name="connsiteY5916" fmla="*/ 1736802 h 6867747"/>
              <a:gd name="connsiteX5917" fmla="*/ 632950 w 10243893"/>
              <a:gd name="connsiteY5917" fmla="*/ 1613453 h 6867747"/>
              <a:gd name="connsiteX5918" fmla="*/ 487833 w 10243893"/>
              <a:gd name="connsiteY5918" fmla="*/ 1566290 h 6867747"/>
              <a:gd name="connsiteX5919" fmla="*/ 2820581 w 10243893"/>
              <a:gd name="connsiteY5919" fmla="*/ 1552504 h 6867747"/>
              <a:gd name="connsiteX5920" fmla="*/ 2820581 w 10243893"/>
              <a:gd name="connsiteY5920" fmla="*/ 1693509 h 6867747"/>
              <a:gd name="connsiteX5921" fmla="*/ 2686469 w 10243893"/>
              <a:gd name="connsiteY5921" fmla="*/ 1737044 h 6867747"/>
              <a:gd name="connsiteX5922" fmla="*/ 2820581 w 10243893"/>
              <a:gd name="connsiteY5922" fmla="*/ 1780579 h 6867747"/>
              <a:gd name="connsiteX5923" fmla="*/ 2820581 w 10243893"/>
              <a:gd name="connsiteY5923" fmla="*/ 1921342 h 6867747"/>
              <a:gd name="connsiteX5924" fmla="*/ 2903418 w 10243893"/>
              <a:gd name="connsiteY5924" fmla="*/ 1807426 h 6867747"/>
              <a:gd name="connsiteX5925" fmla="*/ 3037372 w 10243893"/>
              <a:gd name="connsiteY5925" fmla="*/ 1850910 h 6867747"/>
              <a:gd name="connsiteX5926" fmla="*/ 3037409 w 10243893"/>
              <a:gd name="connsiteY5926" fmla="*/ 1850961 h 6867747"/>
              <a:gd name="connsiteX5927" fmla="*/ 3037530 w 10243893"/>
              <a:gd name="connsiteY5927" fmla="*/ 1850961 h 6867747"/>
              <a:gd name="connsiteX5928" fmla="*/ 3037372 w 10243893"/>
              <a:gd name="connsiteY5928" fmla="*/ 1850910 h 6867747"/>
              <a:gd name="connsiteX5929" fmla="*/ 2954571 w 10243893"/>
              <a:gd name="connsiteY5929" fmla="*/ 1736923 h 6867747"/>
              <a:gd name="connsiteX5930" fmla="*/ 3037409 w 10243893"/>
              <a:gd name="connsiteY5930" fmla="*/ 1623007 h 6867747"/>
              <a:gd name="connsiteX5931" fmla="*/ 2903418 w 10243893"/>
              <a:gd name="connsiteY5931" fmla="*/ 1666542 h 6867747"/>
              <a:gd name="connsiteX5932" fmla="*/ 1205555 w 10243893"/>
              <a:gd name="connsiteY5932" fmla="*/ 1552504 h 6867747"/>
              <a:gd name="connsiteX5933" fmla="*/ 1205555 w 10243893"/>
              <a:gd name="connsiteY5933" fmla="*/ 1693509 h 6867747"/>
              <a:gd name="connsiteX5934" fmla="*/ 1071564 w 10243893"/>
              <a:gd name="connsiteY5934" fmla="*/ 1737044 h 6867747"/>
              <a:gd name="connsiteX5935" fmla="*/ 1205676 w 10243893"/>
              <a:gd name="connsiteY5935" fmla="*/ 1780579 h 6867747"/>
              <a:gd name="connsiteX5936" fmla="*/ 1205676 w 10243893"/>
              <a:gd name="connsiteY5936" fmla="*/ 1921342 h 6867747"/>
              <a:gd name="connsiteX5937" fmla="*/ 1288513 w 10243893"/>
              <a:gd name="connsiteY5937" fmla="*/ 1807426 h 6867747"/>
              <a:gd name="connsiteX5938" fmla="*/ 1422309 w 10243893"/>
              <a:gd name="connsiteY5938" fmla="*/ 1850858 h 6867747"/>
              <a:gd name="connsiteX5939" fmla="*/ 1422383 w 10243893"/>
              <a:gd name="connsiteY5939" fmla="*/ 1850961 h 6867747"/>
              <a:gd name="connsiteX5940" fmla="*/ 1422625 w 10243893"/>
              <a:gd name="connsiteY5940" fmla="*/ 1850961 h 6867747"/>
              <a:gd name="connsiteX5941" fmla="*/ 1422309 w 10243893"/>
              <a:gd name="connsiteY5941" fmla="*/ 1850858 h 6867747"/>
              <a:gd name="connsiteX5942" fmla="*/ 1339546 w 10243893"/>
              <a:gd name="connsiteY5942" fmla="*/ 1736923 h 6867747"/>
              <a:gd name="connsiteX5943" fmla="*/ 1422383 w 10243893"/>
              <a:gd name="connsiteY5943" fmla="*/ 1623007 h 6867747"/>
              <a:gd name="connsiteX5944" fmla="*/ 1288392 w 10243893"/>
              <a:gd name="connsiteY5944" fmla="*/ 1666542 h 6867747"/>
              <a:gd name="connsiteX5945" fmla="*/ 9281044 w 10243893"/>
              <a:gd name="connsiteY5945" fmla="*/ 1552384 h 6867747"/>
              <a:gd name="connsiteX5946" fmla="*/ 9281044 w 10243893"/>
              <a:gd name="connsiteY5946" fmla="*/ 1693388 h 6867747"/>
              <a:gd name="connsiteX5947" fmla="*/ 9146933 w 10243893"/>
              <a:gd name="connsiteY5947" fmla="*/ 1736923 h 6867747"/>
              <a:gd name="connsiteX5948" fmla="*/ 9281044 w 10243893"/>
              <a:gd name="connsiteY5948" fmla="*/ 1780458 h 6867747"/>
              <a:gd name="connsiteX5949" fmla="*/ 9281044 w 10243893"/>
              <a:gd name="connsiteY5949" fmla="*/ 1921221 h 6867747"/>
              <a:gd name="connsiteX5950" fmla="*/ 9363882 w 10243893"/>
              <a:gd name="connsiteY5950" fmla="*/ 1807305 h 6867747"/>
              <a:gd name="connsiteX5951" fmla="*/ 9497873 w 10243893"/>
              <a:gd name="connsiteY5951" fmla="*/ 1850840 h 6867747"/>
              <a:gd name="connsiteX5952" fmla="*/ 9415035 w 10243893"/>
              <a:gd name="connsiteY5952" fmla="*/ 1736802 h 6867747"/>
              <a:gd name="connsiteX5953" fmla="*/ 9497873 w 10243893"/>
              <a:gd name="connsiteY5953" fmla="*/ 1622886 h 6867747"/>
              <a:gd name="connsiteX5954" fmla="*/ 9363882 w 10243893"/>
              <a:gd name="connsiteY5954" fmla="*/ 1666421 h 6867747"/>
              <a:gd name="connsiteX5955" fmla="*/ 8954291 w 10243893"/>
              <a:gd name="connsiteY5955" fmla="*/ 1552384 h 6867747"/>
              <a:gd name="connsiteX5956" fmla="*/ 8871453 w 10243893"/>
              <a:gd name="connsiteY5956" fmla="*/ 1666421 h 6867747"/>
              <a:gd name="connsiteX5957" fmla="*/ 8871333 w 10243893"/>
              <a:gd name="connsiteY5957" fmla="*/ 1666421 h 6867747"/>
              <a:gd name="connsiteX5958" fmla="*/ 8737342 w 10243893"/>
              <a:gd name="connsiteY5958" fmla="*/ 1622886 h 6867747"/>
              <a:gd name="connsiteX5959" fmla="*/ 8820179 w 10243893"/>
              <a:gd name="connsiteY5959" fmla="*/ 1736802 h 6867747"/>
              <a:gd name="connsiteX5960" fmla="*/ 8737342 w 10243893"/>
              <a:gd name="connsiteY5960" fmla="*/ 1850840 h 6867747"/>
              <a:gd name="connsiteX5961" fmla="*/ 8871453 w 10243893"/>
              <a:gd name="connsiteY5961" fmla="*/ 1807305 h 6867747"/>
              <a:gd name="connsiteX5962" fmla="*/ 8954291 w 10243893"/>
              <a:gd name="connsiteY5962" fmla="*/ 1921342 h 6867747"/>
              <a:gd name="connsiteX5963" fmla="*/ 8954291 w 10243893"/>
              <a:gd name="connsiteY5963" fmla="*/ 1780458 h 6867747"/>
              <a:gd name="connsiteX5964" fmla="*/ 9088402 w 10243893"/>
              <a:gd name="connsiteY5964" fmla="*/ 1736923 h 6867747"/>
              <a:gd name="connsiteX5965" fmla="*/ 8954291 w 10243893"/>
              <a:gd name="connsiteY5965" fmla="*/ 1693388 h 6867747"/>
              <a:gd name="connsiteX5966" fmla="*/ 7666019 w 10243893"/>
              <a:gd name="connsiteY5966" fmla="*/ 1552384 h 6867747"/>
              <a:gd name="connsiteX5967" fmla="*/ 7666019 w 10243893"/>
              <a:gd name="connsiteY5967" fmla="*/ 1693388 h 6867747"/>
              <a:gd name="connsiteX5968" fmla="*/ 7531908 w 10243893"/>
              <a:gd name="connsiteY5968" fmla="*/ 1736923 h 6867747"/>
              <a:gd name="connsiteX5969" fmla="*/ 7666019 w 10243893"/>
              <a:gd name="connsiteY5969" fmla="*/ 1780458 h 6867747"/>
              <a:gd name="connsiteX5970" fmla="*/ 7666019 w 10243893"/>
              <a:gd name="connsiteY5970" fmla="*/ 1921221 h 6867747"/>
              <a:gd name="connsiteX5971" fmla="*/ 7748857 w 10243893"/>
              <a:gd name="connsiteY5971" fmla="*/ 1807305 h 6867747"/>
              <a:gd name="connsiteX5972" fmla="*/ 7882810 w 10243893"/>
              <a:gd name="connsiteY5972" fmla="*/ 1850789 h 6867747"/>
              <a:gd name="connsiteX5973" fmla="*/ 7882847 w 10243893"/>
              <a:gd name="connsiteY5973" fmla="*/ 1850840 h 6867747"/>
              <a:gd name="connsiteX5974" fmla="*/ 7882968 w 10243893"/>
              <a:gd name="connsiteY5974" fmla="*/ 1850840 h 6867747"/>
              <a:gd name="connsiteX5975" fmla="*/ 7882810 w 10243893"/>
              <a:gd name="connsiteY5975" fmla="*/ 1850789 h 6867747"/>
              <a:gd name="connsiteX5976" fmla="*/ 7800010 w 10243893"/>
              <a:gd name="connsiteY5976" fmla="*/ 1736802 h 6867747"/>
              <a:gd name="connsiteX5977" fmla="*/ 7882847 w 10243893"/>
              <a:gd name="connsiteY5977" fmla="*/ 1622886 h 6867747"/>
              <a:gd name="connsiteX5978" fmla="*/ 7748857 w 10243893"/>
              <a:gd name="connsiteY5978" fmla="*/ 1666421 h 6867747"/>
              <a:gd name="connsiteX5979" fmla="*/ 7339386 w 10243893"/>
              <a:gd name="connsiteY5979" fmla="*/ 1552384 h 6867747"/>
              <a:gd name="connsiteX5980" fmla="*/ 7256549 w 10243893"/>
              <a:gd name="connsiteY5980" fmla="*/ 1666421 h 6867747"/>
              <a:gd name="connsiteX5981" fmla="*/ 7256428 w 10243893"/>
              <a:gd name="connsiteY5981" fmla="*/ 1666421 h 6867747"/>
              <a:gd name="connsiteX5982" fmla="*/ 7122437 w 10243893"/>
              <a:gd name="connsiteY5982" fmla="*/ 1622886 h 6867747"/>
              <a:gd name="connsiteX5983" fmla="*/ 7205275 w 10243893"/>
              <a:gd name="connsiteY5983" fmla="*/ 1736802 h 6867747"/>
              <a:gd name="connsiteX5984" fmla="*/ 7122437 w 10243893"/>
              <a:gd name="connsiteY5984" fmla="*/ 1850840 h 6867747"/>
              <a:gd name="connsiteX5985" fmla="*/ 7256549 w 10243893"/>
              <a:gd name="connsiteY5985" fmla="*/ 1807305 h 6867747"/>
              <a:gd name="connsiteX5986" fmla="*/ 7339386 w 10243893"/>
              <a:gd name="connsiteY5986" fmla="*/ 1921342 h 6867747"/>
              <a:gd name="connsiteX5987" fmla="*/ 7339386 w 10243893"/>
              <a:gd name="connsiteY5987" fmla="*/ 1780458 h 6867747"/>
              <a:gd name="connsiteX5988" fmla="*/ 7473498 w 10243893"/>
              <a:gd name="connsiteY5988" fmla="*/ 1736923 h 6867747"/>
              <a:gd name="connsiteX5989" fmla="*/ 7339386 w 10243893"/>
              <a:gd name="connsiteY5989" fmla="*/ 1693388 h 6867747"/>
              <a:gd name="connsiteX5990" fmla="*/ 6051357 w 10243893"/>
              <a:gd name="connsiteY5990" fmla="*/ 1552384 h 6867747"/>
              <a:gd name="connsiteX5991" fmla="*/ 6051357 w 10243893"/>
              <a:gd name="connsiteY5991" fmla="*/ 1693388 h 6867747"/>
              <a:gd name="connsiteX5992" fmla="*/ 5917245 w 10243893"/>
              <a:gd name="connsiteY5992" fmla="*/ 1736923 h 6867747"/>
              <a:gd name="connsiteX5993" fmla="*/ 6051357 w 10243893"/>
              <a:gd name="connsiteY5993" fmla="*/ 1780458 h 6867747"/>
              <a:gd name="connsiteX5994" fmla="*/ 6051357 w 10243893"/>
              <a:gd name="connsiteY5994" fmla="*/ 1921221 h 6867747"/>
              <a:gd name="connsiteX5995" fmla="*/ 6134194 w 10243893"/>
              <a:gd name="connsiteY5995" fmla="*/ 1807305 h 6867747"/>
              <a:gd name="connsiteX5996" fmla="*/ 6268148 w 10243893"/>
              <a:gd name="connsiteY5996" fmla="*/ 1850789 h 6867747"/>
              <a:gd name="connsiteX5997" fmla="*/ 6268185 w 10243893"/>
              <a:gd name="connsiteY5997" fmla="*/ 1850840 h 6867747"/>
              <a:gd name="connsiteX5998" fmla="*/ 6268306 w 10243893"/>
              <a:gd name="connsiteY5998" fmla="*/ 1850840 h 6867747"/>
              <a:gd name="connsiteX5999" fmla="*/ 6268148 w 10243893"/>
              <a:gd name="connsiteY5999" fmla="*/ 1850789 h 6867747"/>
              <a:gd name="connsiteX6000" fmla="*/ 6185348 w 10243893"/>
              <a:gd name="connsiteY6000" fmla="*/ 1736802 h 6867747"/>
              <a:gd name="connsiteX6001" fmla="*/ 6268185 w 10243893"/>
              <a:gd name="connsiteY6001" fmla="*/ 1622886 h 6867747"/>
              <a:gd name="connsiteX6002" fmla="*/ 6134194 w 10243893"/>
              <a:gd name="connsiteY6002" fmla="*/ 1666421 h 6867747"/>
              <a:gd name="connsiteX6003" fmla="*/ 5724482 w 10243893"/>
              <a:gd name="connsiteY6003" fmla="*/ 1552384 h 6867747"/>
              <a:gd name="connsiteX6004" fmla="*/ 5641645 w 10243893"/>
              <a:gd name="connsiteY6004" fmla="*/ 1666421 h 6867747"/>
              <a:gd name="connsiteX6005" fmla="*/ 5641524 w 10243893"/>
              <a:gd name="connsiteY6005" fmla="*/ 1666421 h 6867747"/>
              <a:gd name="connsiteX6006" fmla="*/ 5507533 w 10243893"/>
              <a:gd name="connsiteY6006" fmla="*/ 1622886 h 6867747"/>
              <a:gd name="connsiteX6007" fmla="*/ 5590370 w 10243893"/>
              <a:gd name="connsiteY6007" fmla="*/ 1736802 h 6867747"/>
              <a:gd name="connsiteX6008" fmla="*/ 5507533 w 10243893"/>
              <a:gd name="connsiteY6008" fmla="*/ 1850840 h 6867747"/>
              <a:gd name="connsiteX6009" fmla="*/ 5641645 w 10243893"/>
              <a:gd name="connsiteY6009" fmla="*/ 1807305 h 6867747"/>
              <a:gd name="connsiteX6010" fmla="*/ 5724482 w 10243893"/>
              <a:gd name="connsiteY6010" fmla="*/ 1921342 h 6867747"/>
              <a:gd name="connsiteX6011" fmla="*/ 5724482 w 10243893"/>
              <a:gd name="connsiteY6011" fmla="*/ 1780458 h 6867747"/>
              <a:gd name="connsiteX6012" fmla="*/ 5858594 w 10243893"/>
              <a:gd name="connsiteY6012" fmla="*/ 1736923 h 6867747"/>
              <a:gd name="connsiteX6013" fmla="*/ 5724482 w 10243893"/>
              <a:gd name="connsiteY6013" fmla="*/ 1693388 h 6867747"/>
              <a:gd name="connsiteX6014" fmla="*/ 4436332 w 10243893"/>
              <a:gd name="connsiteY6014" fmla="*/ 1552384 h 6867747"/>
              <a:gd name="connsiteX6015" fmla="*/ 4436332 w 10243893"/>
              <a:gd name="connsiteY6015" fmla="*/ 1693388 h 6867747"/>
              <a:gd name="connsiteX6016" fmla="*/ 4302220 w 10243893"/>
              <a:gd name="connsiteY6016" fmla="*/ 1736923 h 6867747"/>
              <a:gd name="connsiteX6017" fmla="*/ 4436332 w 10243893"/>
              <a:gd name="connsiteY6017" fmla="*/ 1780458 h 6867747"/>
              <a:gd name="connsiteX6018" fmla="*/ 4436332 w 10243893"/>
              <a:gd name="connsiteY6018" fmla="*/ 1921221 h 6867747"/>
              <a:gd name="connsiteX6019" fmla="*/ 4519169 w 10243893"/>
              <a:gd name="connsiteY6019" fmla="*/ 1807305 h 6867747"/>
              <a:gd name="connsiteX6020" fmla="*/ 4653160 w 10243893"/>
              <a:gd name="connsiteY6020" fmla="*/ 1850840 h 6867747"/>
              <a:gd name="connsiteX6021" fmla="*/ 4570322 w 10243893"/>
              <a:gd name="connsiteY6021" fmla="*/ 1736802 h 6867747"/>
              <a:gd name="connsiteX6022" fmla="*/ 4653160 w 10243893"/>
              <a:gd name="connsiteY6022" fmla="*/ 1622886 h 6867747"/>
              <a:gd name="connsiteX6023" fmla="*/ 4519169 w 10243893"/>
              <a:gd name="connsiteY6023" fmla="*/ 1666421 h 6867747"/>
              <a:gd name="connsiteX6024" fmla="*/ 4109577 w 10243893"/>
              <a:gd name="connsiteY6024" fmla="*/ 1552384 h 6867747"/>
              <a:gd name="connsiteX6025" fmla="*/ 4026740 w 10243893"/>
              <a:gd name="connsiteY6025" fmla="*/ 1666421 h 6867747"/>
              <a:gd name="connsiteX6026" fmla="*/ 4026619 w 10243893"/>
              <a:gd name="connsiteY6026" fmla="*/ 1666421 h 6867747"/>
              <a:gd name="connsiteX6027" fmla="*/ 3892629 w 10243893"/>
              <a:gd name="connsiteY6027" fmla="*/ 1622886 h 6867747"/>
              <a:gd name="connsiteX6028" fmla="*/ 3975466 w 10243893"/>
              <a:gd name="connsiteY6028" fmla="*/ 1736802 h 6867747"/>
              <a:gd name="connsiteX6029" fmla="*/ 3892629 w 10243893"/>
              <a:gd name="connsiteY6029" fmla="*/ 1850840 h 6867747"/>
              <a:gd name="connsiteX6030" fmla="*/ 4026740 w 10243893"/>
              <a:gd name="connsiteY6030" fmla="*/ 1807305 h 6867747"/>
              <a:gd name="connsiteX6031" fmla="*/ 4109577 w 10243893"/>
              <a:gd name="connsiteY6031" fmla="*/ 1921342 h 6867747"/>
              <a:gd name="connsiteX6032" fmla="*/ 4109577 w 10243893"/>
              <a:gd name="connsiteY6032" fmla="*/ 1780458 h 6867747"/>
              <a:gd name="connsiteX6033" fmla="*/ 4243690 w 10243893"/>
              <a:gd name="connsiteY6033" fmla="*/ 1736923 h 6867747"/>
              <a:gd name="connsiteX6034" fmla="*/ 4109577 w 10243893"/>
              <a:gd name="connsiteY6034" fmla="*/ 1693388 h 6867747"/>
              <a:gd name="connsiteX6035" fmla="*/ 879164 w 10243893"/>
              <a:gd name="connsiteY6035" fmla="*/ 1552384 h 6867747"/>
              <a:gd name="connsiteX6036" fmla="*/ 796327 w 10243893"/>
              <a:gd name="connsiteY6036" fmla="*/ 1666421 h 6867747"/>
              <a:gd name="connsiteX6037" fmla="*/ 796206 w 10243893"/>
              <a:gd name="connsiteY6037" fmla="*/ 1666421 h 6867747"/>
              <a:gd name="connsiteX6038" fmla="*/ 662215 w 10243893"/>
              <a:gd name="connsiteY6038" fmla="*/ 1622886 h 6867747"/>
              <a:gd name="connsiteX6039" fmla="*/ 745052 w 10243893"/>
              <a:gd name="connsiteY6039" fmla="*/ 1736802 h 6867747"/>
              <a:gd name="connsiteX6040" fmla="*/ 662215 w 10243893"/>
              <a:gd name="connsiteY6040" fmla="*/ 1850840 h 6867747"/>
              <a:gd name="connsiteX6041" fmla="*/ 796327 w 10243893"/>
              <a:gd name="connsiteY6041" fmla="*/ 1807305 h 6867747"/>
              <a:gd name="connsiteX6042" fmla="*/ 879164 w 10243893"/>
              <a:gd name="connsiteY6042" fmla="*/ 1921342 h 6867747"/>
              <a:gd name="connsiteX6043" fmla="*/ 879164 w 10243893"/>
              <a:gd name="connsiteY6043" fmla="*/ 1780458 h 6867747"/>
              <a:gd name="connsiteX6044" fmla="*/ 1013276 w 10243893"/>
              <a:gd name="connsiteY6044" fmla="*/ 1736923 h 6867747"/>
              <a:gd name="connsiteX6045" fmla="*/ 879164 w 10243893"/>
              <a:gd name="connsiteY6045" fmla="*/ 1693388 h 6867747"/>
              <a:gd name="connsiteX6046" fmla="*/ 2494552 w 10243893"/>
              <a:gd name="connsiteY6046" fmla="*/ 1552142 h 6867747"/>
              <a:gd name="connsiteX6047" fmla="*/ 2411715 w 10243893"/>
              <a:gd name="connsiteY6047" fmla="*/ 1666179 h 6867747"/>
              <a:gd name="connsiteX6048" fmla="*/ 2411594 w 10243893"/>
              <a:gd name="connsiteY6048" fmla="*/ 1666179 h 6867747"/>
              <a:gd name="connsiteX6049" fmla="*/ 2277603 w 10243893"/>
              <a:gd name="connsiteY6049" fmla="*/ 1622644 h 6867747"/>
              <a:gd name="connsiteX6050" fmla="*/ 2360440 w 10243893"/>
              <a:gd name="connsiteY6050" fmla="*/ 1736560 h 6867747"/>
              <a:gd name="connsiteX6051" fmla="*/ 2277603 w 10243893"/>
              <a:gd name="connsiteY6051" fmla="*/ 1850598 h 6867747"/>
              <a:gd name="connsiteX6052" fmla="*/ 2411715 w 10243893"/>
              <a:gd name="connsiteY6052" fmla="*/ 1807063 h 6867747"/>
              <a:gd name="connsiteX6053" fmla="*/ 2494552 w 10243893"/>
              <a:gd name="connsiteY6053" fmla="*/ 1921100 h 6867747"/>
              <a:gd name="connsiteX6054" fmla="*/ 2494552 w 10243893"/>
              <a:gd name="connsiteY6054" fmla="*/ 1780216 h 6867747"/>
              <a:gd name="connsiteX6055" fmla="*/ 2628664 w 10243893"/>
              <a:gd name="connsiteY6055" fmla="*/ 1736682 h 6867747"/>
              <a:gd name="connsiteX6056" fmla="*/ 2494552 w 10243893"/>
              <a:gd name="connsiteY6056" fmla="*/ 1693146 h 6867747"/>
              <a:gd name="connsiteX6057" fmla="*/ 9925604 w 10243893"/>
              <a:gd name="connsiteY6057" fmla="*/ 1484179 h 6867747"/>
              <a:gd name="connsiteX6058" fmla="*/ 9780366 w 10243893"/>
              <a:gd name="connsiteY6058" fmla="*/ 1531342 h 6867747"/>
              <a:gd name="connsiteX6059" fmla="*/ 9780366 w 10243893"/>
              <a:gd name="connsiteY6059" fmla="*/ 1683956 h 6867747"/>
              <a:gd name="connsiteX6060" fmla="*/ 9925604 w 10243893"/>
              <a:gd name="connsiteY6060" fmla="*/ 1883733 h 6867747"/>
              <a:gd name="connsiteX6061" fmla="*/ 10070841 w 10243893"/>
              <a:gd name="connsiteY6061" fmla="*/ 1683956 h 6867747"/>
              <a:gd name="connsiteX6062" fmla="*/ 10070841 w 10243893"/>
              <a:gd name="connsiteY6062" fmla="*/ 1531342 h 6867747"/>
              <a:gd name="connsiteX6063" fmla="*/ 8310578 w 10243893"/>
              <a:gd name="connsiteY6063" fmla="*/ 1484179 h 6867747"/>
              <a:gd name="connsiteX6064" fmla="*/ 8165341 w 10243893"/>
              <a:gd name="connsiteY6064" fmla="*/ 1531342 h 6867747"/>
              <a:gd name="connsiteX6065" fmla="*/ 8165341 w 10243893"/>
              <a:gd name="connsiteY6065" fmla="*/ 1683956 h 6867747"/>
              <a:gd name="connsiteX6066" fmla="*/ 8310578 w 10243893"/>
              <a:gd name="connsiteY6066" fmla="*/ 1883733 h 6867747"/>
              <a:gd name="connsiteX6067" fmla="*/ 8455815 w 10243893"/>
              <a:gd name="connsiteY6067" fmla="*/ 1683956 h 6867747"/>
              <a:gd name="connsiteX6068" fmla="*/ 8455815 w 10243893"/>
              <a:gd name="connsiteY6068" fmla="*/ 1531342 h 6867747"/>
              <a:gd name="connsiteX6069" fmla="*/ 6695916 w 10243893"/>
              <a:gd name="connsiteY6069" fmla="*/ 1484179 h 6867747"/>
              <a:gd name="connsiteX6070" fmla="*/ 6550679 w 10243893"/>
              <a:gd name="connsiteY6070" fmla="*/ 1531342 h 6867747"/>
              <a:gd name="connsiteX6071" fmla="*/ 6550679 w 10243893"/>
              <a:gd name="connsiteY6071" fmla="*/ 1683956 h 6867747"/>
              <a:gd name="connsiteX6072" fmla="*/ 6695916 w 10243893"/>
              <a:gd name="connsiteY6072" fmla="*/ 1883733 h 6867747"/>
              <a:gd name="connsiteX6073" fmla="*/ 6841154 w 10243893"/>
              <a:gd name="connsiteY6073" fmla="*/ 1683956 h 6867747"/>
              <a:gd name="connsiteX6074" fmla="*/ 6841154 w 10243893"/>
              <a:gd name="connsiteY6074" fmla="*/ 1531342 h 6867747"/>
              <a:gd name="connsiteX6075" fmla="*/ 5079560 w 10243893"/>
              <a:gd name="connsiteY6075" fmla="*/ 1484058 h 6867747"/>
              <a:gd name="connsiteX6076" fmla="*/ 4934323 w 10243893"/>
              <a:gd name="connsiteY6076" fmla="*/ 1531221 h 6867747"/>
              <a:gd name="connsiteX6077" fmla="*/ 4934323 w 10243893"/>
              <a:gd name="connsiteY6077" fmla="*/ 1683835 h 6867747"/>
              <a:gd name="connsiteX6078" fmla="*/ 5079560 w 10243893"/>
              <a:gd name="connsiteY6078" fmla="*/ 1883612 h 6867747"/>
              <a:gd name="connsiteX6079" fmla="*/ 5224798 w 10243893"/>
              <a:gd name="connsiteY6079" fmla="*/ 1683835 h 6867747"/>
              <a:gd name="connsiteX6080" fmla="*/ 5224798 w 10243893"/>
              <a:gd name="connsiteY6080" fmla="*/ 1531221 h 6867747"/>
              <a:gd name="connsiteX6081" fmla="*/ 3464656 w 10243893"/>
              <a:gd name="connsiteY6081" fmla="*/ 1484058 h 6867747"/>
              <a:gd name="connsiteX6082" fmla="*/ 3319418 w 10243893"/>
              <a:gd name="connsiteY6082" fmla="*/ 1531221 h 6867747"/>
              <a:gd name="connsiteX6083" fmla="*/ 3319418 w 10243893"/>
              <a:gd name="connsiteY6083" fmla="*/ 1683835 h 6867747"/>
              <a:gd name="connsiteX6084" fmla="*/ 3464656 w 10243893"/>
              <a:gd name="connsiteY6084" fmla="*/ 1883612 h 6867747"/>
              <a:gd name="connsiteX6085" fmla="*/ 3609893 w 10243893"/>
              <a:gd name="connsiteY6085" fmla="*/ 1683835 h 6867747"/>
              <a:gd name="connsiteX6086" fmla="*/ 3609893 w 10243893"/>
              <a:gd name="connsiteY6086" fmla="*/ 1531221 h 6867747"/>
              <a:gd name="connsiteX6087" fmla="*/ 1849751 w 10243893"/>
              <a:gd name="connsiteY6087" fmla="*/ 1484058 h 6867747"/>
              <a:gd name="connsiteX6088" fmla="*/ 1704514 w 10243893"/>
              <a:gd name="connsiteY6088" fmla="*/ 1531221 h 6867747"/>
              <a:gd name="connsiteX6089" fmla="*/ 1704514 w 10243893"/>
              <a:gd name="connsiteY6089" fmla="*/ 1683835 h 6867747"/>
              <a:gd name="connsiteX6090" fmla="*/ 1849751 w 10243893"/>
              <a:gd name="connsiteY6090" fmla="*/ 1883612 h 6867747"/>
              <a:gd name="connsiteX6091" fmla="*/ 1994989 w 10243893"/>
              <a:gd name="connsiteY6091" fmla="*/ 1683835 h 6867747"/>
              <a:gd name="connsiteX6092" fmla="*/ 1994989 w 10243893"/>
              <a:gd name="connsiteY6092" fmla="*/ 1531221 h 6867747"/>
              <a:gd name="connsiteX6093" fmla="*/ 234847 w 10243893"/>
              <a:gd name="connsiteY6093" fmla="*/ 1484058 h 6867747"/>
              <a:gd name="connsiteX6094" fmla="*/ 89609 w 10243893"/>
              <a:gd name="connsiteY6094" fmla="*/ 1531221 h 6867747"/>
              <a:gd name="connsiteX6095" fmla="*/ 89609 w 10243893"/>
              <a:gd name="connsiteY6095" fmla="*/ 1683835 h 6867747"/>
              <a:gd name="connsiteX6096" fmla="*/ 234847 w 10243893"/>
              <a:gd name="connsiteY6096" fmla="*/ 1883612 h 6867747"/>
              <a:gd name="connsiteX6097" fmla="*/ 380084 w 10243893"/>
              <a:gd name="connsiteY6097" fmla="*/ 1683835 h 6867747"/>
              <a:gd name="connsiteX6098" fmla="*/ 380084 w 10243893"/>
              <a:gd name="connsiteY6098" fmla="*/ 1531221 h 6867747"/>
              <a:gd name="connsiteX6099" fmla="*/ 10242441 w 10243893"/>
              <a:gd name="connsiteY6099" fmla="*/ 1445965 h 6867747"/>
              <a:gd name="connsiteX6100" fmla="*/ 10242441 w 10243893"/>
              <a:gd name="connsiteY6100" fmla="*/ 1503044 h 6867747"/>
              <a:gd name="connsiteX6101" fmla="*/ 10221641 w 10243893"/>
              <a:gd name="connsiteY6101" fmla="*/ 1474504 h 6867747"/>
              <a:gd name="connsiteX6102" fmla="*/ 1604357 w 10243893"/>
              <a:gd name="connsiteY6102" fmla="*/ 1403993 h 6867747"/>
              <a:gd name="connsiteX6103" fmla="*/ 1604384 w 10243893"/>
              <a:gd name="connsiteY6103" fmla="*/ 1404002 h 6867747"/>
              <a:gd name="connsiteX6104" fmla="*/ 1604263 w 10243893"/>
              <a:gd name="connsiteY6104" fmla="*/ 1404123 h 6867747"/>
              <a:gd name="connsiteX6105" fmla="*/ 6450038 w 10243893"/>
              <a:gd name="connsiteY6105" fmla="*/ 1403872 h 6867747"/>
              <a:gd name="connsiteX6106" fmla="*/ 6450064 w 10243893"/>
              <a:gd name="connsiteY6106" fmla="*/ 1403881 h 6867747"/>
              <a:gd name="connsiteX6107" fmla="*/ 6449943 w 10243893"/>
              <a:gd name="connsiteY6107" fmla="*/ 1404002 h 6867747"/>
              <a:gd name="connsiteX6108" fmla="*/ 9679604 w 10243893"/>
              <a:gd name="connsiteY6108" fmla="*/ 1403872 h 6867747"/>
              <a:gd name="connsiteX6109" fmla="*/ 9679631 w 10243893"/>
              <a:gd name="connsiteY6109" fmla="*/ 1403881 h 6867747"/>
              <a:gd name="connsiteX6110" fmla="*/ 9679510 w 10243893"/>
              <a:gd name="connsiteY6110" fmla="*/ 1404002 h 6867747"/>
              <a:gd name="connsiteX6111" fmla="*/ 4834892 w 10243893"/>
              <a:gd name="connsiteY6111" fmla="*/ 1403872 h 6867747"/>
              <a:gd name="connsiteX6112" fmla="*/ 4834918 w 10243893"/>
              <a:gd name="connsiteY6112" fmla="*/ 1403881 h 6867747"/>
              <a:gd name="connsiteX6113" fmla="*/ 4834797 w 10243893"/>
              <a:gd name="connsiteY6113" fmla="*/ 1404002 h 6867747"/>
              <a:gd name="connsiteX6114" fmla="*/ 9117668 w 10243893"/>
              <a:gd name="connsiteY6114" fmla="*/ 1327695 h 6867747"/>
              <a:gd name="connsiteX6115" fmla="*/ 8972430 w 10243893"/>
              <a:gd name="connsiteY6115" fmla="*/ 1527472 h 6867747"/>
              <a:gd name="connsiteX6116" fmla="*/ 8972430 w 10243893"/>
              <a:gd name="connsiteY6116" fmla="*/ 1680086 h 6867747"/>
              <a:gd name="connsiteX6117" fmla="*/ 9117668 w 10243893"/>
              <a:gd name="connsiteY6117" fmla="*/ 1727249 h 6867747"/>
              <a:gd name="connsiteX6118" fmla="*/ 9262905 w 10243893"/>
              <a:gd name="connsiteY6118" fmla="*/ 1680086 h 6867747"/>
              <a:gd name="connsiteX6119" fmla="*/ 9262905 w 10243893"/>
              <a:gd name="connsiteY6119" fmla="*/ 1527472 h 6867747"/>
              <a:gd name="connsiteX6120" fmla="*/ 7502642 w 10243893"/>
              <a:gd name="connsiteY6120" fmla="*/ 1327695 h 6867747"/>
              <a:gd name="connsiteX6121" fmla="*/ 7357405 w 10243893"/>
              <a:gd name="connsiteY6121" fmla="*/ 1527472 h 6867747"/>
              <a:gd name="connsiteX6122" fmla="*/ 7357405 w 10243893"/>
              <a:gd name="connsiteY6122" fmla="*/ 1680086 h 6867747"/>
              <a:gd name="connsiteX6123" fmla="*/ 7502642 w 10243893"/>
              <a:gd name="connsiteY6123" fmla="*/ 1727249 h 6867747"/>
              <a:gd name="connsiteX6124" fmla="*/ 7647880 w 10243893"/>
              <a:gd name="connsiteY6124" fmla="*/ 1680086 h 6867747"/>
              <a:gd name="connsiteX6125" fmla="*/ 7647880 w 10243893"/>
              <a:gd name="connsiteY6125" fmla="*/ 1527472 h 6867747"/>
              <a:gd name="connsiteX6126" fmla="*/ 5887859 w 10243893"/>
              <a:gd name="connsiteY6126" fmla="*/ 1327695 h 6867747"/>
              <a:gd name="connsiteX6127" fmla="*/ 5742622 w 10243893"/>
              <a:gd name="connsiteY6127" fmla="*/ 1527472 h 6867747"/>
              <a:gd name="connsiteX6128" fmla="*/ 5742622 w 10243893"/>
              <a:gd name="connsiteY6128" fmla="*/ 1680086 h 6867747"/>
              <a:gd name="connsiteX6129" fmla="*/ 5887859 w 10243893"/>
              <a:gd name="connsiteY6129" fmla="*/ 1727249 h 6867747"/>
              <a:gd name="connsiteX6130" fmla="*/ 6033097 w 10243893"/>
              <a:gd name="connsiteY6130" fmla="*/ 1680086 h 6867747"/>
              <a:gd name="connsiteX6131" fmla="*/ 6033097 w 10243893"/>
              <a:gd name="connsiteY6131" fmla="*/ 1527472 h 6867747"/>
              <a:gd name="connsiteX6132" fmla="*/ 4272955 w 10243893"/>
              <a:gd name="connsiteY6132" fmla="*/ 1327695 h 6867747"/>
              <a:gd name="connsiteX6133" fmla="*/ 4127717 w 10243893"/>
              <a:gd name="connsiteY6133" fmla="*/ 1527472 h 6867747"/>
              <a:gd name="connsiteX6134" fmla="*/ 4127717 w 10243893"/>
              <a:gd name="connsiteY6134" fmla="*/ 1680086 h 6867747"/>
              <a:gd name="connsiteX6135" fmla="*/ 4272955 w 10243893"/>
              <a:gd name="connsiteY6135" fmla="*/ 1727249 h 6867747"/>
              <a:gd name="connsiteX6136" fmla="*/ 4418192 w 10243893"/>
              <a:gd name="connsiteY6136" fmla="*/ 1680086 h 6867747"/>
              <a:gd name="connsiteX6137" fmla="*/ 4418192 w 10243893"/>
              <a:gd name="connsiteY6137" fmla="*/ 1527472 h 6867747"/>
              <a:gd name="connsiteX6138" fmla="*/ 1042420 w 10243893"/>
              <a:gd name="connsiteY6138" fmla="*/ 1327695 h 6867747"/>
              <a:gd name="connsiteX6139" fmla="*/ 897183 w 10243893"/>
              <a:gd name="connsiteY6139" fmla="*/ 1527472 h 6867747"/>
              <a:gd name="connsiteX6140" fmla="*/ 897183 w 10243893"/>
              <a:gd name="connsiteY6140" fmla="*/ 1680086 h 6867747"/>
              <a:gd name="connsiteX6141" fmla="*/ 1042420 w 10243893"/>
              <a:gd name="connsiteY6141" fmla="*/ 1727249 h 6867747"/>
              <a:gd name="connsiteX6142" fmla="*/ 1187657 w 10243893"/>
              <a:gd name="connsiteY6142" fmla="*/ 1680086 h 6867747"/>
              <a:gd name="connsiteX6143" fmla="*/ 1187657 w 10243893"/>
              <a:gd name="connsiteY6143" fmla="*/ 1527472 h 6867747"/>
              <a:gd name="connsiteX6144" fmla="*/ 2657808 w 10243893"/>
              <a:gd name="connsiteY6144" fmla="*/ 1327453 h 6867747"/>
              <a:gd name="connsiteX6145" fmla="*/ 2512571 w 10243893"/>
              <a:gd name="connsiteY6145" fmla="*/ 1527230 h 6867747"/>
              <a:gd name="connsiteX6146" fmla="*/ 2512571 w 10243893"/>
              <a:gd name="connsiteY6146" fmla="*/ 1679844 h 6867747"/>
              <a:gd name="connsiteX6147" fmla="*/ 2657808 w 10243893"/>
              <a:gd name="connsiteY6147" fmla="*/ 1727007 h 6867747"/>
              <a:gd name="connsiteX6148" fmla="*/ 2803046 w 10243893"/>
              <a:gd name="connsiteY6148" fmla="*/ 1679844 h 6867747"/>
              <a:gd name="connsiteX6149" fmla="*/ 2803046 w 10243893"/>
              <a:gd name="connsiteY6149" fmla="*/ 1527230 h 6867747"/>
              <a:gd name="connsiteX6150" fmla="*/ 8472746 w 10243893"/>
              <a:gd name="connsiteY6150" fmla="*/ 1290327 h 6867747"/>
              <a:gd name="connsiteX6151" fmla="*/ 8472746 w 10243893"/>
              <a:gd name="connsiteY6151" fmla="*/ 1431211 h 6867747"/>
              <a:gd name="connsiteX6152" fmla="*/ 8338634 w 10243893"/>
              <a:gd name="connsiteY6152" fmla="*/ 1474746 h 6867747"/>
              <a:gd name="connsiteX6153" fmla="*/ 8472746 w 10243893"/>
              <a:gd name="connsiteY6153" fmla="*/ 1518281 h 6867747"/>
              <a:gd name="connsiteX6154" fmla="*/ 8472746 w 10243893"/>
              <a:gd name="connsiteY6154" fmla="*/ 1659286 h 6867747"/>
              <a:gd name="connsiteX6155" fmla="*/ 8555583 w 10243893"/>
              <a:gd name="connsiteY6155" fmla="*/ 1545249 h 6867747"/>
              <a:gd name="connsiteX6156" fmla="*/ 8689695 w 10243893"/>
              <a:gd name="connsiteY6156" fmla="*/ 1588784 h 6867747"/>
              <a:gd name="connsiteX6157" fmla="*/ 8606857 w 10243893"/>
              <a:gd name="connsiteY6157" fmla="*/ 1474746 h 6867747"/>
              <a:gd name="connsiteX6158" fmla="*/ 8689695 w 10243893"/>
              <a:gd name="connsiteY6158" fmla="*/ 1360709 h 6867747"/>
              <a:gd name="connsiteX6159" fmla="*/ 8555583 w 10243893"/>
              <a:gd name="connsiteY6159" fmla="*/ 1404244 h 6867747"/>
              <a:gd name="connsiteX6160" fmla="*/ 8555583 w 10243893"/>
              <a:gd name="connsiteY6160" fmla="*/ 1404365 h 6867747"/>
              <a:gd name="connsiteX6161" fmla="*/ 6857842 w 10243893"/>
              <a:gd name="connsiteY6161" fmla="*/ 1290327 h 6867747"/>
              <a:gd name="connsiteX6162" fmla="*/ 6857842 w 10243893"/>
              <a:gd name="connsiteY6162" fmla="*/ 1431211 h 6867747"/>
              <a:gd name="connsiteX6163" fmla="*/ 6723730 w 10243893"/>
              <a:gd name="connsiteY6163" fmla="*/ 1474746 h 6867747"/>
              <a:gd name="connsiteX6164" fmla="*/ 6857842 w 10243893"/>
              <a:gd name="connsiteY6164" fmla="*/ 1518281 h 6867747"/>
              <a:gd name="connsiteX6165" fmla="*/ 6857842 w 10243893"/>
              <a:gd name="connsiteY6165" fmla="*/ 1659286 h 6867747"/>
              <a:gd name="connsiteX6166" fmla="*/ 6940679 w 10243893"/>
              <a:gd name="connsiteY6166" fmla="*/ 1545249 h 6867747"/>
              <a:gd name="connsiteX6167" fmla="*/ 7074791 w 10243893"/>
              <a:gd name="connsiteY6167" fmla="*/ 1588784 h 6867747"/>
              <a:gd name="connsiteX6168" fmla="*/ 6991953 w 10243893"/>
              <a:gd name="connsiteY6168" fmla="*/ 1474746 h 6867747"/>
              <a:gd name="connsiteX6169" fmla="*/ 7074791 w 10243893"/>
              <a:gd name="connsiteY6169" fmla="*/ 1360709 h 6867747"/>
              <a:gd name="connsiteX6170" fmla="*/ 6940679 w 10243893"/>
              <a:gd name="connsiteY6170" fmla="*/ 1404244 h 6867747"/>
              <a:gd name="connsiteX6171" fmla="*/ 6940679 w 10243893"/>
              <a:gd name="connsiteY6171" fmla="*/ 1404365 h 6867747"/>
              <a:gd name="connsiteX6172" fmla="*/ 5242937 w 10243893"/>
              <a:gd name="connsiteY6172" fmla="*/ 1290327 h 6867747"/>
              <a:gd name="connsiteX6173" fmla="*/ 5242937 w 10243893"/>
              <a:gd name="connsiteY6173" fmla="*/ 1431211 h 6867747"/>
              <a:gd name="connsiteX6174" fmla="*/ 5108825 w 10243893"/>
              <a:gd name="connsiteY6174" fmla="*/ 1474746 h 6867747"/>
              <a:gd name="connsiteX6175" fmla="*/ 5242937 w 10243893"/>
              <a:gd name="connsiteY6175" fmla="*/ 1518281 h 6867747"/>
              <a:gd name="connsiteX6176" fmla="*/ 5242937 w 10243893"/>
              <a:gd name="connsiteY6176" fmla="*/ 1659286 h 6867747"/>
              <a:gd name="connsiteX6177" fmla="*/ 5325775 w 10243893"/>
              <a:gd name="connsiteY6177" fmla="*/ 1545249 h 6867747"/>
              <a:gd name="connsiteX6178" fmla="*/ 5459886 w 10243893"/>
              <a:gd name="connsiteY6178" fmla="*/ 1588784 h 6867747"/>
              <a:gd name="connsiteX6179" fmla="*/ 5377049 w 10243893"/>
              <a:gd name="connsiteY6179" fmla="*/ 1474746 h 6867747"/>
              <a:gd name="connsiteX6180" fmla="*/ 5459886 w 10243893"/>
              <a:gd name="connsiteY6180" fmla="*/ 1360709 h 6867747"/>
              <a:gd name="connsiteX6181" fmla="*/ 5325775 w 10243893"/>
              <a:gd name="connsiteY6181" fmla="*/ 1404244 h 6867747"/>
              <a:gd name="connsiteX6182" fmla="*/ 5325775 w 10243893"/>
              <a:gd name="connsiteY6182" fmla="*/ 1404365 h 6867747"/>
              <a:gd name="connsiteX6183" fmla="*/ 3628033 w 10243893"/>
              <a:gd name="connsiteY6183" fmla="*/ 1290327 h 6867747"/>
              <a:gd name="connsiteX6184" fmla="*/ 3628033 w 10243893"/>
              <a:gd name="connsiteY6184" fmla="*/ 1431211 h 6867747"/>
              <a:gd name="connsiteX6185" fmla="*/ 3493921 w 10243893"/>
              <a:gd name="connsiteY6185" fmla="*/ 1474746 h 6867747"/>
              <a:gd name="connsiteX6186" fmla="*/ 3628033 w 10243893"/>
              <a:gd name="connsiteY6186" fmla="*/ 1518281 h 6867747"/>
              <a:gd name="connsiteX6187" fmla="*/ 3628033 w 10243893"/>
              <a:gd name="connsiteY6187" fmla="*/ 1659286 h 6867747"/>
              <a:gd name="connsiteX6188" fmla="*/ 3710870 w 10243893"/>
              <a:gd name="connsiteY6188" fmla="*/ 1545249 h 6867747"/>
              <a:gd name="connsiteX6189" fmla="*/ 3844982 w 10243893"/>
              <a:gd name="connsiteY6189" fmla="*/ 1588784 h 6867747"/>
              <a:gd name="connsiteX6190" fmla="*/ 3762145 w 10243893"/>
              <a:gd name="connsiteY6190" fmla="*/ 1474746 h 6867747"/>
              <a:gd name="connsiteX6191" fmla="*/ 3844982 w 10243893"/>
              <a:gd name="connsiteY6191" fmla="*/ 1360709 h 6867747"/>
              <a:gd name="connsiteX6192" fmla="*/ 3710870 w 10243893"/>
              <a:gd name="connsiteY6192" fmla="*/ 1404244 h 6867747"/>
              <a:gd name="connsiteX6193" fmla="*/ 3710870 w 10243893"/>
              <a:gd name="connsiteY6193" fmla="*/ 1404365 h 6867747"/>
              <a:gd name="connsiteX6194" fmla="*/ 2013007 w 10243893"/>
              <a:gd name="connsiteY6194" fmla="*/ 1290327 h 6867747"/>
              <a:gd name="connsiteX6195" fmla="*/ 2013007 w 10243893"/>
              <a:gd name="connsiteY6195" fmla="*/ 1431211 h 6867747"/>
              <a:gd name="connsiteX6196" fmla="*/ 1878895 w 10243893"/>
              <a:gd name="connsiteY6196" fmla="*/ 1474746 h 6867747"/>
              <a:gd name="connsiteX6197" fmla="*/ 2013007 w 10243893"/>
              <a:gd name="connsiteY6197" fmla="*/ 1518281 h 6867747"/>
              <a:gd name="connsiteX6198" fmla="*/ 2013007 w 10243893"/>
              <a:gd name="connsiteY6198" fmla="*/ 1659286 h 6867747"/>
              <a:gd name="connsiteX6199" fmla="*/ 2095845 w 10243893"/>
              <a:gd name="connsiteY6199" fmla="*/ 1545249 h 6867747"/>
              <a:gd name="connsiteX6200" fmla="*/ 2229956 w 10243893"/>
              <a:gd name="connsiteY6200" fmla="*/ 1588784 h 6867747"/>
              <a:gd name="connsiteX6201" fmla="*/ 2147119 w 10243893"/>
              <a:gd name="connsiteY6201" fmla="*/ 1474746 h 6867747"/>
              <a:gd name="connsiteX6202" fmla="*/ 2229956 w 10243893"/>
              <a:gd name="connsiteY6202" fmla="*/ 1360709 h 6867747"/>
              <a:gd name="connsiteX6203" fmla="*/ 2095845 w 10243893"/>
              <a:gd name="connsiteY6203" fmla="*/ 1404244 h 6867747"/>
              <a:gd name="connsiteX6204" fmla="*/ 2095845 w 10243893"/>
              <a:gd name="connsiteY6204" fmla="*/ 1404365 h 6867747"/>
              <a:gd name="connsiteX6205" fmla="*/ 398103 w 10243893"/>
              <a:gd name="connsiteY6205" fmla="*/ 1290327 h 6867747"/>
              <a:gd name="connsiteX6206" fmla="*/ 398103 w 10243893"/>
              <a:gd name="connsiteY6206" fmla="*/ 1431211 h 6867747"/>
              <a:gd name="connsiteX6207" fmla="*/ 263991 w 10243893"/>
              <a:gd name="connsiteY6207" fmla="*/ 1474746 h 6867747"/>
              <a:gd name="connsiteX6208" fmla="*/ 398103 w 10243893"/>
              <a:gd name="connsiteY6208" fmla="*/ 1518281 h 6867747"/>
              <a:gd name="connsiteX6209" fmla="*/ 398103 w 10243893"/>
              <a:gd name="connsiteY6209" fmla="*/ 1659286 h 6867747"/>
              <a:gd name="connsiteX6210" fmla="*/ 480940 w 10243893"/>
              <a:gd name="connsiteY6210" fmla="*/ 1545249 h 6867747"/>
              <a:gd name="connsiteX6211" fmla="*/ 615052 w 10243893"/>
              <a:gd name="connsiteY6211" fmla="*/ 1588784 h 6867747"/>
              <a:gd name="connsiteX6212" fmla="*/ 532215 w 10243893"/>
              <a:gd name="connsiteY6212" fmla="*/ 1474746 h 6867747"/>
              <a:gd name="connsiteX6213" fmla="*/ 615052 w 10243893"/>
              <a:gd name="connsiteY6213" fmla="*/ 1360709 h 6867747"/>
              <a:gd name="connsiteX6214" fmla="*/ 480940 w 10243893"/>
              <a:gd name="connsiteY6214" fmla="*/ 1404244 h 6867747"/>
              <a:gd name="connsiteX6215" fmla="*/ 480940 w 10243893"/>
              <a:gd name="connsiteY6215" fmla="*/ 1404365 h 6867747"/>
              <a:gd name="connsiteX6216" fmla="*/ 3302004 w 10243893"/>
              <a:gd name="connsiteY6216" fmla="*/ 1290085 h 6867747"/>
              <a:gd name="connsiteX6217" fmla="*/ 3219167 w 10243893"/>
              <a:gd name="connsiteY6217" fmla="*/ 1404123 h 6867747"/>
              <a:gd name="connsiteX6218" fmla="*/ 3219167 w 10243893"/>
              <a:gd name="connsiteY6218" fmla="*/ 1404002 h 6867747"/>
              <a:gd name="connsiteX6219" fmla="*/ 3085176 w 10243893"/>
              <a:gd name="connsiteY6219" fmla="*/ 1360467 h 6867747"/>
              <a:gd name="connsiteX6220" fmla="*/ 3168014 w 10243893"/>
              <a:gd name="connsiteY6220" fmla="*/ 1474504 h 6867747"/>
              <a:gd name="connsiteX6221" fmla="*/ 3085176 w 10243893"/>
              <a:gd name="connsiteY6221" fmla="*/ 1588542 h 6867747"/>
              <a:gd name="connsiteX6222" fmla="*/ 3219167 w 10243893"/>
              <a:gd name="connsiteY6222" fmla="*/ 1545007 h 6867747"/>
              <a:gd name="connsiteX6223" fmla="*/ 3302004 w 10243893"/>
              <a:gd name="connsiteY6223" fmla="*/ 1659044 h 6867747"/>
              <a:gd name="connsiteX6224" fmla="*/ 3302004 w 10243893"/>
              <a:gd name="connsiteY6224" fmla="*/ 1518039 h 6867747"/>
              <a:gd name="connsiteX6225" fmla="*/ 3436116 w 10243893"/>
              <a:gd name="connsiteY6225" fmla="*/ 1474504 h 6867747"/>
              <a:gd name="connsiteX6226" fmla="*/ 3302004 w 10243893"/>
              <a:gd name="connsiteY6226" fmla="*/ 1430969 h 6867747"/>
              <a:gd name="connsiteX6227" fmla="*/ 1687100 w 10243893"/>
              <a:gd name="connsiteY6227" fmla="*/ 1290085 h 6867747"/>
              <a:gd name="connsiteX6228" fmla="*/ 1604357 w 10243893"/>
              <a:gd name="connsiteY6228" fmla="*/ 1403993 h 6867747"/>
              <a:gd name="connsiteX6229" fmla="*/ 1470272 w 10243893"/>
              <a:gd name="connsiteY6229" fmla="*/ 1360467 h 6867747"/>
              <a:gd name="connsiteX6230" fmla="*/ 1553109 w 10243893"/>
              <a:gd name="connsiteY6230" fmla="*/ 1474504 h 6867747"/>
              <a:gd name="connsiteX6231" fmla="*/ 1470272 w 10243893"/>
              <a:gd name="connsiteY6231" fmla="*/ 1588542 h 6867747"/>
              <a:gd name="connsiteX6232" fmla="*/ 1604263 w 10243893"/>
              <a:gd name="connsiteY6232" fmla="*/ 1545007 h 6867747"/>
              <a:gd name="connsiteX6233" fmla="*/ 1687100 w 10243893"/>
              <a:gd name="connsiteY6233" fmla="*/ 1659044 h 6867747"/>
              <a:gd name="connsiteX6234" fmla="*/ 1687100 w 10243893"/>
              <a:gd name="connsiteY6234" fmla="*/ 1518039 h 6867747"/>
              <a:gd name="connsiteX6235" fmla="*/ 1821212 w 10243893"/>
              <a:gd name="connsiteY6235" fmla="*/ 1474504 h 6867747"/>
              <a:gd name="connsiteX6236" fmla="*/ 1687100 w 10243893"/>
              <a:gd name="connsiteY6236" fmla="*/ 1430969 h 6867747"/>
              <a:gd name="connsiteX6237" fmla="*/ 9762348 w 10243893"/>
              <a:gd name="connsiteY6237" fmla="*/ 1289965 h 6867747"/>
              <a:gd name="connsiteX6238" fmla="*/ 9679604 w 10243893"/>
              <a:gd name="connsiteY6238" fmla="*/ 1403872 h 6867747"/>
              <a:gd name="connsiteX6239" fmla="*/ 9545520 w 10243893"/>
              <a:gd name="connsiteY6239" fmla="*/ 1360346 h 6867747"/>
              <a:gd name="connsiteX6240" fmla="*/ 9628357 w 10243893"/>
              <a:gd name="connsiteY6240" fmla="*/ 1474383 h 6867747"/>
              <a:gd name="connsiteX6241" fmla="*/ 9545520 w 10243893"/>
              <a:gd name="connsiteY6241" fmla="*/ 1588421 h 6867747"/>
              <a:gd name="connsiteX6242" fmla="*/ 9679510 w 10243893"/>
              <a:gd name="connsiteY6242" fmla="*/ 1544886 h 6867747"/>
              <a:gd name="connsiteX6243" fmla="*/ 9762348 w 10243893"/>
              <a:gd name="connsiteY6243" fmla="*/ 1658923 h 6867747"/>
              <a:gd name="connsiteX6244" fmla="*/ 9762348 w 10243893"/>
              <a:gd name="connsiteY6244" fmla="*/ 1517918 h 6867747"/>
              <a:gd name="connsiteX6245" fmla="*/ 9896459 w 10243893"/>
              <a:gd name="connsiteY6245" fmla="*/ 1474383 h 6867747"/>
              <a:gd name="connsiteX6246" fmla="*/ 9762348 w 10243893"/>
              <a:gd name="connsiteY6246" fmla="*/ 1430848 h 6867747"/>
              <a:gd name="connsiteX6247" fmla="*/ 8147443 w 10243893"/>
              <a:gd name="connsiteY6247" fmla="*/ 1289965 h 6867747"/>
              <a:gd name="connsiteX6248" fmla="*/ 8064606 w 10243893"/>
              <a:gd name="connsiteY6248" fmla="*/ 1404002 h 6867747"/>
              <a:gd name="connsiteX6249" fmla="*/ 8064606 w 10243893"/>
              <a:gd name="connsiteY6249" fmla="*/ 1403881 h 6867747"/>
              <a:gd name="connsiteX6250" fmla="*/ 7930615 w 10243893"/>
              <a:gd name="connsiteY6250" fmla="*/ 1360346 h 6867747"/>
              <a:gd name="connsiteX6251" fmla="*/ 8013453 w 10243893"/>
              <a:gd name="connsiteY6251" fmla="*/ 1474383 h 6867747"/>
              <a:gd name="connsiteX6252" fmla="*/ 7930615 w 10243893"/>
              <a:gd name="connsiteY6252" fmla="*/ 1588421 h 6867747"/>
              <a:gd name="connsiteX6253" fmla="*/ 8064606 w 10243893"/>
              <a:gd name="connsiteY6253" fmla="*/ 1544886 h 6867747"/>
              <a:gd name="connsiteX6254" fmla="*/ 8147443 w 10243893"/>
              <a:gd name="connsiteY6254" fmla="*/ 1658923 h 6867747"/>
              <a:gd name="connsiteX6255" fmla="*/ 8147443 w 10243893"/>
              <a:gd name="connsiteY6255" fmla="*/ 1517918 h 6867747"/>
              <a:gd name="connsiteX6256" fmla="*/ 8281555 w 10243893"/>
              <a:gd name="connsiteY6256" fmla="*/ 1474383 h 6867747"/>
              <a:gd name="connsiteX6257" fmla="*/ 8147443 w 10243893"/>
              <a:gd name="connsiteY6257" fmla="*/ 1430848 h 6867747"/>
              <a:gd name="connsiteX6258" fmla="*/ 6532781 w 10243893"/>
              <a:gd name="connsiteY6258" fmla="*/ 1289965 h 6867747"/>
              <a:gd name="connsiteX6259" fmla="*/ 6450038 w 10243893"/>
              <a:gd name="connsiteY6259" fmla="*/ 1403872 h 6867747"/>
              <a:gd name="connsiteX6260" fmla="*/ 6315953 w 10243893"/>
              <a:gd name="connsiteY6260" fmla="*/ 1360346 h 6867747"/>
              <a:gd name="connsiteX6261" fmla="*/ 6398790 w 10243893"/>
              <a:gd name="connsiteY6261" fmla="*/ 1474383 h 6867747"/>
              <a:gd name="connsiteX6262" fmla="*/ 6315953 w 10243893"/>
              <a:gd name="connsiteY6262" fmla="*/ 1588421 h 6867747"/>
              <a:gd name="connsiteX6263" fmla="*/ 6449943 w 10243893"/>
              <a:gd name="connsiteY6263" fmla="*/ 1544886 h 6867747"/>
              <a:gd name="connsiteX6264" fmla="*/ 6532781 w 10243893"/>
              <a:gd name="connsiteY6264" fmla="*/ 1658923 h 6867747"/>
              <a:gd name="connsiteX6265" fmla="*/ 6532781 w 10243893"/>
              <a:gd name="connsiteY6265" fmla="*/ 1517918 h 6867747"/>
              <a:gd name="connsiteX6266" fmla="*/ 6666892 w 10243893"/>
              <a:gd name="connsiteY6266" fmla="*/ 1474383 h 6867747"/>
              <a:gd name="connsiteX6267" fmla="*/ 6532781 w 10243893"/>
              <a:gd name="connsiteY6267" fmla="*/ 1430848 h 6867747"/>
              <a:gd name="connsiteX6268" fmla="*/ 4917634 w 10243893"/>
              <a:gd name="connsiteY6268" fmla="*/ 1289965 h 6867747"/>
              <a:gd name="connsiteX6269" fmla="*/ 4834892 w 10243893"/>
              <a:gd name="connsiteY6269" fmla="*/ 1403872 h 6867747"/>
              <a:gd name="connsiteX6270" fmla="*/ 4700806 w 10243893"/>
              <a:gd name="connsiteY6270" fmla="*/ 1360346 h 6867747"/>
              <a:gd name="connsiteX6271" fmla="*/ 4783644 w 10243893"/>
              <a:gd name="connsiteY6271" fmla="*/ 1474383 h 6867747"/>
              <a:gd name="connsiteX6272" fmla="*/ 4700806 w 10243893"/>
              <a:gd name="connsiteY6272" fmla="*/ 1588421 h 6867747"/>
              <a:gd name="connsiteX6273" fmla="*/ 4834797 w 10243893"/>
              <a:gd name="connsiteY6273" fmla="*/ 1544886 h 6867747"/>
              <a:gd name="connsiteX6274" fmla="*/ 4917634 w 10243893"/>
              <a:gd name="connsiteY6274" fmla="*/ 1658923 h 6867747"/>
              <a:gd name="connsiteX6275" fmla="*/ 4917634 w 10243893"/>
              <a:gd name="connsiteY6275" fmla="*/ 1517918 h 6867747"/>
              <a:gd name="connsiteX6276" fmla="*/ 5051746 w 10243893"/>
              <a:gd name="connsiteY6276" fmla="*/ 1474383 h 6867747"/>
              <a:gd name="connsiteX6277" fmla="*/ 4917634 w 10243893"/>
              <a:gd name="connsiteY6277" fmla="*/ 1430848 h 6867747"/>
              <a:gd name="connsiteX6278" fmla="*/ 8953928 w 10243893"/>
              <a:gd name="connsiteY6278" fmla="*/ 1274848 h 6867747"/>
              <a:gd name="connsiteX6279" fmla="*/ 8719081 w 10243893"/>
              <a:gd name="connsiteY6279" fmla="*/ 1351155 h 6867747"/>
              <a:gd name="connsiteX6280" fmla="*/ 8719081 w 10243893"/>
              <a:gd name="connsiteY6280" fmla="*/ 1351276 h 6867747"/>
              <a:gd name="connsiteX6281" fmla="*/ 8629351 w 10243893"/>
              <a:gd name="connsiteY6281" fmla="*/ 1474746 h 6867747"/>
              <a:gd name="connsiteX6282" fmla="*/ 8719081 w 10243893"/>
              <a:gd name="connsiteY6282" fmla="*/ 1598216 h 6867747"/>
              <a:gd name="connsiteX6283" fmla="*/ 8864198 w 10243893"/>
              <a:gd name="connsiteY6283" fmla="*/ 1645379 h 6867747"/>
              <a:gd name="connsiteX6284" fmla="*/ 8953928 w 10243893"/>
              <a:gd name="connsiteY6284" fmla="*/ 1521909 h 6867747"/>
              <a:gd name="connsiteX6285" fmla="*/ 7339024 w 10243893"/>
              <a:gd name="connsiteY6285" fmla="*/ 1274848 h 6867747"/>
              <a:gd name="connsiteX6286" fmla="*/ 7104177 w 10243893"/>
              <a:gd name="connsiteY6286" fmla="*/ 1351155 h 6867747"/>
              <a:gd name="connsiteX6287" fmla="*/ 7104297 w 10243893"/>
              <a:gd name="connsiteY6287" fmla="*/ 1351276 h 6867747"/>
              <a:gd name="connsiteX6288" fmla="*/ 7014567 w 10243893"/>
              <a:gd name="connsiteY6288" fmla="*/ 1474746 h 6867747"/>
              <a:gd name="connsiteX6289" fmla="*/ 7104177 w 10243893"/>
              <a:gd name="connsiteY6289" fmla="*/ 1598216 h 6867747"/>
              <a:gd name="connsiteX6290" fmla="*/ 7249294 w 10243893"/>
              <a:gd name="connsiteY6290" fmla="*/ 1645379 h 6867747"/>
              <a:gd name="connsiteX6291" fmla="*/ 7339024 w 10243893"/>
              <a:gd name="connsiteY6291" fmla="*/ 1521909 h 6867747"/>
              <a:gd name="connsiteX6292" fmla="*/ 5724119 w 10243893"/>
              <a:gd name="connsiteY6292" fmla="*/ 1274848 h 6867747"/>
              <a:gd name="connsiteX6293" fmla="*/ 5489273 w 10243893"/>
              <a:gd name="connsiteY6293" fmla="*/ 1351155 h 6867747"/>
              <a:gd name="connsiteX6294" fmla="*/ 5489273 w 10243893"/>
              <a:gd name="connsiteY6294" fmla="*/ 1351276 h 6867747"/>
              <a:gd name="connsiteX6295" fmla="*/ 5399542 w 10243893"/>
              <a:gd name="connsiteY6295" fmla="*/ 1474746 h 6867747"/>
              <a:gd name="connsiteX6296" fmla="*/ 5489273 w 10243893"/>
              <a:gd name="connsiteY6296" fmla="*/ 1598216 h 6867747"/>
              <a:gd name="connsiteX6297" fmla="*/ 5634389 w 10243893"/>
              <a:gd name="connsiteY6297" fmla="*/ 1645379 h 6867747"/>
              <a:gd name="connsiteX6298" fmla="*/ 5724119 w 10243893"/>
              <a:gd name="connsiteY6298" fmla="*/ 1521909 h 6867747"/>
              <a:gd name="connsiteX6299" fmla="*/ 4109215 w 10243893"/>
              <a:gd name="connsiteY6299" fmla="*/ 1274848 h 6867747"/>
              <a:gd name="connsiteX6300" fmla="*/ 3874368 w 10243893"/>
              <a:gd name="connsiteY6300" fmla="*/ 1351155 h 6867747"/>
              <a:gd name="connsiteX6301" fmla="*/ 3874368 w 10243893"/>
              <a:gd name="connsiteY6301" fmla="*/ 1351276 h 6867747"/>
              <a:gd name="connsiteX6302" fmla="*/ 3784637 w 10243893"/>
              <a:gd name="connsiteY6302" fmla="*/ 1474746 h 6867747"/>
              <a:gd name="connsiteX6303" fmla="*/ 3874368 w 10243893"/>
              <a:gd name="connsiteY6303" fmla="*/ 1598216 h 6867747"/>
              <a:gd name="connsiteX6304" fmla="*/ 4019484 w 10243893"/>
              <a:gd name="connsiteY6304" fmla="*/ 1645379 h 6867747"/>
              <a:gd name="connsiteX6305" fmla="*/ 4109215 w 10243893"/>
              <a:gd name="connsiteY6305" fmla="*/ 1521909 h 6867747"/>
              <a:gd name="connsiteX6306" fmla="*/ 2820701 w 10243893"/>
              <a:gd name="connsiteY6306" fmla="*/ 1274727 h 6867747"/>
              <a:gd name="connsiteX6307" fmla="*/ 2820701 w 10243893"/>
              <a:gd name="connsiteY6307" fmla="*/ 1521788 h 6867747"/>
              <a:gd name="connsiteX6308" fmla="*/ 2910432 w 10243893"/>
              <a:gd name="connsiteY6308" fmla="*/ 1645258 h 6867747"/>
              <a:gd name="connsiteX6309" fmla="*/ 3055548 w 10243893"/>
              <a:gd name="connsiteY6309" fmla="*/ 1598095 h 6867747"/>
              <a:gd name="connsiteX6310" fmla="*/ 3145279 w 10243893"/>
              <a:gd name="connsiteY6310" fmla="*/ 1474625 h 6867747"/>
              <a:gd name="connsiteX6311" fmla="*/ 3055548 w 10243893"/>
              <a:gd name="connsiteY6311" fmla="*/ 1351155 h 6867747"/>
              <a:gd name="connsiteX6312" fmla="*/ 3055548 w 10243893"/>
              <a:gd name="connsiteY6312" fmla="*/ 1351034 h 6867747"/>
              <a:gd name="connsiteX6313" fmla="*/ 1205797 w 10243893"/>
              <a:gd name="connsiteY6313" fmla="*/ 1274727 h 6867747"/>
              <a:gd name="connsiteX6314" fmla="*/ 1205797 w 10243893"/>
              <a:gd name="connsiteY6314" fmla="*/ 1521788 h 6867747"/>
              <a:gd name="connsiteX6315" fmla="*/ 1295527 w 10243893"/>
              <a:gd name="connsiteY6315" fmla="*/ 1645258 h 6867747"/>
              <a:gd name="connsiteX6316" fmla="*/ 1440644 w 10243893"/>
              <a:gd name="connsiteY6316" fmla="*/ 1598095 h 6867747"/>
              <a:gd name="connsiteX6317" fmla="*/ 1530374 w 10243893"/>
              <a:gd name="connsiteY6317" fmla="*/ 1474625 h 6867747"/>
              <a:gd name="connsiteX6318" fmla="*/ 1440644 w 10243893"/>
              <a:gd name="connsiteY6318" fmla="*/ 1351155 h 6867747"/>
              <a:gd name="connsiteX6319" fmla="*/ 1440765 w 10243893"/>
              <a:gd name="connsiteY6319" fmla="*/ 1351034 h 6867747"/>
              <a:gd name="connsiteX6320" fmla="*/ 9281044 w 10243893"/>
              <a:gd name="connsiteY6320" fmla="*/ 1274606 h 6867747"/>
              <a:gd name="connsiteX6321" fmla="*/ 9281044 w 10243893"/>
              <a:gd name="connsiteY6321" fmla="*/ 1521667 h 6867747"/>
              <a:gd name="connsiteX6322" fmla="*/ 9370775 w 10243893"/>
              <a:gd name="connsiteY6322" fmla="*/ 1645137 h 6867747"/>
              <a:gd name="connsiteX6323" fmla="*/ 9515892 w 10243893"/>
              <a:gd name="connsiteY6323" fmla="*/ 1597974 h 6867747"/>
              <a:gd name="connsiteX6324" fmla="*/ 9605622 w 10243893"/>
              <a:gd name="connsiteY6324" fmla="*/ 1474504 h 6867747"/>
              <a:gd name="connsiteX6325" fmla="*/ 9515892 w 10243893"/>
              <a:gd name="connsiteY6325" fmla="*/ 1351034 h 6867747"/>
              <a:gd name="connsiteX6326" fmla="*/ 9515892 w 10243893"/>
              <a:gd name="connsiteY6326" fmla="*/ 1350913 h 6867747"/>
              <a:gd name="connsiteX6327" fmla="*/ 7666140 w 10243893"/>
              <a:gd name="connsiteY6327" fmla="*/ 1274606 h 6867747"/>
              <a:gd name="connsiteX6328" fmla="*/ 7666140 w 10243893"/>
              <a:gd name="connsiteY6328" fmla="*/ 1521667 h 6867747"/>
              <a:gd name="connsiteX6329" fmla="*/ 7755870 w 10243893"/>
              <a:gd name="connsiteY6329" fmla="*/ 1645137 h 6867747"/>
              <a:gd name="connsiteX6330" fmla="*/ 7900987 w 10243893"/>
              <a:gd name="connsiteY6330" fmla="*/ 1597974 h 6867747"/>
              <a:gd name="connsiteX6331" fmla="*/ 7990718 w 10243893"/>
              <a:gd name="connsiteY6331" fmla="*/ 1474504 h 6867747"/>
              <a:gd name="connsiteX6332" fmla="*/ 7900987 w 10243893"/>
              <a:gd name="connsiteY6332" fmla="*/ 1351034 h 6867747"/>
              <a:gd name="connsiteX6333" fmla="*/ 7900987 w 10243893"/>
              <a:gd name="connsiteY6333" fmla="*/ 1350913 h 6867747"/>
              <a:gd name="connsiteX6334" fmla="*/ 6051478 w 10243893"/>
              <a:gd name="connsiteY6334" fmla="*/ 1274606 h 6867747"/>
              <a:gd name="connsiteX6335" fmla="*/ 6051478 w 10243893"/>
              <a:gd name="connsiteY6335" fmla="*/ 1521667 h 6867747"/>
              <a:gd name="connsiteX6336" fmla="*/ 6141208 w 10243893"/>
              <a:gd name="connsiteY6336" fmla="*/ 1645137 h 6867747"/>
              <a:gd name="connsiteX6337" fmla="*/ 6286325 w 10243893"/>
              <a:gd name="connsiteY6337" fmla="*/ 1597974 h 6867747"/>
              <a:gd name="connsiteX6338" fmla="*/ 6376055 w 10243893"/>
              <a:gd name="connsiteY6338" fmla="*/ 1474504 h 6867747"/>
              <a:gd name="connsiteX6339" fmla="*/ 6286325 w 10243893"/>
              <a:gd name="connsiteY6339" fmla="*/ 1351034 h 6867747"/>
              <a:gd name="connsiteX6340" fmla="*/ 6286446 w 10243893"/>
              <a:gd name="connsiteY6340" fmla="*/ 1350913 h 6867747"/>
              <a:gd name="connsiteX6341" fmla="*/ 4436332 w 10243893"/>
              <a:gd name="connsiteY6341" fmla="*/ 1274606 h 6867747"/>
              <a:gd name="connsiteX6342" fmla="*/ 4436332 w 10243893"/>
              <a:gd name="connsiteY6342" fmla="*/ 1521667 h 6867747"/>
              <a:gd name="connsiteX6343" fmla="*/ 4526062 w 10243893"/>
              <a:gd name="connsiteY6343" fmla="*/ 1645137 h 6867747"/>
              <a:gd name="connsiteX6344" fmla="*/ 4671178 w 10243893"/>
              <a:gd name="connsiteY6344" fmla="*/ 1597974 h 6867747"/>
              <a:gd name="connsiteX6345" fmla="*/ 4760909 w 10243893"/>
              <a:gd name="connsiteY6345" fmla="*/ 1474504 h 6867747"/>
              <a:gd name="connsiteX6346" fmla="*/ 4671178 w 10243893"/>
              <a:gd name="connsiteY6346" fmla="*/ 1351034 h 6867747"/>
              <a:gd name="connsiteX6347" fmla="*/ 4671299 w 10243893"/>
              <a:gd name="connsiteY6347" fmla="*/ 1350913 h 6867747"/>
              <a:gd name="connsiteX6348" fmla="*/ 2494310 w 10243893"/>
              <a:gd name="connsiteY6348" fmla="*/ 1274606 h 6867747"/>
              <a:gd name="connsiteX6349" fmla="*/ 2259343 w 10243893"/>
              <a:gd name="connsiteY6349" fmla="*/ 1350913 h 6867747"/>
              <a:gd name="connsiteX6350" fmla="*/ 2259463 w 10243893"/>
              <a:gd name="connsiteY6350" fmla="*/ 1351034 h 6867747"/>
              <a:gd name="connsiteX6351" fmla="*/ 2169733 w 10243893"/>
              <a:gd name="connsiteY6351" fmla="*/ 1474504 h 6867747"/>
              <a:gd name="connsiteX6352" fmla="*/ 2259463 w 10243893"/>
              <a:gd name="connsiteY6352" fmla="*/ 1597974 h 6867747"/>
              <a:gd name="connsiteX6353" fmla="*/ 2404580 w 10243893"/>
              <a:gd name="connsiteY6353" fmla="*/ 1645137 h 6867747"/>
              <a:gd name="connsiteX6354" fmla="*/ 2494310 w 10243893"/>
              <a:gd name="connsiteY6354" fmla="*/ 1521667 h 6867747"/>
              <a:gd name="connsiteX6355" fmla="*/ 879406 w 10243893"/>
              <a:gd name="connsiteY6355" fmla="*/ 1274606 h 6867747"/>
              <a:gd name="connsiteX6356" fmla="*/ 644438 w 10243893"/>
              <a:gd name="connsiteY6356" fmla="*/ 1350913 h 6867747"/>
              <a:gd name="connsiteX6357" fmla="*/ 644559 w 10243893"/>
              <a:gd name="connsiteY6357" fmla="*/ 1351034 h 6867747"/>
              <a:gd name="connsiteX6358" fmla="*/ 554829 w 10243893"/>
              <a:gd name="connsiteY6358" fmla="*/ 1474504 h 6867747"/>
              <a:gd name="connsiteX6359" fmla="*/ 644559 w 10243893"/>
              <a:gd name="connsiteY6359" fmla="*/ 1597974 h 6867747"/>
              <a:gd name="connsiteX6360" fmla="*/ 789676 w 10243893"/>
              <a:gd name="connsiteY6360" fmla="*/ 1645137 h 6867747"/>
              <a:gd name="connsiteX6361" fmla="*/ 879406 w 10243893"/>
              <a:gd name="connsiteY6361" fmla="*/ 1521667 h 6867747"/>
              <a:gd name="connsiteX6362" fmla="*/ 9179826 w 10243893"/>
              <a:gd name="connsiteY6362" fmla="*/ 1241834 h 6867747"/>
              <a:gd name="connsiteX6363" fmla="*/ 9128672 w 10243893"/>
              <a:gd name="connsiteY6363" fmla="*/ 1312337 h 6867747"/>
              <a:gd name="connsiteX6364" fmla="*/ 9262784 w 10243893"/>
              <a:gd name="connsiteY6364" fmla="*/ 1496876 h 6867747"/>
              <a:gd name="connsiteX6365" fmla="*/ 9262784 w 10243893"/>
              <a:gd name="connsiteY6365" fmla="*/ 1268802 h 6867747"/>
              <a:gd name="connsiteX6366" fmla="*/ 9179947 w 10243893"/>
              <a:gd name="connsiteY6366" fmla="*/ 1241834 h 6867747"/>
              <a:gd name="connsiteX6367" fmla="*/ 9055146 w 10243893"/>
              <a:gd name="connsiteY6367" fmla="*/ 1241834 h 6867747"/>
              <a:gd name="connsiteX6368" fmla="*/ 8972309 w 10243893"/>
              <a:gd name="connsiteY6368" fmla="*/ 1268802 h 6867747"/>
              <a:gd name="connsiteX6369" fmla="*/ 8972309 w 10243893"/>
              <a:gd name="connsiteY6369" fmla="*/ 1496876 h 6867747"/>
              <a:gd name="connsiteX6370" fmla="*/ 9106421 w 10243893"/>
              <a:gd name="connsiteY6370" fmla="*/ 1312337 h 6867747"/>
              <a:gd name="connsiteX6371" fmla="*/ 9055267 w 10243893"/>
              <a:gd name="connsiteY6371" fmla="*/ 1241834 h 6867747"/>
              <a:gd name="connsiteX6372" fmla="*/ 7564922 w 10243893"/>
              <a:gd name="connsiteY6372" fmla="*/ 1241834 h 6867747"/>
              <a:gd name="connsiteX6373" fmla="*/ 7513768 w 10243893"/>
              <a:gd name="connsiteY6373" fmla="*/ 1312337 h 6867747"/>
              <a:gd name="connsiteX6374" fmla="*/ 7647880 w 10243893"/>
              <a:gd name="connsiteY6374" fmla="*/ 1496876 h 6867747"/>
              <a:gd name="connsiteX6375" fmla="*/ 7647880 w 10243893"/>
              <a:gd name="connsiteY6375" fmla="*/ 1268802 h 6867747"/>
              <a:gd name="connsiteX6376" fmla="*/ 7565043 w 10243893"/>
              <a:gd name="connsiteY6376" fmla="*/ 1241834 h 6867747"/>
              <a:gd name="connsiteX6377" fmla="*/ 7440242 w 10243893"/>
              <a:gd name="connsiteY6377" fmla="*/ 1241834 h 6867747"/>
              <a:gd name="connsiteX6378" fmla="*/ 7357405 w 10243893"/>
              <a:gd name="connsiteY6378" fmla="*/ 1268802 h 6867747"/>
              <a:gd name="connsiteX6379" fmla="*/ 7357405 w 10243893"/>
              <a:gd name="connsiteY6379" fmla="*/ 1496876 h 6867747"/>
              <a:gd name="connsiteX6380" fmla="*/ 7491517 w 10243893"/>
              <a:gd name="connsiteY6380" fmla="*/ 1312337 h 6867747"/>
              <a:gd name="connsiteX6381" fmla="*/ 7440364 w 10243893"/>
              <a:gd name="connsiteY6381" fmla="*/ 1241834 h 6867747"/>
              <a:gd name="connsiteX6382" fmla="*/ 5950017 w 10243893"/>
              <a:gd name="connsiteY6382" fmla="*/ 1241834 h 6867747"/>
              <a:gd name="connsiteX6383" fmla="*/ 5898864 w 10243893"/>
              <a:gd name="connsiteY6383" fmla="*/ 1312337 h 6867747"/>
              <a:gd name="connsiteX6384" fmla="*/ 6032976 w 10243893"/>
              <a:gd name="connsiteY6384" fmla="*/ 1496876 h 6867747"/>
              <a:gd name="connsiteX6385" fmla="*/ 6032976 w 10243893"/>
              <a:gd name="connsiteY6385" fmla="*/ 1268802 h 6867747"/>
              <a:gd name="connsiteX6386" fmla="*/ 5950138 w 10243893"/>
              <a:gd name="connsiteY6386" fmla="*/ 1241834 h 6867747"/>
              <a:gd name="connsiteX6387" fmla="*/ 5825338 w 10243893"/>
              <a:gd name="connsiteY6387" fmla="*/ 1241834 h 6867747"/>
              <a:gd name="connsiteX6388" fmla="*/ 5742501 w 10243893"/>
              <a:gd name="connsiteY6388" fmla="*/ 1268802 h 6867747"/>
              <a:gd name="connsiteX6389" fmla="*/ 5742501 w 10243893"/>
              <a:gd name="connsiteY6389" fmla="*/ 1496876 h 6867747"/>
              <a:gd name="connsiteX6390" fmla="*/ 5876613 w 10243893"/>
              <a:gd name="connsiteY6390" fmla="*/ 1312337 h 6867747"/>
              <a:gd name="connsiteX6391" fmla="*/ 5825459 w 10243893"/>
              <a:gd name="connsiteY6391" fmla="*/ 1241834 h 6867747"/>
              <a:gd name="connsiteX6392" fmla="*/ 4335113 w 10243893"/>
              <a:gd name="connsiteY6392" fmla="*/ 1241834 h 6867747"/>
              <a:gd name="connsiteX6393" fmla="*/ 4283959 w 10243893"/>
              <a:gd name="connsiteY6393" fmla="*/ 1312337 h 6867747"/>
              <a:gd name="connsiteX6394" fmla="*/ 4418071 w 10243893"/>
              <a:gd name="connsiteY6394" fmla="*/ 1496876 h 6867747"/>
              <a:gd name="connsiteX6395" fmla="*/ 4418071 w 10243893"/>
              <a:gd name="connsiteY6395" fmla="*/ 1268802 h 6867747"/>
              <a:gd name="connsiteX6396" fmla="*/ 4335234 w 10243893"/>
              <a:gd name="connsiteY6396" fmla="*/ 1241834 h 6867747"/>
              <a:gd name="connsiteX6397" fmla="*/ 4210434 w 10243893"/>
              <a:gd name="connsiteY6397" fmla="*/ 1241834 h 6867747"/>
              <a:gd name="connsiteX6398" fmla="*/ 4127596 w 10243893"/>
              <a:gd name="connsiteY6398" fmla="*/ 1268802 h 6867747"/>
              <a:gd name="connsiteX6399" fmla="*/ 4127596 w 10243893"/>
              <a:gd name="connsiteY6399" fmla="*/ 1496876 h 6867747"/>
              <a:gd name="connsiteX6400" fmla="*/ 4261708 w 10243893"/>
              <a:gd name="connsiteY6400" fmla="*/ 1312337 h 6867747"/>
              <a:gd name="connsiteX6401" fmla="*/ 4210554 w 10243893"/>
              <a:gd name="connsiteY6401" fmla="*/ 1241834 h 6867747"/>
              <a:gd name="connsiteX6402" fmla="*/ 1104699 w 10243893"/>
              <a:gd name="connsiteY6402" fmla="*/ 1241834 h 6867747"/>
              <a:gd name="connsiteX6403" fmla="*/ 1053546 w 10243893"/>
              <a:gd name="connsiteY6403" fmla="*/ 1312337 h 6867747"/>
              <a:gd name="connsiteX6404" fmla="*/ 1187657 w 10243893"/>
              <a:gd name="connsiteY6404" fmla="*/ 1496876 h 6867747"/>
              <a:gd name="connsiteX6405" fmla="*/ 1187657 w 10243893"/>
              <a:gd name="connsiteY6405" fmla="*/ 1268802 h 6867747"/>
              <a:gd name="connsiteX6406" fmla="*/ 1104820 w 10243893"/>
              <a:gd name="connsiteY6406" fmla="*/ 1241834 h 6867747"/>
              <a:gd name="connsiteX6407" fmla="*/ 980020 w 10243893"/>
              <a:gd name="connsiteY6407" fmla="*/ 1241834 h 6867747"/>
              <a:gd name="connsiteX6408" fmla="*/ 897183 w 10243893"/>
              <a:gd name="connsiteY6408" fmla="*/ 1268802 h 6867747"/>
              <a:gd name="connsiteX6409" fmla="*/ 897183 w 10243893"/>
              <a:gd name="connsiteY6409" fmla="*/ 1496876 h 6867747"/>
              <a:gd name="connsiteX6410" fmla="*/ 1031294 w 10243893"/>
              <a:gd name="connsiteY6410" fmla="*/ 1312337 h 6867747"/>
              <a:gd name="connsiteX6411" fmla="*/ 980141 w 10243893"/>
              <a:gd name="connsiteY6411" fmla="*/ 1241834 h 6867747"/>
              <a:gd name="connsiteX6412" fmla="*/ 2720087 w 10243893"/>
              <a:gd name="connsiteY6412" fmla="*/ 1241592 h 6867747"/>
              <a:gd name="connsiteX6413" fmla="*/ 2668934 w 10243893"/>
              <a:gd name="connsiteY6413" fmla="*/ 1312095 h 6867747"/>
              <a:gd name="connsiteX6414" fmla="*/ 2803046 w 10243893"/>
              <a:gd name="connsiteY6414" fmla="*/ 1496635 h 6867747"/>
              <a:gd name="connsiteX6415" fmla="*/ 2803046 w 10243893"/>
              <a:gd name="connsiteY6415" fmla="*/ 1268560 h 6867747"/>
              <a:gd name="connsiteX6416" fmla="*/ 2720208 w 10243893"/>
              <a:gd name="connsiteY6416" fmla="*/ 1241592 h 6867747"/>
              <a:gd name="connsiteX6417" fmla="*/ 2595408 w 10243893"/>
              <a:gd name="connsiteY6417" fmla="*/ 1241592 h 6867747"/>
              <a:gd name="connsiteX6418" fmla="*/ 2512571 w 10243893"/>
              <a:gd name="connsiteY6418" fmla="*/ 1268560 h 6867747"/>
              <a:gd name="connsiteX6419" fmla="*/ 2512571 w 10243893"/>
              <a:gd name="connsiteY6419" fmla="*/ 1496635 h 6867747"/>
              <a:gd name="connsiteX6420" fmla="*/ 2646683 w 10243893"/>
              <a:gd name="connsiteY6420" fmla="*/ 1312095 h 6867747"/>
              <a:gd name="connsiteX6421" fmla="*/ 2595529 w 10243893"/>
              <a:gd name="connsiteY6421" fmla="*/ 1241592 h 6867747"/>
              <a:gd name="connsiteX6422" fmla="*/ 1288392 w 10243893"/>
              <a:gd name="connsiteY6422" fmla="*/ 1141825 h 6867747"/>
              <a:gd name="connsiteX6423" fmla="*/ 1288486 w 10243893"/>
              <a:gd name="connsiteY6423" fmla="*/ 1141955 h 6867747"/>
              <a:gd name="connsiteX6424" fmla="*/ 1205676 w 10243893"/>
              <a:gd name="connsiteY6424" fmla="*/ 1168792 h 6867747"/>
              <a:gd name="connsiteX6425" fmla="*/ 1205676 w 10243893"/>
              <a:gd name="connsiteY6425" fmla="*/ 1255862 h 6867747"/>
              <a:gd name="connsiteX6426" fmla="*/ 1422504 w 10243893"/>
              <a:gd name="connsiteY6426" fmla="*/ 1326365 h 6867747"/>
              <a:gd name="connsiteX6427" fmla="*/ 1288486 w 10243893"/>
              <a:gd name="connsiteY6427" fmla="*/ 1141955 h 6867747"/>
              <a:gd name="connsiteX6428" fmla="*/ 1288513 w 10243893"/>
              <a:gd name="connsiteY6428" fmla="*/ 1141946 h 6867747"/>
              <a:gd name="connsiteX6429" fmla="*/ 8871091 w 10243893"/>
              <a:gd name="connsiteY6429" fmla="*/ 1141704 h 6867747"/>
              <a:gd name="connsiteX6430" fmla="*/ 8736979 w 10243893"/>
              <a:gd name="connsiteY6430" fmla="*/ 1326244 h 6867747"/>
              <a:gd name="connsiteX6431" fmla="*/ 8953928 w 10243893"/>
              <a:gd name="connsiteY6431" fmla="*/ 1255741 h 6867747"/>
              <a:gd name="connsiteX6432" fmla="*/ 8953928 w 10243893"/>
              <a:gd name="connsiteY6432" fmla="*/ 1168671 h 6867747"/>
              <a:gd name="connsiteX6433" fmla="*/ 8871091 w 10243893"/>
              <a:gd name="connsiteY6433" fmla="*/ 1141825 h 6867747"/>
              <a:gd name="connsiteX6434" fmla="*/ 7256187 w 10243893"/>
              <a:gd name="connsiteY6434" fmla="*/ 1141704 h 6867747"/>
              <a:gd name="connsiteX6435" fmla="*/ 7122075 w 10243893"/>
              <a:gd name="connsiteY6435" fmla="*/ 1326244 h 6867747"/>
              <a:gd name="connsiteX6436" fmla="*/ 7339024 w 10243893"/>
              <a:gd name="connsiteY6436" fmla="*/ 1255741 h 6867747"/>
              <a:gd name="connsiteX6437" fmla="*/ 7339024 w 10243893"/>
              <a:gd name="connsiteY6437" fmla="*/ 1168671 h 6867747"/>
              <a:gd name="connsiteX6438" fmla="*/ 7256187 w 10243893"/>
              <a:gd name="connsiteY6438" fmla="*/ 1141825 h 6867747"/>
              <a:gd name="connsiteX6439" fmla="*/ 5641282 w 10243893"/>
              <a:gd name="connsiteY6439" fmla="*/ 1141704 h 6867747"/>
              <a:gd name="connsiteX6440" fmla="*/ 5507170 w 10243893"/>
              <a:gd name="connsiteY6440" fmla="*/ 1326244 h 6867747"/>
              <a:gd name="connsiteX6441" fmla="*/ 5724119 w 10243893"/>
              <a:gd name="connsiteY6441" fmla="*/ 1255741 h 6867747"/>
              <a:gd name="connsiteX6442" fmla="*/ 5724119 w 10243893"/>
              <a:gd name="connsiteY6442" fmla="*/ 1168671 h 6867747"/>
              <a:gd name="connsiteX6443" fmla="*/ 5641282 w 10243893"/>
              <a:gd name="connsiteY6443" fmla="*/ 1141825 h 6867747"/>
              <a:gd name="connsiteX6444" fmla="*/ 4026378 w 10243893"/>
              <a:gd name="connsiteY6444" fmla="*/ 1141704 h 6867747"/>
              <a:gd name="connsiteX6445" fmla="*/ 3892265 w 10243893"/>
              <a:gd name="connsiteY6445" fmla="*/ 1326244 h 6867747"/>
              <a:gd name="connsiteX6446" fmla="*/ 4109215 w 10243893"/>
              <a:gd name="connsiteY6446" fmla="*/ 1255741 h 6867747"/>
              <a:gd name="connsiteX6447" fmla="*/ 4109215 w 10243893"/>
              <a:gd name="connsiteY6447" fmla="*/ 1168671 h 6867747"/>
              <a:gd name="connsiteX6448" fmla="*/ 4026378 w 10243893"/>
              <a:gd name="connsiteY6448" fmla="*/ 1141825 h 6867747"/>
              <a:gd name="connsiteX6449" fmla="*/ 9363761 w 10243893"/>
              <a:gd name="connsiteY6449" fmla="*/ 1141462 h 6867747"/>
              <a:gd name="connsiteX6450" fmla="*/ 9363855 w 10243893"/>
              <a:gd name="connsiteY6450" fmla="*/ 1141592 h 6867747"/>
              <a:gd name="connsiteX6451" fmla="*/ 9281044 w 10243893"/>
              <a:gd name="connsiteY6451" fmla="*/ 1168430 h 6867747"/>
              <a:gd name="connsiteX6452" fmla="*/ 9281044 w 10243893"/>
              <a:gd name="connsiteY6452" fmla="*/ 1255499 h 6867747"/>
              <a:gd name="connsiteX6453" fmla="*/ 9497873 w 10243893"/>
              <a:gd name="connsiteY6453" fmla="*/ 1326002 h 6867747"/>
              <a:gd name="connsiteX6454" fmla="*/ 9363855 w 10243893"/>
              <a:gd name="connsiteY6454" fmla="*/ 1141592 h 6867747"/>
              <a:gd name="connsiteX6455" fmla="*/ 9363882 w 10243893"/>
              <a:gd name="connsiteY6455" fmla="*/ 1141583 h 6867747"/>
              <a:gd name="connsiteX6456" fmla="*/ 7748736 w 10243893"/>
              <a:gd name="connsiteY6456" fmla="*/ 1141462 h 6867747"/>
              <a:gd name="connsiteX6457" fmla="*/ 7748830 w 10243893"/>
              <a:gd name="connsiteY6457" fmla="*/ 1141592 h 6867747"/>
              <a:gd name="connsiteX6458" fmla="*/ 7666019 w 10243893"/>
              <a:gd name="connsiteY6458" fmla="*/ 1168430 h 6867747"/>
              <a:gd name="connsiteX6459" fmla="*/ 7666019 w 10243893"/>
              <a:gd name="connsiteY6459" fmla="*/ 1255499 h 6867747"/>
              <a:gd name="connsiteX6460" fmla="*/ 7882847 w 10243893"/>
              <a:gd name="connsiteY6460" fmla="*/ 1326002 h 6867747"/>
              <a:gd name="connsiteX6461" fmla="*/ 7748830 w 10243893"/>
              <a:gd name="connsiteY6461" fmla="*/ 1141592 h 6867747"/>
              <a:gd name="connsiteX6462" fmla="*/ 7748857 w 10243893"/>
              <a:gd name="connsiteY6462" fmla="*/ 1141583 h 6867747"/>
              <a:gd name="connsiteX6463" fmla="*/ 6134073 w 10243893"/>
              <a:gd name="connsiteY6463" fmla="*/ 1141462 h 6867747"/>
              <a:gd name="connsiteX6464" fmla="*/ 6134167 w 10243893"/>
              <a:gd name="connsiteY6464" fmla="*/ 1141592 h 6867747"/>
              <a:gd name="connsiteX6465" fmla="*/ 6051357 w 10243893"/>
              <a:gd name="connsiteY6465" fmla="*/ 1168430 h 6867747"/>
              <a:gd name="connsiteX6466" fmla="*/ 6051357 w 10243893"/>
              <a:gd name="connsiteY6466" fmla="*/ 1255499 h 6867747"/>
              <a:gd name="connsiteX6467" fmla="*/ 6268185 w 10243893"/>
              <a:gd name="connsiteY6467" fmla="*/ 1326002 h 6867747"/>
              <a:gd name="connsiteX6468" fmla="*/ 6134167 w 10243893"/>
              <a:gd name="connsiteY6468" fmla="*/ 1141592 h 6867747"/>
              <a:gd name="connsiteX6469" fmla="*/ 6134194 w 10243893"/>
              <a:gd name="connsiteY6469" fmla="*/ 1141583 h 6867747"/>
              <a:gd name="connsiteX6470" fmla="*/ 4519048 w 10243893"/>
              <a:gd name="connsiteY6470" fmla="*/ 1141462 h 6867747"/>
              <a:gd name="connsiteX6471" fmla="*/ 4519143 w 10243893"/>
              <a:gd name="connsiteY6471" fmla="*/ 1141592 h 6867747"/>
              <a:gd name="connsiteX6472" fmla="*/ 4436332 w 10243893"/>
              <a:gd name="connsiteY6472" fmla="*/ 1168430 h 6867747"/>
              <a:gd name="connsiteX6473" fmla="*/ 4436332 w 10243893"/>
              <a:gd name="connsiteY6473" fmla="*/ 1255499 h 6867747"/>
              <a:gd name="connsiteX6474" fmla="*/ 4653160 w 10243893"/>
              <a:gd name="connsiteY6474" fmla="*/ 1326002 h 6867747"/>
              <a:gd name="connsiteX6475" fmla="*/ 4519143 w 10243893"/>
              <a:gd name="connsiteY6475" fmla="*/ 1141592 h 6867747"/>
              <a:gd name="connsiteX6476" fmla="*/ 4519169 w 10243893"/>
              <a:gd name="connsiteY6476" fmla="*/ 1141583 h 6867747"/>
              <a:gd name="connsiteX6477" fmla="*/ 2411352 w 10243893"/>
              <a:gd name="connsiteY6477" fmla="*/ 1141462 h 6867747"/>
              <a:gd name="connsiteX6478" fmla="*/ 2277240 w 10243893"/>
              <a:gd name="connsiteY6478" fmla="*/ 1326002 h 6867747"/>
              <a:gd name="connsiteX6479" fmla="*/ 2494189 w 10243893"/>
              <a:gd name="connsiteY6479" fmla="*/ 1255499 h 6867747"/>
              <a:gd name="connsiteX6480" fmla="*/ 2494189 w 10243893"/>
              <a:gd name="connsiteY6480" fmla="*/ 1168430 h 6867747"/>
              <a:gd name="connsiteX6481" fmla="*/ 2411352 w 10243893"/>
              <a:gd name="connsiteY6481" fmla="*/ 1141583 h 6867747"/>
              <a:gd name="connsiteX6482" fmla="*/ 796448 w 10243893"/>
              <a:gd name="connsiteY6482" fmla="*/ 1141462 h 6867747"/>
              <a:gd name="connsiteX6483" fmla="*/ 662336 w 10243893"/>
              <a:gd name="connsiteY6483" fmla="*/ 1326002 h 6867747"/>
              <a:gd name="connsiteX6484" fmla="*/ 879285 w 10243893"/>
              <a:gd name="connsiteY6484" fmla="*/ 1255499 h 6867747"/>
              <a:gd name="connsiteX6485" fmla="*/ 879285 w 10243893"/>
              <a:gd name="connsiteY6485" fmla="*/ 1168430 h 6867747"/>
              <a:gd name="connsiteX6486" fmla="*/ 796448 w 10243893"/>
              <a:gd name="connsiteY6486" fmla="*/ 1141583 h 6867747"/>
              <a:gd name="connsiteX6487" fmla="*/ 2903902 w 10243893"/>
              <a:gd name="connsiteY6487" fmla="*/ 1141220 h 6867747"/>
              <a:gd name="connsiteX6488" fmla="*/ 2903996 w 10243893"/>
              <a:gd name="connsiteY6488" fmla="*/ 1141350 h 6867747"/>
              <a:gd name="connsiteX6489" fmla="*/ 2821185 w 10243893"/>
              <a:gd name="connsiteY6489" fmla="*/ 1168188 h 6867747"/>
              <a:gd name="connsiteX6490" fmla="*/ 2821185 w 10243893"/>
              <a:gd name="connsiteY6490" fmla="*/ 1255258 h 6867747"/>
              <a:gd name="connsiteX6491" fmla="*/ 3038013 w 10243893"/>
              <a:gd name="connsiteY6491" fmla="*/ 1325760 h 6867747"/>
              <a:gd name="connsiteX6492" fmla="*/ 2903996 w 10243893"/>
              <a:gd name="connsiteY6492" fmla="*/ 1141350 h 6867747"/>
              <a:gd name="connsiteX6493" fmla="*/ 2904022 w 10243893"/>
              <a:gd name="connsiteY6493" fmla="*/ 1141341 h 6867747"/>
              <a:gd name="connsiteX6494" fmla="*/ 9925604 w 10243893"/>
              <a:gd name="connsiteY6494" fmla="*/ 1065397 h 6867747"/>
              <a:gd name="connsiteX6495" fmla="*/ 9780366 w 10243893"/>
              <a:gd name="connsiteY6495" fmla="*/ 1265295 h 6867747"/>
              <a:gd name="connsiteX6496" fmla="*/ 9780366 w 10243893"/>
              <a:gd name="connsiteY6496" fmla="*/ 1417909 h 6867747"/>
              <a:gd name="connsiteX6497" fmla="*/ 9925604 w 10243893"/>
              <a:gd name="connsiteY6497" fmla="*/ 1465072 h 6867747"/>
              <a:gd name="connsiteX6498" fmla="*/ 10070841 w 10243893"/>
              <a:gd name="connsiteY6498" fmla="*/ 1417909 h 6867747"/>
              <a:gd name="connsiteX6499" fmla="*/ 10070841 w 10243893"/>
              <a:gd name="connsiteY6499" fmla="*/ 1265295 h 6867747"/>
              <a:gd name="connsiteX6500" fmla="*/ 9925604 w 10243893"/>
              <a:gd name="connsiteY6500" fmla="*/ 1065518 h 6867747"/>
              <a:gd name="connsiteX6501" fmla="*/ 8310578 w 10243893"/>
              <a:gd name="connsiteY6501" fmla="*/ 1065397 h 6867747"/>
              <a:gd name="connsiteX6502" fmla="*/ 8165341 w 10243893"/>
              <a:gd name="connsiteY6502" fmla="*/ 1265295 h 6867747"/>
              <a:gd name="connsiteX6503" fmla="*/ 8165341 w 10243893"/>
              <a:gd name="connsiteY6503" fmla="*/ 1417909 h 6867747"/>
              <a:gd name="connsiteX6504" fmla="*/ 8310578 w 10243893"/>
              <a:gd name="connsiteY6504" fmla="*/ 1465072 h 6867747"/>
              <a:gd name="connsiteX6505" fmla="*/ 8455815 w 10243893"/>
              <a:gd name="connsiteY6505" fmla="*/ 1417909 h 6867747"/>
              <a:gd name="connsiteX6506" fmla="*/ 8455815 w 10243893"/>
              <a:gd name="connsiteY6506" fmla="*/ 1265295 h 6867747"/>
              <a:gd name="connsiteX6507" fmla="*/ 8310578 w 10243893"/>
              <a:gd name="connsiteY6507" fmla="*/ 1065518 h 6867747"/>
              <a:gd name="connsiteX6508" fmla="*/ 6695916 w 10243893"/>
              <a:gd name="connsiteY6508" fmla="*/ 1065397 h 6867747"/>
              <a:gd name="connsiteX6509" fmla="*/ 6550679 w 10243893"/>
              <a:gd name="connsiteY6509" fmla="*/ 1265295 h 6867747"/>
              <a:gd name="connsiteX6510" fmla="*/ 6550679 w 10243893"/>
              <a:gd name="connsiteY6510" fmla="*/ 1417909 h 6867747"/>
              <a:gd name="connsiteX6511" fmla="*/ 6695916 w 10243893"/>
              <a:gd name="connsiteY6511" fmla="*/ 1465072 h 6867747"/>
              <a:gd name="connsiteX6512" fmla="*/ 6841154 w 10243893"/>
              <a:gd name="connsiteY6512" fmla="*/ 1417909 h 6867747"/>
              <a:gd name="connsiteX6513" fmla="*/ 6841154 w 10243893"/>
              <a:gd name="connsiteY6513" fmla="*/ 1265295 h 6867747"/>
              <a:gd name="connsiteX6514" fmla="*/ 6695916 w 10243893"/>
              <a:gd name="connsiteY6514" fmla="*/ 1065518 h 6867747"/>
              <a:gd name="connsiteX6515" fmla="*/ 5079560 w 10243893"/>
              <a:gd name="connsiteY6515" fmla="*/ 1065276 h 6867747"/>
              <a:gd name="connsiteX6516" fmla="*/ 4934323 w 10243893"/>
              <a:gd name="connsiteY6516" fmla="*/ 1265174 h 6867747"/>
              <a:gd name="connsiteX6517" fmla="*/ 4934323 w 10243893"/>
              <a:gd name="connsiteY6517" fmla="*/ 1417788 h 6867747"/>
              <a:gd name="connsiteX6518" fmla="*/ 5079560 w 10243893"/>
              <a:gd name="connsiteY6518" fmla="*/ 1464951 h 6867747"/>
              <a:gd name="connsiteX6519" fmla="*/ 5224798 w 10243893"/>
              <a:gd name="connsiteY6519" fmla="*/ 1417788 h 6867747"/>
              <a:gd name="connsiteX6520" fmla="*/ 5224798 w 10243893"/>
              <a:gd name="connsiteY6520" fmla="*/ 1265174 h 6867747"/>
              <a:gd name="connsiteX6521" fmla="*/ 5079560 w 10243893"/>
              <a:gd name="connsiteY6521" fmla="*/ 1065397 h 6867747"/>
              <a:gd name="connsiteX6522" fmla="*/ 3464656 w 10243893"/>
              <a:gd name="connsiteY6522" fmla="*/ 1065276 h 6867747"/>
              <a:gd name="connsiteX6523" fmla="*/ 3319418 w 10243893"/>
              <a:gd name="connsiteY6523" fmla="*/ 1265174 h 6867747"/>
              <a:gd name="connsiteX6524" fmla="*/ 3319418 w 10243893"/>
              <a:gd name="connsiteY6524" fmla="*/ 1417788 h 6867747"/>
              <a:gd name="connsiteX6525" fmla="*/ 3464656 w 10243893"/>
              <a:gd name="connsiteY6525" fmla="*/ 1464951 h 6867747"/>
              <a:gd name="connsiteX6526" fmla="*/ 3609893 w 10243893"/>
              <a:gd name="connsiteY6526" fmla="*/ 1417788 h 6867747"/>
              <a:gd name="connsiteX6527" fmla="*/ 3609893 w 10243893"/>
              <a:gd name="connsiteY6527" fmla="*/ 1265174 h 6867747"/>
              <a:gd name="connsiteX6528" fmla="*/ 3464656 w 10243893"/>
              <a:gd name="connsiteY6528" fmla="*/ 1065397 h 6867747"/>
              <a:gd name="connsiteX6529" fmla="*/ 1849751 w 10243893"/>
              <a:gd name="connsiteY6529" fmla="*/ 1065276 h 6867747"/>
              <a:gd name="connsiteX6530" fmla="*/ 1704514 w 10243893"/>
              <a:gd name="connsiteY6530" fmla="*/ 1265174 h 6867747"/>
              <a:gd name="connsiteX6531" fmla="*/ 1704514 w 10243893"/>
              <a:gd name="connsiteY6531" fmla="*/ 1417788 h 6867747"/>
              <a:gd name="connsiteX6532" fmla="*/ 1849751 w 10243893"/>
              <a:gd name="connsiteY6532" fmla="*/ 1464951 h 6867747"/>
              <a:gd name="connsiteX6533" fmla="*/ 1994989 w 10243893"/>
              <a:gd name="connsiteY6533" fmla="*/ 1417788 h 6867747"/>
              <a:gd name="connsiteX6534" fmla="*/ 1994989 w 10243893"/>
              <a:gd name="connsiteY6534" fmla="*/ 1265174 h 6867747"/>
              <a:gd name="connsiteX6535" fmla="*/ 1849751 w 10243893"/>
              <a:gd name="connsiteY6535" fmla="*/ 1065397 h 6867747"/>
              <a:gd name="connsiteX6536" fmla="*/ 234847 w 10243893"/>
              <a:gd name="connsiteY6536" fmla="*/ 1065276 h 6867747"/>
              <a:gd name="connsiteX6537" fmla="*/ 89609 w 10243893"/>
              <a:gd name="connsiteY6537" fmla="*/ 1265174 h 6867747"/>
              <a:gd name="connsiteX6538" fmla="*/ 89609 w 10243893"/>
              <a:gd name="connsiteY6538" fmla="*/ 1417788 h 6867747"/>
              <a:gd name="connsiteX6539" fmla="*/ 234847 w 10243893"/>
              <a:gd name="connsiteY6539" fmla="*/ 1464951 h 6867747"/>
              <a:gd name="connsiteX6540" fmla="*/ 380084 w 10243893"/>
              <a:gd name="connsiteY6540" fmla="*/ 1417788 h 6867747"/>
              <a:gd name="connsiteX6541" fmla="*/ 380084 w 10243893"/>
              <a:gd name="connsiteY6541" fmla="*/ 1265174 h 6867747"/>
              <a:gd name="connsiteX6542" fmla="*/ 234847 w 10243893"/>
              <a:gd name="connsiteY6542" fmla="*/ 1065397 h 6867747"/>
              <a:gd name="connsiteX6543" fmla="*/ 8618105 w 10243893"/>
              <a:gd name="connsiteY6543" fmla="*/ 1059834 h 6867747"/>
              <a:gd name="connsiteX6544" fmla="*/ 8618105 w 10243893"/>
              <a:gd name="connsiteY6544" fmla="*/ 1059955 h 6867747"/>
              <a:gd name="connsiteX6545" fmla="*/ 8472867 w 10243893"/>
              <a:gd name="connsiteY6545" fmla="*/ 1107118 h 6867747"/>
              <a:gd name="connsiteX6546" fmla="*/ 8472867 w 10243893"/>
              <a:gd name="connsiteY6546" fmla="*/ 1259732 h 6867747"/>
              <a:gd name="connsiteX6547" fmla="*/ 8562597 w 10243893"/>
              <a:gd name="connsiteY6547" fmla="*/ 1383202 h 6867747"/>
              <a:gd name="connsiteX6548" fmla="*/ 8707835 w 10243893"/>
              <a:gd name="connsiteY6548" fmla="*/ 1336039 h 6867747"/>
              <a:gd name="connsiteX6549" fmla="*/ 8852951 w 10243893"/>
              <a:gd name="connsiteY6549" fmla="*/ 1136141 h 6867747"/>
              <a:gd name="connsiteX6550" fmla="*/ 7003200 w 10243893"/>
              <a:gd name="connsiteY6550" fmla="*/ 1059834 h 6867747"/>
              <a:gd name="connsiteX6551" fmla="*/ 7003200 w 10243893"/>
              <a:gd name="connsiteY6551" fmla="*/ 1059955 h 6867747"/>
              <a:gd name="connsiteX6552" fmla="*/ 6857962 w 10243893"/>
              <a:gd name="connsiteY6552" fmla="*/ 1107118 h 6867747"/>
              <a:gd name="connsiteX6553" fmla="*/ 6857962 w 10243893"/>
              <a:gd name="connsiteY6553" fmla="*/ 1259732 h 6867747"/>
              <a:gd name="connsiteX6554" fmla="*/ 6947693 w 10243893"/>
              <a:gd name="connsiteY6554" fmla="*/ 1383202 h 6867747"/>
              <a:gd name="connsiteX6555" fmla="*/ 7092931 w 10243893"/>
              <a:gd name="connsiteY6555" fmla="*/ 1336039 h 6867747"/>
              <a:gd name="connsiteX6556" fmla="*/ 7238047 w 10243893"/>
              <a:gd name="connsiteY6556" fmla="*/ 1136141 h 6867747"/>
              <a:gd name="connsiteX6557" fmla="*/ 5388296 w 10243893"/>
              <a:gd name="connsiteY6557" fmla="*/ 1059834 h 6867747"/>
              <a:gd name="connsiteX6558" fmla="*/ 5388416 w 10243893"/>
              <a:gd name="connsiteY6558" fmla="*/ 1059955 h 6867747"/>
              <a:gd name="connsiteX6559" fmla="*/ 5243179 w 10243893"/>
              <a:gd name="connsiteY6559" fmla="*/ 1107118 h 6867747"/>
              <a:gd name="connsiteX6560" fmla="*/ 5243179 w 10243893"/>
              <a:gd name="connsiteY6560" fmla="*/ 1259732 h 6867747"/>
              <a:gd name="connsiteX6561" fmla="*/ 5332909 w 10243893"/>
              <a:gd name="connsiteY6561" fmla="*/ 1383202 h 6867747"/>
              <a:gd name="connsiteX6562" fmla="*/ 5478147 w 10243893"/>
              <a:gd name="connsiteY6562" fmla="*/ 1336039 h 6867747"/>
              <a:gd name="connsiteX6563" fmla="*/ 5623263 w 10243893"/>
              <a:gd name="connsiteY6563" fmla="*/ 1136141 h 6867747"/>
              <a:gd name="connsiteX6564" fmla="*/ 3773391 w 10243893"/>
              <a:gd name="connsiteY6564" fmla="*/ 1059834 h 6867747"/>
              <a:gd name="connsiteX6565" fmla="*/ 3773391 w 10243893"/>
              <a:gd name="connsiteY6565" fmla="*/ 1059955 h 6867747"/>
              <a:gd name="connsiteX6566" fmla="*/ 3628154 w 10243893"/>
              <a:gd name="connsiteY6566" fmla="*/ 1107118 h 6867747"/>
              <a:gd name="connsiteX6567" fmla="*/ 3628154 w 10243893"/>
              <a:gd name="connsiteY6567" fmla="*/ 1259732 h 6867747"/>
              <a:gd name="connsiteX6568" fmla="*/ 3717884 w 10243893"/>
              <a:gd name="connsiteY6568" fmla="*/ 1383202 h 6867747"/>
              <a:gd name="connsiteX6569" fmla="*/ 3863122 w 10243893"/>
              <a:gd name="connsiteY6569" fmla="*/ 1336039 h 6867747"/>
              <a:gd name="connsiteX6570" fmla="*/ 4008238 w 10243893"/>
              <a:gd name="connsiteY6570" fmla="*/ 1136141 h 6867747"/>
              <a:gd name="connsiteX6571" fmla="*/ 2158366 w 10243893"/>
              <a:gd name="connsiteY6571" fmla="*/ 1059592 h 6867747"/>
              <a:gd name="connsiteX6572" fmla="*/ 2158366 w 10243893"/>
              <a:gd name="connsiteY6572" fmla="*/ 1059713 h 6867747"/>
              <a:gd name="connsiteX6573" fmla="*/ 2013128 w 10243893"/>
              <a:gd name="connsiteY6573" fmla="*/ 1106876 h 6867747"/>
              <a:gd name="connsiteX6574" fmla="*/ 2013128 w 10243893"/>
              <a:gd name="connsiteY6574" fmla="*/ 1259490 h 6867747"/>
              <a:gd name="connsiteX6575" fmla="*/ 2102859 w 10243893"/>
              <a:gd name="connsiteY6575" fmla="*/ 1382960 h 6867747"/>
              <a:gd name="connsiteX6576" fmla="*/ 2248096 w 10243893"/>
              <a:gd name="connsiteY6576" fmla="*/ 1335797 h 6867747"/>
              <a:gd name="connsiteX6577" fmla="*/ 2393212 w 10243893"/>
              <a:gd name="connsiteY6577" fmla="*/ 1135899 h 6867747"/>
              <a:gd name="connsiteX6578" fmla="*/ 543461 w 10243893"/>
              <a:gd name="connsiteY6578" fmla="*/ 1059592 h 6867747"/>
              <a:gd name="connsiteX6579" fmla="*/ 543582 w 10243893"/>
              <a:gd name="connsiteY6579" fmla="*/ 1059713 h 6867747"/>
              <a:gd name="connsiteX6580" fmla="*/ 398345 w 10243893"/>
              <a:gd name="connsiteY6580" fmla="*/ 1106876 h 6867747"/>
              <a:gd name="connsiteX6581" fmla="*/ 398345 w 10243893"/>
              <a:gd name="connsiteY6581" fmla="*/ 1259490 h 6867747"/>
              <a:gd name="connsiteX6582" fmla="*/ 488075 w 10243893"/>
              <a:gd name="connsiteY6582" fmla="*/ 1382960 h 6867747"/>
              <a:gd name="connsiteX6583" fmla="*/ 633312 w 10243893"/>
              <a:gd name="connsiteY6583" fmla="*/ 1335797 h 6867747"/>
              <a:gd name="connsiteX6584" fmla="*/ 778429 w 10243893"/>
              <a:gd name="connsiteY6584" fmla="*/ 1135899 h 6867747"/>
              <a:gd name="connsiteX6585" fmla="*/ 3156525 w 10243893"/>
              <a:gd name="connsiteY6585" fmla="*/ 1059350 h 6867747"/>
              <a:gd name="connsiteX6586" fmla="*/ 2921557 w 10243893"/>
              <a:gd name="connsiteY6586" fmla="*/ 1135657 h 6867747"/>
              <a:gd name="connsiteX6587" fmla="*/ 3066795 w 10243893"/>
              <a:gd name="connsiteY6587" fmla="*/ 1335555 h 6867747"/>
              <a:gd name="connsiteX6588" fmla="*/ 3212032 w 10243893"/>
              <a:gd name="connsiteY6588" fmla="*/ 1382718 h 6867747"/>
              <a:gd name="connsiteX6589" fmla="*/ 3301763 w 10243893"/>
              <a:gd name="connsiteY6589" fmla="*/ 1259248 h 6867747"/>
              <a:gd name="connsiteX6590" fmla="*/ 3301763 w 10243893"/>
              <a:gd name="connsiteY6590" fmla="*/ 1106634 h 6867747"/>
              <a:gd name="connsiteX6591" fmla="*/ 3156525 w 10243893"/>
              <a:gd name="connsiteY6591" fmla="*/ 1059471 h 6867747"/>
              <a:gd name="connsiteX6592" fmla="*/ 1541621 w 10243893"/>
              <a:gd name="connsiteY6592" fmla="*/ 1059350 h 6867747"/>
              <a:gd name="connsiteX6593" fmla="*/ 1306653 w 10243893"/>
              <a:gd name="connsiteY6593" fmla="*/ 1135657 h 6867747"/>
              <a:gd name="connsiteX6594" fmla="*/ 1451890 w 10243893"/>
              <a:gd name="connsiteY6594" fmla="*/ 1335555 h 6867747"/>
              <a:gd name="connsiteX6595" fmla="*/ 1597128 w 10243893"/>
              <a:gd name="connsiteY6595" fmla="*/ 1382718 h 6867747"/>
              <a:gd name="connsiteX6596" fmla="*/ 1686858 w 10243893"/>
              <a:gd name="connsiteY6596" fmla="*/ 1259248 h 6867747"/>
              <a:gd name="connsiteX6597" fmla="*/ 1686858 w 10243893"/>
              <a:gd name="connsiteY6597" fmla="*/ 1106634 h 6867747"/>
              <a:gd name="connsiteX6598" fmla="*/ 1541621 w 10243893"/>
              <a:gd name="connsiteY6598" fmla="*/ 1059471 h 6867747"/>
              <a:gd name="connsiteX6599" fmla="*/ 9616868 w 10243893"/>
              <a:gd name="connsiteY6599" fmla="*/ 1059229 h 6867747"/>
              <a:gd name="connsiteX6600" fmla="*/ 9381901 w 10243893"/>
              <a:gd name="connsiteY6600" fmla="*/ 1135536 h 6867747"/>
              <a:gd name="connsiteX6601" fmla="*/ 9527138 w 10243893"/>
              <a:gd name="connsiteY6601" fmla="*/ 1335434 h 6867747"/>
              <a:gd name="connsiteX6602" fmla="*/ 9672376 w 10243893"/>
              <a:gd name="connsiteY6602" fmla="*/ 1382597 h 6867747"/>
              <a:gd name="connsiteX6603" fmla="*/ 9762106 w 10243893"/>
              <a:gd name="connsiteY6603" fmla="*/ 1259127 h 6867747"/>
              <a:gd name="connsiteX6604" fmla="*/ 9762106 w 10243893"/>
              <a:gd name="connsiteY6604" fmla="*/ 1106513 h 6867747"/>
              <a:gd name="connsiteX6605" fmla="*/ 9616868 w 10243893"/>
              <a:gd name="connsiteY6605" fmla="*/ 1059350 h 6867747"/>
              <a:gd name="connsiteX6606" fmla="*/ 8001964 w 10243893"/>
              <a:gd name="connsiteY6606" fmla="*/ 1059229 h 6867747"/>
              <a:gd name="connsiteX6607" fmla="*/ 7766997 w 10243893"/>
              <a:gd name="connsiteY6607" fmla="*/ 1135536 h 6867747"/>
              <a:gd name="connsiteX6608" fmla="*/ 7912234 w 10243893"/>
              <a:gd name="connsiteY6608" fmla="*/ 1335434 h 6867747"/>
              <a:gd name="connsiteX6609" fmla="*/ 8057471 w 10243893"/>
              <a:gd name="connsiteY6609" fmla="*/ 1382597 h 6867747"/>
              <a:gd name="connsiteX6610" fmla="*/ 8147202 w 10243893"/>
              <a:gd name="connsiteY6610" fmla="*/ 1259127 h 6867747"/>
              <a:gd name="connsiteX6611" fmla="*/ 8147202 w 10243893"/>
              <a:gd name="connsiteY6611" fmla="*/ 1106513 h 6867747"/>
              <a:gd name="connsiteX6612" fmla="*/ 8001964 w 10243893"/>
              <a:gd name="connsiteY6612" fmla="*/ 1059350 h 6867747"/>
              <a:gd name="connsiteX6613" fmla="*/ 6387301 w 10243893"/>
              <a:gd name="connsiteY6613" fmla="*/ 1059229 h 6867747"/>
              <a:gd name="connsiteX6614" fmla="*/ 6152334 w 10243893"/>
              <a:gd name="connsiteY6614" fmla="*/ 1135536 h 6867747"/>
              <a:gd name="connsiteX6615" fmla="*/ 6297571 w 10243893"/>
              <a:gd name="connsiteY6615" fmla="*/ 1335434 h 6867747"/>
              <a:gd name="connsiteX6616" fmla="*/ 6442809 w 10243893"/>
              <a:gd name="connsiteY6616" fmla="*/ 1382597 h 6867747"/>
              <a:gd name="connsiteX6617" fmla="*/ 6532539 w 10243893"/>
              <a:gd name="connsiteY6617" fmla="*/ 1259127 h 6867747"/>
              <a:gd name="connsiteX6618" fmla="*/ 6532539 w 10243893"/>
              <a:gd name="connsiteY6618" fmla="*/ 1106513 h 6867747"/>
              <a:gd name="connsiteX6619" fmla="*/ 6387301 w 10243893"/>
              <a:gd name="connsiteY6619" fmla="*/ 1059350 h 6867747"/>
              <a:gd name="connsiteX6620" fmla="*/ 4772155 w 10243893"/>
              <a:gd name="connsiteY6620" fmla="*/ 1059229 h 6867747"/>
              <a:gd name="connsiteX6621" fmla="*/ 4537188 w 10243893"/>
              <a:gd name="connsiteY6621" fmla="*/ 1135536 h 6867747"/>
              <a:gd name="connsiteX6622" fmla="*/ 4682425 w 10243893"/>
              <a:gd name="connsiteY6622" fmla="*/ 1335434 h 6867747"/>
              <a:gd name="connsiteX6623" fmla="*/ 4827662 w 10243893"/>
              <a:gd name="connsiteY6623" fmla="*/ 1382597 h 6867747"/>
              <a:gd name="connsiteX6624" fmla="*/ 4917393 w 10243893"/>
              <a:gd name="connsiteY6624" fmla="*/ 1259127 h 6867747"/>
              <a:gd name="connsiteX6625" fmla="*/ 4917393 w 10243893"/>
              <a:gd name="connsiteY6625" fmla="*/ 1106513 h 6867747"/>
              <a:gd name="connsiteX6626" fmla="*/ 4772155 w 10243893"/>
              <a:gd name="connsiteY6626" fmla="*/ 1059350 h 6867747"/>
              <a:gd name="connsiteX6627" fmla="*/ 2910311 w 10243893"/>
              <a:gd name="connsiteY6627" fmla="*/ 979899 h 6867747"/>
              <a:gd name="connsiteX6628" fmla="*/ 2859157 w 10243893"/>
              <a:gd name="connsiteY6628" fmla="*/ 1050280 h 6867747"/>
              <a:gd name="connsiteX6629" fmla="*/ 2859157 w 10243893"/>
              <a:gd name="connsiteY6629" fmla="*/ 1050401 h 6867747"/>
              <a:gd name="connsiteX6630" fmla="*/ 2910311 w 10243893"/>
              <a:gd name="connsiteY6630" fmla="*/ 1120904 h 6867747"/>
              <a:gd name="connsiteX6631" fmla="*/ 3127260 w 10243893"/>
              <a:gd name="connsiteY6631" fmla="*/ 1050280 h 6867747"/>
              <a:gd name="connsiteX6632" fmla="*/ 3127018 w 10243893"/>
              <a:gd name="connsiteY6632" fmla="*/ 1050280 h 6867747"/>
              <a:gd name="connsiteX6633" fmla="*/ 1295406 w 10243893"/>
              <a:gd name="connsiteY6633" fmla="*/ 979899 h 6867747"/>
              <a:gd name="connsiteX6634" fmla="*/ 1244253 w 10243893"/>
              <a:gd name="connsiteY6634" fmla="*/ 1050280 h 6867747"/>
              <a:gd name="connsiteX6635" fmla="*/ 1244253 w 10243893"/>
              <a:gd name="connsiteY6635" fmla="*/ 1050401 h 6867747"/>
              <a:gd name="connsiteX6636" fmla="*/ 1295406 w 10243893"/>
              <a:gd name="connsiteY6636" fmla="*/ 1120904 h 6867747"/>
              <a:gd name="connsiteX6637" fmla="*/ 1512355 w 10243893"/>
              <a:gd name="connsiteY6637" fmla="*/ 1050280 h 6867747"/>
              <a:gd name="connsiteX6638" fmla="*/ 1512114 w 10243893"/>
              <a:gd name="connsiteY6638" fmla="*/ 1050280 h 6867747"/>
              <a:gd name="connsiteX6639" fmla="*/ 9370654 w 10243893"/>
              <a:gd name="connsiteY6639" fmla="*/ 979778 h 6867747"/>
              <a:gd name="connsiteX6640" fmla="*/ 9319501 w 10243893"/>
              <a:gd name="connsiteY6640" fmla="*/ 1050160 h 6867747"/>
              <a:gd name="connsiteX6641" fmla="*/ 9319501 w 10243893"/>
              <a:gd name="connsiteY6641" fmla="*/ 1050280 h 6867747"/>
              <a:gd name="connsiteX6642" fmla="*/ 9370654 w 10243893"/>
              <a:gd name="connsiteY6642" fmla="*/ 1120783 h 6867747"/>
              <a:gd name="connsiteX6643" fmla="*/ 9587603 w 10243893"/>
              <a:gd name="connsiteY6643" fmla="*/ 1050160 h 6867747"/>
              <a:gd name="connsiteX6644" fmla="*/ 9587361 w 10243893"/>
              <a:gd name="connsiteY6644" fmla="*/ 1050160 h 6867747"/>
              <a:gd name="connsiteX6645" fmla="*/ 8864198 w 10243893"/>
              <a:gd name="connsiteY6645" fmla="*/ 979778 h 6867747"/>
              <a:gd name="connsiteX6646" fmla="*/ 8647491 w 10243893"/>
              <a:gd name="connsiteY6646" fmla="*/ 1050160 h 6867747"/>
              <a:gd name="connsiteX6647" fmla="*/ 8647612 w 10243893"/>
              <a:gd name="connsiteY6647" fmla="*/ 1050280 h 6867747"/>
              <a:gd name="connsiteX6648" fmla="*/ 8647369 w 10243893"/>
              <a:gd name="connsiteY6648" fmla="*/ 1050280 h 6867747"/>
              <a:gd name="connsiteX6649" fmla="*/ 8864198 w 10243893"/>
              <a:gd name="connsiteY6649" fmla="*/ 1120783 h 6867747"/>
              <a:gd name="connsiteX6650" fmla="*/ 8915351 w 10243893"/>
              <a:gd name="connsiteY6650" fmla="*/ 1050160 h 6867747"/>
              <a:gd name="connsiteX6651" fmla="*/ 7755750 w 10243893"/>
              <a:gd name="connsiteY6651" fmla="*/ 979778 h 6867747"/>
              <a:gd name="connsiteX6652" fmla="*/ 7704596 w 10243893"/>
              <a:gd name="connsiteY6652" fmla="*/ 1050160 h 6867747"/>
              <a:gd name="connsiteX6653" fmla="*/ 7704596 w 10243893"/>
              <a:gd name="connsiteY6653" fmla="*/ 1050280 h 6867747"/>
              <a:gd name="connsiteX6654" fmla="*/ 7755750 w 10243893"/>
              <a:gd name="connsiteY6654" fmla="*/ 1120783 h 6867747"/>
              <a:gd name="connsiteX6655" fmla="*/ 7972699 w 10243893"/>
              <a:gd name="connsiteY6655" fmla="*/ 1050160 h 6867747"/>
              <a:gd name="connsiteX6656" fmla="*/ 7972457 w 10243893"/>
              <a:gd name="connsiteY6656" fmla="*/ 1050160 h 6867747"/>
              <a:gd name="connsiteX6657" fmla="*/ 7249294 w 10243893"/>
              <a:gd name="connsiteY6657" fmla="*/ 979778 h 6867747"/>
              <a:gd name="connsiteX6658" fmla="*/ 7032586 w 10243893"/>
              <a:gd name="connsiteY6658" fmla="*/ 1050160 h 6867747"/>
              <a:gd name="connsiteX6659" fmla="*/ 7032707 w 10243893"/>
              <a:gd name="connsiteY6659" fmla="*/ 1050280 h 6867747"/>
              <a:gd name="connsiteX6660" fmla="*/ 7032466 w 10243893"/>
              <a:gd name="connsiteY6660" fmla="*/ 1050280 h 6867747"/>
              <a:gd name="connsiteX6661" fmla="*/ 7249294 w 10243893"/>
              <a:gd name="connsiteY6661" fmla="*/ 1120783 h 6867747"/>
              <a:gd name="connsiteX6662" fmla="*/ 7300447 w 10243893"/>
              <a:gd name="connsiteY6662" fmla="*/ 1050160 h 6867747"/>
              <a:gd name="connsiteX6663" fmla="*/ 6141087 w 10243893"/>
              <a:gd name="connsiteY6663" fmla="*/ 979778 h 6867747"/>
              <a:gd name="connsiteX6664" fmla="*/ 6089934 w 10243893"/>
              <a:gd name="connsiteY6664" fmla="*/ 1050160 h 6867747"/>
              <a:gd name="connsiteX6665" fmla="*/ 6089934 w 10243893"/>
              <a:gd name="connsiteY6665" fmla="*/ 1050280 h 6867747"/>
              <a:gd name="connsiteX6666" fmla="*/ 6141087 w 10243893"/>
              <a:gd name="connsiteY6666" fmla="*/ 1120783 h 6867747"/>
              <a:gd name="connsiteX6667" fmla="*/ 6358037 w 10243893"/>
              <a:gd name="connsiteY6667" fmla="*/ 1050160 h 6867747"/>
              <a:gd name="connsiteX6668" fmla="*/ 6357794 w 10243893"/>
              <a:gd name="connsiteY6668" fmla="*/ 1050160 h 6867747"/>
              <a:gd name="connsiteX6669" fmla="*/ 5634389 w 10243893"/>
              <a:gd name="connsiteY6669" fmla="*/ 979778 h 6867747"/>
              <a:gd name="connsiteX6670" fmla="*/ 5417682 w 10243893"/>
              <a:gd name="connsiteY6670" fmla="*/ 1050160 h 6867747"/>
              <a:gd name="connsiteX6671" fmla="*/ 5417803 w 10243893"/>
              <a:gd name="connsiteY6671" fmla="*/ 1050280 h 6867747"/>
              <a:gd name="connsiteX6672" fmla="*/ 5417561 w 10243893"/>
              <a:gd name="connsiteY6672" fmla="*/ 1050280 h 6867747"/>
              <a:gd name="connsiteX6673" fmla="*/ 5634389 w 10243893"/>
              <a:gd name="connsiteY6673" fmla="*/ 1120783 h 6867747"/>
              <a:gd name="connsiteX6674" fmla="*/ 5685542 w 10243893"/>
              <a:gd name="connsiteY6674" fmla="*/ 1050160 h 6867747"/>
              <a:gd name="connsiteX6675" fmla="*/ 4525941 w 10243893"/>
              <a:gd name="connsiteY6675" fmla="*/ 979778 h 6867747"/>
              <a:gd name="connsiteX6676" fmla="*/ 4474787 w 10243893"/>
              <a:gd name="connsiteY6676" fmla="*/ 1050160 h 6867747"/>
              <a:gd name="connsiteX6677" fmla="*/ 4474787 w 10243893"/>
              <a:gd name="connsiteY6677" fmla="*/ 1050280 h 6867747"/>
              <a:gd name="connsiteX6678" fmla="*/ 4525941 w 10243893"/>
              <a:gd name="connsiteY6678" fmla="*/ 1120783 h 6867747"/>
              <a:gd name="connsiteX6679" fmla="*/ 4742890 w 10243893"/>
              <a:gd name="connsiteY6679" fmla="*/ 1050160 h 6867747"/>
              <a:gd name="connsiteX6680" fmla="*/ 4742648 w 10243893"/>
              <a:gd name="connsiteY6680" fmla="*/ 1050160 h 6867747"/>
              <a:gd name="connsiteX6681" fmla="*/ 4019484 w 10243893"/>
              <a:gd name="connsiteY6681" fmla="*/ 979778 h 6867747"/>
              <a:gd name="connsiteX6682" fmla="*/ 3802777 w 10243893"/>
              <a:gd name="connsiteY6682" fmla="*/ 1050160 h 6867747"/>
              <a:gd name="connsiteX6683" fmla="*/ 3802898 w 10243893"/>
              <a:gd name="connsiteY6683" fmla="*/ 1050280 h 6867747"/>
              <a:gd name="connsiteX6684" fmla="*/ 3802656 w 10243893"/>
              <a:gd name="connsiteY6684" fmla="*/ 1050280 h 6867747"/>
              <a:gd name="connsiteX6685" fmla="*/ 4019484 w 10243893"/>
              <a:gd name="connsiteY6685" fmla="*/ 1120783 h 6867747"/>
              <a:gd name="connsiteX6686" fmla="*/ 4070638 w 10243893"/>
              <a:gd name="connsiteY6686" fmla="*/ 1050160 h 6867747"/>
              <a:gd name="connsiteX6687" fmla="*/ 2404459 w 10243893"/>
              <a:gd name="connsiteY6687" fmla="*/ 979536 h 6867747"/>
              <a:gd name="connsiteX6688" fmla="*/ 2187752 w 10243893"/>
              <a:gd name="connsiteY6688" fmla="*/ 1049918 h 6867747"/>
              <a:gd name="connsiteX6689" fmla="*/ 2187873 w 10243893"/>
              <a:gd name="connsiteY6689" fmla="*/ 1050039 h 6867747"/>
              <a:gd name="connsiteX6690" fmla="*/ 2187631 w 10243893"/>
              <a:gd name="connsiteY6690" fmla="*/ 1050039 h 6867747"/>
              <a:gd name="connsiteX6691" fmla="*/ 2404459 w 10243893"/>
              <a:gd name="connsiteY6691" fmla="*/ 1120541 h 6867747"/>
              <a:gd name="connsiteX6692" fmla="*/ 2455613 w 10243893"/>
              <a:gd name="connsiteY6692" fmla="*/ 1049918 h 6867747"/>
              <a:gd name="connsiteX6693" fmla="*/ 789555 w 10243893"/>
              <a:gd name="connsiteY6693" fmla="*/ 979536 h 6867747"/>
              <a:gd name="connsiteX6694" fmla="*/ 572847 w 10243893"/>
              <a:gd name="connsiteY6694" fmla="*/ 1049918 h 6867747"/>
              <a:gd name="connsiteX6695" fmla="*/ 572968 w 10243893"/>
              <a:gd name="connsiteY6695" fmla="*/ 1050039 h 6867747"/>
              <a:gd name="connsiteX6696" fmla="*/ 572726 w 10243893"/>
              <a:gd name="connsiteY6696" fmla="*/ 1050039 h 6867747"/>
              <a:gd name="connsiteX6697" fmla="*/ 789555 w 10243893"/>
              <a:gd name="connsiteY6697" fmla="*/ 1120541 h 6867747"/>
              <a:gd name="connsiteX6698" fmla="*/ 840708 w 10243893"/>
              <a:gd name="connsiteY6698" fmla="*/ 1049918 h 6867747"/>
              <a:gd name="connsiteX6699" fmla="*/ 10071083 w 10243893"/>
              <a:gd name="connsiteY6699" fmla="*/ 865983 h 6867747"/>
              <a:gd name="connsiteX6700" fmla="*/ 9936971 w 10243893"/>
              <a:gd name="connsiteY6700" fmla="*/ 1050401 h 6867747"/>
              <a:gd name="connsiteX6701" fmla="*/ 10071083 w 10243893"/>
              <a:gd name="connsiteY6701" fmla="*/ 1234941 h 6867747"/>
              <a:gd name="connsiteX6702" fmla="*/ 10071083 w 10243893"/>
              <a:gd name="connsiteY6702" fmla="*/ 1094057 h 6867747"/>
              <a:gd name="connsiteX6703" fmla="*/ 10205195 w 10243893"/>
              <a:gd name="connsiteY6703" fmla="*/ 1050401 h 6867747"/>
              <a:gd name="connsiteX6704" fmla="*/ 10204953 w 10243893"/>
              <a:gd name="connsiteY6704" fmla="*/ 1050401 h 6867747"/>
              <a:gd name="connsiteX6705" fmla="*/ 10071083 w 10243893"/>
              <a:gd name="connsiteY6705" fmla="*/ 1006866 h 6867747"/>
              <a:gd name="connsiteX6706" fmla="*/ 8455815 w 10243893"/>
              <a:gd name="connsiteY6706" fmla="*/ 865983 h 6867747"/>
              <a:gd name="connsiteX6707" fmla="*/ 8321825 w 10243893"/>
              <a:gd name="connsiteY6707" fmla="*/ 1050401 h 6867747"/>
              <a:gd name="connsiteX6708" fmla="*/ 8455815 w 10243893"/>
              <a:gd name="connsiteY6708" fmla="*/ 1234941 h 6867747"/>
              <a:gd name="connsiteX6709" fmla="*/ 8455815 w 10243893"/>
              <a:gd name="connsiteY6709" fmla="*/ 1094057 h 6867747"/>
              <a:gd name="connsiteX6710" fmla="*/ 8589928 w 10243893"/>
              <a:gd name="connsiteY6710" fmla="*/ 1050401 h 6867747"/>
              <a:gd name="connsiteX6711" fmla="*/ 8589685 w 10243893"/>
              <a:gd name="connsiteY6711" fmla="*/ 1050401 h 6867747"/>
              <a:gd name="connsiteX6712" fmla="*/ 8455815 w 10243893"/>
              <a:gd name="connsiteY6712" fmla="*/ 1006866 h 6867747"/>
              <a:gd name="connsiteX6713" fmla="*/ 6841033 w 10243893"/>
              <a:gd name="connsiteY6713" fmla="*/ 865983 h 6867747"/>
              <a:gd name="connsiteX6714" fmla="*/ 6706920 w 10243893"/>
              <a:gd name="connsiteY6714" fmla="*/ 1050401 h 6867747"/>
              <a:gd name="connsiteX6715" fmla="*/ 6841033 w 10243893"/>
              <a:gd name="connsiteY6715" fmla="*/ 1234941 h 6867747"/>
              <a:gd name="connsiteX6716" fmla="*/ 6841033 w 10243893"/>
              <a:gd name="connsiteY6716" fmla="*/ 1094057 h 6867747"/>
              <a:gd name="connsiteX6717" fmla="*/ 6975144 w 10243893"/>
              <a:gd name="connsiteY6717" fmla="*/ 1050401 h 6867747"/>
              <a:gd name="connsiteX6718" fmla="*/ 6974903 w 10243893"/>
              <a:gd name="connsiteY6718" fmla="*/ 1050401 h 6867747"/>
              <a:gd name="connsiteX6719" fmla="*/ 6841033 w 10243893"/>
              <a:gd name="connsiteY6719" fmla="*/ 1006866 h 6867747"/>
              <a:gd name="connsiteX6720" fmla="*/ 9780245 w 10243893"/>
              <a:gd name="connsiteY6720" fmla="*/ 865862 h 6867747"/>
              <a:gd name="connsiteX6721" fmla="*/ 9780245 w 10243893"/>
              <a:gd name="connsiteY6721" fmla="*/ 1006746 h 6867747"/>
              <a:gd name="connsiteX6722" fmla="*/ 9646375 w 10243893"/>
              <a:gd name="connsiteY6722" fmla="*/ 1050280 h 6867747"/>
              <a:gd name="connsiteX6723" fmla="*/ 9646133 w 10243893"/>
              <a:gd name="connsiteY6723" fmla="*/ 1050280 h 6867747"/>
              <a:gd name="connsiteX6724" fmla="*/ 9780245 w 10243893"/>
              <a:gd name="connsiteY6724" fmla="*/ 1093815 h 6867747"/>
              <a:gd name="connsiteX6725" fmla="*/ 9780245 w 10243893"/>
              <a:gd name="connsiteY6725" fmla="*/ 1234699 h 6867747"/>
              <a:gd name="connsiteX6726" fmla="*/ 9914313 w 10243893"/>
              <a:gd name="connsiteY6726" fmla="*/ 1050220 h 6867747"/>
              <a:gd name="connsiteX6727" fmla="*/ 9914357 w 10243893"/>
              <a:gd name="connsiteY6727" fmla="*/ 1050280 h 6867747"/>
              <a:gd name="connsiteX6728" fmla="*/ 9914357 w 10243893"/>
              <a:gd name="connsiteY6728" fmla="*/ 1050160 h 6867747"/>
              <a:gd name="connsiteX6729" fmla="*/ 9914313 w 10243893"/>
              <a:gd name="connsiteY6729" fmla="*/ 1050220 h 6867747"/>
              <a:gd name="connsiteX6730" fmla="*/ 8165341 w 10243893"/>
              <a:gd name="connsiteY6730" fmla="*/ 865862 h 6867747"/>
              <a:gd name="connsiteX6731" fmla="*/ 8165341 w 10243893"/>
              <a:gd name="connsiteY6731" fmla="*/ 1006746 h 6867747"/>
              <a:gd name="connsiteX6732" fmla="*/ 8031471 w 10243893"/>
              <a:gd name="connsiteY6732" fmla="*/ 1050280 h 6867747"/>
              <a:gd name="connsiteX6733" fmla="*/ 8031229 w 10243893"/>
              <a:gd name="connsiteY6733" fmla="*/ 1050280 h 6867747"/>
              <a:gd name="connsiteX6734" fmla="*/ 8165341 w 10243893"/>
              <a:gd name="connsiteY6734" fmla="*/ 1093815 h 6867747"/>
              <a:gd name="connsiteX6735" fmla="*/ 8165341 w 10243893"/>
              <a:gd name="connsiteY6735" fmla="*/ 1234699 h 6867747"/>
              <a:gd name="connsiteX6736" fmla="*/ 8299410 w 10243893"/>
              <a:gd name="connsiteY6736" fmla="*/ 1050220 h 6867747"/>
              <a:gd name="connsiteX6737" fmla="*/ 8299453 w 10243893"/>
              <a:gd name="connsiteY6737" fmla="*/ 1050280 h 6867747"/>
              <a:gd name="connsiteX6738" fmla="*/ 8299453 w 10243893"/>
              <a:gd name="connsiteY6738" fmla="*/ 1050160 h 6867747"/>
              <a:gd name="connsiteX6739" fmla="*/ 8299410 w 10243893"/>
              <a:gd name="connsiteY6739" fmla="*/ 1050220 h 6867747"/>
              <a:gd name="connsiteX6740" fmla="*/ 6550679 w 10243893"/>
              <a:gd name="connsiteY6740" fmla="*/ 865862 h 6867747"/>
              <a:gd name="connsiteX6741" fmla="*/ 6550679 w 10243893"/>
              <a:gd name="connsiteY6741" fmla="*/ 1006746 h 6867747"/>
              <a:gd name="connsiteX6742" fmla="*/ 6416809 w 10243893"/>
              <a:gd name="connsiteY6742" fmla="*/ 1050280 h 6867747"/>
              <a:gd name="connsiteX6743" fmla="*/ 6416566 w 10243893"/>
              <a:gd name="connsiteY6743" fmla="*/ 1050280 h 6867747"/>
              <a:gd name="connsiteX6744" fmla="*/ 6550679 w 10243893"/>
              <a:gd name="connsiteY6744" fmla="*/ 1093815 h 6867747"/>
              <a:gd name="connsiteX6745" fmla="*/ 6550679 w 10243893"/>
              <a:gd name="connsiteY6745" fmla="*/ 1234699 h 6867747"/>
              <a:gd name="connsiteX6746" fmla="*/ 6684748 w 10243893"/>
              <a:gd name="connsiteY6746" fmla="*/ 1050220 h 6867747"/>
              <a:gd name="connsiteX6747" fmla="*/ 6684791 w 10243893"/>
              <a:gd name="connsiteY6747" fmla="*/ 1050280 h 6867747"/>
              <a:gd name="connsiteX6748" fmla="*/ 6684791 w 10243893"/>
              <a:gd name="connsiteY6748" fmla="*/ 1050160 h 6867747"/>
              <a:gd name="connsiteX6749" fmla="*/ 6684748 w 10243893"/>
              <a:gd name="connsiteY6749" fmla="*/ 1050220 h 6867747"/>
              <a:gd name="connsiteX6750" fmla="*/ 5224677 w 10243893"/>
              <a:gd name="connsiteY6750" fmla="*/ 865862 h 6867747"/>
              <a:gd name="connsiteX6751" fmla="*/ 5090565 w 10243893"/>
              <a:gd name="connsiteY6751" fmla="*/ 1050280 h 6867747"/>
              <a:gd name="connsiteX6752" fmla="*/ 5224677 w 10243893"/>
              <a:gd name="connsiteY6752" fmla="*/ 1234820 h 6867747"/>
              <a:gd name="connsiteX6753" fmla="*/ 5224677 w 10243893"/>
              <a:gd name="connsiteY6753" fmla="*/ 1093936 h 6867747"/>
              <a:gd name="connsiteX6754" fmla="*/ 5358789 w 10243893"/>
              <a:gd name="connsiteY6754" fmla="*/ 1050280 h 6867747"/>
              <a:gd name="connsiteX6755" fmla="*/ 5358547 w 10243893"/>
              <a:gd name="connsiteY6755" fmla="*/ 1050280 h 6867747"/>
              <a:gd name="connsiteX6756" fmla="*/ 5224677 w 10243893"/>
              <a:gd name="connsiteY6756" fmla="*/ 1006746 h 6867747"/>
              <a:gd name="connsiteX6757" fmla="*/ 3609893 w 10243893"/>
              <a:gd name="connsiteY6757" fmla="*/ 865862 h 6867747"/>
              <a:gd name="connsiteX6758" fmla="*/ 3475902 w 10243893"/>
              <a:gd name="connsiteY6758" fmla="*/ 1050280 h 6867747"/>
              <a:gd name="connsiteX6759" fmla="*/ 3609893 w 10243893"/>
              <a:gd name="connsiteY6759" fmla="*/ 1234820 h 6867747"/>
              <a:gd name="connsiteX6760" fmla="*/ 3609893 w 10243893"/>
              <a:gd name="connsiteY6760" fmla="*/ 1093936 h 6867747"/>
              <a:gd name="connsiteX6761" fmla="*/ 3744005 w 10243893"/>
              <a:gd name="connsiteY6761" fmla="*/ 1050280 h 6867747"/>
              <a:gd name="connsiteX6762" fmla="*/ 3743763 w 10243893"/>
              <a:gd name="connsiteY6762" fmla="*/ 1050280 h 6867747"/>
              <a:gd name="connsiteX6763" fmla="*/ 3609893 w 10243893"/>
              <a:gd name="connsiteY6763" fmla="*/ 1006746 h 6867747"/>
              <a:gd name="connsiteX6764" fmla="*/ 1994868 w 10243893"/>
              <a:gd name="connsiteY6764" fmla="*/ 865862 h 6867747"/>
              <a:gd name="connsiteX6765" fmla="*/ 1860756 w 10243893"/>
              <a:gd name="connsiteY6765" fmla="*/ 1050280 h 6867747"/>
              <a:gd name="connsiteX6766" fmla="*/ 1994868 w 10243893"/>
              <a:gd name="connsiteY6766" fmla="*/ 1234820 h 6867747"/>
              <a:gd name="connsiteX6767" fmla="*/ 1994868 w 10243893"/>
              <a:gd name="connsiteY6767" fmla="*/ 1093936 h 6867747"/>
              <a:gd name="connsiteX6768" fmla="*/ 2128980 w 10243893"/>
              <a:gd name="connsiteY6768" fmla="*/ 1050280 h 6867747"/>
              <a:gd name="connsiteX6769" fmla="*/ 2128738 w 10243893"/>
              <a:gd name="connsiteY6769" fmla="*/ 1050280 h 6867747"/>
              <a:gd name="connsiteX6770" fmla="*/ 1994868 w 10243893"/>
              <a:gd name="connsiteY6770" fmla="*/ 1006746 h 6867747"/>
              <a:gd name="connsiteX6771" fmla="*/ 4934323 w 10243893"/>
              <a:gd name="connsiteY6771" fmla="*/ 865741 h 6867747"/>
              <a:gd name="connsiteX6772" fmla="*/ 4934323 w 10243893"/>
              <a:gd name="connsiteY6772" fmla="*/ 1006625 h 6867747"/>
              <a:gd name="connsiteX6773" fmla="*/ 4800453 w 10243893"/>
              <a:gd name="connsiteY6773" fmla="*/ 1050160 h 6867747"/>
              <a:gd name="connsiteX6774" fmla="*/ 4800211 w 10243893"/>
              <a:gd name="connsiteY6774" fmla="*/ 1050160 h 6867747"/>
              <a:gd name="connsiteX6775" fmla="*/ 4934323 w 10243893"/>
              <a:gd name="connsiteY6775" fmla="*/ 1093695 h 6867747"/>
              <a:gd name="connsiteX6776" fmla="*/ 4934323 w 10243893"/>
              <a:gd name="connsiteY6776" fmla="*/ 1234578 h 6867747"/>
              <a:gd name="connsiteX6777" fmla="*/ 5068391 w 10243893"/>
              <a:gd name="connsiteY6777" fmla="*/ 1050100 h 6867747"/>
              <a:gd name="connsiteX6778" fmla="*/ 5068435 w 10243893"/>
              <a:gd name="connsiteY6778" fmla="*/ 1050160 h 6867747"/>
              <a:gd name="connsiteX6779" fmla="*/ 5068435 w 10243893"/>
              <a:gd name="connsiteY6779" fmla="*/ 1050039 h 6867747"/>
              <a:gd name="connsiteX6780" fmla="*/ 5068391 w 10243893"/>
              <a:gd name="connsiteY6780" fmla="*/ 1050100 h 6867747"/>
              <a:gd name="connsiteX6781" fmla="*/ 3319418 w 10243893"/>
              <a:gd name="connsiteY6781" fmla="*/ 865741 h 6867747"/>
              <a:gd name="connsiteX6782" fmla="*/ 3319418 w 10243893"/>
              <a:gd name="connsiteY6782" fmla="*/ 1006625 h 6867747"/>
              <a:gd name="connsiteX6783" fmla="*/ 3185549 w 10243893"/>
              <a:gd name="connsiteY6783" fmla="*/ 1050160 h 6867747"/>
              <a:gd name="connsiteX6784" fmla="*/ 3185307 w 10243893"/>
              <a:gd name="connsiteY6784" fmla="*/ 1050160 h 6867747"/>
              <a:gd name="connsiteX6785" fmla="*/ 3319418 w 10243893"/>
              <a:gd name="connsiteY6785" fmla="*/ 1093695 h 6867747"/>
              <a:gd name="connsiteX6786" fmla="*/ 3319418 w 10243893"/>
              <a:gd name="connsiteY6786" fmla="*/ 1234578 h 6867747"/>
              <a:gd name="connsiteX6787" fmla="*/ 3453486 w 10243893"/>
              <a:gd name="connsiteY6787" fmla="*/ 1050100 h 6867747"/>
              <a:gd name="connsiteX6788" fmla="*/ 3453530 w 10243893"/>
              <a:gd name="connsiteY6788" fmla="*/ 1050160 h 6867747"/>
              <a:gd name="connsiteX6789" fmla="*/ 3453530 w 10243893"/>
              <a:gd name="connsiteY6789" fmla="*/ 1050039 h 6867747"/>
              <a:gd name="connsiteX6790" fmla="*/ 3453486 w 10243893"/>
              <a:gd name="connsiteY6790" fmla="*/ 1050100 h 6867747"/>
              <a:gd name="connsiteX6791" fmla="*/ 1704514 w 10243893"/>
              <a:gd name="connsiteY6791" fmla="*/ 865741 h 6867747"/>
              <a:gd name="connsiteX6792" fmla="*/ 1704514 w 10243893"/>
              <a:gd name="connsiteY6792" fmla="*/ 1006625 h 6867747"/>
              <a:gd name="connsiteX6793" fmla="*/ 1570644 w 10243893"/>
              <a:gd name="connsiteY6793" fmla="*/ 1050160 h 6867747"/>
              <a:gd name="connsiteX6794" fmla="*/ 1570402 w 10243893"/>
              <a:gd name="connsiteY6794" fmla="*/ 1050160 h 6867747"/>
              <a:gd name="connsiteX6795" fmla="*/ 1704514 w 10243893"/>
              <a:gd name="connsiteY6795" fmla="*/ 1093695 h 6867747"/>
              <a:gd name="connsiteX6796" fmla="*/ 1704514 w 10243893"/>
              <a:gd name="connsiteY6796" fmla="*/ 1234578 h 6867747"/>
              <a:gd name="connsiteX6797" fmla="*/ 1838582 w 10243893"/>
              <a:gd name="connsiteY6797" fmla="*/ 1050100 h 6867747"/>
              <a:gd name="connsiteX6798" fmla="*/ 1838626 w 10243893"/>
              <a:gd name="connsiteY6798" fmla="*/ 1050160 h 6867747"/>
              <a:gd name="connsiteX6799" fmla="*/ 1838626 w 10243893"/>
              <a:gd name="connsiteY6799" fmla="*/ 1050039 h 6867747"/>
              <a:gd name="connsiteX6800" fmla="*/ 1838582 w 10243893"/>
              <a:gd name="connsiteY6800" fmla="*/ 1050100 h 6867747"/>
              <a:gd name="connsiteX6801" fmla="*/ 380205 w 10243893"/>
              <a:gd name="connsiteY6801" fmla="*/ 865741 h 6867747"/>
              <a:gd name="connsiteX6802" fmla="*/ 246093 w 10243893"/>
              <a:gd name="connsiteY6802" fmla="*/ 1050160 h 6867747"/>
              <a:gd name="connsiteX6803" fmla="*/ 380205 w 10243893"/>
              <a:gd name="connsiteY6803" fmla="*/ 1234699 h 6867747"/>
              <a:gd name="connsiteX6804" fmla="*/ 380205 w 10243893"/>
              <a:gd name="connsiteY6804" fmla="*/ 1093815 h 6867747"/>
              <a:gd name="connsiteX6805" fmla="*/ 514317 w 10243893"/>
              <a:gd name="connsiteY6805" fmla="*/ 1050160 h 6867747"/>
              <a:gd name="connsiteX6806" fmla="*/ 514075 w 10243893"/>
              <a:gd name="connsiteY6806" fmla="*/ 1050160 h 6867747"/>
              <a:gd name="connsiteX6807" fmla="*/ 380205 w 10243893"/>
              <a:gd name="connsiteY6807" fmla="*/ 1006625 h 6867747"/>
              <a:gd name="connsiteX6808" fmla="*/ 9117909 w 10243893"/>
              <a:gd name="connsiteY6808" fmla="*/ 803099 h 6867747"/>
              <a:gd name="connsiteX6809" fmla="*/ 9062403 w 10243893"/>
              <a:gd name="connsiteY6809" fmla="*/ 879406 h 6867747"/>
              <a:gd name="connsiteX6810" fmla="*/ 8972672 w 10243893"/>
              <a:gd name="connsiteY6810" fmla="*/ 850262 h 6867747"/>
              <a:gd name="connsiteX6811" fmla="*/ 8972672 w 10243893"/>
              <a:gd name="connsiteY6811" fmla="*/ 944587 h 6867747"/>
              <a:gd name="connsiteX6812" fmla="*/ 8882942 w 10243893"/>
              <a:gd name="connsiteY6812" fmla="*/ 973732 h 6867747"/>
              <a:gd name="connsiteX6813" fmla="*/ 8938328 w 10243893"/>
              <a:gd name="connsiteY6813" fmla="*/ 1050039 h 6867747"/>
              <a:gd name="connsiteX6814" fmla="*/ 8882821 w 10243893"/>
              <a:gd name="connsiteY6814" fmla="*/ 1126346 h 6867747"/>
              <a:gd name="connsiteX6815" fmla="*/ 8972551 w 10243893"/>
              <a:gd name="connsiteY6815" fmla="*/ 1155490 h 6867747"/>
              <a:gd name="connsiteX6816" fmla="*/ 8972551 w 10243893"/>
              <a:gd name="connsiteY6816" fmla="*/ 1249816 h 6867747"/>
              <a:gd name="connsiteX6817" fmla="*/ 9062282 w 10243893"/>
              <a:gd name="connsiteY6817" fmla="*/ 1220671 h 6867747"/>
              <a:gd name="connsiteX6818" fmla="*/ 9117788 w 10243893"/>
              <a:gd name="connsiteY6818" fmla="*/ 1296979 h 6867747"/>
              <a:gd name="connsiteX6819" fmla="*/ 9173296 w 10243893"/>
              <a:gd name="connsiteY6819" fmla="*/ 1220671 h 6867747"/>
              <a:gd name="connsiteX6820" fmla="*/ 9263026 w 10243893"/>
              <a:gd name="connsiteY6820" fmla="*/ 1249816 h 6867747"/>
              <a:gd name="connsiteX6821" fmla="*/ 9263026 w 10243893"/>
              <a:gd name="connsiteY6821" fmla="*/ 1155490 h 6867747"/>
              <a:gd name="connsiteX6822" fmla="*/ 9352757 w 10243893"/>
              <a:gd name="connsiteY6822" fmla="*/ 1126346 h 6867747"/>
              <a:gd name="connsiteX6823" fmla="*/ 9352998 w 10243893"/>
              <a:gd name="connsiteY6823" fmla="*/ 1126467 h 6867747"/>
              <a:gd name="connsiteX6824" fmla="*/ 9297491 w 10243893"/>
              <a:gd name="connsiteY6824" fmla="*/ 1050039 h 6867747"/>
              <a:gd name="connsiteX6825" fmla="*/ 9352877 w 10243893"/>
              <a:gd name="connsiteY6825" fmla="*/ 973732 h 6867747"/>
              <a:gd name="connsiteX6826" fmla="*/ 9263147 w 10243893"/>
              <a:gd name="connsiteY6826" fmla="*/ 944587 h 6867747"/>
              <a:gd name="connsiteX6827" fmla="*/ 9263147 w 10243893"/>
              <a:gd name="connsiteY6827" fmla="*/ 850262 h 6867747"/>
              <a:gd name="connsiteX6828" fmla="*/ 9173417 w 10243893"/>
              <a:gd name="connsiteY6828" fmla="*/ 879406 h 6867747"/>
              <a:gd name="connsiteX6829" fmla="*/ 7502763 w 10243893"/>
              <a:gd name="connsiteY6829" fmla="*/ 803099 h 6867747"/>
              <a:gd name="connsiteX6830" fmla="*/ 7447257 w 10243893"/>
              <a:gd name="connsiteY6830" fmla="*/ 879406 h 6867747"/>
              <a:gd name="connsiteX6831" fmla="*/ 7357526 w 10243893"/>
              <a:gd name="connsiteY6831" fmla="*/ 850262 h 6867747"/>
              <a:gd name="connsiteX6832" fmla="*/ 7357526 w 10243893"/>
              <a:gd name="connsiteY6832" fmla="*/ 944587 h 6867747"/>
              <a:gd name="connsiteX6833" fmla="*/ 7267796 w 10243893"/>
              <a:gd name="connsiteY6833" fmla="*/ 973732 h 6867747"/>
              <a:gd name="connsiteX6834" fmla="*/ 7323182 w 10243893"/>
              <a:gd name="connsiteY6834" fmla="*/ 1050039 h 6867747"/>
              <a:gd name="connsiteX6835" fmla="*/ 7267675 w 10243893"/>
              <a:gd name="connsiteY6835" fmla="*/ 1126346 h 6867747"/>
              <a:gd name="connsiteX6836" fmla="*/ 7357405 w 10243893"/>
              <a:gd name="connsiteY6836" fmla="*/ 1155490 h 6867747"/>
              <a:gd name="connsiteX6837" fmla="*/ 7357405 w 10243893"/>
              <a:gd name="connsiteY6837" fmla="*/ 1249816 h 6867747"/>
              <a:gd name="connsiteX6838" fmla="*/ 7447136 w 10243893"/>
              <a:gd name="connsiteY6838" fmla="*/ 1220671 h 6867747"/>
              <a:gd name="connsiteX6839" fmla="*/ 7502642 w 10243893"/>
              <a:gd name="connsiteY6839" fmla="*/ 1296979 h 6867747"/>
              <a:gd name="connsiteX6840" fmla="*/ 7558150 w 10243893"/>
              <a:gd name="connsiteY6840" fmla="*/ 1220671 h 6867747"/>
              <a:gd name="connsiteX6841" fmla="*/ 7647880 w 10243893"/>
              <a:gd name="connsiteY6841" fmla="*/ 1249816 h 6867747"/>
              <a:gd name="connsiteX6842" fmla="*/ 7647880 w 10243893"/>
              <a:gd name="connsiteY6842" fmla="*/ 1155490 h 6867747"/>
              <a:gd name="connsiteX6843" fmla="*/ 7737611 w 10243893"/>
              <a:gd name="connsiteY6843" fmla="*/ 1126346 h 6867747"/>
              <a:gd name="connsiteX6844" fmla="*/ 7737852 w 10243893"/>
              <a:gd name="connsiteY6844" fmla="*/ 1126467 h 6867747"/>
              <a:gd name="connsiteX6845" fmla="*/ 7682345 w 10243893"/>
              <a:gd name="connsiteY6845" fmla="*/ 1050039 h 6867747"/>
              <a:gd name="connsiteX6846" fmla="*/ 7737731 w 10243893"/>
              <a:gd name="connsiteY6846" fmla="*/ 973732 h 6867747"/>
              <a:gd name="connsiteX6847" fmla="*/ 7648001 w 10243893"/>
              <a:gd name="connsiteY6847" fmla="*/ 944587 h 6867747"/>
              <a:gd name="connsiteX6848" fmla="*/ 7648001 w 10243893"/>
              <a:gd name="connsiteY6848" fmla="*/ 850262 h 6867747"/>
              <a:gd name="connsiteX6849" fmla="*/ 7558271 w 10243893"/>
              <a:gd name="connsiteY6849" fmla="*/ 879406 h 6867747"/>
              <a:gd name="connsiteX6850" fmla="*/ 5888101 w 10243893"/>
              <a:gd name="connsiteY6850" fmla="*/ 803099 h 6867747"/>
              <a:gd name="connsiteX6851" fmla="*/ 5832594 w 10243893"/>
              <a:gd name="connsiteY6851" fmla="*/ 879406 h 6867747"/>
              <a:gd name="connsiteX6852" fmla="*/ 5742864 w 10243893"/>
              <a:gd name="connsiteY6852" fmla="*/ 850262 h 6867747"/>
              <a:gd name="connsiteX6853" fmla="*/ 5742864 w 10243893"/>
              <a:gd name="connsiteY6853" fmla="*/ 944587 h 6867747"/>
              <a:gd name="connsiteX6854" fmla="*/ 5653133 w 10243893"/>
              <a:gd name="connsiteY6854" fmla="*/ 973732 h 6867747"/>
              <a:gd name="connsiteX6855" fmla="*/ 5708519 w 10243893"/>
              <a:gd name="connsiteY6855" fmla="*/ 1050039 h 6867747"/>
              <a:gd name="connsiteX6856" fmla="*/ 5653012 w 10243893"/>
              <a:gd name="connsiteY6856" fmla="*/ 1126346 h 6867747"/>
              <a:gd name="connsiteX6857" fmla="*/ 5742743 w 10243893"/>
              <a:gd name="connsiteY6857" fmla="*/ 1155490 h 6867747"/>
              <a:gd name="connsiteX6858" fmla="*/ 5742743 w 10243893"/>
              <a:gd name="connsiteY6858" fmla="*/ 1249816 h 6867747"/>
              <a:gd name="connsiteX6859" fmla="*/ 5832473 w 10243893"/>
              <a:gd name="connsiteY6859" fmla="*/ 1220671 h 6867747"/>
              <a:gd name="connsiteX6860" fmla="*/ 5887980 w 10243893"/>
              <a:gd name="connsiteY6860" fmla="*/ 1296979 h 6867747"/>
              <a:gd name="connsiteX6861" fmla="*/ 5943487 w 10243893"/>
              <a:gd name="connsiteY6861" fmla="*/ 1220671 h 6867747"/>
              <a:gd name="connsiteX6862" fmla="*/ 6033217 w 10243893"/>
              <a:gd name="connsiteY6862" fmla="*/ 1249816 h 6867747"/>
              <a:gd name="connsiteX6863" fmla="*/ 6033217 w 10243893"/>
              <a:gd name="connsiteY6863" fmla="*/ 1155490 h 6867747"/>
              <a:gd name="connsiteX6864" fmla="*/ 6122948 w 10243893"/>
              <a:gd name="connsiteY6864" fmla="*/ 1126346 h 6867747"/>
              <a:gd name="connsiteX6865" fmla="*/ 6123190 w 10243893"/>
              <a:gd name="connsiteY6865" fmla="*/ 1126467 h 6867747"/>
              <a:gd name="connsiteX6866" fmla="*/ 6067683 w 10243893"/>
              <a:gd name="connsiteY6866" fmla="*/ 1050039 h 6867747"/>
              <a:gd name="connsiteX6867" fmla="*/ 6123069 w 10243893"/>
              <a:gd name="connsiteY6867" fmla="*/ 973732 h 6867747"/>
              <a:gd name="connsiteX6868" fmla="*/ 6033338 w 10243893"/>
              <a:gd name="connsiteY6868" fmla="*/ 944587 h 6867747"/>
              <a:gd name="connsiteX6869" fmla="*/ 6033338 w 10243893"/>
              <a:gd name="connsiteY6869" fmla="*/ 850262 h 6867747"/>
              <a:gd name="connsiteX6870" fmla="*/ 5943608 w 10243893"/>
              <a:gd name="connsiteY6870" fmla="*/ 879406 h 6867747"/>
              <a:gd name="connsiteX6871" fmla="*/ 4273196 w 10243893"/>
              <a:gd name="connsiteY6871" fmla="*/ 803099 h 6867747"/>
              <a:gd name="connsiteX6872" fmla="*/ 4217689 w 10243893"/>
              <a:gd name="connsiteY6872" fmla="*/ 879406 h 6867747"/>
              <a:gd name="connsiteX6873" fmla="*/ 4127959 w 10243893"/>
              <a:gd name="connsiteY6873" fmla="*/ 850262 h 6867747"/>
              <a:gd name="connsiteX6874" fmla="*/ 4127959 w 10243893"/>
              <a:gd name="connsiteY6874" fmla="*/ 944587 h 6867747"/>
              <a:gd name="connsiteX6875" fmla="*/ 4038229 w 10243893"/>
              <a:gd name="connsiteY6875" fmla="*/ 973732 h 6867747"/>
              <a:gd name="connsiteX6876" fmla="*/ 4093615 w 10243893"/>
              <a:gd name="connsiteY6876" fmla="*/ 1050039 h 6867747"/>
              <a:gd name="connsiteX6877" fmla="*/ 4038108 w 10243893"/>
              <a:gd name="connsiteY6877" fmla="*/ 1126346 h 6867747"/>
              <a:gd name="connsiteX6878" fmla="*/ 4127838 w 10243893"/>
              <a:gd name="connsiteY6878" fmla="*/ 1155490 h 6867747"/>
              <a:gd name="connsiteX6879" fmla="*/ 4127838 w 10243893"/>
              <a:gd name="connsiteY6879" fmla="*/ 1249816 h 6867747"/>
              <a:gd name="connsiteX6880" fmla="*/ 4217569 w 10243893"/>
              <a:gd name="connsiteY6880" fmla="*/ 1220671 h 6867747"/>
              <a:gd name="connsiteX6881" fmla="*/ 4273076 w 10243893"/>
              <a:gd name="connsiteY6881" fmla="*/ 1296979 h 6867747"/>
              <a:gd name="connsiteX6882" fmla="*/ 4328583 w 10243893"/>
              <a:gd name="connsiteY6882" fmla="*/ 1220671 h 6867747"/>
              <a:gd name="connsiteX6883" fmla="*/ 4418313 w 10243893"/>
              <a:gd name="connsiteY6883" fmla="*/ 1249816 h 6867747"/>
              <a:gd name="connsiteX6884" fmla="*/ 4418313 w 10243893"/>
              <a:gd name="connsiteY6884" fmla="*/ 1155490 h 6867747"/>
              <a:gd name="connsiteX6885" fmla="*/ 4508043 w 10243893"/>
              <a:gd name="connsiteY6885" fmla="*/ 1126346 h 6867747"/>
              <a:gd name="connsiteX6886" fmla="*/ 4508285 w 10243893"/>
              <a:gd name="connsiteY6886" fmla="*/ 1126467 h 6867747"/>
              <a:gd name="connsiteX6887" fmla="*/ 4452778 w 10243893"/>
              <a:gd name="connsiteY6887" fmla="*/ 1050039 h 6867747"/>
              <a:gd name="connsiteX6888" fmla="*/ 4508164 w 10243893"/>
              <a:gd name="connsiteY6888" fmla="*/ 973732 h 6867747"/>
              <a:gd name="connsiteX6889" fmla="*/ 4418434 w 10243893"/>
              <a:gd name="connsiteY6889" fmla="*/ 944587 h 6867747"/>
              <a:gd name="connsiteX6890" fmla="*/ 4418434 w 10243893"/>
              <a:gd name="connsiteY6890" fmla="*/ 850262 h 6867747"/>
              <a:gd name="connsiteX6891" fmla="*/ 4328704 w 10243893"/>
              <a:gd name="connsiteY6891" fmla="*/ 879406 h 6867747"/>
              <a:gd name="connsiteX6892" fmla="*/ 1042420 w 10243893"/>
              <a:gd name="connsiteY6892" fmla="*/ 803099 h 6867747"/>
              <a:gd name="connsiteX6893" fmla="*/ 986913 w 10243893"/>
              <a:gd name="connsiteY6893" fmla="*/ 879406 h 6867747"/>
              <a:gd name="connsiteX6894" fmla="*/ 897183 w 10243893"/>
              <a:gd name="connsiteY6894" fmla="*/ 850262 h 6867747"/>
              <a:gd name="connsiteX6895" fmla="*/ 897183 w 10243893"/>
              <a:gd name="connsiteY6895" fmla="*/ 944587 h 6867747"/>
              <a:gd name="connsiteX6896" fmla="*/ 807452 w 10243893"/>
              <a:gd name="connsiteY6896" fmla="*/ 973732 h 6867747"/>
              <a:gd name="connsiteX6897" fmla="*/ 862838 w 10243893"/>
              <a:gd name="connsiteY6897" fmla="*/ 1050039 h 6867747"/>
              <a:gd name="connsiteX6898" fmla="*/ 807331 w 10243893"/>
              <a:gd name="connsiteY6898" fmla="*/ 1126346 h 6867747"/>
              <a:gd name="connsiteX6899" fmla="*/ 897062 w 10243893"/>
              <a:gd name="connsiteY6899" fmla="*/ 1155490 h 6867747"/>
              <a:gd name="connsiteX6900" fmla="*/ 897062 w 10243893"/>
              <a:gd name="connsiteY6900" fmla="*/ 1249816 h 6867747"/>
              <a:gd name="connsiteX6901" fmla="*/ 986792 w 10243893"/>
              <a:gd name="connsiteY6901" fmla="*/ 1220671 h 6867747"/>
              <a:gd name="connsiteX6902" fmla="*/ 1042299 w 10243893"/>
              <a:gd name="connsiteY6902" fmla="*/ 1296979 h 6867747"/>
              <a:gd name="connsiteX6903" fmla="*/ 1097806 w 10243893"/>
              <a:gd name="connsiteY6903" fmla="*/ 1220671 h 6867747"/>
              <a:gd name="connsiteX6904" fmla="*/ 1187536 w 10243893"/>
              <a:gd name="connsiteY6904" fmla="*/ 1249816 h 6867747"/>
              <a:gd name="connsiteX6905" fmla="*/ 1187536 w 10243893"/>
              <a:gd name="connsiteY6905" fmla="*/ 1155490 h 6867747"/>
              <a:gd name="connsiteX6906" fmla="*/ 1277267 w 10243893"/>
              <a:gd name="connsiteY6906" fmla="*/ 1126346 h 6867747"/>
              <a:gd name="connsiteX6907" fmla="*/ 1277509 w 10243893"/>
              <a:gd name="connsiteY6907" fmla="*/ 1126467 h 6867747"/>
              <a:gd name="connsiteX6908" fmla="*/ 1222002 w 10243893"/>
              <a:gd name="connsiteY6908" fmla="*/ 1050039 h 6867747"/>
              <a:gd name="connsiteX6909" fmla="*/ 1277388 w 10243893"/>
              <a:gd name="connsiteY6909" fmla="*/ 973732 h 6867747"/>
              <a:gd name="connsiteX6910" fmla="*/ 1187657 w 10243893"/>
              <a:gd name="connsiteY6910" fmla="*/ 944587 h 6867747"/>
              <a:gd name="connsiteX6911" fmla="*/ 1187657 w 10243893"/>
              <a:gd name="connsiteY6911" fmla="*/ 850262 h 6867747"/>
              <a:gd name="connsiteX6912" fmla="*/ 1097927 w 10243893"/>
              <a:gd name="connsiteY6912" fmla="*/ 879406 h 6867747"/>
              <a:gd name="connsiteX6913" fmla="*/ 2657929 w 10243893"/>
              <a:gd name="connsiteY6913" fmla="*/ 802857 h 6867747"/>
              <a:gd name="connsiteX6914" fmla="*/ 2602422 w 10243893"/>
              <a:gd name="connsiteY6914" fmla="*/ 879164 h 6867747"/>
              <a:gd name="connsiteX6915" fmla="*/ 2512692 w 10243893"/>
              <a:gd name="connsiteY6915" fmla="*/ 850020 h 6867747"/>
              <a:gd name="connsiteX6916" fmla="*/ 2512692 w 10243893"/>
              <a:gd name="connsiteY6916" fmla="*/ 944345 h 6867747"/>
              <a:gd name="connsiteX6917" fmla="*/ 2422961 w 10243893"/>
              <a:gd name="connsiteY6917" fmla="*/ 973490 h 6867747"/>
              <a:gd name="connsiteX6918" fmla="*/ 2478348 w 10243893"/>
              <a:gd name="connsiteY6918" fmla="*/ 1049797 h 6867747"/>
              <a:gd name="connsiteX6919" fmla="*/ 2422841 w 10243893"/>
              <a:gd name="connsiteY6919" fmla="*/ 1126104 h 6867747"/>
              <a:gd name="connsiteX6920" fmla="*/ 2512571 w 10243893"/>
              <a:gd name="connsiteY6920" fmla="*/ 1155248 h 6867747"/>
              <a:gd name="connsiteX6921" fmla="*/ 2512571 w 10243893"/>
              <a:gd name="connsiteY6921" fmla="*/ 1249574 h 6867747"/>
              <a:gd name="connsiteX6922" fmla="*/ 2602301 w 10243893"/>
              <a:gd name="connsiteY6922" fmla="*/ 1220430 h 6867747"/>
              <a:gd name="connsiteX6923" fmla="*/ 2657808 w 10243893"/>
              <a:gd name="connsiteY6923" fmla="*/ 1296737 h 6867747"/>
              <a:gd name="connsiteX6924" fmla="*/ 2713315 w 10243893"/>
              <a:gd name="connsiteY6924" fmla="*/ 1220430 h 6867747"/>
              <a:gd name="connsiteX6925" fmla="*/ 2803046 w 10243893"/>
              <a:gd name="connsiteY6925" fmla="*/ 1249574 h 6867747"/>
              <a:gd name="connsiteX6926" fmla="*/ 2803046 w 10243893"/>
              <a:gd name="connsiteY6926" fmla="*/ 1155248 h 6867747"/>
              <a:gd name="connsiteX6927" fmla="*/ 2892776 w 10243893"/>
              <a:gd name="connsiteY6927" fmla="*/ 1126104 h 6867747"/>
              <a:gd name="connsiteX6928" fmla="*/ 2893018 w 10243893"/>
              <a:gd name="connsiteY6928" fmla="*/ 1126225 h 6867747"/>
              <a:gd name="connsiteX6929" fmla="*/ 2837511 w 10243893"/>
              <a:gd name="connsiteY6929" fmla="*/ 1049797 h 6867747"/>
              <a:gd name="connsiteX6930" fmla="*/ 2892897 w 10243893"/>
              <a:gd name="connsiteY6930" fmla="*/ 973490 h 6867747"/>
              <a:gd name="connsiteX6931" fmla="*/ 2803167 w 10243893"/>
              <a:gd name="connsiteY6931" fmla="*/ 944345 h 6867747"/>
              <a:gd name="connsiteX6932" fmla="*/ 2803167 w 10243893"/>
              <a:gd name="connsiteY6932" fmla="*/ 850020 h 6867747"/>
              <a:gd name="connsiteX6933" fmla="*/ 2713436 w 10243893"/>
              <a:gd name="connsiteY6933" fmla="*/ 879164 h 6867747"/>
              <a:gd name="connsiteX6934" fmla="*/ 1422504 w 10243893"/>
              <a:gd name="connsiteY6934" fmla="*/ 773955 h 6867747"/>
              <a:gd name="connsiteX6935" fmla="*/ 1422383 w 10243893"/>
              <a:gd name="connsiteY6935" fmla="*/ 774075 h 6867747"/>
              <a:gd name="connsiteX6936" fmla="*/ 1205555 w 10243893"/>
              <a:gd name="connsiteY6936" fmla="*/ 844578 h 6867747"/>
              <a:gd name="connsiteX6937" fmla="*/ 1205555 w 10243893"/>
              <a:gd name="connsiteY6937" fmla="*/ 931648 h 6867747"/>
              <a:gd name="connsiteX6938" fmla="*/ 1288392 w 10243893"/>
              <a:gd name="connsiteY6938" fmla="*/ 958494 h 6867747"/>
              <a:gd name="connsiteX6939" fmla="*/ 8736979 w 10243893"/>
              <a:gd name="connsiteY6939" fmla="*/ 773834 h 6867747"/>
              <a:gd name="connsiteX6940" fmla="*/ 8871091 w 10243893"/>
              <a:gd name="connsiteY6940" fmla="*/ 958373 h 6867747"/>
              <a:gd name="connsiteX6941" fmla="*/ 8953928 w 10243893"/>
              <a:gd name="connsiteY6941" fmla="*/ 931527 h 6867747"/>
              <a:gd name="connsiteX6942" fmla="*/ 8953928 w 10243893"/>
              <a:gd name="connsiteY6942" fmla="*/ 844457 h 6867747"/>
              <a:gd name="connsiteX6943" fmla="*/ 8953928 w 10243893"/>
              <a:gd name="connsiteY6943" fmla="*/ 844336 h 6867747"/>
              <a:gd name="connsiteX6944" fmla="*/ 7122075 w 10243893"/>
              <a:gd name="connsiteY6944" fmla="*/ 773834 h 6867747"/>
              <a:gd name="connsiteX6945" fmla="*/ 7256187 w 10243893"/>
              <a:gd name="connsiteY6945" fmla="*/ 958373 h 6867747"/>
              <a:gd name="connsiteX6946" fmla="*/ 7339024 w 10243893"/>
              <a:gd name="connsiteY6946" fmla="*/ 931527 h 6867747"/>
              <a:gd name="connsiteX6947" fmla="*/ 7339024 w 10243893"/>
              <a:gd name="connsiteY6947" fmla="*/ 844457 h 6867747"/>
              <a:gd name="connsiteX6948" fmla="*/ 7339024 w 10243893"/>
              <a:gd name="connsiteY6948" fmla="*/ 844336 h 6867747"/>
              <a:gd name="connsiteX6949" fmla="*/ 5507170 w 10243893"/>
              <a:gd name="connsiteY6949" fmla="*/ 773834 h 6867747"/>
              <a:gd name="connsiteX6950" fmla="*/ 5641282 w 10243893"/>
              <a:gd name="connsiteY6950" fmla="*/ 958373 h 6867747"/>
              <a:gd name="connsiteX6951" fmla="*/ 5724119 w 10243893"/>
              <a:gd name="connsiteY6951" fmla="*/ 931527 h 6867747"/>
              <a:gd name="connsiteX6952" fmla="*/ 5724119 w 10243893"/>
              <a:gd name="connsiteY6952" fmla="*/ 844457 h 6867747"/>
              <a:gd name="connsiteX6953" fmla="*/ 5724119 w 10243893"/>
              <a:gd name="connsiteY6953" fmla="*/ 844336 h 6867747"/>
              <a:gd name="connsiteX6954" fmla="*/ 3892265 w 10243893"/>
              <a:gd name="connsiteY6954" fmla="*/ 773834 h 6867747"/>
              <a:gd name="connsiteX6955" fmla="*/ 4026378 w 10243893"/>
              <a:gd name="connsiteY6955" fmla="*/ 958373 h 6867747"/>
              <a:gd name="connsiteX6956" fmla="*/ 4109215 w 10243893"/>
              <a:gd name="connsiteY6956" fmla="*/ 931527 h 6867747"/>
              <a:gd name="connsiteX6957" fmla="*/ 4109215 w 10243893"/>
              <a:gd name="connsiteY6957" fmla="*/ 844457 h 6867747"/>
              <a:gd name="connsiteX6958" fmla="*/ 4109215 w 10243893"/>
              <a:gd name="connsiteY6958" fmla="*/ 844336 h 6867747"/>
              <a:gd name="connsiteX6959" fmla="*/ 9497873 w 10243893"/>
              <a:gd name="connsiteY6959" fmla="*/ 773592 h 6867747"/>
              <a:gd name="connsiteX6960" fmla="*/ 9497752 w 10243893"/>
              <a:gd name="connsiteY6960" fmla="*/ 773713 h 6867747"/>
              <a:gd name="connsiteX6961" fmla="*/ 9280924 w 10243893"/>
              <a:gd name="connsiteY6961" fmla="*/ 844215 h 6867747"/>
              <a:gd name="connsiteX6962" fmla="*/ 9280924 w 10243893"/>
              <a:gd name="connsiteY6962" fmla="*/ 931285 h 6867747"/>
              <a:gd name="connsiteX6963" fmla="*/ 9363761 w 10243893"/>
              <a:gd name="connsiteY6963" fmla="*/ 958132 h 6867747"/>
              <a:gd name="connsiteX6964" fmla="*/ 7882847 w 10243893"/>
              <a:gd name="connsiteY6964" fmla="*/ 773592 h 6867747"/>
              <a:gd name="connsiteX6965" fmla="*/ 7882727 w 10243893"/>
              <a:gd name="connsiteY6965" fmla="*/ 773713 h 6867747"/>
              <a:gd name="connsiteX6966" fmla="*/ 7665898 w 10243893"/>
              <a:gd name="connsiteY6966" fmla="*/ 844215 h 6867747"/>
              <a:gd name="connsiteX6967" fmla="*/ 7665898 w 10243893"/>
              <a:gd name="connsiteY6967" fmla="*/ 931285 h 6867747"/>
              <a:gd name="connsiteX6968" fmla="*/ 7748736 w 10243893"/>
              <a:gd name="connsiteY6968" fmla="*/ 958132 h 6867747"/>
              <a:gd name="connsiteX6969" fmla="*/ 6268185 w 10243893"/>
              <a:gd name="connsiteY6969" fmla="*/ 773592 h 6867747"/>
              <a:gd name="connsiteX6970" fmla="*/ 6268064 w 10243893"/>
              <a:gd name="connsiteY6970" fmla="*/ 773713 h 6867747"/>
              <a:gd name="connsiteX6971" fmla="*/ 6051236 w 10243893"/>
              <a:gd name="connsiteY6971" fmla="*/ 844215 h 6867747"/>
              <a:gd name="connsiteX6972" fmla="*/ 6051236 w 10243893"/>
              <a:gd name="connsiteY6972" fmla="*/ 931285 h 6867747"/>
              <a:gd name="connsiteX6973" fmla="*/ 6134073 w 10243893"/>
              <a:gd name="connsiteY6973" fmla="*/ 958132 h 6867747"/>
              <a:gd name="connsiteX6974" fmla="*/ 4653160 w 10243893"/>
              <a:gd name="connsiteY6974" fmla="*/ 773592 h 6867747"/>
              <a:gd name="connsiteX6975" fmla="*/ 4653039 w 10243893"/>
              <a:gd name="connsiteY6975" fmla="*/ 773713 h 6867747"/>
              <a:gd name="connsiteX6976" fmla="*/ 4436211 w 10243893"/>
              <a:gd name="connsiteY6976" fmla="*/ 844215 h 6867747"/>
              <a:gd name="connsiteX6977" fmla="*/ 4436211 w 10243893"/>
              <a:gd name="connsiteY6977" fmla="*/ 931285 h 6867747"/>
              <a:gd name="connsiteX6978" fmla="*/ 4519048 w 10243893"/>
              <a:gd name="connsiteY6978" fmla="*/ 958132 h 6867747"/>
              <a:gd name="connsiteX6979" fmla="*/ 2277240 w 10243893"/>
              <a:gd name="connsiteY6979" fmla="*/ 773592 h 6867747"/>
              <a:gd name="connsiteX6980" fmla="*/ 2411352 w 10243893"/>
              <a:gd name="connsiteY6980" fmla="*/ 958132 h 6867747"/>
              <a:gd name="connsiteX6981" fmla="*/ 2494189 w 10243893"/>
              <a:gd name="connsiteY6981" fmla="*/ 931285 h 6867747"/>
              <a:gd name="connsiteX6982" fmla="*/ 2494189 w 10243893"/>
              <a:gd name="connsiteY6982" fmla="*/ 844215 h 6867747"/>
              <a:gd name="connsiteX6983" fmla="*/ 2494189 w 10243893"/>
              <a:gd name="connsiteY6983" fmla="*/ 844094 h 6867747"/>
              <a:gd name="connsiteX6984" fmla="*/ 662336 w 10243893"/>
              <a:gd name="connsiteY6984" fmla="*/ 773592 h 6867747"/>
              <a:gd name="connsiteX6985" fmla="*/ 796448 w 10243893"/>
              <a:gd name="connsiteY6985" fmla="*/ 958132 h 6867747"/>
              <a:gd name="connsiteX6986" fmla="*/ 879285 w 10243893"/>
              <a:gd name="connsiteY6986" fmla="*/ 931285 h 6867747"/>
              <a:gd name="connsiteX6987" fmla="*/ 879285 w 10243893"/>
              <a:gd name="connsiteY6987" fmla="*/ 844215 h 6867747"/>
              <a:gd name="connsiteX6988" fmla="*/ 879285 w 10243893"/>
              <a:gd name="connsiteY6988" fmla="*/ 844094 h 6867747"/>
              <a:gd name="connsiteX6989" fmla="*/ 3038013 w 10243893"/>
              <a:gd name="connsiteY6989" fmla="*/ 773350 h 6867747"/>
              <a:gd name="connsiteX6990" fmla="*/ 3037893 w 10243893"/>
              <a:gd name="connsiteY6990" fmla="*/ 773471 h 6867747"/>
              <a:gd name="connsiteX6991" fmla="*/ 2821064 w 10243893"/>
              <a:gd name="connsiteY6991" fmla="*/ 843973 h 6867747"/>
              <a:gd name="connsiteX6992" fmla="*/ 2821064 w 10243893"/>
              <a:gd name="connsiteY6992" fmla="*/ 931043 h 6867747"/>
              <a:gd name="connsiteX6993" fmla="*/ 2903902 w 10243893"/>
              <a:gd name="connsiteY6993" fmla="*/ 957890 h 6867747"/>
              <a:gd name="connsiteX6994" fmla="*/ 8562597 w 10243893"/>
              <a:gd name="connsiteY6994" fmla="*/ 717480 h 6867747"/>
              <a:gd name="connsiteX6995" fmla="*/ 8472867 w 10243893"/>
              <a:gd name="connsiteY6995" fmla="*/ 840950 h 6867747"/>
              <a:gd name="connsiteX6996" fmla="*/ 8472867 w 10243893"/>
              <a:gd name="connsiteY6996" fmla="*/ 841192 h 6867747"/>
              <a:gd name="connsiteX6997" fmla="*/ 8472867 w 10243893"/>
              <a:gd name="connsiteY6997" fmla="*/ 993806 h 6867747"/>
              <a:gd name="connsiteX6998" fmla="*/ 8618105 w 10243893"/>
              <a:gd name="connsiteY6998" fmla="*/ 1040969 h 6867747"/>
              <a:gd name="connsiteX6999" fmla="*/ 8852951 w 10243893"/>
              <a:gd name="connsiteY6999" fmla="*/ 964662 h 6867747"/>
              <a:gd name="connsiteX7000" fmla="*/ 8707835 w 10243893"/>
              <a:gd name="connsiteY7000" fmla="*/ 764764 h 6867747"/>
              <a:gd name="connsiteX7001" fmla="*/ 8562597 w 10243893"/>
              <a:gd name="connsiteY7001" fmla="*/ 717601 h 6867747"/>
              <a:gd name="connsiteX7002" fmla="*/ 6947693 w 10243893"/>
              <a:gd name="connsiteY7002" fmla="*/ 717480 h 6867747"/>
              <a:gd name="connsiteX7003" fmla="*/ 6857962 w 10243893"/>
              <a:gd name="connsiteY7003" fmla="*/ 840950 h 6867747"/>
              <a:gd name="connsiteX7004" fmla="*/ 6857962 w 10243893"/>
              <a:gd name="connsiteY7004" fmla="*/ 841192 h 6867747"/>
              <a:gd name="connsiteX7005" fmla="*/ 6857962 w 10243893"/>
              <a:gd name="connsiteY7005" fmla="*/ 993806 h 6867747"/>
              <a:gd name="connsiteX7006" fmla="*/ 7003200 w 10243893"/>
              <a:gd name="connsiteY7006" fmla="*/ 1040969 h 6867747"/>
              <a:gd name="connsiteX7007" fmla="*/ 7238047 w 10243893"/>
              <a:gd name="connsiteY7007" fmla="*/ 964662 h 6867747"/>
              <a:gd name="connsiteX7008" fmla="*/ 7092931 w 10243893"/>
              <a:gd name="connsiteY7008" fmla="*/ 764764 h 6867747"/>
              <a:gd name="connsiteX7009" fmla="*/ 6947693 w 10243893"/>
              <a:gd name="connsiteY7009" fmla="*/ 717601 h 6867747"/>
              <a:gd name="connsiteX7010" fmla="*/ 5332668 w 10243893"/>
              <a:gd name="connsiteY7010" fmla="*/ 717480 h 6867747"/>
              <a:gd name="connsiteX7011" fmla="*/ 5242937 w 10243893"/>
              <a:gd name="connsiteY7011" fmla="*/ 840950 h 6867747"/>
              <a:gd name="connsiteX7012" fmla="*/ 5242937 w 10243893"/>
              <a:gd name="connsiteY7012" fmla="*/ 841192 h 6867747"/>
              <a:gd name="connsiteX7013" fmla="*/ 5242937 w 10243893"/>
              <a:gd name="connsiteY7013" fmla="*/ 993806 h 6867747"/>
              <a:gd name="connsiteX7014" fmla="*/ 5388175 w 10243893"/>
              <a:gd name="connsiteY7014" fmla="*/ 1040969 h 6867747"/>
              <a:gd name="connsiteX7015" fmla="*/ 5623142 w 10243893"/>
              <a:gd name="connsiteY7015" fmla="*/ 964662 h 6867747"/>
              <a:gd name="connsiteX7016" fmla="*/ 5478026 w 10243893"/>
              <a:gd name="connsiteY7016" fmla="*/ 764764 h 6867747"/>
              <a:gd name="connsiteX7017" fmla="*/ 5332789 w 10243893"/>
              <a:gd name="connsiteY7017" fmla="*/ 717601 h 6867747"/>
              <a:gd name="connsiteX7018" fmla="*/ 3717884 w 10243893"/>
              <a:gd name="connsiteY7018" fmla="*/ 717480 h 6867747"/>
              <a:gd name="connsiteX7019" fmla="*/ 3628154 w 10243893"/>
              <a:gd name="connsiteY7019" fmla="*/ 840950 h 6867747"/>
              <a:gd name="connsiteX7020" fmla="*/ 3628154 w 10243893"/>
              <a:gd name="connsiteY7020" fmla="*/ 841192 h 6867747"/>
              <a:gd name="connsiteX7021" fmla="*/ 3628154 w 10243893"/>
              <a:gd name="connsiteY7021" fmla="*/ 993806 h 6867747"/>
              <a:gd name="connsiteX7022" fmla="*/ 3773391 w 10243893"/>
              <a:gd name="connsiteY7022" fmla="*/ 1040969 h 6867747"/>
              <a:gd name="connsiteX7023" fmla="*/ 4008238 w 10243893"/>
              <a:gd name="connsiteY7023" fmla="*/ 964662 h 6867747"/>
              <a:gd name="connsiteX7024" fmla="*/ 3863122 w 10243893"/>
              <a:gd name="connsiteY7024" fmla="*/ 764764 h 6867747"/>
              <a:gd name="connsiteX7025" fmla="*/ 3717884 w 10243893"/>
              <a:gd name="connsiteY7025" fmla="*/ 717601 h 6867747"/>
              <a:gd name="connsiteX7026" fmla="*/ 2102859 w 10243893"/>
              <a:gd name="connsiteY7026" fmla="*/ 717238 h 6867747"/>
              <a:gd name="connsiteX7027" fmla="*/ 2013128 w 10243893"/>
              <a:gd name="connsiteY7027" fmla="*/ 840708 h 6867747"/>
              <a:gd name="connsiteX7028" fmla="*/ 2013128 w 10243893"/>
              <a:gd name="connsiteY7028" fmla="*/ 840950 h 6867747"/>
              <a:gd name="connsiteX7029" fmla="*/ 2013128 w 10243893"/>
              <a:gd name="connsiteY7029" fmla="*/ 993564 h 6867747"/>
              <a:gd name="connsiteX7030" fmla="*/ 2158366 w 10243893"/>
              <a:gd name="connsiteY7030" fmla="*/ 1040727 h 6867747"/>
              <a:gd name="connsiteX7031" fmla="*/ 2393212 w 10243893"/>
              <a:gd name="connsiteY7031" fmla="*/ 964420 h 6867747"/>
              <a:gd name="connsiteX7032" fmla="*/ 2248096 w 10243893"/>
              <a:gd name="connsiteY7032" fmla="*/ 764522 h 6867747"/>
              <a:gd name="connsiteX7033" fmla="*/ 2102859 w 10243893"/>
              <a:gd name="connsiteY7033" fmla="*/ 717359 h 6867747"/>
              <a:gd name="connsiteX7034" fmla="*/ 487833 w 10243893"/>
              <a:gd name="connsiteY7034" fmla="*/ 717238 h 6867747"/>
              <a:gd name="connsiteX7035" fmla="*/ 398103 w 10243893"/>
              <a:gd name="connsiteY7035" fmla="*/ 840708 h 6867747"/>
              <a:gd name="connsiteX7036" fmla="*/ 398103 w 10243893"/>
              <a:gd name="connsiteY7036" fmla="*/ 840950 h 6867747"/>
              <a:gd name="connsiteX7037" fmla="*/ 398103 w 10243893"/>
              <a:gd name="connsiteY7037" fmla="*/ 993564 h 6867747"/>
              <a:gd name="connsiteX7038" fmla="*/ 543340 w 10243893"/>
              <a:gd name="connsiteY7038" fmla="*/ 1040727 h 6867747"/>
              <a:gd name="connsiteX7039" fmla="*/ 778308 w 10243893"/>
              <a:gd name="connsiteY7039" fmla="*/ 964420 h 6867747"/>
              <a:gd name="connsiteX7040" fmla="*/ 633192 w 10243893"/>
              <a:gd name="connsiteY7040" fmla="*/ 764522 h 6867747"/>
              <a:gd name="connsiteX7041" fmla="*/ 487954 w 10243893"/>
              <a:gd name="connsiteY7041" fmla="*/ 717359 h 6867747"/>
              <a:gd name="connsiteX7042" fmla="*/ 3212032 w 10243893"/>
              <a:gd name="connsiteY7042" fmla="*/ 717117 h 6867747"/>
              <a:gd name="connsiteX7043" fmla="*/ 3066795 w 10243893"/>
              <a:gd name="connsiteY7043" fmla="*/ 764280 h 6867747"/>
              <a:gd name="connsiteX7044" fmla="*/ 3066795 w 10243893"/>
              <a:gd name="connsiteY7044" fmla="*/ 764159 h 6867747"/>
              <a:gd name="connsiteX7045" fmla="*/ 2921557 w 10243893"/>
              <a:gd name="connsiteY7045" fmla="*/ 964057 h 6867747"/>
              <a:gd name="connsiteX7046" fmla="*/ 3156525 w 10243893"/>
              <a:gd name="connsiteY7046" fmla="*/ 1040364 h 6867747"/>
              <a:gd name="connsiteX7047" fmla="*/ 3301763 w 10243893"/>
              <a:gd name="connsiteY7047" fmla="*/ 993201 h 6867747"/>
              <a:gd name="connsiteX7048" fmla="*/ 3301763 w 10243893"/>
              <a:gd name="connsiteY7048" fmla="*/ 840587 h 6867747"/>
              <a:gd name="connsiteX7049" fmla="*/ 1597128 w 10243893"/>
              <a:gd name="connsiteY7049" fmla="*/ 717117 h 6867747"/>
              <a:gd name="connsiteX7050" fmla="*/ 1451890 w 10243893"/>
              <a:gd name="connsiteY7050" fmla="*/ 764280 h 6867747"/>
              <a:gd name="connsiteX7051" fmla="*/ 1451890 w 10243893"/>
              <a:gd name="connsiteY7051" fmla="*/ 764159 h 6867747"/>
              <a:gd name="connsiteX7052" fmla="*/ 1306653 w 10243893"/>
              <a:gd name="connsiteY7052" fmla="*/ 964057 h 6867747"/>
              <a:gd name="connsiteX7053" fmla="*/ 1541621 w 10243893"/>
              <a:gd name="connsiteY7053" fmla="*/ 1040364 h 6867747"/>
              <a:gd name="connsiteX7054" fmla="*/ 1686858 w 10243893"/>
              <a:gd name="connsiteY7054" fmla="*/ 993201 h 6867747"/>
              <a:gd name="connsiteX7055" fmla="*/ 1686858 w 10243893"/>
              <a:gd name="connsiteY7055" fmla="*/ 840587 h 6867747"/>
              <a:gd name="connsiteX7056" fmla="*/ 9672376 w 10243893"/>
              <a:gd name="connsiteY7056" fmla="*/ 716996 h 6867747"/>
              <a:gd name="connsiteX7057" fmla="*/ 9527138 w 10243893"/>
              <a:gd name="connsiteY7057" fmla="*/ 764159 h 6867747"/>
              <a:gd name="connsiteX7058" fmla="*/ 9527138 w 10243893"/>
              <a:gd name="connsiteY7058" fmla="*/ 764038 h 6867747"/>
              <a:gd name="connsiteX7059" fmla="*/ 9381901 w 10243893"/>
              <a:gd name="connsiteY7059" fmla="*/ 963936 h 6867747"/>
              <a:gd name="connsiteX7060" fmla="*/ 9616868 w 10243893"/>
              <a:gd name="connsiteY7060" fmla="*/ 1040243 h 6867747"/>
              <a:gd name="connsiteX7061" fmla="*/ 9762106 w 10243893"/>
              <a:gd name="connsiteY7061" fmla="*/ 993080 h 6867747"/>
              <a:gd name="connsiteX7062" fmla="*/ 9762106 w 10243893"/>
              <a:gd name="connsiteY7062" fmla="*/ 840466 h 6867747"/>
              <a:gd name="connsiteX7063" fmla="*/ 8057471 w 10243893"/>
              <a:gd name="connsiteY7063" fmla="*/ 716996 h 6867747"/>
              <a:gd name="connsiteX7064" fmla="*/ 7912234 w 10243893"/>
              <a:gd name="connsiteY7064" fmla="*/ 764159 h 6867747"/>
              <a:gd name="connsiteX7065" fmla="*/ 7912234 w 10243893"/>
              <a:gd name="connsiteY7065" fmla="*/ 764038 h 6867747"/>
              <a:gd name="connsiteX7066" fmla="*/ 7766997 w 10243893"/>
              <a:gd name="connsiteY7066" fmla="*/ 963936 h 6867747"/>
              <a:gd name="connsiteX7067" fmla="*/ 8001964 w 10243893"/>
              <a:gd name="connsiteY7067" fmla="*/ 1040243 h 6867747"/>
              <a:gd name="connsiteX7068" fmla="*/ 8147202 w 10243893"/>
              <a:gd name="connsiteY7068" fmla="*/ 993080 h 6867747"/>
              <a:gd name="connsiteX7069" fmla="*/ 8147202 w 10243893"/>
              <a:gd name="connsiteY7069" fmla="*/ 840466 h 6867747"/>
              <a:gd name="connsiteX7070" fmla="*/ 6442809 w 10243893"/>
              <a:gd name="connsiteY7070" fmla="*/ 716996 h 6867747"/>
              <a:gd name="connsiteX7071" fmla="*/ 6297571 w 10243893"/>
              <a:gd name="connsiteY7071" fmla="*/ 764159 h 6867747"/>
              <a:gd name="connsiteX7072" fmla="*/ 6297571 w 10243893"/>
              <a:gd name="connsiteY7072" fmla="*/ 764038 h 6867747"/>
              <a:gd name="connsiteX7073" fmla="*/ 6152334 w 10243893"/>
              <a:gd name="connsiteY7073" fmla="*/ 963936 h 6867747"/>
              <a:gd name="connsiteX7074" fmla="*/ 6387301 w 10243893"/>
              <a:gd name="connsiteY7074" fmla="*/ 1040243 h 6867747"/>
              <a:gd name="connsiteX7075" fmla="*/ 6532539 w 10243893"/>
              <a:gd name="connsiteY7075" fmla="*/ 993080 h 6867747"/>
              <a:gd name="connsiteX7076" fmla="*/ 6532539 w 10243893"/>
              <a:gd name="connsiteY7076" fmla="*/ 840466 h 6867747"/>
              <a:gd name="connsiteX7077" fmla="*/ 4827662 w 10243893"/>
              <a:gd name="connsiteY7077" fmla="*/ 716996 h 6867747"/>
              <a:gd name="connsiteX7078" fmla="*/ 4682425 w 10243893"/>
              <a:gd name="connsiteY7078" fmla="*/ 764159 h 6867747"/>
              <a:gd name="connsiteX7079" fmla="*/ 4682425 w 10243893"/>
              <a:gd name="connsiteY7079" fmla="*/ 764038 h 6867747"/>
              <a:gd name="connsiteX7080" fmla="*/ 4537188 w 10243893"/>
              <a:gd name="connsiteY7080" fmla="*/ 963936 h 6867747"/>
              <a:gd name="connsiteX7081" fmla="*/ 4772155 w 10243893"/>
              <a:gd name="connsiteY7081" fmla="*/ 1040243 h 6867747"/>
              <a:gd name="connsiteX7082" fmla="*/ 4917393 w 10243893"/>
              <a:gd name="connsiteY7082" fmla="*/ 993080 h 6867747"/>
              <a:gd name="connsiteX7083" fmla="*/ 4917393 w 10243893"/>
              <a:gd name="connsiteY7083" fmla="*/ 840466 h 6867747"/>
              <a:gd name="connsiteX7084" fmla="*/ 9925966 w 10243893"/>
              <a:gd name="connsiteY7084" fmla="*/ 635610 h 6867747"/>
              <a:gd name="connsiteX7085" fmla="*/ 9925966 w 10243893"/>
              <a:gd name="connsiteY7085" fmla="*/ 635731 h 6867747"/>
              <a:gd name="connsiteX7086" fmla="*/ 9780729 w 10243893"/>
              <a:gd name="connsiteY7086" fmla="*/ 682894 h 6867747"/>
              <a:gd name="connsiteX7087" fmla="*/ 9780729 w 10243893"/>
              <a:gd name="connsiteY7087" fmla="*/ 835508 h 6867747"/>
              <a:gd name="connsiteX7088" fmla="*/ 9925966 w 10243893"/>
              <a:gd name="connsiteY7088" fmla="*/ 1035164 h 6867747"/>
              <a:gd name="connsiteX7089" fmla="*/ 10071204 w 10243893"/>
              <a:gd name="connsiteY7089" fmla="*/ 835508 h 6867747"/>
              <a:gd name="connsiteX7090" fmla="*/ 10071204 w 10243893"/>
              <a:gd name="connsiteY7090" fmla="*/ 835387 h 6867747"/>
              <a:gd name="connsiteX7091" fmla="*/ 10071204 w 10243893"/>
              <a:gd name="connsiteY7091" fmla="*/ 682894 h 6867747"/>
              <a:gd name="connsiteX7092" fmla="*/ 8310578 w 10243893"/>
              <a:gd name="connsiteY7092" fmla="*/ 635610 h 6867747"/>
              <a:gd name="connsiteX7093" fmla="*/ 8310578 w 10243893"/>
              <a:gd name="connsiteY7093" fmla="*/ 635852 h 6867747"/>
              <a:gd name="connsiteX7094" fmla="*/ 8165341 w 10243893"/>
              <a:gd name="connsiteY7094" fmla="*/ 683015 h 6867747"/>
              <a:gd name="connsiteX7095" fmla="*/ 8165341 w 10243893"/>
              <a:gd name="connsiteY7095" fmla="*/ 835629 h 6867747"/>
              <a:gd name="connsiteX7096" fmla="*/ 8310578 w 10243893"/>
              <a:gd name="connsiteY7096" fmla="*/ 1035285 h 6867747"/>
              <a:gd name="connsiteX7097" fmla="*/ 8455815 w 10243893"/>
              <a:gd name="connsiteY7097" fmla="*/ 835629 h 6867747"/>
              <a:gd name="connsiteX7098" fmla="*/ 8455815 w 10243893"/>
              <a:gd name="connsiteY7098" fmla="*/ 835387 h 6867747"/>
              <a:gd name="connsiteX7099" fmla="*/ 8455815 w 10243893"/>
              <a:gd name="connsiteY7099" fmla="*/ 682894 h 6867747"/>
              <a:gd name="connsiteX7100" fmla="*/ 6695916 w 10243893"/>
              <a:gd name="connsiteY7100" fmla="*/ 635610 h 6867747"/>
              <a:gd name="connsiteX7101" fmla="*/ 6695916 w 10243893"/>
              <a:gd name="connsiteY7101" fmla="*/ 635731 h 6867747"/>
              <a:gd name="connsiteX7102" fmla="*/ 6550679 w 10243893"/>
              <a:gd name="connsiteY7102" fmla="*/ 682894 h 6867747"/>
              <a:gd name="connsiteX7103" fmla="*/ 6550679 w 10243893"/>
              <a:gd name="connsiteY7103" fmla="*/ 835508 h 6867747"/>
              <a:gd name="connsiteX7104" fmla="*/ 6695916 w 10243893"/>
              <a:gd name="connsiteY7104" fmla="*/ 1035164 h 6867747"/>
              <a:gd name="connsiteX7105" fmla="*/ 6841154 w 10243893"/>
              <a:gd name="connsiteY7105" fmla="*/ 835508 h 6867747"/>
              <a:gd name="connsiteX7106" fmla="*/ 6841154 w 10243893"/>
              <a:gd name="connsiteY7106" fmla="*/ 835387 h 6867747"/>
              <a:gd name="connsiteX7107" fmla="*/ 6841154 w 10243893"/>
              <a:gd name="connsiteY7107" fmla="*/ 682894 h 6867747"/>
              <a:gd name="connsiteX7108" fmla="*/ 5079560 w 10243893"/>
              <a:gd name="connsiteY7108" fmla="*/ 635489 h 6867747"/>
              <a:gd name="connsiteX7109" fmla="*/ 5079560 w 10243893"/>
              <a:gd name="connsiteY7109" fmla="*/ 635731 h 6867747"/>
              <a:gd name="connsiteX7110" fmla="*/ 4934323 w 10243893"/>
              <a:gd name="connsiteY7110" fmla="*/ 682894 h 6867747"/>
              <a:gd name="connsiteX7111" fmla="*/ 4934323 w 10243893"/>
              <a:gd name="connsiteY7111" fmla="*/ 835508 h 6867747"/>
              <a:gd name="connsiteX7112" fmla="*/ 5079560 w 10243893"/>
              <a:gd name="connsiteY7112" fmla="*/ 1035164 h 6867747"/>
              <a:gd name="connsiteX7113" fmla="*/ 5224798 w 10243893"/>
              <a:gd name="connsiteY7113" fmla="*/ 835508 h 6867747"/>
              <a:gd name="connsiteX7114" fmla="*/ 5224798 w 10243893"/>
              <a:gd name="connsiteY7114" fmla="*/ 835266 h 6867747"/>
              <a:gd name="connsiteX7115" fmla="*/ 5224798 w 10243893"/>
              <a:gd name="connsiteY7115" fmla="*/ 682773 h 6867747"/>
              <a:gd name="connsiteX7116" fmla="*/ 3464656 w 10243893"/>
              <a:gd name="connsiteY7116" fmla="*/ 635489 h 6867747"/>
              <a:gd name="connsiteX7117" fmla="*/ 3464656 w 10243893"/>
              <a:gd name="connsiteY7117" fmla="*/ 635610 h 6867747"/>
              <a:gd name="connsiteX7118" fmla="*/ 3319418 w 10243893"/>
              <a:gd name="connsiteY7118" fmla="*/ 682773 h 6867747"/>
              <a:gd name="connsiteX7119" fmla="*/ 3319418 w 10243893"/>
              <a:gd name="connsiteY7119" fmla="*/ 835387 h 6867747"/>
              <a:gd name="connsiteX7120" fmla="*/ 3464656 w 10243893"/>
              <a:gd name="connsiteY7120" fmla="*/ 1035043 h 6867747"/>
              <a:gd name="connsiteX7121" fmla="*/ 3609893 w 10243893"/>
              <a:gd name="connsiteY7121" fmla="*/ 835387 h 6867747"/>
              <a:gd name="connsiteX7122" fmla="*/ 3609893 w 10243893"/>
              <a:gd name="connsiteY7122" fmla="*/ 835266 h 6867747"/>
              <a:gd name="connsiteX7123" fmla="*/ 3609893 w 10243893"/>
              <a:gd name="connsiteY7123" fmla="*/ 682773 h 6867747"/>
              <a:gd name="connsiteX7124" fmla="*/ 1849751 w 10243893"/>
              <a:gd name="connsiteY7124" fmla="*/ 635489 h 6867747"/>
              <a:gd name="connsiteX7125" fmla="*/ 1849751 w 10243893"/>
              <a:gd name="connsiteY7125" fmla="*/ 635731 h 6867747"/>
              <a:gd name="connsiteX7126" fmla="*/ 1704514 w 10243893"/>
              <a:gd name="connsiteY7126" fmla="*/ 682894 h 6867747"/>
              <a:gd name="connsiteX7127" fmla="*/ 1704514 w 10243893"/>
              <a:gd name="connsiteY7127" fmla="*/ 835508 h 6867747"/>
              <a:gd name="connsiteX7128" fmla="*/ 1849751 w 10243893"/>
              <a:gd name="connsiteY7128" fmla="*/ 1035164 h 6867747"/>
              <a:gd name="connsiteX7129" fmla="*/ 1994989 w 10243893"/>
              <a:gd name="connsiteY7129" fmla="*/ 835508 h 6867747"/>
              <a:gd name="connsiteX7130" fmla="*/ 1994989 w 10243893"/>
              <a:gd name="connsiteY7130" fmla="*/ 835266 h 6867747"/>
              <a:gd name="connsiteX7131" fmla="*/ 1994989 w 10243893"/>
              <a:gd name="connsiteY7131" fmla="*/ 682773 h 6867747"/>
              <a:gd name="connsiteX7132" fmla="*/ 234847 w 10243893"/>
              <a:gd name="connsiteY7132" fmla="*/ 635489 h 6867747"/>
              <a:gd name="connsiteX7133" fmla="*/ 234847 w 10243893"/>
              <a:gd name="connsiteY7133" fmla="*/ 635610 h 6867747"/>
              <a:gd name="connsiteX7134" fmla="*/ 89609 w 10243893"/>
              <a:gd name="connsiteY7134" fmla="*/ 682773 h 6867747"/>
              <a:gd name="connsiteX7135" fmla="*/ 89609 w 10243893"/>
              <a:gd name="connsiteY7135" fmla="*/ 835387 h 6867747"/>
              <a:gd name="connsiteX7136" fmla="*/ 234847 w 10243893"/>
              <a:gd name="connsiteY7136" fmla="*/ 1035043 h 6867747"/>
              <a:gd name="connsiteX7137" fmla="*/ 380084 w 10243893"/>
              <a:gd name="connsiteY7137" fmla="*/ 835387 h 6867747"/>
              <a:gd name="connsiteX7138" fmla="*/ 380084 w 10243893"/>
              <a:gd name="connsiteY7138" fmla="*/ 835266 h 6867747"/>
              <a:gd name="connsiteX7139" fmla="*/ 380084 w 10243893"/>
              <a:gd name="connsiteY7139" fmla="*/ 682773 h 6867747"/>
              <a:gd name="connsiteX7140" fmla="*/ 9262784 w 10243893"/>
              <a:gd name="connsiteY7140" fmla="*/ 603080 h 6867747"/>
              <a:gd name="connsiteX7141" fmla="*/ 9262784 w 10243893"/>
              <a:gd name="connsiteY7141" fmla="*/ 603247 h 6867747"/>
              <a:gd name="connsiteX7142" fmla="*/ 9128793 w 10243893"/>
              <a:gd name="connsiteY7142" fmla="*/ 787620 h 6867747"/>
              <a:gd name="connsiteX7143" fmla="*/ 9179947 w 10243893"/>
              <a:gd name="connsiteY7143" fmla="*/ 858122 h 6867747"/>
              <a:gd name="connsiteX7144" fmla="*/ 9262784 w 10243893"/>
              <a:gd name="connsiteY7144" fmla="*/ 831155 h 6867747"/>
              <a:gd name="connsiteX7145" fmla="*/ 9262784 w 10243893"/>
              <a:gd name="connsiteY7145" fmla="*/ 603247 h 6867747"/>
              <a:gd name="connsiteX7146" fmla="*/ 9262905 w 10243893"/>
              <a:gd name="connsiteY7146" fmla="*/ 603080 h 6867747"/>
              <a:gd name="connsiteX7147" fmla="*/ 8972430 w 10243893"/>
              <a:gd name="connsiteY7147" fmla="*/ 603080 h 6867747"/>
              <a:gd name="connsiteX7148" fmla="*/ 8972430 w 10243893"/>
              <a:gd name="connsiteY7148" fmla="*/ 831155 h 6867747"/>
              <a:gd name="connsiteX7149" fmla="*/ 9055267 w 10243893"/>
              <a:gd name="connsiteY7149" fmla="*/ 858122 h 6867747"/>
              <a:gd name="connsiteX7150" fmla="*/ 9106421 w 10243893"/>
              <a:gd name="connsiteY7150" fmla="*/ 787620 h 6867747"/>
              <a:gd name="connsiteX7151" fmla="*/ 9106542 w 10243893"/>
              <a:gd name="connsiteY7151" fmla="*/ 787620 h 6867747"/>
              <a:gd name="connsiteX7152" fmla="*/ 7647880 w 10243893"/>
              <a:gd name="connsiteY7152" fmla="*/ 603080 h 6867747"/>
              <a:gd name="connsiteX7153" fmla="*/ 7647880 w 10243893"/>
              <a:gd name="connsiteY7153" fmla="*/ 603247 h 6867747"/>
              <a:gd name="connsiteX7154" fmla="*/ 7513889 w 10243893"/>
              <a:gd name="connsiteY7154" fmla="*/ 787620 h 6867747"/>
              <a:gd name="connsiteX7155" fmla="*/ 7565043 w 10243893"/>
              <a:gd name="connsiteY7155" fmla="*/ 858122 h 6867747"/>
              <a:gd name="connsiteX7156" fmla="*/ 7647880 w 10243893"/>
              <a:gd name="connsiteY7156" fmla="*/ 831155 h 6867747"/>
              <a:gd name="connsiteX7157" fmla="*/ 7647880 w 10243893"/>
              <a:gd name="connsiteY7157" fmla="*/ 603247 h 6867747"/>
              <a:gd name="connsiteX7158" fmla="*/ 7648001 w 10243893"/>
              <a:gd name="connsiteY7158" fmla="*/ 603080 h 6867747"/>
              <a:gd name="connsiteX7159" fmla="*/ 7357526 w 10243893"/>
              <a:gd name="connsiteY7159" fmla="*/ 603080 h 6867747"/>
              <a:gd name="connsiteX7160" fmla="*/ 7357526 w 10243893"/>
              <a:gd name="connsiteY7160" fmla="*/ 831155 h 6867747"/>
              <a:gd name="connsiteX7161" fmla="*/ 7440364 w 10243893"/>
              <a:gd name="connsiteY7161" fmla="*/ 858122 h 6867747"/>
              <a:gd name="connsiteX7162" fmla="*/ 7491517 w 10243893"/>
              <a:gd name="connsiteY7162" fmla="*/ 787620 h 6867747"/>
              <a:gd name="connsiteX7163" fmla="*/ 7491638 w 10243893"/>
              <a:gd name="connsiteY7163" fmla="*/ 787620 h 6867747"/>
              <a:gd name="connsiteX7164" fmla="*/ 6032976 w 10243893"/>
              <a:gd name="connsiteY7164" fmla="*/ 603080 h 6867747"/>
              <a:gd name="connsiteX7165" fmla="*/ 6032976 w 10243893"/>
              <a:gd name="connsiteY7165" fmla="*/ 603247 h 6867747"/>
              <a:gd name="connsiteX7166" fmla="*/ 5898985 w 10243893"/>
              <a:gd name="connsiteY7166" fmla="*/ 787620 h 6867747"/>
              <a:gd name="connsiteX7167" fmla="*/ 5950138 w 10243893"/>
              <a:gd name="connsiteY7167" fmla="*/ 858122 h 6867747"/>
              <a:gd name="connsiteX7168" fmla="*/ 6032976 w 10243893"/>
              <a:gd name="connsiteY7168" fmla="*/ 831155 h 6867747"/>
              <a:gd name="connsiteX7169" fmla="*/ 6032976 w 10243893"/>
              <a:gd name="connsiteY7169" fmla="*/ 603247 h 6867747"/>
              <a:gd name="connsiteX7170" fmla="*/ 6033097 w 10243893"/>
              <a:gd name="connsiteY7170" fmla="*/ 603080 h 6867747"/>
              <a:gd name="connsiteX7171" fmla="*/ 5742622 w 10243893"/>
              <a:gd name="connsiteY7171" fmla="*/ 603080 h 6867747"/>
              <a:gd name="connsiteX7172" fmla="*/ 5742622 w 10243893"/>
              <a:gd name="connsiteY7172" fmla="*/ 831155 h 6867747"/>
              <a:gd name="connsiteX7173" fmla="*/ 5825459 w 10243893"/>
              <a:gd name="connsiteY7173" fmla="*/ 858122 h 6867747"/>
              <a:gd name="connsiteX7174" fmla="*/ 5876613 w 10243893"/>
              <a:gd name="connsiteY7174" fmla="*/ 787620 h 6867747"/>
              <a:gd name="connsiteX7175" fmla="*/ 5876733 w 10243893"/>
              <a:gd name="connsiteY7175" fmla="*/ 787620 h 6867747"/>
              <a:gd name="connsiteX7176" fmla="*/ 4418071 w 10243893"/>
              <a:gd name="connsiteY7176" fmla="*/ 603080 h 6867747"/>
              <a:gd name="connsiteX7177" fmla="*/ 4418071 w 10243893"/>
              <a:gd name="connsiteY7177" fmla="*/ 603247 h 6867747"/>
              <a:gd name="connsiteX7178" fmla="*/ 4284080 w 10243893"/>
              <a:gd name="connsiteY7178" fmla="*/ 787620 h 6867747"/>
              <a:gd name="connsiteX7179" fmla="*/ 4335234 w 10243893"/>
              <a:gd name="connsiteY7179" fmla="*/ 858122 h 6867747"/>
              <a:gd name="connsiteX7180" fmla="*/ 4418071 w 10243893"/>
              <a:gd name="connsiteY7180" fmla="*/ 831155 h 6867747"/>
              <a:gd name="connsiteX7181" fmla="*/ 4418071 w 10243893"/>
              <a:gd name="connsiteY7181" fmla="*/ 603247 h 6867747"/>
              <a:gd name="connsiteX7182" fmla="*/ 4418192 w 10243893"/>
              <a:gd name="connsiteY7182" fmla="*/ 603080 h 6867747"/>
              <a:gd name="connsiteX7183" fmla="*/ 4127717 w 10243893"/>
              <a:gd name="connsiteY7183" fmla="*/ 603080 h 6867747"/>
              <a:gd name="connsiteX7184" fmla="*/ 4127717 w 10243893"/>
              <a:gd name="connsiteY7184" fmla="*/ 831155 h 6867747"/>
              <a:gd name="connsiteX7185" fmla="*/ 4210554 w 10243893"/>
              <a:gd name="connsiteY7185" fmla="*/ 858122 h 6867747"/>
              <a:gd name="connsiteX7186" fmla="*/ 4261708 w 10243893"/>
              <a:gd name="connsiteY7186" fmla="*/ 787620 h 6867747"/>
              <a:gd name="connsiteX7187" fmla="*/ 4261829 w 10243893"/>
              <a:gd name="connsiteY7187" fmla="*/ 787620 h 6867747"/>
              <a:gd name="connsiteX7188" fmla="*/ 1187657 w 10243893"/>
              <a:gd name="connsiteY7188" fmla="*/ 603080 h 6867747"/>
              <a:gd name="connsiteX7189" fmla="*/ 1187657 w 10243893"/>
              <a:gd name="connsiteY7189" fmla="*/ 603247 h 6867747"/>
              <a:gd name="connsiteX7190" fmla="*/ 1053667 w 10243893"/>
              <a:gd name="connsiteY7190" fmla="*/ 787620 h 6867747"/>
              <a:gd name="connsiteX7191" fmla="*/ 1104820 w 10243893"/>
              <a:gd name="connsiteY7191" fmla="*/ 858122 h 6867747"/>
              <a:gd name="connsiteX7192" fmla="*/ 1187657 w 10243893"/>
              <a:gd name="connsiteY7192" fmla="*/ 831155 h 6867747"/>
              <a:gd name="connsiteX7193" fmla="*/ 1187657 w 10243893"/>
              <a:gd name="connsiteY7193" fmla="*/ 603247 h 6867747"/>
              <a:gd name="connsiteX7194" fmla="*/ 1187778 w 10243893"/>
              <a:gd name="connsiteY7194" fmla="*/ 603080 h 6867747"/>
              <a:gd name="connsiteX7195" fmla="*/ 897303 w 10243893"/>
              <a:gd name="connsiteY7195" fmla="*/ 603080 h 6867747"/>
              <a:gd name="connsiteX7196" fmla="*/ 897303 w 10243893"/>
              <a:gd name="connsiteY7196" fmla="*/ 831155 h 6867747"/>
              <a:gd name="connsiteX7197" fmla="*/ 980141 w 10243893"/>
              <a:gd name="connsiteY7197" fmla="*/ 858122 h 6867747"/>
              <a:gd name="connsiteX7198" fmla="*/ 1031294 w 10243893"/>
              <a:gd name="connsiteY7198" fmla="*/ 787620 h 6867747"/>
              <a:gd name="connsiteX7199" fmla="*/ 1031415 w 10243893"/>
              <a:gd name="connsiteY7199" fmla="*/ 787620 h 6867747"/>
              <a:gd name="connsiteX7200" fmla="*/ 2803046 w 10243893"/>
              <a:gd name="connsiteY7200" fmla="*/ 602838 h 6867747"/>
              <a:gd name="connsiteX7201" fmla="*/ 2803046 w 10243893"/>
              <a:gd name="connsiteY7201" fmla="*/ 603005 h 6867747"/>
              <a:gd name="connsiteX7202" fmla="*/ 2669055 w 10243893"/>
              <a:gd name="connsiteY7202" fmla="*/ 787378 h 6867747"/>
              <a:gd name="connsiteX7203" fmla="*/ 2720208 w 10243893"/>
              <a:gd name="connsiteY7203" fmla="*/ 857880 h 6867747"/>
              <a:gd name="connsiteX7204" fmla="*/ 2803046 w 10243893"/>
              <a:gd name="connsiteY7204" fmla="*/ 830913 h 6867747"/>
              <a:gd name="connsiteX7205" fmla="*/ 2803046 w 10243893"/>
              <a:gd name="connsiteY7205" fmla="*/ 603005 h 6867747"/>
              <a:gd name="connsiteX7206" fmla="*/ 2803167 w 10243893"/>
              <a:gd name="connsiteY7206" fmla="*/ 602838 h 6867747"/>
              <a:gd name="connsiteX7207" fmla="*/ 2512692 w 10243893"/>
              <a:gd name="connsiteY7207" fmla="*/ 602838 h 6867747"/>
              <a:gd name="connsiteX7208" fmla="*/ 2512692 w 10243893"/>
              <a:gd name="connsiteY7208" fmla="*/ 830913 h 6867747"/>
              <a:gd name="connsiteX7209" fmla="*/ 2595529 w 10243893"/>
              <a:gd name="connsiteY7209" fmla="*/ 857880 h 6867747"/>
              <a:gd name="connsiteX7210" fmla="*/ 2646683 w 10243893"/>
              <a:gd name="connsiteY7210" fmla="*/ 787378 h 6867747"/>
              <a:gd name="connsiteX7211" fmla="*/ 2646804 w 10243893"/>
              <a:gd name="connsiteY7211" fmla="*/ 787378 h 6867747"/>
              <a:gd name="connsiteX7212" fmla="*/ 10242441 w 10243893"/>
              <a:gd name="connsiteY7212" fmla="*/ 597033 h 6867747"/>
              <a:gd name="connsiteX7213" fmla="*/ 10242441 w 10243893"/>
              <a:gd name="connsiteY7213" fmla="*/ 654113 h 6867747"/>
              <a:gd name="connsiteX7214" fmla="*/ 10221641 w 10243893"/>
              <a:gd name="connsiteY7214" fmla="*/ 625573 h 6867747"/>
              <a:gd name="connsiteX7215" fmla="*/ 8864077 w 10243893"/>
              <a:gd name="connsiteY7215" fmla="*/ 454940 h 6867747"/>
              <a:gd name="connsiteX7216" fmla="*/ 8718960 w 10243893"/>
              <a:gd name="connsiteY7216" fmla="*/ 502224 h 6867747"/>
              <a:gd name="connsiteX7217" fmla="*/ 8718960 w 10243893"/>
              <a:gd name="connsiteY7217" fmla="*/ 502345 h 6867747"/>
              <a:gd name="connsiteX7218" fmla="*/ 8629230 w 10243893"/>
              <a:gd name="connsiteY7218" fmla="*/ 625694 h 6867747"/>
              <a:gd name="connsiteX7219" fmla="*/ 8718960 w 10243893"/>
              <a:gd name="connsiteY7219" fmla="*/ 749164 h 6867747"/>
              <a:gd name="connsiteX7220" fmla="*/ 8953807 w 10243893"/>
              <a:gd name="connsiteY7220" fmla="*/ 825471 h 6867747"/>
              <a:gd name="connsiteX7221" fmla="*/ 8953807 w 10243893"/>
              <a:gd name="connsiteY7221" fmla="*/ 578410 h 6867747"/>
              <a:gd name="connsiteX7222" fmla="*/ 7249173 w 10243893"/>
              <a:gd name="connsiteY7222" fmla="*/ 454940 h 6867747"/>
              <a:gd name="connsiteX7223" fmla="*/ 7104056 w 10243893"/>
              <a:gd name="connsiteY7223" fmla="*/ 502224 h 6867747"/>
              <a:gd name="connsiteX7224" fmla="*/ 7103935 w 10243893"/>
              <a:gd name="connsiteY7224" fmla="*/ 502345 h 6867747"/>
              <a:gd name="connsiteX7225" fmla="*/ 7014326 w 10243893"/>
              <a:gd name="connsiteY7225" fmla="*/ 625694 h 6867747"/>
              <a:gd name="connsiteX7226" fmla="*/ 7104056 w 10243893"/>
              <a:gd name="connsiteY7226" fmla="*/ 749164 h 6867747"/>
              <a:gd name="connsiteX7227" fmla="*/ 7338903 w 10243893"/>
              <a:gd name="connsiteY7227" fmla="*/ 825471 h 6867747"/>
              <a:gd name="connsiteX7228" fmla="*/ 7338903 w 10243893"/>
              <a:gd name="connsiteY7228" fmla="*/ 578410 h 6867747"/>
              <a:gd name="connsiteX7229" fmla="*/ 5634268 w 10243893"/>
              <a:gd name="connsiteY7229" fmla="*/ 454940 h 6867747"/>
              <a:gd name="connsiteX7230" fmla="*/ 5489152 w 10243893"/>
              <a:gd name="connsiteY7230" fmla="*/ 502224 h 6867747"/>
              <a:gd name="connsiteX7231" fmla="*/ 5489152 w 10243893"/>
              <a:gd name="connsiteY7231" fmla="*/ 502345 h 6867747"/>
              <a:gd name="connsiteX7232" fmla="*/ 5399421 w 10243893"/>
              <a:gd name="connsiteY7232" fmla="*/ 625694 h 6867747"/>
              <a:gd name="connsiteX7233" fmla="*/ 5489152 w 10243893"/>
              <a:gd name="connsiteY7233" fmla="*/ 749164 h 6867747"/>
              <a:gd name="connsiteX7234" fmla="*/ 5723998 w 10243893"/>
              <a:gd name="connsiteY7234" fmla="*/ 825471 h 6867747"/>
              <a:gd name="connsiteX7235" fmla="*/ 5723998 w 10243893"/>
              <a:gd name="connsiteY7235" fmla="*/ 578410 h 6867747"/>
              <a:gd name="connsiteX7236" fmla="*/ 4019363 w 10243893"/>
              <a:gd name="connsiteY7236" fmla="*/ 454940 h 6867747"/>
              <a:gd name="connsiteX7237" fmla="*/ 3874247 w 10243893"/>
              <a:gd name="connsiteY7237" fmla="*/ 502224 h 6867747"/>
              <a:gd name="connsiteX7238" fmla="*/ 3874247 w 10243893"/>
              <a:gd name="connsiteY7238" fmla="*/ 502345 h 6867747"/>
              <a:gd name="connsiteX7239" fmla="*/ 3784517 w 10243893"/>
              <a:gd name="connsiteY7239" fmla="*/ 625694 h 6867747"/>
              <a:gd name="connsiteX7240" fmla="*/ 3874247 w 10243893"/>
              <a:gd name="connsiteY7240" fmla="*/ 749164 h 6867747"/>
              <a:gd name="connsiteX7241" fmla="*/ 4109094 w 10243893"/>
              <a:gd name="connsiteY7241" fmla="*/ 825471 h 6867747"/>
              <a:gd name="connsiteX7242" fmla="*/ 4109094 w 10243893"/>
              <a:gd name="connsiteY7242" fmla="*/ 578410 h 6867747"/>
              <a:gd name="connsiteX7243" fmla="*/ 2910311 w 10243893"/>
              <a:gd name="connsiteY7243" fmla="*/ 454819 h 6867747"/>
              <a:gd name="connsiteX7244" fmla="*/ 2820581 w 10243893"/>
              <a:gd name="connsiteY7244" fmla="*/ 578289 h 6867747"/>
              <a:gd name="connsiteX7245" fmla="*/ 2820581 w 10243893"/>
              <a:gd name="connsiteY7245" fmla="*/ 825350 h 6867747"/>
              <a:gd name="connsiteX7246" fmla="*/ 3055427 w 10243893"/>
              <a:gd name="connsiteY7246" fmla="*/ 749043 h 6867747"/>
              <a:gd name="connsiteX7247" fmla="*/ 3145158 w 10243893"/>
              <a:gd name="connsiteY7247" fmla="*/ 625573 h 6867747"/>
              <a:gd name="connsiteX7248" fmla="*/ 3055427 w 10243893"/>
              <a:gd name="connsiteY7248" fmla="*/ 502224 h 6867747"/>
              <a:gd name="connsiteX7249" fmla="*/ 2910311 w 10243893"/>
              <a:gd name="connsiteY7249" fmla="*/ 455061 h 6867747"/>
              <a:gd name="connsiteX7250" fmla="*/ 1295285 w 10243893"/>
              <a:gd name="connsiteY7250" fmla="*/ 454819 h 6867747"/>
              <a:gd name="connsiteX7251" fmla="*/ 1205555 w 10243893"/>
              <a:gd name="connsiteY7251" fmla="*/ 578289 h 6867747"/>
              <a:gd name="connsiteX7252" fmla="*/ 1205555 w 10243893"/>
              <a:gd name="connsiteY7252" fmla="*/ 825350 h 6867747"/>
              <a:gd name="connsiteX7253" fmla="*/ 1440523 w 10243893"/>
              <a:gd name="connsiteY7253" fmla="*/ 749043 h 6867747"/>
              <a:gd name="connsiteX7254" fmla="*/ 1530253 w 10243893"/>
              <a:gd name="connsiteY7254" fmla="*/ 625573 h 6867747"/>
              <a:gd name="connsiteX7255" fmla="*/ 1440523 w 10243893"/>
              <a:gd name="connsiteY7255" fmla="*/ 502224 h 6867747"/>
              <a:gd name="connsiteX7256" fmla="*/ 1295406 w 10243893"/>
              <a:gd name="connsiteY7256" fmla="*/ 455061 h 6867747"/>
              <a:gd name="connsiteX7257" fmla="*/ 9370654 w 10243893"/>
              <a:gd name="connsiteY7257" fmla="*/ 454698 h 6867747"/>
              <a:gd name="connsiteX7258" fmla="*/ 9280924 w 10243893"/>
              <a:gd name="connsiteY7258" fmla="*/ 578168 h 6867747"/>
              <a:gd name="connsiteX7259" fmla="*/ 9280924 w 10243893"/>
              <a:gd name="connsiteY7259" fmla="*/ 825229 h 6867747"/>
              <a:gd name="connsiteX7260" fmla="*/ 9515771 w 10243893"/>
              <a:gd name="connsiteY7260" fmla="*/ 748922 h 6867747"/>
              <a:gd name="connsiteX7261" fmla="*/ 9605501 w 10243893"/>
              <a:gd name="connsiteY7261" fmla="*/ 625452 h 6867747"/>
              <a:gd name="connsiteX7262" fmla="*/ 9515771 w 10243893"/>
              <a:gd name="connsiteY7262" fmla="*/ 502103 h 6867747"/>
              <a:gd name="connsiteX7263" fmla="*/ 9370654 w 10243893"/>
              <a:gd name="connsiteY7263" fmla="*/ 454940 h 6867747"/>
              <a:gd name="connsiteX7264" fmla="*/ 7755750 w 10243893"/>
              <a:gd name="connsiteY7264" fmla="*/ 454698 h 6867747"/>
              <a:gd name="connsiteX7265" fmla="*/ 7666019 w 10243893"/>
              <a:gd name="connsiteY7265" fmla="*/ 578168 h 6867747"/>
              <a:gd name="connsiteX7266" fmla="*/ 7666019 w 10243893"/>
              <a:gd name="connsiteY7266" fmla="*/ 825229 h 6867747"/>
              <a:gd name="connsiteX7267" fmla="*/ 7900867 w 10243893"/>
              <a:gd name="connsiteY7267" fmla="*/ 748922 h 6867747"/>
              <a:gd name="connsiteX7268" fmla="*/ 7990597 w 10243893"/>
              <a:gd name="connsiteY7268" fmla="*/ 625452 h 6867747"/>
              <a:gd name="connsiteX7269" fmla="*/ 7900867 w 10243893"/>
              <a:gd name="connsiteY7269" fmla="*/ 502103 h 6867747"/>
              <a:gd name="connsiteX7270" fmla="*/ 7755750 w 10243893"/>
              <a:gd name="connsiteY7270" fmla="*/ 454940 h 6867747"/>
              <a:gd name="connsiteX7271" fmla="*/ 6140966 w 10243893"/>
              <a:gd name="connsiteY7271" fmla="*/ 454698 h 6867747"/>
              <a:gd name="connsiteX7272" fmla="*/ 6051236 w 10243893"/>
              <a:gd name="connsiteY7272" fmla="*/ 578168 h 6867747"/>
              <a:gd name="connsiteX7273" fmla="*/ 6051236 w 10243893"/>
              <a:gd name="connsiteY7273" fmla="*/ 825229 h 6867747"/>
              <a:gd name="connsiteX7274" fmla="*/ 6286204 w 10243893"/>
              <a:gd name="connsiteY7274" fmla="*/ 748922 h 6867747"/>
              <a:gd name="connsiteX7275" fmla="*/ 6375934 w 10243893"/>
              <a:gd name="connsiteY7275" fmla="*/ 625452 h 6867747"/>
              <a:gd name="connsiteX7276" fmla="*/ 6286204 w 10243893"/>
              <a:gd name="connsiteY7276" fmla="*/ 502103 h 6867747"/>
              <a:gd name="connsiteX7277" fmla="*/ 6141087 w 10243893"/>
              <a:gd name="connsiteY7277" fmla="*/ 454940 h 6867747"/>
              <a:gd name="connsiteX7278" fmla="*/ 4525820 w 10243893"/>
              <a:gd name="connsiteY7278" fmla="*/ 454698 h 6867747"/>
              <a:gd name="connsiteX7279" fmla="*/ 4436090 w 10243893"/>
              <a:gd name="connsiteY7279" fmla="*/ 578168 h 6867747"/>
              <a:gd name="connsiteX7280" fmla="*/ 4436090 w 10243893"/>
              <a:gd name="connsiteY7280" fmla="*/ 825229 h 6867747"/>
              <a:gd name="connsiteX7281" fmla="*/ 4671058 w 10243893"/>
              <a:gd name="connsiteY7281" fmla="*/ 748922 h 6867747"/>
              <a:gd name="connsiteX7282" fmla="*/ 4760788 w 10243893"/>
              <a:gd name="connsiteY7282" fmla="*/ 625452 h 6867747"/>
              <a:gd name="connsiteX7283" fmla="*/ 4671058 w 10243893"/>
              <a:gd name="connsiteY7283" fmla="*/ 502103 h 6867747"/>
              <a:gd name="connsiteX7284" fmla="*/ 4525941 w 10243893"/>
              <a:gd name="connsiteY7284" fmla="*/ 454940 h 6867747"/>
              <a:gd name="connsiteX7285" fmla="*/ 2404338 w 10243893"/>
              <a:gd name="connsiteY7285" fmla="*/ 454698 h 6867747"/>
              <a:gd name="connsiteX7286" fmla="*/ 2259222 w 10243893"/>
              <a:gd name="connsiteY7286" fmla="*/ 501982 h 6867747"/>
              <a:gd name="connsiteX7287" fmla="*/ 2259101 w 10243893"/>
              <a:gd name="connsiteY7287" fmla="*/ 502103 h 6867747"/>
              <a:gd name="connsiteX7288" fmla="*/ 2169370 w 10243893"/>
              <a:gd name="connsiteY7288" fmla="*/ 625452 h 6867747"/>
              <a:gd name="connsiteX7289" fmla="*/ 2259101 w 10243893"/>
              <a:gd name="connsiteY7289" fmla="*/ 748922 h 6867747"/>
              <a:gd name="connsiteX7290" fmla="*/ 2494069 w 10243893"/>
              <a:gd name="connsiteY7290" fmla="*/ 825229 h 6867747"/>
              <a:gd name="connsiteX7291" fmla="*/ 2494069 w 10243893"/>
              <a:gd name="connsiteY7291" fmla="*/ 578168 h 6867747"/>
              <a:gd name="connsiteX7292" fmla="*/ 789434 w 10243893"/>
              <a:gd name="connsiteY7292" fmla="*/ 454698 h 6867747"/>
              <a:gd name="connsiteX7293" fmla="*/ 644317 w 10243893"/>
              <a:gd name="connsiteY7293" fmla="*/ 501982 h 6867747"/>
              <a:gd name="connsiteX7294" fmla="*/ 644196 w 10243893"/>
              <a:gd name="connsiteY7294" fmla="*/ 502103 h 6867747"/>
              <a:gd name="connsiteX7295" fmla="*/ 554466 w 10243893"/>
              <a:gd name="connsiteY7295" fmla="*/ 625452 h 6867747"/>
              <a:gd name="connsiteX7296" fmla="*/ 644196 w 10243893"/>
              <a:gd name="connsiteY7296" fmla="*/ 748922 h 6867747"/>
              <a:gd name="connsiteX7297" fmla="*/ 879164 w 10243893"/>
              <a:gd name="connsiteY7297" fmla="*/ 825229 h 6867747"/>
              <a:gd name="connsiteX7298" fmla="*/ 879164 w 10243893"/>
              <a:gd name="connsiteY7298" fmla="*/ 578168 h 6867747"/>
              <a:gd name="connsiteX7299" fmla="*/ 8472746 w 10243893"/>
              <a:gd name="connsiteY7299" fmla="*/ 441275 h 6867747"/>
              <a:gd name="connsiteX7300" fmla="*/ 8472746 w 10243893"/>
              <a:gd name="connsiteY7300" fmla="*/ 582280 h 6867747"/>
              <a:gd name="connsiteX7301" fmla="*/ 8338634 w 10243893"/>
              <a:gd name="connsiteY7301" fmla="*/ 625815 h 6867747"/>
              <a:gd name="connsiteX7302" fmla="*/ 8472746 w 10243893"/>
              <a:gd name="connsiteY7302" fmla="*/ 669350 h 6867747"/>
              <a:gd name="connsiteX7303" fmla="*/ 8472746 w 10243893"/>
              <a:gd name="connsiteY7303" fmla="*/ 810113 h 6867747"/>
              <a:gd name="connsiteX7304" fmla="*/ 8555583 w 10243893"/>
              <a:gd name="connsiteY7304" fmla="*/ 696196 h 6867747"/>
              <a:gd name="connsiteX7305" fmla="*/ 8689537 w 10243893"/>
              <a:gd name="connsiteY7305" fmla="*/ 739680 h 6867747"/>
              <a:gd name="connsiteX7306" fmla="*/ 8689574 w 10243893"/>
              <a:gd name="connsiteY7306" fmla="*/ 739731 h 6867747"/>
              <a:gd name="connsiteX7307" fmla="*/ 8689695 w 10243893"/>
              <a:gd name="connsiteY7307" fmla="*/ 739731 h 6867747"/>
              <a:gd name="connsiteX7308" fmla="*/ 8689537 w 10243893"/>
              <a:gd name="connsiteY7308" fmla="*/ 739680 h 6867747"/>
              <a:gd name="connsiteX7309" fmla="*/ 8606737 w 10243893"/>
              <a:gd name="connsiteY7309" fmla="*/ 625694 h 6867747"/>
              <a:gd name="connsiteX7310" fmla="*/ 8689574 w 10243893"/>
              <a:gd name="connsiteY7310" fmla="*/ 511777 h 6867747"/>
              <a:gd name="connsiteX7311" fmla="*/ 8555583 w 10243893"/>
              <a:gd name="connsiteY7311" fmla="*/ 555312 h 6867747"/>
              <a:gd name="connsiteX7312" fmla="*/ 6857842 w 10243893"/>
              <a:gd name="connsiteY7312" fmla="*/ 441275 h 6867747"/>
              <a:gd name="connsiteX7313" fmla="*/ 6857842 w 10243893"/>
              <a:gd name="connsiteY7313" fmla="*/ 582280 h 6867747"/>
              <a:gd name="connsiteX7314" fmla="*/ 6723730 w 10243893"/>
              <a:gd name="connsiteY7314" fmla="*/ 625815 h 6867747"/>
              <a:gd name="connsiteX7315" fmla="*/ 6857842 w 10243893"/>
              <a:gd name="connsiteY7315" fmla="*/ 669350 h 6867747"/>
              <a:gd name="connsiteX7316" fmla="*/ 6857842 w 10243893"/>
              <a:gd name="connsiteY7316" fmla="*/ 810113 h 6867747"/>
              <a:gd name="connsiteX7317" fmla="*/ 6940679 w 10243893"/>
              <a:gd name="connsiteY7317" fmla="*/ 696196 h 6867747"/>
              <a:gd name="connsiteX7318" fmla="*/ 7074633 w 10243893"/>
              <a:gd name="connsiteY7318" fmla="*/ 739680 h 6867747"/>
              <a:gd name="connsiteX7319" fmla="*/ 7074670 w 10243893"/>
              <a:gd name="connsiteY7319" fmla="*/ 739731 h 6867747"/>
              <a:gd name="connsiteX7320" fmla="*/ 7074791 w 10243893"/>
              <a:gd name="connsiteY7320" fmla="*/ 739731 h 6867747"/>
              <a:gd name="connsiteX7321" fmla="*/ 7074633 w 10243893"/>
              <a:gd name="connsiteY7321" fmla="*/ 739680 h 6867747"/>
              <a:gd name="connsiteX7322" fmla="*/ 6991832 w 10243893"/>
              <a:gd name="connsiteY7322" fmla="*/ 625694 h 6867747"/>
              <a:gd name="connsiteX7323" fmla="*/ 7074670 w 10243893"/>
              <a:gd name="connsiteY7323" fmla="*/ 511777 h 6867747"/>
              <a:gd name="connsiteX7324" fmla="*/ 6940679 w 10243893"/>
              <a:gd name="connsiteY7324" fmla="*/ 555312 h 6867747"/>
              <a:gd name="connsiteX7325" fmla="*/ 5242937 w 10243893"/>
              <a:gd name="connsiteY7325" fmla="*/ 441275 h 6867747"/>
              <a:gd name="connsiteX7326" fmla="*/ 5242937 w 10243893"/>
              <a:gd name="connsiteY7326" fmla="*/ 582280 h 6867747"/>
              <a:gd name="connsiteX7327" fmla="*/ 5108825 w 10243893"/>
              <a:gd name="connsiteY7327" fmla="*/ 625815 h 6867747"/>
              <a:gd name="connsiteX7328" fmla="*/ 5242937 w 10243893"/>
              <a:gd name="connsiteY7328" fmla="*/ 669350 h 6867747"/>
              <a:gd name="connsiteX7329" fmla="*/ 5242937 w 10243893"/>
              <a:gd name="connsiteY7329" fmla="*/ 810113 h 6867747"/>
              <a:gd name="connsiteX7330" fmla="*/ 5325775 w 10243893"/>
              <a:gd name="connsiteY7330" fmla="*/ 696196 h 6867747"/>
              <a:gd name="connsiteX7331" fmla="*/ 5459729 w 10243893"/>
              <a:gd name="connsiteY7331" fmla="*/ 739680 h 6867747"/>
              <a:gd name="connsiteX7332" fmla="*/ 5459766 w 10243893"/>
              <a:gd name="connsiteY7332" fmla="*/ 739731 h 6867747"/>
              <a:gd name="connsiteX7333" fmla="*/ 5459886 w 10243893"/>
              <a:gd name="connsiteY7333" fmla="*/ 739731 h 6867747"/>
              <a:gd name="connsiteX7334" fmla="*/ 5459729 w 10243893"/>
              <a:gd name="connsiteY7334" fmla="*/ 739680 h 6867747"/>
              <a:gd name="connsiteX7335" fmla="*/ 5376928 w 10243893"/>
              <a:gd name="connsiteY7335" fmla="*/ 625694 h 6867747"/>
              <a:gd name="connsiteX7336" fmla="*/ 5459766 w 10243893"/>
              <a:gd name="connsiteY7336" fmla="*/ 511777 h 6867747"/>
              <a:gd name="connsiteX7337" fmla="*/ 5325775 w 10243893"/>
              <a:gd name="connsiteY7337" fmla="*/ 555312 h 6867747"/>
              <a:gd name="connsiteX7338" fmla="*/ 3628033 w 10243893"/>
              <a:gd name="connsiteY7338" fmla="*/ 441275 h 6867747"/>
              <a:gd name="connsiteX7339" fmla="*/ 3628033 w 10243893"/>
              <a:gd name="connsiteY7339" fmla="*/ 582280 h 6867747"/>
              <a:gd name="connsiteX7340" fmla="*/ 3493921 w 10243893"/>
              <a:gd name="connsiteY7340" fmla="*/ 625815 h 6867747"/>
              <a:gd name="connsiteX7341" fmla="*/ 3628033 w 10243893"/>
              <a:gd name="connsiteY7341" fmla="*/ 669350 h 6867747"/>
              <a:gd name="connsiteX7342" fmla="*/ 3628033 w 10243893"/>
              <a:gd name="connsiteY7342" fmla="*/ 810113 h 6867747"/>
              <a:gd name="connsiteX7343" fmla="*/ 3710870 w 10243893"/>
              <a:gd name="connsiteY7343" fmla="*/ 696196 h 6867747"/>
              <a:gd name="connsiteX7344" fmla="*/ 3844824 w 10243893"/>
              <a:gd name="connsiteY7344" fmla="*/ 739680 h 6867747"/>
              <a:gd name="connsiteX7345" fmla="*/ 3844861 w 10243893"/>
              <a:gd name="connsiteY7345" fmla="*/ 739731 h 6867747"/>
              <a:gd name="connsiteX7346" fmla="*/ 3844982 w 10243893"/>
              <a:gd name="connsiteY7346" fmla="*/ 739731 h 6867747"/>
              <a:gd name="connsiteX7347" fmla="*/ 3844824 w 10243893"/>
              <a:gd name="connsiteY7347" fmla="*/ 739680 h 6867747"/>
              <a:gd name="connsiteX7348" fmla="*/ 3762024 w 10243893"/>
              <a:gd name="connsiteY7348" fmla="*/ 625694 h 6867747"/>
              <a:gd name="connsiteX7349" fmla="*/ 3844861 w 10243893"/>
              <a:gd name="connsiteY7349" fmla="*/ 511777 h 6867747"/>
              <a:gd name="connsiteX7350" fmla="*/ 3710870 w 10243893"/>
              <a:gd name="connsiteY7350" fmla="*/ 555312 h 6867747"/>
              <a:gd name="connsiteX7351" fmla="*/ 2013007 w 10243893"/>
              <a:gd name="connsiteY7351" fmla="*/ 441275 h 6867747"/>
              <a:gd name="connsiteX7352" fmla="*/ 2013007 w 10243893"/>
              <a:gd name="connsiteY7352" fmla="*/ 582280 h 6867747"/>
              <a:gd name="connsiteX7353" fmla="*/ 1878895 w 10243893"/>
              <a:gd name="connsiteY7353" fmla="*/ 625815 h 6867747"/>
              <a:gd name="connsiteX7354" fmla="*/ 2013007 w 10243893"/>
              <a:gd name="connsiteY7354" fmla="*/ 669350 h 6867747"/>
              <a:gd name="connsiteX7355" fmla="*/ 2013007 w 10243893"/>
              <a:gd name="connsiteY7355" fmla="*/ 810113 h 6867747"/>
              <a:gd name="connsiteX7356" fmla="*/ 2095845 w 10243893"/>
              <a:gd name="connsiteY7356" fmla="*/ 696196 h 6867747"/>
              <a:gd name="connsiteX7357" fmla="*/ 2229799 w 10243893"/>
              <a:gd name="connsiteY7357" fmla="*/ 739680 h 6867747"/>
              <a:gd name="connsiteX7358" fmla="*/ 2229836 w 10243893"/>
              <a:gd name="connsiteY7358" fmla="*/ 739731 h 6867747"/>
              <a:gd name="connsiteX7359" fmla="*/ 2229956 w 10243893"/>
              <a:gd name="connsiteY7359" fmla="*/ 739731 h 6867747"/>
              <a:gd name="connsiteX7360" fmla="*/ 2229799 w 10243893"/>
              <a:gd name="connsiteY7360" fmla="*/ 739680 h 6867747"/>
              <a:gd name="connsiteX7361" fmla="*/ 2146998 w 10243893"/>
              <a:gd name="connsiteY7361" fmla="*/ 625694 h 6867747"/>
              <a:gd name="connsiteX7362" fmla="*/ 2229836 w 10243893"/>
              <a:gd name="connsiteY7362" fmla="*/ 511777 h 6867747"/>
              <a:gd name="connsiteX7363" fmla="*/ 2095845 w 10243893"/>
              <a:gd name="connsiteY7363" fmla="*/ 555312 h 6867747"/>
              <a:gd name="connsiteX7364" fmla="*/ 398103 w 10243893"/>
              <a:gd name="connsiteY7364" fmla="*/ 441275 h 6867747"/>
              <a:gd name="connsiteX7365" fmla="*/ 398103 w 10243893"/>
              <a:gd name="connsiteY7365" fmla="*/ 582280 h 6867747"/>
              <a:gd name="connsiteX7366" fmla="*/ 263991 w 10243893"/>
              <a:gd name="connsiteY7366" fmla="*/ 625815 h 6867747"/>
              <a:gd name="connsiteX7367" fmla="*/ 398103 w 10243893"/>
              <a:gd name="connsiteY7367" fmla="*/ 669350 h 6867747"/>
              <a:gd name="connsiteX7368" fmla="*/ 398103 w 10243893"/>
              <a:gd name="connsiteY7368" fmla="*/ 810113 h 6867747"/>
              <a:gd name="connsiteX7369" fmla="*/ 480940 w 10243893"/>
              <a:gd name="connsiteY7369" fmla="*/ 696196 h 6867747"/>
              <a:gd name="connsiteX7370" fmla="*/ 614894 w 10243893"/>
              <a:gd name="connsiteY7370" fmla="*/ 739680 h 6867747"/>
              <a:gd name="connsiteX7371" fmla="*/ 614931 w 10243893"/>
              <a:gd name="connsiteY7371" fmla="*/ 739731 h 6867747"/>
              <a:gd name="connsiteX7372" fmla="*/ 615052 w 10243893"/>
              <a:gd name="connsiteY7372" fmla="*/ 739731 h 6867747"/>
              <a:gd name="connsiteX7373" fmla="*/ 614894 w 10243893"/>
              <a:gd name="connsiteY7373" fmla="*/ 739680 h 6867747"/>
              <a:gd name="connsiteX7374" fmla="*/ 532094 w 10243893"/>
              <a:gd name="connsiteY7374" fmla="*/ 625694 h 6867747"/>
              <a:gd name="connsiteX7375" fmla="*/ 614931 w 10243893"/>
              <a:gd name="connsiteY7375" fmla="*/ 511777 h 6867747"/>
              <a:gd name="connsiteX7376" fmla="*/ 480940 w 10243893"/>
              <a:gd name="connsiteY7376" fmla="*/ 555312 h 6867747"/>
              <a:gd name="connsiteX7377" fmla="*/ 3302004 w 10243893"/>
              <a:gd name="connsiteY7377" fmla="*/ 441154 h 6867747"/>
              <a:gd name="connsiteX7378" fmla="*/ 3219167 w 10243893"/>
              <a:gd name="connsiteY7378" fmla="*/ 555191 h 6867747"/>
              <a:gd name="connsiteX7379" fmla="*/ 3085176 w 10243893"/>
              <a:gd name="connsiteY7379" fmla="*/ 511656 h 6867747"/>
              <a:gd name="connsiteX7380" fmla="*/ 3168014 w 10243893"/>
              <a:gd name="connsiteY7380" fmla="*/ 625573 h 6867747"/>
              <a:gd name="connsiteX7381" fmla="*/ 3085176 w 10243893"/>
              <a:gd name="connsiteY7381" fmla="*/ 739610 h 6867747"/>
              <a:gd name="connsiteX7382" fmla="*/ 3219167 w 10243893"/>
              <a:gd name="connsiteY7382" fmla="*/ 696075 h 6867747"/>
              <a:gd name="connsiteX7383" fmla="*/ 3302004 w 10243893"/>
              <a:gd name="connsiteY7383" fmla="*/ 810113 h 6867747"/>
              <a:gd name="connsiteX7384" fmla="*/ 3302004 w 10243893"/>
              <a:gd name="connsiteY7384" fmla="*/ 669229 h 6867747"/>
              <a:gd name="connsiteX7385" fmla="*/ 3436116 w 10243893"/>
              <a:gd name="connsiteY7385" fmla="*/ 625694 h 6867747"/>
              <a:gd name="connsiteX7386" fmla="*/ 3302004 w 10243893"/>
              <a:gd name="connsiteY7386" fmla="*/ 582159 h 6867747"/>
              <a:gd name="connsiteX7387" fmla="*/ 1687100 w 10243893"/>
              <a:gd name="connsiteY7387" fmla="*/ 441154 h 6867747"/>
              <a:gd name="connsiteX7388" fmla="*/ 1604263 w 10243893"/>
              <a:gd name="connsiteY7388" fmla="*/ 555191 h 6867747"/>
              <a:gd name="connsiteX7389" fmla="*/ 1604142 w 10243893"/>
              <a:gd name="connsiteY7389" fmla="*/ 555191 h 6867747"/>
              <a:gd name="connsiteX7390" fmla="*/ 1470151 w 10243893"/>
              <a:gd name="connsiteY7390" fmla="*/ 511656 h 6867747"/>
              <a:gd name="connsiteX7391" fmla="*/ 1552988 w 10243893"/>
              <a:gd name="connsiteY7391" fmla="*/ 625573 h 6867747"/>
              <a:gd name="connsiteX7392" fmla="*/ 1470151 w 10243893"/>
              <a:gd name="connsiteY7392" fmla="*/ 739610 h 6867747"/>
              <a:gd name="connsiteX7393" fmla="*/ 1604263 w 10243893"/>
              <a:gd name="connsiteY7393" fmla="*/ 696075 h 6867747"/>
              <a:gd name="connsiteX7394" fmla="*/ 1687100 w 10243893"/>
              <a:gd name="connsiteY7394" fmla="*/ 810113 h 6867747"/>
              <a:gd name="connsiteX7395" fmla="*/ 1687100 w 10243893"/>
              <a:gd name="connsiteY7395" fmla="*/ 669229 h 6867747"/>
              <a:gd name="connsiteX7396" fmla="*/ 1821212 w 10243893"/>
              <a:gd name="connsiteY7396" fmla="*/ 625694 h 6867747"/>
              <a:gd name="connsiteX7397" fmla="*/ 1687100 w 10243893"/>
              <a:gd name="connsiteY7397" fmla="*/ 582159 h 6867747"/>
              <a:gd name="connsiteX7398" fmla="*/ 9762348 w 10243893"/>
              <a:gd name="connsiteY7398" fmla="*/ 441033 h 6867747"/>
              <a:gd name="connsiteX7399" fmla="*/ 9679510 w 10243893"/>
              <a:gd name="connsiteY7399" fmla="*/ 555071 h 6867747"/>
              <a:gd name="connsiteX7400" fmla="*/ 9679389 w 10243893"/>
              <a:gd name="connsiteY7400" fmla="*/ 555071 h 6867747"/>
              <a:gd name="connsiteX7401" fmla="*/ 9545399 w 10243893"/>
              <a:gd name="connsiteY7401" fmla="*/ 511536 h 6867747"/>
              <a:gd name="connsiteX7402" fmla="*/ 9628236 w 10243893"/>
              <a:gd name="connsiteY7402" fmla="*/ 625452 h 6867747"/>
              <a:gd name="connsiteX7403" fmla="*/ 9545399 w 10243893"/>
              <a:gd name="connsiteY7403" fmla="*/ 739489 h 6867747"/>
              <a:gd name="connsiteX7404" fmla="*/ 9679510 w 10243893"/>
              <a:gd name="connsiteY7404" fmla="*/ 695954 h 6867747"/>
              <a:gd name="connsiteX7405" fmla="*/ 9762348 w 10243893"/>
              <a:gd name="connsiteY7405" fmla="*/ 809992 h 6867747"/>
              <a:gd name="connsiteX7406" fmla="*/ 9762348 w 10243893"/>
              <a:gd name="connsiteY7406" fmla="*/ 669108 h 6867747"/>
              <a:gd name="connsiteX7407" fmla="*/ 9896459 w 10243893"/>
              <a:gd name="connsiteY7407" fmla="*/ 625573 h 6867747"/>
              <a:gd name="connsiteX7408" fmla="*/ 9762348 w 10243893"/>
              <a:gd name="connsiteY7408" fmla="*/ 582038 h 6867747"/>
              <a:gd name="connsiteX7409" fmla="*/ 8147443 w 10243893"/>
              <a:gd name="connsiteY7409" fmla="*/ 441033 h 6867747"/>
              <a:gd name="connsiteX7410" fmla="*/ 8064606 w 10243893"/>
              <a:gd name="connsiteY7410" fmla="*/ 555071 h 6867747"/>
              <a:gd name="connsiteX7411" fmla="*/ 7930615 w 10243893"/>
              <a:gd name="connsiteY7411" fmla="*/ 511536 h 6867747"/>
              <a:gd name="connsiteX7412" fmla="*/ 8013453 w 10243893"/>
              <a:gd name="connsiteY7412" fmla="*/ 625452 h 6867747"/>
              <a:gd name="connsiteX7413" fmla="*/ 7930615 w 10243893"/>
              <a:gd name="connsiteY7413" fmla="*/ 739489 h 6867747"/>
              <a:gd name="connsiteX7414" fmla="*/ 8064606 w 10243893"/>
              <a:gd name="connsiteY7414" fmla="*/ 695954 h 6867747"/>
              <a:gd name="connsiteX7415" fmla="*/ 8147443 w 10243893"/>
              <a:gd name="connsiteY7415" fmla="*/ 809992 h 6867747"/>
              <a:gd name="connsiteX7416" fmla="*/ 8147443 w 10243893"/>
              <a:gd name="connsiteY7416" fmla="*/ 669108 h 6867747"/>
              <a:gd name="connsiteX7417" fmla="*/ 8281555 w 10243893"/>
              <a:gd name="connsiteY7417" fmla="*/ 625573 h 6867747"/>
              <a:gd name="connsiteX7418" fmla="*/ 8147443 w 10243893"/>
              <a:gd name="connsiteY7418" fmla="*/ 582038 h 6867747"/>
              <a:gd name="connsiteX7419" fmla="*/ 6532781 w 10243893"/>
              <a:gd name="connsiteY7419" fmla="*/ 441033 h 6867747"/>
              <a:gd name="connsiteX7420" fmla="*/ 6449943 w 10243893"/>
              <a:gd name="connsiteY7420" fmla="*/ 555071 h 6867747"/>
              <a:gd name="connsiteX7421" fmla="*/ 6449822 w 10243893"/>
              <a:gd name="connsiteY7421" fmla="*/ 555071 h 6867747"/>
              <a:gd name="connsiteX7422" fmla="*/ 6315832 w 10243893"/>
              <a:gd name="connsiteY7422" fmla="*/ 511536 h 6867747"/>
              <a:gd name="connsiteX7423" fmla="*/ 6398669 w 10243893"/>
              <a:gd name="connsiteY7423" fmla="*/ 625452 h 6867747"/>
              <a:gd name="connsiteX7424" fmla="*/ 6315832 w 10243893"/>
              <a:gd name="connsiteY7424" fmla="*/ 739489 h 6867747"/>
              <a:gd name="connsiteX7425" fmla="*/ 6449943 w 10243893"/>
              <a:gd name="connsiteY7425" fmla="*/ 695954 h 6867747"/>
              <a:gd name="connsiteX7426" fmla="*/ 6532781 w 10243893"/>
              <a:gd name="connsiteY7426" fmla="*/ 809992 h 6867747"/>
              <a:gd name="connsiteX7427" fmla="*/ 6532781 w 10243893"/>
              <a:gd name="connsiteY7427" fmla="*/ 669108 h 6867747"/>
              <a:gd name="connsiteX7428" fmla="*/ 6666892 w 10243893"/>
              <a:gd name="connsiteY7428" fmla="*/ 625573 h 6867747"/>
              <a:gd name="connsiteX7429" fmla="*/ 6532781 w 10243893"/>
              <a:gd name="connsiteY7429" fmla="*/ 582038 h 6867747"/>
              <a:gd name="connsiteX7430" fmla="*/ 4917634 w 10243893"/>
              <a:gd name="connsiteY7430" fmla="*/ 441033 h 6867747"/>
              <a:gd name="connsiteX7431" fmla="*/ 4834797 w 10243893"/>
              <a:gd name="connsiteY7431" fmla="*/ 555071 h 6867747"/>
              <a:gd name="connsiteX7432" fmla="*/ 4834676 w 10243893"/>
              <a:gd name="connsiteY7432" fmla="*/ 555071 h 6867747"/>
              <a:gd name="connsiteX7433" fmla="*/ 4700685 w 10243893"/>
              <a:gd name="connsiteY7433" fmla="*/ 511536 h 6867747"/>
              <a:gd name="connsiteX7434" fmla="*/ 4783523 w 10243893"/>
              <a:gd name="connsiteY7434" fmla="*/ 625452 h 6867747"/>
              <a:gd name="connsiteX7435" fmla="*/ 4700685 w 10243893"/>
              <a:gd name="connsiteY7435" fmla="*/ 739489 h 6867747"/>
              <a:gd name="connsiteX7436" fmla="*/ 4834797 w 10243893"/>
              <a:gd name="connsiteY7436" fmla="*/ 695954 h 6867747"/>
              <a:gd name="connsiteX7437" fmla="*/ 4917634 w 10243893"/>
              <a:gd name="connsiteY7437" fmla="*/ 809992 h 6867747"/>
              <a:gd name="connsiteX7438" fmla="*/ 4917634 w 10243893"/>
              <a:gd name="connsiteY7438" fmla="*/ 669108 h 6867747"/>
              <a:gd name="connsiteX7439" fmla="*/ 5051746 w 10243893"/>
              <a:gd name="connsiteY7439" fmla="*/ 625573 h 6867747"/>
              <a:gd name="connsiteX7440" fmla="*/ 4917634 w 10243893"/>
              <a:gd name="connsiteY7440" fmla="*/ 582038 h 6867747"/>
              <a:gd name="connsiteX7441" fmla="*/ 9117547 w 10243893"/>
              <a:gd name="connsiteY7441" fmla="*/ 372587 h 6867747"/>
              <a:gd name="connsiteX7442" fmla="*/ 8972309 w 10243893"/>
              <a:gd name="connsiteY7442" fmla="*/ 419749 h 6867747"/>
              <a:gd name="connsiteX7443" fmla="*/ 8972309 w 10243893"/>
              <a:gd name="connsiteY7443" fmla="*/ 572364 h 6867747"/>
              <a:gd name="connsiteX7444" fmla="*/ 9117547 w 10243893"/>
              <a:gd name="connsiteY7444" fmla="*/ 772141 h 6867747"/>
              <a:gd name="connsiteX7445" fmla="*/ 9262784 w 10243893"/>
              <a:gd name="connsiteY7445" fmla="*/ 572364 h 6867747"/>
              <a:gd name="connsiteX7446" fmla="*/ 9262784 w 10243893"/>
              <a:gd name="connsiteY7446" fmla="*/ 419749 h 6867747"/>
              <a:gd name="connsiteX7447" fmla="*/ 7502642 w 10243893"/>
              <a:gd name="connsiteY7447" fmla="*/ 372587 h 6867747"/>
              <a:gd name="connsiteX7448" fmla="*/ 7357405 w 10243893"/>
              <a:gd name="connsiteY7448" fmla="*/ 419749 h 6867747"/>
              <a:gd name="connsiteX7449" fmla="*/ 7357405 w 10243893"/>
              <a:gd name="connsiteY7449" fmla="*/ 572364 h 6867747"/>
              <a:gd name="connsiteX7450" fmla="*/ 7502642 w 10243893"/>
              <a:gd name="connsiteY7450" fmla="*/ 772141 h 6867747"/>
              <a:gd name="connsiteX7451" fmla="*/ 7647880 w 10243893"/>
              <a:gd name="connsiteY7451" fmla="*/ 572364 h 6867747"/>
              <a:gd name="connsiteX7452" fmla="*/ 7647880 w 10243893"/>
              <a:gd name="connsiteY7452" fmla="*/ 419749 h 6867747"/>
              <a:gd name="connsiteX7453" fmla="*/ 5887738 w 10243893"/>
              <a:gd name="connsiteY7453" fmla="*/ 372587 h 6867747"/>
              <a:gd name="connsiteX7454" fmla="*/ 5742501 w 10243893"/>
              <a:gd name="connsiteY7454" fmla="*/ 419749 h 6867747"/>
              <a:gd name="connsiteX7455" fmla="*/ 5742501 w 10243893"/>
              <a:gd name="connsiteY7455" fmla="*/ 572364 h 6867747"/>
              <a:gd name="connsiteX7456" fmla="*/ 5887738 w 10243893"/>
              <a:gd name="connsiteY7456" fmla="*/ 772141 h 6867747"/>
              <a:gd name="connsiteX7457" fmla="*/ 6032976 w 10243893"/>
              <a:gd name="connsiteY7457" fmla="*/ 572364 h 6867747"/>
              <a:gd name="connsiteX7458" fmla="*/ 6032976 w 10243893"/>
              <a:gd name="connsiteY7458" fmla="*/ 419749 h 6867747"/>
              <a:gd name="connsiteX7459" fmla="*/ 4272834 w 10243893"/>
              <a:gd name="connsiteY7459" fmla="*/ 372587 h 6867747"/>
              <a:gd name="connsiteX7460" fmla="*/ 4127596 w 10243893"/>
              <a:gd name="connsiteY7460" fmla="*/ 419749 h 6867747"/>
              <a:gd name="connsiteX7461" fmla="*/ 4127596 w 10243893"/>
              <a:gd name="connsiteY7461" fmla="*/ 572364 h 6867747"/>
              <a:gd name="connsiteX7462" fmla="*/ 4272834 w 10243893"/>
              <a:gd name="connsiteY7462" fmla="*/ 772141 h 6867747"/>
              <a:gd name="connsiteX7463" fmla="*/ 4418071 w 10243893"/>
              <a:gd name="connsiteY7463" fmla="*/ 572364 h 6867747"/>
              <a:gd name="connsiteX7464" fmla="*/ 4418071 w 10243893"/>
              <a:gd name="connsiteY7464" fmla="*/ 419749 h 6867747"/>
              <a:gd name="connsiteX7465" fmla="*/ 1042420 w 10243893"/>
              <a:gd name="connsiteY7465" fmla="*/ 372587 h 6867747"/>
              <a:gd name="connsiteX7466" fmla="*/ 897183 w 10243893"/>
              <a:gd name="connsiteY7466" fmla="*/ 419749 h 6867747"/>
              <a:gd name="connsiteX7467" fmla="*/ 897183 w 10243893"/>
              <a:gd name="connsiteY7467" fmla="*/ 572364 h 6867747"/>
              <a:gd name="connsiteX7468" fmla="*/ 1042420 w 10243893"/>
              <a:gd name="connsiteY7468" fmla="*/ 772141 h 6867747"/>
              <a:gd name="connsiteX7469" fmla="*/ 1187657 w 10243893"/>
              <a:gd name="connsiteY7469" fmla="*/ 572364 h 6867747"/>
              <a:gd name="connsiteX7470" fmla="*/ 1187657 w 10243893"/>
              <a:gd name="connsiteY7470" fmla="*/ 419749 h 6867747"/>
              <a:gd name="connsiteX7471" fmla="*/ 2657808 w 10243893"/>
              <a:gd name="connsiteY7471" fmla="*/ 372345 h 6867747"/>
              <a:gd name="connsiteX7472" fmla="*/ 2512571 w 10243893"/>
              <a:gd name="connsiteY7472" fmla="*/ 419508 h 6867747"/>
              <a:gd name="connsiteX7473" fmla="*/ 2512571 w 10243893"/>
              <a:gd name="connsiteY7473" fmla="*/ 572122 h 6867747"/>
              <a:gd name="connsiteX7474" fmla="*/ 2657808 w 10243893"/>
              <a:gd name="connsiteY7474" fmla="*/ 771899 h 6867747"/>
              <a:gd name="connsiteX7475" fmla="*/ 2803046 w 10243893"/>
              <a:gd name="connsiteY7475" fmla="*/ 572122 h 6867747"/>
              <a:gd name="connsiteX7476" fmla="*/ 2803046 w 10243893"/>
              <a:gd name="connsiteY7476" fmla="*/ 419508 h 6867747"/>
              <a:gd name="connsiteX7477" fmla="*/ 2903516 w 10243893"/>
              <a:gd name="connsiteY7477" fmla="*/ 292861 h 6867747"/>
              <a:gd name="connsiteX7478" fmla="*/ 2903539 w 10243893"/>
              <a:gd name="connsiteY7478" fmla="*/ 292893 h 6867747"/>
              <a:gd name="connsiteX7479" fmla="*/ 2903418 w 10243893"/>
              <a:gd name="connsiteY7479" fmla="*/ 292893 h 6867747"/>
              <a:gd name="connsiteX7480" fmla="*/ 7256572 w 10243893"/>
              <a:gd name="connsiteY7480" fmla="*/ 292861 h 6867747"/>
              <a:gd name="connsiteX7481" fmla="*/ 7256670 w 10243893"/>
              <a:gd name="connsiteY7481" fmla="*/ 292893 h 6867747"/>
              <a:gd name="connsiteX7482" fmla="*/ 7256549 w 10243893"/>
              <a:gd name="connsiteY7482" fmla="*/ 292893 h 6867747"/>
              <a:gd name="connsiteX7483" fmla="*/ 4026763 w 10243893"/>
              <a:gd name="connsiteY7483" fmla="*/ 292861 h 6867747"/>
              <a:gd name="connsiteX7484" fmla="*/ 4026861 w 10243893"/>
              <a:gd name="connsiteY7484" fmla="*/ 292893 h 6867747"/>
              <a:gd name="connsiteX7485" fmla="*/ 4026740 w 10243893"/>
              <a:gd name="connsiteY7485" fmla="*/ 292893 h 6867747"/>
              <a:gd name="connsiteX7486" fmla="*/ 1288611 w 10243893"/>
              <a:gd name="connsiteY7486" fmla="*/ 292861 h 6867747"/>
              <a:gd name="connsiteX7487" fmla="*/ 1288634 w 10243893"/>
              <a:gd name="connsiteY7487" fmla="*/ 292893 h 6867747"/>
              <a:gd name="connsiteX7488" fmla="*/ 1288513 w 10243893"/>
              <a:gd name="connsiteY7488" fmla="*/ 292893 h 6867747"/>
              <a:gd name="connsiteX7489" fmla="*/ 796350 w 10243893"/>
              <a:gd name="connsiteY7489" fmla="*/ 292861 h 6867747"/>
              <a:gd name="connsiteX7490" fmla="*/ 796448 w 10243893"/>
              <a:gd name="connsiteY7490" fmla="*/ 292893 h 6867747"/>
              <a:gd name="connsiteX7491" fmla="*/ 796327 w 10243893"/>
              <a:gd name="connsiteY7491" fmla="*/ 292893 h 6867747"/>
              <a:gd name="connsiteX7492" fmla="*/ 5641668 w 10243893"/>
              <a:gd name="connsiteY7492" fmla="*/ 292861 h 6867747"/>
              <a:gd name="connsiteX7493" fmla="*/ 5641766 w 10243893"/>
              <a:gd name="connsiteY7493" fmla="*/ 292893 h 6867747"/>
              <a:gd name="connsiteX7494" fmla="*/ 5641645 w 10243893"/>
              <a:gd name="connsiteY7494" fmla="*/ 292893 h 6867747"/>
              <a:gd name="connsiteX7495" fmla="*/ 8871476 w 10243893"/>
              <a:gd name="connsiteY7495" fmla="*/ 292861 h 6867747"/>
              <a:gd name="connsiteX7496" fmla="*/ 8871574 w 10243893"/>
              <a:gd name="connsiteY7496" fmla="*/ 292893 h 6867747"/>
              <a:gd name="connsiteX7497" fmla="*/ 8871453 w 10243893"/>
              <a:gd name="connsiteY7497" fmla="*/ 292893 h 6867747"/>
              <a:gd name="connsiteX7498" fmla="*/ 6134292 w 10243893"/>
              <a:gd name="connsiteY7498" fmla="*/ 292741 h 6867747"/>
              <a:gd name="connsiteX7499" fmla="*/ 6134315 w 10243893"/>
              <a:gd name="connsiteY7499" fmla="*/ 292773 h 6867747"/>
              <a:gd name="connsiteX7500" fmla="*/ 6134194 w 10243893"/>
              <a:gd name="connsiteY7500" fmla="*/ 292773 h 6867747"/>
              <a:gd name="connsiteX7501" fmla="*/ 7748955 w 10243893"/>
              <a:gd name="connsiteY7501" fmla="*/ 292741 h 6867747"/>
              <a:gd name="connsiteX7502" fmla="*/ 7748978 w 10243893"/>
              <a:gd name="connsiteY7502" fmla="*/ 292773 h 6867747"/>
              <a:gd name="connsiteX7503" fmla="*/ 7748857 w 10243893"/>
              <a:gd name="connsiteY7503" fmla="*/ 292773 h 6867747"/>
              <a:gd name="connsiteX7504" fmla="*/ 2411738 w 10243893"/>
              <a:gd name="connsiteY7504" fmla="*/ 292620 h 6867747"/>
              <a:gd name="connsiteX7505" fmla="*/ 2411836 w 10243893"/>
              <a:gd name="connsiteY7505" fmla="*/ 292652 h 6867747"/>
              <a:gd name="connsiteX7506" fmla="*/ 2411715 w 10243893"/>
              <a:gd name="connsiteY7506" fmla="*/ 292652 h 6867747"/>
              <a:gd name="connsiteX7507" fmla="*/ 9925604 w 10243893"/>
              <a:gd name="connsiteY7507" fmla="*/ 216707 h 6867747"/>
              <a:gd name="connsiteX7508" fmla="*/ 9780366 w 10243893"/>
              <a:gd name="connsiteY7508" fmla="*/ 416484 h 6867747"/>
              <a:gd name="connsiteX7509" fmla="*/ 9780366 w 10243893"/>
              <a:gd name="connsiteY7509" fmla="*/ 569098 h 6867747"/>
              <a:gd name="connsiteX7510" fmla="*/ 9925604 w 10243893"/>
              <a:gd name="connsiteY7510" fmla="*/ 616261 h 6867747"/>
              <a:gd name="connsiteX7511" fmla="*/ 10070841 w 10243893"/>
              <a:gd name="connsiteY7511" fmla="*/ 569098 h 6867747"/>
              <a:gd name="connsiteX7512" fmla="*/ 10070841 w 10243893"/>
              <a:gd name="connsiteY7512" fmla="*/ 416484 h 6867747"/>
              <a:gd name="connsiteX7513" fmla="*/ 8310578 w 10243893"/>
              <a:gd name="connsiteY7513" fmla="*/ 216707 h 6867747"/>
              <a:gd name="connsiteX7514" fmla="*/ 8165341 w 10243893"/>
              <a:gd name="connsiteY7514" fmla="*/ 416484 h 6867747"/>
              <a:gd name="connsiteX7515" fmla="*/ 8165341 w 10243893"/>
              <a:gd name="connsiteY7515" fmla="*/ 569098 h 6867747"/>
              <a:gd name="connsiteX7516" fmla="*/ 8310578 w 10243893"/>
              <a:gd name="connsiteY7516" fmla="*/ 616261 h 6867747"/>
              <a:gd name="connsiteX7517" fmla="*/ 8455815 w 10243893"/>
              <a:gd name="connsiteY7517" fmla="*/ 569098 h 6867747"/>
              <a:gd name="connsiteX7518" fmla="*/ 8455815 w 10243893"/>
              <a:gd name="connsiteY7518" fmla="*/ 416484 h 6867747"/>
              <a:gd name="connsiteX7519" fmla="*/ 6695916 w 10243893"/>
              <a:gd name="connsiteY7519" fmla="*/ 216707 h 6867747"/>
              <a:gd name="connsiteX7520" fmla="*/ 6550679 w 10243893"/>
              <a:gd name="connsiteY7520" fmla="*/ 416484 h 6867747"/>
              <a:gd name="connsiteX7521" fmla="*/ 6550679 w 10243893"/>
              <a:gd name="connsiteY7521" fmla="*/ 569098 h 6867747"/>
              <a:gd name="connsiteX7522" fmla="*/ 6695916 w 10243893"/>
              <a:gd name="connsiteY7522" fmla="*/ 616261 h 6867747"/>
              <a:gd name="connsiteX7523" fmla="*/ 6841154 w 10243893"/>
              <a:gd name="connsiteY7523" fmla="*/ 569098 h 6867747"/>
              <a:gd name="connsiteX7524" fmla="*/ 6841154 w 10243893"/>
              <a:gd name="connsiteY7524" fmla="*/ 416484 h 6867747"/>
              <a:gd name="connsiteX7525" fmla="*/ 5079560 w 10243893"/>
              <a:gd name="connsiteY7525" fmla="*/ 216586 h 6867747"/>
              <a:gd name="connsiteX7526" fmla="*/ 4934323 w 10243893"/>
              <a:gd name="connsiteY7526" fmla="*/ 416363 h 6867747"/>
              <a:gd name="connsiteX7527" fmla="*/ 4934323 w 10243893"/>
              <a:gd name="connsiteY7527" fmla="*/ 568978 h 6867747"/>
              <a:gd name="connsiteX7528" fmla="*/ 5079560 w 10243893"/>
              <a:gd name="connsiteY7528" fmla="*/ 616140 h 6867747"/>
              <a:gd name="connsiteX7529" fmla="*/ 5224798 w 10243893"/>
              <a:gd name="connsiteY7529" fmla="*/ 568978 h 6867747"/>
              <a:gd name="connsiteX7530" fmla="*/ 5224798 w 10243893"/>
              <a:gd name="connsiteY7530" fmla="*/ 416363 h 6867747"/>
              <a:gd name="connsiteX7531" fmla="*/ 3464656 w 10243893"/>
              <a:gd name="connsiteY7531" fmla="*/ 216586 h 6867747"/>
              <a:gd name="connsiteX7532" fmla="*/ 3319418 w 10243893"/>
              <a:gd name="connsiteY7532" fmla="*/ 416363 h 6867747"/>
              <a:gd name="connsiteX7533" fmla="*/ 3319418 w 10243893"/>
              <a:gd name="connsiteY7533" fmla="*/ 568978 h 6867747"/>
              <a:gd name="connsiteX7534" fmla="*/ 3464656 w 10243893"/>
              <a:gd name="connsiteY7534" fmla="*/ 616140 h 6867747"/>
              <a:gd name="connsiteX7535" fmla="*/ 3609893 w 10243893"/>
              <a:gd name="connsiteY7535" fmla="*/ 568978 h 6867747"/>
              <a:gd name="connsiteX7536" fmla="*/ 3609893 w 10243893"/>
              <a:gd name="connsiteY7536" fmla="*/ 416363 h 6867747"/>
              <a:gd name="connsiteX7537" fmla="*/ 1849751 w 10243893"/>
              <a:gd name="connsiteY7537" fmla="*/ 216586 h 6867747"/>
              <a:gd name="connsiteX7538" fmla="*/ 1704514 w 10243893"/>
              <a:gd name="connsiteY7538" fmla="*/ 416363 h 6867747"/>
              <a:gd name="connsiteX7539" fmla="*/ 1704514 w 10243893"/>
              <a:gd name="connsiteY7539" fmla="*/ 568978 h 6867747"/>
              <a:gd name="connsiteX7540" fmla="*/ 1849751 w 10243893"/>
              <a:gd name="connsiteY7540" fmla="*/ 616140 h 6867747"/>
              <a:gd name="connsiteX7541" fmla="*/ 1994989 w 10243893"/>
              <a:gd name="connsiteY7541" fmla="*/ 568978 h 6867747"/>
              <a:gd name="connsiteX7542" fmla="*/ 1994989 w 10243893"/>
              <a:gd name="connsiteY7542" fmla="*/ 416363 h 6867747"/>
              <a:gd name="connsiteX7543" fmla="*/ 234847 w 10243893"/>
              <a:gd name="connsiteY7543" fmla="*/ 216586 h 6867747"/>
              <a:gd name="connsiteX7544" fmla="*/ 89609 w 10243893"/>
              <a:gd name="connsiteY7544" fmla="*/ 416363 h 6867747"/>
              <a:gd name="connsiteX7545" fmla="*/ 89609 w 10243893"/>
              <a:gd name="connsiteY7545" fmla="*/ 568978 h 6867747"/>
              <a:gd name="connsiteX7546" fmla="*/ 234847 w 10243893"/>
              <a:gd name="connsiteY7546" fmla="*/ 616140 h 6867747"/>
              <a:gd name="connsiteX7547" fmla="*/ 380084 w 10243893"/>
              <a:gd name="connsiteY7547" fmla="*/ 568978 h 6867747"/>
              <a:gd name="connsiteX7548" fmla="*/ 380084 w 10243893"/>
              <a:gd name="connsiteY7548" fmla="*/ 416363 h 6867747"/>
              <a:gd name="connsiteX7549" fmla="*/ 8954291 w 10243893"/>
              <a:gd name="connsiteY7549" fmla="*/ 178856 h 6867747"/>
              <a:gd name="connsiteX7550" fmla="*/ 8871476 w 10243893"/>
              <a:gd name="connsiteY7550" fmla="*/ 292861 h 6867747"/>
              <a:gd name="connsiteX7551" fmla="*/ 8737463 w 10243893"/>
              <a:gd name="connsiteY7551" fmla="*/ 249358 h 6867747"/>
              <a:gd name="connsiteX7552" fmla="*/ 8820300 w 10243893"/>
              <a:gd name="connsiteY7552" fmla="*/ 363396 h 6867747"/>
              <a:gd name="connsiteX7553" fmla="*/ 8737463 w 10243893"/>
              <a:gd name="connsiteY7553" fmla="*/ 477312 h 6867747"/>
              <a:gd name="connsiteX7554" fmla="*/ 8871453 w 10243893"/>
              <a:gd name="connsiteY7554" fmla="*/ 433777 h 6867747"/>
              <a:gd name="connsiteX7555" fmla="*/ 8954291 w 10243893"/>
              <a:gd name="connsiteY7555" fmla="*/ 547815 h 6867747"/>
              <a:gd name="connsiteX7556" fmla="*/ 8954291 w 10243893"/>
              <a:gd name="connsiteY7556" fmla="*/ 406810 h 6867747"/>
              <a:gd name="connsiteX7557" fmla="*/ 9088402 w 10243893"/>
              <a:gd name="connsiteY7557" fmla="*/ 363275 h 6867747"/>
              <a:gd name="connsiteX7558" fmla="*/ 8954291 w 10243893"/>
              <a:gd name="connsiteY7558" fmla="*/ 319740 h 6867747"/>
              <a:gd name="connsiteX7559" fmla="*/ 7339386 w 10243893"/>
              <a:gd name="connsiteY7559" fmla="*/ 178856 h 6867747"/>
              <a:gd name="connsiteX7560" fmla="*/ 7256572 w 10243893"/>
              <a:gd name="connsiteY7560" fmla="*/ 292861 h 6867747"/>
              <a:gd name="connsiteX7561" fmla="*/ 7122558 w 10243893"/>
              <a:gd name="connsiteY7561" fmla="*/ 249358 h 6867747"/>
              <a:gd name="connsiteX7562" fmla="*/ 7205396 w 10243893"/>
              <a:gd name="connsiteY7562" fmla="*/ 363396 h 6867747"/>
              <a:gd name="connsiteX7563" fmla="*/ 7122558 w 10243893"/>
              <a:gd name="connsiteY7563" fmla="*/ 477312 h 6867747"/>
              <a:gd name="connsiteX7564" fmla="*/ 7256549 w 10243893"/>
              <a:gd name="connsiteY7564" fmla="*/ 433777 h 6867747"/>
              <a:gd name="connsiteX7565" fmla="*/ 7339386 w 10243893"/>
              <a:gd name="connsiteY7565" fmla="*/ 547815 h 6867747"/>
              <a:gd name="connsiteX7566" fmla="*/ 7339386 w 10243893"/>
              <a:gd name="connsiteY7566" fmla="*/ 406810 h 6867747"/>
              <a:gd name="connsiteX7567" fmla="*/ 7473498 w 10243893"/>
              <a:gd name="connsiteY7567" fmla="*/ 363275 h 6867747"/>
              <a:gd name="connsiteX7568" fmla="*/ 7339386 w 10243893"/>
              <a:gd name="connsiteY7568" fmla="*/ 319740 h 6867747"/>
              <a:gd name="connsiteX7569" fmla="*/ 5724482 w 10243893"/>
              <a:gd name="connsiteY7569" fmla="*/ 178856 h 6867747"/>
              <a:gd name="connsiteX7570" fmla="*/ 5641668 w 10243893"/>
              <a:gd name="connsiteY7570" fmla="*/ 292861 h 6867747"/>
              <a:gd name="connsiteX7571" fmla="*/ 5507654 w 10243893"/>
              <a:gd name="connsiteY7571" fmla="*/ 249358 h 6867747"/>
              <a:gd name="connsiteX7572" fmla="*/ 5590491 w 10243893"/>
              <a:gd name="connsiteY7572" fmla="*/ 363396 h 6867747"/>
              <a:gd name="connsiteX7573" fmla="*/ 5507654 w 10243893"/>
              <a:gd name="connsiteY7573" fmla="*/ 477312 h 6867747"/>
              <a:gd name="connsiteX7574" fmla="*/ 5641645 w 10243893"/>
              <a:gd name="connsiteY7574" fmla="*/ 433777 h 6867747"/>
              <a:gd name="connsiteX7575" fmla="*/ 5724482 w 10243893"/>
              <a:gd name="connsiteY7575" fmla="*/ 547815 h 6867747"/>
              <a:gd name="connsiteX7576" fmla="*/ 5724482 w 10243893"/>
              <a:gd name="connsiteY7576" fmla="*/ 406810 h 6867747"/>
              <a:gd name="connsiteX7577" fmla="*/ 5858594 w 10243893"/>
              <a:gd name="connsiteY7577" fmla="*/ 363275 h 6867747"/>
              <a:gd name="connsiteX7578" fmla="*/ 5724482 w 10243893"/>
              <a:gd name="connsiteY7578" fmla="*/ 319740 h 6867747"/>
              <a:gd name="connsiteX7579" fmla="*/ 4109577 w 10243893"/>
              <a:gd name="connsiteY7579" fmla="*/ 178856 h 6867747"/>
              <a:gd name="connsiteX7580" fmla="*/ 4026763 w 10243893"/>
              <a:gd name="connsiteY7580" fmla="*/ 292861 h 6867747"/>
              <a:gd name="connsiteX7581" fmla="*/ 3892749 w 10243893"/>
              <a:gd name="connsiteY7581" fmla="*/ 249358 h 6867747"/>
              <a:gd name="connsiteX7582" fmla="*/ 3975587 w 10243893"/>
              <a:gd name="connsiteY7582" fmla="*/ 363396 h 6867747"/>
              <a:gd name="connsiteX7583" fmla="*/ 3892749 w 10243893"/>
              <a:gd name="connsiteY7583" fmla="*/ 477312 h 6867747"/>
              <a:gd name="connsiteX7584" fmla="*/ 4026740 w 10243893"/>
              <a:gd name="connsiteY7584" fmla="*/ 433777 h 6867747"/>
              <a:gd name="connsiteX7585" fmla="*/ 4109577 w 10243893"/>
              <a:gd name="connsiteY7585" fmla="*/ 547815 h 6867747"/>
              <a:gd name="connsiteX7586" fmla="*/ 4109577 w 10243893"/>
              <a:gd name="connsiteY7586" fmla="*/ 406810 h 6867747"/>
              <a:gd name="connsiteX7587" fmla="*/ 4243690 w 10243893"/>
              <a:gd name="connsiteY7587" fmla="*/ 363275 h 6867747"/>
              <a:gd name="connsiteX7588" fmla="*/ 4109577 w 10243893"/>
              <a:gd name="connsiteY7588" fmla="*/ 319740 h 6867747"/>
              <a:gd name="connsiteX7589" fmla="*/ 2820701 w 10243893"/>
              <a:gd name="connsiteY7589" fmla="*/ 178856 h 6867747"/>
              <a:gd name="connsiteX7590" fmla="*/ 2820701 w 10243893"/>
              <a:gd name="connsiteY7590" fmla="*/ 319740 h 6867747"/>
              <a:gd name="connsiteX7591" fmla="*/ 2686590 w 10243893"/>
              <a:gd name="connsiteY7591" fmla="*/ 363275 h 6867747"/>
              <a:gd name="connsiteX7592" fmla="*/ 2820701 w 10243893"/>
              <a:gd name="connsiteY7592" fmla="*/ 406810 h 6867747"/>
              <a:gd name="connsiteX7593" fmla="*/ 2820701 w 10243893"/>
              <a:gd name="connsiteY7593" fmla="*/ 547815 h 6867747"/>
              <a:gd name="connsiteX7594" fmla="*/ 2903539 w 10243893"/>
              <a:gd name="connsiteY7594" fmla="*/ 433777 h 6867747"/>
              <a:gd name="connsiteX7595" fmla="*/ 3037530 w 10243893"/>
              <a:gd name="connsiteY7595" fmla="*/ 477312 h 6867747"/>
              <a:gd name="connsiteX7596" fmla="*/ 2954692 w 10243893"/>
              <a:gd name="connsiteY7596" fmla="*/ 363396 h 6867747"/>
              <a:gd name="connsiteX7597" fmla="*/ 3037530 w 10243893"/>
              <a:gd name="connsiteY7597" fmla="*/ 249358 h 6867747"/>
              <a:gd name="connsiteX7598" fmla="*/ 2903516 w 10243893"/>
              <a:gd name="connsiteY7598" fmla="*/ 292861 h 6867747"/>
              <a:gd name="connsiteX7599" fmla="*/ 1205797 w 10243893"/>
              <a:gd name="connsiteY7599" fmla="*/ 178856 h 6867747"/>
              <a:gd name="connsiteX7600" fmla="*/ 1205797 w 10243893"/>
              <a:gd name="connsiteY7600" fmla="*/ 319740 h 6867747"/>
              <a:gd name="connsiteX7601" fmla="*/ 1071806 w 10243893"/>
              <a:gd name="connsiteY7601" fmla="*/ 363275 h 6867747"/>
              <a:gd name="connsiteX7602" fmla="*/ 1205797 w 10243893"/>
              <a:gd name="connsiteY7602" fmla="*/ 406810 h 6867747"/>
              <a:gd name="connsiteX7603" fmla="*/ 1205797 w 10243893"/>
              <a:gd name="connsiteY7603" fmla="*/ 547815 h 6867747"/>
              <a:gd name="connsiteX7604" fmla="*/ 1288634 w 10243893"/>
              <a:gd name="connsiteY7604" fmla="*/ 433777 h 6867747"/>
              <a:gd name="connsiteX7605" fmla="*/ 1422625 w 10243893"/>
              <a:gd name="connsiteY7605" fmla="*/ 477312 h 6867747"/>
              <a:gd name="connsiteX7606" fmla="*/ 1339788 w 10243893"/>
              <a:gd name="connsiteY7606" fmla="*/ 363396 h 6867747"/>
              <a:gd name="connsiteX7607" fmla="*/ 1422625 w 10243893"/>
              <a:gd name="connsiteY7607" fmla="*/ 249358 h 6867747"/>
              <a:gd name="connsiteX7608" fmla="*/ 1288611 w 10243893"/>
              <a:gd name="connsiteY7608" fmla="*/ 292861 h 6867747"/>
              <a:gd name="connsiteX7609" fmla="*/ 879164 w 10243893"/>
              <a:gd name="connsiteY7609" fmla="*/ 178856 h 6867747"/>
              <a:gd name="connsiteX7610" fmla="*/ 796350 w 10243893"/>
              <a:gd name="connsiteY7610" fmla="*/ 292861 h 6867747"/>
              <a:gd name="connsiteX7611" fmla="*/ 662336 w 10243893"/>
              <a:gd name="connsiteY7611" fmla="*/ 249358 h 6867747"/>
              <a:gd name="connsiteX7612" fmla="*/ 745173 w 10243893"/>
              <a:gd name="connsiteY7612" fmla="*/ 363396 h 6867747"/>
              <a:gd name="connsiteX7613" fmla="*/ 662336 w 10243893"/>
              <a:gd name="connsiteY7613" fmla="*/ 477312 h 6867747"/>
              <a:gd name="connsiteX7614" fmla="*/ 796327 w 10243893"/>
              <a:gd name="connsiteY7614" fmla="*/ 433777 h 6867747"/>
              <a:gd name="connsiteX7615" fmla="*/ 879164 w 10243893"/>
              <a:gd name="connsiteY7615" fmla="*/ 547815 h 6867747"/>
              <a:gd name="connsiteX7616" fmla="*/ 879164 w 10243893"/>
              <a:gd name="connsiteY7616" fmla="*/ 406810 h 6867747"/>
              <a:gd name="connsiteX7617" fmla="*/ 1013276 w 10243893"/>
              <a:gd name="connsiteY7617" fmla="*/ 363275 h 6867747"/>
              <a:gd name="connsiteX7618" fmla="*/ 879164 w 10243893"/>
              <a:gd name="connsiteY7618" fmla="*/ 319740 h 6867747"/>
              <a:gd name="connsiteX7619" fmla="*/ 9281044 w 10243893"/>
              <a:gd name="connsiteY7619" fmla="*/ 178735 h 6867747"/>
              <a:gd name="connsiteX7620" fmla="*/ 9281044 w 10243893"/>
              <a:gd name="connsiteY7620" fmla="*/ 319619 h 6867747"/>
              <a:gd name="connsiteX7621" fmla="*/ 9146933 w 10243893"/>
              <a:gd name="connsiteY7621" fmla="*/ 363154 h 6867747"/>
              <a:gd name="connsiteX7622" fmla="*/ 9281044 w 10243893"/>
              <a:gd name="connsiteY7622" fmla="*/ 406689 h 6867747"/>
              <a:gd name="connsiteX7623" fmla="*/ 9281044 w 10243893"/>
              <a:gd name="connsiteY7623" fmla="*/ 547694 h 6867747"/>
              <a:gd name="connsiteX7624" fmla="*/ 9363882 w 10243893"/>
              <a:gd name="connsiteY7624" fmla="*/ 433656 h 6867747"/>
              <a:gd name="connsiteX7625" fmla="*/ 9497873 w 10243893"/>
              <a:gd name="connsiteY7625" fmla="*/ 477191 h 6867747"/>
              <a:gd name="connsiteX7626" fmla="*/ 9415035 w 10243893"/>
              <a:gd name="connsiteY7626" fmla="*/ 363275 h 6867747"/>
              <a:gd name="connsiteX7627" fmla="*/ 9497873 w 10243893"/>
              <a:gd name="connsiteY7627" fmla="*/ 249238 h 6867747"/>
              <a:gd name="connsiteX7628" fmla="*/ 9363882 w 10243893"/>
              <a:gd name="connsiteY7628" fmla="*/ 292773 h 6867747"/>
              <a:gd name="connsiteX7629" fmla="*/ 7666140 w 10243893"/>
              <a:gd name="connsiteY7629" fmla="*/ 178735 h 6867747"/>
              <a:gd name="connsiteX7630" fmla="*/ 7666140 w 10243893"/>
              <a:gd name="connsiteY7630" fmla="*/ 319619 h 6867747"/>
              <a:gd name="connsiteX7631" fmla="*/ 7532029 w 10243893"/>
              <a:gd name="connsiteY7631" fmla="*/ 363154 h 6867747"/>
              <a:gd name="connsiteX7632" fmla="*/ 7666140 w 10243893"/>
              <a:gd name="connsiteY7632" fmla="*/ 406689 h 6867747"/>
              <a:gd name="connsiteX7633" fmla="*/ 7666140 w 10243893"/>
              <a:gd name="connsiteY7633" fmla="*/ 547694 h 6867747"/>
              <a:gd name="connsiteX7634" fmla="*/ 7748978 w 10243893"/>
              <a:gd name="connsiteY7634" fmla="*/ 433656 h 6867747"/>
              <a:gd name="connsiteX7635" fmla="*/ 7882968 w 10243893"/>
              <a:gd name="connsiteY7635" fmla="*/ 477191 h 6867747"/>
              <a:gd name="connsiteX7636" fmla="*/ 7800131 w 10243893"/>
              <a:gd name="connsiteY7636" fmla="*/ 363275 h 6867747"/>
              <a:gd name="connsiteX7637" fmla="*/ 7882968 w 10243893"/>
              <a:gd name="connsiteY7637" fmla="*/ 249238 h 6867747"/>
              <a:gd name="connsiteX7638" fmla="*/ 7748955 w 10243893"/>
              <a:gd name="connsiteY7638" fmla="*/ 292741 h 6867747"/>
              <a:gd name="connsiteX7639" fmla="*/ 6051478 w 10243893"/>
              <a:gd name="connsiteY7639" fmla="*/ 178735 h 6867747"/>
              <a:gd name="connsiteX7640" fmla="*/ 6051478 w 10243893"/>
              <a:gd name="connsiteY7640" fmla="*/ 319619 h 6867747"/>
              <a:gd name="connsiteX7641" fmla="*/ 5917366 w 10243893"/>
              <a:gd name="connsiteY7641" fmla="*/ 363154 h 6867747"/>
              <a:gd name="connsiteX7642" fmla="*/ 6051478 w 10243893"/>
              <a:gd name="connsiteY7642" fmla="*/ 406689 h 6867747"/>
              <a:gd name="connsiteX7643" fmla="*/ 6051478 w 10243893"/>
              <a:gd name="connsiteY7643" fmla="*/ 547694 h 6867747"/>
              <a:gd name="connsiteX7644" fmla="*/ 6134315 w 10243893"/>
              <a:gd name="connsiteY7644" fmla="*/ 433656 h 6867747"/>
              <a:gd name="connsiteX7645" fmla="*/ 6268306 w 10243893"/>
              <a:gd name="connsiteY7645" fmla="*/ 477191 h 6867747"/>
              <a:gd name="connsiteX7646" fmla="*/ 6185469 w 10243893"/>
              <a:gd name="connsiteY7646" fmla="*/ 363275 h 6867747"/>
              <a:gd name="connsiteX7647" fmla="*/ 6268306 w 10243893"/>
              <a:gd name="connsiteY7647" fmla="*/ 249238 h 6867747"/>
              <a:gd name="connsiteX7648" fmla="*/ 6134292 w 10243893"/>
              <a:gd name="connsiteY7648" fmla="*/ 292741 h 6867747"/>
              <a:gd name="connsiteX7649" fmla="*/ 4436332 w 10243893"/>
              <a:gd name="connsiteY7649" fmla="*/ 178735 h 6867747"/>
              <a:gd name="connsiteX7650" fmla="*/ 4436332 w 10243893"/>
              <a:gd name="connsiteY7650" fmla="*/ 319619 h 6867747"/>
              <a:gd name="connsiteX7651" fmla="*/ 4302220 w 10243893"/>
              <a:gd name="connsiteY7651" fmla="*/ 363154 h 6867747"/>
              <a:gd name="connsiteX7652" fmla="*/ 4436332 w 10243893"/>
              <a:gd name="connsiteY7652" fmla="*/ 406689 h 6867747"/>
              <a:gd name="connsiteX7653" fmla="*/ 4436332 w 10243893"/>
              <a:gd name="connsiteY7653" fmla="*/ 547694 h 6867747"/>
              <a:gd name="connsiteX7654" fmla="*/ 4519169 w 10243893"/>
              <a:gd name="connsiteY7654" fmla="*/ 433656 h 6867747"/>
              <a:gd name="connsiteX7655" fmla="*/ 4653160 w 10243893"/>
              <a:gd name="connsiteY7655" fmla="*/ 477191 h 6867747"/>
              <a:gd name="connsiteX7656" fmla="*/ 4570322 w 10243893"/>
              <a:gd name="connsiteY7656" fmla="*/ 363275 h 6867747"/>
              <a:gd name="connsiteX7657" fmla="*/ 4653160 w 10243893"/>
              <a:gd name="connsiteY7657" fmla="*/ 249238 h 6867747"/>
              <a:gd name="connsiteX7658" fmla="*/ 4519169 w 10243893"/>
              <a:gd name="connsiteY7658" fmla="*/ 292773 h 6867747"/>
              <a:gd name="connsiteX7659" fmla="*/ 2494552 w 10243893"/>
              <a:gd name="connsiteY7659" fmla="*/ 178614 h 6867747"/>
              <a:gd name="connsiteX7660" fmla="*/ 2411738 w 10243893"/>
              <a:gd name="connsiteY7660" fmla="*/ 292620 h 6867747"/>
              <a:gd name="connsiteX7661" fmla="*/ 2277724 w 10243893"/>
              <a:gd name="connsiteY7661" fmla="*/ 249117 h 6867747"/>
              <a:gd name="connsiteX7662" fmla="*/ 2360561 w 10243893"/>
              <a:gd name="connsiteY7662" fmla="*/ 363154 h 6867747"/>
              <a:gd name="connsiteX7663" fmla="*/ 2277724 w 10243893"/>
              <a:gd name="connsiteY7663" fmla="*/ 477070 h 6867747"/>
              <a:gd name="connsiteX7664" fmla="*/ 2411715 w 10243893"/>
              <a:gd name="connsiteY7664" fmla="*/ 433535 h 6867747"/>
              <a:gd name="connsiteX7665" fmla="*/ 2494552 w 10243893"/>
              <a:gd name="connsiteY7665" fmla="*/ 547573 h 6867747"/>
              <a:gd name="connsiteX7666" fmla="*/ 2494552 w 10243893"/>
              <a:gd name="connsiteY7666" fmla="*/ 406568 h 6867747"/>
              <a:gd name="connsiteX7667" fmla="*/ 2628664 w 10243893"/>
              <a:gd name="connsiteY7667" fmla="*/ 363033 h 6867747"/>
              <a:gd name="connsiteX7668" fmla="*/ 2494552 w 10243893"/>
              <a:gd name="connsiteY7668" fmla="*/ 319498 h 6867747"/>
              <a:gd name="connsiteX7669" fmla="*/ 8472867 w 10243893"/>
              <a:gd name="connsiteY7669" fmla="*/ 163619 h 6867747"/>
              <a:gd name="connsiteX7670" fmla="*/ 8472867 w 10243893"/>
              <a:gd name="connsiteY7670" fmla="*/ 410801 h 6867747"/>
              <a:gd name="connsiteX7671" fmla="*/ 8562597 w 10243893"/>
              <a:gd name="connsiteY7671" fmla="*/ 534270 h 6867747"/>
              <a:gd name="connsiteX7672" fmla="*/ 8707714 w 10243893"/>
              <a:gd name="connsiteY7672" fmla="*/ 487108 h 6867747"/>
              <a:gd name="connsiteX7673" fmla="*/ 8797444 w 10243893"/>
              <a:gd name="connsiteY7673" fmla="*/ 363638 h 6867747"/>
              <a:gd name="connsiteX7674" fmla="*/ 8707714 w 10243893"/>
              <a:gd name="connsiteY7674" fmla="*/ 240168 h 6867747"/>
              <a:gd name="connsiteX7675" fmla="*/ 8707714 w 10243893"/>
              <a:gd name="connsiteY7675" fmla="*/ 239926 h 6867747"/>
              <a:gd name="connsiteX7676" fmla="*/ 6857962 w 10243893"/>
              <a:gd name="connsiteY7676" fmla="*/ 163619 h 6867747"/>
              <a:gd name="connsiteX7677" fmla="*/ 6857962 w 10243893"/>
              <a:gd name="connsiteY7677" fmla="*/ 410801 h 6867747"/>
              <a:gd name="connsiteX7678" fmla="*/ 6947693 w 10243893"/>
              <a:gd name="connsiteY7678" fmla="*/ 534270 h 6867747"/>
              <a:gd name="connsiteX7679" fmla="*/ 7092810 w 10243893"/>
              <a:gd name="connsiteY7679" fmla="*/ 487108 h 6867747"/>
              <a:gd name="connsiteX7680" fmla="*/ 7182540 w 10243893"/>
              <a:gd name="connsiteY7680" fmla="*/ 363638 h 6867747"/>
              <a:gd name="connsiteX7681" fmla="*/ 7092810 w 10243893"/>
              <a:gd name="connsiteY7681" fmla="*/ 240168 h 6867747"/>
              <a:gd name="connsiteX7682" fmla="*/ 7092810 w 10243893"/>
              <a:gd name="connsiteY7682" fmla="*/ 239926 h 6867747"/>
              <a:gd name="connsiteX7683" fmla="*/ 5243058 w 10243893"/>
              <a:gd name="connsiteY7683" fmla="*/ 163619 h 6867747"/>
              <a:gd name="connsiteX7684" fmla="*/ 5243058 w 10243893"/>
              <a:gd name="connsiteY7684" fmla="*/ 410801 h 6867747"/>
              <a:gd name="connsiteX7685" fmla="*/ 5332789 w 10243893"/>
              <a:gd name="connsiteY7685" fmla="*/ 534270 h 6867747"/>
              <a:gd name="connsiteX7686" fmla="*/ 5477905 w 10243893"/>
              <a:gd name="connsiteY7686" fmla="*/ 487108 h 6867747"/>
              <a:gd name="connsiteX7687" fmla="*/ 5567635 w 10243893"/>
              <a:gd name="connsiteY7687" fmla="*/ 363638 h 6867747"/>
              <a:gd name="connsiteX7688" fmla="*/ 5477905 w 10243893"/>
              <a:gd name="connsiteY7688" fmla="*/ 240168 h 6867747"/>
              <a:gd name="connsiteX7689" fmla="*/ 5477905 w 10243893"/>
              <a:gd name="connsiteY7689" fmla="*/ 239926 h 6867747"/>
              <a:gd name="connsiteX7690" fmla="*/ 3628154 w 10243893"/>
              <a:gd name="connsiteY7690" fmla="*/ 163619 h 6867747"/>
              <a:gd name="connsiteX7691" fmla="*/ 3628154 w 10243893"/>
              <a:gd name="connsiteY7691" fmla="*/ 410801 h 6867747"/>
              <a:gd name="connsiteX7692" fmla="*/ 3717884 w 10243893"/>
              <a:gd name="connsiteY7692" fmla="*/ 534270 h 6867747"/>
              <a:gd name="connsiteX7693" fmla="*/ 3863001 w 10243893"/>
              <a:gd name="connsiteY7693" fmla="*/ 487108 h 6867747"/>
              <a:gd name="connsiteX7694" fmla="*/ 3952731 w 10243893"/>
              <a:gd name="connsiteY7694" fmla="*/ 363638 h 6867747"/>
              <a:gd name="connsiteX7695" fmla="*/ 3863001 w 10243893"/>
              <a:gd name="connsiteY7695" fmla="*/ 240168 h 6867747"/>
              <a:gd name="connsiteX7696" fmla="*/ 3863001 w 10243893"/>
              <a:gd name="connsiteY7696" fmla="*/ 239926 h 6867747"/>
              <a:gd name="connsiteX7697" fmla="*/ 2013128 w 10243893"/>
              <a:gd name="connsiteY7697" fmla="*/ 163619 h 6867747"/>
              <a:gd name="connsiteX7698" fmla="*/ 2013128 w 10243893"/>
              <a:gd name="connsiteY7698" fmla="*/ 410559 h 6867747"/>
              <a:gd name="connsiteX7699" fmla="*/ 2102859 w 10243893"/>
              <a:gd name="connsiteY7699" fmla="*/ 534029 h 6867747"/>
              <a:gd name="connsiteX7700" fmla="*/ 2247975 w 10243893"/>
              <a:gd name="connsiteY7700" fmla="*/ 486866 h 6867747"/>
              <a:gd name="connsiteX7701" fmla="*/ 2337705 w 10243893"/>
              <a:gd name="connsiteY7701" fmla="*/ 363396 h 6867747"/>
              <a:gd name="connsiteX7702" fmla="*/ 2247975 w 10243893"/>
              <a:gd name="connsiteY7702" fmla="*/ 239926 h 6867747"/>
              <a:gd name="connsiteX7703" fmla="*/ 2248096 w 10243893"/>
              <a:gd name="connsiteY7703" fmla="*/ 239926 h 6867747"/>
              <a:gd name="connsiteX7704" fmla="*/ 398224 w 10243893"/>
              <a:gd name="connsiteY7704" fmla="*/ 163619 h 6867747"/>
              <a:gd name="connsiteX7705" fmla="*/ 398224 w 10243893"/>
              <a:gd name="connsiteY7705" fmla="*/ 410559 h 6867747"/>
              <a:gd name="connsiteX7706" fmla="*/ 487954 w 10243893"/>
              <a:gd name="connsiteY7706" fmla="*/ 534029 h 6867747"/>
              <a:gd name="connsiteX7707" fmla="*/ 633071 w 10243893"/>
              <a:gd name="connsiteY7707" fmla="*/ 486866 h 6867747"/>
              <a:gd name="connsiteX7708" fmla="*/ 722801 w 10243893"/>
              <a:gd name="connsiteY7708" fmla="*/ 363396 h 6867747"/>
              <a:gd name="connsiteX7709" fmla="*/ 633071 w 10243893"/>
              <a:gd name="connsiteY7709" fmla="*/ 239926 h 6867747"/>
              <a:gd name="connsiteX7710" fmla="*/ 633192 w 10243893"/>
              <a:gd name="connsiteY7710" fmla="*/ 239926 h 6867747"/>
              <a:gd name="connsiteX7711" fmla="*/ 3301641 w 10243893"/>
              <a:gd name="connsiteY7711" fmla="*/ 163377 h 6867747"/>
              <a:gd name="connsiteX7712" fmla="*/ 3066795 w 10243893"/>
              <a:gd name="connsiteY7712" fmla="*/ 239684 h 6867747"/>
              <a:gd name="connsiteX7713" fmla="*/ 2977064 w 10243893"/>
              <a:gd name="connsiteY7713" fmla="*/ 363154 h 6867747"/>
              <a:gd name="connsiteX7714" fmla="*/ 3066795 w 10243893"/>
              <a:gd name="connsiteY7714" fmla="*/ 486745 h 6867747"/>
              <a:gd name="connsiteX7715" fmla="*/ 3211911 w 10243893"/>
              <a:gd name="connsiteY7715" fmla="*/ 533908 h 6867747"/>
              <a:gd name="connsiteX7716" fmla="*/ 3301641 w 10243893"/>
              <a:gd name="connsiteY7716" fmla="*/ 410438 h 6867747"/>
              <a:gd name="connsiteX7717" fmla="*/ 1686858 w 10243893"/>
              <a:gd name="connsiteY7717" fmla="*/ 163377 h 6867747"/>
              <a:gd name="connsiteX7718" fmla="*/ 1451890 w 10243893"/>
              <a:gd name="connsiteY7718" fmla="*/ 239684 h 6867747"/>
              <a:gd name="connsiteX7719" fmla="*/ 1452011 w 10243893"/>
              <a:gd name="connsiteY7719" fmla="*/ 239684 h 6867747"/>
              <a:gd name="connsiteX7720" fmla="*/ 1362281 w 10243893"/>
              <a:gd name="connsiteY7720" fmla="*/ 363154 h 6867747"/>
              <a:gd name="connsiteX7721" fmla="*/ 1452011 w 10243893"/>
              <a:gd name="connsiteY7721" fmla="*/ 486745 h 6867747"/>
              <a:gd name="connsiteX7722" fmla="*/ 1597128 w 10243893"/>
              <a:gd name="connsiteY7722" fmla="*/ 533908 h 6867747"/>
              <a:gd name="connsiteX7723" fmla="*/ 1686858 w 10243893"/>
              <a:gd name="connsiteY7723" fmla="*/ 410438 h 6867747"/>
              <a:gd name="connsiteX7724" fmla="*/ 9761985 w 10243893"/>
              <a:gd name="connsiteY7724" fmla="*/ 163256 h 6867747"/>
              <a:gd name="connsiteX7725" fmla="*/ 9527138 w 10243893"/>
              <a:gd name="connsiteY7725" fmla="*/ 239563 h 6867747"/>
              <a:gd name="connsiteX7726" fmla="*/ 9437408 w 10243893"/>
              <a:gd name="connsiteY7726" fmla="*/ 363033 h 6867747"/>
              <a:gd name="connsiteX7727" fmla="*/ 9527138 w 10243893"/>
              <a:gd name="connsiteY7727" fmla="*/ 486624 h 6867747"/>
              <a:gd name="connsiteX7728" fmla="*/ 9672255 w 10243893"/>
              <a:gd name="connsiteY7728" fmla="*/ 533787 h 6867747"/>
              <a:gd name="connsiteX7729" fmla="*/ 9761985 w 10243893"/>
              <a:gd name="connsiteY7729" fmla="*/ 410317 h 6867747"/>
              <a:gd name="connsiteX7730" fmla="*/ 8147202 w 10243893"/>
              <a:gd name="connsiteY7730" fmla="*/ 163256 h 6867747"/>
              <a:gd name="connsiteX7731" fmla="*/ 7912234 w 10243893"/>
              <a:gd name="connsiteY7731" fmla="*/ 239563 h 6867747"/>
              <a:gd name="connsiteX7732" fmla="*/ 7912354 w 10243893"/>
              <a:gd name="connsiteY7732" fmla="*/ 239563 h 6867747"/>
              <a:gd name="connsiteX7733" fmla="*/ 7822624 w 10243893"/>
              <a:gd name="connsiteY7733" fmla="*/ 363033 h 6867747"/>
              <a:gd name="connsiteX7734" fmla="*/ 7912354 w 10243893"/>
              <a:gd name="connsiteY7734" fmla="*/ 486624 h 6867747"/>
              <a:gd name="connsiteX7735" fmla="*/ 8057471 w 10243893"/>
              <a:gd name="connsiteY7735" fmla="*/ 533787 h 6867747"/>
              <a:gd name="connsiteX7736" fmla="*/ 8147202 w 10243893"/>
              <a:gd name="connsiteY7736" fmla="*/ 410317 h 6867747"/>
              <a:gd name="connsiteX7737" fmla="*/ 6532539 w 10243893"/>
              <a:gd name="connsiteY7737" fmla="*/ 163256 h 6867747"/>
              <a:gd name="connsiteX7738" fmla="*/ 6297571 w 10243893"/>
              <a:gd name="connsiteY7738" fmla="*/ 239563 h 6867747"/>
              <a:gd name="connsiteX7739" fmla="*/ 6297813 w 10243893"/>
              <a:gd name="connsiteY7739" fmla="*/ 239563 h 6867747"/>
              <a:gd name="connsiteX7740" fmla="*/ 6208083 w 10243893"/>
              <a:gd name="connsiteY7740" fmla="*/ 363033 h 6867747"/>
              <a:gd name="connsiteX7741" fmla="*/ 6297692 w 10243893"/>
              <a:gd name="connsiteY7741" fmla="*/ 486624 h 6867747"/>
              <a:gd name="connsiteX7742" fmla="*/ 6442809 w 10243893"/>
              <a:gd name="connsiteY7742" fmla="*/ 533787 h 6867747"/>
              <a:gd name="connsiteX7743" fmla="*/ 6532539 w 10243893"/>
              <a:gd name="connsiteY7743" fmla="*/ 410317 h 6867747"/>
              <a:gd name="connsiteX7744" fmla="*/ 4917272 w 10243893"/>
              <a:gd name="connsiteY7744" fmla="*/ 163256 h 6867747"/>
              <a:gd name="connsiteX7745" fmla="*/ 4682425 w 10243893"/>
              <a:gd name="connsiteY7745" fmla="*/ 239563 h 6867747"/>
              <a:gd name="connsiteX7746" fmla="*/ 4592695 w 10243893"/>
              <a:gd name="connsiteY7746" fmla="*/ 363033 h 6867747"/>
              <a:gd name="connsiteX7747" fmla="*/ 4682425 w 10243893"/>
              <a:gd name="connsiteY7747" fmla="*/ 486624 h 6867747"/>
              <a:gd name="connsiteX7748" fmla="*/ 4827542 w 10243893"/>
              <a:gd name="connsiteY7748" fmla="*/ 533787 h 6867747"/>
              <a:gd name="connsiteX7749" fmla="*/ 4917272 w 10243893"/>
              <a:gd name="connsiteY7749" fmla="*/ 410317 h 6867747"/>
              <a:gd name="connsiteX7750" fmla="*/ 9987761 w 10243893"/>
              <a:gd name="connsiteY7750" fmla="*/ 130847 h 6867747"/>
              <a:gd name="connsiteX7751" fmla="*/ 9936608 w 10243893"/>
              <a:gd name="connsiteY7751" fmla="*/ 201349 h 6867747"/>
              <a:gd name="connsiteX7752" fmla="*/ 10070720 w 10243893"/>
              <a:gd name="connsiteY7752" fmla="*/ 385889 h 6867747"/>
              <a:gd name="connsiteX7753" fmla="*/ 10070720 w 10243893"/>
              <a:gd name="connsiteY7753" fmla="*/ 157814 h 6867747"/>
              <a:gd name="connsiteX7754" fmla="*/ 9987883 w 10243893"/>
              <a:gd name="connsiteY7754" fmla="*/ 130847 h 6867747"/>
              <a:gd name="connsiteX7755" fmla="*/ 8372979 w 10243893"/>
              <a:gd name="connsiteY7755" fmla="*/ 130847 h 6867747"/>
              <a:gd name="connsiteX7756" fmla="*/ 8321825 w 10243893"/>
              <a:gd name="connsiteY7756" fmla="*/ 201349 h 6867747"/>
              <a:gd name="connsiteX7757" fmla="*/ 8455815 w 10243893"/>
              <a:gd name="connsiteY7757" fmla="*/ 385889 h 6867747"/>
              <a:gd name="connsiteX7758" fmla="*/ 8455815 w 10243893"/>
              <a:gd name="connsiteY7758" fmla="*/ 157814 h 6867747"/>
              <a:gd name="connsiteX7759" fmla="*/ 6758195 w 10243893"/>
              <a:gd name="connsiteY7759" fmla="*/ 130847 h 6867747"/>
              <a:gd name="connsiteX7760" fmla="*/ 6707041 w 10243893"/>
              <a:gd name="connsiteY7760" fmla="*/ 201349 h 6867747"/>
              <a:gd name="connsiteX7761" fmla="*/ 6841154 w 10243893"/>
              <a:gd name="connsiteY7761" fmla="*/ 385889 h 6867747"/>
              <a:gd name="connsiteX7762" fmla="*/ 6841154 w 10243893"/>
              <a:gd name="connsiteY7762" fmla="*/ 157814 h 6867747"/>
              <a:gd name="connsiteX7763" fmla="*/ 6758316 w 10243893"/>
              <a:gd name="connsiteY7763" fmla="*/ 130847 h 6867747"/>
              <a:gd name="connsiteX7764" fmla="*/ 9863082 w 10243893"/>
              <a:gd name="connsiteY7764" fmla="*/ 130726 h 6867747"/>
              <a:gd name="connsiteX7765" fmla="*/ 9780245 w 10243893"/>
              <a:gd name="connsiteY7765" fmla="*/ 157693 h 6867747"/>
              <a:gd name="connsiteX7766" fmla="*/ 9780245 w 10243893"/>
              <a:gd name="connsiteY7766" fmla="*/ 385889 h 6867747"/>
              <a:gd name="connsiteX7767" fmla="*/ 9914357 w 10243893"/>
              <a:gd name="connsiteY7767" fmla="*/ 201349 h 6867747"/>
              <a:gd name="connsiteX7768" fmla="*/ 9863203 w 10243893"/>
              <a:gd name="connsiteY7768" fmla="*/ 130847 h 6867747"/>
              <a:gd name="connsiteX7769" fmla="*/ 8248178 w 10243893"/>
              <a:gd name="connsiteY7769" fmla="*/ 130726 h 6867747"/>
              <a:gd name="connsiteX7770" fmla="*/ 8165341 w 10243893"/>
              <a:gd name="connsiteY7770" fmla="*/ 157693 h 6867747"/>
              <a:gd name="connsiteX7771" fmla="*/ 8165341 w 10243893"/>
              <a:gd name="connsiteY7771" fmla="*/ 385889 h 6867747"/>
              <a:gd name="connsiteX7772" fmla="*/ 8299453 w 10243893"/>
              <a:gd name="connsiteY7772" fmla="*/ 201349 h 6867747"/>
              <a:gd name="connsiteX7773" fmla="*/ 8248299 w 10243893"/>
              <a:gd name="connsiteY7773" fmla="*/ 130847 h 6867747"/>
              <a:gd name="connsiteX7774" fmla="*/ 6633516 w 10243893"/>
              <a:gd name="connsiteY7774" fmla="*/ 130726 h 6867747"/>
              <a:gd name="connsiteX7775" fmla="*/ 6550679 w 10243893"/>
              <a:gd name="connsiteY7775" fmla="*/ 157693 h 6867747"/>
              <a:gd name="connsiteX7776" fmla="*/ 6550679 w 10243893"/>
              <a:gd name="connsiteY7776" fmla="*/ 385889 h 6867747"/>
              <a:gd name="connsiteX7777" fmla="*/ 6684791 w 10243893"/>
              <a:gd name="connsiteY7777" fmla="*/ 201349 h 6867747"/>
              <a:gd name="connsiteX7778" fmla="*/ 6633637 w 10243893"/>
              <a:gd name="connsiteY7778" fmla="*/ 130847 h 6867747"/>
              <a:gd name="connsiteX7779" fmla="*/ 5141840 w 10243893"/>
              <a:gd name="connsiteY7779" fmla="*/ 130726 h 6867747"/>
              <a:gd name="connsiteX7780" fmla="*/ 5090686 w 10243893"/>
              <a:gd name="connsiteY7780" fmla="*/ 201228 h 6867747"/>
              <a:gd name="connsiteX7781" fmla="*/ 5224798 w 10243893"/>
              <a:gd name="connsiteY7781" fmla="*/ 385768 h 6867747"/>
              <a:gd name="connsiteX7782" fmla="*/ 5224798 w 10243893"/>
              <a:gd name="connsiteY7782" fmla="*/ 157693 h 6867747"/>
              <a:gd name="connsiteX7783" fmla="*/ 5141961 w 10243893"/>
              <a:gd name="connsiteY7783" fmla="*/ 130726 h 6867747"/>
              <a:gd name="connsiteX7784" fmla="*/ 5017160 w 10243893"/>
              <a:gd name="connsiteY7784" fmla="*/ 130726 h 6867747"/>
              <a:gd name="connsiteX7785" fmla="*/ 4934323 w 10243893"/>
              <a:gd name="connsiteY7785" fmla="*/ 157693 h 6867747"/>
              <a:gd name="connsiteX7786" fmla="*/ 4934323 w 10243893"/>
              <a:gd name="connsiteY7786" fmla="*/ 385768 h 6867747"/>
              <a:gd name="connsiteX7787" fmla="*/ 5068435 w 10243893"/>
              <a:gd name="connsiteY7787" fmla="*/ 201228 h 6867747"/>
              <a:gd name="connsiteX7788" fmla="*/ 5017281 w 10243893"/>
              <a:gd name="connsiteY7788" fmla="*/ 130726 h 6867747"/>
              <a:gd name="connsiteX7789" fmla="*/ 3527056 w 10243893"/>
              <a:gd name="connsiteY7789" fmla="*/ 130726 h 6867747"/>
              <a:gd name="connsiteX7790" fmla="*/ 3475902 w 10243893"/>
              <a:gd name="connsiteY7790" fmla="*/ 201228 h 6867747"/>
              <a:gd name="connsiteX7791" fmla="*/ 3609893 w 10243893"/>
              <a:gd name="connsiteY7791" fmla="*/ 385768 h 6867747"/>
              <a:gd name="connsiteX7792" fmla="*/ 3609893 w 10243893"/>
              <a:gd name="connsiteY7792" fmla="*/ 157693 h 6867747"/>
              <a:gd name="connsiteX7793" fmla="*/ 3402256 w 10243893"/>
              <a:gd name="connsiteY7793" fmla="*/ 130726 h 6867747"/>
              <a:gd name="connsiteX7794" fmla="*/ 3319418 w 10243893"/>
              <a:gd name="connsiteY7794" fmla="*/ 157693 h 6867747"/>
              <a:gd name="connsiteX7795" fmla="*/ 3319418 w 10243893"/>
              <a:gd name="connsiteY7795" fmla="*/ 385768 h 6867747"/>
              <a:gd name="connsiteX7796" fmla="*/ 3453530 w 10243893"/>
              <a:gd name="connsiteY7796" fmla="*/ 201228 h 6867747"/>
              <a:gd name="connsiteX7797" fmla="*/ 3402377 w 10243893"/>
              <a:gd name="connsiteY7797" fmla="*/ 130726 h 6867747"/>
              <a:gd name="connsiteX7798" fmla="*/ 1912030 w 10243893"/>
              <a:gd name="connsiteY7798" fmla="*/ 130726 h 6867747"/>
              <a:gd name="connsiteX7799" fmla="*/ 1860877 w 10243893"/>
              <a:gd name="connsiteY7799" fmla="*/ 201228 h 6867747"/>
              <a:gd name="connsiteX7800" fmla="*/ 1994989 w 10243893"/>
              <a:gd name="connsiteY7800" fmla="*/ 385768 h 6867747"/>
              <a:gd name="connsiteX7801" fmla="*/ 1994989 w 10243893"/>
              <a:gd name="connsiteY7801" fmla="*/ 157693 h 6867747"/>
              <a:gd name="connsiteX7802" fmla="*/ 1912151 w 10243893"/>
              <a:gd name="connsiteY7802" fmla="*/ 130726 h 6867747"/>
              <a:gd name="connsiteX7803" fmla="*/ 1787351 w 10243893"/>
              <a:gd name="connsiteY7803" fmla="*/ 130726 h 6867747"/>
              <a:gd name="connsiteX7804" fmla="*/ 1704514 w 10243893"/>
              <a:gd name="connsiteY7804" fmla="*/ 157693 h 6867747"/>
              <a:gd name="connsiteX7805" fmla="*/ 1704514 w 10243893"/>
              <a:gd name="connsiteY7805" fmla="*/ 385768 h 6867747"/>
              <a:gd name="connsiteX7806" fmla="*/ 1838626 w 10243893"/>
              <a:gd name="connsiteY7806" fmla="*/ 201228 h 6867747"/>
              <a:gd name="connsiteX7807" fmla="*/ 1787472 w 10243893"/>
              <a:gd name="connsiteY7807" fmla="*/ 130726 h 6867747"/>
              <a:gd name="connsiteX7808" fmla="*/ 297126 w 10243893"/>
              <a:gd name="connsiteY7808" fmla="*/ 130726 h 6867747"/>
              <a:gd name="connsiteX7809" fmla="*/ 245972 w 10243893"/>
              <a:gd name="connsiteY7809" fmla="*/ 201228 h 6867747"/>
              <a:gd name="connsiteX7810" fmla="*/ 380084 w 10243893"/>
              <a:gd name="connsiteY7810" fmla="*/ 385768 h 6867747"/>
              <a:gd name="connsiteX7811" fmla="*/ 380084 w 10243893"/>
              <a:gd name="connsiteY7811" fmla="*/ 157693 h 6867747"/>
              <a:gd name="connsiteX7812" fmla="*/ 297247 w 10243893"/>
              <a:gd name="connsiteY7812" fmla="*/ 130726 h 6867747"/>
              <a:gd name="connsiteX7813" fmla="*/ 172447 w 10243893"/>
              <a:gd name="connsiteY7813" fmla="*/ 130726 h 6867747"/>
              <a:gd name="connsiteX7814" fmla="*/ 89609 w 10243893"/>
              <a:gd name="connsiteY7814" fmla="*/ 157693 h 6867747"/>
              <a:gd name="connsiteX7815" fmla="*/ 89609 w 10243893"/>
              <a:gd name="connsiteY7815" fmla="*/ 385768 h 6867747"/>
              <a:gd name="connsiteX7816" fmla="*/ 223721 w 10243893"/>
              <a:gd name="connsiteY7816" fmla="*/ 201228 h 6867747"/>
              <a:gd name="connsiteX7817" fmla="*/ 172568 w 10243893"/>
              <a:gd name="connsiteY7817" fmla="*/ 130726 h 6867747"/>
              <a:gd name="connsiteX7818" fmla="*/ 8555583 w 10243893"/>
              <a:gd name="connsiteY7818" fmla="*/ 30595 h 6867747"/>
              <a:gd name="connsiteX7819" fmla="*/ 8555677 w 10243893"/>
              <a:gd name="connsiteY7819" fmla="*/ 30725 h 6867747"/>
              <a:gd name="connsiteX7820" fmla="*/ 8472867 w 10243893"/>
              <a:gd name="connsiteY7820" fmla="*/ 57563 h 6867747"/>
              <a:gd name="connsiteX7821" fmla="*/ 8472867 w 10243893"/>
              <a:gd name="connsiteY7821" fmla="*/ 144633 h 6867747"/>
              <a:gd name="connsiteX7822" fmla="*/ 8689695 w 10243893"/>
              <a:gd name="connsiteY7822" fmla="*/ 215135 h 6867747"/>
              <a:gd name="connsiteX7823" fmla="*/ 8555677 w 10243893"/>
              <a:gd name="connsiteY7823" fmla="*/ 30725 h 6867747"/>
              <a:gd name="connsiteX7824" fmla="*/ 8555704 w 10243893"/>
              <a:gd name="connsiteY7824" fmla="*/ 30716 h 6867747"/>
              <a:gd name="connsiteX7825" fmla="*/ 6940679 w 10243893"/>
              <a:gd name="connsiteY7825" fmla="*/ 30595 h 6867747"/>
              <a:gd name="connsiteX7826" fmla="*/ 6940773 w 10243893"/>
              <a:gd name="connsiteY7826" fmla="*/ 30725 h 6867747"/>
              <a:gd name="connsiteX7827" fmla="*/ 6857962 w 10243893"/>
              <a:gd name="connsiteY7827" fmla="*/ 57563 h 6867747"/>
              <a:gd name="connsiteX7828" fmla="*/ 6857962 w 10243893"/>
              <a:gd name="connsiteY7828" fmla="*/ 144633 h 6867747"/>
              <a:gd name="connsiteX7829" fmla="*/ 7074791 w 10243893"/>
              <a:gd name="connsiteY7829" fmla="*/ 215135 h 6867747"/>
              <a:gd name="connsiteX7830" fmla="*/ 6940773 w 10243893"/>
              <a:gd name="connsiteY7830" fmla="*/ 30725 h 6867747"/>
              <a:gd name="connsiteX7831" fmla="*/ 6940800 w 10243893"/>
              <a:gd name="connsiteY7831" fmla="*/ 30716 h 6867747"/>
              <a:gd name="connsiteX7832" fmla="*/ 5325775 w 10243893"/>
              <a:gd name="connsiteY7832" fmla="*/ 30595 h 6867747"/>
              <a:gd name="connsiteX7833" fmla="*/ 5325870 w 10243893"/>
              <a:gd name="connsiteY7833" fmla="*/ 30725 h 6867747"/>
              <a:gd name="connsiteX7834" fmla="*/ 5243058 w 10243893"/>
              <a:gd name="connsiteY7834" fmla="*/ 57563 h 6867747"/>
              <a:gd name="connsiteX7835" fmla="*/ 5243058 w 10243893"/>
              <a:gd name="connsiteY7835" fmla="*/ 144633 h 6867747"/>
              <a:gd name="connsiteX7836" fmla="*/ 5459886 w 10243893"/>
              <a:gd name="connsiteY7836" fmla="*/ 215135 h 6867747"/>
              <a:gd name="connsiteX7837" fmla="*/ 5325870 w 10243893"/>
              <a:gd name="connsiteY7837" fmla="*/ 30725 h 6867747"/>
              <a:gd name="connsiteX7838" fmla="*/ 5325896 w 10243893"/>
              <a:gd name="connsiteY7838" fmla="*/ 30716 h 6867747"/>
              <a:gd name="connsiteX7839" fmla="*/ 3710870 w 10243893"/>
              <a:gd name="connsiteY7839" fmla="*/ 30595 h 6867747"/>
              <a:gd name="connsiteX7840" fmla="*/ 3710965 w 10243893"/>
              <a:gd name="connsiteY7840" fmla="*/ 30725 h 6867747"/>
              <a:gd name="connsiteX7841" fmla="*/ 3628154 w 10243893"/>
              <a:gd name="connsiteY7841" fmla="*/ 57563 h 6867747"/>
              <a:gd name="connsiteX7842" fmla="*/ 3628154 w 10243893"/>
              <a:gd name="connsiteY7842" fmla="*/ 144633 h 6867747"/>
              <a:gd name="connsiteX7843" fmla="*/ 3844982 w 10243893"/>
              <a:gd name="connsiteY7843" fmla="*/ 215135 h 6867747"/>
              <a:gd name="connsiteX7844" fmla="*/ 3710965 w 10243893"/>
              <a:gd name="connsiteY7844" fmla="*/ 30725 h 6867747"/>
              <a:gd name="connsiteX7845" fmla="*/ 3710991 w 10243893"/>
              <a:gd name="connsiteY7845" fmla="*/ 30716 h 6867747"/>
              <a:gd name="connsiteX7846" fmla="*/ 2095845 w 10243893"/>
              <a:gd name="connsiteY7846" fmla="*/ 30595 h 6867747"/>
              <a:gd name="connsiteX7847" fmla="*/ 2095939 w 10243893"/>
              <a:gd name="connsiteY7847" fmla="*/ 30725 h 6867747"/>
              <a:gd name="connsiteX7848" fmla="*/ 2013128 w 10243893"/>
              <a:gd name="connsiteY7848" fmla="*/ 57563 h 6867747"/>
              <a:gd name="connsiteX7849" fmla="*/ 2013128 w 10243893"/>
              <a:gd name="connsiteY7849" fmla="*/ 144633 h 6867747"/>
              <a:gd name="connsiteX7850" fmla="*/ 2229956 w 10243893"/>
              <a:gd name="connsiteY7850" fmla="*/ 215135 h 6867747"/>
              <a:gd name="connsiteX7851" fmla="*/ 2095939 w 10243893"/>
              <a:gd name="connsiteY7851" fmla="*/ 30725 h 6867747"/>
              <a:gd name="connsiteX7852" fmla="*/ 2095966 w 10243893"/>
              <a:gd name="connsiteY7852" fmla="*/ 30716 h 6867747"/>
              <a:gd name="connsiteX7853" fmla="*/ 480940 w 10243893"/>
              <a:gd name="connsiteY7853" fmla="*/ 30595 h 6867747"/>
              <a:gd name="connsiteX7854" fmla="*/ 481034 w 10243893"/>
              <a:gd name="connsiteY7854" fmla="*/ 30725 h 6867747"/>
              <a:gd name="connsiteX7855" fmla="*/ 398224 w 10243893"/>
              <a:gd name="connsiteY7855" fmla="*/ 57563 h 6867747"/>
              <a:gd name="connsiteX7856" fmla="*/ 398224 w 10243893"/>
              <a:gd name="connsiteY7856" fmla="*/ 144633 h 6867747"/>
              <a:gd name="connsiteX7857" fmla="*/ 615052 w 10243893"/>
              <a:gd name="connsiteY7857" fmla="*/ 215135 h 6867747"/>
              <a:gd name="connsiteX7858" fmla="*/ 481034 w 10243893"/>
              <a:gd name="connsiteY7858" fmla="*/ 30725 h 6867747"/>
              <a:gd name="connsiteX7859" fmla="*/ 481061 w 10243893"/>
              <a:gd name="connsiteY7859" fmla="*/ 30716 h 6867747"/>
              <a:gd name="connsiteX7860" fmla="*/ 3218683 w 10243893"/>
              <a:gd name="connsiteY7860" fmla="*/ 30233 h 6867747"/>
              <a:gd name="connsiteX7861" fmla="*/ 3084693 w 10243893"/>
              <a:gd name="connsiteY7861" fmla="*/ 214772 h 6867747"/>
              <a:gd name="connsiteX7862" fmla="*/ 3301641 w 10243893"/>
              <a:gd name="connsiteY7862" fmla="*/ 144270 h 6867747"/>
              <a:gd name="connsiteX7863" fmla="*/ 3301641 w 10243893"/>
              <a:gd name="connsiteY7863" fmla="*/ 57200 h 6867747"/>
              <a:gd name="connsiteX7864" fmla="*/ 3218804 w 10243893"/>
              <a:gd name="connsiteY7864" fmla="*/ 30354 h 6867747"/>
              <a:gd name="connsiteX7865" fmla="*/ 1603900 w 10243893"/>
              <a:gd name="connsiteY7865" fmla="*/ 30233 h 6867747"/>
              <a:gd name="connsiteX7866" fmla="*/ 1469788 w 10243893"/>
              <a:gd name="connsiteY7866" fmla="*/ 214772 h 6867747"/>
              <a:gd name="connsiteX7867" fmla="*/ 1686737 w 10243893"/>
              <a:gd name="connsiteY7867" fmla="*/ 144270 h 6867747"/>
              <a:gd name="connsiteX7868" fmla="*/ 1686737 w 10243893"/>
              <a:gd name="connsiteY7868" fmla="*/ 57200 h 6867747"/>
              <a:gd name="connsiteX7869" fmla="*/ 1603900 w 10243893"/>
              <a:gd name="connsiteY7869" fmla="*/ 30354 h 6867747"/>
              <a:gd name="connsiteX7870" fmla="*/ 9679148 w 10243893"/>
              <a:gd name="connsiteY7870" fmla="*/ 30112 h 6867747"/>
              <a:gd name="connsiteX7871" fmla="*/ 9545036 w 10243893"/>
              <a:gd name="connsiteY7871" fmla="*/ 214651 h 6867747"/>
              <a:gd name="connsiteX7872" fmla="*/ 9761985 w 10243893"/>
              <a:gd name="connsiteY7872" fmla="*/ 144149 h 6867747"/>
              <a:gd name="connsiteX7873" fmla="*/ 9761985 w 10243893"/>
              <a:gd name="connsiteY7873" fmla="*/ 57079 h 6867747"/>
              <a:gd name="connsiteX7874" fmla="*/ 9679148 w 10243893"/>
              <a:gd name="connsiteY7874" fmla="*/ 30233 h 6867747"/>
              <a:gd name="connsiteX7875" fmla="*/ 8064123 w 10243893"/>
              <a:gd name="connsiteY7875" fmla="*/ 30112 h 6867747"/>
              <a:gd name="connsiteX7876" fmla="*/ 7930132 w 10243893"/>
              <a:gd name="connsiteY7876" fmla="*/ 214651 h 6867747"/>
              <a:gd name="connsiteX7877" fmla="*/ 8147081 w 10243893"/>
              <a:gd name="connsiteY7877" fmla="*/ 144149 h 6867747"/>
              <a:gd name="connsiteX7878" fmla="*/ 8147081 w 10243893"/>
              <a:gd name="connsiteY7878" fmla="*/ 57079 h 6867747"/>
              <a:gd name="connsiteX7879" fmla="*/ 8064243 w 10243893"/>
              <a:gd name="connsiteY7879" fmla="*/ 30233 h 6867747"/>
              <a:gd name="connsiteX7880" fmla="*/ 6449581 w 10243893"/>
              <a:gd name="connsiteY7880" fmla="*/ 30112 h 6867747"/>
              <a:gd name="connsiteX7881" fmla="*/ 6315469 w 10243893"/>
              <a:gd name="connsiteY7881" fmla="*/ 214651 h 6867747"/>
              <a:gd name="connsiteX7882" fmla="*/ 6532418 w 10243893"/>
              <a:gd name="connsiteY7882" fmla="*/ 144149 h 6867747"/>
              <a:gd name="connsiteX7883" fmla="*/ 6532418 w 10243893"/>
              <a:gd name="connsiteY7883" fmla="*/ 57079 h 6867747"/>
              <a:gd name="connsiteX7884" fmla="*/ 6449581 w 10243893"/>
              <a:gd name="connsiteY7884" fmla="*/ 30233 h 6867747"/>
              <a:gd name="connsiteX7885" fmla="*/ 4834434 w 10243893"/>
              <a:gd name="connsiteY7885" fmla="*/ 30112 h 6867747"/>
              <a:gd name="connsiteX7886" fmla="*/ 4700323 w 10243893"/>
              <a:gd name="connsiteY7886" fmla="*/ 214651 h 6867747"/>
              <a:gd name="connsiteX7887" fmla="*/ 4917272 w 10243893"/>
              <a:gd name="connsiteY7887" fmla="*/ 144149 h 6867747"/>
              <a:gd name="connsiteX7888" fmla="*/ 4917272 w 10243893"/>
              <a:gd name="connsiteY7888" fmla="*/ 57079 h 6867747"/>
              <a:gd name="connsiteX7889" fmla="*/ 4834434 w 10243893"/>
              <a:gd name="connsiteY7889" fmla="*/ 30233 h 6867747"/>
              <a:gd name="connsiteX7890" fmla="*/ 2602180 w 10243893"/>
              <a:gd name="connsiteY7890" fmla="*/ 0 h 6867747"/>
              <a:gd name="connsiteX7891" fmla="*/ 2624431 w 10243893"/>
              <a:gd name="connsiteY7891" fmla="*/ 0 h 6867747"/>
              <a:gd name="connsiteX7892" fmla="*/ 2512692 w 10243893"/>
              <a:gd name="connsiteY7892" fmla="*/ 153944 h 6867747"/>
              <a:gd name="connsiteX7893" fmla="*/ 2512692 w 10243893"/>
              <a:gd name="connsiteY7893" fmla="*/ 306559 h 6867747"/>
              <a:gd name="connsiteX7894" fmla="*/ 2657929 w 10243893"/>
              <a:gd name="connsiteY7894" fmla="*/ 353721 h 6867747"/>
              <a:gd name="connsiteX7895" fmla="*/ 2803167 w 10243893"/>
              <a:gd name="connsiteY7895" fmla="*/ 306559 h 6867747"/>
              <a:gd name="connsiteX7896" fmla="*/ 2803167 w 10243893"/>
              <a:gd name="connsiteY7896" fmla="*/ 153944 h 6867747"/>
              <a:gd name="connsiteX7897" fmla="*/ 2691427 w 10243893"/>
              <a:gd name="connsiteY7897" fmla="*/ 121 h 6867747"/>
              <a:gd name="connsiteX7898" fmla="*/ 2713678 w 10243893"/>
              <a:gd name="connsiteY7898" fmla="*/ 121 h 6867747"/>
              <a:gd name="connsiteX7899" fmla="*/ 2803167 w 10243893"/>
              <a:gd name="connsiteY7899" fmla="*/ 123228 h 6867747"/>
              <a:gd name="connsiteX7900" fmla="*/ 2803167 w 10243893"/>
              <a:gd name="connsiteY7900" fmla="*/ 121 h 6867747"/>
              <a:gd name="connsiteX7901" fmla="*/ 2821185 w 10243893"/>
              <a:gd name="connsiteY7901" fmla="*/ 121 h 6867747"/>
              <a:gd name="connsiteX7902" fmla="*/ 2821185 w 10243893"/>
              <a:gd name="connsiteY7902" fmla="*/ 148261 h 6867747"/>
              <a:gd name="connsiteX7903" fmla="*/ 2910916 w 10243893"/>
              <a:gd name="connsiteY7903" fmla="*/ 271731 h 6867747"/>
              <a:gd name="connsiteX7904" fmla="*/ 3056153 w 10243893"/>
              <a:gd name="connsiteY7904" fmla="*/ 224568 h 6867747"/>
              <a:gd name="connsiteX7905" fmla="*/ 3201269 w 10243893"/>
              <a:gd name="connsiteY7905" fmla="*/ 24670 h 6867747"/>
              <a:gd name="connsiteX7906" fmla="*/ 3125567 w 10243893"/>
              <a:gd name="connsiteY7906" fmla="*/ 121 h 6867747"/>
              <a:gd name="connsiteX7907" fmla="*/ 3183855 w 10243893"/>
              <a:gd name="connsiteY7907" fmla="*/ 121 h 6867747"/>
              <a:gd name="connsiteX7908" fmla="*/ 3212395 w 10243893"/>
              <a:gd name="connsiteY7908" fmla="*/ 9433 h 6867747"/>
              <a:gd name="connsiteX7909" fmla="*/ 3219167 w 10243893"/>
              <a:gd name="connsiteY7909" fmla="*/ 121 h 6867747"/>
              <a:gd name="connsiteX7910" fmla="*/ 3241418 w 10243893"/>
              <a:gd name="connsiteY7910" fmla="*/ 121 h 6867747"/>
              <a:gd name="connsiteX7911" fmla="*/ 3230414 w 10243893"/>
              <a:gd name="connsiteY7911" fmla="*/ 15237 h 6867747"/>
              <a:gd name="connsiteX7912" fmla="*/ 3320144 w 10243893"/>
              <a:gd name="connsiteY7912" fmla="*/ 44381 h 6867747"/>
              <a:gd name="connsiteX7913" fmla="*/ 3320144 w 10243893"/>
              <a:gd name="connsiteY7913" fmla="*/ 138707 h 6867747"/>
              <a:gd name="connsiteX7914" fmla="*/ 3409874 w 10243893"/>
              <a:gd name="connsiteY7914" fmla="*/ 109563 h 6867747"/>
              <a:gd name="connsiteX7915" fmla="*/ 3465381 w 10243893"/>
              <a:gd name="connsiteY7915" fmla="*/ 185870 h 6867747"/>
              <a:gd name="connsiteX7916" fmla="*/ 3520888 w 10243893"/>
              <a:gd name="connsiteY7916" fmla="*/ 109563 h 6867747"/>
              <a:gd name="connsiteX7917" fmla="*/ 3610619 w 10243893"/>
              <a:gd name="connsiteY7917" fmla="*/ 138707 h 6867747"/>
              <a:gd name="connsiteX7918" fmla="*/ 3610619 w 10243893"/>
              <a:gd name="connsiteY7918" fmla="*/ 44381 h 6867747"/>
              <a:gd name="connsiteX7919" fmla="*/ 3700349 w 10243893"/>
              <a:gd name="connsiteY7919" fmla="*/ 15237 h 6867747"/>
              <a:gd name="connsiteX7920" fmla="*/ 3689344 w 10243893"/>
              <a:gd name="connsiteY7920" fmla="*/ 121 h 6867747"/>
              <a:gd name="connsiteX7921" fmla="*/ 3711596 w 10243893"/>
              <a:gd name="connsiteY7921" fmla="*/ 121 h 6867747"/>
              <a:gd name="connsiteX7922" fmla="*/ 3718368 w 10243893"/>
              <a:gd name="connsiteY7922" fmla="*/ 9433 h 6867747"/>
              <a:gd name="connsiteX7923" fmla="*/ 3746907 w 10243893"/>
              <a:gd name="connsiteY7923" fmla="*/ 121 h 6867747"/>
              <a:gd name="connsiteX7924" fmla="*/ 3805196 w 10243893"/>
              <a:gd name="connsiteY7924" fmla="*/ 121 h 6867747"/>
              <a:gd name="connsiteX7925" fmla="*/ 3729493 w 10243893"/>
              <a:gd name="connsiteY7925" fmla="*/ 24670 h 6867747"/>
              <a:gd name="connsiteX7926" fmla="*/ 3874731 w 10243893"/>
              <a:gd name="connsiteY7926" fmla="*/ 224568 h 6867747"/>
              <a:gd name="connsiteX7927" fmla="*/ 4019968 w 10243893"/>
              <a:gd name="connsiteY7927" fmla="*/ 271731 h 6867747"/>
              <a:gd name="connsiteX7928" fmla="*/ 4109698 w 10243893"/>
              <a:gd name="connsiteY7928" fmla="*/ 148261 h 6867747"/>
              <a:gd name="connsiteX7929" fmla="*/ 4109698 w 10243893"/>
              <a:gd name="connsiteY7929" fmla="*/ 121 h 6867747"/>
              <a:gd name="connsiteX7930" fmla="*/ 4127717 w 10243893"/>
              <a:gd name="connsiteY7930" fmla="*/ 121 h 6867747"/>
              <a:gd name="connsiteX7931" fmla="*/ 4127717 w 10243893"/>
              <a:gd name="connsiteY7931" fmla="*/ 123107 h 6867747"/>
              <a:gd name="connsiteX7932" fmla="*/ 4217206 w 10243893"/>
              <a:gd name="connsiteY7932" fmla="*/ 0 h 6867747"/>
              <a:gd name="connsiteX7933" fmla="*/ 4239457 w 10243893"/>
              <a:gd name="connsiteY7933" fmla="*/ 0 h 6867747"/>
              <a:gd name="connsiteX7934" fmla="*/ 4127717 w 10243893"/>
              <a:gd name="connsiteY7934" fmla="*/ 153944 h 6867747"/>
              <a:gd name="connsiteX7935" fmla="*/ 4127717 w 10243893"/>
              <a:gd name="connsiteY7935" fmla="*/ 306559 h 6867747"/>
              <a:gd name="connsiteX7936" fmla="*/ 4272955 w 10243893"/>
              <a:gd name="connsiteY7936" fmla="*/ 353721 h 6867747"/>
              <a:gd name="connsiteX7937" fmla="*/ 4418192 w 10243893"/>
              <a:gd name="connsiteY7937" fmla="*/ 306559 h 6867747"/>
              <a:gd name="connsiteX7938" fmla="*/ 4418192 w 10243893"/>
              <a:gd name="connsiteY7938" fmla="*/ 153944 h 6867747"/>
              <a:gd name="connsiteX7939" fmla="*/ 4306452 w 10243893"/>
              <a:gd name="connsiteY7939" fmla="*/ 121 h 6867747"/>
              <a:gd name="connsiteX7940" fmla="*/ 4328704 w 10243893"/>
              <a:gd name="connsiteY7940" fmla="*/ 121 h 6867747"/>
              <a:gd name="connsiteX7941" fmla="*/ 4418192 w 10243893"/>
              <a:gd name="connsiteY7941" fmla="*/ 123228 h 6867747"/>
              <a:gd name="connsiteX7942" fmla="*/ 4418192 w 10243893"/>
              <a:gd name="connsiteY7942" fmla="*/ 121 h 6867747"/>
              <a:gd name="connsiteX7943" fmla="*/ 4436211 w 10243893"/>
              <a:gd name="connsiteY7943" fmla="*/ 121 h 6867747"/>
              <a:gd name="connsiteX7944" fmla="*/ 4436211 w 10243893"/>
              <a:gd name="connsiteY7944" fmla="*/ 148261 h 6867747"/>
              <a:gd name="connsiteX7945" fmla="*/ 4525941 w 10243893"/>
              <a:gd name="connsiteY7945" fmla="*/ 271731 h 6867747"/>
              <a:gd name="connsiteX7946" fmla="*/ 4671178 w 10243893"/>
              <a:gd name="connsiteY7946" fmla="*/ 224568 h 6867747"/>
              <a:gd name="connsiteX7947" fmla="*/ 4816295 w 10243893"/>
              <a:gd name="connsiteY7947" fmla="*/ 24670 h 6867747"/>
              <a:gd name="connsiteX7948" fmla="*/ 4740713 w 10243893"/>
              <a:gd name="connsiteY7948" fmla="*/ 121 h 6867747"/>
              <a:gd name="connsiteX7949" fmla="*/ 4799002 w 10243893"/>
              <a:gd name="connsiteY7949" fmla="*/ 121 h 6867747"/>
              <a:gd name="connsiteX7950" fmla="*/ 4827542 w 10243893"/>
              <a:gd name="connsiteY7950" fmla="*/ 9433 h 6867747"/>
              <a:gd name="connsiteX7951" fmla="*/ 4834314 w 10243893"/>
              <a:gd name="connsiteY7951" fmla="*/ 121 h 6867747"/>
              <a:gd name="connsiteX7952" fmla="*/ 4856565 w 10243893"/>
              <a:gd name="connsiteY7952" fmla="*/ 121 h 6867747"/>
              <a:gd name="connsiteX7953" fmla="*/ 4845560 w 10243893"/>
              <a:gd name="connsiteY7953" fmla="*/ 15237 h 6867747"/>
              <a:gd name="connsiteX7954" fmla="*/ 4935290 w 10243893"/>
              <a:gd name="connsiteY7954" fmla="*/ 44381 h 6867747"/>
              <a:gd name="connsiteX7955" fmla="*/ 4935290 w 10243893"/>
              <a:gd name="connsiteY7955" fmla="*/ 138707 h 6867747"/>
              <a:gd name="connsiteX7956" fmla="*/ 5025021 w 10243893"/>
              <a:gd name="connsiteY7956" fmla="*/ 109563 h 6867747"/>
              <a:gd name="connsiteX7957" fmla="*/ 5080528 w 10243893"/>
              <a:gd name="connsiteY7957" fmla="*/ 185870 h 6867747"/>
              <a:gd name="connsiteX7958" fmla="*/ 5136035 w 10243893"/>
              <a:gd name="connsiteY7958" fmla="*/ 109563 h 6867747"/>
              <a:gd name="connsiteX7959" fmla="*/ 5225765 w 10243893"/>
              <a:gd name="connsiteY7959" fmla="*/ 138707 h 6867747"/>
              <a:gd name="connsiteX7960" fmla="*/ 5225765 w 10243893"/>
              <a:gd name="connsiteY7960" fmla="*/ 44381 h 6867747"/>
              <a:gd name="connsiteX7961" fmla="*/ 5315495 w 10243893"/>
              <a:gd name="connsiteY7961" fmla="*/ 15237 h 6867747"/>
              <a:gd name="connsiteX7962" fmla="*/ 5304491 w 10243893"/>
              <a:gd name="connsiteY7962" fmla="*/ 121 h 6867747"/>
              <a:gd name="connsiteX7963" fmla="*/ 5326742 w 10243893"/>
              <a:gd name="connsiteY7963" fmla="*/ 121 h 6867747"/>
              <a:gd name="connsiteX7964" fmla="*/ 5333514 w 10243893"/>
              <a:gd name="connsiteY7964" fmla="*/ 9433 h 6867747"/>
              <a:gd name="connsiteX7965" fmla="*/ 5362054 w 10243893"/>
              <a:gd name="connsiteY7965" fmla="*/ 121 h 6867747"/>
              <a:gd name="connsiteX7966" fmla="*/ 5420342 w 10243893"/>
              <a:gd name="connsiteY7966" fmla="*/ 121 h 6867747"/>
              <a:gd name="connsiteX7967" fmla="*/ 5344640 w 10243893"/>
              <a:gd name="connsiteY7967" fmla="*/ 24670 h 6867747"/>
              <a:gd name="connsiteX7968" fmla="*/ 5489877 w 10243893"/>
              <a:gd name="connsiteY7968" fmla="*/ 224568 h 6867747"/>
              <a:gd name="connsiteX7969" fmla="*/ 5635115 w 10243893"/>
              <a:gd name="connsiteY7969" fmla="*/ 271731 h 6867747"/>
              <a:gd name="connsiteX7970" fmla="*/ 5724845 w 10243893"/>
              <a:gd name="connsiteY7970" fmla="*/ 148261 h 6867747"/>
              <a:gd name="connsiteX7971" fmla="*/ 5724845 w 10243893"/>
              <a:gd name="connsiteY7971" fmla="*/ 121 h 6867747"/>
              <a:gd name="connsiteX7972" fmla="*/ 5742864 w 10243893"/>
              <a:gd name="connsiteY7972" fmla="*/ 121 h 6867747"/>
              <a:gd name="connsiteX7973" fmla="*/ 5742864 w 10243893"/>
              <a:gd name="connsiteY7973" fmla="*/ 123107 h 6867747"/>
              <a:gd name="connsiteX7974" fmla="*/ 5832352 w 10243893"/>
              <a:gd name="connsiteY7974" fmla="*/ 0 h 6867747"/>
              <a:gd name="connsiteX7975" fmla="*/ 5854603 w 10243893"/>
              <a:gd name="connsiteY7975" fmla="*/ 0 h 6867747"/>
              <a:gd name="connsiteX7976" fmla="*/ 5742864 w 10243893"/>
              <a:gd name="connsiteY7976" fmla="*/ 153944 h 6867747"/>
              <a:gd name="connsiteX7977" fmla="*/ 5742864 w 10243893"/>
              <a:gd name="connsiteY7977" fmla="*/ 306559 h 6867747"/>
              <a:gd name="connsiteX7978" fmla="*/ 5888101 w 10243893"/>
              <a:gd name="connsiteY7978" fmla="*/ 353721 h 6867747"/>
              <a:gd name="connsiteX7979" fmla="*/ 6033338 w 10243893"/>
              <a:gd name="connsiteY7979" fmla="*/ 306559 h 6867747"/>
              <a:gd name="connsiteX7980" fmla="*/ 6033338 w 10243893"/>
              <a:gd name="connsiteY7980" fmla="*/ 153944 h 6867747"/>
              <a:gd name="connsiteX7981" fmla="*/ 5921599 w 10243893"/>
              <a:gd name="connsiteY7981" fmla="*/ 121 h 6867747"/>
              <a:gd name="connsiteX7982" fmla="*/ 5943850 w 10243893"/>
              <a:gd name="connsiteY7982" fmla="*/ 121 h 6867747"/>
              <a:gd name="connsiteX7983" fmla="*/ 6033338 w 10243893"/>
              <a:gd name="connsiteY7983" fmla="*/ 123228 h 6867747"/>
              <a:gd name="connsiteX7984" fmla="*/ 6033338 w 10243893"/>
              <a:gd name="connsiteY7984" fmla="*/ 121 h 6867747"/>
              <a:gd name="connsiteX7985" fmla="*/ 6051357 w 10243893"/>
              <a:gd name="connsiteY7985" fmla="*/ 121 h 6867747"/>
              <a:gd name="connsiteX7986" fmla="*/ 6051357 w 10243893"/>
              <a:gd name="connsiteY7986" fmla="*/ 148261 h 6867747"/>
              <a:gd name="connsiteX7987" fmla="*/ 6141087 w 10243893"/>
              <a:gd name="connsiteY7987" fmla="*/ 271731 h 6867747"/>
              <a:gd name="connsiteX7988" fmla="*/ 6286325 w 10243893"/>
              <a:gd name="connsiteY7988" fmla="*/ 224568 h 6867747"/>
              <a:gd name="connsiteX7989" fmla="*/ 6431441 w 10243893"/>
              <a:gd name="connsiteY7989" fmla="*/ 24670 h 6867747"/>
              <a:gd name="connsiteX7990" fmla="*/ 6355739 w 10243893"/>
              <a:gd name="connsiteY7990" fmla="*/ 121 h 6867747"/>
              <a:gd name="connsiteX7991" fmla="*/ 6414027 w 10243893"/>
              <a:gd name="connsiteY7991" fmla="*/ 121 h 6867747"/>
              <a:gd name="connsiteX7992" fmla="*/ 6442567 w 10243893"/>
              <a:gd name="connsiteY7992" fmla="*/ 9433 h 6867747"/>
              <a:gd name="connsiteX7993" fmla="*/ 6449339 w 10243893"/>
              <a:gd name="connsiteY7993" fmla="*/ 121 h 6867747"/>
              <a:gd name="connsiteX7994" fmla="*/ 6471590 w 10243893"/>
              <a:gd name="connsiteY7994" fmla="*/ 121 h 6867747"/>
              <a:gd name="connsiteX7995" fmla="*/ 6460585 w 10243893"/>
              <a:gd name="connsiteY7995" fmla="*/ 15237 h 6867747"/>
              <a:gd name="connsiteX7996" fmla="*/ 6550315 w 10243893"/>
              <a:gd name="connsiteY7996" fmla="*/ 44381 h 6867747"/>
              <a:gd name="connsiteX7997" fmla="*/ 6550315 w 10243893"/>
              <a:gd name="connsiteY7997" fmla="*/ 138707 h 6867747"/>
              <a:gd name="connsiteX7998" fmla="*/ 6640046 w 10243893"/>
              <a:gd name="connsiteY7998" fmla="*/ 109563 h 6867747"/>
              <a:gd name="connsiteX7999" fmla="*/ 6695553 w 10243893"/>
              <a:gd name="connsiteY7999" fmla="*/ 185870 h 6867747"/>
              <a:gd name="connsiteX8000" fmla="*/ 6751060 w 10243893"/>
              <a:gd name="connsiteY8000" fmla="*/ 109563 h 6867747"/>
              <a:gd name="connsiteX8001" fmla="*/ 6840790 w 10243893"/>
              <a:gd name="connsiteY8001" fmla="*/ 138707 h 6867747"/>
              <a:gd name="connsiteX8002" fmla="*/ 6840790 w 10243893"/>
              <a:gd name="connsiteY8002" fmla="*/ 44381 h 6867747"/>
              <a:gd name="connsiteX8003" fmla="*/ 6930521 w 10243893"/>
              <a:gd name="connsiteY8003" fmla="*/ 15237 h 6867747"/>
              <a:gd name="connsiteX8004" fmla="*/ 6919516 w 10243893"/>
              <a:gd name="connsiteY8004" fmla="*/ 121 h 6867747"/>
              <a:gd name="connsiteX8005" fmla="*/ 6941768 w 10243893"/>
              <a:gd name="connsiteY8005" fmla="*/ 121 h 6867747"/>
              <a:gd name="connsiteX8006" fmla="*/ 6948540 w 10243893"/>
              <a:gd name="connsiteY8006" fmla="*/ 9433 h 6867747"/>
              <a:gd name="connsiteX8007" fmla="*/ 6977079 w 10243893"/>
              <a:gd name="connsiteY8007" fmla="*/ 121 h 6867747"/>
              <a:gd name="connsiteX8008" fmla="*/ 7035368 w 10243893"/>
              <a:gd name="connsiteY8008" fmla="*/ 121 h 6867747"/>
              <a:gd name="connsiteX8009" fmla="*/ 6959665 w 10243893"/>
              <a:gd name="connsiteY8009" fmla="*/ 24670 h 6867747"/>
              <a:gd name="connsiteX8010" fmla="*/ 7104903 w 10243893"/>
              <a:gd name="connsiteY8010" fmla="*/ 224568 h 6867747"/>
              <a:gd name="connsiteX8011" fmla="*/ 7250140 w 10243893"/>
              <a:gd name="connsiteY8011" fmla="*/ 271731 h 6867747"/>
              <a:gd name="connsiteX8012" fmla="*/ 7339870 w 10243893"/>
              <a:gd name="connsiteY8012" fmla="*/ 148261 h 6867747"/>
              <a:gd name="connsiteX8013" fmla="*/ 7339870 w 10243893"/>
              <a:gd name="connsiteY8013" fmla="*/ 121 h 6867747"/>
              <a:gd name="connsiteX8014" fmla="*/ 7357889 w 10243893"/>
              <a:gd name="connsiteY8014" fmla="*/ 121 h 6867747"/>
              <a:gd name="connsiteX8015" fmla="*/ 7357889 w 10243893"/>
              <a:gd name="connsiteY8015" fmla="*/ 123107 h 6867747"/>
              <a:gd name="connsiteX8016" fmla="*/ 7447378 w 10243893"/>
              <a:gd name="connsiteY8016" fmla="*/ 0 h 6867747"/>
              <a:gd name="connsiteX8017" fmla="*/ 7469628 w 10243893"/>
              <a:gd name="connsiteY8017" fmla="*/ 0 h 6867747"/>
              <a:gd name="connsiteX8018" fmla="*/ 7357889 w 10243893"/>
              <a:gd name="connsiteY8018" fmla="*/ 153944 h 6867747"/>
              <a:gd name="connsiteX8019" fmla="*/ 7357889 w 10243893"/>
              <a:gd name="connsiteY8019" fmla="*/ 306559 h 6867747"/>
              <a:gd name="connsiteX8020" fmla="*/ 7503126 w 10243893"/>
              <a:gd name="connsiteY8020" fmla="*/ 353721 h 6867747"/>
              <a:gd name="connsiteX8021" fmla="*/ 7648364 w 10243893"/>
              <a:gd name="connsiteY8021" fmla="*/ 306559 h 6867747"/>
              <a:gd name="connsiteX8022" fmla="*/ 7648364 w 10243893"/>
              <a:gd name="connsiteY8022" fmla="*/ 153944 h 6867747"/>
              <a:gd name="connsiteX8023" fmla="*/ 7536624 w 10243893"/>
              <a:gd name="connsiteY8023" fmla="*/ 121 h 6867747"/>
              <a:gd name="connsiteX8024" fmla="*/ 7558875 w 10243893"/>
              <a:gd name="connsiteY8024" fmla="*/ 121 h 6867747"/>
              <a:gd name="connsiteX8025" fmla="*/ 7648364 w 10243893"/>
              <a:gd name="connsiteY8025" fmla="*/ 123228 h 6867747"/>
              <a:gd name="connsiteX8026" fmla="*/ 7648364 w 10243893"/>
              <a:gd name="connsiteY8026" fmla="*/ 121 h 6867747"/>
              <a:gd name="connsiteX8027" fmla="*/ 7666382 w 10243893"/>
              <a:gd name="connsiteY8027" fmla="*/ 121 h 6867747"/>
              <a:gd name="connsiteX8028" fmla="*/ 7666382 w 10243893"/>
              <a:gd name="connsiteY8028" fmla="*/ 148261 h 6867747"/>
              <a:gd name="connsiteX8029" fmla="*/ 7756113 w 10243893"/>
              <a:gd name="connsiteY8029" fmla="*/ 271731 h 6867747"/>
              <a:gd name="connsiteX8030" fmla="*/ 7901350 w 10243893"/>
              <a:gd name="connsiteY8030" fmla="*/ 224568 h 6867747"/>
              <a:gd name="connsiteX8031" fmla="*/ 8046467 w 10243893"/>
              <a:gd name="connsiteY8031" fmla="*/ 24670 h 6867747"/>
              <a:gd name="connsiteX8032" fmla="*/ 7970764 w 10243893"/>
              <a:gd name="connsiteY8032" fmla="*/ 121 h 6867747"/>
              <a:gd name="connsiteX8033" fmla="*/ 8029053 w 10243893"/>
              <a:gd name="connsiteY8033" fmla="*/ 121 h 6867747"/>
              <a:gd name="connsiteX8034" fmla="*/ 8057592 w 10243893"/>
              <a:gd name="connsiteY8034" fmla="*/ 9433 h 6867747"/>
              <a:gd name="connsiteX8035" fmla="*/ 8064364 w 10243893"/>
              <a:gd name="connsiteY8035" fmla="*/ 121 h 6867747"/>
              <a:gd name="connsiteX8036" fmla="*/ 8086616 w 10243893"/>
              <a:gd name="connsiteY8036" fmla="*/ 121 h 6867747"/>
              <a:gd name="connsiteX8037" fmla="*/ 8075610 w 10243893"/>
              <a:gd name="connsiteY8037" fmla="*/ 15237 h 6867747"/>
              <a:gd name="connsiteX8038" fmla="*/ 8165341 w 10243893"/>
              <a:gd name="connsiteY8038" fmla="*/ 44381 h 6867747"/>
              <a:gd name="connsiteX8039" fmla="*/ 8165341 w 10243893"/>
              <a:gd name="connsiteY8039" fmla="*/ 138707 h 6867747"/>
              <a:gd name="connsiteX8040" fmla="*/ 8255071 w 10243893"/>
              <a:gd name="connsiteY8040" fmla="*/ 109563 h 6867747"/>
              <a:gd name="connsiteX8041" fmla="*/ 8310578 w 10243893"/>
              <a:gd name="connsiteY8041" fmla="*/ 185870 h 6867747"/>
              <a:gd name="connsiteX8042" fmla="*/ 8366086 w 10243893"/>
              <a:gd name="connsiteY8042" fmla="*/ 109563 h 6867747"/>
              <a:gd name="connsiteX8043" fmla="*/ 8455815 w 10243893"/>
              <a:gd name="connsiteY8043" fmla="*/ 138707 h 6867747"/>
              <a:gd name="connsiteX8044" fmla="*/ 8455815 w 10243893"/>
              <a:gd name="connsiteY8044" fmla="*/ 44381 h 6867747"/>
              <a:gd name="connsiteX8045" fmla="*/ 8545546 w 10243893"/>
              <a:gd name="connsiteY8045" fmla="*/ 15237 h 6867747"/>
              <a:gd name="connsiteX8046" fmla="*/ 8534541 w 10243893"/>
              <a:gd name="connsiteY8046" fmla="*/ 121 h 6867747"/>
              <a:gd name="connsiteX8047" fmla="*/ 8556793 w 10243893"/>
              <a:gd name="connsiteY8047" fmla="*/ 121 h 6867747"/>
              <a:gd name="connsiteX8048" fmla="*/ 8563565 w 10243893"/>
              <a:gd name="connsiteY8048" fmla="*/ 9433 h 6867747"/>
              <a:gd name="connsiteX8049" fmla="*/ 8592104 w 10243893"/>
              <a:gd name="connsiteY8049" fmla="*/ 121 h 6867747"/>
              <a:gd name="connsiteX8050" fmla="*/ 8650393 w 10243893"/>
              <a:gd name="connsiteY8050" fmla="*/ 121 h 6867747"/>
              <a:gd name="connsiteX8051" fmla="*/ 8574690 w 10243893"/>
              <a:gd name="connsiteY8051" fmla="*/ 24670 h 6867747"/>
              <a:gd name="connsiteX8052" fmla="*/ 8719928 w 10243893"/>
              <a:gd name="connsiteY8052" fmla="*/ 224568 h 6867747"/>
              <a:gd name="connsiteX8053" fmla="*/ 8865165 w 10243893"/>
              <a:gd name="connsiteY8053" fmla="*/ 271731 h 6867747"/>
              <a:gd name="connsiteX8054" fmla="*/ 8954895 w 10243893"/>
              <a:gd name="connsiteY8054" fmla="*/ 148261 h 6867747"/>
              <a:gd name="connsiteX8055" fmla="*/ 8954895 w 10243893"/>
              <a:gd name="connsiteY8055" fmla="*/ 121 h 6867747"/>
              <a:gd name="connsiteX8056" fmla="*/ 8972914 w 10243893"/>
              <a:gd name="connsiteY8056" fmla="*/ 121 h 6867747"/>
              <a:gd name="connsiteX8057" fmla="*/ 8972914 w 10243893"/>
              <a:gd name="connsiteY8057" fmla="*/ 123107 h 6867747"/>
              <a:gd name="connsiteX8058" fmla="*/ 9062403 w 10243893"/>
              <a:gd name="connsiteY8058" fmla="*/ 0 h 6867747"/>
              <a:gd name="connsiteX8059" fmla="*/ 9084653 w 10243893"/>
              <a:gd name="connsiteY8059" fmla="*/ 0 h 6867747"/>
              <a:gd name="connsiteX8060" fmla="*/ 8972914 w 10243893"/>
              <a:gd name="connsiteY8060" fmla="*/ 153944 h 6867747"/>
              <a:gd name="connsiteX8061" fmla="*/ 8972914 w 10243893"/>
              <a:gd name="connsiteY8061" fmla="*/ 306559 h 6867747"/>
              <a:gd name="connsiteX8062" fmla="*/ 9118151 w 10243893"/>
              <a:gd name="connsiteY8062" fmla="*/ 353721 h 6867747"/>
              <a:gd name="connsiteX8063" fmla="*/ 9263389 w 10243893"/>
              <a:gd name="connsiteY8063" fmla="*/ 306559 h 6867747"/>
              <a:gd name="connsiteX8064" fmla="*/ 9263389 w 10243893"/>
              <a:gd name="connsiteY8064" fmla="*/ 153944 h 6867747"/>
              <a:gd name="connsiteX8065" fmla="*/ 9151649 w 10243893"/>
              <a:gd name="connsiteY8065" fmla="*/ 121 h 6867747"/>
              <a:gd name="connsiteX8066" fmla="*/ 9173900 w 10243893"/>
              <a:gd name="connsiteY8066" fmla="*/ 121 h 6867747"/>
              <a:gd name="connsiteX8067" fmla="*/ 9263389 w 10243893"/>
              <a:gd name="connsiteY8067" fmla="*/ 123228 h 6867747"/>
              <a:gd name="connsiteX8068" fmla="*/ 9263389 w 10243893"/>
              <a:gd name="connsiteY8068" fmla="*/ 121 h 6867747"/>
              <a:gd name="connsiteX8069" fmla="*/ 9281407 w 10243893"/>
              <a:gd name="connsiteY8069" fmla="*/ 121 h 6867747"/>
              <a:gd name="connsiteX8070" fmla="*/ 9281407 w 10243893"/>
              <a:gd name="connsiteY8070" fmla="*/ 148261 h 6867747"/>
              <a:gd name="connsiteX8071" fmla="*/ 9371138 w 10243893"/>
              <a:gd name="connsiteY8071" fmla="*/ 271731 h 6867747"/>
              <a:gd name="connsiteX8072" fmla="*/ 9516375 w 10243893"/>
              <a:gd name="connsiteY8072" fmla="*/ 224568 h 6867747"/>
              <a:gd name="connsiteX8073" fmla="*/ 9661492 w 10243893"/>
              <a:gd name="connsiteY8073" fmla="*/ 24670 h 6867747"/>
              <a:gd name="connsiteX8074" fmla="*/ 9585910 w 10243893"/>
              <a:gd name="connsiteY8074" fmla="*/ 121 h 6867747"/>
              <a:gd name="connsiteX8075" fmla="*/ 9644199 w 10243893"/>
              <a:gd name="connsiteY8075" fmla="*/ 121 h 6867747"/>
              <a:gd name="connsiteX8076" fmla="*/ 9672738 w 10243893"/>
              <a:gd name="connsiteY8076" fmla="*/ 9433 h 6867747"/>
              <a:gd name="connsiteX8077" fmla="*/ 9679510 w 10243893"/>
              <a:gd name="connsiteY8077" fmla="*/ 121 h 6867747"/>
              <a:gd name="connsiteX8078" fmla="*/ 9701762 w 10243893"/>
              <a:gd name="connsiteY8078" fmla="*/ 121 h 6867747"/>
              <a:gd name="connsiteX8079" fmla="*/ 9690756 w 10243893"/>
              <a:gd name="connsiteY8079" fmla="*/ 15237 h 6867747"/>
              <a:gd name="connsiteX8080" fmla="*/ 9780487 w 10243893"/>
              <a:gd name="connsiteY8080" fmla="*/ 44381 h 6867747"/>
              <a:gd name="connsiteX8081" fmla="*/ 9780487 w 10243893"/>
              <a:gd name="connsiteY8081" fmla="*/ 138828 h 6867747"/>
              <a:gd name="connsiteX8082" fmla="*/ 9870217 w 10243893"/>
              <a:gd name="connsiteY8082" fmla="*/ 109684 h 6867747"/>
              <a:gd name="connsiteX8083" fmla="*/ 9925725 w 10243893"/>
              <a:gd name="connsiteY8083" fmla="*/ 185991 h 6867747"/>
              <a:gd name="connsiteX8084" fmla="*/ 9981232 w 10243893"/>
              <a:gd name="connsiteY8084" fmla="*/ 109684 h 6867747"/>
              <a:gd name="connsiteX8085" fmla="*/ 10070962 w 10243893"/>
              <a:gd name="connsiteY8085" fmla="*/ 138828 h 6867747"/>
              <a:gd name="connsiteX8086" fmla="*/ 10070962 w 10243893"/>
              <a:gd name="connsiteY8086" fmla="*/ 44502 h 6867747"/>
              <a:gd name="connsiteX8087" fmla="*/ 10160693 w 10243893"/>
              <a:gd name="connsiteY8087" fmla="*/ 15358 h 6867747"/>
              <a:gd name="connsiteX8088" fmla="*/ 10149687 w 10243893"/>
              <a:gd name="connsiteY8088" fmla="*/ 242 h 6867747"/>
              <a:gd name="connsiteX8089" fmla="*/ 10171939 w 10243893"/>
              <a:gd name="connsiteY8089" fmla="*/ 242 h 6867747"/>
              <a:gd name="connsiteX8090" fmla="*/ 10178711 w 10243893"/>
              <a:gd name="connsiteY8090" fmla="*/ 9554 h 6867747"/>
              <a:gd name="connsiteX8091" fmla="*/ 10207250 w 10243893"/>
              <a:gd name="connsiteY8091" fmla="*/ 242 h 6867747"/>
              <a:gd name="connsiteX8092" fmla="*/ 10243893 w 10243893"/>
              <a:gd name="connsiteY8092" fmla="*/ 242 h 6867747"/>
              <a:gd name="connsiteX8093" fmla="*/ 10243893 w 10243893"/>
              <a:gd name="connsiteY8093" fmla="*/ 7256 h 6867747"/>
              <a:gd name="connsiteX8094" fmla="*/ 10189957 w 10243893"/>
              <a:gd name="connsiteY8094" fmla="*/ 24791 h 6867747"/>
              <a:gd name="connsiteX8095" fmla="*/ 10243893 w 10243893"/>
              <a:gd name="connsiteY8095" fmla="*/ 99042 h 6867747"/>
              <a:gd name="connsiteX8096" fmla="*/ 10243893 w 10243893"/>
              <a:gd name="connsiteY8096" fmla="*/ 129758 h 6867747"/>
              <a:gd name="connsiteX8097" fmla="*/ 10171939 w 10243893"/>
              <a:gd name="connsiteY8097" fmla="*/ 30716 h 6867747"/>
              <a:gd name="connsiteX8098" fmla="*/ 10089101 w 10243893"/>
              <a:gd name="connsiteY8098" fmla="*/ 57563 h 6867747"/>
              <a:gd name="connsiteX8099" fmla="*/ 10089101 w 10243893"/>
              <a:gd name="connsiteY8099" fmla="*/ 144633 h 6867747"/>
              <a:gd name="connsiteX8100" fmla="*/ 10243893 w 10243893"/>
              <a:gd name="connsiteY8100" fmla="*/ 194940 h 6867747"/>
              <a:gd name="connsiteX8101" fmla="*/ 10243893 w 10243893"/>
              <a:gd name="connsiteY8101" fmla="*/ 213926 h 6867747"/>
              <a:gd name="connsiteX8102" fmla="*/ 10089101 w 10243893"/>
              <a:gd name="connsiteY8102" fmla="*/ 163619 h 6867747"/>
              <a:gd name="connsiteX8103" fmla="*/ 10089101 w 10243893"/>
              <a:gd name="connsiteY8103" fmla="*/ 411163 h 6867747"/>
              <a:gd name="connsiteX8104" fmla="*/ 10178832 w 10243893"/>
              <a:gd name="connsiteY8104" fmla="*/ 534633 h 6867747"/>
              <a:gd name="connsiteX8105" fmla="*/ 10243893 w 10243893"/>
              <a:gd name="connsiteY8105" fmla="*/ 513470 h 6867747"/>
              <a:gd name="connsiteX8106" fmla="*/ 10243893 w 10243893"/>
              <a:gd name="connsiteY8106" fmla="*/ 532457 h 6867747"/>
              <a:gd name="connsiteX8107" fmla="*/ 10171939 w 10243893"/>
              <a:gd name="connsiteY8107" fmla="*/ 555917 h 6867747"/>
              <a:gd name="connsiteX8108" fmla="*/ 10089101 w 10243893"/>
              <a:gd name="connsiteY8108" fmla="*/ 441880 h 6867747"/>
              <a:gd name="connsiteX8109" fmla="*/ 10089101 w 10243893"/>
              <a:gd name="connsiteY8109" fmla="*/ 582885 h 6867747"/>
              <a:gd name="connsiteX8110" fmla="*/ 9954990 w 10243893"/>
              <a:gd name="connsiteY8110" fmla="*/ 626419 h 6867747"/>
              <a:gd name="connsiteX8111" fmla="*/ 10089101 w 10243893"/>
              <a:gd name="connsiteY8111" fmla="*/ 669954 h 6867747"/>
              <a:gd name="connsiteX8112" fmla="*/ 10089101 w 10243893"/>
              <a:gd name="connsiteY8112" fmla="*/ 810717 h 6867747"/>
              <a:gd name="connsiteX8113" fmla="*/ 10171939 w 10243893"/>
              <a:gd name="connsiteY8113" fmla="*/ 696801 h 6867747"/>
              <a:gd name="connsiteX8114" fmla="*/ 10243893 w 10243893"/>
              <a:gd name="connsiteY8114" fmla="*/ 720141 h 6867747"/>
              <a:gd name="connsiteX8115" fmla="*/ 10243893 w 10243893"/>
              <a:gd name="connsiteY8115" fmla="*/ 739127 h 6867747"/>
              <a:gd name="connsiteX8116" fmla="*/ 10178832 w 10243893"/>
              <a:gd name="connsiteY8116" fmla="*/ 717964 h 6867747"/>
              <a:gd name="connsiteX8117" fmla="*/ 10089101 w 10243893"/>
              <a:gd name="connsiteY8117" fmla="*/ 841434 h 6867747"/>
              <a:gd name="connsiteX8118" fmla="*/ 10089101 w 10243893"/>
              <a:gd name="connsiteY8118" fmla="*/ 841676 h 6867747"/>
              <a:gd name="connsiteX8119" fmla="*/ 10089101 w 10243893"/>
              <a:gd name="connsiteY8119" fmla="*/ 994290 h 6867747"/>
              <a:gd name="connsiteX8120" fmla="*/ 10234339 w 10243893"/>
              <a:gd name="connsiteY8120" fmla="*/ 1041453 h 6867747"/>
              <a:gd name="connsiteX8121" fmla="*/ 10243893 w 10243893"/>
              <a:gd name="connsiteY8121" fmla="*/ 1038308 h 6867747"/>
              <a:gd name="connsiteX8122" fmla="*/ 10243893 w 10243893"/>
              <a:gd name="connsiteY8122" fmla="*/ 1063462 h 6867747"/>
              <a:gd name="connsiteX8123" fmla="*/ 10234339 w 10243893"/>
              <a:gd name="connsiteY8123" fmla="*/ 1060318 h 6867747"/>
              <a:gd name="connsiteX8124" fmla="*/ 10089101 w 10243893"/>
              <a:gd name="connsiteY8124" fmla="*/ 1107481 h 6867747"/>
              <a:gd name="connsiteX8125" fmla="*/ 10089101 w 10243893"/>
              <a:gd name="connsiteY8125" fmla="*/ 1260095 h 6867747"/>
              <a:gd name="connsiteX8126" fmla="*/ 10178832 w 10243893"/>
              <a:gd name="connsiteY8126" fmla="*/ 1383565 h 6867747"/>
              <a:gd name="connsiteX8127" fmla="*/ 10243893 w 10243893"/>
              <a:gd name="connsiteY8127" fmla="*/ 1362402 h 6867747"/>
              <a:gd name="connsiteX8128" fmla="*/ 10243893 w 10243893"/>
              <a:gd name="connsiteY8128" fmla="*/ 1381388 h 6867747"/>
              <a:gd name="connsiteX8129" fmla="*/ 10171939 w 10243893"/>
              <a:gd name="connsiteY8129" fmla="*/ 1404728 h 6867747"/>
              <a:gd name="connsiteX8130" fmla="*/ 10089101 w 10243893"/>
              <a:gd name="connsiteY8130" fmla="*/ 1290690 h 6867747"/>
              <a:gd name="connsiteX8131" fmla="*/ 10089101 w 10243893"/>
              <a:gd name="connsiteY8131" fmla="*/ 1431574 h 6867747"/>
              <a:gd name="connsiteX8132" fmla="*/ 9954990 w 10243893"/>
              <a:gd name="connsiteY8132" fmla="*/ 1475109 h 6867747"/>
              <a:gd name="connsiteX8133" fmla="*/ 10089101 w 10243893"/>
              <a:gd name="connsiteY8133" fmla="*/ 1518644 h 6867747"/>
              <a:gd name="connsiteX8134" fmla="*/ 10089101 w 10243893"/>
              <a:gd name="connsiteY8134" fmla="*/ 1659649 h 6867747"/>
              <a:gd name="connsiteX8135" fmla="*/ 10171939 w 10243893"/>
              <a:gd name="connsiteY8135" fmla="*/ 1545611 h 6867747"/>
              <a:gd name="connsiteX8136" fmla="*/ 10243893 w 10243893"/>
              <a:gd name="connsiteY8136" fmla="*/ 1568951 h 6867747"/>
              <a:gd name="connsiteX8137" fmla="*/ 10243893 w 10243893"/>
              <a:gd name="connsiteY8137" fmla="*/ 1587937 h 6867747"/>
              <a:gd name="connsiteX8138" fmla="*/ 10178832 w 10243893"/>
              <a:gd name="connsiteY8138" fmla="*/ 1566774 h 6867747"/>
              <a:gd name="connsiteX8139" fmla="*/ 10089101 w 10243893"/>
              <a:gd name="connsiteY8139" fmla="*/ 1690244 h 6867747"/>
              <a:gd name="connsiteX8140" fmla="*/ 10089101 w 10243893"/>
              <a:gd name="connsiteY8140" fmla="*/ 1937305 h 6867747"/>
              <a:gd name="connsiteX8141" fmla="*/ 10243893 w 10243893"/>
              <a:gd name="connsiteY8141" fmla="*/ 1886998 h 6867747"/>
              <a:gd name="connsiteX8142" fmla="*/ 10243893 w 10243893"/>
              <a:gd name="connsiteY8142" fmla="*/ 1905984 h 6867747"/>
              <a:gd name="connsiteX8143" fmla="*/ 10089101 w 10243893"/>
              <a:gd name="connsiteY8143" fmla="*/ 1956291 h 6867747"/>
              <a:gd name="connsiteX8144" fmla="*/ 10089101 w 10243893"/>
              <a:gd name="connsiteY8144" fmla="*/ 2043361 h 6867747"/>
              <a:gd name="connsiteX8145" fmla="*/ 10171939 w 10243893"/>
              <a:gd name="connsiteY8145" fmla="*/ 2070207 h 6867747"/>
              <a:gd name="connsiteX8146" fmla="*/ 10243893 w 10243893"/>
              <a:gd name="connsiteY8146" fmla="*/ 1971166 h 6867747"/>
              <a:gd name="connsiteX8147" fmla="*/ 10243893 w 10243893"/>
              <a:gd name="connsiteY8147" fmla="*/ 2001882 h 6867747"/>
              <a:gd name="connsiteX8148" fmla="*/ 10189957 w 10243893"/>
              <a:gd name="connsiteY8148" fmla="*/ 2076133 h 6867747"/>
              <a:gd name="connsiteX8149" fmla="*/ 10243893 w 10243893"/>
              <a:gd name="connsiteY8149" fmla="*/ 2093668 h 6867747"/>
              <a:gd name="connsiteX8150" fmla="*/ 10243893 w 10243893"/>
              <a:gd name="connsiteY8150" fmla="*/ 2112654 h 6867747"/>
              <a:gd name="connsiteX8151" fmla="*/ 10178832 w 10243893"/>
              <a:gd name="connsiteY8151" fmla="*/ 2091491 h 6867747"/>
              <a:gd name="connsiteX8152" fmla="*/ 10127678 w 10243893"/>
              <a:gd name="connsiteY8152" fmla="*/ 2161994 h 6867747"/>
              <a:gd name="connsiteX8153" fmla="*/ 10178832 w 10243893"/>
              <a:gd name="connsiteY8153" fmla="*/ 2232496 h 6867747"/>
              <a:gd name="connsiteX8154" fmla="*/ 10243893 w 10243893"/>
              <a:gd name="connsiteY8154" fmla="*/ 2211333 h 6867747"/>
              <a:gd name="connsiteX8155" fmla="*/ 10243893 w 10243893"/>
              <a:gd name="connsiteY8155" fmla="*/ 2230319 h 6867747"/>
              <a:gd name="connsiteX8156" fmla="*/ 10189957 w 10243893"/>
              <a:gd name="connsiteY8156" fmla="*/ 2247854 h 6867747"/>
              <a:gd name="connsiteX8157" fmla="*/ 10243893 w 10243893"/>
              <a:gd name="connsiteY8157" fmla="*/ 2322105 h 6867747"/>
              <a:gd name="connsiteX8158" fmla="*/ 10243893 w 10243893"/>
              <a:gd name="connsiteY8158" fmla="*/ 2352822 h 6867747"/>
              <a:gd name="connsiteX8159" fmla="*/ 10171939 w 10243893"/>
              <a:gd name="connsiteY8159" fmla="*/ 2253780 h 6867747"/>
              <a:gd name="connsiteX8160" fmla="*/ 10089101 w 10243893"/>
              <a:gd name="connsiteY8160" fmla="*/ 2280626 h 6867747"/>
              <a:gd name="connsiteX8161" fmla="*/ 10089101 w 10243893"/>
              <a:gd name="connsiteY8161" fmla="*/ 2367696 h 6867747"/>
              <a:gd name="connsiteX8162" fmla="*/ 10243893 w 10243893"/>
              <a:gd name="connsiteY8162" fmla="*/ 2418003 h 6867747"/>
              <a:gd name="connsiteX8163" fmla="*/ 10243893 w 10243893"/>
              <a:gd name="connsiteY8163" fmla="*/ 2436989 h 6867747"/>
              <a:gd name="connsiteX8164" fmla="*/ 10089101 w 10243893"/>
              <a:gd name="connsiteY8164" fmla="*/ 2386682 h 6867747"/>
              <a:gd name="connsiteX8165" fmla="*/ 10089101 w 10243893"/>
              <a:gd name="connsiteY8165" fmla="*/ 2633743 h 6867747"/>
              <a:gd name="connsiteX8166" fmla="*/ 10178832 w 10243893"/>
              <a:gd name="connsiteY8166" fmla="*/ 2757213 h 6867747"/>
              <a:gd name="connsiteX8167" fmla="*/ 10243893 w 10243893"/>
              <a:gd name="connsiteY8167" fmla="*/ 2736050 h 6867747"/>
              <a:gd name="connsiteX8168" fmla="*/ 10243893 w 10243893"/>
              <a:gd name="connsiteY8168" fmla="*/ 2755036 h 6867747"/>
              <a:gd name="connsiteX8169" fmla="*/ 10171939 w 10243893"/>
              <a:gd name="connsiteY8169" fmla="*/ 2778376 h 6867747"/>
              <a:gd name="connsiteX8170" fmla="*/ 10089101 w 10243893"/>
              <a:gd name="connsiteY8170" fmla="*/ 2664339 h 6867747"/>
              <a:gd name="connsiteX8171" fmla="*/ 10089101 w 10243893"/>
              <a:gd name="connsiteY8171" fmla="*/ 2805343 h 6867747"/>
              <a:gd name="connsiteX8172" fmla="*/ 9954990 w 10243893"/>
              <a:gd name="connsiteY8172" fmla="*/ 2848878 h 6867747"/>
              <a:gd name="connsiteX8173" fmla="*/ 10089101 w 10243893"/>
              <a:gd name="connsiteY8173" fmla="*/ 2892413 h 6867747"/>
              <a:gd name="connsiteX8174" fmla="*/ 10089101 w 10243893"/>
              <a:gd name="connsiteY8174" fmla="*/ 3033176 h 6867747"/>
              <a:gd name="connsiteX8175" fmla="*/ 10171939 w 10243893"/>
              <a:gd name="connsiteY8175" fmla="*/ 2919260 h 6867747"/>
              <a:gd name="connsiteX8176" fmla="*/ 10243893 w 10243893"/>
              <a:gd name="connsiteY8176" fmla="*/ 2942599 h 6867747"/>
              <a:gd name="connsiteX8177" fmla="*/ 10243893 w 10243893"/>
              <a:gd name="connsiteY8177" fmla="*/ 2961585 h 6867747"/>
              <a:gd name="connsiteX8178" fmla="*/ 10178832 w 10243893"/>
              <a:gd name="connsiteY8178" fmla="*/ 2940423 h 6867747"/>
              <a:gd name="connsiteX8179" fmla="*/ 10089101 w 10243893"/>
              <a:gd name="connsiteY8179" fmla="*/ 3063893 h 6867747"/>
              <a:gd name="connsiteX8180" fmla="*/ 10089101 w 10243893"/>
              <a:gd name="connsiteY8180" fmla="*/ 3064134 h 6867747"/>
              <a:gd name="connsiteX8181" fmla="*/ 10089101 w 10243893"/>
              <a:gd name="connsiteY8181" fmla="*/ 3216748 h 6867747"/>
              <a:gd name="connsiteX8182" fmla="*/ 10234339 w 10243893"/>
              <a:gd name="connsiteY8182" fmla="*/ 3263912 h 6867747"/>
              <a:gd name="connsiteX8183" fmla="*/ 10243893 w 10243893"/>
              <a:gd name="connsiteY8183" fmla="*/ 3260767 h 6867747"/>
              <a:gd name="connsiteX8184" fmla="*/ 10243893 w 10243893"/>
              <a:gd name="connsiteY8184" fmla="*/ 3285921 h 6867747"/>
              <a:gd name="connsiteX8185" fmla="*/ 10234339 w 10243893"/>
              <a:gd name="connsiteY8185" fmla="*/ 3282777 h 6867747"/>
              <a:gd name="connsiteX8186" fmla="*/ 10089101 w 10243893"/>
              <a:gd name="connsiteY8186" fmla="*/ 3329940 h 6867747"/>
              <a:gd name="connsiteX8187" fmla="*/ 10089101 w 10243893"/>
              <a:gd name="connsiteY8187" fmla="*/ 3482554 h 6867747"/>
              <a:gd name="connsiteX8188" fmla="*/ 10178832 w 10243893"/>
              <a:gd name="connsiteY8188" fmla="*/ 3606023 h 6867747"/>
              <a:gd name="connsiteX8189" fmla="*/ 10243893 w 10243893"/>
              <a:gd name="connsiteY8189" fmla="*/ 3584861 h 6867747"/>
              <a:gd name="connsiteX8190" fmla="*/ 10243893 w 10243893"/>
              <a:gd name="connsiteY8190" fmla="*/ 3603847 h 6867747"/>
              <a:gd name="connsiteX8191" fmla="*/ 10171939 w 10243893"/>
              <a:gd name="connsiteY8191" fmla="*/ 3627186 h 6867747"/>
              <a:gd name="connsiteX8192" fmla="*/ 10089101 w 10243893"/>
              <a:gd name="connsiteY8192" fmla="*/ 3513149 h 6867747"/>
              <a:gd name="connsiteX8193" fmla="*/ 10089101 w 10243893"/>
              <a:gd name="connsiteY8193" fmla="*/ 3654033 h 6867747"/>
              <a:gd name="connsiteX8194" fmla="*/ 9954990 w 10243893"/>
              <a:gd name="connsiteY8194" fmla="*/ 3697568 h 6867747"/>
              <a:gd name="connsiteX8195" fmla="*/ 10089101 w 10243893"/>
              <a:gd name="connsiteY8195" fmla="*/ 3741103 h 6867747"/>
              <a:gd name="connsiteX8196" fmla="*/ 10089101 w 10243893"/>
              <a:gd name="connsiteY8196" fmla="*/ 3882108 h 6867747"/>
              <a:gd name="connsiteX8197" fmla="*/ 10171939 w 10243893"/>
              <a:gd name="connsiteY8197" fmla="*/ 3768070 h 6867747"/>
              <a:gd name="connsiteX8198" fmla="*/ 10243893 w 10243893"/>
              <a:gd name="connsiteY8198" fmla="*/ 3791410 h 6867747"/>
              <a:gd name="connsiteX8199" fmla="*/ 10243893 w 10243893"/>
              <a:gd name="connsiteY8199" fmla="*/ 3810396 h 6867747"/>
              <a:gd name="connsiteX8200" fmla="*/ 10178832 w 10243893"/>
              <a:gd name="connsiteY8200" fmla="*/ 3789233 h 6867747"/>
              <a:gd name="connsiteX8201" fmla="*/ 10089101 w 10243893"/>
              <a:gd name="connsiteY8201" fmla="*/ 3912703 h 6867747"/>
              <a:gd name="connsiteX8202" fmla="*/ 10089101 w 10243893"/>
              <a:gd name="connsiteY8202" fmla="*/ 4159764 h 6867747"/>
              <a:gd name="connsiteX8203" fmla="*/ 10243893 w 10243893"/>
              <a:gd name="connsiteY8203" fmla="*/ 4109457 h 6867747"/>
              <a:gd name="connsiteX8204" fmla="*/ 10243893 w 10243893"/>
              <a:gd name="connsiteY8204" fmla="*/ 4128443 h 6867747"/>
              <a:gd name="connsiteX8205" fmla="*/ 10089101 w 10243893"/>
              <a:gd name="connsiteY8205" fmla="*/ 4178750 h 6867747"/>
              <a:gd name="connsiteX8206" fmla="*/ 10089101 w 10243893"/>
              <a:gd name="connsiteY8206" fmla="*/ 4265820 h 6867747"/>
              <a:gd name="connsiteX8207" fmla="*/ 10171939 w 10243893"/>
              <a:gd name="connsiteY8207" fmla="*/ 4292666 h 6867747"/>
              <a:gd name="connsiteX8208" fmla="*/ 10243893 w 10243893"/>
              <a:gd name="connsiteY8208" fmla="*/ 4193624 h 6867747"/>
              <a:gd name="connsiteX8209" fmla="*/ 10243893 w 10243893"/>
              <a:gd name="connsiteY8209" fmla="*/ 4224341 h 6867747"/>
              <a:gd name="connsiteX8210" fmla="*/ 10189957 w 10243893"/>
              <a:gd name="connsiteY8210" fmla="*/ 4298592 h 6867747"/>
              <a:gd name="connsiteX8211" fmla="*/ 10243893 w 10243893"/>
              <a:gd name="connsiteY8211" fmla="*/ 4316127 h 6867747"/>
              <a:gd name="connsiteX8212" fmla="*/ 10243893 w 10243893"/>
              <a:gd name="connsiteY8212" fmla="*/ 4335113 h 6867747"/>
              <a:gd name="connsiteX8213" fmla="*/ 10178832 w 10243893"/>
              <a:gd name="connsiteY8213" fmla="*/ 4313950 h 6867747"/>
              <a:gd name="connsiteX8214" fmla="*/ 10127678 w 10243893"/>
              <a:gd name="connsiteY8214" fmla="*/ 4384452 h 6867747"/>
              <a:gd name="connsiteX8215" fmla="*/ 10178832 w 10243893"/>
              <a:gd name="connsiteY8215" fmla="*/ 4454955 h 6867747"/>
              <a:gd name="connsiteX8216" fmla="*/ 10243893 w 10243893"/>
              <a:gd name="connsiteY8216" fmla="*/ 4433792 h 6867747"/>
              <a:gd name="connsiteX8217" fmla="*/ 10243893 w 10243893"/>
              <a:gd name="connsiteY8217" fmla="*/ 4452778 h 6867747"/>
              <a:gd name="connsiteX8218" fmla="*/ 10189957 w 10243893"/>
              <a:gd name="connsiteY8218" fmla="*/ 4470313 h 6867747"/>
              <a:gd name="connsiteX8219" fmla="*/ 10243893 w 10243893"/>
              <a:gd name="connsiteY8219" fmla="*/ 4544565 h 6867747"/>
              <a:gd name="connsiteX8220" fmla="*/ 10243893 w 10243893"/>
              <a:gd name="connsiteY8220" fmla="*/ 4575281 h 6867747"/>
              <a:gd name="connsiteX8221" fmla="*/ 10171939 w 10243893"/>
              <a:gd name="connsiteY8221" fmla="*/ 4476239 h 6867747"/>
              <a:gd name="connsiteX8222" fmla="*/ 10089101 w 10243893"/>
              <a:gd name="connsiteY8222" fmla="*/ 4503085 h 6867747"/>
              <a:gd name="connsiteX8223" fmla="*/ 10089101 w 10243893"/>
              <a:gd name="connsiteY8223" fmla="*/ 4590155 h 6867747"/>
              <a:gd name="connsiteX8224" fmla="*/ 10243893 w 10243893"/>
              <a:gd name="connsiteY8224" fmla="*/ 4640462 h 6867747"/>
              <a:gd name="connsiteX8225" fmla="*/ 10243893 w 10243893"/>
              <a:gd name="connsiteY8225" fmla="*/ 4659448 h 6867747"/>
              <a:gd name="connsiteX8226" fmla="*/ 10089101 w 10243893"/>
              <a:gd name="connsiteY8226" fmla="*/ 4609141 h 6867747"/>
              <a:gd name="connsiteX8227" fmla="*/ 10089101 w 10243893"/>
              <a:gd name="connsiteY8227" fmla="*/ 4856202 h 6867747"/>
              <a:gd name="connsiteX8228" fmla="*/ 10178832 w 10243893"/>
              <a:gd name="connsiteY8228" fmla="*/ 4979672 h 6867747"/>
              <a:gd name="connsiteX8229" fmla="*/ 10243893 w 10243893"/>
              <a:gd name="connsiteY8229" fmla="*/ 4958509 h 6867747"/>
              <a:gd name="connsiteX8230" fmla="*/ 10243893 w 10243893"/>
              <a:gd name="connsiteY8230" fmla="*/ 4977495 h 6867747"/>
              <a:gd name="connsiteX8231" fmla="*/ 10171939 w 10243893"/>
              <a:gd name="connsiteY8231" fmla="*/ 5000835 h 6867747"/>
              <a:gd name="connsiteX8232" fmla="*/ 10089101 w 10243893"/>
              <a:gd name="connsiteY8232" fmla="*/ 4886797 h 6867747"/>
              <a:gd name="connsiteX8233" fmla="*/ 10089101 w 10243893"/>
              <a:gd name="connsiteY8233" fmla="*/ 5027681 h 6867747"/>
              <a:gd name="connsiteX8234" fmla="*/ 9954990 w 10243893"/>
              <a:gd name="connsiteY8234" fmla="*/ 5071216 h 6867747"/>
              <a:gd name="connsiteX8235" fmla="*/ 10089101 w 10243893"/>
              <a:gd name="connsiteY8235" fmla="*/ 5114751 h 6867747"/>
              <a:gd name="connsiteX8236" fmla="*/ 10089101 w 10243893"/>
              <a:gd name="connsiteY8236" fmla="*/ 5255514 h 6867747"/>
              <a:gd name="connsiteX8237" fmla="*/ 10171939 w 10243893"/>
              <a:gd name="connsiteY8237" fmla="*/ 5141598 h 6867747"/>
              <a:gd name="connsiteX8238" fmla="*/ 10243893 w 10243893"/>
              <a:gd name="connsiteY8238" fmla="*/ 5164937 h 6867747"/>
              <a:gd name="connsiteX8239" fmla="*/ 10243893 w 10243893"/>
              <a:gd name="connsiteY8239" fmla="*/ 5183923 h 6867747"/>
              <a:gd name="connsiteX8240" fmla="*/ 10178832 w 10243893"/>
              <a:gd name="connsiteY8240" fmla="*/ 5162761 h 6867747"/>
              <a:gd name="connsiteX8241" fmla="*/ 10089101 w 10243893"/>
              <a:gd name="connsiteY8241" fmla="*/ 5286352 h 6867747"/>
              <a:gd name="connsiteX8242" fmla="*/ 10089101 w 10243893"/>
              <a:gd name="connsiteY8242" fmla="*/ 5438966 h 6867747"/>
              <a:gd name="connsiteX8243" fmla="*/ 10234339 w 10243893"/>
              <a:gd name="connsiteY8243" fmla="*/ 5486128 h 6867747"/>
              <a:gd name="connsiteX8244" fmla="*/ 10243893 w 10243893"/>
              <a:gd name="connsiteY8244" fmla="*/ 5482984 h 6867747"/>
              <a:gd name="connsiteX8245" fmla="*/ 10243893 w 10243893"/>
              <a:gd name="connsiteY8245" fmla="*/ 5508138 h 6867747"/>
              <a:gd name="connsiteX8246" fmla="*/ 10234339 w 10243893"/>
              <a:gd name="connsiteY8246" fmla="*/ 5504994 h 6867747"/>
              <a:gd name="connsiteX8247" fmla="*/ 10089101 w 10243893"/>
              <a:gd name="connsiteY8247" fmla="*/ 5552156 h 6867747"/>
              <a:gd name="connsiteX8248" fmla="*/ 10089101 w 10243893"/>
              <a:gd name="connsiteY8248" fmla="*/ 5704771 h 6867747"/>
              <a:gd name="connsiteX8249" fmla="*/ 10178832 w 10243893"/>
              <a:gd name="connsiteY8249" fmla="*/ 5828241 h 6867747"/>
              <a:gd name="connsiteX8250" fmla="*/ 10243893 w 10243893"/>
              <a:gd name="connsiteY8250" fmla="*/ 5807078 h 6867747"/>
              <a:gd name="connsiteX8251" fmla="*/ 10243893 w 10243893"/>
              <a:gd name="connsiteY8251" fmla="*/ 5826064 h 6867747"/>
              <a:gd name="connsiteX8252" fmla="*/ 10171939 w 10243893"/>
              <a:gd name="connsiteY8252" fmla="*/ 5849403 h 6867747"/>
              <a:gd name="connsiteX8253" fmla="*/ 10089101 w 10243893"/>
              <a:gd name="connsiteY8253" fmla="*/ 5735366 h 6867747"/>
              <a:gd name="connsiteX8254" fmla="*/ 10089101 w 10243893"/>
              <a:gd name="connsiteY8254" fmla="*/ 5876250 h 6867747"/>
              <a:gd name="connsiteX8255" fmla="*/ 9954990 w 10243893"/>
              <a:gd name="connsiteY8255" fmla="*/ 5919785 h 6867747"/>
              <a:gd name="connsiteX8256" fmla="*/ 10089101 w 10243893"/>
              <a:gd name="connsiteY8256" fmla="*/ 5963320 h 6867747"/>
              <a:gd name="connsiteX8257" fmla="*/ 10089101 w 10243893"/>
              <a:gd name="connsiteY8257" fmla="*/ 6104204 h 6867747"/>
              <a:gd name="connsiteX8258" fmla="*/ 10171939 w 10243893"/>
              <a:gd name="connsiteY8258" fmla="*/ 5990166 h 6867747"/>
              <a:gd name="connsiteX8259" fmla="*/ 10243893 w 10243893"/>
              <a:gd name="connsiteY8259" fmla="*/ 6013506 h 6867747"/>
              <a:gd name="connsiteX8260" fmla="*/ 10243893 w 10243893"/>
              <a:gd name="connsiteY8260" fmla="*/ 6032492 h 6867747"/>
              <a:gd name="connsiteX8261" fmla="*/ 10178832 w 10243893"/>
              <a:gd name="connsiteY8261" fmla="*/ 6011329 h 6867747"/>
              <a:gd name="connsiteX8262" fmla="*/ 10089101 w 10243893"/>
              <a:gd name="connsiteY8262" fmla="*/ 6134799 h 6867747"/>
              <a:gd name="connsiteX8263" fmla="*/ 10089101 w 10243893"/>
              <a:gd name="connsiteY8263" fmla="*/ 6381860 h 6867747"/>
              <a:gd name="connsiteX8264" fmla="*/ 10243893 w 10243893"/>
              <a:gd name="connsiteY8264" fmla="*/ 6331553 h 6867747"/>
              <a:gd name="connsiteX8265" fmla="*/ 10243893 w 10243893"/>
              <a:gd name="connsiteY8265" fmla="*/ 6350539 h 6867747"/>
              <a:gd name="connsiteX8266" fmla="*/ 10089101 w 10243893"/>
              <a:gd name="connsiteY8266" fmla="*/ 6400846 h 6867747"/>
              <a:gd name="connsiteX8267" fmla="*/ 10089101 w 10243893"/>
              <a:gd name="connsiteY8267" fmla="*/ 6487916 h 6867747"/>
              <a:gd name="connsiteX8268" fmla="*/ 10171939 w 10243893"/>
              <a:gd name="connsiteY8268" fmla="*/ 6514763 h 6867747"/>
              <a:gd name="connsiteX8269" fmla="*/ 10243893 w 10243893"/>
              <a:gd name="connsiteY8269" fmla="*/ 6415721 h 6867747"/>
              <a:gd name="connsiteX8270" fmla="*/ 10243893 w 10243893"/>
              <a:gd name="connsiteY8270" fmla="*/ 6446437 h 6867747"/>
              <a:gd name="connsiteX8271" fmla="*/ 10189957 w 10243893"/>
              <a:gd name="connsiteY8271" fmla="*/ 6520688 h 6867747"/>
              <a:gd name="connsiteX8272" fmla="*/ 10243893 w 10243893"/>
              <a:gd name="connsiteY8272" fmla="*/ 6538223 h 6867747"/>
              <a:gd name="connsiteX8273" fmla="*/ 10243893 w 10243893"/>
              <a:gd name="connsiteY8273" fmla="*/ 6557209 h 6867747"/>
              <a:gd name="connsiteX8274" fmla="*/ 10178832 w 10243893"/>
              <a:gd name="connsiteY8274" fmla="*/ 6536046 h 6867747"/>
              <a:gd name="connsiteX8275" fmla="*/ 10127678 w 10243893"/>
              <a:gd name="connsiteY8275" fmla="*/ 6606548 h 6867747"/>
              <a:gd name="connsiteX8276" fmla="*/ 10178832 w 10243893"/>
              <a:gd name="connsiteY8276" fmla="*/ 6677051 h 6867747"/>
              <a:gd name="connsiteX8277" fmla="*/ 10243893 w 10243893"/>
              <a:gd name="connsiteY8277" fmla="*/ 6655888 h 6867747"/>
              <a:gd name="connsiteX8278" fmla="*/ 10243893 w 10243893"/>
              <a:gd name="connsiteY8278" fmla="*/ 6674874 h 6867747"/>
              <a:gd name="connsiteX8279" fmla="*/ 10189957 w 10243893"/>
              <a:gd name="connsiteY8279" fmla="*/ 6692409 h 6867747"/>
              <a:gd name="connsiteX8280" fmla="*/ 10243893 w 10243893"/>
              <a:gd name="connsiteY8280" fmla="*/ 6766660 h 6867747"/>
              <a:gd name="connsiteX8281" fmla="*/ 10243893 w 10243893"/>
              <a:gd name="connsiteY8281" fmla="*/ 6797377 h 6867747"/>
              <a:gd name="connsiteX8282" fmla="*/ 10171939 w 10243893"/>
              <a:gd name="connsiteY8282" fmla="*/ 6698335 h 6867747"/>
              <a:gd name="connsiteX8283" fmla="*/ 10089101 w 10243893"/>
              <a:gd name="connsiteY8283" fmla="*/ 6725181 h 6867747"/>
              <a:gd name="connsiteX8284" fmla="*/ 10089101 w 10243893"/>
              <a:gd name="connsiteY8284" fmla="*/ 6812251 h 6867747"/>
              <a:gd name="connsiteX8285" fmla="*/ 10243893 w 10243893"/>
              <a:gd name="connsiteY8285" fmla="*/ 6862558 h 6867747"/>
              <a:gd name="connsiteX8286" fmla="*/ 10243893 w 10243893"/>
              <a:gd name="connsiteY8286" fmla="*/ 6867747 h 6867747"/>
              <a:gd name="connsiteX8287" fmla="*/ 10201440 w 10243893"/>
              <a:gd name="connsiteY8287" fmla="*/ 6867747 h 6867747"/>
              <a:gd name="connsiteX8288" fmla="*/ 10089101 w 10243893"/>
              <a:gd name="connsiteY8288" fmla="*/ 6831237 h 6867747"/>
              <a:gd name="connsiteX8289" fmla="*/ 10089101 w 10243893"/>
              <a:gd name="connsiteY8289" fmla="*/ 6867747 h 6867747"/>
              <a:gd name="connsiteX8290" fmla="*/ 10071083 w 10243893"/>
              <a:gd name="connsiteY8290" fmla="*/ 6867747 h 6867747"/>
              <a:gd name="connsiteX8291" fmla="*/ 10071083 w 10243893"/>
              <a:gd name="connsiteY8291" fmla="*/ 6825553 h 6867747"/>
              <a:gd name="connsiteX8292" fmla="*/ 9988246 w 10243893"/>
              <a:gd name="connsiteY8292" fmla="*/ 6798586 h 6867747"/>
              <a:gd name="connsiteX8293" fmla="*/ 9988125 w 10243893"/>
              <a:gd name="connsiteY8293" fmla="*/ 6798586 h 6867747"/>
              <a:gd name="connsiteX8294" fmla="*/ 9937945 w 10243893"/>
              <a:gd name="connsiteY8294" fmla="*/ 6867747 h 6867747"/>
              <a:gd name="connsiteX8295" fmla="*/ 9913560 w 10243893"/>
              <a:gd name="connsiteY8295" fmla="*/ 6867747 h 6867747"/>
              <a:gd name="connsiteX8296" fmla="*/ 9863203 w 10243893"/>
              <a:gd name="connsiteY8296" fmla="*/ 6798344 h 6867747"/>
              <a:gd name="connsiteX8297" fmla="*/ 9863082 w 10243893"/>
              <a:gd name="connsiteY8297" fmla="*/ 6798344 h 6867747"/>
              <a:gd name="connsiteX8298" fmla="*/ 9780245 w 10243893"/>
              <a:gd name="connsiteY8298" fmla="*/ 6825312 h 6867747"/>
              <a:gd name="connsiteX8299" fmla="*/ 9780245 w 10243893"/>
              <a:gd name="connsiteY8299" fmla="*/ 6867747 h 6867747"/>
              <a:gd name="connsiteX8300" fmla="*/ 9762348 w 10243893"/>
              <a:gd name="connsiteY8300" fmla="*/ 6867747 h 6867747"/>
              <a:gd name="connsiteX8301" fmla="*/ 9762348 w 10243893"/>
              <a:gd name="connsiteY8301" fmla="*/ 6830874 h 6867747"/>
              <a:gd name="connsiteX8302" fmla="*/ 9648865 w 10243893"/>
              <a:gd name="connsiteY8302" fmla="*/ 6867747 h 6867747"/>
              <a:gd name="connsiteX8303" fmla="*/ 9590089 w 10243893"/>
              <a:gd name="connsiteY8303" fmla="*/ 6867747 h 6867747"/>
              <a:gd name="connsiteX8304" fmla="*/ 9762348 w 10243893"/>
              <a:gd name="connsiteY8304" fmla="*/ 6811768 h 6867747"/>
              <a:gd name="connsiteX8305" fmla="*/ 9762348 w 10243893"/>
              <a:gd name="connsiteY8305" fmla="*/ 6724698 h 6867747"/>
              <a:gd name="connsiteX8306" fmla="*/ 9679510 w 10243893"/>
              <a:gd name="connsiteY8306" fmla="*/ 6697851 h 6867747"/>
              <a:gd name="connsiteX8307" fmla="*/ 9679510 w 10243893"/>
              <a:gd name="connsiteY8307" fmla="*/ 6697730 h 6867747"/>
              <a:gd name="connsiteX8308" fmla="*/ 9555953 w 10243893"/>
              <a:gd name="connsiteY8308" fmla="*/ 6867747 h 6867747"/>
              <a:gd name="connsiteX8309" fmla="*/ 9533371 w 10243893"/>
              <a:gd name="connsiteY8309" fmla="*/ 6867747 h 6867747"/>
              <a:gd name="connsiteX8310" fmla="*/ 9661008 w 10243893"/>
              <a:gd name="connsiteY8310" fmla="*/ 6691925 h 6867747"/>
              <a:gd name="connsiteX8311" fmla="*/ 9426161 w 10243893"/>
              <a:gd name="connsiteY8311" fmla="*/ 6615618 h 6867747"/>
              <a:gd name="connsiteX8312" fmla="*/ 9426161 w 10243893"/>
              <a:gd name="connsiteY8312" fmla="*/ 6615739 h 6867747"/>
              <a:gd name="connsiteX8313" fmla="*/ 9280924 w 10243893"/>
              <a:gd name="connsiteY8313" fmla="*/ 6662902 h 6867747"/>
              <a:gd name="connsiteX8314" fmla="*/ 9280924 w 10243893"/>
              <a:gd name="connsiteY8314" fmla="*/ 6815516 h 6867747"/>
              <a:gd name="connsiteX8315" fmla="*/ 9318882 w 10243893"/>
              <a:gd name="connsiteY8315" fmla="*/ 6867747 h 6867747"/>
              <a:gd name="connsiteX8316" fmla="*/ 9296408 w 10243893"/>
              <a:gd name="connsiteY8316" fmla="*/ 6867747 h 6867747"/>
              <a:gd name="connsiteX8317" fmla="*/ 9281044 w 10243893"/>
              <a:gd name="connsiteY8317" fmla="*/ 6846596 h 6867747"/>
              <a:gd name="connsiteX8318" fmla="*/ 9281044 w 10243893"/>
              <a:gd name="connsiteY8318" fmla="*/ 6867747 h 6867747"/>
              <a:gd name="connsiteX8319" fmla="*/ 9263147 w 10243893"/>
              <a:gd name="connsiteY8319" fmla="*/ 6867747 h 6867747"/>
              <a:gd name="connsiteX8320" fmla="*/ 9263147 w 10243893"/>
              <a:gd name="connsiteY8320" fmla="*/ 6821442 h 6867747"/>
              <a:gd name="connsiteX8321" fmla="*/ 9117909 w 10243893"/>
              <a:gd name="connsiteY8321" fmla="*/ 6621665 h 6867747"/>
              <a:gd name="connsiteX8322" fmla="*/ 9117909 w 10243893"/>
              <a:gd name="connsiteY8322" fmla="*/ 6621544 h 6867747"/>
              <a:gd name="connsiteX8323" fmla="*/ 8972672 w 10243893"/>
              <a:gd name="connsiteY8323" fmla="*/ 6821442 h 6867747"/>
              <a:gd name="connsiteX8324" fmla="*/ 8972672 w 10243893"/>
              <a:gd name="connsiteY8324" fmla="*/ 6867747 h 6867747"/>
              <a:gd name="connsiteX8325" fmla="*/ 8954291 w 10243893"/>
              <a:gd name="connsiteY8325" fmla="*/ 6867747 h 6867747"/>
              <a:gd name="connsiteX8326" fmla="*/ 8954291 w 10243893"/>
              <a:gd name="connsiteY8326" fmla="*/ 6846233 h 6867747"/>
              <a:gd name="connsiteX8327" fmla="*/ 8938663 w 10243893"/>
              <a:gd name="connsiteY8327" fmla="*/ 6867747 h 6867747"/>
              <a:gd name="connsiteX8328" fmla="*/ 8916421 w 10243893"/>
              <a:gd name="connsiteY8328" fmla="*/ 6867747 h 6867747"/>
              <a:gd name="connsiteX8329" fmla="*/ 8954291 w 10243893"/>
              <a:gd name="connsiteY8329" fmla="*/ 6815638 h 6867747"/>
              <a:gd name="connsiteX8330" fmla="*/ 8954291 w 10243893"/>
              <a:gd name="connsiteY8330" fmla="*/ 6663023 h 6867747"/>
              <a:gd name="connsiteX8331" fmla="*/ 8809053 w 10243893"/>
              <a:gd name="connsiteY8331" fmla="*/ 6615860 h 6867747"/>
              <a:gd name="connsiteX8332" fmla="*/ 8809053 w 10243893"/>
              <a:gd name="connsiteY8332" fmla="*/ 6615739 h 6867747"/>
              <a:gd name="connsiteX8333" fmla="*/ 8574086 w 10243893"/>
              <a:gd name="connsiteY8333" fmla="*/ 6692046 h 6867747"/>
              <a:gd name="connsiteX8334" fmla="*/ 8701742 w 10243893"/>
              <a:gd name="connsiteY8334" fmla="*/ 6867747 h 6867747"/>
              <a:gd name="connsiteX8335" fmla="*/ 8678877 w 10243893"/>
              <a:gd name="connsiteY8335" fmla="*/ 6867747 h 6867747"/>
              <a:gd name="connsiteX8336" fmla="*/ 8555677 w 10243893"/>
              <a:gd name="connsiteY8336" fmla="*/ 6698223 h 6867747"/>
              <a:gd name="connsiteX8337" fmla="*/ 8555704 w 10243893"/>
              <a:gd name="connsiteY8337" fmla="*/ 6698214 h 6867747"/>
              <a:gd name="connsiteX8338" fmla="*/ 8555583 w 10243893"/>
              <a:gd name="connsiteY8338" fmla="*/ 6698093 h 6867747"/>
              <a:gd name="connsiteX8339" fmla="*/ 8555677 w 10243893"/>
              <a:gd name="connsiteY8339" fmla="*/ 6698223 h 6867747"/>
              <a:gd name="connsiteX8340" fmla="*/ 8472867 w 10243893"/>
              <a:gd name="connsiteY8340" fmla="*/ 6725060 h 6867747"/>
              <a:gd name="connsiteX8341" fmla="*/ 8472867 w 10243893"/>
              <a:gd name="connsiteY8341" fmla="*/ 6812130 h 6867747"/>
              <a:gd name="connsiteX8342" fmla="*/ 8643914 w 10243893"/>
              <a:gd name="connsiteY8342" fmla="*/ 6867747 h 6867747"/>
              <a:gd name="connsiteX8343" fmla="*/ 8585232 w 10243893"/>
              <a:gd name="connsiteY8343" fmla="*/ 6867747 h 6867747"/>
              <a:gd name="connsiteX8344" fmla="*/ 8472867 w 10243893"/>
              <a:gd name="connsiteY8344" fmla="*/ 6831237 h 6867747"/>
              <a:gd name="connsiteX8345" fmla="*/ 8472867 w 10243893"/>
              <a:gd name="connsiteY8345" fmla="*/ 6867747 h 6867747"/>
              <a:gd name="connsiteX8346" fmla="*/ 8455815 w 10243893"/>
              <a:gd name="connsiteY8346" fmla="*/ 6867747 h 6867747"/>
              <a:gd name="connsiteX8347" fmla="*/ 8455815 w 10243893"/>
              <a:gd name="connsiteY8347" fmla="*/ 6825553 h 6867747"/>
              <a:gd name="connsiteX8348" fmla="*/ 8372979 w 10243893"/>
              <a:gd name="connsiteY8348" fmla="*/ 6798586 h 6867747"/>
              <a:gd name="connsiteX8349" fmla="*/ 8322799 w 10243893"/>
              <a:gd name="connsiteY8349" fmla="*/ 6867747 h 6867747"/>
              <a:gd name="connsiteX8350" fmla="*/ 8298656 w 10243893"/>
              <a:gd name="connsiteY8350" fmla="*/ 6867747 h 6867747"/>
              <a:gd name="connsiteX8351" fmla="*/ 8248299 w 10243893"/>
              <a:gd name="connsiteY8351" fmla="*/ 6798344 h 6867747"/>
              <a:gd name="connsiteX8352" fmla="*/ 8248178 w 10243893"/>
              <a:gd name="connsiteY8352" fmla="*/ 6798344 h 6867747"/>
              <a:gd name="connsiteX8353" fmla="*/ 8165341 w 10243893"/>
              <a:gd name="connsiteY8353" fmla="*/ 6825312 h 6867747"/>
              <a:gd name="connsiteX8354" fmla="*/ 8165341 w 10243893"/>
              <a:gd name="connsiteY8354" fmla="*/ 6867747 h 6867747"/>
              <a:gd name="connsiteX8355" fmla="*/ 8147564 w 10243893"/>
              <a:gd name="connsiteY8355" fmla="*/ 6867747 h 6867747"/>
              <a:gd name="connsiteX8356" fmla="*/ 8147564 w 10243893"/>
              <a:gd name="connsiteY8356" fmla="*/ 6830874 h 6867747"/>
              <a:gd name="connsiteX8357" fmla="*/ 8034024 w 10243893"/>
              <a:gd name="connsiteY8357" fmla="*/ 6867747 h 6867747"/>
              <a:gd name="connsiteX8358" fmla="*/ 7975185 w 10243893"/>
              <a:gd name="connsiteY8358" fmla="*/ 6867747 h 6867747"/>
              <a:gd name="connsiteX8359" fmla="*/ 8147443 w 10243893"/>
              <a:gd name="connsiteY8359" fmla="*/ 6811768 h 6867747"/>
              <a:gd name="connsiteX8360" fmla="*/ 8147443 w 10243893"/>
              <a:gd name="connsiteY8360" fmla="*/ 6724698 h 6867747"/>
              <a:gd name="connsiteX8361" fmla="*/ 8064606 w 10243893"/>
              <a:gd name="connsiteY8361" fmla="*/ 6697851 h 6867747"/>
              <a:gd name="connsiteX8362" fmla="*/ 8064485 w 10243893"/>
              <a:gd name="connsiteY8362" fmla="*/ 6697730 h 6867747"/>
              <a:gd name="connsiteX8363" fmla="*/ 7941039 w 10243893"/>
              <a:gd name="connsiteY8363" fmla="*/ 6867747 h 6867747"/>
              <a:gd name="connsiteX8364" fmla="*/ 7918466 w 10243893"/>
              <a:gd name="connsiteY8364" fmla="*/ 6867747 h 6867747"/>
              <a:gd name="connsiteX8365" fmla="*/ 8046103 w 10243893"/>
              <a:gd name="connsiteY8365" fmla="*/ 6691925 h 6867747"/>
              <a:gd name="connsiteX8366" fmla="*/ 7811257 w 10243893"/>
              <a:gd name="connsiteY8366" fmla="*/ 6615618 h 6867747"/>
              <a:gd name="connsiteX8367" fmla="*/ 7811257 w 10243893"/>
              <a:gd name="connsiteY8367" fmla="*/ 6615739 h 6867747"/>
              <a:gd name="connsiteX8368" fmla="*/ 7666019 w 10243893"/>
              <a:gd name="connsiteY8368" fmla="*/ 6662902 h 6867747"/>
              <a:gd name="connsiteX8369" fmla="*/ 7666019 w 10243893"/>
              <a:gd name="connsiteY8369" fmla="*/ 6815516 h 6867747"/>
              <a:gd name="connsiteX8370" fmla="*/ 7703978 w 10243893"/>
              <a:gd name="connsiteY8370" fmla="*/ 6867747 h 6867747"/>
              <a:gd name="connsiteX8371" fmla="*/ 7681505 w 10243893"/>
              <a:gd name="connsiteY8371" fmla="*/ 6867747 h 6867747"/>
              <a:gd name="connsiteX8372" fmla="*/ 7666140 w 10243893"/>
              <a:gd name="connsiteY8372" fmla="*/ 6846596 h 6867747"/>
              <a:gd name="connsiteX8373" fmla="*/ 7666140 w 10243893"/>
              <a:gd name="connsiteY8373" fmla="*/ 6867747 h 6867747"/>
              <a:gd name="connsiteX8374" fmla="*/ 7647880 w 10243893"/>
              <a:gd name="connsiteY8374" fmla="*/ 6867747 h 6867747"/>
              <a:gd name="connsiteX8375" fmla="*/ 7647880 w 10243893"/>
              <a:gd name="connsiteY8375" fmla="*/ 6821442 h 6867747"/>
              <a:gd name="connsiteX8376" fmla="*/ 7502642 w 10243893"/>
              <a:gd name="connsiteY8376" fmla="*/ 6621665 h 6867747"/>
              <a:gd name="connsiteX8377" fmla="*/ 7502642 w 10243893"/>
              <a:gd name="connsiteY8377" fmla="*/ 6621544 h 6867747"/>
              <a:gd name="connsiteX8378" fmla="*/ 7357405 w 10243893"/>
              <a:gd name="connsiteY8378" fmla="*/ 6821442 h 6867747"/>
              <a:gd name="connsiteX8379" fmla="*/ 7357405 w 10243893"/>
              <a:gd name="connsiteY8379" fmla="*/ 6867747 h 6867747"/>
              <a:gd name="connsiteX8380" fmla="*/ 7339386 w 10243893"/>
              <a:gd name="connsiteY8380" fmla="*/ 6867747 h 6867747"/>
              <a:gd name="connsiteX8381" fmla="*/ 7339386 w 10243893"/>
              <a:gd name="connsiteY8381" fmla="*/ 6846233 h 6867747"/>
              <a:gd name="connsiteX8382" fmla="*/ 7323758 w 10243893"/>
              <a:gd name="connsiteY8382" fmla="*/ 6867747 h 6867747"/>
              <a:gd name="connsiteX8383" fmla="*/ 7301517 w 10243893"/>
              <a:gd name="connsiteY8383" fmla="*/ 6867747 h 6867747"/>
              <a:gd name="connsiteX8384" fmla="*/ 7339386 w 10243893"/>
              <a:gd name="connsiteY8384" fmla="*/ 6815638 h 6867747"/>
              <a:gd name="connsiteX8385" fmla="*/ 7339386 w 10243893"/>
              <a:gd name="connsiteY8385" fmla="*/ 6663023 h 6867747"/>
              <a:gd name="connsiteX8386" fmla="*/ 7194149 w 10243893"/>
              <a:gd name="connsiteY8386" fmla="*/ 6615860 h 6867747"/>
              <a:gd name="connsiteX8387" fmla="*/ 7194149 w 10243893"/>
              <a:gd name="connsiteY8387" fmla="*/ 6615739 h 6867747"/>
              <a:gd name="connsiteX8388" fmla="*/ 6959181 w 10243893"/>
              <a:gd name="connsiteY8388" fmla="*/ 6692046 h 6867747"/>
              <a:gd name="connsiteX8389" fmla="*/ 7086838 w 10243893"/>
              <a:gd name="connsiteY8389" fmla="*/ 6867747 h 6867747"/>
              <a:gd name="connsiteX8390" fmla="*/ 7063973 w 10243893"/>
              <a:gd name="connsiteY8390" fmla="*/ 6867747 h 6867747"/>
              <a:gd name="connsiteX8391" fmla="*/ 6940773 w 10243893"/>
              <a:gd name="connsiteY8391" fmla="*/ 6698223 h 6867747"/>
              <a:gd name="connsiteX8392" fmla="*/ 6940800 w 10243893"/>
              <a:gd name="connsiteY8392" fmla="*/ 6698214 h 6867747"/>
              <a:gd name="connsiteX8393" fmla="*/ 6940679 w 10243893"/>
              <a:gd name="connsiteY8393" fmla="*/ 6698093 h 6867747"/>
              <a:gd name="connsiteX8394" fmla="*/ 6940773 w 10243893"/>
              <a:gd name="connsiteY8394" fmla="*/ 6698223 h 6867747"/>
              <a:gd name="connsiteX8395" fmla="*/ 6857962 w 10243893"/>
              <a:gd name="connsiteY8395" fmla="*/ 6725060 h 6867747"/>
              <a:gd name="connsiteX8396" fmla="*/ 6857962 w 10243893"/>
              <a:gd name="connsiteY8396" fmla="*/ 6812130 h 6867747"/>
              <a:gd name="connsiteX8397" fmla="*/ 7029010 w 10243893"/>
              <a:gd name="connsiteY8397" fmla="*/ 6867747 h 6867747"/>
              <a:gd name="connsiteX8398" fmla="*/ 6970328 w 10243893"/>
              <a:gd name="connsiteY8398" fmla="*/ 6867747 h 6867747"/>
              <a:gd name="connsiteX8399" fmla="*/ 6857962 w 10243893"/>
              <a:gd name="connsiteY8399" fmla="*/ 6831237 h 6867747"/>
              <a:gd name="connsiteX8400" fmla="*/ 6857962 w 10243893"/>
              <a:gd name="connsiteY8400" fmla="*/ 6867747 h 6867747"/>
              <a:gd name="connsiteX8401" fmla="*/ 6841154 w 10243893"/>
              <a:gd name="connsiteY8401" fmla="*/ 6867747 h 6867747"/>
              <a:gd name="connsiteX8402" fmla="*/ 6841154 w 10243893"/>
              <a:gd name="connsiteY8402" fmla="*/ 6825553 h 6867747"/>
              <a:gd name="connsiteX8403" fmla="*/ 6758316 w 10243893"/>
              <a:gd name="connsiteY8403" fmla="*/ 6798586 h 6867747"/>
              <a:gd name="connsiteX8404" fmla="*/ 6758195 w 10243893"/>
              <a:gd name="connsiteY8404" fmla="*/ 6798586 h 6867747"/>
              <a:gd name="connsiteX8405" fmla="*/ 6708015 w 10243893"/>
              <a:gd name="connsiteY8405" fmla="*/ 6867747 h 6867747"/>
              <a:gd name="connsiteX8406" fmla="*/ 6683994 w 10243893"/>
              <a:gd name="connsiteY8406" fmla="*/ 6867747 h 6867747"/>
              <a:gd name="connsiteX8407" fmla="*/ 6633637 w 10243893"/>
              <a:gd name="connsiteY8407" fmla="*/ 6798344 h 6867747"/>
              <a:gd name="connsiteX8408" fmla="*/ 6633516 w 10243893"/>
              <a:gd name="connsiteY8408" fmla="*/ 6798344 h 6867747"/>
              <a:gd name="connsiteX8409" fmla="*/ 6550679 w 10243893"/>
              <a:gd name="connsiteY8409" fmla="*/ 6825312 h 6867747"/>
              <a:gd name="connsiteX8410" fmla="*/ 6550679 w 10243893"/>
              <a:gd name="connsiteY8410" fmla="*/ 6867747 h 6867747"/>
              <a:gd name="connsiteX8411" fmla="*/ 6532901 w 10243893"/>
              <a:gd name="connsiteY8411" fmla="*/ 6867747 h 6867747"/>
              <a:gd name="connsiteX8412" fmla="*/ 6532901 w 10243893"/>
              <a:gd name="connsiteY8412" fmla="*/ 6830874 h 6867747"/>
              <a:gd name="connsiteX8413" fmla="*/ 6419361 w 10243893"/>
              <a:gd name="connsiteY8413" fmla="*/ 6867747 h 6867747"/>
              <a:gd name="connsiteX8414" fmla="*/ 6360523 w 10243893"/>
              <a:gd name="connsiteY8414" fmla="*/ 6867747 h 6867747"/>
              <a:gd name="connsiteX8415" fmla="*/ 6532781 w 10243893"/>
              <a:gd name="connsiteY8415" fmla="*/ 6811768 h 6867747"/>
              <a:gd name="connsiteX8416" fmla="*/ 6532781 w 10243893"/>
              <a:gd name="connsiteY8416" fmla="*/ 6724698 h 6867747"/>
              <a:gd name="connsiteX8417" fmla="*/ 6449943 w 10243893"/>
              <a:gd name="connsiteY8417" fmla="*/ 6697851 h 6867747"/>
              <a:gd name="connsiteX8418" fmla="*/ 6449943 w 10243893"/>
              <a:gd name="connsiteY8418" fmla="*/ 6697730 h 6867747"/>
              <a:gd name="connsiteX8419" fmla="*/ 6326387 w 10243893"/>
              <a:gd name="connsiteY8419" fmla="*/ 6867747 h 6867747"/>
              <a:gd name="connsiteX8420" fmla="*/ 6303925 w 10243893"/>
              <a:gd name="connsiteY8420" fmla="*/ 6867747 h 6867747"/>
              <a:gd name="connsiteX8421" fmla="*/ 6431562 w 10243893"/>
              <a:gd name="connsiteY8421" fmla="*/ 6691925 h 6867747"/>
              <a:gd name="connsiteX8422" fmla="*/ 6196594 w 10243893"/>
              <a:gd name="connsiteY8422" fmla="*/ 6615618 h 6867747"/>
              <a:gd name="connsiteX8423" fmla="*/ 6196715 w 10243893"/>
              <a:gd name="connsiteY8423" fmla="*/ 6615739 h 6867747"/>
              <a:gd name="connsiteX8424" fmla="*/ 6051478 w 10243893"/>
              <a:gd name="connsiteY8424" fmla="*/ 6662902 h 6867747"/>
              <a:gd name="connsiteX8425" fmla="*/ 6051478 w 10243893"/>
              <a:gd name="connsiteY8425" fmla="*/ 6815516 h 6867747"/>
              <a:gd name="connsiteX8426" fmla="*/ 6089436 w 10243893"/>
              <a:gd name="connsiteY8426" fmla="*/ 6867747 h 6867747"/>
              <a:gd name="connsiteX8427" fmla="*/ 6066842 w 10243893"/>
              <a:gd name="connsiteY8427" fmla="*/ 6867747 h 6867747"/>
              <a:gd name="connsiteX8428" fmla="*/ 6051478 w 10243893"/>
              <a:gd name="connsiteY8428" fmla="*/ 6846596 h 6867747"/>
              <a:gd name="connsiteX8429" fmla="*/ 6051478 w 10243893"/>
              <a:gd name="connsiteY8429" fmla="*/ 6867747 h 6867747"/>
              <a:gd name="connsiteX8430" fmla="*/ 6033338 w 10243893"/>
              <a:gd name="connsiteY8430" fmla="*/ 6867747 h 6867747"/>
              <a:gd name="connsiteX8431" fmla="*/ 6033338 w 10243893"/>
              <a:gd name="connsiteY8431" fmla="*/ 6821442 h 6867747"/>
              <a:gd name="connsiteX8432" fmla="*/ 5888101 w 10243893"/>
              <a:gd name="connsiteY8432" fmla="*/ 6621665 h 6867747"/>
              <a:gd name="connsiteX8433" fmla="*/ 5888101 w 10243893"/>
              <a:gd name="connsiteY8433" fmla="*/ 6621544 h 6867747"/>
              <a:gd name="connsiteX8434" fmla="*/ 5742864 w 10243893"/>
              <a:gd name="connsiteY8434" fmla="*/ 6821442 h 6867747"/>
              <a:gd name="connsiteX8435" fmla="*/ 5742864 w 10243893"/>
              <a:gd name="connsiteY8435" fmla="*/ 6867747 h 6867747"/>
              <a:gd name="connsiteX8436" fmla="*/ 5724482 w 10243893"/>
              <a:gd name="connsiteY8436" fmla="*/ 6867747 h 6867747"/>
              <a:gd name="connsiteX8437" fmla="*/ 5724482 w 10243893"/>
              <a:gd name="connsiteY8437" fmla="*/ 6846233 h 6867747"/>
              <a:gd name="connsiteX8438" fmla="*/ 5708854 w 10243893"/>
              <a:gd name="connsiteY8438" fmla="*/ 6867747 h 6867747"/>
              <a:gd name="connsiteX8439" fmla="*/ 5686613 w 10243893"/>
              <a:gd name="connsiteY8439" fmla="*/ 6867747 h 6867747"/>
              <a:gd name="connsiteX8440" fmla="*/ 5724482 w 10243893"/>
              <a:gd name="connsiteY8440" fmla="*/ 6815638 h 6867747"/>
              <a:gd name="connsiteX8441" fmla="*/ 5724482 w 10243893"/>
              <a:gd name="connsiteY8441" fmla="*/ 6663023 h 6867747"/>
              <a:gd name="connsiteX8442" fmla="*/ 5579245 w 10243893"/>
              <a:gd name="connsiteY8442" fmla="*/ 6615860 h 6867747"/>
              <a:gd name="connsiteX8443" fmla="*/ 5579245 w 10243893"/>
              <a:gd name="connsiteY8443" fmla="*/ 6615739 h 6867747"/>
              <a:gd name="connsiteX8444" fmla="*/ 5344277 w 10243893"/>
              <a:gd name="connsiteY8444" fmla="*/ 6692046 h 6867747"/>
              <a:gd name="connsiteX8445" fmla="*/ 5471933 w 10243893"/>
              <a:gd name="connsiteY8445" fmla="*/ 6867747 h 6867747"/>
              <a:gd name="connsiteX8446" fmla="*/ 5449068 w 10243893"/>
              <a:gd name="connsiteY8446" fmla="*/ 6867747 h 6867747"/>
              <a:gd name="connsiteX8447" fmla="*/ 5325869 w 10243893"/>
              <a:gd name="connsiteY8447" fmla="*/ 6698223 h 6867747"/>
              <a:gd name="connsiteX8448" fmla="*/ 5325896 w 10243893"/>
              <a:gd name="connsiteY8448" fmla="*/ 6698214 h 6867747"/>
              <a:gd name="connsiteX8449" fmla="*/ 5325775 w 10243893"/>
              <a:gd name="connsiteY8449" fmla="*/ 6698093 h 6867747"/>
              <a:gd name="connsiteX8450" fmla="*/ 5325869 w 10243893"/>
              <a:gd name="connsiteY8450" fmla="*/ 6698223 h 6867747"/>
              <a:gd name="connsiteX8451" fmla="*/ 5243058 w 10243893"/>
              <a:gd name="connsiteY8451" fmla="*/ 6725060 h 6867747"/>
              <a:gd name="connsiteX8452" fmla="*/ 5243058 w 10243893"/>
              <a:gd name="connsiteY8452" fmla="*/ 6812130 h 6867747"/>
              <a:gd name="connsiteX8453" fmla="*/ 5414105 w 10243893"/>
              <a:gd name="connsiteY8453" fmla="*/ 6867747 h 6867747"/>
              <a:gd name="connsiteX8454" fmla="*/ 5355423 w 10243893"/>
              <a:gd name="connsiteY8454" fmla="*/ 6867747 h 6867747"/>
              <a:gd name="connsiteX8455" fmla="*/ 5243058 w 10243893"/>
              <a:gd name="connsiteY8455" fmla="*/ 6831237 h 6867747"/>
              <a:gd name="connsiteX8456" fmla="*/ 5243058 w 10243893"/>
              <a:gd name="connsiteY8456" fmla="*/ 6867747 h 6867747"/>
              <a:gd name="connsiteX8457" fmla="*/ 5224798 w 10243893"/>
              <a:gd name="connsiteY8457" fmla="*/ 6867747 h 6867747"/>
              <a:gd name="connsiteX8458" fmla="*/ 5224798 w 10243893"/>
              <a:gd name="connsiteY8458" fmla="*/ 6825433 h 6867747"/>
              <a:gd name="connsiteX8459" fmla="*/ 5141961 w 10243893"/>
              <a:gd name="connsiteY8459" fmla="*/ 6798465 h 6867747"/>
              <a:gd name="connsiteX8460" fmla="*/ 5141840 w 10243893"/>
              <a:gd name="connsiteY8460" fmla="*/ 6798465 h 6867747"/>
              <a:gd name="connsiteX8461" fmla="*/ 5091572 w 10243893"/>
              <a:gd name="connsiteY8461" fmla="*/ 6867747 h 6867747"/>
              <a:gd name="connsiteX8462" fmla="*/ 5067726 w 10243893"/>
              <a:gd name="connsiteY8462" fmla="*/ 6867747 h 6867747"/>
              <a:gd name="connsiteX8463" fmla="*/ 5017281 w 10243893"/>
              <a:gd name="connsiteY8463" fmla="*/ 6798224 h 6867747"/>
              <a:gd name="connsiteX8464" fmla="*/ 5017160 w 10243893"/>
              <a:gd name="connsiteY8464" fmla="*/ 6798224 h 6867747"/>
              <a:gd name="connsiteX8465" fmla="*/ 4934323 w 10243893"/>
              <a:gd name="connsiteY8465" fmla="*/ 6825191 h 6867747"/>
              <a:gd name="connsiteX8466" fmla="*/ 4934323 w 10243893"/>
              <a:gd name="connsiteY8466" fmla="*/ 6867747 h 6867747"/>
              <a:gd name="connsiteX8467" fmla="*/ 4917634 w 10243893"/>
              <a:gd name="connsiteY8467" fmla="*/ 6867747 h 6867747"/>
              <a:gd name="connsiteX8468" fmla="*/ 4917634 w 10243893"/>
              <a:gd name="connsiteY8468" fmla="*/ 6830874 h 6867747"/>
              <a:gd name="connsiteX8469" fmla="*/ 4804152 w 10243893"/>
              <a:gd name="connsiteY8469" fmla="*/ 6867747 h 6867747"/>
              <a:gd name="connsiteX8470" fmla="*/ 4745376 w 10243893"/>
              <a:gd name="connsiteY8470" fmla="*/ 6867747 h 6867747"/>
              <a:gd name="connsiteX8471" fmla="*/ 4917634 w 10243893"/>
              <a:gd name="connsiteY8471" fmla="*/ 6811768 h 6867747"/>
              <a:gd name="connsiteX8472" fmla="*/ 4917634 w 10243893"/>
              <a:gd name="connsiteY8472" fmla="*/ 6724698 h 6867747"/>
              <a:gd name="connsiteX8473" fmla="*/ 4834797 w 10243893"/>
              <a:gd name="connsiteY8473" fmla="*/ 6697851 h 6867747"/>
              <a:gd name="connsiteX8474" fmla="*/ 4834797 w 10243893"/>
              <a:gd name="connsiteY8474" fmla="*/ 6697730 h 6867747"/>
              <a:gd name="connsiteX8475" fmla="*/ 4711240 w 10243893"/>
              <a:gd name="connsiteY8475" fmla="*/ 6867747 h 6867747"/>
              <a:gd name="connsiteX8476" fmla="*/ 4688657 w 10243893"/>
              <a:gd name="connsiteY8476" fmla="*/ 6867747 h 6867747"/>
              <a:gd name="connsiteX8477" fmla="*/ 4816295 w 10243893"/>
              <a:gd name="connsiteY8477" fmla="*/ 6691925 h 6867747"/>
              <a:gd name="connsiteX8478" fmla="*/ 4581448 w 10243893"/>
              <a:gd name="connsiteY8478" fmla="*/ 6615618 h 6867747"/>
              <a:gd name="connsiteX8479" fmla="*/ 4581448 w 10243893"/>
              <a:gd name="connsiteY8479" fmla="*/ 6615739 h 6867747"/>
              <a:gd name="connsiteX8480" fmla="*/ 4436211 w 10243893"/>
              <a:gd name="connsiteY8480" fmla="*/ 6662902 h 6867747"/>
              <a:gd name="connsiteX8481" fmla="*/ 4436211 w 10243893"/>
              <a:gd name="connsiteY8481" fmla="*/ 6815516 h 6867747"/>
              <a:gd name="connsiteX8482" fmla="*/ 4474169 w 10243893"/>
              <a:gd name="connsiteY8482" fmla="*/ 6867747 h 6867747"/>
              <a:gd name="connsiteX8483" fmla="*/ 4451697 w 10243893"/>
              <a:gd name="connsiteY8483" fmla="*/ 6867747 h 6867747"/>
              <a:gd name="connsiteX8484" fmla="*/ 4436332 w 10243893"/>
              <a:gd name="connsiteY8484" fmla="*/ 6846596 h 6867747"/>
              <a:gd name="connsiteX8485" fmla="*/ 4436332 w 10243893"/>
              <a:gd name="connsiteY8485" fmla="*/ 6867747 h 6867747"/>
              <a:gd name="connsiteX8486" fmla="*/ 4418434 w 10243893"/>
              <a:gd name="connsiteY8486" fmla="*/ 6867747 h 6867747"/>
              <a:gd name="connsiteX8487" fmla="*/ 4418434 w 10243893"/>
              <a:gd name="connsiteY8487" fmla="*/ 6821442 h 6867747"/>
              <a:gd name="connsiteX8488" fmla="*/ 4273196 w 10243893"/>
              <a:gd name="connsiteY8488" fmla="*/ 6621665 h 6867747"/>
              <a:gd name="connsiteX8489" fmla="*/ 4273196 w 10243893"/>
              <a:gd name="connsiteY8489" fmla="*/ 6621544 h 6867747"/>
              <a:gd name="connsiteX8490" fmla="*/ 4127959 w 10243893"/>
              <a:gd name="connsiteY8490" fmla="*/ 6821442 h 6867747"/>
              <a:gd name="connsiteX8491" fmla="*/ 4127959 w 10243893"/>
              <a:gd name="connsiteY8491" fmla="*/ 6867747 h 6867747"/>
              <a:gd name="connsiteX8492" fmla="*/ 4109577 w 10243893"/>
              <a:gd name="connsiteY8492" fmla="*/ 6867747 h 6867747"/>
              <a:gd name="connsiteX8493" fmla="*/ 4109577 w 10243893"/>
              <a:gd name="connsiteY8493" fmla="*/ 6846233 h 6867747"/>
              <a:gd name="connsiteX8494" fmla="*/ 4093949 w 10243893"/>
              <a:gd name="connsiteY8494" fmla="*/ 6867747 h 6867747"/>
              <a:gd name="connsiteX8495" fmla="*/ 4071708 w 10243893"/>
              <a:gd name="connsiteY8495" fmla="*/ 6867747 h 6867747"/>
              <a:gd name="connsiteX8496" fmla="*/ 4109577 w 10243893"/>
              <a:gd name="connsiteY8496" fmla="*/ 6815638 h 6867747"/>
              <a:gd name="connsiteX8497" fmla="*/ 4109577 w 10243893"/>
              <a:gd name="connsiteY8497" fmla="*/ 6663023 h 6867747"/>
              <a:gd name="connsiteX8498" fmla="*/ 3964340 w 10243893"/>
              <a:gd name="connsiteY8498" fmla="*/ 6615860 h 6867747"/>
              <a:gd name="connsiteX8499" fmla="*/ 3964340 w 10243893"/>
              <a:gd name="connsiteY8499" fmla="*/ 6615739 h 6867747"/>
              <a:gd name="connsiteX8500" fmla="*/ 3729373 w 10243893"/>
              <a:gd name="connsiteY8500" fmla="*/ 6692046 h 6867747"/>
              <a:gd name="connsiteX8501" fmla="*/ 3857029 w 10243893"/>
              <a:gd name="connsiteY8501" fmla="*/ 6867747 h 6867747"/>
              <a:gd name="connsiteX8502" fmla="*/ 3834164 w 10243893"/>
              <a:gd name="connsiteY8502" fmla="*/ 6867747 h 6867747"/>
              <a:gd name="connsiteX8503" fmla="*/ 3710964 w 10243893"/>
              <a:gd name="connsiteY8503" fmla="*/ 6698223 h 6867747"/>
              <a:gd name="connsiteX8504" fmla="*/ 3710991 w 10243893"/>
              <a:gd name="connsiteY8504" fmla="*/ 6698214 h 6867747"/>
              <a:gd name="connsiteX8505" fmla="*/ 3710870 w 10243893"/>
              <a:gd name="connsiteY8505" fmla="*/ 6698093 h 6867747"/>
              <a:gd name="connsiteX8506" fmla="*/ 3710964 w 10243893"/>
              <a:gd name="connsiteY8506" fmla="*/ 6698223 h 6867747"/>
              <a:gd name="connsiteX8507" fmla="*/ 3628154 w 10243893"/>
              <a:gd name="connsiteY8507" fmla="*/ 6725060 h 6867747"/>
              <a:gd name="connsiteX8508" fmla="*/ 3628154 w 10243893"/>
              <a:gd name="connsiteY8508" fmla="*/ 6812130 h 6867747"/>
              <a:gd name="connsiteX8509" fmla="*/ 3799201 w 10243893"/>
              <a:gd name="connsiteY8509" fmla="*/ 6867747 h 6867747"/>
              <a:gd name="connsiteX8510" fmla="*/ 3740519 w 10243893"/>
              <a:gd name="connsiteY8510" fmla="*/ 6867747 h 6867747"/>
              <a:gd name="connsiteX8511" fmla="*/ 3628154 w 10243893"/>
              <a:gd name="connsiteY8511" fmla="*/ 6831237 h 6867747"/>
              <a:gd name="connsiteX8512" fmla="*/ 3628154 w 10243893"/>
              <a:gd name="connsiteY8512" fmla="*/ 6867747 h 6867747"/>
              <a:gd name="connsiteX8513" fmla="*/ 3609893 w 10243893"/>
              <a:gd name="connsiteY8513" fmla="*/ 6867747 h 6867747"/>
              <a:gd name="connsiteX8514" fmla="*/ 3609893 w 10243893"/>
              <a:gd name="connsiteY8514" fmla="*/ 6825433 h 6867747"/>
              <a:gd name="connsiteX8515" fmla="*/ 3527056 w 10243893"/>
              <a:gd name="connsiteY8515" fmla="*/ 6798465 h 6867747"/>
              <a:gd name="connsiteX8516" fmla="*/ 3476788 w 10243893"/>
              <a:gd name="connsiteY8516" fmla="*/ 6867747 h 6867747"/>
              <a:gd name="connsiteX8517" fmla="*/ 3452821 w 10243893"/>
              <a:gd name="connsiteY8517" fmla="*/ 6867747 h 6867747"/>
              <a:gd name="connsiteX8518" fmla="*/ 3402377 w 10243893"/>
              <a:gd name="connsiteY8518" fmla="*/ 6798224 h 6867747"/>
              <a:gd name="connsiteX8519" fmla="*/ 3402256 w 10243893"/>
              <a:gd name="connsiteY8519" fmla="*/ 6798224 h 6867747"/>
              <a:gd name="connsiteX8520" fmla="*/ 3319418 w 10243893"/>
              <a:gd name="connsiteY8520" fmla="*/ 6825191 h 6867747"/>
              <a:gd name="connsiteX8521" fmla="*/ 3319418 w 10243893"/>
              <a:gd name="connsiteY8521" fmla="*/ 6867747 h 6867747"/>
              <a:gd name="connsiteX8522" fmla="*/ 3302004 w 10243893"/>
              <a:gd name="connsiteY8522" fmla="*/ 6867747 h 6867747"/>
              <a:gd name="connsiteX8523" fmla="*/ 3302004 w 10243893"/>
              <a:gd name="connsiteY8523" fmla="*/ 6830995 h 6867747"/>
              <a:gd name="connsiteX8524" fmla="*/ 3188895 w 10243893"/>
              <a:gd name="connsiteY8524" fmla="*/ 6867747 h 6867747"/>
              <a:gd name="connsiteX8525" fmla="*/ 3130118 w 10243893"/>
              <a:gd name="connsiteY8525" fmla="*/ 6867747 h 6867747"/>
              <a:gd name="connsiteX8526" fmla="*/ 3302004 w 10243893"/>
              <a:gd name="connsiteY8526" fmla="*/ 6811889 h 6867747"/>
              <a:gd name="connsiteX8527" fmla="*/ 3302004 w 10243893"/>
              <a:gd name="connsiteY8527" fmla="*/ 6724819 h 6867747"/>
              <a:gd name="connsiteX8528" fmla="*/ 3219167 w 10243893"/>
              <a:gd name="connsiteY8528" fmla="*/ 6697972 h 6867747"/>
              <a:gd name="connsiteX8529" fmla="*/ 3219046 w 10243893"/>
              <a:gd name="connsiteY8529" fmla="*/ 6697851 h 6867747"/>
              <a:gd name="connsiteX8530" fmla="*/ 3095688 w 10243893"/>
              <a:gd name="connsiteY8530" fmla="*/ 6867747 h 6867747"/>
              <a:gd name="connsiteX8531" fmla="*/ 3073115 w 10243893"/>
              <a:gd name="connsiteY8531" fmla="*/ 6867747 h 6867747"/>
              <a:gd name="connsiteX8532" fmla="*/ 3200665 w 10243893"/>
              <a:gd name="connsiteY8532" fmla="*/ 6692046 h 6867747"/>
              <a:gd name="connsiteX8533" fmla="*/ 2965818 w 10243893"/>
              <a:gd name="connsiteY8533" fmla="*/ 6615739 h 6867747"/>
              <a:gd name="connsiteX8534" fmla="*/ 2965818 w 10243893"/>
              <a:gd name="connsiteY8534" fmla="*/ 6615860 h 6867747"/>
              <a:gd name="connsiteX8535" fmla="*/ 2820581 w 10243893"/>
              <a:gd name="connsiteY8535" fmla="*/ 6663023 h 6867747"/>
              <a:gd name="connsiteX8536" fmla="*/ 2820581 w 10243893"/>
              <a:gd name="connsiteY8536" fmla="*/ 6815638 h 6867747"/>
              <a:gd name="connsiteX8537" fmla="*/ 2858451 w 10243893"/>
              <a:gd name="connsiteY8537" fmla="*/ 6867747 h 6867747"/>
              <a:gd name="connsiteX8538" fmla="*/ 2835978 w 10243893"/>
              <a:gd name="connsiteY8538" fmla="*/ 6867747 h 6867747"/>
              <a:gd name="connsiteX8539" fmla="*/ 2820701 w 10243893"/>
              <a:gd name="connsiteY8539" fmla="*/ 6846716 h 6867747"/>
              <a:gd name="connsiteX8540" fmla="*/ 2820701 w 10243893"/>
              <a:gd name="connsiteY8540" fmla="*/ 6867747 h 6867747"/>
              <a:gd name="connsiteX8541" fmla="*/ 2803046 w 10243893"/>
              <a:gd name="connsiteY8541" fmla="*/ 6867747 h 6867747"/>
              <a:gd name="connsiteX8542" fmla="*/ 2803046 w 10243893"/>
              <a:gd name="connsiteY8542" fmla="*/ 6821200 h 6867747"/>
              <a:gd name="connsiteX8543" fmla="*/ 2657808 w 10243893"/>
              <a:gd name="connsiteY8543" fmla="*/ 6621423 h 6867747"/>
              <a:gd name="connsiteX8544" fmla="*/ 2657808 w 10243893"/>
              <a:gd name="connsiteY8544" fmla="*/ 6621302 h 6867747"/>
              <a:gd name="connsiteX8545" fmla="*/ 2512571 w 10243893"/>
              <a:gd name="connsiteY8545" fmla="*/ 6821200 h 6867747"/>
              <a:gd name="connsiteX8546" fmla="*/ 2512571 w 10243893"/>
              <a:gd name="connsiteY8546" fmla="*/ 6867747 h 6867747"/>
              <a:gd name="connsiteX8547" fmla="*/ 2494552 w 10243893"/>
              <a:gd name="connsiteY8547" fmla="*/ 6867747 h 6867747"/>
              <a:gd name="connsiteX8548" fmla="*/ 2494552 w 10243893"/>
              <a:gd name="connsiteY8548" fmla="*/ 6845990 h 6867747"/>
              <a:gd name="connsiteX8549" fmla="*/ 2478748 w 10243893"/>
              <a:gd name="connsiteY8549" fmla="*/ 6867747 h 6867747"/>
              <a:gd name="connsiteX8550" fmla="*/ 2456507 w 10243893"/>
              <a:gd name="connsiteY8550" fmla="*/ 6867747 h 6867747"/>
              <a:gd name="connsiteX8551" fmla="*/ 2494552 w 10243893"/>
              <a:gd name="connsiteY8551" fmla="*/ 6815395 h 6867747"/>
              <a:gd name="connsiteX8552" fmla="*/ 2494552 w 10243893"/>
              <a:gd name="connsiteY8552" fmla="*/ 6662781 h 6867747"/>
              <a:gd name="connsiteX8553" fmla="*/ 2349315 w 10243893"/>
              <a:gd name="connsiteY8553" fmla="*/ 6615618 h 6867747"/>
              <a:gd name="connsiteX8554" fmla="*/ 2349315 w 10243893"/>
              <a:gd name="connsiteY8554" fmla="*/ 6615497 h 6867747"/>
              <a:gd name="connsiteX8555" fmla="*/ 2114347 w 10243893"/>
              <a:gd name="connsiteY8555" fmla="*/ 6691804 h 6867747"/>
              <a:gd name="connsiteX8556" fmla="*/ 2242181 w 10243893"/>
              <a:gd name="connsiteY8556" fmla="*/ 6867747 h 6867747"/>
              <a:gd name="connsiteX8557" fmla="*/ 2219138 w 10243893"/>
              <a:gd name="connsiteY8557" fmla="*/ 6867747 h 6867747"/>
              <a:gd name="connsiteX8558" fmla="*/ 2095939 w 10243893"/>
              <a:gd name="connsiteY8558" fmla="*/ 6698223 h 6867747"/>
              <a:gd name="connsiteX8559" fmla="*/ 2095966 w 10243893"/>
              <a:gd name="connsiteY8559" fmla="*/ 6698214 h 6867747"/>
              <a:gd name="connsiteX8560" fmla="*/ 2095845 w 10243893"/>
              <a:gd name="connsiteY8560" fmla="*/ 6698093 h 6867747"/>
              <a:gd name="connsiteX8561" fmla="*/ 2095939 w 10243893"/>
              <a:gd name="connsiteY8561" fmla="*/ 6698223 h 6867747"/>
              <a:gd name="connsiteX8562" fmla="*/ 2013128 w 10243893"/>
              <a:gd name="connsiteY8562" fmla="*/ 6725060 h 6867747"/>
              <a:gd name="connsiteX8563" fmla="*/ 2013128 w 10243893"/>
              <a:gd name="connsiteY8563" fmla="*/ 6812130 h 6867747"/>
              <a:gd name="connsiteX8564" fmla="*/ 2184175 w 10243893"/>
              <a:gd name="connsiteY8564" fmla="*/ 6867747 h 6867747"/>
              <a:gd name="connsiteX8565" fmla="*/ 2126297 w 10243893"/>
              <a:gd name="connsiteY8565" fmla="*/ 6867747 h 6867747"/>
              <a:gd name="connsiteX8566" fmla="*/ 2013128 w 10243893"/>
              <a:gd name="connsiteY8566" fmla="*/ 6830995 h 6867747"/>
              <a:gd name="connsiteX8567" fmla="*/ 2013128 w 10243893"/>
              <a:gd name="connsiteY8567" fmla="*/ 6867747 h 6867747"/>
              <a:gd name="connsiteX8568" fmla="*/ 1994989 w 10243893"/>
              <a:gd name="connsiteY8568" fmla="*/ 6867747 h 6867747"/>
              <a:gd name="connsiteX8569" fmla="*/ 1994989 w 10243893"/>
              <a:gd name="connsiteY8569" fmla="*/ 6825433 h 6867747"/>
              <a:gd name="connsiteX8570" fmla="*/ 1912151 w 10243893"/>
              <a:gd name="connsiteY8570" fmla="*/ 6798465 h 6867747"/>
              <a:gd name="connsiteX8571" fmla="*/ 1912030 w 10243893"/>
              <a:gd name="connsiteY8571" fmla="*/ 6798465 h 6867747"/>
              <a:gd name="connsiteX8572" fmla="*/ 1861763 w 10243893"/>
              <a:gd name="connsiteY8572" fmla="*/ 6867747 h 6867747"/>
              <a:gd name="connsiteX8573" fmla="*/ 1837917 w 10243893"/>
              <a:gd name="connsiteY8573" fmla="*/ 6867747 h 6867747"/>
              <a:gd name="connsiteX8574" fmla="*/ 1787472 w 10243893"/>
              <a:gd name="connsiteY8574" fmla="*/ 6798224 h 6867747"/>
              <a:gd name="connsiteX8575" fmla="*/ 1787351 w 10243893"/>
              <a:gd name="connsiteY8575" fmla="*/ 6798224 h 6867747"/>
              <a:gd name="connsiteX8576" fmla="*/ 1704514 w 10243893"/>
              <a:gd name="connsiteY8576" fmla="*/ 6825191 h 6867747"/>
              <a:gd name="connsiteX8577" fmla="*/ 1704514 w 10243893"/>
              <a:gd name="connsiteY8577" fmla="*/ 6867747 h 6867747"/>
              <a:gd name="connsiteX8578" fmla="*/ 1687221 w 10243893"/>
              <a:gd name="connsiteY8578" fmla="*/ 6867747 h 6867747"/>
              <a:gd name="connsiteX8579" fmla="*/ 1687221 w 10243893"/>
              <a:gd name="connsiteY8579" fmla="*/ 6830995 h 6867747"/>
              <a:gd name="connsiteX8580" fmla="*/ 1574053 w 10243893"/>
              <a:gd name="connsiteY8580" fmla="*/ 6867747 h 6867747"/>
              <a:gd name="connsiteX8581" fmla="*/ 1515214 w 10243893"/>
              <a:gd name="connsiteY8581" fmla="*/ 6867747 h 6867747"/>
              <a:gd name="connsiteX8582" fmla="*/ 1687100 w 10243893"/>
              <a:gd name="connsiteY8582" fmla="*/ 6811889 h 6867747"/>
              <a:gd name="connsiteX8583" fmla="*/ 1687100 w 10243893"/>
              <a:gd name="connsiteY8583" fmla="*/ 6724819 h 6867747"/>
              <a:gd name="connsiteX8584" fmla="*/ 1604263 w 10243893"/>
              <a:gd name="connsiteY8584" fmla="*/ 6697972 h 6867747"/>
              <a:gd name="connsiteX8585" fmla="*/ 1604263 w 10243893"/>
              <a:gd name="connsiteY8585" fmla="*/ 6697851 h 6867747"/>
              <a:gd name="connsiteX8586" fmla="*/ 1480794 w 10243893"/>
              <a:gd name="connsiteY8586" fmla="*/ 6867747 h 6867747"/>
              <a:gd name="connsiteX8587" fmla="*/ 1458332 w 10243893"/>
              <a:gd name="connsiteY8587" fmla="*/ 6867747 h 6867747"/>
              <a:gd name="connsiteX8588" fmla="*/ 1585881 w 10243893"/>
              <a:gd name="connsiteY8588" fmla="*/ 6692046 h 6867747"/>
              <a:gd name="connsiteX8589" fmla="*/ 1350913 w 10243893"/>
              <a:gd name="connsiteY8589" fmla="*/ 6615739 h 6867747"/>
              <a:gd name="connsiteX8590" fmla="*/ 1351034 w 10243893"/>
              <a:gd name="connsiteY8590" fmla="*/ 6615860 h 6867747"/>
              <a:gd name="connsiteX8591" fmla="*/ 1205797 w 10243893"/>
              <a:gd name="connsiteY8591" fmla="*/ 6663023 h 6867747"/>
              <a:gd name="connsiteX8592" fmla="*/ 1205797 w 10243893"/>
              <a:gd name="connsiteY8592" fmla="*/ 6815638 h 6867747"/>
              <a:gd name="connsiteX8593" fmla="*/ 1243667 w 10243893"/>
              <a:gd name="connsiteY8593" fmla="*/ 6867747 h 6867747"/>
              <a:gd name="connsiteX8594" fmla="*/ 1221074 w 10243893"/>
              <a:gd name="connsiteY8594" fmla="*/ 6867747 h 6867747"/>
              <a:gd name="connsiteX8595" fmla="*/ 1205797 w 10243893"/>
              <a:gd name="connsiteY8595" fmla="*/ 6846716 h 6867747"/>
              <a:gd name="connsiteX8596" fmla="*/ 1205797 w 10243893"/>
              <a:gd name="connsiteY8596" fmla="*/ 6867747 h 6867747"/>
              <a:gd name="connsiteX8597" fmla="*/ 1187657 w 10243893"/>
              <a:gd name="connsiteY8597" fmla="*/ 6867747 h 6867747"/>
              <a:gd name="connsiteX8598" fmla="*/ 1187657 w 10243893"/>
              <a:gd name="connsiteY8598" fmla="*/ 6821442 h 6867747"/>
              <a:gd name="connsiteX8599" fmla="*/ 1042420 w 10243893"/>
              <a:gd name="connsiteY8599" fmla="*/ 6621665 h 6867747"/>
              <a:gd name="connsiteX8600" fmla="*/ 1042420 w 10243893"/>
              <a:gd name="connsiteY8600" fmla="*/ 6621544 h 6867747"/>
              <a:gd name="connsiteX8601" fmla="*/ 897183 w 10243893"/>
              <a:gd name="connsiteY8601" fmla="*/ 6821442 h 6867747"/>
              <a:gd name="connsiteX8602" fmla="*/ 897183 w 10243893"/>
              <a:gd name="connsiteY8602" fmla="*/ 6867747 h 6867747"/>
              <a:gd name="connsiteX8603" fmla="*/ 879164 w 10243893"/>
              <a:gd name="connsiteY8603" fmla="*/ 6867747 h 6867747"/>
              <a:gd name="connsiteX8604" fmla="*/ 879164 w 10243893"/>
              <a:gd name="connsiteY8604" fmla="*/ 6846233 h 6867747"/>
              <a:gd name="connsiteX8605" fmla="*/ 863536 w 10243893"/>
              <a:gd name="connsiteY8605" fmla="*/ 6867747 h 6867747"/>
              <a:gd name="connsiteX8606" fmla="*/ 841602 w 10243893"/>
              <a:gd name="connsiteY8606" fmla="*/ 6867747 h 6867747"/>
              <a:gd name="connsiteX8607" fmla="*/ 879648 w 10243893"/>
              <a:gd name="connsiteY8607" fmla="*/ 6815395 h 6867747"/>
              <a:gd name="connsiteX8608" fmla="*/ 879648 w 10243893"/>
              <a:gd name="connsiteY8608" fmla="*/ 6662781 h 6867747"/>
              <a:gd name="connsiteX8609" fmla="*/ 734410 w 10243893"/>
              <a:gd name="connsiteY8609" fmla="*/ 6615618 h 6867747"/>
              <a:gd name="connsiteX8610" fmla="*/ 734410 w 10243893"/>
              <a:gd name="connsiteY8610" fmla="*/ 6615497 h 6867747"/>
              <a:gd name="connsiteX8611" fmla="*/ 499443 w 10243893"/>
              <a:gd name="connsiteY8611" fmla="*/ 6691804 h 6867747"/>
              <a:gd name="connsiteX8612" fmla="*/ 627276 w 10243893"/>
              <a:gd name="connsiteY8612" fmla="*/ 6867747 h 6867747"/>
              <a:gd name="connsiteX8613" fmla="*/ 604234 w 10243893"/>
              <a:gd name="connsiteY8613" fmla="*/ 6867747 h 6867747"/>
              <a:gd name="connsiteX8614" fmla="*/ 481034 w 10243893"/>
              <a:gd name="connsiteY8614" fmla="*/ 6698223 h 6867747"/>
              <a:gd name="connsiteX8615" fmla="*/ 481061 w 10243893"/>
              <a:gd name="connsiteY8615" fmla="*/ 6698214 h 6867747"/>
              <a:gd name="connsiteX8616" fmla="*/ 480940 w 10243893"/>
              <a:gd name="connsiteY8616" fmla="*/ 6698093 h 6867747"/>
              <a:gd name="connsiteX8617" fmla="*/ 481034 w 10243893"/>
              <a:gd name="connsiteY8617" fmla="*/ 6698223 h 6867747"/>
              <a:gd name="connsiteX8618" fmla="*/ 398224 w 10243893"/>
              <a:gd name="connsiteY8618" fmla="*/ 6725060 h 6867747"/>
              <a:gd name="connsiteX8619" fmla="*/ 398224 w 10243893"/>
              <a:gd name="connsiteY8619" fmla="*/ 6812130 h 6867747"/>
              <a:gd name="connsiteX8620" fmla="*/ 569271 w 10243893"/>
              <a:gd name="connsiteY8620" fmla="*/ 6867747 h 6867747"/>
              <a:gd name="connsiteX8621" fmla="*/ 511392 w 10243893"/>
              <a:gd name="connsiteY8621" fmla="*/ 6867747 h 6867747"/>
              <a:gd name="connsiteX8622" fmla="*/ 398224 w 10243893"/>
              <a:gd name="connsiteY8622" fmla="*/ 6830995 h 6867747"/>
              <a:gd name="connsiteX8623" fmla="*/ 398224 w 10243893"/>
              <a:gd name="connsiteY8623" fmla="*/ 6867747 h 6867747"/>
              <a:gd name="connsiteX8624" fmla="*/ 380084 w 10243893"/>
              <a:gd name="connsiteY8624" fmla="*/ 6867747 h 6867747"/>
              <a:gd name="connsiteX8625" fmla="*/ 380084 w 10243893"/>
              <a:gd name="connsiteY8625" fmla="*/ 6825433 h 6867747"/>
              <a:gd name="connsiteX8626" fmla="*/ 297247 w 10243893"/>
              <a:gd name="connsiteY8626" fmla="*/ 6798465 h 6867747"/>
              <a:gd name="connsiteX8627" fmla="*/ 297126 w 10243893"/>
              <a:gd name="connsiteY8627" fmla="*/ 6798465 h 6867747"/>
              <a:gd name="connsiteX8628" fmla="*/ 246858 w 10243893"/>
              <a:gd name="connsiteY8628" fmla="*/ 6867747 h 6867747"/>
              <a:gd name="connsiteX8629" fmla="*/ 223099 w 10243893"/>
              <a:gd name="connsiteY8629" fmla="*/ 6867747 h 6867747"/>
              <a:gd name="connsiteX8630" fmla="*/ 172568 w 10243893"/>
              <a:gd name="connsiteY8630" fmla="*/ 6798102 h 6867747"/>
              <a:gd name="connsiteX8631" fmla="*/ 172447 w 10243893"/>
              <a:gd name="connsiteY8631" fmla="*/ 6798102 h 6867747"/>
              <a:gd name="connsiteX8632" fmla="*/ 89609 w 10243893"/>
              <a:gd name="connsiteY8632" fmla="*/ 6825070 h 6867747"/>
              <a:gd name="connsiteX8633" fmla="*/ 89609 w 10243893"/>
              <a:gd name="connsiteY8633" fmla="*/ 6867747 h 6867747"/>
              <a:gd name="connsiteX8634" fmla="*/ 71712 w 10243893"/>
              <a:gd name="connsiteY8634" fmla="*/ 6867747 h 6867747"/>
              <a:gd name="connsiteX8635" fmla="*/ 71712 w 10243893"/>
              <a:gd name="connsiteY8635" fmla="*/ 6831963 h 6867747"/>
              <a:gd name="connsiteX8636" fmla="*/ 0 w 10243893"/>
              <a:gd name="connsiteY8636" fmla="*/ 6855302 h 6867747"/>
              <a:gd name="connsiteX8637" fmla="*/ 0 w 10243893"/>
              <a:gd name="connsiteY8637" fmla="*/ 6836316 h 6867747"/>
              <a:gd name="connsiteX8638" fmla="*/ 71712 w 10243893"/>
              <a:gd name="connsiteY8638" fmla="*/ 6812977 h 6867747"/>
              <a:gd name="connsiteX8639" fmla="*/ 71712 w 10243893"/>
              <a:gd name="connsiteY8639" fmla="*/ 6725907 h 6867747"/>
              <a:gd name="connsiteX8640" fmla="*/ 0 w 10243893"/>
              <a:gd name="connsiteY8640" fmla="*/ 6702567 h 6867747"/>
              <a:gd name="connsiteX8641" fmla="*/ 0 w 10243893"/>
              <a:gd name="connsiteY8641" fmla="*/ 6683581 h 6867747"/>
              <a:gd name="connsiteX8642" fmla="*/ 89730 w 10243893"/>
              <a:gd name="connsiteY8642" fmla="*/ 6712726 h 6867747"/>
              <a:gd name="connsiteX8643" fmla="*/ 89730 w 10243893"/>
              <a:gd name="connsiteY8643" fmla="*/ 6807051 h 6867747"/>
              <a:gd name="connsiteX8644" fmla="*/ 179461 w 10243893"/>
              <a:gd name="connsiteY8644" fmla="*/ 6777907 h 6867747"/>
              <a:gd name="connsiteX8645" fmla="*/ 234968 w 10243893"/>
              <a:gd name="connsiteY8645" fmla="*/ 6854214 h 6867747"/>
              <a:gd name="connsiteX8646" fmla="*/ 290475 w 10243893"/>
              <a:gd name="connsiteY8646" fmla="*/ 6777907 h 6867747"/>
              <a:gd name="connsiteX8647" fmla="*/ 380205 w 10243893"/>
              <a:gd name="connsiteY8647" fmla="*/ 6807051 h 6867747"/>
              <a:gd name="connsiteX8648" fmla="*/ 380205 w 10243893"/>
              <a:gd name="connsiteY8648" fmla="*/ 6712726 h 6867747"/>
              <a:gd name="connsiteX8649" fmla="*/ 469936 w 10243893"/>
              <a:gd name="connsiteY8649" fmla="*/ 6683581 h 6867747"/>
              <a:gd name="connsiteX8650" fmla="*/ 414428 w 10243893"/>
              <a:gd name="connsiteY8650" fmla="*/ 6607274 h 6867747"/>
              <a:gd name="connsiteX8651" fmla="*/ 469936 w 10243893"/>
              <a:gd name="connsiteY8651" fmla="*/ 6530967 h 6867747"/>
              <a:gd name="connsiteX8652" fmla="*/ 380205 w 10243893"/>
              <a:gd name="connsiteY8652" fmla="*/ 6501823 h 6867747"/>
              <a:gd name="connsiteX8653" fmla="*/ 380205 w 10243893"/>
              <a:gd name="connsiteY8653" fmla="*/ 6407497 h 6867747"/>
              <a:gd name="connsiteX8654" fmla="*/ 290475 w 10243893"/>
              <a:gd name="connsiteY8654" fmla="*/ 6436641 h 6867747"/>
              <a:gd name="connsiteX8655" fmla="*/ 234968 w 10243893"/>
              <a:gd name="connsiteY8655" fmla="*/ 6360334 h 6867747"/>
              <a:gd name="connsiteX8656" fmla="*/ 179461 w 10243893"/>
              <a:gd name="connsiteY8656" fmla="*/ 6436641 h 6867747"/>
              <a:gd name="connsiteX8657" fmla="*/ 89730 w 10243893"/>
              <a:gd name="connsiteY8657" fmla="*/ 6407497 h 6867747"/>
              <a:gd name="connsiteX8658" fmla="*/ 89730 w 10243893"/>
              <a:gd name="connsiteY8658" fmla="*/ 6501823 h 6867747"/>
              <a:gd name="connsiteX8659" fmla="*/ 0 w 10243893"/>
              <a:gd name="connsiteY8659" fmla="*/ 6530967 h 6867747"/>
              <a:gd name="connsiteX8660" fmla="*/ 0 w 10243893"/>
              <a:gd name="connsiteY8660" fmla="*/ 6511981 h 6867747"/>
              <a:gd name="connsiteX8661" fmla="*/ 71712 w 10243893"/>
              <a:gd name="connsiteY8661" fmla="*/ 6488641 h 6867747"/>
              <a:gd name="connsiteX8662" fmla="*/ 71712 w 10243893"/>
              <a:gd name="connsiteY8662" fmla="*/ 6401571 h 6867747"/>
              <a:gd name="connsiteX8663" fmla="*/ 0 w 10243893"/>
              <a:gd name="connsiteY8663" fmla="*/ 6378232 h 6867747"/>
              <a:gd name="connsiteX8664" fmla="*/ 0 w 10243893"/>
              <a:gd name="connsiteY8664" fmla="*/ 6359246 h 6867747"/>
              <a:gd name="connsiteX8665" fmla="*/ 71712 w 10243893"/>
              <a:gd name="connsiteY8665" fmla="*/ 6382586 h 6867747"/>
              <a:gd name="connsiteX8666" fmla="*/ 71712 w 10243893"/>
              <a:gd name="connsiteY8666" fmla="*/ 6135525 h 6867747"/>
              <a:gd name="connsiteX8667" fmla="*/ 0 w 10243893"/>
              <a:gd name="connsiteY8667" fmla="*/ 6036846 h 6867747"/>
              <a:gd name="connsiteX8668" fmla="*/ 0 w 10243893"/>
              <a:gd name="connsiteY8668" fmla="*/ 6006129 h 6867747"/>
              <a:gd name="connsiteX8669" fmla="*/ 71712 w 10243893"/>
              <a:gd name="connsiteY8669" fmla="*/ 6104808 h 6867747"/>
              <a:gd name="connsiteX8670" fmla="*/ 71712 w 10243893"/>
              <a:gd name="connsiteY8670" fmla="*/ 5963924 h 6867747"/>
              <a:gd name="connsiteX8671" fmla="*/ 205824 w 10243893"/>
              <a:gd name="connsiteY8671" fmla="*/ 5920389 h 6867747"/>
              <a:gd name="connsiteX8672" fmla="*/ 71712 w 10243893"/>
              <a:gd name="connsiteY8672" fmla="*/ 5876854 h 6867747"/>
              <a:gd name="connsiteX8673" fmla="*/ 71712 w 10243893"/>
              <a:gd name="connsiteY8673" fmla="*/ 5735971 h 6867747"/>
              <a:gd name="connsiteX8674" fmla="*/ 0 w 10243893"/>
              <a:gd name="connsiteY8674" fmla="*/ 5834650 h 6867747"/>
              <a:gd name="connsiteX8675" fmla="*/ 0 w 10243893"/>
              <a:gd name="connsiteY8675" fmla="*/ 5803933 h 6867747"/>
              <a:gd name="connsiteX8676" fmla="*/ 71712 w 10243893"/>
              <a:gd name="connsiteY8676" fmla="*/ 5705254 h 6867747"/>
              <a:gd name="connsiteX8677" fmla="*/ 71712 w 10243893"/>
              <a:gd name="connsiteY8677" fmla="*/ 5552640 h 6867747"/>
              <a:gd name="connsiteX8678" fmla="*/ 0 w 10243893"/>
              <a:gd name="connsiteY8678" fmla="*/ 5529301 h 6867747"/>
              <a:gd name="connsiteX8679" fmla="*/ 0 w 10243893"/>
              <a:gd name="connsiteY8679" fmla="*/ 5510314 h 6867747"/>
              <a:gd name="connsiteX8680" fmla="*/ 89730 w 10243893"/>
              <a:gd name="connsiteY8680" fmla="*/ 5539459 h 6867747"/>
              <a:gd name="connsiteX8681" fmla="*/ 89730 w 10243893"/>
              <a:gd name="connsiteY8681" fmla="*/ 5680343 h 6867747"/>
              <a:gd name="connsiteX8682" fmla="*/ 223842 w 10243893"/>
              <a:gd name="connsiteY8682" fmla="*/ 5495803 h 6867747"/>
              <a:gd name="connsiteX8683" fmla="*/ 89730 w 10243893"/>
              <a:gd name="connsiteY8683" fmla="*/ 5311384 h 6867747"/>
              <a:gd name="connsiteX8684" fmla="*/ 89730 w 10243893"/>
              <a:gd name="connsiteY8684" fmla="*/ 5452268 h 6867747"/>
              <a:gd name="connsiteX8685" fmla="*/ 0 w 10243893"/>
              <a:gd name="connsiteY8685" fmla="*/ 5481412 h 6867747"/>
              <a:gd name="connsiteX8686" fmla="*/ 0 w 10243893"/>
              <a:gd name="connsiteY8686" fmla="*/ 5462426 h 6867747"/>
              <a:gd name="connsiteX8687" fmla="*/ 71712 w 10243893"/>
              <a:gd name="connsiteY8687" fmla="*/ 5439087 h 6867747"/>
              <a:gd name="connsiteX8688" fmla="*/ 71712 w 10243893"/>
              <a:gd name="connsiteY8688" fmla="*/ 5286473 h 6867747"/>
              <a:gd name="connsiteX8689" fmla="*/ 0 w 10243893"/>
              <a:gd name="connsiteY8689" fmla="*/ 5187793 h 6867747"/>
              <a:gd name="connsiteX8690" fmla="*/ 0 w 10243893"/>
              <a:gd name="connsiteY8690" fmla="*/ 5157077 h 6867747"/>
              <a:gd name="connsiteX8691" fmla="*/ 71712 w 10243893"/>
              <a:gd name="connsiteY8691" fmla="*/ 5255756 h 6867747"/>
              <a:gd name="connsiteX8692" fmla="*/ 71712 w 10243893"/>
              <a:gd name="connsiteY8692" fmla="*/ 5114872 h 6867747"/>
              <a:gd name="connsiteX8693" fmla="*/ 205824 w 10243893"/>
              <a:gd name="connsiteY8693" fmla="*/ 5071337 h 6867747"/>
              <a:gd name="connsiteX8694" fmla="*/ 71712 w 10243893"/>
              <a:gd name="connsiteY8694" fmla="*/ 5027802 h 6867747"/>
              <a:gd name="connsiteX8695" fmla="*/ 71712 w 10243893"/>
              <a:gd name="connsiteY8695" fmla="*/ 4886918 h 6867747"/>
              <a:gd name="connsiteX8696" fmla="*/ 0 w 10243893"/>
              <a:gd name="connsiteY8696" fmla="*/ 4985598 h 6867747"/>
              <a:gd name="connsiteX8697" fmla="*/ 0 w 10243893"/>
              <a:gd name="connsiteY8697" fmla="*/ 4954881 h 6867747"/>
              <a:gd name="connsiteX8698" fmla="*/ 71712 w 10243893"/>
              <a:gd name="connsiteY8698" fmla="*/ 4856202 h 6867747"/>
              <a:gd name="connsiteX8699" fmla="*/ 71712 w 10243893"/>
              <a:gd name="connsiteY8699" fmla="*/ 4609141 h 6867747"/>
              <a:gd name="connsiteX8700" fmla="*/ 0 w 10243893"/>
              <a:gd name="connsiteY8700" fmla="*/ 4632481 h 6867747"/>
              <a:gd name="connsiteX8701" fmla="*/ 0 w 10243893"/>
              <a:gd name="connsiteY8701" fmla="*/ 4613495 h 6867747"/>
              <a:gd name="connsiteX8702" fmla="*/ 71712 w 10243893"/>
              <a:gd name="connsiteY8702" fmla="*/ 4590155 h 6867747"/>
              <a:gd name="connsiteX8703" fmla="*/ 71712 w 10243893"/>
              <a:gd name="connsiteY8703" fmla="*/ 4503085 h 6867747"/>
              <a:gd name="connsiteX8704" fmla="*/ 0 w 10243893"/>
              <a:gd name="connsiteY8704" fmla="*/ 4479746 h 6867747"/>
              <a:gd name="connsiteX8705" fmla="*/ 0 w 10243893"/>
              <a:gd name="connsiteY8705" fmla="*/ 4460759 h 6867747"/>
              <a:gd name="connsiteX8706" fmla="*/ 89730 w 10243893"/>
              <a:gd name="connsiteY8706" fmla="*/ 4489904 h 6867747"/>
              <a:gd name="connsiteX8707" fmla="*/ 89730 w 10243893"/>
              <a:gd name="connsiteY8707" fmla="*/ 4584230 h 6867747"/>
              <a:gd name="connsiteX8708" fmla="*/ 179461 w 10243893"/>
              <a:gd name="connsiteY8708" fmla="*/ 4555085 h 6867747"/>
              <a:gd name="connsiteX8709" fmla="*/ 234968 w 10243893"/>
              <a:gd name="connsiteY8709" fmla="*/ 4631392 h 6867747"/>
              <a:gd name="connsiteX8710" fmla="*/ 290475 w 10243893"/>
              <a:gd name="connsiteY8710" fmla="*/ 4555085 h 6867747"/>
              <a:gd name="connsiteX8711" fmla="*/ 380205 w 10243893"/>
              <a:gd name="connsiteY8711" fmla="*/ 4584230 h 6867747"/>
              <a:gd name="connsiteX8712" fmla="*/ 380205 w 10243893"/>
              <a:gd name="connsiteY8712" fmla="*/ 4489904 h 6867747"/>
              <a:gd name="connsiteX8713" fmla="*/ 469936 w 10243893"/>
              <a:gd name="connsiteY8713" fmla="*/ 4460759 h 6867747"/>
              <a:gd name="connsiteX8714" fmla="*/ 414428 w 10243893"/>
              <a:gd name="connsiteY8714" fmla="*/ 4384452 h 6867747"/>
              <a:gd name="connsiteX8715" fmla="*/ 469936 w 10243893"/>
              <a:gd name="connsiteY8715" fmla="*/ 4308145 h 6867747"/>
              <a:gd name="connsiteX8716" fmla="*/ 380205 w 10243893"/>
              <a:gd name="connsiteY8716" fmla="*/ 4279001 h 6867747"/>
              <a:gd name="connsiteX8717" fmla="*/ 380205 w 10243893"/>
              <a:gd name="connsiteY8717" fmla="*/ 4184675 h 6867747"/>
              <a:gd name="connsiteX8718" fmla="*/ 290475 w 10243893"/>
              <a:gd name="connsiteY8718" fmla="*/ 4213820 h 6867747"/>
              <a:gd name="connsiteX8719" fmla="*/ 234968 w 10243893"/>
              <a:gd name="connsiteY8719" fmla="*/ 4137513 h 6867747"/>
              <a:gd name="connsiteX8720" fmla="*/ 179461 w 10243893"/>
              <a:gd name="connsiteY8720" fmla="*/ 4213820 h 6867747"/>
              <a:gd name="connsiteX8721" fmla="*/ 89730 w 10243893"/>
              <a:gd name="connsiteY8721" fmla="*/ 4184675 h 6867747"/>
              <a:gd name="connsiteX8722" fmla="*/ 89730 w 10243893"/>
              <a:gd name="connsiteY8722" fmla="*/ 4279001 h 6867747"/>
              <a:gd name="connsiteX8723" fmla="*/ 0 w 10243893"/>
              <a:gd name="connsiteY8723" fmla="*/ 4308145 h 6867747"/>
              <a:gd name="connsiteX8724" fmla="*/ 0 w 10243893"/>
              <a:gd name="connsiteY8724" fmla="*/ 4289160 h 6867747"/>
              <a:gd name="connsiteX8725" fmla="*/ 71712 w 10243893"/>
              <a:gd name="connsiteY8725" fmla="*/ 4265941 h 6867747"/>
              <a:gd name="connsiteX8726" fmla="*/ 71712 w 10243893"/>
              <a:gd name="connsiteY8726" fmla="*/ 4178871 h 6867747"/>
              <a:gd name="connsiteX8727" fmla="*/ 0 w 10243893"/>
              <a:gd name="connsiteY8727" fmla="*/ 4155531 h 6867747"/>
              <a:gd name="connsiteX8728" fmla="*/ 0 w 10243893"/>
              <a:gd name="connsiteY8728" fmla="*/ 4136545 h 6867747"/>
              <a:gd name="connsiteX8729" fmla="*/ 71712 w 10243893"/>
              <a:gd name="connsiteY8729" fmla="*/ 4159885 h 6867747"/>
              <a:gd name="connsiteX8730" fmla="*/ 71712 w 10243893"/>
              <a:gd name="connsiteY8730" fmla="*/ 3912824 h 6867747"/>
              <a:gd name="connsiteX8731" fmla="*/ 0 w 10243893"/>
              <a:gd name="connsiteY8731" fmla="*/ 3814145 h 6867747"/>
              <a:gd name="connsiteX8732" fmla="*/ 0 w 10243893"/>
              <a:gd name="connsiteY8732" fmla="*/ 3783428 h 6867747"/>
              <a:gd name="connsiteX8733" fmla="*/ 71712 w 10243893"/>
              <a:gd name="connsiteY8733" fmla="*/ 3882108 h 6867747"/>
              <a:gd name="connsiteX8734" fmla="*/ 71712 w 10243893"/>
              <a:gd name="connsiteY8734" fmla="*/ 3741103 h 6867747"/>
              <a:gd name="connsiteX8735" fmla="*/ 205824 w 10243893"/>
              <a:gd name="connsiteY8735" fmla="*/ 3697568 h 6867747"/>
              <a:gd name="connsiteX8736" fmla="*/ 71712 w 10243893"/>
              <a:gd name="connsiteY8736" fmla="*/ 3654033 h 6867747"/>
              <a:gd name="connsiteX8737" fmla="*/ 71712 w 10243893"/>
              <a:gd name="connsiteY8737" fmla="*/ 3513149 h 6867747"/>
              <a:gd name="connsiteX8738" fmla="*/ 0 w 10243893"/>
              <a:gd name="connsiteY8738" fmla="*/ 3611828 h 6867747"/>
              <a:gd name="connsiteX8739" fmla="*/ 0 w 10243893"/>
              <a:gd name="connsiteY8739" fmla="*/ 3581112 h 6867747"/>
              <a:gd name="connsiteX8740" fmla="*/ 71712 w 10243893"/>
              <a:gd name="connsiteY8740" fmla="*/ 3482433 h 6867747"/>
              <a:gd name="connsiteX8741" fmla="*/ 71712 w 10243893"/>
              <a:gd name="connsiteY8741" fmla="*/ 3329818 h 6867747"/>
              <a:gd name="connsiteX8742" fmla="*/ 0 w 10243893"/>
              <a:gd name="connsiteY8742" fmla="*/ 3306479 h 6867747"/>
              <a:gd name="connsiteX8743" fmla="*/ 0 w 10243893"/>
              <a:gd name="connsiteY8743" fmla="*/ 3287493 h 6867747"/>
              <a:gd name="connsiteX8744" fmla="*/ 89730 w 10243893"/>
              <a:gd name="connsiteY8744" fmla="*/ 3316637 h 6867747"/>
              <a:gd name="connsiteX8745" fmla="*/ 89730 w 10243893"/>
              <a:gd name="connsiteY8745" fmla="*/ 3457521 h 6867747"/>
              <a:gd name="connsiteX8746" fmla="*/ 223842 w 10243893"/>
              <a:gd name="connsiteY8746" fmla="*/ 3272981 h 6867747"/>
              <a:gd name="connsiteX8747" fmla="*/ 89730 w 10243893"/>
              <a:gd name="connsiteY8747" fmla="*/ 3088683 h 6867747"/>
              <a:gd name="connsiteX8748" fmla="*/ 89730 w 10243893"/>
              <a:gd name="connsiteY8748" fmla="*/ 3229567 h 6867747"/>
              <a:gd name="connsiteX8749" fmla="*/ 0 w 10243893"/>
              <a:gd name="connsiteY8749" fmla="*/ 3258711 h 6867747"/>
              <a:gd name="connsiteX8750" fmla="*/ 0 w 10243893"/>
              <a:gd name="connsiteY8750" fmla="*/ 3239726 h 6867747"/>
              <a:gd name="connsiteX8751" fmla="*/ 71712 w 10243893"/>
              <a:gd name="connsiteY8751" fmla="*/ 3216386 h 6867747"/>
              <a:gd name="connsiteX8752" fmla="*/ 71712 w 10243893"/>
              <a:gd name="connsiteY8752" fmla="*/ 3063772 h 6867747"/>
              <a:gd name="connsiteX8753" fmla="*/ 0 w 10243893"/>
              <a:gd name="connsiteY8753" fmla="*/ 2965092 h 6867747"/>
              <a:gd name="connsiteX8754" fmla="*/ 0 w 10243893"/>
              <a:gd name="connsiteY8754" fmla="*/ 2934376 h 6867747"/>
              <a:gd name="connsiteX8755" fmla="*/ 71712 w 10243893"/>
              <a:gd name="connsiteY8755" fmla="*/ 3033055 h 6867747"/>
              <a:gd name="connsiteX8756" fmla="*/ 71712 w 10243893"/>
              <a:gd name="connsiteY8756" fmla="*/ 2892171 h 6867747"/>
              <a:gd name="connsiteX8757" fmla="*/ 205824 w 10243893"/>
              <a:gd name="connsiteY8757" fmla="*/ 2848637 h 6867747"/>
              <a:gd name="connsiteX8758" fmla="*/ 71712 w 10243893"/>
              <a:gd name="connsiteY8758" fmla="*/ 2805101 h 6867747"/>
              <a:gd name="connsiteX8759" fmla="*/ 71712 w 10243893"/>
              <a:gd name="connsiteY8759" fmla="*/ 2664097 h 6867747"/>
              <a:gd name="connsiteX8760" fmla="*/ 0 w 10243893"/>
              <a:gd name="connsiteY8760" fmla="*/ 2762776 h 6867747"/>
              <a:gd name="connsiteX8761" fmla="*/ 0 w 10243893"/>
              <a:gd name="connsiteY8761" fmla="*/ 2732060 h 6867747"/>
              <a:gd name="connsiteX8762" fmla="*/ 71712 w 10243893"/>
              <a:gd name="connsiteY8762" fmla="*/ 2633380 h 6867747"/>
              <a:gd name="connsiteX8763" fmla="*/ 71712 w 10243893"/>
              <a:gd name="connsiteY8763" fmla="*/ 2386320 h 6867747"/>
              <a:gd name="connsiteX8764" fmla="*/ 0 w 10243893"/>
              <a:gd name="connsiteY8764" fmla="*/ 2409659 h 6867747"/>
              <a:gd name="connsiteX8765" fmla="*/ 0 w 10243893"/>
              <a:gd name="connsiteY8765" fmla="*/ 2390673 h 6867747"/>
              <a:gd name="connsiteX8766" fmla="*/ 71712 w 10243893"/>
              <a:gd name="connsiteY8766" fmla="*/ 2367333 h 6867747"/>
              <a:gd name="connsiteX8767" fmla="*/ 71712 w 10243893"/>
              <a:gd name="connsiteY8767" fmla="*/ 2280264 h 6867747"/>
              <a:gd name="connsiteX8768" fmla="*/ 0 w 10243893"/>
              <a:gd name="connsiteY8768" fmla="*/ 2257045 h 6867747"/>
              <a:gd name="connsiteX8769" fmla="*/ 0 w 10243893"/>
              <a:gd name="connsiteY8769" fmla="*/ 2238059 h 6867747"/>
              <a:gd name="connsiteX8770" fmla="*/ 89730 w 10243893"/>
              <a:gd name="connsiteY8770" fmla="*/ 2267203 h 6867747"/>
              <a:gd name="connsiteX8771" fmla="*/ 89730 w 10243893"/>
              <a:gd name="connsiteY8771" fmla="*/ 2361529 h 6867747"/>
              <a:gd name="connsiteX8772" fmla="*/ 179461 w 10243893"/>
              <a:gd name="connsiteY8772" fmla="*/ 2332385 h 6867747"/>
              <a:gd name="connsiteX8773" fmla="*/ 234968 w 10243893"/>
              <a:gd name="connsiteY8773" fmla="*/ 2408692 h 6867747"/>
              <a:gd name="connsiteX8774" fmla="*/ 290475 w 10243893"/>
              <a:gd name="connsiteY8774" fmla="*/ 2332385 h 6867747"/>
              <a:gd name="connsiteX8775" fmla="*/ 380205 w 10243893"/>
              <a:gd name="connsiteY8775" fmla="*/ 2361529 h 6867747"/>
              <a:gd name="connsiteX8776" fmla="*/ 380205 w 10243893"/>
              <a:gd name="connsiteY8776" fmla="*/ 2267203 h 6867747"/>
              <a:gd name="connsiteX8777" fmla="*/ 469936 w 10243893"/>
              <a:gd name="connsiteY8777" fmla="*/ 2238059 h 6867747"/>
              <a:gd name="connsiteX8778" fmla="*/ 414428 w 10243893"/>
              <a:gd name="connsiteY8778" fmla="*/ 2161752 h 6867747"/>
              <a:gd name="connsiteX8779" fmla="*/ 469936 w 10243893"/>
              <a:gd name="connsiteY8779" fmla="*/ 2085445 h 6867747"/>
              <a:gd name="connsiteX8780" fmla="*/ 380205 w 10243893"/>
              <a:gd name="connsiteY8780" fmla="*/ 2056300 h 6867747"/>
              <a:gd name="connsiteX8781" fmla="*/ 380205 w 10243893"/>
              <a:gd name="connsiteY8781" fmla="*/ 1961975 h 6867747"/>
              <a:gd name="connsiteX8782" fmla="*/ 290475 w 10243893"/>
              <a:gd name="connsiteY8782" fmla="*/ 1991119 h 6867747"/>
              <a:gd name="connsiteX8783" fmla="*/ 234968 w 10243893"/>
              <a:gd name="connsiteY8783" fmla="*/ 1914812 h 6867747"/>
              <a:gd name="connsiteX8784" fmla="*/ 179461 w 10243893"/>
              <a:gd name="connsiteY8784" fmla="*/ 1991119 h 6867747"/>
              <a:gd name="connsiteX8785" fmla="*/ 89730 w 10243893"/>
              <a:gd name="connsiteY8785" fmla="*/ 1961975 h 6867747"/>
              <a:gd name="connsiteX8786" fmla="*/ 89730 w 10243893"/>
              <a:gd name="connsiteY8786" fmla="*/ 2056300 h 6867747"/>
              <a:gd name="connsiteX8787" fmla="*/ 0 w 10243893"/>
              <a:gd name="connsiteY8787" fmla="*/ 2085445 h 6867747"/>
              <a:gd name="connsiteX8788" fmla="*/ 0 w 10243893"/>
              <a:gd name="connsiteY8788" fmla="*/ 2066459 h 6867747"/>
              <a:gd name="connsiteX8789" fmla="*/ 71712 w 10243893"/>
              <a:gd name="connsiteY8789" fmla="*/ 2043119 h 6867747"/>
              <a:gd name="connsiteX8790" fmla="*/ 71712 w 10243893"/>
              <a:gd name="connsiteY8790" fmla="*/ 1956049 h 6867747"/>
              <a:gd name="connsiteX8791" fmla="*/ 0 w 10243893"/>
              <a:gd name="connsiteY8791" fmla="*/ 1932710 h 6867747"/>
              <a:gd name="connsiteX8792" fmla="*/ 0 w 10243893"/>
              <a:gd name="connsiteY8792" fmla="*/ 1913724 h 6867747"/>
              <a:gd name="connsiteX8793" fmla="*/ 71712 w 10243893"/>
              <a:gd name="connsiteY8793" fmla="*/ 1937063 h 6867747"/>
              <a:gd name="connsiteX8794" fmla="*/ 71712 w 10243893"/>
              <a:gd name="connsiteY8794" fmla="*/ 1690002 h 6867747"/>
              <a:gd name="connsiteX8795" fmla="*/ 0 w 10243893"/>
              <a:gd name="connsiteY8795" fmla="*/ 1591323 h 6867747"/>
              <a:gd name="connsiteX8796" fmla="*/ 0 w 10243893"/>
              <a:gd name="connsiteY8796" fmla="*/ 1560607 h 6867747"/>
              <a:gd name="connsiteX8797" fmla="*/ 71712 w 10243893"/>
              <a:gd name="connsiteY8797" fmla="*/ 1659286 h 6867747"/>
              <a:gd name="connsiteX8798" fmla="*/ 71712 w 10243893"/>
              <a:gd name="connsiteY8798" fmla="*/ 1518281 h 6867747"/>
              <a:gd name="connsiteX8799" fmla="*/ 205824 w 10243893"/>
              <a:gd name="connsiteY8799" fmla="*/ 1474746 h 6867747"/>
              <a:gd name="connsiteX8800" fmla="*/ 71712 w 10243893"/>
              <a:gd name="connsiteY8800" fmla="*/ 1431211 h 6867747"/>
              <a:gd name="connsiteX8801" fmla="*/ 71712 w 10243893"/>
              <a:gd name="connsiteY8801" fmla="*/ 1290327 h 6867747"/>
              <a:gd name="connsiteX8802" fmla="*/ 0 w 10243893"/>
              <a:gd name="connsiteY8802" fmla="*/ 1389007 h 6867747"/>
              <a:gd name="connsiteX8803" fmla="*/ 0 w 10243893"/>
              <a:gd name="connsiteY8803" fmla="*/ 1358290 h 6867747"/>
              <a:gd name="connsiteX8804" fmla="*/ 71712 w 10243893"/>
              <a:gd name="connsiteY8804" fmla="*/ 1259611 h 6867747"/>
              <a:gd name="connsiteX8805" fmla="*/ 71712 w 10243893"/>
              <a:gd name="connsiteY8805" fmla="*/ 1106997 h 6867747"/>
              <a:gd name="connsiteX8806" fmla="*/ 0 w 10243893"/>
              <a:gd name="connsiteY8806" fmla="*/ 1083657 h 6867747"/>
              <a:gd name="connsiteX8807" fmla="*/ 0 w 10243893"/>
              <a:gd name="connsiteY8807" fmla="*/ 1064671 h 6867747"/>
              <a:gd name="connsiteX8808" fmla="*/ 89730 w 10243893"/>
              <a:gd name="connsiteY8808" fmla="*/ 1093815 h 6867747"/>
              <a:gd name="connsiteX8809" fmla="*/ 89730 w 10243893"/>
              <a:gd name="connsiteY8809" fmla="*/ 1234699 h 6867747"/>
              <a:gd name="connsiteX8810" fmla="*/ 223842 w 10243893"/>
              <a:gd name="connsiteY8810" fmla="*/ 1050160 h 6867747"/>
              <a:gd name="connsiteX8811" fmla="*/ 89730 w 10243893"/>
              <a:gd name="connsiteY8811" fmla="*/ 865741 h 6867747"/>
              <a:gd name="connsiteX8812" fmla="*/ 89730 w 10243893"/>
              <a:gd name="connsiteY8812" fmla="*/ 1006625 h 6867747"/>
              <a:gd name="connsiteX8813" fmla="*/ 0 w 10243893"/>
              <a:gd name="connsiteY8813" fmla="*/ 1035769 h 6867747"/>
              <a:gd name="connsiteX8814" fmla="*/ 0 w 10243893"/>
              <a:gd name="connsiteY8814" fmla="*/ 1016783 h 6867747"/>
              <a:gd name="connsiteX8815" fmla="*/ 71712 w 10243893"/>
              <a:gd name="connsiteY8815" fmla="*/ 993443 h 6867747"/>
              <a:gd name="connsiteX8816" fmla="*/ 71712 w 10243893"/>
              <a:gd name="connsiteY8816" fmla="*/ 840829 h 6867747"/>
              <a:gd name="connsiteX8817" fmla="*/ 0 w 10243893"/>
              <a:gd name="connsiteY8817" fmla="*/ 742150 h 6867747"/>
              <a:gd name="connsiteX8818" fmla="*/ 0 w 10243893"/>
              <a:gd name="connsiteY8818" fmla="*/ 711434 h 6867747"/>
              <a:gd name="connsiteX8819" fmla="*/ 71712 w 10243893"/>
              <a:gd name="connsiteY8819" fmla="*/ 810234 h 6867747"/>
              <a:gd name="connsiteX8820" fmla="*/ 71712 w 10243893"/>
              <a:gd name="connsiteY8820" fmla="*/ 669350 h 6867747"/>
              <a:gd name="connsiteX8821" fmla="*/ 205824 w 10243893"/>
              <a:gd name="connsiteY8821" fmla="*/ 625815 h 6867747"/>
              <a:gd name="connsiteX8822" fmla="*/ 71712 w 10243893"/>
              <a:gd name="connsiteY8822" fmla="*/ 582280 h 6867747"/>
              <a:gd name="connsiteX8823" fmla="*/ 71712 w 10243893"/>
              <a:gd name="connsiteY8823" fmla="*/ 441275 h 6867747"/>
              <a:gd name="connsiteX8824" fmla="*/ 0 w 10243893"/>
              <a:gd name="connsiteY8824" fmla="*/ 539954 h 6867747"/>
              <a:gd name="connsiteX8825" fmla="*/ 0 w 10243893"/>
              <a:gd name="connsiteY8825" fmla="*/ 509238 h 6867747"/>
              <a:gd name="connsiteX8826" fmla="*/ 71712 w 10243893"/>
              <a:gd name="connsiteY8826" fmla="*/ 410680 h 6867747"/>
              <a:gd name="connsiteX8827" fmla="*/ 71712 w 10243893"/>
              <a:gd name="connsiteY8827" fmla="*/ 163619 h 6867747"/>
              <a:gd name="connsiteX8828" fmla="*/ 0 w 10243893"/>
              <a:gd name="connsiteY8828" fmla="*/ 186958 h 6867747"/>
              <a:gd name="connsiteX8829" fmla="*/ 0 w 10243893"/>
              <a:gd name="connsiteY8829" fmla="*/ 167972 h 6867747"/>
              <a:gd name="connsiteX8830" fmla="*/ 71712 w 10243893"/>
              <a:gd name="connsiteY8830" fmla="*/ 144633 h 6867747"/>
              <a:gd name="connsiteX8831" fmla="*/ 71712 w 10243893"/>
              <a:gd name="connsiteY8831" fmla="*/ 57563 h 6867747"/>
              <a:gd name="connsiteX8832" fmla="*/ 0 w 10243893"/>
              <a:gd name="connsiteY8832" fmla="*/ 34223 h 6867747"/>
              <a:gd name="connsiteX8833" fmla="*/ 0 w 10243893"/>
              <a:gd name="connsiteY8833" fmla="*/ 15237 h 6867747"/>
              <a:gd name="connsiteX8834" fmla="*/ 89730 w 10243893"/>
              <a:gd name="connsiteY8834" fmla="*/ 44381 h 6867747"/>
              <a:gd name="connsiteX8835" fmla="*/ 89730 w 10243893"/>
              <a:gd name="connsiteY8835" fmla="*/ 138707 h 6867747"/>
              <a:gd name="connsiteX8836" fmla="*/ 179461 w 10243893"/>
              <a:gd name="connsiteY8836" fmla="*/ 109563 h 6867747"/>
              <a:gd name="connsiteX8837" fmla="*/ 234968 w 10243893"/>
              <a:gd name="connsiteY8837" fmla="*/ 185870 h 6867747"/>
              <a:gd name="connsiteX8838" fmla="*/ 290475 w 10243893"/>
              <a:gd name="connsiteY8838" fmla="*/ 109563 h 6867747"/>
              <a:gd name="connsiteX8839" fmla="*/ 380205 w 10243893"/>
              <a:gd name="connsiteY8839" fmla="*/ 138707 h 6867747"/>
              <a:gd name="connsiteX8840" fmla="*/ 380205 w 10243893"/>
              <a:gd name="connsiteY8840" fmla="*/ 44381 h 6867747"/>
              <a:gd name="connsiteX8841" fmla="*/ 469936 w 10243893"/>
              <a:gd name="connsiteY8841" fmla="*/ 15237 h 6867747"/>
              <a:gd name="connsiteX8842" fmla="*/ 458931 w 10243893"/>
              <a:gd name="connsiteY8842" fmla="*/ 121 h 6867747"/>
              <a:gd name="connsiteX8843" fmla="*/ 481182 w 10243893"/>
              <a:gd name="connsiteY8843" fmla="*/ 121 h 6867747"/>
              <a:gd name="connsiteX8844" fmla="*/ 487954 w 10243893"/>
              <a:gd name="connsiteY8844" fmla="*/ 9433 h 6867747"/>
              <a:gd name="connsiteX8845" fmla="*/ 516494 w 10243893"/>
              <a:gd name="connsiteY8845" fmla="*/ 121 h 6867747"/>
              <a:gd name="connsiteX8846" fmla="*/ 574782 w 10243893"/>
              <a:gd name="connsiteY8846" fmla="*/ 121 h 6867747"/>
              <a:gd name="connsiteX8847" fmla="*/ 499080 w 10243893"/>
              <a:gd name="connsiteY8847" fmla="*/ 24670 h 6867747"/>
              <a:gd name="connsiteX8848" fmla="*/ 644317 w 10243893"/>
              <a:gd name="connsiteY8848" fmla="*/ 224568 h 6867747"/>
              <a:gd name="connsiteX8849" fmla="*/ 789555 w 10243893"/>
              <a:gd name="connsiteY8849" fmla="*/ 271731 h 6867747"/>
              <a:gd name="connsiteX8850" fmla="*/ 879285 w 10243893"/>
              <a:gd name="connsiteY8850" fmla="*/ 148261 h 6867747"/>
              <a:gd name="connsiteX8851" fmla="*/ 879285 w 10243893"/>
              <a:gd name="connsiteY8851" fmla="*/ 121 h 6867747"/>
              <a:gd name="connsiteX8852" fmla="*/ 897303 w 10243893"/>
              <a:gd name="connsiteY8852" fmla="*/ 121 h 6867747"/>
              <a:gd name="connsiteX8853" fmla="*/ 897303 w 10243893"/>
              <a:gd name="connsiteY8853" fmla="*/ 123228 h 6867747"/>
              <a:gd name="connsiteX8854" fmla="*/ 986792 w 10243893"/>
              <a:gd name="connsiteY8854" fmla="*/ 121 h 6867747"/>
              <a:gd name="connsiteX8855" fmla="*/ 1009043 w 10243893"/>
              <a:gd name="connsiteY8855" fmla="*/ 121 h 6867747"/>
              <a:gd name="connsiteX8856" fmla="*/ 897666 w 10243893"/>
              <a:gd name="connsiteY8856" fmla="*/ 153944 h 6867747"/>
              <a:gd name="connsiteX8857" fmla="*/ 897666 w 10243893"/>
              <a:gd name="connsiteY8857" fmla="*/ 306559 h 6867747"/>
              <a:gd name="connsiteX8858" fmla="*/ 1042904 w 10243893"/>
              <a:gd name="connsiteY8858" fmla="*/ 353721 h 6867747"/>
              <a:gd name="connsiteX8859" fmla="*/ 1188141 w 10243893"/>
              <a:gd name="connsiteY8859" fmla="*/ 306559 h 6867747"/>
              <a:gd name="connsiteX8860" fmla="*/ 1188141 w 10243893"/>
              <a:gd name="connsiteY8860" fmla="*/ 153944 h 6867747"/>
              <a:gd name="connsiteX8861" fmla="*/ 1076401 w 10243893"/>
              <a:gd name="connsiteY8861" fmla="*/ 121 h 6867747"/>
              <a:gd name="connsiteX8862" fmla="*/ 1098653 w 10243893"/>
              <a:gd name="connsiteY8862" fmla="*/ 121 h 6867747"/>
              <a:gd name="connsiteX8863" fmla="*/ 1188141 w 10243893"/>
              <a:gd name="connsiteY8863" fmla="*/ 123228 h 6867747"/>
              <a:gd name="connsiteX8864" fmla="*/ 1188141 w 10243893"/>
              <a:gd name="connsiteY8864" fmla="*/ 121 h 6867747"/>
              <a:gd name="connsiteX8865" fmla="*/ 1206160 w 10243893"/>
              <a:gd name="connsiteY8865" fmla="*/ 121 h 6867747"/>
              <a:gd name="connsiteX8866" fmla="*/ 1206160 w 10243893"/>
              <a:gd name="connsiteY8866" fmla="*/ 148261 h 6867747"/>
              <a:gd name="connsiteX8867" fmla="*/ 1295890 w 10243893"/>
              <a:gd name="connsiteY8867" fmla="*/ 271731 h 6867747"/>
              <a:gd name="connsiteX8868" fmla="*/ 1441127 w 10243893"/>
              <a:gd name="connsiteY8868" fmla="*/ 224568 h 6867747"/>
              <a:gd name="connsiteX8869" fmla="*/ 1586244 w 10243893"/>
              <a:gd name="connsiteY8869" fmla="*/ 24670 h 6867747"/>
              <a:gd name="connsiteX8870" fmla="*/ 1510542 w 10243893"/>
              <a:gd name="connsiteY8870" fmla="*/ 121 h 6867747"/>
              <a:gd name="connsiteX8871" fmla="*/ 1568830 w 10243893"/>
              <a:gd name="connsiteY8871" fmla="*/ 121 h 6867747"/>
              <a:gd name="connsiteX8872" fmla="*/ 1597370 w 10243893"/>
              <a:gd name="connsiteY8872" fmla="*/ 9433 h 6867747"/>
              <a:gd name="connsiteX8873" fmla="*/ 1604142 w 10243893"/>
              <a:gd name="connsiteY8873" fmla="*/ 121 h 6867747"/>
              <a:gd name="connsiteX8874" fmla="*/ 1626393 w 10243893"/>
              <a:gd name="connsiteY8874" fmla="*/ 121 h 6867747"/>
              <a:gd name="connsiteX8875" fmla="*/ 1615388 w 10243893"/>
              <a:gd name="connsiteY8875" fmla="*/ 15237 h 6867747"/>
              <a:gd name="connsiteX8876" fmla="*/ 1705119 w 10243893"/>
              <a:gd name="connsiteY8876" fmla="*/ 44381 h 6867747"/>
              <a:gd name="connsiteX8877" fmla="*/ 1705119 w 10243893"/>
              <a:gd name="connsiteY8877" fmla="*/ 138707 h 6867747"/>
              <a:gd name="connsiteX8878" fmla="*/ 1794849 w 10243893"/>
              <a:gd name="connsiteY8878" fmla="*/ 109563 h 6867747"/>
              <a:gd name="connsiteX8879" fmla="*/ 1850356 w 10243893"/>
              <a:gd name="connsiteY8879" fmla="*/ 185870 h 6867747"/>
              <a:gd name="connsiteX8880" fmla="*/ 1905863 w 10243893"/>
              <a:gd name="connsiteY8880" fmla="*/ 109563 h 6867747"/>
              <a:gd name="connsiteX8881" fmla="*/ 1995593 w 10243893"/>
              <a:gd name="connsiteY8881" fmla="*/ 138707 h 6867747"/>
              <a:gd name="connsiteX8882" fmla="*/ 1995593 w 10243893"/>
              <a:gd name="connsiteY8882" fmla="*/ 44381 h 6867747"/>
              <a:gd name="connsiteX8883" fmla="*/ 2085324 w 10243893"/>
              <a:gd name="connsiteY8883" fmla="*/ 15237 h 6867747"/>
              <a:gd name="connsiteX8884" fmla="*/ 2074319 w 10243893"/>
              <a:gd name="connsiteY8884" fmla="*/ 121 h 6867747"/>
              <a:gd name="connsiteX8885" fmla="*/ 2096570 w 10243893"/>
              <a:gd name="connsiteY8885" fmla="*/ 121 h 6867747"/>
              <a:gd name="connsiteX8886" fmla="*/ 2103342 w 10243893"/>
              <a:gd name="connsiteY8886" fmla="*/ 9433 h 6867747"/>
              <a:gd name="connsiteX8887" fmla="*/ 2131882 w 10243893"/>
              <a:gd name="connsiteY8887" fmla="*/ 121 h 6867747"/>
              <a:gd name="connsiteX8888" fmla="*/ 2190170 w 10243893"/>
              <a:gd name="connsiteY8888" fmla="*/ 121 h 6867747"/>
              <a:gd name="connsiteX8889" fmla="*/ 2114468 w 10243893"/>
              <a:gd name="connsiteY8889" fmla="*/ 24670 h 6867747"/>
              <a:gd name="connsiteX8890" fmla="*/ 2259705 w 10243893"/>
              <a:gd name="connsiteY8890" fmla="*/ 224568 h 6867747"/>
              <a:gd name="connsiteX8891" fmla="*/ 2404943 w 10243893"/>
              <a:gd name="connsiteY8891" fmla="*/ 271731 h 6867747"/>
              <a:gd name="connsiteX8892" fmla="*/ 2494673 w 10243893"/>
              <a:gd name="connsiteY8892" fmla="*/ 148261 h 6867747"/>
              <a:gd name="connsiteX8893" fmla="*/ 2494673 w 10243893"/>
              <a:gd name="connsiteY8893" fmla="*/ 121 h 6867747"/>
              <a:gd name="connsiteX8894" fmla="*/ 2512692 w 10243893"/>
              <a:gd name="connsiteY8894" fmla="*/ 121 h 6867747"/>
              <a:gd name="connsiteX8895" fmla="*/ 2512692 w 10243893"/>
              <a:gd name="connsiteY8895" fmla="*/ 123107 h 6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Lst>
            <a:rect l="l" t="t" r="r" b="b"/>
            <a:pathLst>
              <a:path w="10243893" h="6867747">
                <a:moveTo>
                  <a:pt x="8562476" y="6536167"/>
                </a:moveTo>
                <a:lnTo>
                  <a:pt x="8511323" y="6606669"/>
                </a:lnTo>
                <a:lnTo>
                  <a:pt x="8562476" y="6677172"/>
                </a:lnTo>
                <a:lnTo>
                  <a:pt x="8779425" y="6606669"/>
                </a:lnTo>
                <a:close/>
                <a:moveTo>
                  <a:pt x="6947572" y="6536167"/>
                </a:moveTo>
                <a:lnTo>
                  <a:pt x="6896419" y="6606669"/>
                </a:lnTo>
                <a:lnTo>
                  <a:pt x="6947572" y="6677172"/>
                </a:lnTo>
                <a:lnTo>
                  <a:pt x="7164521" y="6606669"/>
                </a:lnTo>
                <a:close/>
                <a:moveTo>
                  <a:pt x="5332668" y="6536167"/>
                </a:moveTo>
                <a:lnTo>
                  <a:pt x="5281514" y="6606669"/>
                </a:lnTo>
                <a:lnTo>
                  <a:pt x="5332668" y="6677172"/>
                </a:lnTo>
                <a:lnTo>
                  <a:pt x="5549617" y="6606669"/>
                </a:lnTo>
                <a:close/>
                <a:moveTo>
                  <a:pt x="3717763" y="6536167"/>
                </a:moveTo>
                <a:lnTo>
                  <a:pt x="3666610" y="6606669"/>
                </a:lnTo>
                <a:lnTo>
                  <a:pt x="3717763" y="6677172"/>
                </a:lnTo>
                <a:lnTo>
                  <a:pt x="3934712" y="6606669"/>
                </a:lnTo>
                <a:close/>
                <a:moveTo>
                  <a:pt x="2102738" y="6536167"/>
                </a:moveTo>
                <a:lnTo>
                  <a:pt x="2051584" y="6606669"/>
                </a:lnTo>
                <a:lnTo>
                  <a:pt x="2102738" y="6677172"/>
                </a:lnTo>
                <a:lnTo>
                  <a:pt x="2319687" y="6606669"/>
                </a:lnTo>
                <a:close/>
                <a:moveTo>
                  <a:pt x="487833" y="6536167"/>
                </a:moveTo>
                <a:lnTo>
                  <a:pt x="436680" y="6606669"/>
                </a:lnTo>
                <a:lnTo>
                  <a:pt x="487833" y="6677172"/>
                </a:lnTo>
                <a:lnTo>
                  <a:pt x="704782" y="6606669"/>
                </a:lnTo>
                <a:close/>
                <a:moveTo>
                  <a:pt x="3211911" y="6535683"/>
                </a:moveTo>
                <a:lnTo>
                  <a:pt x="2995083" y="6606186"/>
                </a:lnTo>
                <a:lnTo>
                  <a:pt x="3211911" y="6676688"/>
                </a:lnTo>
                <a:lnTo>
                  <a:pt x="3263065" y="6606186"/>
                </a:lnTo>
                <a:close/>
                <a:moveTo>
                  <a:pt x="1597007" y="6535683"/>
                </a:moveTo>
                <a:lnTo>
                  <a:pt x="1380179" y="6606186"/>
                </a:lnTo>
                <a:lnTo>
                  <a:pt x="1597007" y="6676688"/>
                </a:lnTo>
                <a:lnTo>
                  <a:pt x="1648160" y="6606186"/>
                </a:lnTo>
                <a:close/>
                <a:moveTo>
                  <a:pt x="9672255" y="6535562"/>
                </a:moveTo>
                <a:lnTo>
                  <a:pt x="9455426" y="6606065"/>
                </a:lnTo>
                <a:lnTo>
                  <a:pt x="9672255" y="6676568"/>
                </a:lnTo>
                <a:lnTo>
                  <a:pt x="9723408" y="6606065"/>
                </a:lnTo>
                <a:close/>
                <a:moveTo>
                  <a:pt x="8057351" y="6535562"/>
                </a:moveTo>
                <a:lnTo>
                  <a:pt x="7840522" y="6606065"/>
                </a:lnTo>
                <a:lnTo>
                  <a:pt x="8057351" y="6676568"/>
                </a:lnTo>
                <a:lnTo>
                  <a:pt x="8108504" y="6606065"/>
                </a:lnTo>
                <a:close/>
                <a:moveTo>
                  <a:pt x="6442688" y="6535562"/>
                </a:moveTo>
                <a:lnTo>
                  <a:pt x="6225860" y="6606065"/>
                </a:lnTo>
                <a:lnTo>
                  <a:pt x="6442688" y="6676568"/>
                </a:lnTo>
                <a:lnTo>
                  <a:pt x="6493841" y="6606065"/>
                </a:lnTo>
                <a:close/>
                <a:moveTo>
                  <a:pt x="4827542" y="6535562"/>
                </a:moveTo>
                <a:lnTo>
                  <a:pt x="4610713" y="6606065"/>
                </a:lnTo>
                <a:lnTo>
                  <a:pt x="4827542" y="6676568"/>
                </a:lnTo>
                <a:lnTo>
                  <a:pt x="4878695" y="6606065"/>
                </a:lnTo>
                <a:close/>
                <a:moveTo>
                  <a:pt x="8972309" y="6421767"/>
                </a:moveTo>
                <a:lnTo>
                  <a:pt x="8972309" y="6562651"/>
                </a:lnTo>
                <a:lnTo>
                  <a:pt x="8838197" y="6606186"/>
                </a:lnTo>
                <a:lnTo>
                  <a:pt x="8972309" y="6649721"/>
                </a:lnTo>
                <a:lnTo>
                  <a:pt x="8972309" y="6790605"/>
                </a:lnTo>
                <a:lnTo>
                  <a:pt x="9106421" y="6606065"/>
                </a:lnTo>
                <a:close/>
                <a:moveTo>
                  <a:pt x="7357405" y="6421767"/>
                </a:moveTo>
                <a:lnTo>
                  <a:pt x="7357405" y="6562651"/>
                </a:lnTo>
                <a:lnTo>
                  <a:pt x="7223293" y="6606186"/>
                </a:lnTo>
                <a:lnTo>
                  <a:pt x="7357405" y="6649721"/>
                </a:lnTo>
                <a:lnTo>
                  <a:pt x="7357405" y="6790605"/>
                </a:lnTo>
                <a:lnTo>
                  <a:pt x="7491517" y="6606065"/>
                </a:lnTo>
                <a:close/>
                <a:moveTo>
                  <a:pt x="5742501" y="6421767"/>
                </a:moveTo>
                <a:lnTo>
                  <a:pt x="5742501" y="6562651"/>
                </a:lnTo>
                <a:lnTo>
                  <a:pt x="5608389" y="6606186"/>
                </a:lnTo>
                <a:lnTo>
                  <a:pt x="5742501" y="6649721"/>
                </a:lnTo>
                <a:lnTo>
                  <a:pt x="5742501" y="6790605"/>
                </a:lnTo>
                <a:lnTo>
                  <a:pt x="5876613" y="6606065"/>
                </a:lnTo>
                <a:close/>
                <a:moveTo>
                  <a:pt x="4127596" y="6421767"/>
                </a:moveTo>
                <a:lnTo>
                  <a:pt x="4127596" y="6562651"/>
                </a:lnTo>
                <a:lnTo>
                  <a:pt x="3993485" y="6606186"/>
                </a:lnTo>
                <a:lnTo>
                  <a:pt x="4127596" y="6649721"/>
                </a:lnTo>
                <a:lnTo>
                  <a:pt x="4127596" y="6790605"/>
                </a:lnTo>
                <a:lnTo>
                  <a:pt x="4261708" y="6606065"/>
                </a:lnTo>
                <a:close/>
                <a:moveTo>
                  <a:pt x="897183" y="6421767"/>
                </a:moveTo>
                <a:lnTo>
                  <a:pt x="897183" y="6562651"/>
                </a:lnTo>
                <a:lnTo>
                  <a:pt x="763071" y="6606186"/>
                </a:lnTo>
                <a:lnTo>
                  <a:pt x="897183" y="6649721"/>
                </a:lnTo>
                <a:lnTo>
                  <a:pt x="897183" y="6790605"/>
                </a:lnTo>
                <a:lnTo>
                  <a:pt x="1031294" y="6606065"/>
                </a:lnTo>
                <a:close/>
                <a:moveTo>
                  <a:pt x="9263026" y="6421646"/>
                </a:moveTo>
                <a:lnTo>
                  <a:pt x="9128914" y="6605944"/>
                </a:lnTo>
                <a:lnTo>
                  <a:pt x="9263026" y="6790484"/>
                </a:lnTo>
                <a:lnTo>
                  <a:pt x="9263026" y="6649600"/>
                </a:lnTo>
                <a:lnTo>
                  <a:pt x="9397017" y="6606065"/>
                </a:lnTo>
                <a:lnTo>
                  <a:pt x="9263026" y="6562530"/>
                </a:lnTo>
                <a:close/>
                <a:moveTo>
                  <a:pt x="7647880" y="6421646"/>
                </a:moveTo>
                <a:lnTo>
                  <a:pt x="7513768" y="6605944"/>
                </a:lnTo>
                <a:lnTo>
                  <a:pt x="7647880" y="6790484"/>
                </a:lnTo>
                <a:lnTo>
                  <a:pt x="7647880" y="6649600"/>
                </a:lnTo>
                <a:lnTo>
                  <a:pt x="7781992" y="6606065"/>
                </a:lnTo>
                <a:lnTo>
                  <a:pt x="7647880" y="6562530"/>
                </a:lnTo>
                <a:close/>
                <a:moveTo>
                  <a:pt x="6033217" y="6421646"/>
                </a:moveTo>
                <a:lnTo>
                  <a:pt x="5899106" y="6605944"/>
                </a:lnTo>
                <a:lnTo>
                  <a:pt x="6033217" y="6790484"/>
                </a:lnTo>
                <a:lnTo>
                  <a:pt x="6033217" y="6649600"/>
                </a:lnTo>
                <a:lnTo>
                  <a:pt x="6167329" y="6606065"/>
                </a:lnTo>
                <a:lnTo>
                  <a:pt x="6033217" y="6562530"/>
                </a:lnTo>
                <a:close/>
                <a:moveTo>
                  <a:pt x="4418313" y="6421646"/>
                </a:moveTo>
                <a:lnTo>
                  <a:pt x="4284201" y="6605944"/>
                </a:lnTo>
                <a:lnTo>
                  <a:pt x="4418313" y="6790484"/>
                </a:lnTo>
                <a:lnTo>
                  <a:pt x="4418313" y="6649600"/>
                </a:lnTo>
                <a:lnTo>
                  <a:pt x="4552304" y="6606065"/>
                </a:lnTo>
                <a:lnTo>
                  <a:pt x="4418313" y="6562530"/>
                </a:lnTo>
                <a:close/>
                <a:moveTo>
                  <a:pt x="1187536" y="6421646"/>
                </a:moveTo>
                <a:lnTo>
                  <a:pt x="1053425" y="6605944"/>
                </a:lnTo>
                <a:lnTo>
                  <a:pt x="1187536" y="6790484"/>
                </a:lnTo>
                <a:lnTo>
                  <a:pt x="1187536" y="6649600"/>
                </a:lnTo>
                <a:lnTo>
                  <a:pt x="1321648" y="6606065"/>
                </a:lnTo>
                <a:lnTo>
                  <a:pt x="1187536" y="6562530"/>
                </a:lnTo>
                <a:close/>
                <a:moveTo>
                  <a:pt x="2512571" y="6421525"/>
                </a:moveTo>
                <a:lnTo>
                  <a:pt x="2512571" y="6562409"/>
                </a:lnTo>
                <a:lnTo>
                  <a:pt x="2378459" y="6605944"/>
                </a:lnTo>
                <a:lnTo>
                  <a:pt x="2512571" y="6649479"/>
                </a:lnTo>
                <a:lnTo>
                  <a:pt x="2512571" y="6790363"/>
                </a:lnTo>
                <a:lnTo>
                  <a:pt x="2646683" y="6605823"/>
                </a:lnTo>
                <a:close/>
                <a:moveTo>
                  <a:pt x="2803046" y="6421404"/>
                </a:moveTo>
                <a:lnTo>
                  <a:pt x="2668934" y="6605702"/>
                </a:lnTo>
                <a:lnTo>
                  <a:pt x="2803046" y="6790242"/>
                </a:lnTo>
                <a:lnTo>
                  <a:pt x="2803046" y="6649358"/>
                </a:lnTo>
                <a:lnTo>
                  <a:pt x="2937157" y="6605823"/>
                </a:lnTo>
                <a:lnTo>
                  <a:pt x="2803046" y="6562288"/>
                </a:lnTo>
                <a:close/>
                <a:moveTo>
                  <a:pt x="9925845" y="6359730"/>
                </a:move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lnTo>
                  <a:pt x="9925845" y="6853609"/>
                </a:ln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close/>
                <a:moveTo>
                  <a:pt x="8310578" y="6359730"/>
                </a:move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lnTo>
                  <a:pt x="8310578" y="6853609"/>
                </a:ln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close/>
                <a:moveTo>
                  <a:pt x="6695795" y="6359730"/>
                </a:move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lnTo>
                  <a:pt x="6695795" y="6853609"/>
                </a:ln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close/>
                <a:moveTo>
                  <a:pt x="5079439" y="6359609"/>
                </a:move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lnTo>
                  <a:pt x="5079439" y="6853488"/>
                </a:ln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close/>
                <a:moveTo>
                  <a:pt x="3464656" y="6359609"/>
                </a:move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lnTo>
                  <a:pt x="3464656" y="6853488"/>
                </a:ln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close/>
                <a:moveTo>
                  <a:pt x="1849630" y="6359609"/>
                </a:move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lnTo>
                  <a:pt x="1849630" y="6853488"/>
                </a:ln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close/>
                <a:moveTo>
                  <a:pt x="8689695" y="6330223"/>
                </a:moveTo>
                <a:lnTo>
                  <a:pt x="8689574" y="6330344"/>
                </a:lnTo>
                <a:lnTo>
                  <a:pt x="8472746" y="6400846"/>
                </a:lnTo>
                <a:lnTo>
                  <a:pt x="8472746" y="6487916"/>
                </a:lnTo>
                <a:lnTo>
                  <a:pt x="8555583" y="6514763"/>
                </a:lnTo>
                <a:close/>
                <a:moveTo>
                  <a:pt x="7074791" y="6330223"/>
                </a:moveTo>
                <a:lnTo>
                  <a:pt x="7074670" y="6330344"/>
                </a:lnTo>
                <a:lnTo>
                  <a:pt x="6857842" y="6400846"/>
                </a:lnTo>
                <a:lnTo>
                  <a:pt x="6857842" y="6487916"/>
                </a:lnTo>
                <a:lnTo>
                  <a:pt x="6940679" y="6514763"/>
                </a:lnTo>
                <a:close/>
                <a:moveTo>
                  <a:pt x="5459886" y="6330223"/>
                </a:moveTo>
                <a:lnTo>
                  <a:pt x="5459766" y="6330344"/>
                </a:lnTo>
                <a:lnTo>
                  <a:pt x="5242937" y="6400846"/>
                </a:lnTo>
                <a:lnTo>
                  <a:pt x="5242937" y="6487916"/>
                </a:lnTo>
                <a:lnTo>
                  <a:pt x="5325775" y="6514763"/>
                </a:lnTo>
                <a:close/>
                <a:moveTo>
                  <a:pt x="3844982" y="6330223"/>
                </a:moveTo>
                <a:lnTo>
                  <a:pt x="3844861" y="6330344"/>
                </a:lnTo>
                <a:lnTo>
                  <a:pt x="3628033" y="6400846"/>
                </a:lnTo>
                <a:lnTo>
                  <a:pt x="3628033" y="6487916"/>
                </a:lnTo>
                <a:lnTo>
                  <a:pt x="3710870" y="6514763"/>
                </a:lnTo>
                <a:close/>
                <a:moveTo>
                  <a:pt x="2229956" y="6330223"/>
                </a:moveTo>
                <a:lnTo>
                  <a:pt x="2229836" y="6330344"/>
                </a:lnTo>
                <a:lnTo>
                  <a:pt x="2013007" y="6400846"/>
                </a:lnTo>
                <a:lnTo>
                  <a:pt x="2013007" y="6487916"/>
                </a:lnTo>
                <a:lnTo>
                  <a:pt x="2095845" y="6514763"/>
                </a:lnTo>
                <a:close/>
                <a:moveTo>
                  <a:pt x="615052" y="6330223"/>
                </a:moveTo>
                <a:lnTo>
                  <a:pt x="614931" y="6330344"/>
                </a:lnTo>
                <a:lnTo>
                  <a:pt x="398103" y="6400846"/>
                </a:lnTo>
                <a:lnTo>
                  <a:pt x="398103" y="6487916"/>
                </a:lnTo>
                <a:lnTo>
                  <a:pt x="480940" y="6514763"/>
                </a:lnTo>
                <a:close/>
                <a:moveTo>
                  <a:pt x="3085176" y="6329981"/>
                </a:moveTo>
                <a:lnTo>
                  <a:pt x="3219167" y="6514521"/>
                </a:lnTo>
                <a:lnTo>
                  <a:pt x="3302004" y="6487674"/>
                </a:lnTo>
                <a:lnTo>
                  <a:pt x="3302004" y="6400604"/>
                </a:lnTo>
                <a:lnTo>
                  <a:pt x="3302125" y="6400483"/>
                </a:lnTo>
                <a:close/>
                <a:moveTo>
                  <a:pt x="1470151" y="6329981"/>
                </a:moveTo>
                <a:lnTo>
                  <a:pt x="1604263" y="6514521"/>
                </a:lnTo>
                <a:lnTo>
                  <a:pt x="1687100" y="6487674"/>
                </a:lnTo>
                <a:lnTo>
                  <a:pt x="1687100" y="6400604"/>
                </a:lnTo>
                <a:lnTo>
                  <a:pt x="1687100" y="6400483"/>
                </a:lnTo>
                <a:close/>
                <a:moveTo>
                  <a:pt x="9545399" y="6329860"/>
                </a:moveTo>
                <a:lnTo>
                  <a:pt x="9679510" y="6514400"/>
                </a:lnTo>
                <a:lnTo>
                  <a:pt x="9762348" y="6487553"/>
                </a:lnTo>
                <a:lnTo>
                  <a:pt x="9762348" y="6400483"/>
                </a:lnTo>
                <a:lnTo>
                  <a:pt x="9762348" y="6400362"/>
                </a:lnTo>
                <a:close/>
                <a:moveTo>
                  <a:pt x="7930615" y="6329860"/>
                </a:moveTo>
                <a:lnTo>
                  <a:pt x="8064606" y="6514400"/>
                </a:lnTo>
                <a:lnTo>
                  <a:pt x="8147443" y="6487553"/>
                </a:lnTo>
                <a:lnTo>
                  <a:pt x="8147443" y="6400483"/>
                </a:lnTo>
                <a:lnTo>
                  <a:pt x="8147564" y="6400362"/>
                </a:lnTo>
                <a:close/>
                <a:moveTo>
                  <a:pt x="6315832" y="6329860"/>
                </a:moveTo>
                <a:lnTo>
                  <a:pt x="6449943" y="6514400"/>
                </a:lnTo>
                <a:lnTo>
                  <a:pt x="6532781" y="6487553"/>
                </a:lnTo>
                <a:lnTo>
                  <a:pt x="6532781" y="6400483"/>
                </a:lnTo>
                <a:lnTo>
                  <a:pt x="6532781" y="6400362"/>
                </a:lnTo>
                <a:close/>
                <a:moveTo>
                  <a:pt x="4700685" y="6329860"/>
                </a:moveTo>
                <a:lnTo>
                  <a:pt x="4834797" y="6514400"/>
                </a:lnTo>
                <a:lnTo>
                  <a:pt x="4917634" y="6487553"/>
                </a:lnTo>
                <a:lnTo>
                  <a:pt x="4917634" y="6400483"/>
                </a:lnTo>
                <a:lnTo>
                  <a:pt x="4917634" y="6400362"/>
                </a:lnTo>
                <a:close/>
                <a:moveTo>
                  <a:pt x="8864561" y="6273506"/>
                </a:moveTo>
                <a:lnTo>
                  <a:pt x="8719323" y="6320669"/>
                </a:lnTo>
                <a:lnTo>
                  <a:pt x="8574086" y="6520567"/>
                </a:lnTo>
                <a:lnTo>
                  <a:pt x="8809053" y="6596874"/>
                </a:lnTo>
                <a:lnTo>
                  <a:pt x="8954291" y="6549711"/>
                </a:lnTo>
                <a:lnTo>
                  <a:pt x="8954291" y="6396976"/>
                </a:lnTo>
                <a:close/>
                <a:moveTo>
                  <a:pt x="7249656" y="6273506"/>
                </a:moveTo>
                <a:lnTo>
                  <a:pt x="7104419" y="6320669"/>
                </a:lnTo>
                <a:lnTo>
                  <a:pt x="6959181" y="6520567"/>
                </a:lnTo>
                <a:lnTo>
                  <a:pt x="7194149" y="6596874"/>
                </a:lnTo>
                <a:lnTo>
                  <a:pt x="7339386" y="6549711"/>
                </a:lnTo>
                <a:lnTo>
                  <a:pt x="7339386" y="6396976"/>
                </a:lnTo>
                <a:close/>
                <a:moveTo>
                  <a:pt x="5634752" y="6273506"/>
                </a:moveTo>
                <a:lnTo>
                  <a:pt x="5489514" y="6320669"/>
                </a:lnTo>
                <a:lnTo>
                  <a:pt x="5344277" y="6520567"/>
                </a:lnTo>
                <a:lnTo>
                  <a:pt x="5579245" y="6596874"/>
                </a:lnTo>
                <a:lnTo>
                  <a:pt x="5724482" y="6549711"/>
                </a:lnTo>
                <a:lnTo>
                  <a:pt x="5724482" y="6396976"/>
                </a:lnTo>
                <a:close/>
                <a:moveTo>
                  <a:pt x="4019847" y="6273506"/>
                </a:moveTo>
                <a:lnTo>
                  <a:pt x="3874610" y="6320669"/>
                </a:lnTo>
                <a:lnTo>
                  <a:pt x="3729373" y="6520567"/>
                </a:lnTo>
                <a:lnTo>
                  <a:pt x="3964340" y="6596874"/>
                </a:lnTo>
                <a:lnTo>
                  <a:pt x="4109577" y="6549711"/>
                </a:lnTo>
                <a:lnTo>
                  <a:pt x="4109577" y="6396976"/>
                </a:lnTo>
                <a:close/>
                <a:moveTo>
                  <a:pt x="2910190" y="6273506"/>
                </a:moveTo>
                <a:cubicBezTo>
                  <a:pt x="2910190" y="6273506"/>
                  <a:pt x="2820581" y="6397097"/>
                  <a:pt x="2820581" y="6397097"/>
                </a:cubicBezTo>
                <a:lnTo>
                  <a:pt x="2820581" y="6549711"/>
                </a:lnTo>
                <a:lnTo>
                  <a:pt x="2965818" y="6596874"/>
                </a:lnTo>
                <a:lnTo>
                  <a:pt x="3200665" y="6520567"/>
                </a:lnTo>
                <a:lnTo>
                  <a:pt x="3055548" y="6320669"/>
                </a:lnTo>
                <a:lnTo>
                  <a:pt x="2910311" y="6273506"/>
                </a:lnTo>
                <a:close/>
                <a:moveTo>
                  <a:pt x="1295285" y="6273506"/>
                </a:moveTo>
                <a:cubicBezTo>
                  <a:pt x="1295285" y="6273506"/>
                  <a:pt x="1205555" y="6397097"/>
                  <a:pt x="1205555" y="6397097"/>
                </a:cubicBezTo>
                <a:lnTo>
                  <a:pt x="1205555" y="6549711"/>
                </a:lnTo>
                <a:lnTo>
                  <a:pt x="1350792" y="6596874"/>
                </a:lnTo>
                <a:lnTo>
                  <a:pt x="1585760" y="6520567"/>
                </a:lnTo>
                <a:lnTo>
                  <a:pt x="1440644" y="6320669"/>
                </a:lnTo>
                <a:lnTo>
                  <a:pt x="1295406" y="6273506"/>
                </a:lnTo>
                <a:close/>
                <a:moveTo>
                  <a:pt x="9370654" y="6273385"/>
                </a:moveTo>
                <a:cubicBezTo>
                  <a:pt x="9370654" y="6273385"/>
                  <a:pt x="9280924" y="6396976"/>
                  <a:pt x="9280924" y="6396976"/>
                </a:cubicBezTo>
                <a:lnTo>
                  <a:pt x="9280924" y="6549591"/>
                </a:lnTo>
                <a:lnTo>
                  <a:pt x="9426161" y="6596753"/>
                </a:lnTo>
                <a:lnTo>
                  <a:pt x="9661008" y="6520446"/>
                </a:lnTo>
                <a:lnTo>
                  <a:pt x="9515892" y="6320548"/>
                </a:lnTo>
                <a:close/>
                <a:moveTo>
                  <a:pt x="7755629" y="6273385"/>
                </a:moveTo>
                <a:cubicBezTo>
                  <a:pt x="7755629" y="6273385"/>
                  <a:pt x="7666019" y="6396976"/>
                  <a:pt x="7666019" y="6396976"/>
                </a:cubicBezTo>
                <a:lnTo>
                  <a:pt x="7666019" y="6549591"/>
                </a:lnTo>
                <a:lnTo>
                  <a:pt x="7811257" y="6596753"/>
                </a:lnTo>
                <a:lnTo>
                  <a:pt x="8046103" y="6520446"/>
                </a:lnTo>
                <a:lnTo>
                  <a:pt x="7900987" y="6320548"/>
                </a:lnTo>
                <a:lnTo>
                  <a:pt x="7755750" y="6273385"/>
                </a:lnTo>
                <a:close/>
                <a:moveTo>
                  <a:pt x="6140966" y="6273385"/>
                </a:moveTo>
                <a:cubicBezTo>
                  <a:pt x="6140966" y="6273385"/>
                  <a:pt x="6051236" y="6396976"/>
                  <a:pt x="6051236" y="6396976"/>
                </a:cubicBezTo>
                <a:lnTo>
                  <a:pt x="6051236" y="6549591"/>
                </a:lnTo>
                <a:lnTo>
                  <a:pt x="6196474" y="6596753"/>
                </a:lnTo>
                <a:lnTo>
                  <a:pt x="6431441" y="6520446"/>
                </a:lnTo>
                <a:lnTo>
                  <a:pt x="6286325" y="6320548"/>
                </a:lnTo>
                <a:lnTo>
                  <a:pt x="6141087" y="6273385"/>
                </a:lnTo>
                <a:close/>
                <a:moveTo>
                  <a:pt x="4525941" y="6273385"/>
                </a:moveTo>
                <a:cubicBezTo>
                  <a:pt x="4525941" y="6273385"/>
                  <a:pt x="4436211" y="6396976"/>
                  <a:pt x="4436211" y="6396976"/>
                </a:cubicBezTo>
                <a:lnTo>
                  <a:pt x="4436211" y="6549591"/>
                </a:lnTo>
                <a:lnTo>
                  <a:pt x="4581448" y="6596753"/>
                </a:lnTo>
                <a:lnTo>
                  <a:pt x="4816295" y="6520446"/>
                </a:lnTo>
                <a:lnTo>
                  <a:pt x="4671178" y="6320548"/>
                </a:lnTo>
                <a:close/>
                <a:moveTo>
                  <a:pt x="2404822" y="6273264"/>
                </a:moveTo>
                <a:lnTo>
                  <a:pt x="2259585" y="6320427"/>
                </a:lnTo>
                <a:lnTo>
                  <a:pt x="2114347" y="6520325"/>
                </a:lnTo>
                <a:lnTo>
                  <a:pt x="2349315" y="6596632"/>
                </a:lnTo>
                <a:lnTo>
                  <a:pt x="2494552" y="6549470"/>
                </a:lnTo>
                <a:lnTo>
                  <a:pt x="2494552" y="6396734"/>
                </a:lnTo>
                <a:close/>
                <a:moveTo>
                  <a:pt x="789917" y="6273264"/>
                </a:moveTo>
                <a:lnTo>
                  <a:pt x="644680" y="6320427"/>
                </a:lnTo>
                <a:lnTo>
                  <a:pt x="499443" y="6520325"/>
                </a:lnTo>
                <a:lnTo>
                  <a:pt x="734410" y="6596632"/>
                </a:lnTo>
                <a:lnTo>
                  <a:pt x="879648" y="6549470"/>
                </a:lnTo>
                <a:lnTo>
                  <a:pt x="879648" y="6396734"/>
                </a:lnTo>
                <a:close/>
                <a:moveTo>
                  <a:pt x="9117909" y="6191395"/>
                </a:moveTo>
                <a:lnTo>
                  <a:pt x="9117909" y="6191516"/>
                </a:lnTo>
                <a:lnTo>
                  <a:pt x="8972672" y="6238678"/>
                </a:lnTo>
                <a:lnTo>
                  <a:pt x="8972672" y="6391292"/>
                </a:lnTo>
                <a:lnTo>
                  <a:pt x="9117909" y="6590949"/>
                </a:lnTo>
                <a:cubicBezTo>
                  <a:pt x="9117909" y="6590949"/>
                  <a:pt x="9263147" y="6391171"/>
                  <a:pt x="9263147" y="6391171"/>
                </a:cubicBezTo>
                <a:lnTo>
                  <a:pt x="9263147" y="6238678"/>
                </a:lnTo>
                <a:close/>
                <a:moveTo>
                  <a:pt x="7502642" y="6191395"/>
                </a:moveTo>
                <a:lnTo>
                  <a:pt x="7502642" y="6191516"/>
                </a:lnTo>
                <a:lnTo>
                  <a:pt x="7357405" y="6238678"/>
                </a:lnTo>
                <a:lnTo>
                  <a:pt x="7357405" y="6391292"/>
                </a:lnTo>
                <a:lnTo>
                  <a:pt x="7502642" y="6590949"/>
                </a:lnTo>
                <a:lnTo>
                  <a:pt x="7647880" y="6391292"/>
                </a:lnTo>
                <a:cubicBezTo>
                  <a:pt x="7647880" y="6391292"/>
                  <a:pt x="7647880" y="6391171"/>
                  <a:pt x="7647880" y="6391171"/>
                </a:cubicBezTo>
                <a:lnTo>
                  <a:pt x="7647880" y="6238678"/>
                </a:lnTo>
                <a:close/>
                <a:moveTo>
                  <a:pt x="5888101" y="6191395"/>
                </a:moveTo>
                <a:lnTo>
                  <a:pt x="5888101" y="6191516"/>
                </a:lnTo>
                <a:lnTo>
                  <a:pt x="5742864" y="6238678"/>
                </a:lnTo>
                <a:lnTo>
                  <a:pt x="5742864" y="6391292"/>
                </a:lnTo>
                <a:lnTo>
                  <a:pt x="5888101" y="6590949"/>
                </a:lnTo>
                <a:lnTo>
                  <a:pt x="6033338" y="6391292"/>
                </a:lnTo>
                <a:cubicBezTo>
                  <a:pt x="6033338" y="6391292"/>
                  <a:pt x="6033338" y="6391171"/>
                  <a:pt x="6033338" y="6391171"/>
                </a:cubicBezTo>
                <a:lnTo>
                  <a:pt x="6033338" y="6238678"/>
                </a:lnTo>
                <a:close/>
                <a:moveTo>
                  <a:pt x="4273196" y="6191395"/>
                </a:moveTo>
                <a:lnTo>
                  <a:pt x="4273196" y="6191516"/>
                </a:lnTo>
                <a:lnTo>
                  <a:pt x="4127959" y="6238678"/>
                </a:lnTo>
                <a:lnTo>
                  <a:pt x="4127959" y="6391292"/>
                </a:lnTo>
                <a:lnTo>
                  <a:pt x="4273196" y="6590949"/>
                </a:lnTo>
                <a:cubicBezTo>
                  <a:pt x="4273196" y="6590949"/>
                  <a:pt x="4418434" y="6391171"/>
                  <a:pt x="4418434" y="6391171"/>
                </a:cubicBezTo>
                <a:lnTo>
                  <a:pt x="4418434" y="6238678"/>
                </a:lnTo>
                <a:close/>
                <a:moveTo>
                  <a:pt x="1042420" y="6191395"/>
                </a:moveTo>
                <a:lnTo>
                  <a:pt x="1042420" y="6191516"/>
                </a:lnTo>
                <a:lnTo>
                  <a:pt x="897183" y="6238678"/>
                </a:lnTo>
                <a:lnTo>
                  <a:pt x="897183" y="6391292"/>
                </a:lnTo>
                <a:lnTo>
                  <a:pt x="1042420" y="6590949"/>
                </a:lnTo>
                <a:lnTo>
                  <a:pt x="1187657" y="6391292"/>
                </a:lnTo>
                <a:cubicBezTo>
                  <a:pt x="1187657" y="6391292"/>
                  <a:pt x="1187657" y="6391171"/>
                  <a:pt x="1187657" y="6391171"/>
                </a:cubicBezTo>
                <a:lnTo>
                  <a:pt x="1187657" y="6238678"/>
                </a:lnTo>
                <a:close/>
                <a:moveTo>
                  <a:pt x="2657808" y="6191153"/>
                </a:moveTo>
                <a:lnTo>
                  <a:pt x="2657808" y="6191273"/>
                </a:lnTo>
                <a:lnTo>
                  <a:pt x="2512571" y="6238436"/>
                </a:lnTo>
                <a:lnTo>
                  <a:pt x="2512571" y="6391050"/>
                </a:lnTo>
                <a:lnTo>
                  <a:pt x="2657808" y="6590707"/>
                </a:lnTo>
                <a:lnTo>
                  <a:pt x="2803046" y="6391050"/>
                </a:lnTo>
                <a:cubicBezTo>
                  <a:pt x="2803046" y="6391050"/>
                  <a:pt x="2803046" y="6390929"/>
                  <a:pt x="2803046" y="6390929"/>
                </a:cubicBezTo>
                <a:lnTo>
                  <a:pt x="2803046" y="6238436"/>
                </a:lnTo>
                <a:close/>
                <a:moveTo>
                  <a:pt x="10071083" y="6159832"/>
                </a:moveTo>
                <a:lnTo>
                  <a:pt x="10071083" y="6159999"/>
                </a:lnTo>
                <a:lnTo>
                  <a:pt x="9937092" y="6344371"/>
                </a:lnTo>
                <a:lnTo>
                  <a:pt x="9988246" y="6414874"/>
                </a:lnTo>
                <a:lnTo>
                  <a:pt x="10071083" y="6387906"/>
                </a:lnTo>
                <a:lnTo>
                  <a:pt x="10071083" y="6159999"/>
                </a:lnTo>
                <a:lnTo>
                  <a:pt x="10071204" y="6159832"/>
                </a:lnTo>
                <a:close/>
                <a:moveTo>
                  <a:pt x="8455815" y="6159832"/>
                </a:moveTo>
                <a:lnTo>
                  <a:pt x="8321825" y="6344371"/>
                </a:lnTo>
                <a:lnTo>
                  <a:pt x="8372979" y="6414874"/>
                </a:lnTo>
                <a:lnTo>
                  <a:pt x="8455815" y="6387906"/>
                </a:lnTo>
                <a:close/>
                <a:moveTo>
                  <a:pt x="6841154" y="6159832"/>
                </a:moveTo>
                <a:lnTo>
                  <a:pt x="6841154" y="6159997"/>
                </a:lnTo>
                <a:lnTo>
                  <a:pt x="6707163" y="6344371"/>
                </a:lnTo>
                <a:lnTo>
                  <a:pt x="6758316" y="6414874"/>
                </a:lnTo>
                <a:lnTo>
                  <a:pt x="6841154" y="6387906"/>
                </a:lnTo>
                <a:lnTo>
                  <a:pt x="6841154" y="6159997"/>
                </a:lnTo>
                <a:lnTo>
                  <a:pt x="6841274" y="6159832"/>
                </a:lnTo>
                <a:close/>
                <a:moveTo>
                  <a:pt x="5224798" y="6159711"/>
                </a:moveTo>
                <a:lnTo>
                  <a:pt x="5224798" y="6159878"/>
                </a:lnTo>
                <a:lnTo>
                  <a:pt x="5090807" y="6344250"/>
                </a:lnTo>
                <a:lnTo>
                  <a:pt x="5141961" y="6414753"/>
                </a:lnTo>
                <a:lnTo>
                  <a:pt x="5224798" y="6387786"/>
                </a:lnTo>
                <a:lnTo>
                  <a:pt x="5224798" y="6159878"/>
                </a:lnTo>
                <a:lnTo>
                  <a:pt x="5224919" y="6159711"/>
                </a:lnTo>
                <a:close/>
                <a:moveTo>
                  <a:pt x="3609893" y="6159711"/>
                </a:moveTo>
                <a:lnTo>
                  <a:pt x="3475902" y="6344250"/>
                </a:lnTo>
                <a:lnTo>
                  <a:pt x="3527056" y="6414753"/>
                </a:lnTo>
                <a:lnTo>
                  <a:pt x="3609893" y="6387786"/>
                </a:lnTo>
                <a:close/>
                <a:moveTo>
                  <a:pt x="1994989" y="6159711"/>
                </a:moveTo>
                <a:lnTo>
                  <a:pt x="1994989" y="6159878"/>
                </a:lnTo>
                <a:lnTo>
                  <a:pt x="1860998" y="6344250"/>
                </a:lnTo>
                <a:lnTo>
                  <a:pt x="1912151" y="6414753"/>
                </a:lnTo>
                <a:lnTo>
                  <a:pt x="1994989" y="6387786"/>
                </a:lnTo>
                <a:lnTo>
                  <a:pt x="1994989" y="6159878"/>
                </a:lnTo>
                <a:lnTo>
                  <a:pt x="1995110" y="6159711"/>
                </a:lnTo>
                <a:close/>
                <a:moveTo>
                  <a:pt x="380084" y="6159711"/>
                </a:moveTo>
                <a:lnTo>
                  <a:pt x="380084" y="6159878"/>
                </a:lnTo>
                <a:lnTo>
                  <a:pt x="246093" y="6344250"/>
                </a:lnTo>
                <a:lnTo>
                  <a:pt x="297247" y="6414753"/>
                </a:lnTo>
                <a:lnTo>
                  <a:pt x="380084" y="6387786"/>
                </a:lnTo>
                <a:lnTo>
                  <a:pt x="380084" y="6159878"/>
                </a:lnTo>
                <a:lnTo>
                  <a:pt x="380205" y="6159711"/>
                </a:lnTo>
                <a:close/>
                <a:moveTo>
                  <a:pt x="9780366" y="6159590"/>
                </a:moveTo>
                <a:lnTo>
                  <a:pt x="9780366" y="6387665"/>
                </a:lnTo>
                <a:lnTo>
                  <a:pt x="9863203" y="6414632"/>
                </a:lnTo>
                <a:lnTo>
                  <a:pt x="9914357" y="6344129"/>
                </a:lnTo>
                <a:lnTo>
                  <a:pt x="9914478" y="6344129"/>
                </a:lnTo>
                <a:close/>
                <a:moveTo>
                  <a:pt x="8165462" y="6159590"/>
                </a:moveTo>
                <a:lnTo>
                  <a:pt x="8165462" y="6387665"/>
                </a:lnTo>
                <a:lnTo>
                  <a:pt x="8248299" y="6414632"/>
                </a:lnTo>
                <a:lnTo>
                  <a:pt x="8299453" y="6344129"/>
                </a:lnTo>
                <a:lnTo>
                  <a:pt x="8299574" y="6344129"/>
                </a:lnTo>
                <a:close/>
                <a:moveTo>
                  <a:pt x="6550800" y="6159590"/>
                </a:moveTo>
                <a:lnTo>
                  <a:pt x="6550800" y="6387665"/>
                </a:lnTo>
                <a:lnTo>
                  <a:pt x="6633637" y="6414632"/>
                </a:lnTo>
                <a:lnTo>
                  <a:pt x="6684791" y="6344129"/>
                </a:lnTo>
                <a:lnTo>
                  <a:pt x="6684911" y="6344129"/>
                </a:lnTo>
                <a:close/>
                <a:moveTo>
                  <a:pt x="4934444" y="6159469"/>
                </a:moveTo>
                <a:lnTo>
                  <a:pt x="4934444" y="6387544"/>
                </a:lnTo>
                <a:lnTo>
                  <a:pt x="5017281" y="6414511"/>
                </a:lnTo>
                <a:lnTo>
                  <a:pt x="5068435" y="6344009"/>
                </a:lnTo>
                <a:lnTo>
                  <a:pt x="5068556" y="6344009"/>
                </a:lnTo>
                <a:close/>
                <a:moveTo>
                  <a:pt x="3319539" y="6159469"/>
                </a:moveTo>
                <a:lnTo>
                  <a:pt x="3319539" y="6387544"/>
                </a:lnTo>
                <a:lnTo>
                  <a:pt x="3402377" y="6414511"/>
                </a:lnTo>
                <a:lnTo>
                  <a:pt x="3453530" y="6344009"/>
                </a:lnTo>
                <a:lnTo>
                  <a:pt x="3453651" y="6344009"/>
                </a:lnTo>
                <a:close/>
                <a:moveTo>
                  <a:pt x="1704635" y="6159469"/>
                </a:moveTo>
                <a:lnTo>
                  <a:pt x="1704635" y="6387544"/>
                </a:lnTo>
                <a:lnTo>
                  <a:pt x="1787472" y="6414511"/>
                </a:lnTo>
                <a:lnTo>
                  <a:pt x="1838626" y="6344009"/>
                </a:lnTo>
                <a:lnTo>
                  <a:pt x="1838747" y="6344009"/>
                </a:lnTo>
                <a:close/>
                <a:moveTo>
                  <a:pt x="89730" y="6159348"/>
                </a:moveTo>
                <a:lnTo>
                  <a:pt x="89730" y="6387423"/>
                </a:lnTo>
                <a:lnTo>
                  <a:pt x="172568" y="6414390"/>
                </a:lnTo>
                <a:lnTo>
                  <a:pt x="223721" y="6343888"/>
                </a:lnTo>
                <a:lnTo>
                  <a:pt x="223842" y="6343888"/>
                </a:lnTo>
                <a:close/>
                <a:moveTo>
                  <a:pt x="8562476" y="6011329"/>
                </a:moveTo>
                <a:lnTo>
                  <a:pt x="8472746" y="6134799"/>
                </a:lnTo>
                <a:lnTo>
                  <a:pt x="8472746" y="6381860"/>
                </a:lnTo>
                <a:lnTo>
                  <a:pt x="8707593" y="6305552"/>
                </a:lnTo>
                <a:lnTo>
                  <a:pt x="8797323" y="6182083"/>
                </a:lnTo>
                <a:lnTo>
                  <a:pt x="8707593" y="6058734"/>
                </a:lnTo>
                <a:lnTo>
                  <a:pt x="8562476" y="6011571"/>
                </a:lnTo>
                <a:close/>
                <a:moveTo>
                  <a:pt x="6947572" y="6011329"/>
                </a:moveTo>
                <a:lnTo>
                  <a:pt x="6857842" y="6134799"/>
                </a:lnTo>
                <a:lnTo>
                  <a:pt x="6857842" y="6381860"/>
                </a:lnTo>
                <a:lnTo>
                  <a:pt x="7092689" y="6305552"/>
                </a:lnTo>
                <a:lnTo>
                  <a:pt x="7182419" y="6182083"/>
                </a:lnTo>
                <a:lnTo>
                  <a:pt x="7092689" y="6058734"/>
                </a:lnTo>
                <a:lnTo>
                  <a:pt x="6947572" y="6011571"/>
                </a:lnTo>
                <a:close/>
                <a:moveTo>
                  <a:pt x="5332668" y="6011329"/>
                </a:moveTo>
                <a:lnTo>
                  <a:pt x="5242937" y="6134799"/>
                </a:lnTo>
                <a:lnTo>
                  <a:pt x="5242937" y="6381860"/>
                </a:lnTo>
                <a:lnTo>
                  <a:pt x="5477784" y="6305552"/>
                </a:lnTo>
                <a:lnTo>
                  <a:pt x="5567515" y="6182083"/>
                </a:lnTo>
                <a:lnTo>
                  <a:pt x="5477784" y="6058734"/>
                </a:lnTo>
                <a:lnTo>
                  <a:pt x="5332668" y="6011571"/>
                </a:lnTo>
                <a:close/>
                <a:moveTo>
                  <a:pt x="3717763" y="6011329"/>
                </a:moveTo>
                <a:lnTo>
                  <a:pt x="3628033" y="6134799"/>
                </a:lnTo>
                <a:lnTo>
                  <a:pt x="3628033" y="6381860"/>
                </a:lnTo>
                <a:lnTo>
                  <a:pt x="3862879" y="6305552"/>
                </a:lnTo>
                <a:lnTo>
                  <a:pt x="3952610" y="6182083"/>
                </a:lnTo>
                <a:lnTo>
                  <a:pt x="3862879" y="6058734"/>
                </a:lnTo>
                <a:lnTo>
                  <a:pt x="3717763" y="6011571"/>
                </a:lnTo>
                <a:close/>
                <a:moveTo>
                  <a:pt x="3212153" y="6011208"/>
                </a:moveTo>
                <a:lnTo>
                  <a:pt x="3067037" y="6058371"/>
                </a:lnTo>
                <a:lnTo>
                  <a:pt x="3067037" y="6058613"/>
                </a:lnTo>
                <a:lnTo>
                  <a:pt x="2977306" y="6181962"/>
                </a:lnTo>
                <a:lnTo>
                  <a:pt x="3067037" y="6305432"/>
                </a:lnTo>
                <a:lnTo>
                  <a:pt x="3301884" y="6381739"/>
                </a:lnTo>
                <a:lnTo>
                  <a:pt x="3301884" y="6134678"/>
                </a:lnTo>
                <a:close/>
                <a:moveTo>
                  <a:pt x="1597249" y="6011208"/>
                </a:moveTo>
                <a:lnTo>
                  <a:pt x="1452132" y="6058371"/>
                </a:lnTo>
                <a:lnTo>
                  <a:pt x="1452011" y="6058613"/>
                </a:lnTo>
                <a:lnTo>
                  <a:pt x="1362281" y="6181962"/>
                </a:lnTo>
                <a:lnTo>
                  <a:pt x="1452011" y="6305432"/>
                </a:lnTo>
                <a:lnTo>
                  <a:pt x="1686979" y="6381739"/>
                </a:lnTo>
                <a:lnTo>
                  <a:pt x="1686979" y="6134678"/>
                </a:lnTo>
                <a:close/>
                <a:moveTo>
                  <a:pt x="9672497" y="6011087"/>
                </a:moveTo>
                <a:lnTo>
                  <a:pt x="9527380" y="6058250"/>
                </a:lnTo>
                <a:lnTo>
                  <a:pt x="9527380" y="6058492"/>
                </a:lnTo>
                <a:lnTo>
                  <a:pt x="9437649" y="6181841"/>
                </a:lnTo>
                <a:lnTo>
                  <a:pt x="9527380" y="6305311"/>
                </a:lnTo>
                <a:lnTo>
                  <a:pt x="9762227" y="6381618"/>
                </a:lnTo>
                <a:lnTo>
                  <a:pt x="9762227" y="6134557"/>
                </a:lnTo>
                <a:close/>
                <a:moveTo>
                  <a:pt x="8057592" y="6011087"/>
                </a:moveTo>
                <a:lnTo>
                  <a:pt x="7912475" y="6058250"/>
                </a:lnTo>
                <a:lnTo>
                  <a:pt x="7912354" y="6058492"/>
                </a:lnTo>
                <a:lnTo>
                  <a:pt x="7822624" y="6181841"/>
                </a:lnTo>
                <a:lnTo>
                  <a:pt x="7912354" y="6305311"/>
                </a:lnTo>
                <a:lnTo>
                  <a:pt x="8147322" y="6381618"/>
                </a:lnTo>
                <a:lnTo>
                  <a:pt x="8147322" y="6134557"/>
                </a:lnTo>
                <a:close/>
                <a:moveTo>
                  <a:pt x="6442930" y="6011087"/>
                </a:moveTo>
                <a:lnTo>
                  <a:pt x="6297813" y="6058250"/>
                </a:lnTo>
                <a:lnTo>
                  <a:pt x="6297571" y="6058492"/>
                </a:lnTo>
                <a:lnTo>
                  <a:pt x="6207962" y="6181841"/>
                </a:lnTo>
                <a:lnTo>
                  <a:pt x="6297692" y="6305311"/>
                </a:lnTo>
                <a:lnTo>
                  <a:pt x="6532660" y="6381618"/>
                </a:lnTo>
                <a:lnTo>
                  <a:pt x="6532660" y="6134557"/>
                </a:lnTo>
                <a:close/>
                <a:moveTo>
                  <a:pt x="4827783" y="6011087"/>
                </a:moveTo>
                <a:lnTo>
                  <a:pt x="4682667" y="6058250"/>
                </a:lnTo>
                <a:lnTo>
                  <a:pt x="4682667" y="6058492"/>
                </a:lnTo>
                <a:lnTo>
                  <a:pt x="4592936" y="6181841"/>
                </a:lnTo>
                <a:lnTo>
                  <a:pt x="4682667" y="6305311"/>
                </a:lnTo>
                <a:lnTo>
                  <a:pt x="4917514" y="6381618"/>
                </a:lnTo>
                <a:lnTo>
                  <a:pt x="4917514" y="6134557"/>
                </a:lnTo>
                <a:close/>
                <a:moveTo>
                  <a:pt x="2102617" y="6011087"/>
                </a:moveTo>
                <a:lnTo>
                  <a:pt x="2012886" y="6134557"/>
                </a:lnTo>
                <a:lnTo>
                  <a:pt x="2012886" y="6381618"/>
                </a:lnTo>
                <a:lnTo>
                  <a:pt x="2247854" y="6305311"/>
                </a:lnTo>
                <a:lnTo>
                  <a:pt x="2337585" y="6181841"/>
                </a:lnTo>
                <a:lnTo>
                  <a:pt x="2247854" y="6058492"/>
                </a:lnTo>
                <a:lnTo>
                  <a:pt x="2102738" y="6011329"/>
                </a:lnTo>
                <a:close/>
                <a:moveTo>
                  <a:pt x="487712" y="6011087"/>
                </a:moveTo>
                <a:lnTo>
                  <a:pt x="397982" y="6134557"/>
                </a:lnTo>
                <a:lnTo>
                  <a:pt x="397982" y="6381618"/>
                </a:lnTo>
                <a:lnTo>
                  <a:pt x="632950" y="6305311"/>
                </a:lnTo>
                <a:lnTo>
                  <a:pt x="722680" y="6181841"/>
                </a:lnTo>
                <a:lnTo>
                  <a:pt x="632950" y="6058492"/>
                </a:lnTo>
                <a:lnTo>
                  <a:pt x="487833" y="6011329"/>
                </a:lnTo>
                <a:close/>
                <a:moveTo>
                  <a:pt x="2820581" y="5997785"/>
                </a:moveTo>
                <a:lnTo>
                  <a:pt x="2820581" y="6138669"/>
                </a:lnTo>
                <a:lnTo>
                  <a:pt x="2686469" y="6182204"/>
                </a:lnTo>
                <a:lnTo>
                  <a:pt x="2820581" y="6225739"/>
                </a:lnTo>
                <a:lnTo>
                  <a:pt x="2820581" y="6366502"/>
                </a:lnTo>
                <a:lnTo>
                  <a:pt x="2903418" y="6252586"/>
                </a:lnTo>
                <a:lnTo>
                  <a:pt x="3037257" y="6296031"/>
                </a:lnTo>
                <a:lnTo>
                  <a:pt x="3037409" y="6296241"/>
                </a:lnTo>
                <a:lnTo>
                  <a:pt x="3037530" y="6296120"/>
                </a:lnTo>
                <a:lnTo>
                  <a:pt x="3037257" y="6296031"/>
                </a:lnTo>
                <a:lnTo>
                  <a:pt x="2954571" y="6182204"/>
                </a:lnTo>
                <a:lnTo>
                  <a:pt x="3037409" y="6068287"/>
                </a:lnTo>
                <a:lnTo>
                  <a:pt x="2903418" y="6111822"/>
                </a:lnTo>
                <a:close/>
                <a:moveTo>
                  <a:pt x="1205555" y="5997785"/>
                </a:moveTo>
                <a:lnTo>
                  <a:pt x="1205555" y="6138669"/>
                </a:lnTo>
                <a:lnTo>
                  <a:pt x="1071564" y="6182204"/>
                </a:lnTo>
                <a:lnTo>
                  <a:pt x="1205676" y="6225739"/>
                </a:lnTo>
                <a:lnTo>
                  <a:pt x="1205676" y="6366502"/>
                </a:lnTo>
                <a:lnTo>
                  <a:pt x="1288513" y="6252586"/>
                </a:lnTo>
                <a:lnTo>
                  <a:pt x="1422193" y="6295980"/>
                </a:lnTo>
                <a:lnTo>
                  <a:pt x="1422383" y="6296241"/>
                </a:lnTo>
                <a:lnTo>
                  <a:pt x="1422625" y="6296120"/>
                </a:lnTo>
                <a:lnTo>
                  <a:pt x="1422193" y="6295980"/>
                </a:lnTo>
                <a:lnTo>
                  <a:pt x="1339546" y="6182204"/>
                </a:lnTo>
                <a:lnTo>
                  <a:pt x="1422383" y="6068287"/>
                </a:lnTo>
                <a:lnTo>
                  <a:pt x="1288392" y="6111822"/>
                </a:lnTo>
                <a:close/>
                <a:moveTo>
                  <a:pt x="9281044" y="5997664"/>
                </a:moveTo>
                <a:lnTo>
                  <a:pt x="9281044" y="6138548"/>
                </a:lnTo>
                <a:lnTo>
                  <a:pt x="9146933" y="6182083"/>
                </a:lnTo>
                <a:lnTo>
                  <a:pt x="9281044" y="6225618"/>
                </a:lnTo>
                <a:lnTo>
                  <a:pt x="9281044" y="6366381"/>
                </a:lnTo>
                <a:lnTo>
                  <a:pt x="9363882" y="6252465"/>
                </a:lnTo>
                <a:lnTo>
                  <a:pt x="9497758" y="6295962"/>
                </a:lnTo>
                <a:lnTo>
                  <a:pt x="9497873" y="6296120"/>
                </a:lnTo>
                <a:lnTo>
                  <a:pt x="9497873" y="6295999"/>
                </a:lnTo>
                <a:lnTo>
                  <a:pt x="9497758" y="6295962"/>
                </a:lnTo>
                <a:lnTo>
                  <a:pt x="9415035" y="6182083"/>
                </a:lnTo>
                <a:lnTo>
                  <a:pt x="9497873" y="6068166"/>
                </a:lnTo>
                <a:lnTo>
                  <a:pt x="9363882" y="6111701"/>
                </a:lnTo>
                <a:close/>
                <a:moveTo>
                  <a:pt x="7666019" y="5997664"/>
                </a:moveTo>
                <a:lnTo>
                  <a:pt x="7666019" y="6138548"/>
                </a:lnTo>
                <a:lnTo>
                  <a:pt x="7531908" y="6182083"/>
                </a:lnTo>
                <a:lnTo>
                  <a:pt x="7666019" y="6225618"/>
                </a:lnTo>
                <a:lnTo>
                  <a:pt x="7666019" y="6366381"/>
                </a:lnTo>
                <a:lnTo>
                  <a:pt x="7748857" y="6252465"/>
                </a:lnTo>
                <a:lnTo>
                  <a:pt x="7882695" y="6295911"/>
                </a:lnTo>
                <a:lnTo>
                  <a:pt x="7882847" y="6296120"/>
                </a:lnTo>
                <a:lnTo>
                  <a:pt x="7882968" y="6295999"/>
                </a:lnTo>
                <a:lnTo>
                  <a:pt x="7882695" y="6295911"/>
                </a:lnTo>
                <a:lnTo>
                  <a:pt x="7800010" y="6182083"/>
                </a:lnTo>
                <a:lnTo>
                  <a:pt x="7882847" y="6068166"/>
                </a:lnTo>
                <a:lnTo>
                  <a:pt x="7748857" y="6111701"/>
                </a:lnTo>
                <a:close/>
                <a:moveTo>
                  <a:pt x="6051357" y="5997664"/>
                </a:moveTo>
                <a:lnTo>
                  <a:pt x="6051357" y="6138548"/>
                </a:lnTo>
                <a:lnTo>
                  <a:pt x="5917245" y="6182083"/>
                </a:lnTo>
                <a:lnTo>
                  <a:pt x="6051357" y="6225618"/>
                </a:lnTo>
                <a:lnTo>
                  <a:pt x="6051357" y="6366381"/>
                </a:lnTo>
                <a:lnTo>
                  <a:pt x="6134194" y="6252465"/>
                </a:lnTo>
                <a:lnTo>
                  <a:pt x="6268033" y="6295910"/>
                </a:lnTo>
                <a:lnTo>
                  <a:pt x="6268185" y="6296120"/>
                </a:lnTo>
                <a:lnTo>
                  <a:pt x="6268306" y="6295999"/>
                </a:lnTo>
                <a:lnTo>
                  <a:pt x="6268033" y="6295910"/>
                </a:lnTo>
                <a:lnTo>
                  <a:pt x="6185348" y="6182083"/>
                </a:lnTo>
                <a:lnTo>
                  <a:pt x="6268185" y="6068166"/>
                </a:lnTo>
                <a:lnTo>
                  <a:pt x="6134194" y="6111701"/>
                </a:lnTo>
                <a:close/>
                <a:moveTo>
                  <a:pt x="4436332" y="5997664"/>
                </a:moveTo>
                <a:lnTo>
                  <a:pt x="4436332" y="6138548"/>
                </a:lnTo>
                <a:lnTo>
                  <a:pt x="4302220" y="6182083"/>
                </a:lnTo>
                <a:lnTo>
                  <a:pt x="4436332" y="6225618"/>
                </a:lnTo>
                <a:lnTo>
                  <a:pt x="4436332" y="6366381"/>
                </a:lnTo>
                <a:lnTo>
                  <a:pt x="4519169" y="6252465"/>
                </a:lnTo>
                <a:lnTo>
                  <a:pt x="4653045" y="6295962"/>
                </a:lnTo>
                <a:lnTo>
                  <a:pt x="4653160" y="6296120"/>
                </a:lnTo>
                <a:lnTo>
                  <a:pt x="4653160" y="6295999"/>
                </a:lnTo>
                <a:lnTo>
                  <a:pt x="4653045" y="6295962"/>
                </a:lnTo>
                <a:lnTo>
                  <a:pt x="4570322" y="6182083"/>
                </a:lnTo>
                <a:lnTo>
                  <a:pt x="4653160" y="6068166"/>
                </a:lnTo>
                <a:lnTo>
                  <a:pt x="4519169" y="6111701"/>
                </a:lnTo>
                <a:close/>
                <a:moveTo>
                  <a:pt x="8954291" y="5997301"/>
                </a:moveTo>
                <a:lnTo>
                  <a:pt x="8871453" y="6111339"/>
                </a:lnTo>
                <a:lnTo>
                  <a:pt x="8871333" y="6111218"/>
                </a:lnTo>
                <a:lnTo>
                  <a:pt x="8737342" y="6067683"/>
                </a:lnTo>
                <a:lnTo>
                  <a:pt x="8820179" y="6181599"/>
                </a:lnTo>
                <a:lnTo>
                  <a:pt x="8737342" y="6295637"/>
                </a:lnTo>
                <a:lnTo>
                  <a:pt x="8871453" y="6252101"/>
                </a:lnTo>
                <a:lnTo>
                  <a:pt x="8954291" y="6366139"/>
                </a:lnTo>
                <a:lnTo>
                  <a:pt x="8954291" y="6225255"/>
                </a:lnTo>
                <a:lnTo>
                  <a:pt x="9088402" y="6181720"/>
                </a:lnTo>
                <a:lnTo>
                  <a:pt x="8954291" y="6138185"/>
                </a:lnTo>
                <a:close/>
                <a:moveTo>
                  <a:pt x="7339386" y="5997301"/>
                </a:moveTo>
                <a:lnTo>
                  <a:pt x="7256549" y="6111339"/>
                </a:lnTo>
                <a:lnTo>
                  <a:pt x="7256428" y="6111218"/>
                </a:lnTo>
                <a:lnTo>
                  <a:pt x="7122437" y="6067683"/>
                </a:lnTo>
                <a:lnTo>
                  <a:pt x="7205275" y="6181599"/>
                </a:lnTo>
                <a:lnTo>
                  <a:pt x="7122437" y="6295637"/>
                </a:lnTo>
                <a:lnTo>
                  <a:pt x="7256549" y="6252101"/>
                </a:lnTo>
                <a:lnTo>
                  <a:pt x="7339386" y="6366139"/>
                </a:lnTo>
                <a:lnTo>
                  <a:pt x="7339386" y="6225255"/>
                </a:lnTo>
                <a:lnTo>
                  <a:pt x="7473498" y="6181720"/>
                </a:lnTo>
                <a:lnTo>
                  <a:pt x="7339386" y="6138185"/>
                </a:lnTo>
                <a:close/>
                <a:moveTo>
                  <a:pt x="5724482" y="5997301"/>
                </a:moveTo>
                <a:lnTo>
                  <a:pt x="5641645" y="6111339"/>
                </a:lnTo>
                <a:lnTo>
                  <a:pt x="5641524" y="6111218"/>
                </a:lnTo>
                <a:lnTo>
                  <a:pt x="5507533" y="6067683"/>
                </a:lnTo>
                <a:lnTo>
                  <a:pt x="5590370" y="6181599"/>
                </a:lnTo>
                <a:lnTo>
                  <a:pt x="5507533" y="6295637"/>
                </a:lnTo>
                <a:lnTo>
                  <a:pt x="5641645" y="6252101"/>
                </a:lnTo>
                <a:lnTo>
                  <a:pt x="5724482" y="6366139"/>
                </a:lnTo>
                <a:lnTo>
                  <a:pt x="5724482" y="6225255"/>
                </a:lnTo>
                <a:lnTo>
                  <a:pt x="5858594" y="6181720"/>
                </a:lnTo>
                <a:lnTo>
                  <a:pt x="5724482" y="6138185"/>
                </a:lnTo>
                <a:close/>
                <a:moveTo>
                  <a:pt x="4109577" y="5997301"/>
                </a:moveTo>
                <a:lnTo>
                  <a:pt x="4026740" y="6111339"/>
                </a:lnTo>
                <a:lnTo>
                  <a:pt x="4026619" y="6111218"/>
                </a:lnTo>
                <a:lnTo>
                  <a:pt x="3892629" y="6067683"/>
                </a:lnTo>
                <a:lnTo>
                  <a:pt x="3975466" y="6181599"/>
                </a:lnTo>
                <a:lnTo>
                  <a:pt x="3892629" y="6295637"/>
                </a:lnTo>
                <a:lnTo>
                  <a:pt x="4026740" y="6252101"/>
                </a:lnTo>
                <a:lnTo>
                  <a:pt x="4109577" y="6366139"/>
                </a:lnTo>
                <a:lnTo>
                  <a:pt x="4109577" y="6225255"/>
                </a:lnTo>
                <a:lnTo>
                  <a:pt x="4243690" y="6181720"/>
                </a:lnTo>
                <a:lnTo>
                  <a:pt x="4109577" y="6138185"/>
                </a:lnTo>
                <a:close/>
                <a:moveTo>
                  <a:pt x="879164" y="5997301"/>
                </a:moveTo>
                <a:lnTo>
                  <a:pt x="796327" y="6111339"/>
                </a:lnTo>
                <a:lnTo>
                  <a:pt x="796206" y="6111218"/>
                </a:lnTo>
                <a:lnTo>
                  <a:pt x="662215" y="6067683"/>
                </a:lnTo>
                <a:lnTo>
                  <a:pt x="745052" y="6181599"/>
                </a:lnTo>
                <a:lnTo>
                  <a:pt x="662215" y="6295637"/>
                </a:lnTo>
                <a:lnTo>
                  <a:pt x="796327" y="6252101"/>
                </a:lnTo>
                <a:lnTo>
                  <a:pt x="879164" y="6366139"/>
                </a:lnTo>
                <a:lnTo>
                  <a:pt x="879164" y="6225255"/>
                </a:lnTo>
                <a:lnTo>
                  <a:pt x="1013276" y="6181720"/>
                </a:lnTo>
                <a:lnTo>
                  <a:pt x="879164" y="6138185"/>
                </a:lnTo>
                <a:close/>
                <a:moveTo>
                  <a:pt x="2494552" y="5997059"/>
                </a:moveTo>
                <a:lnTo>
                  <a:pt x="2411715" y="6111097"/>
                </a:lnTo>
                <a:lnTo>
                  <a:pt x="2411594" y="6110976"/>
                </a:lnTo>
                <a:lnTo>
                  <a:pt x="2277603" y="6067441"/>
                </a:lnTo>
                <a:lnTo>
                  <a:pt x="2360440" y="6181357"/>
                </a:lnTo>
                <a:lnTo>
                  <a:pt x="2277603" y="6295395"/>
                </a:lnTo>
                <a:lnTo>
                  <a:pt x="2411715" y="6251859"/>
                </a:lnTo>
                <a:lnTo>
                  <a:pt x="2494552" y="6365897"/>
                </a:lnTo>
                <a:lnTo>
                  <a:pt x="2494552" y="6225013"/>
                </a:lnTo>
                <a:lnTo>
                  <a:pt x="2628664" y="6181478"/>
                </a:lnTo>
                <a:lnTo>
                  <a:pt x="2494552" y="6137943"/>
                </a:lnTo>
                <a:close/>
                <a:moveTo>
                  <a:pt x="9925845" y="5929338"/>
                </a:moveTo>
                <a:lnTo>
                  <a:pt x="9780608" y="5976501"/>
                </a:lnTo>
                <a:lnTo>
                  <a:pt x="9780608" y="6129115"/>
                </a:lnTo>
                <a:lnTo>
                  <a:pt x="9925845" y="6328893"/>
                </a:lnTo>
                <a:lnTo>
                  <a:pt x="10071083" y="6129115"/>
                </a:lnTo>
                <a:lnTo>
                  <a:pt x="10071083" y="5976501"/>
                </a:lnTo>
                <a:close/>
                <a:moveTo>
                  <a:pt x="8310578" y="5929338"/>
                </a:moveTo>
                <a:lnTo>
                  <a:pt x="8165341" y="5976501"/>
                </a:lnTo>
                <a:lnTo>
                  <a:pt x="8165341" y="6129115"/>
                </a:lnTo>
                <a:lnTo>
                  <a:pt x="8310578" y="6328893"/>
                </a:lnTo>
                <a:lnTo>
                  <a:pt x="8455815" y="6129115"/>
                </a:lnTo>
                <a:lnTo>
                  <a:pt x="8455815" y="5976501"/>
                </a:lnTo>
                <a:close/>
                <a:moveTo>
                  <a:pt x="6695916" y="5929338"/>
                </a:moveTo>
                <a:lnTo>
                  <a:pt x="6550679" y="5976501"/>
                </a:lnTo>
                <a:lnTo>
                  <a:pt x="6550679" y="6129115"/>
                </a:lnTo>
                <a:lnTo>
                  <a:pt x="6695916" y="6328893"/>
                </a:lnTo>
                <a:lnTo>
                  <a:pt x="6841154" y="6129115"/>
                </a:lnTo>
                <a:lnTo>
                  <a:pt x="6841154" y="5976501"/>
                </a:lnTo>
                <a:close/>
                <a:moveTo>
                  <a:pt x="5079560" y="5929218"/>
                </a:moveTo>
                <a:lnTo>
                  <a:pt x="4934323" y="5976380"/>
                </a:lnTo>
                <a:lnTo>
                  <a:pt x="4934323" y="6128994"/>
                </a:lnTo>
                <a:lnTo>
                  <a:pt x="5079560" y="6328772"/>
                </a:lnTo>
                <a:lnTo>
                  <a:pt x="5224798" y="6128994"/>
                </a:lnTo>
                <a:lnTo>
                  <a:pt x="5224798" y="5976380"/>
                </a:lnTo>
                <a:close/>
                <a:moveTo>
                  <a:pt x="3464656" y="5929218"/>
                </a:moveTo>
                <a:lnTo>
                  <a:pt x="3319418" y="5976380"/>
                </a:lnTo>
                <a:lnTo>
                  <a:pt x="3319418" y="6128994"/>
                </a:lnTo>
                <a:lnTo>
                  <a:pt x="3464656" y="6328772"/>
                </a:lnTo>
                <a:lnTo>
                  <a:pt x="3609893" y="6128994"/>
                </a:lnTo>
                <a:lnTo>
                  <a:pt x="3609893" y="5976380"/>
                </a:lnTo>
                <a:close/>
                <a:moveTo>
                  <a:pt x="1849751" y="5929218"/>
                </a:moveTo>
                <a:lnTo>
                  <a:pt x="1704514" y="5976380"/>
                </a:lnTo>
                <a:lnTo>
                  <a:pt x="1704514" y="6128994"/>
                </a:lnTo>
                <a:lnTo>
                  <a:pt x="1849751" y="6328772"/>
                </a:lnTo>
                <a:lnTo>
                  <a:pt x="1994989" y="6128994"/>
                </a:lnTo>
                <a:lnTo>
                  <a:pt x="1994989" y="5976380"/>
                </a:lnTo>
                <a:close/>
                <a:moveTo>
                  <a:pt x="234847" y="5929218"/>
                </a:moveTo>
                <a:lnTo>
                  <a:pt x="89609" y="5976380"/>
                </a:lnTo>
                <a:lnTo>
                  <a:pt x="89609" y="6128994"/>
                </a:lnTo>
                <a:lnTo>
                  <a:pt x="234847" y="6328772"/>
                </a:lnTo>
                <a:lnTo>
                  <a:pt x="380084" y="6128994"/>
                </a:lnTo>
                <a:lnTo>
                  <a:pt x="380084" y="5976380"/>
                </a:lnTo>
                <a:close/>
                <a:moveTo>
                  <a:pt x="10242441" y="5891125"/>
                </a:moveTo>
                <a:lnTo>
                  <a:pt x="10242441" y="5948203"/>
                </a:lnTo>
                <a:lnTo>
                  <a:pt x="10221641" y="5919664"/>
                </a:lnTo>
                <a:close/>
                <a:moveTo>
                  <a:pt x="1604357" y="5849153"/>
                </a:moveTo>
                <a:lnTo>
                  <a:pt x="1604384" y="5849162"/>
                </a:lnTo>
                <a:lnTo>
                  <a:pt x="1604263" y="5849282"/>
                </a:lnTo>
                <a:close/>
                <a:moveTo>
                  <a:pt x="6450037" y="5849033"/>
                </a:moveTo>
                <a:lnTo>
                  <a:pt x="6450064" y="5849041"/>
                </a:lnTo>
                <a:lnTo>
                  <a:pt x="6449943" y="5849162"/>
                </a:lnTo>
                <a:close/>
                <a:moveTo>
                  <a:pt x="9679604" y="5849033"/>
                </a:moveTo>
                <a:lnTo>
                  <a:pt x="9679631" y="5849041"/>
                </a:lnTo>
                <a:lnTo>
                  <a:pt x="9679510" y="5849162"/>
                </a:lnTo>
                <a:close/>
                <a:moveTo>
                  <a:pt x="4834892" y="5849033"/>
                </a:moveTo>
                <a:lnTo>
                  <a:pt x="4834918" y="5849041"/>
                </a:lnTo>
                <a:lnTo>
                  <a:pt x="4834797" y="5849162"/>
                </a:lnTo>
                <a:close/>
                <a:moveTo>
                  <a:pt x="9117909" y="5772854"/>
                </a:moveTo>
                <a:lnTo>
                  <a:pt x="8972672" y="5972631"/>
                </a:lnTo>
                <a:lnTo>
                  <a:pt x="8972672" y="6125246"/>
                </a:lnTo>
                <a:lnTo>
                  <a:pt x="9117909" y="6172408"/>
                </a:lnTo>
                <a:lnTo>
                  <a:pt x="9263147" y="6125246"/>
                </a:lnTo>
                <a:lnTo>
                  <a:pt x="9263147" y="5972631"/>
                </a:lnTo>
                <a:close/>
                <a:moveTo>
                  <a:pt x="7502642" y="5772854"/>
                </a:moveTo>
                <a:lnTo>
                  <a:pt x="7357405" y="5972631"/>
                </a:lnTo>
                <a:lnTo>
                  <a:pt x="7357405" y="6125246"/>
                </a:lnTo>
                <a:lnTo>
                  <a:pt x="7502642" y="6172408"/>
                </a:lnTo>
                <a:lnTo>
                  <a:pt x="7647880" y="6125246"/>
                </a:lnTo>
                <a:lnTo>
                  <a:pt x="7647880" y="5972631"/>
                </a:lnTo>
                <a:close/>
                <a:moveTo>
                  <a:pt x="5888101" y="5772854"/>
                </a:moveTo>
                <a:lnTo>
                  <a:pt x="5742864" y="5972631"/>
                </a:lnTo>
                <a:lnTo>
                  <a:pt x="5742864" y="6125246"/>
                </a:lnTo>
                <a:lnTo>
                  <a:pt x="5888101" y="6172408"/>
                </a:lnTo>
                <a:lnTo>
                  <a:pt x="6033338" y="6125246"/>
                </a:lnTo>
                <a:lnTo>
                  <a:pt x="6033338" y="5972631"/>
                </a:lnTo>
                <a:close/>
                <a:moveTo>
                  <a:pt x="4273196" y="5772854"/>
                </a:moveTo>
                <a:lnTo>
                  <a:pt x="4127959" y="5972631"/>
                </a:lnTo>
                <a:lnTo>
                  <a:pt x="4127959" y="6125246"/>
                </a:lnTo>
                <a:lnTo>
                  <a:pt x="4273196" y="6172408"/>
                </a:lnTo>
                <a:lnTo>
                  <a:pt x="4418434" y="6125246"/>
                </a:lnTo>
                <a:lnTo>
                  <a:pt x="4418434" y="5972631"/>
                </a:lnTo>
                <a:close/>
                <a:moveTo>
                  <a:pt x="1042420" y="5772854"/>
                </a:moveTo>
                <a:lnTo>
                  <a:pt x="897183" y="5972631"/>
                </a:lnTo>
                <a:lnTo>
                  <a:pt x="897183" y="6125246"/>
                </a:lnTo>
                <a:lnTo>
                  <a:pt x="1042420" y="6172408"/>
                </a:lnTo>
                <a:lnTo>
                  <a:pt x="1187657" y="6125246"/>
                </a:lnTo>
                <a:lnTo>
                  <a:pt x="1187657" y="5972631"/>
                </a:lnTo>
                <a:close/>
                <a:moveTo>
                  <a:pt x="2657808" y="5772613"/>
                </a:moveTo>
                <a:lnTo>
                  <a:pt x="2512571" y="5972389"/>
                </a:lnTo>
                <a:lnTo>
                  <a:pt x="2512571" y="6125004"/>
                </a:lnTo>
                <a:lnTo>
                  <a:pt x="2657808" y="6172167"/>
                </a:lnTo>
                <a:lnTo>
                  <a:pt x="2803046" y="6125004"/>
                </a:lnTo>
                <a:lnTo>
                  <a:pt x="2803046" y="5972389"/>
                </a:lnTo>
                <a:close/>
                <a:moveTo>
                  <a:pt x="8472746" y="5735487"/>
                </a:moveTo>
                <a:lnTo>
                  <a:pt x="8472746" y="5876371"/>
                </a:lnTo>
                <a:lnTo>
                  <a:pt x="8338634" y="5919906"/>
                </a:lnTo>
                <a:lnTo>
                  <a:pt x="8472746" y="5963441"/>
                </a:lnTo>
                <a:lnTo>
                  <a:pt x="8472746" y="6104324"/>
                </a:lnTo>
                <a:lnTo>
                  <a:pt x="8555583" y="5990287"/>
                </a:lnTo>
                <a:lnTo>
                  <a:pt x="8689695" y="6033822"/>
                </a:lnTo>
                <a:lnTo>
                  <a:pt x="8606857" y="5919906"/>
                </a:lnTo>
                <a:lnTo>
                  <a:pt x="8689695" y="5805868"/>
                </a:lnTo>
                <a:lnTo>
                  <a:pt x="8555583" y="5849403"/>
                </a:lnTo>
                <a:lnTo>
                  <a:pt x="8555583" y="5849524"/>
                </a:lnTo>
                <a:close/>
                <a:moveTo>
                  <a:pt x="6857842" y="5735487"/>
                </a:moveTo>
                <a:lnTo>
                  <a:pt x="6857842" y="5876371"/>
                </a:lnTo>
                <a:lnTo>
                  <a:pt x="6723730" y="5919906"/>
                </a:lnTo>
                <a:lnTo>
                  <a:pt x="6857842" y="5963441"/>
                </a:lnTo>
                <a:lnTo>
                  <a:pt x="6857842" y="6104324"/>
                </a:lnTo>
                <a:lnTo>
                  <a:pt x="6940679" y="5990287"/>
                </a:lnTo>
                <a:lnTo>
                  <a:pt x="7074791" y="6033822"/>
                </a:lnTo>
                <a:lnTo>
                  <a:pt x="6991953" y="5919906"/>
                </a:lnTo>
                <a:lnTo>
                  <a:pt x="7074791" y="5805868"/>
                </a:lnTo>
                <a:lnTo>
                  <a:pt x="6940679" y="5849403"/>
                </a:lnTo>
                <a:lnTo>
                  <a:pt x="6940679" y="5849524"/>
                </a:lnTo>
                <a:close/>
                <a:moveTo>
                  <a:pt x="5242937" y="5735487"/>
                </a:moveTo>
                <a:lnTo>
                  <a:pt x="5242937" y="5876371"/>
                </a:lnTo>
                <a:lnTo>
                  <a:pt x="5108825" y="5919906"/>
                </a:lnTo>
                <a:lnTo>
                  <a:pt x="5242937" y="5963441"/>
                </a:lnTo>
                <a:lnTo>
                  <a:pt x="5242937" y="6104324"/>
                </a:lnTo>
                <a:lnTo>
                  <a:pt x="5325775" y="5990287"/>
                </a:lnTo>
                <a:lnTo>
                  <a:pt x="5459886" y="6033822"/>
                </a:lnTo>
                <a:lnTo>
                  <a:pt x="5377049" y="5919906"/>
                </a:lnTo>
                <a:lnTo>
                  <a:pt x="5459886" y="5805868"/>
                </a:lnTo>
                <a:lnTo>
                  <a:pt x="5325775" y="5849403"/>
                </a:lnTo>
                <a:lnTo>
                  <a:pt x="5325775" y="5849524"/>
                </a:lnTo>
                <a:close/>
                <a:moveTo>
                  <a:pt x="3628033" y="5735487"/>
                </a:moveTo>
                <a:lnTo>
                  <a:pt x="3628033" y="5876371"/>
                </a:lnTo>
                <a:lnTo>
                  <a:pt x="3493921" y="5919906"/>
                </a:lnTo>
                <a:lnTo>
                  <a:pt x="3628033" y="5963441"/>
                </a:lnTo>
                <a:lnTo>
                  <a:pt x="3628033" y="6104324"/>
                </a:lnTo>
                <a:lnTo>
                  <a:pt x="3710870" y="5990287"/>
                </a:lnTo>
                <a:lnTo>
                  <a:pt x="3844982" y="6033822"/>
                </a:lnTo>
                <a:lnTo>
                  <a:pt x="3762145" y="5919906"/>
                </a:lnTo>
                <a:lnTo>
                  <a:pt x="3844982" y="5805868"/>
                </a:lnTo>
                <a:lnTo>
                  <a:pt x="3710870" y="5849403"/>
                </a:lnTo>
                <a:lnTo>
                  <a:pt x="3710870" y="5849524"/>
                </a:lnTo>
                <a:close/>
                <a:moveTo>
                  <a:pt x="2013007" y="5735487"/>
                </a:moveTo>
                <a:lnTo>
                  <a:pt x="2013007" y="5876371"/>
                </a:lnTo>
                <a:lnTo>
                  <a:pt x="1878895" y="5919906"/>
                </a:lnTo>
                <a:lnTo>
                  <a:pt x="2013007" y="5963441"/>
                </a:lnTo>
                <a:lnTo>
                  <a:pt x="2013007" y="6104324"/>
                </a:lnTo>
                <a:lnTo>
                  <a:pt x="2095845" y="5990287"/>
                </a:lnTo>
                <a:lnTo>
                  <a:pt x="2229956" y="6033822"/>
                </a:lnTo>
                <a:lnTo>
                  <a:pt x="2147119" y="5919906"/>
                </a:lnTo>
                <a:lnTo>
                  <a:pt x="2229956" y="5805868"/>
                </a:lnTo>
                <a:lnTo>
                  <a:pt x="2095845" y="5849403"/>
                </a:lnTo>
                <a:lnTo>
                  <a:pt x="2095845" y="5849524"/>
                </a:lnTo>
                <a:close/>
                <a:moveTo>
                  <a:pt x="398103" y="5735487"/>
                </a:moveTo>
                <a:lnTo>
                  <a:pt x="398103" y="5876371"/>
                </a:lnTo>
                <a:lnTo>
                  <a:pt x="263991" y="5919906"/>
                </a:lnTo>
                <a:lnTo>
                  <a:pt x="398103" y="5963441"/>
                </a:lnTo>
                <a:lnTo>
                  <a:pt x="398103" y="6104324"/>
                </a:lnTo>
                <a:lnTo>
                  <a:pt x="480940" y="5990287"/>
                </a:lnTo>
                <a:lnTo>
                  <a:pt x="615052" y="6033822"/>
                </a:lnTo>
                <a:lnTo>
                  <a:pt x="532215" y="5919906"/>
                </a:lnTo>
                <a:lnTo>
                  <a:pt x="615052" y="5805868"/>
                </a:lnTo>
                <a:lnTo>
                  <a:pt x="480940" y="5849403"/>
                </a:lnTo>
                <a:lnTo>
                  <a:pt x="480940" y="5849524"/>
                </a:lnTo>
                <a:close/>
                <a:moveTo>
                  <a:pt x="3302004" y="5735245"/>
                </a:moveTo>
                <a:lnTo>
                  <a:pt x="3219167" y="5849282"/>
                </a:lnTo>
                <a:lnTo>
                  <a:pt x="3219167" y="5849162"/>
                </a:lnTo>
                <a:lnTo>
                  <a:pt x="3085176" y="5805627"/>
                </a:lnTo>
                <a:lnTo>
                  <a:pt x="3168014" y="5919664"/>
                </a:lnTo>
                <a:lnTo>
                  <a:pt x="3085176" y="6033581"/>
                </a:lnTo>
                <a:lnTo>
                  <a:pt x="3219167" y="5990045"/>
                </a:lnTo>
                <a:lnTo>
                  <a:pt x="3302004" y="6104083"/>
                </a:lnTo>
                <a:lnTo>
                  <a:pt x="3302004" y="5963199"/>
                </a:lnTo>
                <a:lnTo>
                  <a:pt x="3436116" y="5919664"/>
                </a:lnTo>
                <a:lnTo>
                  <a:pt x="3302004" y="5876129"/>
                </a:lnTo>
                <a:close/>
                <a:moveTo>
                  <a:pt x="1687100" y="5735245"/>
                </a:moveTo>
                <a:lnTo>
                  <a:pt x="1604357" y="5849153"/>
                </a:lnTo>
                <a:lnTo>
                  <a:pt x="1470272" y="5805627"/>
                </a:lnTo>
                <a:lnTo>
                  <a:pt x="1553109" y="5919664"/>
                </a:lnTo>
                <a:lnTo>
                  <a:pt x="1470272" y="6033581"/>
                </a:lnTo>
                <a:lnTo>
                  <a:pt x="1604263" y="5990045"/>
                </a:lnTo>
                <a:lnTo>
                  <a:pt x="1687100" y="6104083"/>
                </a:lnTo>
                <a:lnTo>
                  <a:pt x="1687100" y="5963199"/>
                </a:lnTo>
                <a:lnTo>
                  <a:pt x="1821212" y="5919664"/>
                </a:lnTo>
                <a:lnTo>
                  <a:pt x="1687100" y="5876129"/>
                </a:lnTo>
                <a:close/>
                <a:moveTo>
                  <a:pt x="9762348" y="5735124"/>
                </a:moveTo>
                <a:lnTo>
                  <a:pt x="9679604" y="5849033"/>
                </a:lnTo>
                <a:lnTo>
                  <a:pt x="9545520" y="5805506"/>
                </a:lnTo>
                <a:lnTo>
                  <a:pt x="9628357" y="5919543"/>
                </a:lnTo>
                <a:lnTo>
                  <a:pt x="9545520" y="6033459"/>
                </a:lnTo>
                <a:lnTo>
                  <a:pt x="9679510" y="5989924"/>
                </a:lnTo>
                <a:lnTo>
                  <a:pt x="9762348" y="6103962"/>
                </a:lnTo>
                <a:lnTo>
                  <a:pt x="9762348" y="5963078"/>
                </a:lnTo>
                <a:lnTo>
                  <a:pt x="9896459" y="5919543"/>
                </a:lnTo>
                <a:lnTo>
                  <a:pt x="9762348" y="5876008"/>
                </a:lnTo>
                <a:close/>
                <a:moveTo>
                  <a:pt x="8147443" y="5735124"/>
                </a:moveTo>
                <a:lnTo>
                  <a:pt x="8064606" y="5849162"/>
                </a:lnTo>
                <a:lnTo>
                  <a:pt x="8064606" y="5849041"/>
                </a:lnTo>
                <a:lnTo>
                  <a:pt x="7930615" y="5805506"/>
                </a:lnTo>
                <a:lnTo>
                  <a:pt x="8013453" y="5919543"/>
                </a:lnTo>
                <a:lnTo>
                  <a:pt x="7930615" y="6033459"/>
                </a:lnTo>
                <a:lnTo>
                  <a:pt x="8064606" y="5989924"/>
                </a:lnTo>
                <a:lnTo>
                  <a:pt x="8147443" y="6103962"/>
                </a:lnTo>
                <a:lnTo>
                  <a:pt x="8147443" y="5963078"/>
                </a:lnTo>
                <a:lnTo>
                  <a:pt x="8281555" y="5919543"/>
                </a:lnTo>
                <a:lnTo>
                  <a:pt x="8147443" y="5876008"/>
                </a:lnTo>
                <a:close/>
                <a:moveTo>
                  <a:pt x="6532781" y="5735124"/>
                </a:moveTo>
                <a:lnTo>
                  <a:pt x="6450037" y="5849033"/>
                </a:lnTo>
                <a:lnTo>
                  <a:pt x="6315953" y="5805506"/>
                </a:lnTo>
                <a:lnTo>
                  <a:pt x="6398790" y="5919543"/>
                </a:lnTo>
                <a:lnTo>
                  <a:pt x="6315953" y="6033459"/>
                </a:lnTo>
                <a:lnTo>
                  <a:pt x="6449943" y="5989924"/>
                </a:lnTo>
                <a:lnTo>
                  <a:pt x="6532781" y="6103962"/>
                </a:lnTo>
                <a:lnTo>
                  <a:pt x="6532781" y="5963078"/>
                </a:lnTo>
                <a:lnTo>
                  <a:pt x="6666892" y="5919543"/>
                </a:lnTo>
                <a:lnTo>
                  <a:pt x="6532781" y="5876008"/>
                </a:lnTo>
                <a:close/>
                <a:moveTo>
                  <a:pt x="4917634" y="5735124"/>
                </a:moveTo>
                <a:lnTo>
                  <a:pt x="4834892" y="5849033"/>
                </a:lnTo>
                <a:lnTo>
                  <a:pt x="4700806" y="5805506"/>
                </a:lnTo>
                <a:lnTo>
                  <a:pt x="4783644" y="5919543"/>
                </a:lnTo>
                <a:lnTo>
                  <a:pt x="4700806" y="6033459"/>
                </a:lnTo>
                <a:lnTo>
                  <a:pt x="4834797" y="5989924"/>
                </a:lnTo>
                <a:lnTo>
                  <a:pt x="4917634" y="6103962"/>
                </a:lnTo>
                <a:lnTo>
                  <a:pt x="4917634" y="5963078"/>
                </a:lnTo>
                <a:lnTo>
                  <a:pt x="5051746" y="5919543"/>
                </a:lnTo>
                <a:lnTo>
                  <a:pt x="4917634" y="5876008"/>
                </a:lnTo>
                <a:close/>
                <a:moveTo>
                  <a:pt x="8954170" y="5719766"/>
                </a:moveTo>
                <a:lnTo>
                  <a:pt x="8719323" y="5796073"/>
                </a:lnTo>
                <a:lnTo>
                  <a:pt x="8719323" y="5796194"/>
                </a:lnTo>
                <a:lnTo>
                  <a:pt x="8629592" y="5919664"/>
                </a:lnTo>
                <a:lnTo>
                  <a:pt x="8719323" y="6043134"/>
                </a:lnTo>
                <a:lnTo>
                  <a:pt x="8864440" y="6090297"/>
                </a:lnTo>
                <a:lnTo>
                  <a:pt x="8954170" y="5966827"/>
                </a:lnTo>
                <a:close/>
                <a:moveTo>
                  <a:pt x="7339266" y="5719766"/>
                </a:moveTo>
                <a:lnTo>
                  <a:pt x="7104419" y="5796073"/>
                </a:lnTo>
                <a:lnTo>
                  <a:pt x="7104540" y="5796194"/>
                </a:lnTo>
                <a:lnTo>
                  <a:pt x="7014809" y="5919664"/>
                </a:lnTo>
                <a:lnTo>
                  <a:pt x="7104419" y="6043134"/>
                </a:lnTo>
                <a:lnTo>
                  <a:pt x="7249535" y="6090297"/>
                </a:lnTo>
                <a:lnTo>
                  <a:pt x="7339266" y="5966827"/>
                </a:lnTo>
                <a:close/>
                <a:moveTo>
                  <a:pt x="5724361" y="5719766"/>
                </a:moveTo>
                <a:lnTo>
                  <a:pt x="5489514" y="5796073"/>
                </a:lnTo>
                <a:lnTo>
                  <a:pt x="5489514" y="5796194"/>
                </a:lnTo>
                <a:lnTo>
                  <a:pt x="5399784" y="5919664"/>
                </a:lnTo>
                <a:lnTo>
                  <a:pt x="5489514" y="6043134"/>
                </a:lnTo>
                <a:lnTo>
                  <a:pt x="5634631" y="6090297"/>
                </a:lnTo>
                <a:lnTo>
                  <a:pt x="5724361" y="5966827"/>
                </a:lnTo>
                <a:close/>
                <a:moveTo>
                  <a:pt x="4109457" y="5719766"/>
                </a:moveTo>
                <a:lnTo>
                  <a:pt x="3874610" y="5796073"/>
                </a:lnTo>
                <a:lnTo>
                  <a:pt x="3874610" y="5796194"/>
                </a:lnTo>
                <a:lnTo>
                  <a:pt x="3784880" y="5919664"/>
                </a:lnTo>
                <a:lnTo>
                  <a:pt x="3874610" y="6043134"/>
                </a:lnTo>
                <a:lnTo>
                  <a:pt x="4019726" y="6090297"/>
                </a:lnTo>
                <a:lnTo>
                  <a:pt x="4109457" y="5966827"/>
                </a:lnTo>
                <a:close/>
                <a:moveTo>
                  <a:pt x="2820701" y="5719645"/>
                </a:moveTo>
                <a:lnTo>
                  <a:pt x="2820701" y="5966706"/>
                </a:lnTo>
                <a:lnTo>
                  <a:pt x="2910432" y="6090176"/>
                </a:lnTo>
                <a:cubicBezTo>
                  <a:pt x="2910432" y="6090176"/>
                  <a:pt x="3055548" y="6043013"/>
                  <a:pt x="3055548" y="6043013"/>
                </a:cubicBezTo>
                <a:lnTo>
                  <a:pt x="3145279" y="5919543"/>
                </a:lnTo>
                <a:lnTo>
                  <a:pt x="3055548" y="5796073"/>
                </a:lnTo>
                <a:lnTo>
                  <a:pt x="3055548" y="5795952"/>
                </a:lnTo>
                <a:close/>
                <a:moveTo>
                  <a:pt x="1205797" y="5719645"/>
                </a:moveTo>
                <a:lnTo>
                  <a:pt x="1205797" y="5966706"/>
                </a:lnTo>
                <a:lnTo>
                  <a:pt x="1295527" y="6090176"/>
                </a:lnTo>
                <a:cubicBezTo>
                  <a:pt x="1295527" y="6090176"/>
                  <a:pt x="1440644" y="6043013"/>
                  <a:pt x="1440644" y="6043013"/>
                </a:cubicBezTo>
                <a:lnTo>
                  <a:pt x="1530374" y="5919543"/>
                </a:lnTo>
                <a:lnTo>
                  <a:pt x="1440644" y="5796073"/>
                </a:lnTo>
                <a:lnTo>
                  <a:pt x="1440765" y="5795952"/>
                </a:lnTo>
                <a:close/>
                <a:moveTo>
                  <a:pt x="9281044" y="5719524"/>
                </a:moveTo>
                <a:lnTo>
                  <a:pt x="9281044" y="5966585"/>
                </a:lnTo>
                <a:lnTo>
                  <a:pt x="9370775" y="6090055"/>
                </a:lnTo>
                <a:cubicBezTo>
                  <a:pt x="9370775" y="6090055"/>
                  <a:pt x="9515892" y="6042892"/>
                  <a:pt x="9515892" y="6042892"/>
                </a:cubicBezTo>
                <a:lnTo>
                  <a:pt x="9605622" y="5919422"/>
                </a:lnTo>
                <a:lnTo>
                  <a:pt x="9515892" y="5795952"/>
                </a:lnTo>
                <a:lnTo>
                  <a:pt x="9515892" y="5795831"/>
                </a:lnTo>
                <a:close/>
                <a:moveTo>
                  <a:pt x="7666140" y="5719524"/>
                </a:moveTo>
                <a:lnTo>
                  <a:pt x="7666140" y="5966585"/>
                </a:lnTo>
                <a:lnTo>
                  <a:pt x="7755870" y="6090055"/>
                </a:lnTo>
                <a:cubicBezTo>
                  <a:pt x="7755870" y="6090055"/>
                  <a:pt x="7900987" y="6042892"/>
                  <a:pt x="7900987" y="6042892"/>
                </a:cubicBezTo>
                <a:lnTo>
                  <a:pt x="7990718" y="5919422"/>
                </a:lnTo>
                <a:lnTo>
                  <a:pt x="7900987" y="5795952"/>
                </a:lnTo>
                <a:lnTo>
                  <a:pt x="7900987" y="5795831"/>
                </a:lnTo>
                <a:close/>
                <a:moveTo>
                  <a:pt x="6051478" y="5719524"/>
                </a:moveTo>
                <a:lnTo>
                  <a:pt x="6051478" y="5966585"/>
                </a:lnTo>
                <a:lnTo>
                  <a:pt x="6141208" y="6090055"/>
                </a:lnTo>
                <a:cubicBezTo>
                  <a:pt x="6141208" y="6090055"/>
                  <a:pt x="6286325" y="6042892"/>
                  <a:pt x="6286325" y="6042892"/>
                </a:cubicBezTo>
                <a:lnTo>
                  <a:pt x="6376055" y="5919422"/>
                </a:lnTo>
                <a:lnTo>
                  <a:pt x="6286325" y="5795952"/>
                </a:lnTo>
                <a:lnTo>
                  <a:pt x="6286446" y="5795831"/>
                </a:lnTo>
                <a:close/>
                <a:moveTo>
                  <a:pt x="4436332" y="5719524"/>
                </a:moveTo>
                <a:lnTo>
                  <a:pt x="4436332" y="5966585"/>
                </a:lnTo>
                <a:lnTo>
                  <a:pt x="4526062" y="6090055"/>
                </a:lnTo>
                <a:cubicBezTo>
                  <a:pt x="4526062" y="6090055"/>
                  <a:pt x="4671178" y="6042892"/>
                  <a:pt x="4671178" y="6042892"/>
                </a:cubicBezTo>
                <a:lnTo>
                  <a:pt x="4760909" y="5919422"/>
                </a:lnTo>
                <a:lnTo>
                  <a:pt x="4671178" y="5795952"/>
                </a:lnTo>
                <a:lnTo>
                  <a:pt x="4671299" y="5795831"/>
                </a:lnTo>
                <a:close/>
                <a:moveTo>
                  <a:pt x="2494552" y="5719524"/>
                </a:moveTo>
                <a:lnTo>
                  <a:pt x="2259585" y="5795831"/>
                </a:lnTo>
                <a:lnTo>
                  <a:pt x="2259705" y="5795952"/>
                </a:lnTo>
                <a:lnTo>
                  <a:pt x="2169975" y="5919422"/>
                </a:lnTo>
                <a:lnTo>
                  <a:pt x="2259705" y="6042892"/>
                </a:lnTo>
                <a:lnTo>
                  <a:pt x="2404822" y="6090055"/>
                </a:lnTo>
                <a:lnTo>
                  <a:pt x="2494552" y="5966585"/>
                </a:lnTo>
                <a:close/>
                <a:moveTo>
                  <a:pt x="879648" y="5719524"/>
                </a:moveTo>
                <a:lnTo>
                  <a:pt x="644680" y="5795831"/>
                </a:lnTo>
                <a:lnTo>
                  <a:pt x="644801" y="5795952"/>
                </a:lnTo>
                <a:lnTo>
                  <a:pt x="555071" y="5919422"/>
                </a:lnTo>
                <a:lnTo>
                  <a:pt x="644801" y="6042892"/>
                </a:lnTo>
                <a:lnTo>
                  <a:pt x="789917" y="6090055"/>
                </a:lnTo>
                <a:lnTo>
                  <a:pt x="879648" y="5966585"/>
                </a:lnTo>
                <a:close/>
                <a:moveTo>
                  <a:pt x="9180068" y="5686994"/>
                </a:moveTo>
                <a:lnTo>
                  <a:pt x="9128914" y="5757496"/>
                </a:lnTo>
                <a:lnTo>
                  <a:pt x="9263026" y="5942036"/>
                </a:lnTo>
                <a:lnTo>
                  <a:pt x="9263026" y="5713961"/>
                </a:lnTo>
                <a:lnTo>
                  <a:pt x="9180189" y="5686994"/>
                </a:lnTo>
                <a:close/>
                <a:moveTo>
                  <a:pt x="7564922" y="5686994"/>
                </a:moveTo>
                <a:lnTo>
                  <a:pt x="7513768" y="5757496"/>
                </a:lnTo>
                <a:lnTo>
                  <a:pt x="7647880" y="5942036"/>
                </a:lnTo>
                <a:lnTo>
                  <a:pt x="7647880" y="5713961"/>
                </a:lnTo>
                <a:lnTo>
                  <a:pt x="7565043" y="5686994"/>
                </a:lnTo>
                <a:close/>
                <a:moveTo>
                  <a:pt x="5950259" y="5686994"/>
                </a:moveTo>
                <a:lnTo>
                  <a:pt x="5899106" y="5757496"/>
                </a:lnTo>
                <a:lnTo>
                  <a:pt x="6033217" y="5942036"/>
                </a:lnTo>
                <a:lnTo>
                  <a:pt x="6033217" y="5713961"/>
                </a:lnTo>
                <a:lnTo>
                  <a:pt x="5950380" y="5686994"/>
                </a:lnTo>
                <a:close/>
                <a:moveTo>
                  <a:pt x="4335355" y="5686994"/>
                </a:moveTo>
                <a:lnTo>
                  <a:pt x="4284201" y="5757496"/>
                </a:lnTo>
                <a:lnTo>
                  <a:pt x="4418313" y="5942036"/>
                </a:lnTo>
                <a:lnTo>
                  <a:pt x="4418313" y="5713961"/>
                </a:lnTo>
                <a:lnTo>
                  <a:pt x="4335476" y="5686994"/>
                </a:lnTo>
                <a:close/>
                <a:moveTo>
                  <a:pt x="1104699" y="5686994"/>
                </a:moveTo>
                <a:lnTo>
                  <a:pt x="1053546" y="5757496"/>
                </a:lnTo>
                <a:lnTo>
                  <a:pt x="1187657" y="5942036"/>
                </a:lnTo>
                <a:lnTo>
                  <a:pt x="1187657" y="5713961"/>
                </a:lnTo>
                <a:lnTo>
                  <a:pt x="1104820" y="5686994"/>
                </a:lnTo>
                <a:close/>
                <a:moveTo>
                  <a:pt x="9055146" y="5686752"/>
                </a:moveTo>
                <a:lnTo>
                  <a:pt x="8972309" y="5713719"/>
                </a:lnTo>
                <a:lnTo>
                  <a:pt x="8972309" y="5941794"/>
                </a:lnTo>
                <a:lnTo>
                  <a:pt x="9106421" y="5757254"/>
                </a:lnTo>
                <a:lnTo>
                  <a:pt x="9055267" y="5686752"/>
                </a:lnTo>
                <a:close/>
                <a:moveTo>
                  <a:pt x="7440242" y="5686752"/>
                </a:moveTo>
                <a:lnTo>
                  <a:pt x="7357405" y="5713719"/>
                </a:lnTo>
                <a:lnTo>
                  <a:pt x="7357405" y="5941794"/>
                </a:lnTo>
                <a:lnTo>
                  <a:pt x="7491517" y="5757254"/>
                </a:lnTo>
                <a:lnTo>
                  <a:pt x="7440364" y="5686752"/>
                </a:lnTo>
                <a:close/>
                <a:moveTo>
                  <a:pt x="5825338" y="5686752"/>
                </a:moveTo>
                <a:lnTo>
                  <a:pt x="5742501" y="5713719"/>
                </a:lnTo>
                <a:lnTo>
                  <a:pt x="5742501" y="5941794"/>
                </a:lnTo>
                <a:lnTo>
                  <a:pt x="5876613" y="5757254"/>
                </a:lnTo>
                <a:lnTo>
                  <a:pt x="5825459" y="5686752"/>
                </a:lnTo>
                <a:close/>
                <a:moveTo>
                  <a:pt x="4210434" y="5686752"/>
                </a:moveTo>
                <a:lnTo>
                  <a:pt x="4127596" y="5713719"/>
                </a:lnTo>
                <a:lnTo>
                  <a:pt x="4127596" y="5941794"/>
                </a:lnTo>
                <a:lnTo>
                  <a:pt x="4261708" y="5757254"/>
                </a:lnTo>
                <a:lnTo>
                  <a:pt x="4210554" y="5686752"/>
                </a:lnTo>
                <a:close/>
                <a:moveTo>
                  <a:pt x="2720087" y="5686752"/>
                </a:moveTo>
                <a:lnTo>
                  <a:pt x="2668934" y="5757254"/>
                </a:lnTo>
                <a:lnTo>
                  <a:pt x="2803046" y="5941794"/>
                </a:lnTo>
                <a:lnTo>
                  <a:pt x="2803046" y="5713719"/>
                </a:lnTo>
                <a:lnTo>
                  <a:pt x="2720208" y="5686752"/>
                </a:lnTo>
                <a:close/>
                <a:moveTo>
                  <a:pt x="980020" y="5686752"/>
                </a:moveTo>
                <a:lnTo>
                  <a:pt x="897183" y="5713719"/>
                </a:lnTo>
                <a:lnTo>
                  <a:pt x="897183" y="5941794"/>
                </a:lnTo>
                <a:lnTo>
                  <a:pt x="1031294" y="5757254"/>
                </a:lnTo>
                <a:lnTo>
                  <a:pt x="980141" y="5686752"/>
                </a:lnTo>
                <a:close/>
                <a:moveTo>
                  <a:pt x="2595408" y="5686510"/>
                </a:moveTo>
                <a:lnTo>
                  <a:pt x="2512571" y="5713478"/>
                </a:lnTo>
                <a:lnTo>
                  <a:pt x="2512571" y="5941552"/>
                </a:lnTo>
                <a:lnTo>
                  <a:pt x="2646683" y="5757012"/>
                </a:lnTo>
                <a:lnTo>
                  <a:pt x="2595529" y="5686510"/>
                </a:lnTo>
                <a:close/>
                <a:moveTo>
                  <a:pt x="1288392" y="5586984"/>
                </a:moveTo>
                <a:lnTo>
                  <a:pt x="1288486" y="5587114"/>
                </a:lnTo>
                <a:lnTo>
                  <a:pt x="1205676" y="5613952"/>
                </a:lnTo>
                <a:lnTo>
                  <a:pt x="1205676" y="5701022"/>
                </a:lnTo>
                <a:lnTo>
                  <a:pt x="1422504" y="5771524"/>
                </a:lnTo>
                <a:lnTo>
                  <a:pt x="1288486" y="5587114"/>
                </a:lnTo>
                <a:lnTo>
                  <a:pt x="1288513" y="5587105"/>
                </a:lnTo>
                <a:close/>
                <a:moveTo>
                  <a:pt x="9363761" y="5586622"/>
                </a:moveTo>
                <a:lnTo>
                  <a:pt x="9363855" y="5586752"/>
                </a:lnTo>
                <a:lnTo>
                  <a:pt x="9281044" y="5613589"/>
                </a:lnTo>
                <a:lnTo>
                  <a:pt x="9281044" y="5700659"/>
                </a:lnTo>
                <a:lnTo>
                  <a:pt x="9497873" y="5771161"/>
                </a:lnTo>
                <a:lnTo>
                  <a:pt x="9363855" y="5586752"/>
                </a:lnTo>
                <a:lnTo>
                  <a:pt x="9363882" y="5586743"/>
                </a:lnTo>
                <a:close/>
                <a:moveTo>
                  <a:pt x="8871333" y="5586622"/>
                </a:moveTo>
                <a:lnTo>
                  <a:pt x="8737221" y="5771161"/>
                </a:lnTo>
                <a:lnTo>
                  <a:pt x="8954170" y="5700659"/>
                </a:lnTo>
                <a:lnTo>
                  <a:pt x="8954170" y="5613589"/>
                </a:lnTo>
                <a:lnTo>
                  <a:pt x="8871333" y="5586743"/>
                </a:lnTo>
                <a:close/>
                <a:moveTo>
                  <a:pt x="7748736" y="5586622"/>
                </a:moveTo>
                <a:lnTo>
                  <a:pt x="7748830" y="5586752"/>
                </a:lnTo>
                <a:lnTo>
                  <a:pt x="7666019" y="5613589"/>
                </a:lnTo>
                <a:lnTo>
                  <a:pt x="7666019" y="5700659"/>
                </a:lnTo>
                <a:lnTo>
                  <a:pt x="7882847" y="5771161"/>
                </a:lnTo>
                <a:lnTo>
                  <a:pt x="7748830" y="5586752"/>
                </a:lnTo>
                <a:lnTo>
                  <a:pt x="7748857" y="5586743"/>
                </a:lnTo>
                <a:close/>
                <a:moveTo>
                  <a:pt x="7256428" y="5586622"/>
                </a:moveTo>
                <a:lnTo>
                  <a:pt x="7122317" y="5771161"/>
                </a:lnTo>
                <a:lnTo>
                  <a:pt x="7339266" y="5700659"/>
                </a:lnTo>
                <a:lnTo>
                  <a:pt x="7339266" y="5613589"/>
                </a:lnTo>
                <a:lnTo>
                  <a:pt x="7256428" y="5586743"/>
                </a:lnTo>
                <a:close/>
                <a:moveTo>
                  <a:pt x="6134073" y="5586622"/>
                </a:moveTo>
                <a:lnTo>
                  <a:pt x="6134167" y="5586752"/>
                </a:lnTo>
                <a:lnTo>
                  <a:pt x="6051357" y="5613589"/>
                </a:lnTo>
                <a:lnTo>
                  <a:pt x="6051357" y="5700659"/>
                </a:lnTo>
                <a:lnTo>
                  <a:pt x="6268185" y="5771161"/>
                </a:lnTo>
                <a:lnTo>
                  <a:pt x="6134167" y="5586752"/>
                </a:lnTo>
                <a:lnTo>
                  <a:pt x="6134194" y="5586743"/>
                </a:lnTo>
                <a:close/>
                <a:moveTo>
                  <a:pt x="5641524" y="5586622"/>
                </a:moveTo>
                <a:lnTo>
                  <a:pt x="5507412" y="5771161"/>
                </a:lnTo>
                <a:lnTo>
                  <a:pt x="5724361" y="5700659"/>
                </a:lnTo>
                <a:lnTo>
                  <a:pt x="5724361" y="5613589"/>
                </a:lnTo>
                <a:lnTo>
                  <a:pt x="5641524" y="5586743"/>
                </a:lnTo>
                <a:close/>
                <a:moveTo>
                  <a:pt x="4519048" y="5586622"/>
                </a:moveTo>
                <a:lnTo>
                  <a:pt x="4519143" y="5586752"/>
                </a:lnTo>
                <a:lnTo>
                  <a:pt x="4436332" y="5613589"/>
                </a:lnTo>
                <a:lnTo>
                  <a:pt x="4436332" y="5700659"/>
                </a:lnTo>
                <a:lnTo>
                  <a:pt x="4653160" y="5771161"/>
                </a:lnTo>
                <a:lnTo>
                  <a:pt x="4519143" y="5586752"/>
                </a:lnTo>
                <a:lnTo>
                  <a:pt x="4519169" y="5586743"/>
                </a:lnTo>
                <a:close/>
                <a:moveTo>
                  <a:pt x="4026619" y="5586622"/>
                </a:moveTo>
                <a:lnTo>
                  <a:pt x="3892508" y="5771161"/>
                </a:lnTo>
                <a:lnTo>
                  <a:pt x="4109457" y="5700659"/>
                </a:lnTo>
                <a:lnTo>
                  <a:pt x="4109457" y="5613589"/>
                </a:lnTo>
                <a:lnTo>
                  <a:pt x="4026619" y="5586743"/>
                </a:lnTo>
                <a:close/>
                <a:moveTo>
                  <a:pt x="2903902" y="5586380"/>
                </a:moveTo>
                <a:lnTo>
                  <a:pt x="2903996" y="5586510"/>
                </a:lnTo>
                <a:lnTo>
                  <a:pt x="2821185" y="5613347"/>
                </a:lnTo>
                <a:lnTo>
                  <a:pt x="2821185" y="5700417"/>
                </a:lnTo>
                <a:lnTo>
                  <a:pt x="3038013" y="5770920"/>
                </a:lnTo>
                <a:lnTo>
                  <a:pt x="2903996" y="5586510"/>
                </a:lnTo>
                <a:lnTo>
                  <a:pt x="2904022" y="5586501"/>
                </a:lnTo>
                <a:close/>
                <a:moveTo>
                  <a:pt x="2411594" y="5586380"/>
                </a:moveTo>
                <a:lnTo>
                  <a:pt x="2277482" y="5770920"/>
                </a:lnTo>
                <a:lnTo>
                  <a:pt x="2494431" y="5700417"/>
                </a:lnTo>
                <a:lnTo>
                  <a:pt x="2494431" y="5613347"/>
                </a:lnTo>
                <a:lnTo>
                  <a:pt x="2411594" y="5586501"/>
                </a:lnTo>
                <a:close/>
                <a:moveTo>
                  <a:pt x="796689" y="5586380"/>
                </a:moveTo>
                <a:lnTo>
                  <a:pt x="662578" y="5770920"/>
                </a:lnTo>
                <a:lnTo>
                  <a:pt x="879527" y="5700417"/>
                </a:lnTo>
                <a:lnTo>
                  <a:pt x="879527" y="5613347"/>
                </a:lnTo>
                <a:lnTo>
                  <a:pt x="796689" y="5586501"/>
                </a:lnTo>
                <a:close/>
                <a:moveTo>
                  <a:pt x="9925845" y="5510557"/>
                </a:moveTo>
                <a:cubicBezTo>
                  <a:pt x="9925845" y="5510557"/>
                  <a:pt x="9780608" y="5710454"/>
                  <a:pt x="9780608" y="5710454"/>
                </a:cubicBezTo>
                <a:lnTo>
                  <a:pt x="9780608" y="5863069"/>
                </a:lnTo>
                <a:lnTo>
                  <a:pt x="9925845" y="5910231"/>
                </a:lnTo>
                <a:lnTo>
                  <a:pt x="10071083" y="5863069"/>
                </a:lnTo>
                <a:lnTo>
                  <a:pt x="10071083" y="5710454"/>
                </a:lnTo>
                <a:lnTo>
                  <a:pt x="9925845" y="5510677"/>
                </a:lnTo>
                <a:close/>
                <a:moveTo>
                  <a:pt x="8310578" y="5510557"/>
                </a:moveTo>
                <a:cubicBezTo>
                  <a:pt x="8310578" y="5510557"/>
                  <a:pt x="8165341" y="5710454"/>
                  <a:pt x="8165341" y="5710454"/>
                </a:cubicBezTo>
                <a:lnTo>
                  <a:pt x="8165341" y="5863069"/>
                </a:lnTo>
                <a:lnTo>
                  <a:pt x="8310578" y="5910231"/>
                </a:lnTo>
                <a:lnTo>
                  <a:pt x="8455815" y="5863069"/>
                </a:lnTo>
                <a:lnTo>
                  <a:pt x="8455815" y="5710454"/>
                </a:lnTo>
                <a:lnTo>
                  <a:pt x="8310578" y="5510677"/>
                </a:lnTo>
                <a:close/>
                <a:moveTo>
                  <a:pt x="6695916" y="5510557"/>
                </a:moveTo>
                <a:cubicBezTo>
                  <a:pt x="6695916" y="5510557"/>
                  <a:pt x="6550679" y="5710454"/>
                  <a:pt x="6550679" y="5710454"/>
                </a:cubicBezTo>
                <a:lnTo>
                  <a:pt x="6550679" y="5863069"/>
                </a:lnTo>
                <a:lnTo>
                  <a:pt x="6695916" y="5910231"/>
                </a:lnTo>
                <a:lnTo>
                  <a:pt x="6841154" y="5863069"/>
                </a:lnTo>
                <a:lnTo>
                  <a:pt x="6841154" y="5710454"/>
                </a:lnTo>
                <a:lnTo>
                  <a:pt x="6695916" y="5510677"/>
                </a:lnTo>
                <a:close/>
                <a:moveTo>
                  <a:pt x="5079560" y="5510436"/>
                </a:moveTo>
                <a:cubicBezTo>
                  <a:pt x="5079560" y="5510436"/>
                  <a:pt x="4934323" y="5710333"/>
                  <a:pt x="4934323" y="5710333"/>
                </a:cubicBezTo>
                <a:lnTo>
                  <a:pt x="4934323" y="5862948"/>
                </a:lnTo>
                <a:lnTo>
                  <a:pt x="5079560" y="5910110"/>
                </a:lnTo>
                <a:lnTo>
                  <a:pt x="5224798" y="5862948"/>
                </a:lnTo>
                <a:lnTo>
                  <a:pt x="5224798" y="5710333"/>
                </a:lnTo>
                <a:lnTo>
                  <a:pt x="5079560" y="5510557"/>
                </a:lnTo>
                <a:close/>
                <a:moveTo>
                  <a:pt x="3464656" y="5510436"/>
                </a:moveTo>
                <a:cubicBezTo>
                  <a:pt x="3464656" y="5510436"/>
                  <a:pt x="3319418" y="5710333"/>
                  <a:pt x="3319418" y="5710333"/>
                </a:cubicBezTo>
                <a:lnTo>
                  <a:pt x="3319418" y="5862948"/>
                </a:lnTo>
                <a:lnTo>
                  <a:pt x="3464656" y="5910110"/>
                </a:lnTo>
                <a:lnTo>
                  <a:pt x="3609893" y="5862948"/>
                </a:lnTo>
                <a:lnTo>
                  <a:pt x="3609893" y="5710333"/>
                </a:lnTo>
                <a:lnTo>
                  <a:pt x="3464656" y="5510557"/>
                </a:lnTo>
                <a:close/>
                <a:moveTo>
                  <a:pt x="1849751" y="5510436"/>
                </a:moveTo>
                <a:cubicBezTo>
                  <a:pt x="1849751" y="5510436"/>
                  <a:pt x="1704514" y="5710333"/>
                  <a:pt x="1704514" y="5710333"/>
                </a:cubicBezTo>
                <a:lnTo>
                  <a:pt x="1704514" y="5862948"/>
                </a:lnTo>
                <a:lnTo>
                  <a:pt x="1849751" y="5910110"/>
                </a:lnTo>
                <a:lnTo>
                  <a:pt x="1994989" y="5862948"/>
                </a:lnTo>
                <a:lnTo>
                  <a:pt x="1994989" y="5710333"/>
                </a:lnTo>
                <a:lnTo>
                  <a:pt x="1849751" y="5510557"/>
                </a:lnTo>
                <a:close/>
                <a:moveTo>
                  <a:pt x="234847" y="5510436"/>
                </a:moveTo>
                <a:cubicBezTo>
                  <a:pt x="234847" y="5510436"/>
                  <a:pt x="89609" y="5710333"/>
                  <a:pt x="89609" y="5710333"/>
                </a:cubicBezTo>
                <a:lnTo>
                  <a:pt x="89609" y="5862948"/>
                </a:lnTo>
                <a:lnTo>
                  <a:pt x="234847" y="5910110"/>
                </a:lnTo>
                <a:lnTo>
                  <a:pt x="380084" y="5862948"/>
                </a:lnTo>
                <a:lnTo>
                  <a:pt x="380084" y="5710333"/>
                </a:lnTo>
                <a:lnTo>
                  <a:pt x="234847" y="5510557"/>
                </a:lnTo>
                <a:close/>
                <a:moveTo>
                  <a:pt x="8618105" y="5504752"/>
                </a:moveTo>
                <a:lnTo>
                  <a:pt x="8618105" y="5504873"/>
                </a:lnTo>
                <a:lnTo>
                  <a:pt x="8472867" y="5552036"/>
                </a:lnTo>
                <a:lnTo>
                  <a:pt x="8472867" y="5704650"/>
                </a:lnTo>
                <a:lnTo>
                  <a:pt x="8562597" y="5828120"/>
                </a:lnTo>
                <a:lnTo>
                  <a:pt x="8707835" y="5780957"/>
                </a:lnTo>
                <a:lnTo>
                  <a:pt x="8852951" y="5581059"/>
                </a:lnTo>
                <a:close/>
                <a:moveTo>
                  <a:pt x="7003200" y="5504752"/>
                </a:moveTo>
                <a:lnTo>
                  <a:pt x="7003200" y="5504873"/>
                </a:lnTo>
                <a:lnTo>
                  <a:pt x="6857962" y="5552036"/>
                </a:lnTo>
                <a:lnTo>
                  <a:pt x="6857962" y="5704650"/>
                </a:lnTo>
                <a:lnTo>
                  <a:pt x="6947693" y="5828120"/>
                </a:lnTo>
                <a:lnTo>
                  <a:pt x="7092931" y="5780957"/>
                </a:lnTo>
                <a:lnTo>
                  <a:pt x="7238047" y="5581059"/>
                </a:lnTo>
                <a:close/>
                <a:moveTo>
                  <a:pt x="5388296" y="5504752"/>
                </a:moveTo>
                <a:lnTo>
                  <a:pt x="5388416" y="5504873"/>
                </a:lnTo>
                <a:lnTo>
                  <a:pt x="5243179" y="5552036"/>
                </a:lnTo>
                <a:lnTo>
                  <a:pt x="5243179" y="5704650"/>
                </a:lnTo>
                <a:lnTo>
                  <a:pt x="5332909" y="5828120"/>
                </a:lnTo>
                <a:lnTo>
                  <a:pt x="5478147" y="5780957"/>
                </a:lnTo>
                <a:lnTo>
                  <a:pt x="5623263" y="5581059"/>
                </a:lnTo>
                <a:close/>
                <a:moveTo>
                  <a:pt x="3773391" y="5504752"/>
                </a:moveTo>
                <a:lnTo>
                  <a:pt x="3773391" y="5504873"/>
                </a:lnTo>
                <a:lnTo>
                  <a:pt x="3628154" y="5552036"/>
                </a:lnTo>
                <a:lnTo>
                  <a:pt x="3628154" y="5704650"/>
                </a:lnTo>
                <a:lnTo>
                  <a:pt x="3717884" y="5828120"/>
                </a:lnTo>
                <a:lnTo>
                  <a:pt x="3863122" y="5780957"/>
                </a:lnTo>
                <a:lnTo>
                  <a:pt x="4008238" y="5581059"/>
                </a:lnTo>
                <a:close/>
                <a:moveTo>
                  <a:pt x="2158366" y="5504510"/>
                </a:moveTo>
                <a:lnTo>
                  <a:pt x="2158366" y="5504631"/>
                </a:lnTo>
                <a:lnTo>
                  <a:pt x="2013128" y="5551794"/>
                </a:lnTo>
                <a:lnTo>
                  <a:pt x="2013128" y="5704408"/>
                </a:lnTo>
                <a:lnTo>
                  <a:pt x="2102859" y="5827878"/>
                </a:lnTo>
                <a:lnTo>
                  <a:pt x="2248096" y="5780715"/>
                </a:lnTo>
                <a:lnTo>
                  <a:pt x="2393212" y="5580817"/>
                </a:lnTo>
                <a:close/>
                <a:moveTo>
                  <a:pt x="543461" y="5504510"/>
                </a:moveTo>
                <a:lnTo>
                  <a:pt x="543582" y="5504631"/>
                </a:lnTo>
                <a:lnTo>
                  <a:pt x="398345" y="5551794"/>
                </a:lnTo>
                <a:lnTo>
                  <a:pt x="398345" y="5704408"/>
                </a:lnTo>
                <a:lnTo>
                  <a:pt x="488075" y="5827878"/>
                </a:lnTo>
                <a:lnTo>
                  <a:pt x="633312" y="5780715"/>
                </a:lnTo>
                <a:lnTo>
                  <a:pt x="778429" y="5580817"/>
                </a:lnTo>
                <a:close/>
                <a:moveTo>
                  <a:pt x="3156767" y="5504389"/>
                </a:moveTo>
                <a:lnTo>
                  <a:pt x="2921799" y="5580696"/>
                </a:lnTo>
                <a:lnTo>
                  <a:pt x="3067037" y="5780594"/>
                </a:lnTo>
                <a:lnTo>
                  <a:pt x="3212274" y="5827757"/>
                </a:lnTo>
                <a:lnTo>
                  <a:pt x="3302004" y="5704287"/>
                </a:lnTo>
                <a:lnTo>
                  <a:pt x="3302004" y="5551673"/>
                </a:lnTo>
                <a:lnTo>
                  <a:pt x="3156767" y="5504510"/>
                </a:lnTo>
                <a:close/>
                <a:moveTo>
                  <a:pt x="1541863" y="5504389"/>
                </a:moveTo>
                <a:lnTo>
                  <a:pt x="1306895" y="5580696"/>
                </a:lnTo>
                <a:lnTo>
                  <a:pt x="1452132" y="5780594"/>
                </a:lnTo>
                <a:lnTo>
                  <a:pt x="1597370" y="5827757"/>
                </a:lnTo>
                <a:lnTo>
                  <a:pt x="1687100" y="5704287"/>
                </a:lnTo>
                <a:lnTo>
                  <a:pt x="1687100" y="5551673"/>
                </a:lnTo>
                <a:lnTo>
                  <a:pt x="1541863" y="5504510"/>
                </a:lnTo>
                <a:close/>
                <a:moveTo>
                  <a:pt x="9617110" y="5504268"/>
                </a:moveTo>
                <a:lnTo>
                  <a:pt x="9382143" y="5580575"/>
                </a:lnTo>
                <a:lnTo>
                  <a:pt x="9527380" y="5780473"/>
                </a:lnTo>
                <a:lnTo>
                  <a:pt x="9672617" y="5827636"/>
                </a:lnTo>
                <a:lnTo>
                  <a:pt x="9762348" y="5704166"/>
                </a:lnTo>
                <a:lnTo>
                  <a:pt x="9762348" y="5551552"/>
                </a:lnTo>
                <a:lnTo>
                  <a:pt x="9617110" y="5504389"/>
                </a:lnTo>
                <a:close/>
                <a:moveTo>
                  <a:pt x="8002206" y="5504268"/>
                </a:moveTo>
                <a:lnTo>
                  <a:pt x="7767238" y="5580575"/>
                </a:lnTo>
                <a:lnTo>
                  <a:pt x="7912475" y="5780473"/>
                </a:lnTo>
                <a:lnTo>
                  <a:pt x="8057713" y="5827636"/>
                </a:lnTo>
                <a:lnTo>
                  <a:pt x="8147443" y="5704166"/>
                </a:lnTo>
                <a:lnTo>
                  <a:pt x="8147443" y="5551552"/>
                </a:lnTo>
                <a:lnTo>
                  <a:pt x="8002206" y="5504389"/>
                </a:lnTo>
                <a:close/>
                <a:moveTo>
                  <a:pt x="6387544" y="5504268"/>
                </a:moveTo>
                <a:lnTo>
                  <a:pt x="6152576" y="5580575"/>
                </a:lnTo>
                <a:lnTo>
                  <a:pt x="6297813" y="5780473"/>
                </a:lnTo>
                <a:lnTo>
                  <a:pt x="6443050" y="5827636"/>
                </a:lnTo>
                <a:lnTo>
                  <a:pt x="6532781" y="5704166"/>
                </a:lnTo>
                <a:lnTo>
                  <a:pt x="6532781" y="5551552"/>
                </a:lnTo>
                <a:lnTo>
                  <a:pt x="6387544" y="5504389"/>
                </a:lnTo>
                <a:close/>
                <a:moveTo>
                  <a:pt x="4772397" y="5504268"/>
                </a:moveTo>
                <a:lnTo>
                  <a:pt x="4537429" y="5580575"/>
                </a:lnTo>
                <a:lnTo>
                  <a:pt x="4682667" y="5780473"/>
                </a:lnTo>
                <a:lnTo>
                  <a:pt x="4827904" y="5827636"/>
                </a:lnTo>
                <a:lnTo>
                  <a:pt x="4917634" y="5704166"/>
                </a:lnTo>
                <a:lnTo>
                  <a:pt x="4917634" y="5551552"/>
                </a:lnTo>
                <a:lnTo>
                  <a:pt x="4772397" y="5504389"/>
                </a:lnTo>
                <a:close/>
                <a:moveTo>
                  <a:pt x="2910311" y="5424817"/>
                </a:moveTo>
                <a:lnTo>
                  <a:pt x="2859157" y="5495198"/>
                </a:lnTo>
                <a:lnTo>
                  <a:pt x="2910311" y="5565701"/>
                </a:lnTo>
                <a:cubicBezTo>
                  <a:pt x="2910311" y="5565701"/>
                  <a:pt x="3127260" y="5495198"/>
                  <a:pt x="3127260" y="5495198"/>
                </a:cubicBezTo>
                <a:lnTo>
                  <a:pt x="3127018" y="5495198"/>
                </a:lnTo>
                <a:close/>
                <a:moveTo>
                  <a:pt x="1295406" y="5424817"/>
                </a:moveTo>
                <a:lnTo>
                  <a:pt x="1244253" y="5495198"/>
                </a:lnTo>
                <a:lnTo>
                  <a:pt x="1295406" y="5565701"/>
                </a:lnTo>
                <a:cubicBezTo>
                  <a:pt x="1295406" y="5565701"/>
                  <a:pt x="1512355" y="5495198"/>
                  <a:pt x="1512355" y="5495198"/>
                </a:cubicBezTo>
                <a:lnTo>
                  <a:pt x="1512114" y="5495198"/>
                </a:lnTo>
                <a:close/>
                <a:moveTo>
                  <a:pt x="9370654" y="5424696"/>
                </a:moveTo>
                <a:lnTo>
                  <a:pt x="9319501" y="5495077"/>
                </a:lnTo>
                <a:lnTo>
                  <a:pt x="9370654" y="5565580"/>
                </a:lnTo>
                <a:cubicBezTo>
                  <a:pt x="9370654" y="5565580"/>
                  <a:pt x="9587603" y="5495077"/>
                  <a:pt x="9587603" y="5495077"/>
                </a:cubicBezTo>
                <a:lnTo>
                  <a:pt x="9587361" y="5495077"/>
                </a:lnTo>
                <a:close/>
                <a:moveTo>
                  <a:pt x="8864198" y="5424696"/>
                </a:moveTo>
                <a:lnTo>
                  <a:pt x="8647491" y="5495077"/>
                </a:lnTo>
                <a:lnTo>
                  <a:pt x="8647369" y="5495077"/>
                </a:lnTo>
                <a:lnTo>
                  <a:pt x="8864198" y="5565580"/>
                </a:lnTo>
                <a:cubicBezTo>
                  <a:pt x="8864198" y="5565580"/>
                  <a:pt x="8915351" y="5495077"/>
                  <a:pt x="8915351" y="5495077"/>
                </a:cubicBezTo>
                <a:close/>
                <a:moveTo>
                  <a:pt x="7755750" y="5424696"/>
                </a:moveTo>
                <a:lnTo>
                  <a:pt x="7704596" y="5495077"/>
                </a:lnTo>
                <a:lnTo>
                  <a:pt x="7755750" y="5565580"/>
                </a:lnTo>
                <a:cubicBezTo>
                  <a:pt x="7755750" y="5565580"/>
                  <a:pt x="7972699" y="5495077"/>
                  <a:pt x="7972699" y="5495077"/>
                </a:cubicBezTo>
                <a:lnTo>
                  <a:pt x="7972457" y="5495077"/>
                </a:lnTo>
                <a:close/>
                <a:moveTo>
                  <a:pt x="7249294" y="5424696"/>
                </a:moveTo>
                <a:lnTo>
                  <a:pt x="7032586" y="5495077"/>
                </a:lnTo>
                <a:lnTo>
                  <a:pt x="7032466" y="5495077"/>
                </a:lnTo>
                <a:lnTo>
                  <a:pt x="7249294" y="5565580"/>
                </a:lnTo>
                <a:cubicBezTo>
                  <a:pt x="7249294" y="5565580"/>
                  <a:pt x="7300447" y="5495077"/>
                  <a:pt x="7300447" y="5495077"/>
                </a:cubicBezTo>
                <a:close/>
                <a:moveTo>
                  <a:pt x="6141087" y="5424696"/>
                </a:moveTo>
                <a:lnTo>
                  <a:pt x="6089934" y="5495077"/>
                </a:lnTo>
                <a:lnTo>
                  <a:pt x="6141087" y="5565580"/>
                </a:lnTo>
                <a:cubicBezTo>
                  <a:pt x="6141087" y="5565580"/>
                  <a:pt x="6358037" y="5495077"/>
                  <a:pt x="6358037" y="5495077"/>
                </a:cubicBezTo>
                <a:lnTo>
                  <a:pt x="6357794" y="5495077"/>
                </a:lnTo>
                <a:close/>
                <a:moveTo>
                  <a:pt x="5634389" y="5424696"/>
                </a:moveTo>
                <a:lnTo>
                  <a:pt x="5417682" y="5495077"/>
                </a:lnTo>
                <a:lnTo>
                  <a:pt x="5417561" y="5495077"/>
                </a:lnTo>
                <a:lnTo>
                  <a:pt x="5634389" y="5565580"/>
                </a:lnTo>
                <a:cubicBezTo>
                  <a:pt x="5634389" y="5565580"/>
                  <a:pt x="5685542" y="5495077"/>
                  <a:pt x="5685542" y="5495077"/>
                </a:cubicBezTo>
                <a:close/>
                <a:moveTo>
                  <a:pt x="4525941" y="5424696"/>
                </a:moveTo>
                <a:lnTo>
                  <a:pt x="4474787" y="5495077"/>
                </a:lnTo>
                <a:lnTo>
                  <a:pt x="4525941" y="5565580"/>
                </a:lnTo>
                <a:cubicBezTo>
                  <a:pt x="4525941" y="5565580"/>
                  <a:pt x="4742890" y="5495077"/>
                  <a:pt x="4742890" y="5495077"/>
                </a:cubicBezTo>
                <a:lnTo>
                  <a:pt x="4742648" y="5495077"/>
                </a:lnTo>
                <a:close/>
                <a:moveTo>
                  <a:pt x="4019484" y="5424696"/>
                </a:moveTo>
                <a:lnTo>
                  <a:pt x="3802777" y="5495077"/>
                </a:lnTo>
                <a:lnTo>
                  <a:pt x="3802656" y="5495077"/>
                </a:lnTo>
                <a:lnTo>
                  <a:pt x="4019484" y="5565580"/>
                </a:lnTo>
                <a:cubicBezTo>
                  <a:pt x="4019484" y="5565580"/>
                  <a:pt x="4070638" y="5495077"/>
                  <a:pt x="4070638" y="5495077"/>
                </a:cubicBezTo>
                <a:close/>
                <a:moveTo>
                  <a:pt x="2404459" y="5424454"/>
                </a:moveTo>
                <a:lnTo>
                  <a:pt x="2187752" y="5494835"/>
                </a:lnTo>
                <a:lnTo>
                  <a:pt x="2187631" y="5494835"/>
                </a:lnTo>
                <a:lnTo>
                  <a:pt x="2404459" y="5565338"/>
                </a:lnTo>
                <a:cubicBezTo>
                  <a:pt x="2404459" y="5565338"/>
                  <a:pt x="2455613" y="5494835"/>
                  <a:pt x="2455613" y="5494835"/>
                </a:cubicBezTo>
                <a:close/>
                <a:moveTo>
                  <a:pt x="789555" y="5424454"/>
                </a:moveTo>
                <a:lnTo>
                  <a:pt x="572847" y="5494835"/>
                </a:lnTo>
                <a:lnTo>
                  <a:pt x="572726" y="5494835"/>
                </a:lnTo>
                <a:lnTo>
                  <a:pt x="789555" y="5565338"/>
                </a:lnTo>
                <a:cubicBezTo>
                  <a:pt x="789555" y="5565338"/>
                  <a:pt x="840708" y="5494835"/>
                  <a:pt x="840708" y="5494835"/>
                </a:cubicBezTo>
                <a:close/>
                <a:moveTo>
                  <a:pt x="10071083" y="5310900"/>
                </a:moveTo>
                <a:lnTo>
                  <a:pt x="9936971" y="5495319"/>
                </a:lnTo>
                <a:lnTo>
                  <a:pt x="10071083" y="5679859"/>
                </a:lnTo>
                <a:lnTo>
                  <a:pt x="10071083" y="5538975"/>
                </a:lnTo>
                <a:cubicBezTo>
                  <a:pt x="10071083" y="5538975"/>
                  <a:pt x="10205195" y="5495319"/>
                  <a:pt x="10205195" y="5495319"/>
                </a:cubicBezTo>
                <a:lnTo>
                  <a:pt x="10204953" y="5495319"/>
                </a:lnTo>
                <a:lnTo>
                  <a:pt x="10071083" y="5451784"/>
                </a:lnTo>
                <a:close/>
                <a:moveTo>
                  <a:pt x="9780245" y="5310900"/>
                </a:moveTo>
                <a:lnTo>
                  <a:pt x="9780245" y="5451784"/>
                </a:lnTo>
                <a:cubicBezTo>
                  <a:pt x="9780245" y="5451784"/>
                  <a:pt x="9646375" y="5495319"/>
                  <a:pt x="9646375" y="5495319"/>
                </a:cubicBezTo>
                <a:lnTo>
                  <a:pt x="9646133" y="5495319"/>
                </a:lnTo>
                <a:cubicBezTo>
                  <a:pt x="9646133" y="5495319"/>
                  <a:pt x="9780245" y="5538854"/>
                  <a:pt x="9780245" y="5538854"/>
                </a:cubicBezTo>
                <a:lnTo>
                  <a:pt x="9780245" y="5679738"/>
                </a:lnTo>
                <a:lnTo>
                  <a:pt x="9914313" y="5495259"/>
                </a:lnTo>
                <a:lnTo>
                  <a:pt x="9914357" y="5495319"/>
                </a:lnTo>
                <a:lnTo>
                  <a:pt x="9914357" y="5495198"/>
                </a:lnTo>
                <a:lnTo>
                  <a:pt x="9914313" y="5495259"/>
                </a:lnTo>
                <a:close/>
                <a:moveTo>
                  <a:pt x="8455815" y="5310900"/>
                </a:moveTo>
                <a:lnTo>
                  <a:pt x="8321825" y="5495319"/>
                </a:lnTo>
                <a:lnTo>
                  <a:pt x="8455815" y="5679859"/>
                </a:lnTo>
                <a:lnTo>
                  <a:pt x="8455815" y="5538975"/>
                </a:lnTo>
                <a:cubicBezTo>
                  <a:pt x="8455815" y="5538975"/>
                  <a:pt x="8589928" y="5495319"/>
                  <a:pt x="8589928" y="5495319"/>
                </a:cubicBezTo>
                <a:lnTo>
                  <a:pt x="8589685" y="5495319"/>
                </a:lnTo>
                <a:lnTo>
                  <a:pt x="8455815" y="5451784"/>
                </a:lnTo>
                <a:close/>
                <a:moveTo>
                  <a:pt x="8165341" y="5310900"/>
                </a:moveTo>
                <a:lnTo>
                  <a:pt x="8165341" y="5451784"/>
                </a:lnTo>
                <a:cubicBezTo>
                  <a:pt x="8165341" y="5451784"/>
                  <a:pt x="8031471" y="5495319"/>
                  <a:pt x="8031471" y="5495319"/>
                </a:cubicBezTo>
                <a:lnTo>
                  <a:pt x="8031229" y="5495319"/>
                </a:lnTo>
                <a:lnTo>
                  <a:pt x="8165341" y="5538854"/>
                </a:lnTo>
                <a:lnTo>
                  <a:pt x="8165341" y="5679738"/>
                </a:lnTo>
                <a:lnTo>
                  <a:pt x="8299409" y="5495259"/>
                </a:lnTo>
                <a:lnTo>
                  <a:pt x="8299453" y="5495319"/>
                </a:lnTo>
                <a:lnTo>
                  <a:pt x="8299453" y="5495198"/>
                </a:lnTo>
                <a:lnTo>
                  <a:pt x="8299409" y="5495259"/>
                </a:lnTo>
                <a:close/>
                <a:moveTo>
                  <a:pt x="6841033" y="5310900"/>
                </a:moveTo>
                <a:lnTo>
                  <a:pt x="6706920" y="5495319"/>
                </a:lnTo>
                <a:lnTo>
                  <a:pt x="6841033" y="5679859"/>
                </a:lnTo>
                <a:lnTo>
                  <a:pt x="6841033" y="5538975"/>
                </a:lnTo>
                <a:cubicBezTo>
                  <a:pt x="6841033" y="5538975"/>
                  <a:pt x="6975144" y="5495319"/>
                  <a:pt x="6975144" y="5495319"/>
                </a:cubicBezTo>
                <a:lnTo>
                  <a:pt x="6974903" y="5495319"/>
                </a:lnTo>
                <a:lnTo>
                  <a:pt x="6841033" y="5451784"/>
                </a:lnTo>
                <a:close/>
                <a:moveTo>
                  <a:pt x="6550679" y="5310900"/>
                </a:moveTo>
                <a:lnTo>
                  <a:pt x="6550679" y="5451784"/>
                </a:lnTo>
                <a:cubicBezTo>
                  <a:pt x="6550679" y="5451784"/>
                  <a:pt x="6416809" y="5495319"/>
                  <a:pt x="6416809" y="5495319"/>
                </a:cubicBezTo>
                <a:lnTo>
                  <a:pt x="6416566" y="5495319"/>
                </a:lnTo>
                <a:lnTo>
                  <a:pt x="6550679" y="5538854"/>
                </a:lnTo>
                <a:lnTo>
                  <a:pt x="6550679" y="5679738"/>
                </a:lnTo>
                <a:lnTo>
                  <a:pt x="6684747" y="5495259"/>
                </a:lnTo>
                <a:lnTo>
                  <a:pt x="6684791" y="5495319"/>
                </a:lnTo>
                <a:lnTo>
                  <a:pt x="6684791" y="5495198"/>
                </a:lnTo>
                <a:lnTo>
                  <a:pt x="6684747" y="5495259"/>
                </a:lnTo>
                <a:close/>
                <a:moveTo>
                  <a:pt x="5224677" y="5310779"/>
                </a:moveTo>
                <a:lnTo>
                  <a:pt x="5090565" y="5495198"/>
                </a:lnTo>
                <a:lnTo>
                  <a:pt x="5224677" y="5679738"/>
                </a:lnTo>
                <a:lnTo>
                  <a:pt x="5224677" y="5538854"/>
                </a:lnTo>
                <a:cubicBezTo>
                  <a:pt x="5224677" y="5538854"/>
                  <a:pt x="5358789" y="5495198"/>
                  <a:pt x="5358789" y="5495198"/>
                </a:cubicBezTo>
                <a:lnTo>
                  <a:pt x="5358547" y="5495198"/>
                </a:lnTo>
                <a:lnTo>
                  <a:pt x="5224677" y="5451663"/>
                </a:lnTo>
                <a:close/>
                <a:moveTo>
                  <a:pt x="4934323" y="5310779"/>
                </a:moveTo>
                <a:lnTo>
                  <a:pt x="4934323" y="5451663"/>
                </a:lnTo>
                <a:cubicBezTo>
                  <a:pt x="4934323" y="5451663"/>
                  <a:pt x="4800453" y="5495198"/>
                  <a:pt x="4800453" y="5495198"/>
                </a:cubicBezTo>
                <a:lnTo>
                  <a:pt x="4800211" y="5495198"/>
                </a:lnTo>
                <a:lnTo>
                  <a:pt x="4934323" y="5538733"/>
                </a:lnTo>
                <a:lnTo>
                  <a:pt x="4934323" y="5679617"/>
                </a:lnTo>
                <a:lnTo>
                  <a:pt x="5068391" y="5495138"/>
                </a:lnTo>
                <a:lnTo>
                  <a:pt x="5068435" y="5495198"/>
                </a:lnTo>
                <a:lnTo>
                  <a:pt x="5068435" y="5495077"/>
                </a:lnTo>
                <a:lnTo>
                  <a:pt x="5068391" y="5495138"/>
                </a:lnTo>
                <a:close/>
                <a:moveTo>
                  <a:pt x="3609893" y="5310779"/>
                </a:moveTo>
                <a:lnTo>
                  <a:pt x="3475902" y="5495198"/>
                </a:lnTo>
                <a:lnTo>
                  <a:pt x="3609893" y="5679738"/>
                </a:lnTo>
                <a:lnTo>
                  <a:pt x="3609893" y="5538854"/>
                </a:lnTo>
                <a:cubicBezTo>
                  <a:pt x="3609893" y="5538854"/>
                  <a:pt x="3744005" y="5495198"/>
                  <a:pt x="3744005" y="5495198"/>
                </a:cubicBezTo>
                <a:lnTo>
                  <a:pt x="3743763" y="5495198"/>
                </a:lnTo>
                <a:lnTo>
                  <a:pt x="3609893" y="5451663"/>
                </a:lnTo>
                <a:close/>
                <a:moveTo>
                  <a:pt x="3319418" y="5310779"/>
                </a:moveTo>
                <a:lnTo>
                  <a:pt x="3319418" y="5451663"/>
                </a:lnTo>
                <a:cubicBezTo>
                  <a:pt x="3319418" y="5451663"/>
                  <a:pt x="3185549" y="5495198"/>
                  <a:pt x="3185549" y="5495198"/>
                </a:cubicBezTo>
                <a:lnTo>
                  <a:pt x="3185307" y="5495198"/>
                </a:lnTo>
                <a:lnTo>
                  <a:pt x="3319418" y="5538733"/>
                </a:lnTo>
                <a:lnTo>
                  <a:pt x="3319418" y="5679617"/>
                </a:lnTo>
                <a:lnTo>
                  <a:pt x="3453486" y="5495138"/>
                </a:lnTo>
                <a:lnTo>
                  <a:pt x="3453530" y="5495198"/>
                </a:lnTo>
                <a:lnTo>
                  <a:pt x="3453530" y="5495077"/>
                </a:lnTo>
                <a:lnTo>
                  <a:pt x="3453486" y="5495138"/>
                </a:lnTo>
                <a:close/>
                <a:moveTo>
                  <a:pt x="1994868" y="5310779"/>
                </a:moveTo>
                <a:lnTo>
                  <a:pt x="1860756" y="5495198"/>
                </a:lnTo>
                <a:lnTo>
                  <a:pt x="1994868" y="5679738"/>
                </a:lnTo>
                <a:lnTo>
                  <a:pt x="1994868" y="5538854"/>
                </a:lnTo>
                <a:cubicBezTo>
                  <a:pt x="1994868" y="5538854"/>
                  <a:pt x="2128980" y="5495198"/>
                  <a:pt x="2128980" y="5495198"/>
                </a:cubicBezTo>
                <a:lnTo>
                  <a:pt x="2128738" y="5495198"/>
                </a:lnTo>
                <a:lnTo>
                  <a:pt x="1994868" y="5451663"/>
                </a:lnTo>
                <a:close/>
                <a:moveTo>
                  <a:pt x="1704514" y="5310779"/>
                </a:moveTo>
                <a:lnTo>
                  <a:pt x="1704514" y="5451663"/>
                </a:lnTo>
                <a:cubicBezTo>
                  <a:pt x="1704514" y="5451663"/>
                  <a:pt x="1570644" y="5495198"/>
                  <a:pt x="1570644" y="5495198"/>
                </a:cubicBezTo>
                <a:lnTo>
                  <a:pt x="1570402" y="5495198"/>
                </a:lnTo>
                <a:lnTo>
                  <a:pt x="1704514" y="5538733"/>
                </a:lnTo>
                <a:lnTo>
                  <a:pt x="1704514" y="5679617"/>
                </a:lnTo>
                <a:lnTo>
                  <a:pt x="1838582" y="5495138"/>
                </a:lnTo>
                <a:lnTo>
                  <a:pt x="1838626" y="5495198"/>
                </a:lnTo>
                <a:lnTo>
                  <a:pt x="1838626" y="5495077"/>
                </a:lnTo>
                <a:lnTo>
                  <a:pt x="1838582" y="5495138"/>
                </a:lnTo>
                <a:close/>
                <a:moveTo>
                  <a:pt x="380205" y="5310659"/>
                </a:moveTo>
                <a:lnTo>
                  <a:pt x="246093" y="5495077"/>
                </a:lnTo>
                <a:lnTo>
                  <a:pt x="380205" y="5679617"/>
                </a:lnTo>
                <a:lnTo>
                  <a:pt x="380205" y="5538733"/>
                </a:lnTo>
                <a:cubicBezTo>
                  <a:pt x="380205" y="5538733"/>
                  <a:pt x="514317" y="5495077"/>
                  <a:pt x="514317" y="5495077"/>
                </a:cubicBezTo>
                <a:lnTo>
                  <a:pt x="514075" y="5495077"/>
                </a:lnTo>
                <a:lnTo>
                  <a:pt x="380205" y="5451542"/>
                </a:lnTo>
                <a:close/>
                <a:moveTo>
                  <a:pt x="9117909" y="5248016"/>
                </a:move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lnTo>
                  <a:pt x="9117788" y="5741896"/>
                </a:ln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close/>
                <a:moveTo>
                  <a:pt x="7502763" y="5248016"/>
                </a:move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lnTo>
                  <a:pt x="7502642" y="5741896"/>
                </a:ln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close/>
                <a:moveTo>
                  <a:pt x="5888101" y="5248016"/>
                </a:move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lnTo>
                  <a:pt x="5887980" y="5741896"/>
                </a:ln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close/>
                <a:moveTo>
                  <a:pt x="4273196" y="5248016"/>
                </a:move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lnTo>
                  <a:pt x="4273076" y="5741896"/>
                </a:ln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close/>
                <a:moveTo>
                  <a:pt x="1042420" y="5248016"/>
                </a:move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lnTo>
                  <a:pt x="1042299" y="5741896"/>
                </a:ln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close/>
                <a:moveTo>
                  <a:pt x="2657929" y="5247775"/>
                </a:move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lnTo>
                  <a:pt x="2657808" y="5741654"/>
                </a:ln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close/>
                <a:moveTo>
                  <a:pt x="1422504" y="5219114"/>
                </a:moveTo>
                <a:lnTo>
                  <a:pt x="1422383" y="5219235"/>
                </a:lnTo>
                <a:lnTo>
                  <a:pt x="1205555" y="5289738"/>
                </a:lnTo>
                <a:lnTo>
                  <a:pt x="1205555" y="5376807"/>
                </a:lnTo>
                <a:lnTo>
                  <a:pt x="1288392" y="5403654"/>
                </a:lnTo>
                <a:close/>
                <a:moveTo>
                  <a:pt x="9497873" y="5218751"/>
                </a:moveTo>
                <a:lnTo>
                  <a:pt x="9497752" y="5218872"/>
                </a:lnTo>
                <a:lnTo>
                  <a:pt x="9280924" y="5289375"/>
                </a:lnTo>
                <a:lnTo>
                  <a:pt x="9280924" y="5376444"/>
                </a:lnTo>
                <a:lnTo>
                  <a:pt x="9363761" y="5403291"/>
                </a:lnTo>
                <a:close/>
                <a:moveTo>
                  <a:pt x="8737221" y="5218751"/>
                </a:moveTo>
                <a:lnTo>
                  <a:pt x="8871333" y="5403291"/>
                </a:lnTo>
                <a:lnTo>
                  <a:pt x="8954170" y="5376444"/>
                </a:lnTo>
                <a:lnTo>
                  <a:pt x="8954170" y="5289375"/>
                </a:lnTo>
                <a:lnTo>
                  <a:pt x="8954170" y="5289254"/>
                </a:lnTo>
                <a:close/>
                <a:moveTo>
                  <a:pt x="7882847" y="5218751"/>
                </a:moveTo>
                <a:lnTo>
                  <a:pt x="7882727" y="5218872"/>
                </a:lnTo>
                <a:lnTo>
                  <a:pt x="7665898" y="5289375"/>
                </a:lnTo>
                <a:lnTo>
                  <a:pt x="7665898" y="5376444"/>
                </a:lnTo>
                <a:lnTo>
                  <a:pt x="7748736" y="5403291"/>
                </a:lnTo>
                <a:close/>
                <a:moveTo>
                  <a:pt x="7122317" y="5218751"/>
                </a:moveTo>
                <a:lnTo>
                  <a:pt x="7256428" y="5403291"/>
                </a:lnTo>
                <a:lnTo>
                  <a:pt x="7339266" y="5376444"/>
                </a:lnTo>
                <a:lnTo>
                  <a:pt x="7339266" y="5289375"/>
                </a:lnTo>
                <a:lnTo>
                  <a:pt x="7339266" y="5289254"/>
                </a:lnTo>
                <a:close/>
                <a:moveTo>
                  <a:pt x="6268185" y="5218751"/>
                </a:moveTo>
                <a:lnTo>
                  <a:pt x="6268064" y="5218872"/>
                </a:lnTo>
                <a:lnTo>
                  <a:pt x="6051236" y="5289375"/>
                </a:lnTo>
                <a:lnTo>
                  <a:pt x="6051236" y="5376444"/>
                </a:lnTo>
                <a:lnTo>
                  <a:pt x="6134073" y="5403291"/>
                </a:lnTo>
                <a:close/>
                <a:moveTo>
                  <a:pt x="5507412" y="5218751"/>
                </a:moveTo>
                <a:lnTo>
                  <a:pt x="5641524" y="5403291"/>
                </a:lnTo>
                <a:lnTo>
                  <a:pt x="5724361" y="5376444"/>
                </a:lnTo>
                <a:lnTo>
                  <a:pt x="5724361" y="5289375"/>
                </a:lnTo>
                <a:lnTo>
                  <a:pt x="5724361" y="5289254"/>
                </a:lnTo>
                <a:close/>
                <a:moveTo>
                  <a:pt x="4653160" y="5218751"/>
                </a:moveTo>
                <a:lnTo>
                  <a:pt x="4653039" y="5218872"/>
                </a:lnTo>
                <a:lnTo>
                  <a:pt x="4436211" y="5289375"/>
                </a:lnTo>
                <a:lnTo>
                  <a:pt x="4436211" y="5376444"/>
                </a:lnTo>
                <a:lnTo>
                  <a:pt x="4519048" y="5403291"/>
                </a:lnTo>
                <a:close/>
                <a:moveTo>
                  <a:pt x="3892508" y="5218751"/>
                </a:moveTo>
                <a:lnTo>
                  <a:pt x="4026619" y="5403291"/>
                </a:lnTo>
                <a:lnTo>
                  <a:pt x="4109457" y="5376444"/>
                </a:lnTo>
                <a:lnTo>
                  <a:pt x="4109457" y="5289375"/>
                </a:lnTo>
                <a:lnTo>
                  <a:pt x="4109457" y="5289254"/>
                </a:lnTo>
                <a:close/>
                <a:moveTo>
                  <a:pt x="3038013" y="5218509"/>
                </a:moveTo>
                <a:lnTo>
                  <a:pt x="3037893" y="5218630"/>
                </a:lnTo>
                <a:lnTo>
                  <a:pt x="2821064" y="5289133"/>
                </a:lnTo>
                <a:lnTo>
                  <a:pt x="2821064" y="5376203"/>
                </a:lnTo>
                <a:lnTo>
                  <a:pt x="2903902" y="5403049"/>
                </a:lnTo>
                <a:close/>
                <a:moveTo>
                  <a:pt x="2277482" y="5218509"/>
                </a:moveTo>
                <a:lnTo>
                  <a:pt x="2411594" y="5403049"/>
                </a:lnTo>
                <a:lnTo>
                  <a:pt x="2494431" y="5376203"/>
                </a:lnTo>
                <a:lnTo>
                  <a:pt x="2494431" y="5289133"/>
                </a:lnTo>
                <a:lnTo>
                  <a:pt x="2494431" y="5289012"/>
                </a:lnTo>
                <a:close/>
                <a:moveTo>
                  <a:pt x="662578" y="5218509"/>
                </a:moveTo>
                <a:lnTo>
                  <a:pt x="796689" y="5403049"/>
                </a:lnTo>
                <a:lnTo>
                  <a:pt x="879527" y="5376203"/>
                </a:lnTo>
                <a:lnTo>
                  <a:pt x="879527" y="5289133"/>
                </a:lnTo>
                <a:lnTo>
                  <a:pt x="879527" y="5289012"/>
                </a:lnTo>
                <a:close/>
                <a:moveTo>
                  <a:pt x="8562597" y="5162519"/>
                </a:moveTo>
                <a:cubicBezTo>
                  <a:pt x="8562597" y="5162519"/>
                  <a:pt x="8472867" y="5286109"/>
                  <a:pt x="8472867" y="5286109"/>
                </a:cubicBezTo>
                <a:lnTo>
                  <a:pt x="8472867" y="5438724"/>
                </a:lnTo>
                <a:lnTo>
                  <a:pt x="8618105" y="5485887"/>
                </a:lnTo>
                <a:lnTo>
                  <a:pt x="8852951" y="5409580"/>
                </a:lnTo>
                <a:lnTo>
                  <a:pt x="8707835" y="5209682"/>
                </a:lnTo>
                <a:close/>
                <a:moveTo>
                  <a:pt x="6947693" y="5162519"/>
                </a:moveTo>
                <a:cubicBezTo>
                  <a:pt x="6947693" y="5162519"/>
                  <a:pt x="6857962" y="5286109"/>
                  <a:pt x="6857962" y="5286109"/>
                </a:cubicBezTo>
                <a:lnTo>
                  <a:pt x="6857962" y="5438724"/>
                </a:lnTo>
                <a:lnTo>
                  <a:pt x="7003200" y="5485887"/>
                </a:lnTo>
                <a:lnTo>
                  <a:pt x="7238047" y="5409580"/>
                </a:lnTo>
                <a:lnTo>
                  <a:pt x="7092931" y="5209682"/>
                </a:lnTo>
                <a:close/>
                <a:moveTo>
                  <a:pt x="5332668" y="5162519"/>
                </a:moveTo>
                <a:cubicBezTo>
                  <a:pt x="5332668" y="5162519"/>
                  <a:pt x="5242937" y="5286109"/>
                  <a:pt x="5242937" y="5286109"/>
                </a:cubicBezTo>
                <a:lnTo>
                  <a:pt x="5242937" y="5438724"/>
                </a:lnTo>
                <a:lnTo>
                  <a:pt x="5388175" y="5485887"/>
                </a:lnTo>
                <a:lnTo>
                  <a:pt x="5623142" y="5409580"/>
                </a:lnTo>
                <a:lnTo>
                  <a:pt x="5478026" y="5209682"/>
                </a:lnTo>
                <a:lnTo>
                  <a:pt x="5332789" y="5162519"/>
                </a:lnTo>
                <a:close/>
                <a:moveTo>
                  <a:pt x="3717884" y="5162519"/>
                </a:moveTo>
                <a:cubicBezTo>
                  <a:pt x="3717884" y="5162519"/>
                  <a:pt x="3628154" y="5286109"/>
                  <a:pt x="3628154" y="5286109"/>
                </a:cubicBezTo>
                <a:lnTo>
                  <a:pt x="3628154" y="5438724"/>
                </a:lnTo>
                <a:lnTo>
                  <a:pt x="3773391" y="5485887"/>
                </a:lnTo>
                <a:lnTo>
                  <a:pt x="4008238" y="5409580"/>
                </a:lnTo>
                <a:lnTo>
                  <a:pt x="3863122" y="5209682"/>
                </a:lnTo>
                <a:close/>
                <a:moveTo>
                  <a:pt x="2102859" y="5162277"/>
                </a:moveTo>
                <a:cubicBezTo>
                  <a:pt x="2102859" y="5162277"/>
                  <a:pt x="2013128" y="5285868"/>
                  <a:pt x="2013128" y="5285868"/>
                </a:cubicBezTo>
                <a:lnTo>
                  <a:pt x="2013128" y="5438482"/>
                </a:lnTo>
                <a:lnTo>
                  <a:pt x="2158366" y="5485645"/>
                </a:lnTo>
                <a:lnTo>
                  <a:pt x="2393212" y="5409338"/>
                </a:lnTo>
                <a:lnTo>
                  <a:pt x="2248096" y="5209440"/>
                </a:lnTo>
                <a:close/>
                <a:moveTo>
                  <a:pt x="487833" y="5162277"/>
                </a:moveTo>
                <a:cubicBezTo>
                  <a:pt x="487833" y="5162277"/>
                  <a:pt x="398103" y="5285868"/>
                  <a:pt x="398103" y="5285868"/>
                </a:cubicBezTo>
                <a:lnTo>
                  <a:pt x="398103" y="5438482"/>
                </a:lnTo>
                <a:lnTo>
                  <a:pt x="543340" y="5485645"/>
                </a:lnTo>
                <a:lnTo>
                  <a:pt x="778308" y="5409338"/>
                </a:lnTo>
                <a:lnTo>
                  <a:pt x="633192" y="5209440"/>
                </a:lnTo>
                <a:lnTo>
                  <a:pt x="487954" y="5162277"/>
                </a:lnTo>
                <a:close/>
                <a:moveTo>
                  <a:pt x="3212274" y="5162156"/>
                </a:moveTo>
                <a:lnTo>
                  <a:pt x="3067037" y="5209319"/>
                </a:lnTo>
                <a:lnTo>
                  <a:pt x="3067037" y="5209198"/>
                </a:lnTo>
                <a:lnTo>
                  <a:pt x="2921799" y="5409096"/>
                </a:lnTo>
                <a:lnTo>
                  <a:pt x="3156767" y="5485403"/>
                </a:lnTo>
                <a:lnTo>
                  <a:pt x="3302004" y="5438240"/>
                </a:lnTo>
                <a:lnTo>
                  <a:pt x="3302004" y="5285626"/>
                </a:lnTo>
                <a:close/>
                <a:moveTo>
                  <a:pt x="1597370" y="5162156"/>
                </a:moveTo>
                <a:lnTo>
                  <a:pt x="1452132" y="5209319"/>
                </a:lnTo>
                <a:lnTo>
                  <a:pt x="1452132" y="5209198"/>
                </a:lnTo>
                <a:lnTo>
                  <a:pt x="1306895" y="5409096"/>
                </a:lnTo>
                <a:lnTo>
                  <a:pt x="1541863" y="5485403"/>
                </a:lnTo>
                <a:lnTo>
                  <a:pt x="1687100" y="5438240"/>
                </a:lnTo>
                <a:lnTo>
                  <a:pt x="1687100" y="5285626"/>
                </a:lnTo>
                <a:close/>
                <a:moveTo>
                  <a:pt x="9672617" y="5162035"/>
                </a:moveTo>
                <a:lnTo>
                  <a:pt x="9527380" y="5209198"/>
                </a:lnTo>
                <a:lnTo>
                  <a:pt x="9527380" y="5209077"/>
                </a:lnTo>
                <a:lnTo>
                  <a:pt x="9382143" y="5408975"/>
                </a:lnTo>
                <a:lnTo>
                  <a:pt x="9617110" y="5485282"/>
                </a:lnTo>
                <a:lnTo>
                  <a:pt x="9762348" y="5438119"/>
                </a:lnTo>
                <a:lnTo>
                  <a:pt x="9762348" y="5285505"/>
                </a:lnTo>
                <a:close/>
                <a:moveTo>
                  <a:pt x="8057713" y="5162035"/>
                </a:moveTo>
                <a:lnTo>
                  <a:pt x="7912475" y="5209198"/>
                </a:lnTo>
                <a:lnTo>
                  <a:pt x="7912475" y="5209077"/>
                </a:lnTo>
                <a:lnTo>
                  <a:pt x="7767238" y="5408975"/>
                </a:lnTo>
                <a:lnTo>
                  <a:pt x="8002206" y="5485282"/>
                </a:lnTo>
                <a:lnTo>
                  <a:pt x="8147443" y="5438119"/>
                </a:lnTo>
                <a:lnTo>
                  <a:pt x="8147443" y="5285505"/>
                </a:lnTo>
                <a:close/>
                <a:moveTo>
                  <a:pt x="6443050" y="5162035"/>
                </a:moveTo>
                <a:lnTo>
                  <a:pt x="6297813" y="5209198"/>
                </a:lnTo>
                <a:lnTo>
                  <a:pt x="6297813" y="5209077"/>
                </a:lnTo>
                <a:lnTo>
                  <a:pt x="6152576" y="5408975"/>
                </a:lnTo>
                <a:lnTo>
                  <a:pt x="6387544" y="5485282"/>
                </a:lnTo>
                <a:lnTo>
                  <a:pt x="6532781" y="5438119"/>
                </a:lnTo>
                <a:lnTo>
                  <a:pt x="6532781" y="5285505"/>
                </a:lnTo>
                <a:close/>
                <a:moveTo>
                  <a:pt x="4827904" y="5162035"/>
                </a:moveTo>
                <a:lnTo>
                  <a:pt x="4682667" y="5209198"/>
                </a:lnTo>
                <a:lnTo>
                  <a:pt x="4682667" y="5209077"/>
                </a:lnTo>
                <a:lnTo>
                  <a:pt x="4537429" y="5408975"/>
                </a:lnTo>
                <a:lnTo>
                  <a:pt x="4772397" y="5485282"/>
                </a:lnTo>
                <a:lnTo>
                  <a:pt x="4917634" y="5438119"/>
                </a:lnTo>
                <a:lnTo>
                  <a:pt x="4917634" y="5285505"/>
                </a:lnTo>
                <a:close/>
                <a:moveTo>
                  <a:pt x="9925966" y="5080528"/>
                </a:moveTo>
                <a:lnTo>
                  <a:pt x="9925966" y="5080649"/>
                </a:lnTo>
                <a:lnTo>
                  <a:pt x="9780729" y="5127812"/>
                </a:lnTo>
                <a:lnTo>
                  <a:pt x="9780729" y="5280426"/>
                </a:lnTo>
                <a:lnTo>
                  <a:pt x="9925966" y="5480082"/>
                </a:lnTo>
                <a:cubicBezTo>
                  <a:pt x="9925966" y="5480082"/>
                  <a:pt x="10071204" y="5280426"/>
                  <a:pt x="10071204" y="5280426"/>
                </a:cubicBezTo>
                <a:cubicBezTo>
                  <a:pt x="10071204" y="5280426"/>
                  <a:pt x="10071204" y="5280305"/>
                  <a:pt x="10071204" y="5280305"/>
                </a:cubicBezTo>
                <a:lnTo>
                  <a:pt x="10071204" y="5127812"/>
                </a:lnTo>
                <a:close/>
                <a:moveTo>
                  <a:pt x="8310578" y="5080528"/>
                </a:moveTo>
                <a:lnTo>
                  <a:pt x="8310578" y="5080649"/>
                </a:lnTo>
                <a:lnTo>
                  <a:pt x="8165341" y="5127812"/>
                </a:lnTo>
                <a:lnTo>
                  <a:pt x="8165341" y="5280426"/>
                </a:lnTo>
                <a:lnTo>
                  <a:pt x="8310578" y="5480082"/>
                </a:lnTo>
                <a:lnTo>
                  <a:pt x="8455815" y="5280426"/>
                </a:lnTo>
                <a:cubicBezTo>
                  <a:pt x="8455815" y="5280426"/>
                  <a:pt x="8455815" y="5280305"/>
                  <a:pt x="8455815" y="5280305"/>
                </a:cubicBezTo>
                <a:lnTo>
                  <a:pt x="8455815" y="5127812"/>
                </a:lnTo>
                <a:close/>
                <a:moveTo>
                  <a:pt x="6695916" y="5080528"/>
                </a:moveTo>
                <a:lnTo>
                  <a:pt x="6695916" y="5080649"/>
                </a:lnTo>
                <a:lnTo>
                  <a:pt x="6550679" y="5127812"/>
                </a:lnTo>
                <a:lnTo>
                  <a:pt x="6550679" y="5280426"/>
                </a:lnTo>
                <a:lnTo>
                  <a:pt x="6695916" y="5480082"/>
                </a:lnTo>
                <a:cubicBezTo>
                  <a:pt x="6695916" y="5480082"/>
                  <a:pt x="6841154" y="5280426"/>
                  <a:pt x="6841154" y="5280426"/>
                </a:cubicBezTo>
                <a:cubicBezTo>
                  <a:pt x="6841154" y="5280426"/>
                  <a:pt x="6841154" y="5280305"/>
                  <a:pt x="6841154" y="5280305"/>
                </a:cubicBezTo>
                <a:lnTo>
                  <a:pt x="6841154" y="5127812"/>
                </a:lnTo>
                <a:close/>
                <a:moveTo>
                  <a:pt x="5079560" y="5080407"/>
                </a:moveTo>
                <a:lnTo>
                  <a:pt x="5079560" y="5080528"/>
                </a:lnTo>
                <a:lnTo>
                  <a:pt x="4934323" y="5127691"/>
                </a:lnTo>
                <a:lnTo>
                  <a:pt x="4934323" y="5280305"/>
                </a:lnTo>
                <a:lnTo>
                  <a:pt x="5079560" y="5479961"/>
                </a:lnTo>
                <a:lnTo>
                  <a:pt x="5224798" y="5280305"/>
                </a:lnTo>
                <a:cubicBezTo>
                  <a:pt x="5224798" y="5280305"/>
                  <a:pt x="5224798" y="5280184"/>
                  <a:pt x="5224798" y="5280184"/>
                </a:cubicBezTo>
                <a:lnTo>
                  <a:pt x="5224798" y="5127691"/>
                </a:lnTo>
                <a:close/>
                <a:moveTo>
                  <a:pt x="3464656" y="5080407"/>
                </a:moveTo>
                <a:lnTo>
                  <a:pt x="3464656" y="5080528"/>
                </a:lnTo>
                <a:lnTo>
                  <a:pt x="3319418" y="5127691"/>
                </a:lnTo>
                <a:lnTo>
                  <a:pt x="3319418" y="5280305"/>
                </a:lnTo>
                <a:lnTo>
                  <a:pt x="3464656" y="5479961"/>
                </a:lnTo>
                <a:lnTo>
                  <a:pt x="3609893" y="5280305"/>
                </a:lnTo>
                <a:cubicBezTo>
                  <a:pt x="3609893" y="5280305"/>
                  <a:pt x="3609893" y="5280184"/>
                  <a:pt x="3609893" y="5280184"/>
                </a:cubicBezTo>
                <a:lnTo>
                  <a:pt x="3609893" y="5127691"/>
                </a:lnTo>
                <a:close/>
                <a:moveTo>
                  <a:pt x="1849751" y="5080407"/>
                </a:moveTo>
                <a:lnTo>
                  <a:pt x="1849751" y="5080528"/>
                </a:lnTo>
                <a:lnTo>
                  <a:pt x="1704514" y="5127691"/>
                </a:lnTo>
                <a:lnTo>
                  <a:pt x="1704514" y="5280305"/>
                </a:lnTo>
                <a:lnTo>
                  <a:pt x="1849751" y="5479961"/>
                </a:lnTo>
                <a:lnTo>
                  <a:pt x="1994989" y="5280305"/>
                </a:lnTo>
                <a:cubicBezTo>
                  <a:pt x="1994989" y="5280305"/>
                  <a:pt x="1994989" y="5280184"/>
                  <a:pt x="1994989" y="5280184"/>
                </a:cubicBezTo>
                <a:lnTo>
                  <a:pt x="1994989" y="5127691"/>
                </a:lnTo>
                <a:close/>
                <a:moveTo>
                  <a:pt x="234847" y="5080407"/>
                </a:moveTo>
                <a:lnTo>
                  <a:pt x="234847" y="5080528"/>
                </a:lnTo>
                <a:lnTo>
                  <a:pt x="89609" y="5127691"/>
                </a:lnTo>
                <a:lnTo>
                  <a:pt x="89609" y="5280305"/>
                </a:lnTo>
                <a:lnTo>
                  <a:pt x="234847" y="5479961"/>
                </a:lnTo>
                <a:cubicBezTo>
                  <a:pt x="234847" y="5479961"/>
                  <a:pt x="380084" y="5280305"/>
                  <a:pt x="380084" y="5280305"/>
                </a:cubicBezTo>
                <a:cubicBezTo>
                  <a:pt x="380084" y="5280305"/>
                  <a:pt x="380084" y="5280184"/>
                  <a:pt x="380084" y="5280184"/>
                </a:cubicBezTo>
                <a:lnTo>
                  <a:pt x="380084" y="5127691"/>
                </a:lnTo>
                <a:close/>
                <a:moveTo>
                  <a:pt x="9263026" y="5048240"/>
                </a:moveTo>
                <a:lnTo>
                  <a:pt x="9263026" y="5048407"/>
                </a:lnTo>
                <a:lnTo>
                  <a:pt x="9129035" y="5232779"/>
                </a:lnTo>
                <a:lnTo>
                  <a:pt x="9180189" y="5303282"/>
                </a:lnTo>
                <a:lnTo>
                  <a:pt x="9263026" y="5276314"/>
                </a:lnTo>
                <a:lnTo>
                  <a:pt x="9263026" y="5048407"/>
                </a:lnTo>
                <a:lnTo>
                  <a:pt x="9263147" y="5048240"/>
                </a:lnTo>
                <a:close/>
                <a:moveTo>
                  <a:pt x="7647880" y="5048240"/>
                </a:moveTo>
                <a:lnTo>
                  <a:pt x="7647880" y="5048407"/>
                </a:lnTo>
                <a:lnTo>
                  <a:pt x="7513889" y="5232779"/>
                </a:lnTo>
                <a:lnTo>
                  <a:pt x="7565043" y="5303282"/>
                </a:lnTo>
                <a:lnTo>
                  <a:pt x="7647880" y="5276314"/>
                </a:lnTo>
                <a:lnTo>
                  <a:pt x="7647880" y="5048407"/>
                </a:lnTo>
                <a:lnTo>
                  <a:pt x="7648001" y="5048240"/>
                </a:lnTo>
                <a:close/>
                <a:moveTo>
                  <a:pt x="6033217" y="5048240"/>
                </a:moveTo>
                <a:lnTo>
                  <a:pt x="6033217" y="5048407"/>
                </a:lnTo>
                <a:lnTo>
                  <a:pt x="5899227" y="5232779"/>
                </a:lnTo>
                <a:lnTo>
                  <a:pt x="5950380" y="5303282"/>
                </a:lnTo>
                <a:lnTo>
                  <a:pt x="6033217" y="5276314"/>
                </a:lnTo>
                <a:lnTo>
                  <a:pt x="6033217" y="5048407"/>
                </a:lnTo>
                <a:lnTo>
                  <a:pt x="6033338" y="5048240"/>
                </a:lnTo>
                <a:close/>
                <a:moveTo>
                  <a:pt x="4418313" y="5048240"/>
                </a:moveTo>
                <a:lnTo>
                  <a:pt x="4418313" y="5048407"/>
                </a:lnTo>
                <a:lnTo>
                  <a:pt x="4284322" y="5232779"/>
                </a:lnTo>
                <a:lnTo>
                  <a:pt x="4335476" y="5303282"/>
                </a:lnTo>
                <a:lnTo>
                  <a:pt x="4418313" y="5276314"/>
                </a:lnTo>
                <a:lnTo>
                  <a:pt x="4418313" y="5048407"/>
                </a:lnTo>
                <a:lnTo>
                  <a:pt x="4418434" y="5048240"/>
                </a:lnTo>
                <a:close/>
                <a:moveTo>
                  <a:pt x="1187657" y="5048240"/>
                </a:moveTo>
                <a:lnTo>
                  <a:pt x="1187657" y="5048407"/>
                </a:lnTo>
                <a:lnTo>
                  <a:pt x="1053667" y="5232779"/>
                </a:lnTo>
                <a:lnTo>
                  <a:pt x="1104820" y="5303282"/>
                </a:lnTo>
                <a:lnTo>
                  <a:pt x="1187657" y="5276314"/>
                </a:lnTo>
                <a:lnTo>
                  <a:pt x="1187657" y="5048407"/>
                </a:lnTo>
                <a:lnTo>
                  <a:pt x="1187778" y="5048240"/>
                </a:lnTo>
                <a:close/>
                <a:moveTo>
                  <a:pt x="8972430" y="5047998"/>
                </a:moveTo>
                <a:lnTo>
                  <a:pt x="8972430" y="5276072"/>
                </a:lnTo>
                <a:lnTo>
                  <a:pt x="9055267" y="5303040"/>
                </a:lnTo>
                <a:lnTo>
                  <a:pt x="9106421" y="5232537"/>
                </a:lnTo>
                <a:lnTo>
                  <a:pt x="9106542" y="5232537"/>
                </a:lnTo>
                <a:close/>
                <a:moveTo>
                  <a:pt x="7357526" y="5047998"/>
                </a:moveTo>
                <a:lnTo>
                  <a:pt x="7357526" y="5276072"/>
                </a:lnTo>
                <a:lnTo>
                  <a:pt x="7440364" y="5303040"/>
                </a:lnTo>
                <a:lnTo>
                  <a:pt x="7491517" y="5232537"/>
                </a:lnTo>
                <a:lnTo>
                  <a:pt x="7491638" y="5232537"/>
                </a:lnTo>
                <a:close/>
                <a:moveTo>
                  <a:pt x="5742622" y="5047998"/>
                </a:moveTo>
                <a:lnTo>
                  <a:pt x="5742622" y="5276072"/>
                </a:lnTo>
                <a:lnTo>
                  <a:pt x="5825459" y="5303040"/>
                </a:lnTo>
                <a:lnTo>
                  <a:pt x="5876613" y="5232537"/>
                </a:lnTo>
                <a:lnTo>
                  <a:pt x="5876733" y="5232537"/>
                </a:lnTo>
                <a:close/>
                <a:moveTo>
                  <a:pt x="4127717" y="5047998"/>
                </a:moveTo>
                <a:lnTo>
                  <a:pt x="4127717" y="5276072"/>
                </a:lnTo>
                <a:lnTo>
                  <a:pt x="4210554" y="5303040"/>
                </a:lnTo>
                <a:lnTo>
                  <a:pt x="4261708" y="5232537"/>
                </a:lnTo>
                <a:lnTo>
                  <a:pt x="4261829" y="5232537"/>
                </a:lnTo>
                <a:close/>
                <a:moveTo>
                  <a:pt x="2803046" y="5047998"/>
                </a:moveTo>
                <a:lnTo>
                  <a:pt x="2803046" y="5048165"/>
                </a:lnTo>
                <a:lnTo>
                  <a:pt x="2669055" y="5232537"/>
                </a:lnTo>
                <a:lnTo>
                  <a:pt x="2720208" y="5303040"/>
                </a:lnTo>
                <a:lnTo>
                  <a:pt x="2803046" y="5276072"/>
                </a:lnTo>
                <a:lnTo>
                  <a:pt x="2803046" y="5048165"/>
                </a:lnTo>
                <a:lnTo>
                  <a:pt x="2803167" y="5047998"/>
                </a:lnTo>
                <a:close/>
                <a:moveTo>
                  <a:pt x="897303" y="5047998"/>
                </a:moveTo>
                <a:lnTo>
                  <a:pt x="897303" y="5276072"/>
                </a:lnTo>
                <a:lnTo>
                  <a:pt x="980141" y="5303040"/>
                </a:lnTo>
                <a:lnTo>
                  <a:pt x="1031294" y="5232537"/>
                </a:lnTo>
                <a:lnTo>
                  <a:pt x="1031415" y="5232537"/>
                </a:lnTo>
                <a:close/>
                <a:moveTo>
                  <a:pt x="2512692" y="5047756"/>
                </a:moveTo>
                <a:lnTo>
                  <a:pt x="2512692" y="5275831"/>
                </a:lnTo>
                <a:lnTo>
                  <a:pt x="2595529" y="5302798"/>
                </a:lnTo>
                <a:lnTo>
                  <a:pt x="2646683" y="5232296"/>
                </a:lnTo>
                <a:lnTo>
                  <a:pt x="2646804" y="5232296"/>
                </a:lnTo>
                <a:close/>
                <a:moveTo>
                  <a:pt x="10242441" y="5042072"/>
                </a:moveTo>
                <a:lnTo>
                  <a:pt x="10242441" y="5099151"/>
                </a:lnTo>
                <a:lnTo>
                  <a:pt x="10221641" y="5070612"/>
                </a:lnTo>
                <a:close/>
                <a:moveTo>
                  <a:pt x="8864319" y="4899858"/>
                </a:moveTo>
                <a:cubicBezTo>
                  <a:pt x="8864319" y="4899858"/>
                  <a:pt x="8719202" y="4947142"/>
                  <a:pt x="8719202" y="4947142"/>
                </a:cubicBezTo>
                <a:lnTo>
                  <a:pt x="8629472" y="5070491"/>
                </a:lnTo>
                <a:lnTo>
                  <a:pt x="8719202" y="5194082"/>
                </a:lnTo>
                <a:lnTo>
                  <a:pt x="8954049" y="5270389"/>
                </a:lnTo>
                <a:lnTo>
                  <a:pt x="8954049" y="5023328"/>
                </a:lnTo>
                <a:close/>
                <a:moveTo>
                  <a:pt x="7249414" y="4899858"/>
                </a:moveTo>
                <a:cubicBezTo>
                  <a:pt x="7249414" y="4899858"/>
                  <a:pt x="7104297" y="4947142"/>
                  <a:pt x="7104297" y="4947142"/>
                </a:cubicBezTo>
                <a:lnTo>
                  <a:pt x="7104177" y="4947142"/>
                </a:lnTo>
                <a:lnTo>
                  <a:pt x="7014567" y="5070491"/>
                </a:lnTo>
                <a:lnTo>
                  <a:pt x="7104297" y="5194082"/>
                </a:lnTo>
                <a:lnTo>
                  <a:pt x="7339145" y="5270389"/>
                </a:lnTo>
                <a:lnTo>
                  <a:pt x="7339145" y="5023328"/>
                </a:lnTo>
                <a:close/>
                <a:moveTo>
                  <a:pt x="5634510" y="4899858"/>
                </a:moveTo>
                <a:cubicBezTo>
                  <a:pt x="5634510" y="4899858"/>
                  <a:pt x="5489393" y="4947142"/>
                  <a:pt x="5489393" y="4947142"/>
                </a:cubicBezTo>
                <a:lnTo>
                  <a:pt x="5399663" y="5070491"/>
                </a:lnTo>
                <a:lnTo>
                  <a:pt x="5489393" y="5194082"/>
                </a:lnTo>
                <a:lnTo>
                  <a:pt x="5724240" y="5270389"/>
                </a:lnTo>
                <a:lnTo>
                  <a:pt x="5724240" y="5023328"/>
                </a:lnTo>
                <a:close/>
                <a:moveTo>
                  <a:pt x="4019606" y="4899858"/>
                </a:moveTo>
                <a:cubicBezTo>
                  <a:pt x="4019606" y="4899858"/>
                  <a:pt x="3874489" y="4947142"/>
                  <a:pt x="3874489" y="4947142"/>
                </a:cubicBezTo>
                <a:lnTo>
                  <a:pt x="3784759" y="5070491"/>
                </a:lnTo>
                <a:lnTo>
                  <a:pt x="3874489" y="5194082"/>
                </a:lnTo>
                <a:lnTo>
                  <a:pt x="4109336" y="5270389"/>
                </a:lnTo>
                <a:lnTo>
                  <a:pt x="4109336" y="5023328"/>
                </a:lnTo>
                <a:close/>
                <a:moveTo>
                  <a:pt x="2910311" y="4899858"/>
                </a:moveTo>
                <a:lnTo>
                  <a:pt x="2820581" y="5023328"/>
                </a:lnTo>
                <a:lnTo>
                  <a:pt x="2820581" y="5270389"/>
                </a:lnTo>
                <a:lnTo>
                  <a:pt x="3055427" y="5194082"/>
                </a:lnTo>
                <a:lnTo>
                  <a:pt x="3145158" y="5070491"/>
                </a:lnTo>
                <a:lnTo>
                  <a:pt x="3055427" y="4947142"/>
                </a:lnTo>
                <a:lnTo>
                  <a:pt x="2910311" y="4899979"/>
                </a:lnTo>
                <a:close/>
                <a:moveTo>
                  <a:pt x="1295285" y="4899858"/>
                </a:moveTo>
                <a:lnTo>
                  <a:pt x="1205555" y="5023328"/>
                </a:lnTo>
                <a:lnTo>
                  <a:pt x="1205555" y="5270389"/>
                </a:lnTo>
                <a:lnTo>
                  <a:pt x="1440523" y="5194082"/>
                </a:lnTo>
                <a:lnTo>
                  <a:pt x="1530253" y="5070491"/>
                </a:lnTo>
                <a:lnTo>
                  <a:pt x="1440523" y="4947142"/>
                </a:lnTo>
                <a:lnTo>
                  <a:pt x="1295406" y="4899979"/>
                </a:lnTo>
                <a:close/>
                <a:moveTo>
                  <a:pt x="9370654" y="4899737"/>
                </a:moveTo>
                <a:lnTo>
                  <a:pt x="9280924" y="5023207"/>
                </a:lnTo>
                <a:lnTo>
                  <a:pt x="9280924" y="5270268"/>
                </a:lnTo>
                <a:lnTo>
                  <a:pt x="9515771" y="5193961"/>
                </a:lnTo>
                <a:lnTo>
                  <a:pt x="9605501" y="5070370"/>
                </a:lnTo>
                <a:lnTo>
                  <a:pt x="9515771" y="4947021"/>
                </a:lnTo>
                <a:lnTo>
                  <a:pt x="9370654" y="4899858"/>
                </a:lnTo>
                <a:close/>
                <a:moveTo>
                  <a:pt x="7755750" y="4899737"/>
                </a:moveTo>
                <a:lnTo>
                  <a:pt x="7666019" y="5023207"/>
                </a:lnTo>
                <a:lnTo>
                  <a:pt x="7666019" y="5270268"/>
                </a:lnTo>
                <a:lnTo>
                  <a:pt x="7900867" y="5193961"/>
                </a:lnTo>
                <a:lnTo>
                  <a:pt x="7990597" y="5070370"/>
                </a:lnTo>
                <a:lnTo>
                  <a:pt x="7900867" y="4947021"/>
                </a:lnTo>
                <a:lnTo>
                  <a:pt x="7755750" y="4899858"/>
                </a:lnTo>
                <a:close/>
                <a:moveTo>
                  <a:pt x="6140966" y="4899737"/>
                </a:moveTo>
                <a:lnTo>
                  <a:pt x="6051236" y="5023207"/>
                </a:lnTo>
                <a:lnTo>
                  <a:pt x="6051236" y="5270268"/>
                </a:lnTo>
                <a:lnTo>
                  <a:pt x="6286204" y="5193961"/>
                </a:lnTo>
                <a:lnTo>
                  <a:pt x="6375934" y="5070370"/>
                </a:lnTo>
                <a:lnTo>
                  <a:pt x="6286204" y="4947021"/>
                </a:lnTo>
                <a:lnTo>
                  <a:pt x="6141087" y="4899858"/>
                </a:lnTo>
                <a:close/>
                <a:moveTo>
                  <a:pt x="4525820" y="4899737"/>
                </a:moveTo>
                <a:lnTo>
                  <a:pt x="4436090" y="5023207"/>
                </a:lnTo>
                <a:lnTo>
                  <a:pt x="4436090" y="5270268"/>
                </a:lnTo>
                <a:lnTo>
                  <a:pt x="4671058" y="5193961"/>
                </a:lnTo>
                <a:lnTo>
                  <a:pt x="4760788" y="5070370"/>
                </a:lnTo>
                <a:lnTo>
                  <a:pt x="4671058" y="4947021"/>
                </a:lnTo>
                <a:lnTo>
                  <a:pt x="4525941" y="4899858"/>
                </a:lnTo>
                <a:close/>
                <a:moveTo>
                  <a:pt x="2404580" y="4899616"/>
                </a:moveTo>
                <a:cubicBezTo>
                  <a:pt x="2404580" y="4899616"/>
                  <a:pt x="2259463" y="4946900"/>
                  <a:pt x="2259463" y="4946900"/>
                </a:cubicBezTo>
                <a:lnTo>
                  <a:pt x="2259343" y="4946900"/>
                </a:lnTo>
                <a:lnTo>
                  <a:pt x="2169612" y="5070249"/>
                </a:lnTo>
                <a:lnTo>
                  <a:pt x="2259343" y="5193840"/>
                </a:lnTo>
                <a:lnTo>
                  <a:pt x="2494310" y="5270147"/>
                </a:lnTo>
                <a:lnTo>
                  <a:pt x="2494310" y="5023086"/>
                </a:lnTo>
                <a:close/>
                <a:moveTo>
                  <a:pt x="789676" y="4899616"/>
                </a:moveTo>
                <a:cubicBezTo>
                  <a:pt x="789676" y="4899616"/>
                  <a:pt x="644559" y="4946900"/>
                  <a:pt x="644559" y="4946900"/>
                </a:cubicBezTo>
                <a:lnTo>
                  <a:pt x="644438" y="4946900"/>
                </a:lnTo>
                <a:lnTo>
                  <a:pt x="554708" y="5070249"/>
                </a:lnTo>
                <a:lnTo>
                  <a:pt x="644438" y="5193840"/>
                </a:lnTo>
                <a:lnTo>
                  <a:pt x="879406" y="5270147"/>
                </a:lnTo>
                <a:lnTo>
                  <a:pt x="879406" y="5023086"/>
                </a:lnTo>
                <a:close/>
                <a:moveTo>
                  <a:pt x="8472746" y="4886556"/>
                </a:moveTo>
                <a:lnTo>
                  <a:pt x="8472746" y="5027439"/>
                </a:lnTo>
                <a:lnTo>
                  <a:pt x="8338634" y="5070975"/>
                </a:lnTo>
                <a:lnTo>
                  <a:pt x="8472746" y="5114510"/>
                </a:lnTo>
                <a:lnTo>
                  <a:pt x="8472746" y="5255272"/>
                </a:lnTo>
                <a:lnTo>
                  <a:pt x="8555583" y="5141356"/>
                </a:lnTo>
                <a:lnTo>
                  <a:pt x="8689421" y="5184802"/>
                </a:lnTo>
                <a:lnTo>
                  <a:pt x="8689574" y="5185012"/>
                </a:lnTo>
                <a:lnTo>
                  <a:pt x="8689695" y="5184891"/>
                </a:lnTo>
                <a:lnTo>
                  <a:pt x="8689421" y="5184802"/>
                </a:lnTo>
                <a:lnTo>
                  <a:pt x="8606737" y="5070975"/>
                </a:lnTo>
                <a:lnTo>
                  <a:pt x="8689574" y="4957058"/>
                </a:lnTo>
                <a:lnTo>
                  <a:pt x="8555583" y="5000593"/>
                </a:lnTo>
                <a:close/>
                <a:moveTo>
                  <a:pt x="6857842" y="4886556"/>
                </a:moveTo>
                <a:lnTo>
                  <a:pt x="6857842" y="5027439"/>
                </a:lnTo>
                <a:lnTo>
                  <a:pt x="6723730" y="5070975"/>
                </a:lnTo>
                <a:lnTo>
                  <a:pt x="6857842" y="5114510"/>
                </a:lnTo>
                <a:lnTo>
                  <a:pt x="6857842" y="5255272"/>
                </a:lnTo>
                <a:lnTo>
                  <a:pt x="6940679" y="5141356"/>
                </a:lnTo>
                <a:lnTo>
                  <a:pt x="7074518" y="5184802"/>
                </a:lnTo>
                <a:lnTo>
                  <a:pt x="7074670" y="5185012"/>
                </a:lnTo>
                <a:lnTo>
                  <a:pt x="7074791" y="5184891"/>
                </a:lnTo>
                <a:lnTo>
                  <a:pt x="7074518" y="5184802"/>
                </a:lnTo>
                <a:lnTo>
                  <a:pt x="6991832" y="5070975"/>
                </a:lnTo>
                <a:lnTo>
                  <a:pt x="7074670" y="4957058"/>
                </a:lnTo>
                <a:lnTo>
                  <a:pt x="6940679" y="5000593"/>
                </a:lnTo>
                <a:close/>
                <a:moveTo>
                  <a:pt x="5242937" y="4886556"/>
                </a:moveTo>
                <a:lnTo>
                  <a:pt x="5242937" y="5027439"/>
                </a:lnTo>
                <a:lnTo>
                  <a:pt x="5108825" y="5070975"/>
                </a:lnTo>
                <a:lnTo>
                  <a:pt x="5242937" y="5114510"/>
                </a:lnTo>
                <a:lnTo>
                  <a:pt x="5242937" y="5255272"/>
                </a:lnTo>
                <a:lnTo>
                  <a:pt x="5325775" y="5141356"/>
                </a:lnTo>
                <a:lnTo>
                  <a:pt x="5459614" y="5184803"/>
                </a:lnTo>
                <a:lnTo>
                  <a:pt x="5459766" y="5185012"/>
                </a:lnTo>
                <a:lnTo>
                  <a:pt x="5459886" y="5184891"/>
                </a:lnTo>
                <a:lnTo>
                  <a:pt x="5459614" y="5184803"/>
                </a:lnTo>
                <a:lnTo>
                  <a:pt x="5376928" y="5070975"/>
                </a:lnTo>
                <a:lnTo>
                  <a:pt x="5459766" y="4957058"/>
                </a:lnTo>
                <a:lnTo>
                  <a:pt x="5325775" y="5000593"/>
                </a:lnTo>
                <a:close/>
                <a:moveTo>
                  <a:pt x="3628033" y="4886556"/>
                </a:moveTo>
                <a:lnTo>
                  <a:pt x="3628033" y="5027439"/>
                </a:lnTo>
                <a:lnTo>
                  <a:pt x="3493921" y="5070975"/>
                </a:lnTo>
                <a:lnTo>
                  <a:pt x="3628033" y="5114510"/>
                </a:lnTo>
                <a:lnTo>
                  <a:pt x="3628033" y="5255272"/>
                </a:lnTo>
                <a:lnTo>
                  <a:pt x="3710870" y="5141356"/>
                </a:lnTo>
                <a:lnTo>
                  <a:pt x="3844709" y="5184802"/>
                </a:lnTo>
                <a:lnTo>
                  <a:pt x="3844861" y="5185012"/>
                </a:lnTo>
                <a:lnTo>
                  <a:pt x="3844982" y="5184891"/>
                </a:lnTo>
                <a:lnTo>
                  <a:pt x="3844709" y="5184802"/>
                </a:lnTo>
                <a:lnTo>
                  <a:pt x="3762024" y="5070975"/>
                </a:lnTo>
                <a:lnTo>
                  <a:pt x="3844861" y="4957058"/>
                </a:lnTo>
                <a:lnTo>
                  <a:pt x="3710870" y="5000593"/>
                </a:lnTo>
                <a:close/>
                <a:moveTo>
                  <a:pt x="2013007" y="4886556"/>
                </a:moveTo>
                <a:lnTo>
                  <a:pt x="2013007" y="5027439"/>
                </a:lnTo>
                <a:lnTo>
                  <a:pt x="1878895" y="5070975"/>
                </a:lnTo>
                <a:lnTo>
                  <a:pt x="2013007" y="5114510"/>
                </a:lnTo>
                <a:lnTo>
                  <a:pt x="2013007" y="5255272"/>
                </a:lnTo>
                <a:lnTo>
                  <a:pt x="2095845" y="5141356"/>
                </a:lnTo>
                <a:lnTo>
                  <a:pt x="2229684" y="5184803"/>
                </a:lnTo>
                <a:lnTo>
                  <a:pt x="2229836" y="5185012"/>
                </a:lnTo>
                <a:lnTo>
                  <a:pt x="2229956" y="5184891"/>
                </a:lnTo>
                <a:lnTo>
                  <a:pt x="2229684" y="5184803"/>
                </a:lnTo>
                <a:lnTo>
                  <a:pt x="2146998" y="5070975"/>
                </a:lnTo>
                <a:lnTo>
                  <a:pt x="2229836" y="4957058"/>
                </a:lnTo>
                <a:lnTo>
                  <a:pt x="2095845" y="5000593"/>
                </a:lnTo>
                <a:close/>
                <a:moveTo>
                  <a:pt x="398103" y="4886556"/>
                </a:moveTo>
                <a:lnTo>
                  <a:pt x="398103" y="5027439"/>
                </a:lnTo>
                <a:lnTo>
                  <a:pt x="263991" y="5070975"/>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close/>
                <a:moveTo>
                  <a:pt x="3302004" y="4886314"/>
                </a:moveTo>
                <a:lnTo>
                  <a:pt x="3219167" y="5000351"/>
                </a:lnTo>
                <a:lnTo>
                  <a:pt x="3219167" y="5000230"/>
                </a:lnTo>
                <a:lnTo>
                  <a:pt x="3085176" y="4956695"/>
                </a:lnTo>
                <a:lnTo>
                  <a:pt x="3168014" y="5070612"/>
                </a:lnTo>
                <a:lnTo>
                  <a:pt x="3085176" y="5184649"/>
                </a:lnTo>
                <a:lnTo>
                  <a:pt x="3219167" y="5141114"/>
                </a:lnTo>
                <a:lnTo>
                  <a:pt x="3302004" y="5255151"/>
                </a:lnTo>
                <a:lnTo>
                  <a:pt x="3302004" y="5114267"/>
                </a:lnTo>
                <a:lnTo>
                  <a:pt x="3436116" y="5070732"/>
                </a:lnTo>
                <a:lnTo>
                  <a:pt x="3302004" y="5027198"/>
                </a:lnTo>
                <a:close/>
                <a:moveTo>
                  <a:pt x="1687100" y="4886314"/>
                </a:moveTo>
                <a:lnTo>
                  <a:pt x="1604263" y="5000351"/>
                </a:lnTo>
                <a:lnTo>
                  <a:pt x="1604142" y="5000230"/>
                </a:lnTo>
                <a:lnTo>
                  <a:pt x="1470151" y="4956695"/>
                </a:lnTo>
                <a:lnTo>
                  <a:pt x="1552988" y="5070612"/>
                </a:lnTo>
                <a:lnTo>
                  <a:pt x="1470151" y="5184649"/>
                </a:lnTo>
                <a:lnTo>
                  <a:pt x="1604263" y="5141114"/>
                </a:lnTo>
                <a:lnTo>
                  <a:pt x="1687100" y="5255151"/>
                </a:lnTo>
                <a:lnTo>
                  <a:pt x="1687100" y="5114267"/>
                </a:lnTo>
                <a:lnTo>
                  <a:pt x="1821212" y="5070732"/>
                </a:lnTo>
                <a:lnTo>
                  <a:pt x="1687100" y="5027198"/>
                </a:lnTo>
                <a:close/>
                <a:moveTo>
                  <a:pt x="9762348" y="4886193"/>
                </a:moveTo>
                <a:lnTo>
                  <a:pt x="9679510" y="5000230"/>
                </a:lnTo>
                <a:lnTo>
                  <a:pt x="9679389" y="5000109"/>
                </a:lnTo>
                <a:lnTo>
                  <a:pt x="9545399" y="4956574"/>
                </a:lnTo>
                <a:lnTo>
                  <a:pt x="9628236" y="5070491"/>
                </a:lnTo>
                <a:lnTo>
                  <a:pt x="9545399" y="5184528"/>
                </a:lnTo>
                <a:lnTo>
                  <a:pt x="9679510" y="5140993"/>
                </a:lnTo>
                <a:lnTo>
                  <a:pt x="9762348" y="5255031"/>
                </a:lnTo>
                <a:lnTo>
                  <a:pt x="9762348" y="5114147"/>
                </a:lnTo>
                <a:lnTo>
                  <a:pt x="9896459" y="5070612"/>
                </a:lnTo>
                <a:lnTo>
                  <a:pt x="9762348" y="5027077"/>
                </a:lnTo>
                <a:close/>
                <a:moveTo>
                  <a:pt x="8147443" y="4886193"/>
                </a:moveTo>
                <a:lnTo>
                  <a:pt x="8064606" y="5000230"/>
                </a:lnTo>
                <a:lnTo>
                  <a:pt x="8064606" y="5000109"/>
                </a:lnTo>
                <a:lnTo>
                  <a:pt x="7930615" y="4956574"/>
                </a:lnTo>
                <a:lnTo>
                  <a:pt x="8013453" y="5070491"/>
                </a:lnTo>
                <a:lnTo>
                  <a:pt x="7930615" y="5184528"/>
                </a:lnTo>
                <a:lnTo>
                  <a:pt x="8064606" y="5140993"/>
                </a:lnTo>
                <a:lnTo>
                  <a:pt x="8147443" y="5255031"/>
                </a:lnTo>
                <a:lnTo>
                  <a:pt x="8147443" y="5114147"/>
                </a:lnTo>
                <a:lnTo>
                  <a:pt x="8281555" y="5070612"/>
                </a:lnTo>
                <a:lnTo>
                  <a:pt x="8147443" y="5027077"/>
                </a:lnTo>
                <a:close/>
                <a:moveTo>
                  <a:pt x="6532781" y="4886193"/>
                </a:moveTo>
                <a:lnTo>
                  <a:pt x="6449943" y="5000230"/>
                </a:lnTo>
                <a:lnTo>
                  <a:pt x="6449822" y="5000109"/>
                </a:lnTo>
                <a:lnTo>
                  <a:pt x="6315832" y="4956574"/>
                </a:lnTo>
                <a:lnTo>
                  <a:pt x="6398669" y="5070491"/>
                </a:lnTo>
                <a:lnTo>
                  <a:pt x="6315832" y="5184528"/>
                </a:lnTo>
                <a:lnTo>
                  <a:pt x="6449943" y="5140993"/>
                </a:lnTo>
                <a:lnTo>
                  <a:pt x="6532781" y="5255031"/>
                </a:lnTo>
                <a:lnTo>
                  <a:pt x="6532781" y="5114147"/>
                </a:lnTo>
                <a:lnTo>
                  <a:pt x="6666892" y="5070612"/>
                </a:lnTo>
                <a:lnTo>
                  <a:pt x="6532781" y="5027077"/>
                </a:lnTo>
                <a:close/>
                <a:moveTo>
                  <a:pt x="4917634" y="4886193"/>
                </a:moveTo>
                <a:lnTo>
                  <a:pt x="4834797" y="5000230"/>
                </a:lnTo>
                <a:lnTo>
                  <a:pt x="4834676" y="5000109"/>
                </a:lnTo>
                <a:lnTo>
                  <a:pt x="4700685" y="4956574"/>
                </a:lnTo>
                <a:lnTo>
                  <a:pt x="4783523" y="5070491"/>
                </a:lnTo>
                <a:lnTo>
                  <a:pt x="4700685" y="5184528"/>
                </a:lnTo>
                <a:lnTo>
                  <a:pt x="4834797" y="5140993"/>
                </a:lnTo>
                <a:lnTo>
                  <a:pt x="4917634" y="5255031"/>
                </a:lnTo>
                <a:lnTo>
                  <a:pt x="4917634" y="5114147"/>
                </a:lnTo>
                <a:lnTo>
                  <a:pt x="5051746" y="5070612"/>
                </a:lnTo>
                <a:lnTo>
                  <a:pt x="4917634" y="5027077"/>
                </a:lnTo>
                <a:close/>
                <a:moveTo>
                  <a:pt x="9117788" y="4817746"/>
                </a:moveTo>
                <a:lnTo>
                  <a:pt x="8972551" y="4864909"/>
                </a:lnTo>
                <a:lnTo>
                  <a:pt x="8972551" y="5017523"/>
                </a:lnTo>
                <a:lnTo>
                  <a:pt x="9117788" y="5217300"/>
                </a:lnTo>
                <a:lnTo>
                  <a:pt x="9263026" y="5017523"/>
                </a:lnTo>
                <a:lnTo>
                  <a:pt x="9263026" y="4864909"/>
                </a:lnTo>
                <a:close/>
                <a:moveTo>
                  <a:pt x="7502642" y="4817746"/>
                </a:moveTo>
                <a:lnTo>
                  <a:pt x="7357405" y="4864909"/>
                </a:lnTo>
                <a:lnTo>
                  <a:pt x="7357405" y="5017523"/>
                </a:lnTo>
                <a:lnTo>
                  <a:pt x="7502642" y="5217300"/>
                </a:lnTo>
                <a:lnTo>
                  <a:pt x="7647880" y="5017523"/>
                </a:lnTo>
                <a:lnTo>
                  <a:pt x="7647880" y="4864909"/>
                </a:lnTo>
                <a:close/>
                <a:moveTo>
                  <a:pt x="5887980" y="4817746"/>
                </a:moveTo>
                <a:lnTo>
                  <a:pt x="5742743" y="4864909"/>
                </a:lnTo>
                <a:lnTo>
                  <a:pt x="5742743" y="5017523"/>
                </a:lnTo>
                <a:lnTo>
                  <a:pt x="5887980" y="5217300"/>
                </a:lnTo>
                <a:lnTo>
                  <a:pt x="6033217" y="5017523"/>
                </a:lnTo>
                <a:lnTo>
                  <a:pt x="6033217" y="4864909"/>
                </a:lnTo>
                <a:close/>
                <a:moveTo>
                  <a:pt x="4273076" y="4817746"/>
                </a:moveTo>
                <a:lnTo>
                  <a:pt x="4127838" y="4864909"/>
                </a:lnTo>
                <a:lnTo>
                  <a:pt x="4127838" y="5017523"/>
                </a:lnTo>
                <a:lnTo>
                  <a:pt x="4273076" y="5217300"/>
                </a:lnTo>
                <a:lnTo>
                  <a:pt x="4418313" y="5017523"/>
                </a:lnTo>
                <a:lnTo>
                  <a:pt x="4418313" y="4864909"/>
                </a:lnTo>
                <a:close/>
                <a:moveTo>
                  <a:pt x="1042420" y="4817746"/>
                </a:moveTo>
                <a:lnTo>
                  <a:pt x="897183" y="4864909"/>
                </a:lnTo>
                <a:lnTo>
                  <a:pt x="897183" y="5017523"/>
                </a:lnTo>
                <a:lnTo>
                  <a:pt x="1042420" y="5217300"/>
                </a:lnTo>
                <a:lnTo>
                  <a:pt x="1187657" y="5017523"/>
                </a:lnTo>
                <a:lnTo>
                  <a:pt x="1187657" y="4864909"/>
                </a:lnTo>
                <a:close/>
                <a:moveTo>
                  <a:pt x="2657808" y="4817504"/>
                </a:moveTo>
                <a:lnTo>
                  <a:pt x="2512571" y="4864667"/>
                </a:lnTo>
                <a:lnTo>
                  <a:pt x="2512571" y="5017281"/>
                </a:lnTo>
                <a:lnTo>
                  <a:pt x="2657808" y="5217058"/>
                </a:lnTo>
                <a:lnTo>
                  <a:pt x="2803046" y="5017281"/>
                </a:lnTo>
                <a:lnTo>
                  <a:pt x="2803046" y="4864667"/>
                </a:lnTo>
                <a:close/>
                <a:moveTo>
                  <a:pt x="2903445" y="4738045"/>
                </a:moveTo>
                <a:lnTo>
                  <a:pt x="2903539" y="4738174"/>
                </a:lnTo>
                <a:lnTo>
                  <a:pt x="2903418" y="4738053"/>
                </a:lnTo>
                <a:close/>
                <a:moveTo>
                  <a:pt x="1288540" y="4738045"/>
                </a:moveTo>
                <a:lnTo>
                  <a:pt x="1288634" y="4738174"/>
                </a:lnTo>
                <a:lnTo>
                  <a:pt x="1288513" y="4738053"/>
                </a:lnTo>
                <a:close/>
                <a:moveTo>
                  <a:pt x="6134221" y="4737924"/>
                </a:moveTo>
                <a:lnTo>
                  <a:pt x="6134315" y="4738053"/>
                </a:lnTo>
                <a:lnTo>
                  <a:pt x="6134194" y="4737932"/>
                </a:lnTo>
                <a:close/>
                <a:moveTo>
                  <a:pt x="7748884" y="4737924"/>
                </a:moveTo>
                <a:lnTo>
                  <a:pt x="7748978" y="4738053"/>
                </a:lnTo>
                <a:lnTo>
                  <a:pt x="7748857" y="4737932"/>
                </a:lnTo>
                <a:close/>
                <a:moveTo>
                  <a:pt x="7256643" y="4737682"/>
                </a:moveTo>
                <a:lnTo>
                  <a:pt x="7256670" y="4737690"/>
                </a:lnTo>
                <a:lnTo>
                  <a:pt x="7256549" y="4737811"/>
                </a:lnTo>
                <a:close/>
                <a:moveTo>
                  <a:pt x="4026834" y="4737682"/>
                </a:moveTo>
                <a:lnTo>
                  <a:pt x="4026861" y="4737690"/>
                </a:lnTo>
                <a:lnTo>
                  <a:pt x="4026740" y="4737811"/>
                </a:lnTo>
                <a:close/>
                <a:moveTo>
                  <a:pt x="796421" y="4737682"/>
                </a:moveTo>
                <a:lnTo>
                  <a:pt x="796448" y="4737690"/>
                </a:lnTo>
                <a:lnTo>
                  <a:pt x="796327" y="4737811"/>
                </a:lnTo>
                <a:close/>
                <a:moveTo>
                  <a:pt x="8871547" y="4737682"/>
                </a:moveTo>
                <a:lnTo>
                  <a:pt x="8871574" y="4737690"/>
                </a:lnTo>
                <a:lnTo>
                  <a:pt x="8871453" y="4737811"/>
                </a:lnTo>
                <a:close/>
                <a:moveTo>
                  <a:pt x="5641739" y="4737682"/>
                </a:moveTo>
                <a:lnTo>
                  <a:pt x="5641766" y="4737690"/>
                </a:lnTo>
                <a:lnTo>
                  <a:pt x="5641645" y="4737811"/>
                </a:lnTo>
                <a:close/>
                <a:moveTo>
                  <a:pt x="2411809" y="4737440"/>
                </a:moveTo>
                <a:lnTo>
                  <a:pt x="2411836" y="4737448"/>
                </a:lnTo>
                <a:lnTo>
                  <a:pt x="2411715" y="4737569"/>
                </a:lnTo>
                <a:close/>
                <a:moveTo>
                  <a:pt x="9925845" y="4661867"/>
                </a:moveTo>
                <a:lnTo>
                  <a:pt x="9780608" y="4861644"/>
                </a:lnTo>
                <a:lnTo>
                  <a:pt x="9780608" y="5014258"/>
                </a:lnTo>
                <a:lnTo>
                  <a:pt x="9925845" y="5061421"/>
                </a:lnTo>
                <a:lnTo>
                  <a:pt x="10071083" y="5014258"/>
                </a:lnTo>
                <a:lnTo>
                  <a:pt x="10071083" y="4861644"/>
                </a:lnTo>
                <a:close/>
                <a:moveTo>
                  <a:pt x="8310578" y="4661867"/>
                </a:moveTo>
                <a:lnTo>
                  <a:pt x="8165341" y="4861644"/>
                </a:lnTo>
                <a:lnTo>
                  <a:pt x="8165341" y="5014258"/>
                </a:lnTo>
                <a:lnTo>
                  <a:pt x="8310578" y="5061421"/>
                </a:lnTo>
                <a:lnTo>
                  <a:pt x="8455815" y="5014258"/>
                </a:lnTo>
                <a:lnTo>
                  <a:pt x="8455815" y="4861644"/>
                </a:lnTo>
                <a:close/>
                <a:moveTo>
                  <a:pt x="6695916" y="4661867"/>
                </a:moveTo>
                <a:lnTo>
                  <a:pt x="6550679" y="4861644"/>
                </a:lnTo>
                <a:lnTo>
                  <a:pt x="6550679" y="5014258"/>
                </a:lnTo>
                <a:lnTo>
                  <a:pt x="6695916" y="5061421"/>
                </a:lnTo>
                <a:lnTo>
                  <a:pt x="6841154" y="5014258"/>
                </a:lnTo>
                <a:lnTo>
                  <a:pt x="6841154" y="4861644"/>
                </a:lnTo>
                <a:close/>
                <a:moveTo>
                  <a:pt x="5079560" y="4661746"/>
                </a:moveTo>
                <a:lnTo>
                  <a:pt x="4934323" y="4861523"/>
                </a:lnTo>
                <a:lnTo>
                  <a:pt x="4934323" y="5014137"/>
                </a:lnTo>
                <a:lnTo>
                  <a:pt x="5079560" y="5061300"/>
                </a:lnTo>
                <a:lnTo>
                  <a:pt x="5224798" y="5014137"/>
                </a:lnTo>
                <a:lnTo>
                  <a:pt x="5224798" y="4861523"/>
                </a:lnTo>
                <a:close/>
                <a:moveTo>
                  <a:pt x="3464656" y="4661746"/>
                </a:moveTo>
                <a:lnTo>
                  <a:pt x="3319418" y="4861523"/>
                </a:lnTo>
                <a:lnTo>
                  <a:pt x="3319418" y="5014137"/>
                </a:lnTo>
                <a:lnTo>
                  <a:pt x="3464656" y="5061300"/>
                </a:lnTo>
                <a:lnTo>
                  <a:pt x="3609893" y="5014137"/>
                </a:lnTo>
                <a:lnTo>
                  <a:pt x="3609893" y="4861523"/>
                </a:lnTo>
                <a:close/>
                <a:moveTo>
                  <a:pt x="1849751" y="4661746"/>
                </a:moveTo>
                <a:lnTo>
                  <a:pt x="1704514" y="4861523"/>
                </a:lnTo>
                <a:lnTo>
                  <a:pt x="1704514" y="5014137"/>
                </a:lnTo>
                <a:lnTo>
                  <a:pt x="1849751" y="5061300"/>
                </a:lnTo>
                <a:lnTo>
                  <a:pt x="1994989" y="5014137"/>
                </a:lnTo>
                <a:lnTo>
                  <a:pt x="1994989" y="4861523"/>
                </a:lnTo>
                <a:close/>
                <a:moveTo>
                  <a:pt x="234847" y="4661746"/>
                </a:moveTo>
                <a:lnTo>
                  <a:pt x="89609" y="4861523"/>
                </a:lnTo>
                <a:lnTo>
                  <a:pt x="89609" y="5014137"/>
                </a:lnTo>
                <a:lnTo>
                  <a:pt x="234847" y="5061300"/>
                </a:lnTo>
                <a:lnTo>
                  <a:pt x="380084" y="5014137"/>
                </a:lnTo>
                <a:lnTo>
                  <a:pt x="380084" y="4861523"/>
                </a:lnTo>
                <a:close/>
                <a:moveTo>
                  <a:pt x="2820701" y="4624137"/>
                </a:moveTo>
                <a:lnTo>
                  <a:pt x="2820701" y="4765020"/>
                </a:lnTo>
                <a:lnTo>
                  <a:pt x="2686590" y="4808555"/>
                </a:lnTo>
                <a:lnTo>
                  <a:pt x="2820701" y="4852090"/>
                </a:lnTo>
                <a:lnTo>
                  <a:pt x="2820701" y="4992974"/>
                </a:lnTo>
                <a:lnTo>
                  <a:pt x="2903539" y="4878937"/>
                </a:lnTo>
                <a:lnTo>
                  <a:pt x="3037530" y="4922472"/>
                </a:lnTo>
                <a:lnTo>
                  <a:pt x="2954692" y="4808555"/>
                </a:lnTo>
                <a:lnTo>
                  <a:pt x="3037530" y="4694518"/>
                </a:lnTo>
                <a:lnTo>
                  <a:pt x="2903445" y="4738045"/>
                </a:lnTo>
                <a:close/>
                <a:moveTo>
                  <a:pt x="1205797" y="4624137"/>
                </a:moveTo>
                <a:lnTo>
                  <a:pt x="1205797" y="4765020"/>
                </a:lnTo>
                <a:lnTo>
                  <a:pt x="1071806" y="4808555"/>
                </a:lnTo>
                <a:lnTo>
                  <a:pt x="1205797" y="4852090"/>
                </a:lnTo>
                <a:lnTo>
                  <a:pt x="1205797" y="4992974"/>
                </a:lnTo>
                <a:lnTo>
                  <a:pt x="1288634" y="4878937"/>
                </a:lnTo>
                <a:lnTo>
                  <a:pt x="1422625" y="4922472"/>
                </a:lnTo>
                <a:lnTo>
                  <a:pt x="1339788" y="4808555"/>
                </a:lnTo>
                <a:lnTo>
                  <a:pt x="1422625" y="4694518"/>
                </a:lnTo>
                <a:lnTo>
                  <a:pt x="1288540" y="4738045"/>
                </a:lnTo>
                <a:close/>
                <a:moveTo>
                  <a:pt x="9281044" y="4624016"/>
                </a:moveTo>
                <a:lnTo>
                  <a:pt x="9281044" y="4764900"/>
                </a:lnTo>
                <a:lnTo>
                  <a:pt x="9146933" y="4808434"/>
                </a:lnTo>
                <a:lnTo>
                  <a:pt x="9281044" y="4851969"/>
                </a:lnTo>
                <a:lnTo>
                  <a:pt x="9281044" y="4992853"/>
                </a:lnTo>
                <a:lnTo>
                  <a:pt x="9363882" y="4878816"/>
                </a:lnTo>
                <a:lnTo>
                  <a:pt x="9497873" y="4922351"/>
                </a:lnTo>
                <a:lnTo>
                  <a:pt x="9415035" y="4808434"/>
                </a:lnTo>
                <a:lnTo>
                  <a:pt x="9497873" y="4694397"/>
                </a:lnTo>
                <a:lnTo>
                  <a:pt x="9363882" y="4737932"/>
                </a:lnTo>
                <a:lnTo>
                  <a:pt x="9363882" y="4738053"/>
                </a:lnTo>
                <a:close/>
                <a:moveTo>
                  <a:pt x="7666140" y="4624016"/>
                </a:moveTo>
                <a:lnTo>
                  <a:pt x="7666140" y="4764900"/>
                </a:lnTo>
                <a:lnTo>
                  <a:pt x="7532029" y="4808434"/>
                </a:lnTo>
                <a:lnTo>
                  <a:pt x="7666140" y="4851969"/>
                </a:lnTo>
                <a:lnTo>
                  <a:pt x="7666140" y="4992853"/>
                </a:lnTo>
                <a:lnTo>
                  <a:pt x="7748978" y="4878816"/>
                </a:lnTo>
                <a:lnTo>
                  <a:pt x="7882968" y="4922351"/>
                </a:lnTo>
                <a:lnTo>
                  <a:pt x="7800131" y="4808434"/>
                </a:lnTo>
                <a:lnTo>
                  <a:pt x="7882968" y="4694397"/>
                </a:lnTo>
                <a:lnTo>
                  <a:pt x="7748884" y="4737924"/>
                </a:lnTo>
                <a:close/>
                <a:moveTo>
                  <a:pt x="6051478" y="4624016"/>
                </a:moveTo>
                <a:lnTo>
                  <a:pt x="6051478" y="4764900"/>
                </a:lnTo>
                <a:lnTo>
                  <a:pt x="5917366" y="4808434"/>
                </a:lnTo>
                <a:lnTo>
                  <a:pt x="6051478" y="4851969"/>
                </a:lnTo>
                <a:lnTo>
                  <a:pt x="6051478" y="4992853"/>
                </a:lnTo>
                <a:lnTo>
                  <a:pt x="6134315" y="4878816"/>
                </a:lnTo>
                <a:lnTo>
                  <a:pt x="6268306" y="4922351"/>
                </a:lnTo>
                <a:lnTo>
                  <a:pt x="6185469" y="4808434"/>
                </a:lnTo>
                <a:lnTo>
                  <a:pt x="6268306" y="4694397"/>
                </a:lnTo>
                <a:lnTo>
                  <a:pt x="6134221" y="4737924"/>
                </a:lnTo>
                <a:close/>
                <a:moveTo>
                  <a:pt x="4436332" y="4624016"/>
                </a:moveTo>
                <a:lnTo>
                  <a:pt x="4436332" y="4764900"/>
                </a:lnTo>
                <a:lnTo>
                  <a:pt x="4302220" y="4808434"/>
                </a:lnTo>
                <a:lnTo>
                  <a:pt x="4436332" y="4851969"/>
                </a:lnTo>
                <a:lnTo>
                  <a:pt x="4436332" y="4992853"/>
                </a:lnTo>
                <a:lnTo>
                  <a:pt x="4519169" y="4878816"/>
                </a:lnTo>
                <a:lnTo>
                  <a:pt x="4653160" y="4922351"/>
                </a:lnTo>
                <a:lnTo>
                  <a:pt x="4570322" y="4808434"/>
                </a:lnTo>
                <a:lnTo>
                  <a:pt x="4653160" y="4694397"/>
                </a:lnTo>
                <a:lnTo>
                  <a:pt x="4519169" y="4737932"/>
                </a:lnTo>
                <a:lnTo>
                  <a:pt x="4519169" y="4738053"/>
                </a:lnTo>
                <a:close/>
                <a:moveTo>
                  <a:pt x="8954291" y="4623774"/>
                </a:moveTo>
                <a:lnTo>
                  <a:pt x="8871547" y="4737682"/>
                </a:lnTo>
                <a:lnTo>
                  <a:pt x="8737463" y="4694155"/>
                </a:lnTo>
                <a:lnTo>
                  <a:pt x="8820300" y="4808193"/>
                </a:lnTo>
                <a:lnTo>
                  <a:pt x="8737463" y="4922109"/>
                </a:lnTo>
                <a:lnTo>
                  <a:pt x="8871453" y="4878574"/>
                </a:lnTo>
                <a:lnTo>
                  <a:pt x="8954291" y="4992611"/>
                </a:lnTo>
                <a:lnTo>
                  <a:pt x="8954291" y="4851728"/>
                </a:lnTo>
                <a:lnTo>
                  <a:pt x="9088402" y="4808193"/>
                </a:lnTo>
                <a:lnTo>
                  <a:pt x="8954291" y="4764658"/>
                </a:lnTo>
                <a:close/>
                <a:moveTo>
                  <a:pt x="7339386" y="4623774"/>
                </a:moveTo>
                <a:lnTo>
                  <a:pt x="7256643" y="4737682"/>
                </a:lnTo>
                <a:lnTo>
                  <a:pt x="7122558" y="4694155"/>
                </a:lnTo>
                <a:lnTo>
                  <a:pt x="7205396" y="4808193"/>
                </a:lnTo>
                <a:lnTo>
                  <a:pt x="7122558" y="4922109"/>
                </a:lnTo>
                <a:lnTo>
                  <a:pt x="7256549" y="4878574"/>
                </a:lnTo>
                <a:lnTo>
                  <a:pt x="7339386" y="4992611"/>
                </a:lnTo>
                <a:lnTo>
                  <a:pt x="7339386" y="4851728"/>
                </a:lnTo>
                <a:lnTo>
                  <a:pt x="7473498" y="4808193"/>
                </a:lnTo>
                <a:lnTo>
                  <a:pt x="7339386" y="4764658"/>
                </a:lnTo>
                <a:close/>
                <a:moveTo>
                  <a:pt x="5724482" y="4623774"/>
                </a:moveTo>
                <a:lnTo>
                  <a:pt x="5641739" y="4737682"/>
                </a:lnTo>
                <a:lnTo>
                  <a:pt x="5507654" y="4694155"/>
                </a:lnTo>
                <a:lnTo>
                  <a:pt x="5590491" y="4808193"/>
                </a:lnTo>
                <a:lnTo>
                  <a:pt x="5507654" y="4922109"/>
                </a:lnTo>
                <a:lnTo>
                  <a:pt x="5641645" y="4878574"/>
                </a:lnTo>
                <a:lnTo>
                  <a:pt x="5724482" y="4992611"/>
                </a:lnTo>
                <a:lnTo>
                  <a:pt x="5724482" y="4851728"/>
                </a:lnTo>
                <a:lnTo>
                  <a:pt x="5858594" y="4808193"/>
                </a:lnTo>
                <a:lnTo>
                  <a:pt x="5724482" y="4764658"/>
                </a:lnTo>
                <a:close/>
                <a:moveTo>
                  <a:pt x="4109577" y="4623774"/>
                </a:moveTo>
                <a:lnTo>
                  <a:pt x="4026834" y="4737682"/>
                </a:lnTo>
                <a:lnTo>
                  <a:pt x="3892749" y="4694155"/>
                </a:lnTo>
                <a:lnTo>
                  <a:pt x="3975587" y="4808193"/>
                </a:lnTo>
                <a:lnTo>
                  <a:pt x="3892749" y="4922109"/>
                </a:lnTo>
                <a:lnTo>
                  <a:pt x="4026740" y="4878574"/>
                </a:lnTo>
                <a:lnTo>
                  <a:pt x="4109577" y="4992611"/>
                </a:lnTo>
                <a:lnTo>
                  <a:pt x="4109577" y="4851728"/>
                </a:lnTo>
                <a:lnTo>
                  <a:pt x="4243690" y="4808193"/>
                </a:lnTo>
                <a:lnTo>
                  <a:pt x="4109577" y="4764658"/>
                </a:lnTo>
                <a:close/>
                <a:moveTo>
                  <a:pt x="879164" y="4623774"/>
                </a:moveTo>
                <a:lnTo>
                  <a:pt x="796421" y="4737682"/>
                </a:lnTo>
                <a:lnTo>
                  <a:pt x="662336" y="4694155"/>
                </a:lnTo>
                <a:lnTo>
                  <a:pt x="745173" y="4808193"/>
                </a:lnTo>
                <a:lnTo>
                  <a:pt x="662336" y="4922109"/>
                </a:lnTo>
                <a:lnTo>
                  <a:pt x="796327" y="4878574"/>
                </a:lnTo>
                <a:lnTo>
                  <a:pt x="879164" y="4992611"/>
                </a:lnTo>
                <a:lnTo>
                  <a:pt x="879164" y="4851728"/>
                </a:lnTo>
                <a:lnTo>
                  <a:pt x="1013276" y="4808193"/>
                </a:lnTo>
                <a:lnTo>
                  <a:pt x="879164" y="4764658"/>
                </a:lnTo>
                <a:close/>
                <a:moveTo>
                  <a:pt x="2494552" y="4623532"/>
                </a:moveTo>
                <a:lnTo>
                  <a:pt x="2411809" y="4737440"/>
                </a:lnTo>
                <a:lnTo>
                  <a:pt x="2277724" y="4693914"/>
                </a:lnTo>
                <a:lnTo>
                  <a:pt x="2360561" y="4807951"/>
                </a:lnTo>
                <a:lnTo>
                  <a:pt x="2277724" y="4921867"/>
                </a:lnTo>
                <a:lnTo>
                  <a:pt x="2411715" y="4878332"/>
                </a:lnTo>
                <a:lnTo>
                  <a:pt x="2494552" y="4992370"/>
                </a:lnTo>
                <a:lnTo>
                  <a:pt x="2494552" y="4851486"/>
                </a:lnTo>
                <a:lnTo>
                  <a:pt x="2628664" y="4807951"/>
                </a:lnTo>
                <a:lnTo>
                  <a:pt x="2494552" y="4764416"/>
                </a:lnTo>
                <a:close/>
                <a:moveTo>
                  <a:pt x="8472867" y="4608779"/>
                </a:moveTo>
                <a:lnTo>
                  <a:pt x="8472867" y="4855839"/>
                </a:lnTo>
                <a:lnTo>
                  <a:pt x="8562597" y="4979309"/>
                </a:lnTo>
                <a:lnTo>
                  <a:pt x="8707714" y="4932146"/>
                </a:lnTo>
                <a:lnTo>
                  <a:pt x="8797444" y="4808676"/>
                </a:lnTo>
                <a:lnTo>
                  <a:pt x="8707714" y="4685207"/>
                </a:lnTo>
                <a:lnTo>
                  <a:pt x="8707714" y="4685086"/>
                </a:lnTo>
                <a:close/>
                <a:moveTo>
                  <a:pt x="6857962" y="4608779"/>
                </a:moveTo>
                <a:lnTo>
                  <a:pt x="6857962" y="4855839"/>
                </a:lnTo>
                <a:lnTo>
                  <a:pt x="6947693" y="4979309"/>
                </a:lnTo>
                <a:lnTo>
                  <a:pt x="7092810" y="4932146"/>
                </a:lnTo>
                <a:lnTo>
                  <a:pt x="7182540" y="4808676"/>
                </a:lnTo>
                <a:lnTo>
                  <a:pt x="7092810" y="4685207"/>
                </a:lnTo>
                <a:lnTo>
                  <a:pt x="7092810" y="4685086"/>
                </a:lnTo>
                <a:close/>
                <a:moveTo>
                  <a:pt x="5243058" y="4608779"/>
                </a:moveTo>
                <a:lnTo>
                  <a:pt x="5243058" y="4855839"/>
                </a:lnTo>
                <a:lnTo>
                  <a:pt x="5332789" y="4979309"/>
                </a:lnTo>
                <a:lnTo>
                  <a:pt x="5477905" y="4932146"/>
                </a:lnTo>
                <a:lnTo>
                  <a:pt x="5567635" y="4808676"/>
                </a:lnTo>
                <a:lnTo>
                  <a:pt x="5477905" y="4685207"/>
                </a:lnTo>
                <a:lnTo>
                  <a:pt x="5477905" y="4685086"/>
                </a:lnTo>
                <a:close/>
                <a:moveTo>
                  <a:pt x="3628154" y="4608779"/>
                </a:moveTo>
                <a:lnTo>
                  <a:pt x="3628154" y="4855839"/>
                </a:lnTo>
                <a:lnTo>
                  <a:pt x="3717884" y="4979309"/>
                </a:lnTo>
                <a:lnTo>
                  <a:pt x="3863001" y="4932146"/>
                </a:lnTo>
                <a:lnTo>
                  <a:pt x="3952731" y="4808676"/>
                </a:lnTo>
                <a:lnTo>
                  <a:pt x="3863001" y="4685207"/>
                </a:lnTo>
                <a:lnTo>
                  <a:pt x="3863001" y="4685086"/>
                </a:lnTo>
                <a:close/>
                <a:moveTo>
                  <a:pt x="2013128" y="4608536"/>
                </a:moveTo>
                <a:lnTo>
                  <a:pt x="2013128" y="4855598"/>
                </a:lnTo>
                <a:lnTo>
                  <a:pt x="2102859" y="4979067"/>
                </a:lnTo>
                <a:lnTo>
                  <a:pt x="2247975" y="4931905"/>
                </a:lnTo>
                <a:lnTo>
                  <a:pt x="2337705" y="4808434"/>
                </a:lnTo>
                <a:lnTo>
                  <a:pt x="2247975" y="4684965"/>
                </a:lnTo>
                <a:lnTo>
                  <a:pt x="2248096" y="4684844"/>
                </a:lnTo>
                <a:close/>
                <a:moveTo>
                  <a:pt x="398224" y="4608536"/>
                </a:moveTo>
                <a:lnTo>
                  <a:pt x="398224" y="4855598"/>
                </a:lnTo>
                <a:lnTo>
                  <a:pt x="487954" y="4979067"/>
                </a:lnTo>
                <a:lnTo>
                  <a:pt x="633071" y="4931905"/>
                </a:lnTo>
                <a:lnTo>
                  <a:pt x="722801" y="4808434"/>
                </a:lnTo>
                <a:lnTo>
                  <a:pt x="633071" y="4684965"/>
                </a:lnTo>
                <a:lnTo>
                  <a:pt x="633192" y="4684844"/>
                </a:lnTo>
                <a:close/>
                <a:moveTo>
                  <a:pt x="3301884" y="4608416"/>
                </a:moveTo>
                <a:lnTo>
                  <a:pt x="3067037" y="4684723"/>
                </a:lnTo>
                <a:lnTo>
                  <a:pt x="3067037" y="4684844"/>
                </a:lnTo>
                <a:lnTo>
                  <a:pt x="2977306" y="4808314"/>
                </a:lnTo>
                <a:cubicBezTo>
                  <a:pt x="2977306" y="4808314"/>
                  <a:pt x="3067037" y="4931784"/>
                  <a:pt x="3067037" y="4931784"/>
                </a:cubicBezTo>
                <a:lnTo>
                  <a:pt x="3212153" y="4978946"/>
                </a:lnTo>
                <a:lnTo>
                  <a:pt x="3301884" y="4855476"/>
                </a:lnTo>
                <a:close/>
                <a:moveTo>
                  <a:pt x="1687100" y="4608416"/>
                </a:moveTo>
                <a:lnTo>
                  <a:pt x="1452132" y="4684723"/>
                </a:lnTo>
                <a:lnTo>
                  <a:pt x="1452253" y="4684844"/>
                </a:lnTo>
                <a:lnTo>
                  <a:pt x="1362523" y="4808314"/>
                </a:lnTo>
                <a:cubicBezTo>
                  <a:pt x="1362523" y="4808314"/>
                  <a:pt x="1452253" y="4931784"/>
                  <a:pt x="1452253" y="4931784"/>
                </a:cubicBezTo>
                <a:lnTo>
                  <a:pt x="1597370" y="4978946"/>
                </a:lnTo>
                <a:lnTo>
                  <a:pt x="1687100" y="4855476"/>
                </a:lnTo>
                <a:close/>
                <a:moveTo>
                  <a:pt x="9762227" y="4608295"/>
                </a:moveTo>
                <a:lnTo>
                  <a:pt x="9527380" y="4684602"/>
                </a:lnTo>
                <a:lnTo>
                  <a:pt x="9527380" y="4684723"/>
                </a:lnTo>
                <a:lnTo>
                  <a:pt x="9437649" y="4808193"/>
                </a:lnTo>
                <a:cubicBezTo>
                  <a:pt x="9437649" y="4808193"/>
                  <a:pt x="9527380" y="4931662"/>
                  <a:pt x="9527380" y="4931662"/>
                </a:cubicBezTo>
                <a:lnTo>
                  <a:pt x="9672497" y="4978826"/>
                </a:lnTo>
                <a:lnTo>
                  <a:pt x="9762227" y="4855355"/>
                </a:lnTo>
                <a:close/>
                <a:moveTo>
                  <a:pt x="8147443" y="4608295"/>
                </a:moveTo>
                <a:lnTo>
                  <a:pt x="7912475" y="4684602"/>
                </a:lnTo>
                <a:lnTo>
                  <a:pt x="7912597" y="4684723"/>
                </a:lnTo>
                <a:lnTo>
                  <a:pt x="7822866" y="4808193"/>
                </a:lnTo>
                <a:cubicBezTo>
                  <a:pt x="7822866" y="4808193"/>
                  <a:pt x="7912597" y="4931662"/>
                  <a:pt x="7912597" y="4931662"/>
                </a:cubicBezTo>
                <a:lnTo>
                  <a:pt x="8057713" y="4978826"/>
                </a:lnTo>
                <a:lnTo>
                  <a:pt x="8147443" y="4855355"/>
                </a:lnTo>
                <a:close/>
                <a:moveTo>
                  <a:pt x="6532781" y="4608295"/>
                </a:moveTo>
                <a:lnTo>
                  <a:pt x="6297813" y="4684602"/>
                </a:lnTo>
                <a:lnTo>
                  <a:pt x="6298055" y="4684723"/>
                </a:lnTo>
                <a:lnTo>
                  <a:pt x="6208325" y="4808193"/>
                </a:lnTo>
                <a:cubicBezTo>
                  <a:pt x="6208325" y="4808193"/>
                  <a:pt x="6297934" y="4931662"/>
                  <a:pt x="6297934" y="4931662"/>
                </a:cubicBezTo>
                <a:lnTo>
                  <a:pt x="6443050" y="4978826"/>
                </a:lnTo>
                <a:lnTo>
                  <a:pt x="6532781" y="4855355"/>
                </a:lnTo>
                <a:close/>
                <a:moveTo>
                  <a:pt x="4917514" y="4608295"/>
                </a:moveTo>
                <a:lnTo>
                  <a:pt x="4682667" y="4684602"/>
                </a:lnTo>
                <a:lnTo>
                  <a:pt x="4682667" y="4684723"/>
                </a:lnTo>
                <a:lnTo>
                  <a:pt x="4592936" y="4808193"/>
                </a:lnTo>
                <a:cubicBezTo>
                  <a:pt x="4592936" y="4808193"/>
                  <a:pt x="4682667" y="4931662"/>
                  <a:pt x="4682667" y="4931662"/>
                </a:cubicBezTo>
                <a:lnTo>
                  <a:pt x="4827783" y="4978826"/>
                </a:lnTo>
                <a:lnTo>
                  <a:pt x="4917514" y="4855355"/>
                </a:lnTo>
                <a:close/>
                <a:moveTo>
                  <a:pt x="9988004" y="4576007"/>
                </a:moveTo>
                <a:lnTo>
                  <a:pt x="9936850" y="4646509"/>
                </a:lnTo>
                <a:lnTo>
                  <a:pt x="10070962" y="4831049"/>
                </a:lnTo>
                <a:lnTo>
                  <a:pt x="10070962" y="4602974"/>
                </a:lnTo>
                <a:lnTo>
                  <a:pt x="9988125" y="4576007"/>
                </a:lnTo>
                <a:close/>
                <a:moveTo>
                  <a:pt x="8372979" y="4576007"/>
                </a:moveTo>
                <a:lnTo>
                  <a:pt x="8321825" y="4646509"/>
                </a:lnTo>
                <a:lnTo>
                  <a:pt x="8455815" y="4831049"/>
                </a:lnTo>
                <a:lnTo>
                  <a:pt x="8455815" y="4602974"/>
                </a:lnTo>
                <a:close/>
                <a:moveTo>
                  <a:pt x="6758195" y="4576007"/>
                </a:moveTo>
                <a:lnTo>
                  <a:pt x="6707041" y="4646509"/>
                </a:lnTo>
                <a:lnTo>
                  <a:pt x="6841154" y="4831049"/>
                </a:lnTo>
                <a:lnTo>
                  <a:pt x="6841154" y="4602974"/>
                </a:lnTo>
                <a:lnTo>
                  <a:pt x="6758316" y="4576007"/>
                </a:lnTo>
                <a:close/>
                <a:moveTo>
                  <a:pt x="9863082" y="4575885"/>
                </a:moveTo>
                <a:lnTo>
                  <a:pt x="9780245" y="4602853"/>
                </a:lnTo>
                <a:lnTo>
                  <a:pt x="9780245" y="4830928"/>
                </a:lnTo>
                <a:lnTo>
                  <a:pt x="9914357" y="4646388"/>
                </a:lnTo>
                <a:lnTo>
                  <a:pt x="9863203" y="4575885"/>
                </a:lnTo>
                <a:close/>
                <a:moveTo>
                  <a:pt x="8248178" y="4575885"/>
                </a:moveTo>
                <a:lnTo>
                  <a:pt x="8165341" y="4602853"/>
                </a:lnTo>
                <a:lnTo>
                  <a:pt x="8165341" y="4830928"/>
                </a:lnTo>
                <a:lnTo>
                  <a:pt x="8299453" y="4646388"/>
                </a:lnTo>
                <a:lnTo>
                  <a:pt x="8248299" y="4575885"/>
                </a:lnTo>
                <a:close/>
                <a:moveTo>
                  <a:pt x="6633516" y="4575885"/>
                </a:moveTo>
                <a:lnTo>
                  <a:pt x="6550679" y="4602853"/>
                </a:lnTo>
                <a:lnTo>
                  <a:pt x="6550679" y="4830928"/>
                </a:lnTo>
                <a:lnTo>
                  <a:pt x="6684791" y="4646388"/>
                </a:lnTo>
                <a:lnTo>
                  <a:pt x="6633637" y="4575885"/>
                </a:lnTo>
                <a:close/>
                <a:moveTo>
                  <a:pt x="5141840" y="4575885"/>
                </a:moveTo>
                <a:lnTo>
                  <a:pt x="5090686" y="4646388"/>
                </a:lnTo>
                <a:lnTo>
                  <a:pt x="5224798" y="4830928"/>
                </a:lnTo>
                <a:lnTo>
                  <a:pt x="5224798" y="4602853"/>
                </a:lnTo>
                <a:lnTo>
                  <a:pt x="5141961" y="4575885"/>
                </a:lnTo>
                <a:close/>
                <a:moveTo>
                  <a:pt x="3527056" y="4575885"/>
                </a:moveTo>
                <a:lnTo>
                  <a:pt x="3475902" y="4646388"/>
                </a:lnTo>
                <a:lnTo>
                  <a:pt x="3609893" y="4830928"/>
                </a:lnTo>
                <a:lnTo>
                  <a:pt x="3609893" y="4602853"/>
                </a:lnTo>
                <a:close/>
                <a:moveTo>
                  <a:pt x="1912030" y="4575885"/>
                </a:moveTo>
                <a:lnTo>
                  <a:pt x="1860877" y="4646388"/>
                </a:lnTo>
                <a:lnTo>
                  <a:pt x="1994989" y="4830928"/>
                </a:lnTo>
                <a:lnTo>
                  <a:pt x="1994989" y="4602853"/>
                </a:lnTo>
                <a:lnTo>
                  <a:pt x="1912151" y="4575885"/>
                </a:lnTo>
                <a:close/>
                <a:moveTo>
                  <a:pt x="297126" y="4575885"/>
                </a:moveTo>
                <a:lnTo>
                  <a:pt x="245972" y="4646388"/>
                </a:lnTo>
                <a:lnTo>
                  <a:pt x="380084" y="4830928"/>
                </a:lnTo>
                <a:lnTo>
                  <a:pt x="380084" y="4602853"/>
                </a:lnTo>
                <a:lnTo>
                  <a:pt x="297247" y="4575885"/>
                </a:lnTo>
                <a:close/>
                <a:moveTo>
                  <a:pt x="5017160" y="4575764"/>
                </a:moveTo>
                <a:lnTo>
                  <a:pt x="4934323" y="4602732"/>
                </a:lnTo>
                <a:lnTo>
                  <a:pt x="4934323" y="4830807"/>
                </a:lnTo>
                <a:lnTo>
                  <a:pt x="5068435" y="4646267"/>
                </a:lnTo>
                <a:lnTo>
                  <a:pt x="5017281" y="4575764"/>
                </a:lnTo>
                <a:close/>
                <a:moveTo>
                  <a:pt x="3402256" y="4575764"/>
                </a:moveTo>
                <a:lnTo>
                  <a:pt x="3319418" y="4602732"/>
                </a:lnTo>
                <a:lnTo>
                  <a:pt x="3319418" y="4830807"/>
                </a:lnTo>
                <a:lnTo>
                  <a:pt x="3453530" y="4646267"/>
                </a:lnTo>
                <a:lnTo>
                  <a:pt x="3402377" y="4575764"/>
                </a:lnTo>
                <a:close/>
                <a:moveTo>
                  <a:pt x="1787351" y="4575764"/>
                </a:moveTo>
                <a:lnTo>
                  <a:pt x="1704514" y="4602732"/>
                </a:lnTo>
                <a:lnTo>
                  <a:pt x="1704514" y="4830807"/>
                </a:lnTo>
                <a:lnTo>
                  <a:pt x="1838626" y="4646267"/>
                </a:lnTo>
                <a:lnTo>
                  <a:pt x="1787472" y="4575764"/>
                </a:lnTo>
                <a:close/>
                <a:moveTo>
                  <a:pt x="172447" y="4575643"/>
                </a:moveTo>
                <a:lnTo>
                  <a:pt x="89609" y="4602611"/>
                </a:lnTo>
                <a:lnTo>
                  <a:pt x="89609" y="4830686"/>
                </a:lnTo>
                <a:lnTo>
                  <a:pt x="223721" y="4646146"/>
                </a:lnTo>
                <a:lnTo>
                  <a:pt x="172568" y="4575643"/>
                </a:lnTo>
                <a:close/>
                <a:moveTo>
                  <a:pt x="8555583" y="4475634"/>
                </a:moveTo>
                <a:lnTo>
                  <a:pt x="8555677" y="4475764"/>
                </a:lnTo>
                <a:lnTo>
                  <a:pt x="8472867" y="4502602"/>
                </a:lnTo>
                <a:lnTo>
                  <a:pt x="8472867" y="4589671"/>
                </a:lnTo>
                <a:lnTo>
                  <a:pt x="8689695" y="4660174"/>
                </a:lnTo>
                <a:lnTo>
                  <a:pt x="8555677" y="4475764"/>
                </a:lnTo>
                <a:lnTo>
                  <a:pt x="8555704" y="4475755"/>
                </a:lnTo>
                <a:close/>
                <a:moveTo>
                  <a:pt x="6940679" y="4475634"/>
                </a:moveTo>
                <a:lnTo>
                  <a:pt x="6940773" y="4475764"/>
                </a:lnTo>
                <a:lnTo>
                  <a:pt x="6857962" y="4502602"/>
                </a:lnTo>
                <a:lnTo>
                  <a:pt x="6857962" y="4589671"/>
                </a:lnTo>
                <a:lnTo>
                  <a:pt x="7074791" y="4660174"/>
                </a:lnTo>
                <a:lnTo>
                  <a:pt x="6940773" y="4475764"/>
                </a:lnTo>
                <a:lnTo>
                  <a:pt x="6940800" y="4475755"/>
                </a:lnTo>
                <a:close/>
                <a:moveTo>
                  <a:pt x="5325775" y="4475634"/>
                </a:moveTo>
                <a:lnTo>
                  <a:pt x="5325870" y="4475764"/>
                </a:lnTo>
                <a:lnTo>
                  <a:pt x="5243058" y="4502602"/>
                </a:lnTo>
                <a:lnTo>
                  <a:pt x="5243058" y="4589671"/>
                </a:lnTo>
                <a:lnTo>
                  <a:pt x="5459886" y="4660174"/>
                </a:lnTo>
                <a:lnTo>
                  <a:pt x="5325870" y="4475764"/>
                </a:lnTo>
                <a:lnTo>
                  <a:pt x="5325896" y="4475755"/>
                </a:lnTo>
                <a:close/>
                <a:moveTo>
                  <a:pt x="3710870" y="4475634"/>
                </a:moveTo>
                <a:lnTo>
                  <a:pt x="3710965" y="4475764"/>
                </a:lnTo>
                <a:lnTo>
                  <a:pt x="3628154" y="4502602"/>
                </a:lnTo>
                <a:lnTo>
                  <a:pt x="3628154" y="4589671"/>
                </a:lnTo>
                <a:lnTo>
                  <a:pt x="3844982" y="4660174"/>
                </a:lnTo>
                <a:lnTo>
                  <a:pt x="3710965" y="4475764"/>
                </a:lnTo>
                <a:lnTo>
                  <a:pt x="3710991" y="4475755"/>
                </a:lnTo>
                <a:close/>
                <a:moveTo>
                  <a:pt x="2095845" y="4475634"/>
                </a:moveTo>
                <a:lnTo>
                  <a:pt x="2095939" y="4475764"/>
                </a:lnTo>
                <a:lnTo>
                  <a:pt x="2013128" y="4502602"/>
                </a:lnTo>
                <a:lnTo>
                  <a:pt x="2013128" y="4589671"/>
                </a:lnTo>
                <a:lnTo>
                  <a:pt x="2229956" y="4660174"/>
                </a:lnTo>
                <a:lnTo>
                  <a:pt x="2095939" y="4475764"/>
                </a:lnTo>
                <a:lnTo>
                  <a:pt x="2095966" y="4475755"/>
                </a:lnTo>
                <a:close/>
                <a:moveTo>
                  <a:pt x="480940" y="4475634"/>
                </a:moveTo>
                <a:lnTo>
                  <a:pt x="481034" y="4475764"/>
                </a:lnTo>
                <a:lnTo>
                  <a:pt x="398224" y="4502602"/>
                </a:lnTo>
                <a:lnTo>
                  <a:pt x="398224" y="4589671"/>
                </a:lnTo>
                <a:lnTo>
                  <a:pt x="615052" y="4660174"/>
                </a:lnTo>
                <a:lnTo>
                  <a:pt x="481034" y="4475764"/>
                </a:lnTo>
                <a:lnTo>
                  <a:pt x="481061" y="4475755"/>
                </a:lnTo>
                <a:close/>
                <a:moveTo>
                  <a:pt x="3218925" y="4475271"/>
                </a:moveTo>
                <a:lnTo>
                  <a:pt x="3084934" y="4659811"/>
                </a:lnTo>
                <a:lnTo>
                  <a:pt x="3301884" y="4589309"/>
                </a:lnTo>
                <a:lnTo>
                  <a:pt x="3301884" y="4502239"/>
                </a:lnTo>
                <a:lnTo>
                  <a:pt x="3219046" y="4475392"/>
                </a:lnTo>
                <a:close/>
                <a:moveTo>
                  <a:pt x="1604142" y="4475271"/>
                </a:moveTo>
                <a:lnTo>
                  <a:pt x="1470030" y="4659811"/>
                </a:lnTo>
                <a:lnTo>
                  <a:pt x="1686979" y="4589309"/>
                </a:lnTo>
                <a:lnTo>
                  <a:pt x="1686979" y="4502239"/>
                </a:lnTo>
                <a:lnTo>
                  <a:pt x="1604142" y="4475392"/>
                </a:lnTo>
                <a:close/>
                <a:moveTo>
                  <a:pt x="9679389" y="4475150"/>
                </a:moveTo>
                <a:lnTo>
                  <a:pt x="9545278" y="4659690"/>
                </a:lnTo>
                <a:lnTo>
                  <a:pt x="9762227" y="4589188"/>
                </a:lnTo>
                <a:lnTo>
                  <a:pt x="9762227" y="4502118"/>
                </a:lnTo>
                <a:lnTo>
                  <a:pt x="9679389" y="4475271"/>
                </a:lnTo>
                <a:close/>
                <a:moveTo>
                  <a:pt x="8064364" y="4475150"/>
                </a:moveTo>
                <a:lnTo>
                  <a:pt x="7930374" y="4659690"/>
                </a:lnTo>
                <a:lnTo>
                  <a:pt x="8147322" y="4589188"/>
                </a:lnTo>
                <a:lnTo>
                  <a:pt x="8147322" y="4502118"/>
                </a:lnTo>
                <a:lnTo>
                  <a:pt x="8064485" y="4475271"/>
                </a:lnTo>
                <a:close/>
                <a:moveTo>
                  <a:pt x="6449822" y="4475150"/>
                </a:moveTo>
                <a:lnTo>
                  <a:pt x="6315711" y="4659690"/>
                </a:lnTo>
                <a:lnTo>
                  <a:pt x="6532660" y="4589188"/>
                </a:lnTo>
                <a:lnTo>
                  <a:pt x="6532660" y="4502118"/>
                </a:lnTo>
                <a:lnTo>
                  <a:pt x="6449822" y="4475271"/>
                </a:lnTo>
                <a:close/>
                <a:moveTo>
                  <a:pt x="4834676" y="4475150"/>
                </a:moveTo>
                <a:lnTo>
                  <a:pt x="4700565" y="4659690"/>
                </a:lnTo>
                <a:lnTo>
                  <a:pt x="4917514" y="4589188"/>
                </a:lnTo>
                <a:lnTo>
                  <a:pt x="4917514" y="4502118"/>
                </a:lnTo>
                <a:lnTo>
                  <a:pt x="4834676" y="4475271"/>
                </a:lnTo>
                <a:close/>
                <a:moveTo>
                  <a:pt x="9117788" y="4399085"/>
                </a:moveTo>
                <a:cubicBezTo>
                  <a:pt x="9117788" y="4399085"/>
                  <a:pt x="8972551" y="4598983"/>
                  <a:pt x="8972551" y="4598983"/>
                </a:cubicBezTo>
                <a:lnTo>
                  <a:pt x="8972551" y="4751476"/>
                </a:lnTo>
                <a:lnTo>
                  <a:pt x="9117788" y="4798639"/>
                </a:lnTo>
                <a:lnTo>
                  <a:pt x="9263026" y="4751476"/>
                </a:lnTo>
                <a:lnTo>
                  <a:pt x="9263026" y="4598862"/>
                </a:lnTo>
                <a:close/>
                <a:moveTo>
                  <a:pt x="7502642" y="4399085"/>
                </a:moveTo>
                <a:cubicBezTo>
                  <a:pt x="7502642" y="4399085"/>
                  <a:pt x="7357405" y="4598983"/>
                  <a:pt x="7357405" y="4598983"/>
                </a:cubicBezTo>
                <a:lnTo>
                  <a:pt x="7357405" y="4751476"/>
                </a:lnTo>
                <a:lnTo>
                  <a:pt x="7502642" y="4798639"/>
                </a:lnTo>
                <a:lnTo>
                  <a:pt x="7647880" y="4751476"/>
                </a:lnTo>
                <a:lnTo>
                  <a:pt x="7647880" y="4598862"/>
                </a:lnTo>
                <a:close/>
                <a:moveTo>
                  <a:pt x="5887980" y="4399085"/>
                </a:moveTo>
                <a:cubicBezTo>
                  <a:pt x="5887980" y="4399085"/>
                  <a:pt x="5742743" y="4598983"/>
                  <a:pt x="5742743" y="4598983"/>
                </a:cubicBezTo>
                <a:lnTo>
                  <a:pt x="5742743" y="4751476"/>
                </a:lnTo>
                <a:lnTo>
                  <a:pt x="5887980" y="4798639"/>
                </a:lnTo>
                <a:lnTo>
                  <a:pt x="6033217" y="4751476"/>
                </a:lnTo>
                <a:lnTo>
                  <a:pt x="6033217" y="4598862"/>
                </a:lnTo>
                <a:close/>
                <a:moveTo>
                  <a:pt x="4273076" y="4399085"/>
                </a:moveTo>
                <a:cubicBezTo>
                  <a:pt x="4273076" y="4399085"/>
                  <a:pt x="4127838" y="4598983"/>
                  <a:pt x="4127838" y="4598983"/>
                </a:cubicBezTo>
                <a:lnTo>
                  <a:pt x="4127838" y="4751476"/>
                </a:lnTo>
                <a:lnTo>
                  <a:pt x="4273076" y="4798639"/>
                </a:lnTo>
                <a:lnTo>
                  <a:pt x="4418313" y="4751476"/>
                </a:lnTo>
                <a:lnTo>
                  <a:pt x="4418313" y="4598862"/>
                </a:lnTo>
                <a:close/>
                <a:moveTo>
                  <a:pt x="1042420" y="4399085"/>
                </a:moveTo>
                <a:cubicBezTo>
                  <a:pt x="1042420" y="4399085"/>
                  <a:pt x="897183" y="4598983"/>
                  <a:pt x="897183" y="4598983"/>
                </a:cubicBezTo>
                <a:lnTo>
                  <a:pt x="897183" y="4751476"/>
                </a:lnTo>
                <a:lnTo>
                  <a:pt x="1042420" y="4798639"/>
                </a:lnTo>
                <a:lnTo>
                  <a:pt x="1187657" y="4751476"/>
                </a:lnTo>
                <a:lnTo>
                  <a:pt x="1187657" y="4598862"/>
                </a:lnTo>
                <a:close/>
                <a:moveTo>
                  <a:pt x="2657808" y="4398843"/>
                </a:moveTo>
                <a:cubicBezTo>
                  <a:pt x="2657808" y="4398843"/>
                  <a:pt x="2512571" y="4598741"/>
                  <a:pt x="2512571" y="4598741"/>
                </a:cubicBezTo>
                <a:lnTo>
                  <a:pt x="2512571" y="4751235"/>
                </a:lnTo>
                <a:lnTo>
                  <a:pt x="2657808" y="4798397"/>
                </a:lnTo>
                <a:lnTo>
                  <a:pt x="2803046" y="4751235"/>
                </a:lnTo>
                <a:lnTo>
                  <a:pt x="2803046" y="4598620"/>
                </a:lnTo>
                <a:close/>
                <a:moveTo>
                  <a:pt x="2965818" y="4393280"/>
                </a:moveTo>
                <a:lnTo>
                  <a:pt x="2965818" y="4393402"/>
                </a:lnTo>
                <a:lnTo>
                  <a:pt x="2820581" y="4440564"/>
                </a:lnTo>
                <a:lnTo>
                  <a:pt x="2820581" y="4593178"/>
                </a:lnTo>
                <a:lnTo>
                  <a:pt x="2910311" y="4716648"/>
                </a:lnTo>
                <a:lnTo>
                  <a:pt x="3055548" y="4669485"/>
                </a:lnTo>
                <a:lnTo>
                  <a:pt x="3200665" y="4469588"/>
                </a:lnTo>
                <a:close/>
                <a:moveTo>
                  <a:pt x="1350913" y="4393280"/>
                </a:moveTo>
                <a:lnTo>
                  <a:pt x="1351034" y="4393402"/>
                </a:lnTo>
                <a:lnTo>
                  <a:pt x="1205797" y="4440564"/>
                </a:lnTo>
                <a:lnTo>
                  <a:pt x="1205797" y="4593178"/>
                </a:lnTo>
                <a:lnTo>
                  <a:pt x="1295527" y="4716648"/>
                </a:lnTo>
                <a:lnTo>
                  <a:pt x="1440765" y="4669485"/>
                </a:lnTo>
                <a:lnTo>
                  <a:pt x="1585881" y="4469588"/>
                </a:lnTo>
                <a:close/>
                <a:moveTo>
                  <a:pt x="9426161" y="4393159"/>
                </a:moveTo>
                <a:lnTo>
                  <a:pt x="9426161" y="4393280"/>
                </a:lnTo>
                <a:lnTo>
                  <a:pt x="9280924" y="4440443"/>
                </a:lnTo>
                <a:lnTo>
                  <a:pt x="9280924" y="4593057"/>
                </a:lnTo>
                <a:lnTo>
                  <a:pt x="9370654" y="4716528"/>
                </a:lnTo>
                <a:lnTo>
                  <a:pt x="9515892" y="4669364"/>
                </a:lnTo>
                <a:lnTo>
                  <a:pt x="9661008" y="4469466"/>
                </a:lnTo>
                <a:close/>
                <a:moveTo>
                  <a:pt x="8808932" y="4393159"/>
                </a:moveTo>
                <a:lnTo>
                  <a:pt x="8573965" y="4469466"/>
                </a:lnTo>
                <a:lnTo>
                  <a:pt x="8719202" y="4669364"/>
                </a:lnTo>
                <a:lnTo>
                  <a:pt x="8864440" y="4716528"/>
                </a:lnTo>
                <a:lnTo>
                  <a:pt x="8954170" y="4593057"/>
                </a:lnTo>
                <a:lnTo>
                  <a:pt x="8954170" y="4440443"/>
                </a:lnTo>
                <a:lnTo>
                  <a:pt x="8808932" y="4393280"/>
                </a:lnTo>
                <a:close/>
                <a:moveTo>
                  <a:pt x="7811257" y="4393159"/>
                </a:moveTo>
                <a:lnTo>
                  <a:pt x="7811257" y="4393280"/>
                </a:lnTo>
                <a:lnTo>
                  <a:pt x="7666019" y="4440443"/>
                </a:lnTo>
                <a:lnTo>
                  <a:pt x="7666019" y="4593057"/>
                </a:lnTo>
                <a:lnTo>
                  <a:pt x="7755750" y="4716528"/>
                </a:lnTo>
                <a:lnTo>
                  <a:pt x="7900987" y="4669364"/>
                </a:lnTo>
                <a:lnTo>
                  <a:pt x="8046103" y="4469466"/>
                </a:lnTo>
                <a:close/>
                <a:moveTo>
                  <a:pt x="7194028" y="4393159"/>
                </a:moveTo>
                <a:lnTo>
                  <a:pt x="6959061" y="4469466"/>
                </a:lnTo>
                <a:lnTo>
                  <a:pt x="7104297" y="4669364"/>
                </a:lnTo>
                <a:lnTo>
                  <a:pt x="7249535" y="4716528"/>
                </a:lnTo>
                <a:lnTo>
                  <a:pt x="7339266" y="4593057"/>
                </a:lnTo>
                <a:lnTo>
                  <a:pt x="7339266" y="4440443"/>
                </a:lnTo>
                <a:lnTo>
                  <a:pt x="7194028" y="4393280"/>
                </a:lnTo>
                <a:close/>
                <a:moveTo>
                  <a:pt x="6196594" y="4393159"/>
                </a:moveTo>
                <a:lnTo>
                  <a:pt x="6196715" y="4393280"/>
                </a:lnTo>
                <a:lnTo>
                  <a:pt x="6051478" y="4440443"/>
                </a:lnTo>
                <a:lnTo>
                  <a:pt x="6051478" y="4593057"/>
                </a:lnTo>
                <a:lnTo>
                  <a:pt x="6141208" y="4716528"/>
                </a:lnTo>
                <a:lnTo>
                  <a:pt x="6286446" y="4669364"/>
                </a:lnTo>
                <a:lnTo>
                  <a:pt x="6431562" y="4469466"/>
                </a:lnTo>
                <a:close/>
                <a:moveTo>
                  <a:pt x="5579124" y="4393159"/>
                </a:moveTo>
                <a:lnTo>
                  <a:pt x="5344156" y="4469466"/>
                </a:lnTo>
                <a:lnTo>
                  <a:pt x="5489393" y="4669364"/>
                </a:lnTo>
                <a:lnTo>
                  <a:pt x="5634631" y="4716528"/>
                </a:lnTo>
                <a:lnTo>
                  <a:pt x="5724361" y="4593057"/>
                </a:lnTo>
                <a:lnTo>
                  <a:pt x="5724361" y="4440443"/>
                </a:lnTo>
                <a:lnTo>
                  <a:pt x="5579124" y="4393280"/>
                </a:lnTo>
                <a:close/>
                <a:moveTo>
                  <a:pt x="4581448" y="4393159"/>
                </a:moveTo>
                <a:lnTo>
                  <a:pt x="4581448" y="4393280"/>
                </a:lnTo>
                <a:lnTo>
                  <a:pt x="4436211" y="4440443"/>
                </a:lnTo>
                <a:lnTo>
                  <a:pt x="4436211" y="4593057"/>
                </a:lnTo>
                <a:lnTo>
                  <a:pt x="4525941" y="4716528"/>
                </a:lnTo>
                <a:lnTo>
                  <a:pt x="4671178" y="4669364"/>
                </a:lnTo>
                <a:lnTo>
                  <a:pt x="4816295" y="4469466"/>
                </a:lnTo>
                <a:close/>
                <a:moveTo>
                  <a:pt x="3964219" y="4393159"/>
                </a:moveTo>
                <a:lnTo>
                  <a:pt x="3729252" y="4469466"/>
                </a:lnTo>
                <a:lnTo>
                  <a:pt x="3874489" y="4669364"/>
                </a:lnTo>
                <a:lnTo>
                  <a:pt x="4019726" y="4716528"/>
                </a:lnTo>
                <a:lnTo>
                  <a:pt x="4109457" y="4593057"/>
                </a:lnTo>
                <a:lnTo>
                  <a:pt x="4109457" y="4440443"/>
                </a:lnTo>
                <a:lnTo>
                  <a:pt x="3964219" y="4393280"/>
                </a:lnTo>
                <a:close/>
                <a:moveTo>
                  <a:pt x="2349194" y="4392918"/>
                </a:moveTo>
                <a:lnTo>
                  <a:pt x="2114226" y="4469225"/>
                </a:lnTo>
                <a:lnTo>
                  <a:pt x="2259463" y="4669123"/>
                </a:lnTo>
                <a:lnTo>
                  <a:pt x="2404701" y="4716285"/>
                </a:lnTo>
                <a:lnTo>
                  <a:pt x="2494431" y="4592816"/>
                </a:lnTo>
                <a:lnTo>
                  <a:pt x="2494431" y="4440202"/>
                </a:lnTo>
                <a:lnTo>
                  <a:pt x="2349194" y="4393039"/>
                </a:lnTo>
                <a:close/>
                <a:moveTo>
                  <a:pt x="734289" y="4392918"/>
                </a:moveTo>
                <a:lnTo>
                  <a:pt x="499322" y="4469225"/>
                </a:lnTo>
                <a:lnTo>
                  <a:pt x="644559" y="4669123"/>
                </a:lnTo>
                <a:lnTo>
                  <a:pt x="789796" y="4716285"/>
                </a:lnTo>
                <a:lnTo>
                  <a:pt x="879527" y="4592816"/>
                </a:lnTo>
                <a:lnTo>
                  <a:pt x="879527" y="4440202"/>
                </a:lnTo>
                <a:lnTo>
                  <a:pt x="734289" y="4393039"/>
                </a:lnTo>
                <a:close/>
                <a:moveTo>
                  <a:pt x="8562476" y="4313708"/>
                </a:moveTo>
                <a:lnTo>
                  <a:pt x="8511323" y="4384211"/>
                </a:lnTo>
                <a:lnTo>
                  <a:pt x="8562476" y="4454713"/>
                </a:lnTo>
                <a:lnTo>
                  <a:pt x="8779425" y="4384211"/>
                </a:lnTo>
                <a:close/>
                <a:moveTo>
                  <a:pt x="6947572" y="4313708"/>
                </a:moveTo>
                <a:lnTo>
                  <a:pt x="6896419" y="4384211"/>
                </a:lnTo>
                <a:lnTo>
                  <a:pt x="6947572" y="4454713"/>
                </a:lnTo>
                <a:lnTo>
                  <a:pt x="7164521" y="4384211"/>
                </a:lnTo>
                <a:close/>
                <a:moveTo>
                  <a:pt x="5332668" y="4313708"/>
                </a:moveTo>
                <a:lnTo>
                  <a:pt x="5281514" y="4384211"/>
                </a:lnTo>
                <a:lnTo>
                  <a:pt x="5332668" y="4454713"/>
                </a:lnTo>
                <a:lnTo>
                  <a:pt x="5549617" y="4384211"/>
                </a:lnTo>
                <a:close/>
                <a:moveTo>
                  <a:pt x="3717763" y="4313708"/>
                </a:moveTo>
                <a:lnTo>
                  <a:pt x="3666610" y="4384211"/>
                </a:lnTo>
                <a:lnTo>
                  <a:pt x="3717763" y="4454713"/>
                </a:lnTo>
                <a:lnTo>
                  <a:pt x="3934712" y="4384211"/>
                </a:lnTo>
                <a:close/>
                <a:moveTo>
                  <a:pt x="2102738" y="4313708"/>
                </a:moveTo>
                <a:lnTo>
                  <a:pt x="2051584" y="4384211"/>
                </a:lnTo>
                <a:lnTo>
                  <a:pt x="2102738" y="4454713"/>
                </a:lnTo>
                <a:lnTo>
                  <a:pt x="2319687" y="4384211"/>
                </a:lnTo>
                <a:close/>
                <a:moveTo>
                  <a:pt x="487833" y="4313708"/>
                </a:moveTo>
                <a:lnTo>
                  <a:pt x="436680" y="4384211"/>
                </a:lnTo>
                <a:lnTo>
                  <a:pt x="487833" y="4454713"/>
                </a:lnTo>
                <a:lnTo>
                  <a:pt x="704782" y="4384211"/>
                </a:lnTo>
                <a:close/>
                <a:moveTo>
                  <a:pt x="3211911" y="4313225"/>
                </a:moveTo>
                <a:lnTo>
                  <a:pt x="2995083" y="4383727"/>
                </a:lnTo>
                <a:lnTo>
                  <a:pt x="3211911" y="4454230"/>
                </a:lnTo>
                <a:lnTo>
                  <a:pt x="3263065" y="4383727"/>
                </a:lnTo>
                <a:close/>
                <a:moveTo>
                  <a:pt x="1597007" y="4313225"/>
                </a:moveTo>
                <a:lnTo>
                  <a:pt x="1380179" y="4383727"/>
                </a:lnTo>
                <a:lnTo>
                  <a:pt x="1597007" y="4454230"/>
                </a:lnTo>
                <a:lnTo>
                  <a:pt x="1648160" y="4383727"/>
                </a:lnTo>
                <a:close/>
                <a:moveTo>
                  <a:pt x="9672255" y="4313104"/>
                </a:moveTo>
                <a:lnTo>
                  <a:pt x="9455426" y="4383606"/>
                </a:lnTo>
                <a:lnTo>
                  <a:pt x="9672255" y="4454108"/>
                </a:lnTo>
                <a:lnTo>
                  <a:pt x="9723408" y="4383606"/>
                </a:lnTo>
                <a:close/>
                <a:moveTo>
                  <a:pt x="8057351" y="4313104"/>
                </a:moveTo>
                <a:lnTo>
                  <a:pt x="7840522" y="4383606"/>
                </a:lnTo>
                <a:lnTo>
                  <a:pt x="8057351" y="4454108"/>
                </a:lnTo>
                <a:lnTo>
                  <a:pt x="8108504" y="4383606"/>
                </a:lnTo>
                <a:close/>
                <a:moveTo>
                  <a:pt x="6442688" y="4313104"/>
                </a:moveTo>
                <a:lnTo>
                  <a:pt x="6225860" y="4383606"/>
                </a:lnTo>
                <a:lnTo>
                  <a:pt x="6442688" y="4454108"/>
                </a:lnTo>
                <a:lnTo>
                  <a:pt x="6493841" y="4383606"/>
                </a:lnTo>
                <a:close/>
                <a:moveTo>
                  <a:pt x="4827542" y="4313104"/>
                </a:moveTo>
                <a:lnTo>
                  <a:pt x="4610713" y="4383606"/>
                </a:lnTo>
                <a:lnTo>
                  <a:pt x="4827542" y="4454108"/>
                </a:lnTo>
                <a:lnTo>
                  <a:pt x="4878695" y="4383606"/>
                </a:lnTo>
                <a:close/>
                <a:moveTo>
                  <a:pt x="8972309" y="4199308"/>
                </a:moveTo>
                <a:lnTo>
                  <a:pt x="8972309" y="4340192"/>
                </a:lnTo>
                <a:lnTo>
                  <a:pt x="8838197" y="4383727"/>
                </a:lnTo>
                <a:lnTo>
                  <a:pt x="8972309" y="4427262"/>
                </a:lnTo>
                <a:lnTo>
                  <a:pt x="8972309" y="4568146"/>
                </a:lnTo>
                <a:lnTo>
                  <a:pt x="9106421" y="4383606"/>
                </a:lnTo>
                <a:close/>
                <a:moveTo>
                  <a:pt x="7357405" y="4199308"/>
                </a:moveTo>
                <a:lnTo>
                  <a:pt x="7357405" y="4340192"/>
                </a:lnTo>
                <a:lnTo>
                  <a:pt x="7223293" y="4383727"/>
                </a:lnTo>
                <a:lnTo>
                  <a:pt x="7357405" y="4427262"/>
                </a:lnTo>
                <a:lnTo>
                  <a:pt x="7357405" y="4568146"/>
                </a:lnTo>
                <a:lnTo>
                  <a:pt x="7491517" y="4383606"/>
                </a:lnTo>
                <a:close/>
                <a:moveTo>
                  <a:pt x="5742501" y="4199308"/>
                </a:moveTo>
                <a:lnTo>
                  <a:pt x="5742501" y="4340192"/>
                </a:lnTo>
                <a:lnTo>
                  <a:pt x="5608389" y="4383727"/>
                </a:lnTo>
                <a:lnTo>
                  <a:pt x="5742501" y="4427262"/>
                </a:lnTo>
                <a:lnTo>
                  <a:pt x="5742501" y="4568146"/>
                </a:lnTo>
                <a:lnTo>
                  <a:pt x="5876613" y="4383606"/>
                </a:lnTo>
                <a:close/>
                <a:moveTo>
                  <a:pt x="4127596" y="4199308"/>
                </a:moveTo>
                <a:lnTo>
                  <a:pt x="4127596" y="4340192"/>
                </a:lnTo>
                <a:lnTo>
                  <a:pt x="3993485" y="4383727"/>
                </a:lnTo>
                <a:lnTo>
                  <a:pt x="4127596" y="4427262"/>
                </a:lnTo>
                <a:lnTo>
                  <a:pt x="4127596" y="4568146"/>
                </a:lnTo>
                <a:lnTo>
                  <a:pt x="4261708" y="4383606"/>
                </a:lnTo>
                <a:close/>
                <a:moveTo>
                  <a:pt x="897183" y="4199308"/>
                </a:moveTo>
                <a:lnTo>
                  <a:pt x="897183" y="4340192"/>
                </a:lnTo>
                <a:lnTo>
                  <a:pt x="763071" y="4383727"/>
                </a:lnTo>
                <a:lnTo>
                  <a:pt x="897183" y="4427262"/>
                </a:lnTo>
                <a:lnTo>
                  <a:pt x="897183" y="4568146"/>
                </a:lnTo>
                <a:lnTo>
                  <a:pt x="1031294" y="4383606"/>
                </a:lnTo>
                <a:close/>
                <a:moveTo>
                  <a:pt x="9263026" y="4199187"/>
                </a:moveTo>
                <a:lnTo>
                  <a:pt x="9128914" y="4383485"/>
                </a:lnTo>
                <a:lnTo>
                  <a:pt x="9263026" y="4568025"/>
                </a:lnTo>
                <a:lnTo>
                  <a:pt x="9263026" y="4427141"/>
                </a:lnTo>
                <a:lnTo>
                  <a:pt x="9397017" y="4383606"/>
                </a:lnTo>
                <a:lnTo>
                  <a:pt x="9263026" y="4340071"/>
                </a:lnTo>
                <a:close/>
                <a:moveTo>
                  <a:pt x="7647880" y="4199187"/>
                </a:moveTo>
                <a:lnTo>
                  <a:pt x="7513768" y="4383485"/>
                </a:lnTo>
                <a:lnTo>
                  <a:pt x="7647880" y="4568025"/>
                </a:lnTo>
                <a:lnTo>
                  <a:pt x="7647880" y="4427141"/>
                </a:lnTo>
                <a:lnTo>
                  <a:pt x="7781992" y="4383606"/>
                </a:lnTo>
                <a:lnTo>
                  <a:pt x="7647880" y="4340071"/>
                </a:lnTo>
                <a:close/>
                <a:moveTo>
                  <a:pt x="6033217" y="4199187"/>
                </a:moveTo>
                <a:lnTo>
                  <a:pt x="5899106" y="4383485"/>
                </a:lnTo>
                <a:lnTo>
                  <a:pt x="6033217" y="4568025"/>
                </a:lnTo>
                <a:lnTo>
                  <a:pt x="6033217" y="4427141"/>
                </a:lnTo>
                <a:lnTo>
                  <a:pt x="6167329" y="4383606"/>
                </a:lnTo>
                <a:lnTo>
                  <a:pt x="6033217" y="4340071"/>
                </a:lnTo>
                <a:close/>
                <a:moveTo>
                  <a:pt x="4418313" y="4199187"/>
                </a:moveTo>
                <a:lnTo>
                  <a:pt x="4284201" y="4383485"/>
                </a:lnTo>
                <a:lnTo>
                  <a:pt x="4418313" y="4568025"/>
                </a:lnTo>
                <a:lnTo>
                  <a:pt x="4418313" y="4427141"/>
                </a:lnTo>
                <a:lnTo>
                  <a:pt x="4552304" y="4383606"/>
                </a:lnTo>
                <a:lnTo>
                  <a:pt x="4418313" y="4340071"/>
                </a:lnTo>
                <a:close/>
                <a:moveTo>
                  <a:pt x="1187536" y="4199187"/>
                </a:moveTo>
                <a:lnTo>
                  <a:pt x="1053425" y="4383485"/>
                </a:lnTo>
                <a:lnTo>
                  <a:pt x="1187536" y="4568025"/>
                </a:lnTo>
                <a:lnTo>
                  <a:pt x="1187536" y="4427141"/>
                </a:lnTo>
                <a:lnTo>
                  <a:pt x="1321648" y="4383606"/>
                </a:lnTo>
                <a:lnTo>
                  <a:pt x="1187536" y="4340071"/>
                </a:lnTo>
                <a:close/>
                <a:moveTo>
                  <a:pt x="2512571" y="4199066"/>
                </a:moveTo>
                <a:lnTo>
                  <a:pt x="2512571" y="4339950"/>
                </a:lnTo>
                <a:lnTo>
                  <a:pt x="2378459" y="4383485"/>
                </a:lnTo>
                <a:lnTo>
                  <a:pt x="2512571" y="4427020"/>
                </a:lnTo>
                <a:lnTo>
                  <a:pt x="2512571" y="4567904"/>
                </a:lnTo>
                <a:lnTo>
                  <a:pt x="2646683" y="4383364"/>
                </a:lnTo>
                <a:close/>
                <a:moveTo>
                  <a:pt x="2803046" y="4198945"/>
                </a:moveTo>
                <a:lnTo>
                  <a:pt x="2668934" y="4383243"/>
                </a:lnTo>
                <a:lnTo>
                  <a:pt x="2803046" y="4567783"/>
                </a:lnTo>
                <a:lnTo>
                  <a:pt x="2803046" y="4426899"/>
                </a:lnTo>
                <a:lnTo>
                  <a:pt x="2937157" y="4383364"/>
                </a:lnTo>
                <a:lnTo>
                  <a:pt x="2803046" y="4339829"/>
                </a:lnTo>
                <a:close/>
                <a:moveTo>
                  <a:pt x="9925845" y="4137271"/>
                </a:move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lnTo>
                  <a:pt x="9925845" y="4631151"/>
                </a:ln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close/>
                <a:moveTo>
                  <a:pt x="8310578" y="4137271"/>
                </a:move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lnTo>
                  <a:pt x="8310578" y="4631151"/>
                </a:ln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close/>
                <a:moveTo>
                  <a:pt x="6695795" y="4137271"/>
                </a:move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lnTo>
                  <a:pt x="6695795" y="4631151"/>
                </a:ln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close/>
                <a:moveTo>
                  <a:pt x="5079439" y="4137150"/>
                </a:move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lnTo>
                  <a:pt x="5079439" y="4631030"/>
                </a:ln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close/>
                <a:moveTo>
                  <a:pt x="3464656" y="4137150"/>
                </a:move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lnTo>
                  <a:pt x="3464656" y="4631030"/>
                </a:ln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close/>
                <a:moveTo>
                  <a:pt x="1849630" y="4137150"/>
                </a:move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lnTo>
                  <a:pt x="1849630" y="4631030"/>
                </a:ln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close/>
                <a:moveTo>
                  <a:pt x="8689695" y="4107764"/>
                </a:moveTo>
                <a:lnTo>
                  <a:pt x="8689574" y="4107885"/>
                </a:lnTo>
                <a:lnTo>
                  <a:pt x="8472746" y="4178387"/>
                </a:lnTo>
                <a:lnTo>
                  <a:pt x="8472746" y="4265457"/>
                </a:lnTo>
                <a:lnTo>
                  <a:pt x="8555583" y="4292304"/>
                </a:lnTo>
                <a:close/>
                <a:moveTo>
                  <a:pt x="7074791" y="4107764"/>
                </a:moveTo>
                <a:lnTo>
                  <a:pt x="7074670" y="4107885"/>
                </a:lnTo>
                <a:lnTo>
                  <a:pt x="6857842" y="4178387"/>
                </a:lnTo>
                <a:lnTo>
                  <a:pt x="6857842" y="4265457"/>
                </a:lnTo>
                <a:lnTo>
                  <a:pt x="6940679" y="4292304"/>
                </a:lnTo>
                <a:close/>
                <a:moveTo>
                  <a:pt x="5459886" y="4107764"/>
                </a:moveTo>
                <a:lnTo>
                  <a:pt x="5459766" y="4107885"/>
                </a:lnTo>
                <a:lnTo>
                  <a:pt x="5242937" y="4178387"/>
                </a:lnTo>
                <a:lnTo>
                  <a:pt x="5242937" y="4265457"/>
                </a:lnTo>
                <a:lnTo>
                  <a:pt x="5325775" y="4292304"/>
                </a:lnTo>
                <a:close/>
                <a:moveTo>
                  <a:pt x="3844982" y="4107764"/>
                </a:moveTo>
                <a:lnTo>
                  <a:pt x="3844861" y="4107885"/>
                </a:lnTo>
                <a:lnTo>
                  <a:pt x="3628033" y="4178387"/>
                </a:lnTo>
                <a:lnTo>
                  <a:pt x="3628033" y="4265457"/>
                </a:lnTo>
                <a:lnTo>
                  <a:pt x="3710870" y="4292304"/>
                </a:lnTo>
                <a:close/>
                <a:moveTo>
                  <a:pt x="2229956" y="4107764"/>
                </a:moveTo>
                <a:lnTo>
                  <a:pt x="2229836" y="4107885"/>
                </a:lnTo>
                <a:lnTo>
                  <a:pt x="2013007" y="4178387"/>
                </a:lnTo>
                <a:lnTo>
                  <a:pt x="2013007" y="4265457"/>
                </a:lnTo>
                <a:lnTo>
                  <a:pt x="2095845" y="4292304"/>
                </a:lnTo>
                <a:close/>
                <a:moveTo>
                  <a:pt x="615052" y="4107764"/>
                </a:moveTo>
                <a:lnTo>
                  <a:pt x="614931" y="4107885"/>
                </a:lnTo>
                <a:lnTo>
                  <a:pt x="398103" y="4178387"/>
                </a:lnTo>
                <a:lnTo>
                  <a:pt x="398103" y="4265457"/>
                </a:lnTo>
                <a:lnTo>
                  <a:pt x="480940" y="4292304"/>
                </a:lnTo>
                <a:close/>
                <a:moveTo>
                  <a:pt x="3085055" y="4107401"/>
                </a:moveTo>
                <a:lnTo>
                  <a:pt x="3219046" y="4291941"/>
                </a:lnTo>
                <a:lnTo>
                  <a:pt x="3301884" y="4265094"/>
                </a:lnTo>
                <a:lnTo>
                  <a:pt x="3301884" y="4178024"/>
                </a:lnTo>
                <a:lnTo>
                  <a:pt x="3302004" y="4177903"/>
                </a:lnTo>
                <a:close/>
                <a:moveTo>
                  <a:pt x="1470030" y="4107401"/>
                </a:moveTo>
                <a:lnTo>
                  <a:pt x="1604142" y="4291941"/>
                </a:lnTo>
                <a:lnTo>
                  <a:pt x="1686979" y="4265094"/>
                </a:lnTo>
                <a:lnTo>
                  <a:pt x="1686979" y="4178024"/>
                </a:lnTo>
                <a:lnTo>
                  <a:pt x="1686979" y="4177903"/>
                </a:lnTo>
                <a:close/>
                <a:moveTo>
                  <a:pt x="9545278" y="4107280"/>
                </a:moveTo>
                <a:lnTo>
                  <a:pt x="9679389" y="4291820"/>
                </a:lnTo>
                <a:lnTo>
                  <a:pt x="9762227" y="4264974"/>
                </a:lnTo>
                <a:lnTo>
                  <a:pt x="9762227" y="4177903"/>
                </a:lnTo>
                <a:lnTo>
                  <a:pt x="9762227" y="4177782"/>
                </a:lnTo>
                <a:close/>
                <a:moveTo>
                  <a:pt x="7930494" y="4107280"/>
                </a:moveTo>
                <a:lnTo>
                  <a:pt x="8064485" y="4291820"/>
                </a:lnTo>
                <a:lnTo>
                  <a:pt x="8147322" y="4264974"/>
                </a:lnTo>
                <a:lnTo>
                  <a:pt x="8147322" y="4177903"/>
                </a:lnTo>
                <a:lnTo>
                  <a:pt x="8147443" y="4177782"/>
                </a:lnTo>
                <a:close/>
                <a:moveTo>
                  <a:pt x="6315711" y="4107280"/>
                </a:moveTo>
                <a:lnTo>
                  <a:pt x="6449822" y="4291820"/>
                </a:lnTo>
                <a:lnTo>
                  <a:pt x="6532660" y="4264974"/>
                </a:lnTo>
                <a:lnTo>
                  <a:pt x="6532660" y="4177903"/>
                </a:lnTo>
                <a:lnTo>
                  <a:pt x="6532660" y="4177782"/>
                </a:lnTo>
                <a:close/>
                <a:moveTo>
                  <a:pt x="4700565" y="4107280"/>
                </a:moveTo>
                <a:lnTo>
                  <a:pt x="4834676" y="4291820"/>
                </a:lnTo>
                <a:lnTo>
                  <a:pt x="4917514" y="4264974"/>
                </a:lnTo>
                <a:lnTo>
                  <a:pt x="4917514" y="4177903"/>
                </a:lnTo>
                <a:lnTo>
                  <a:pt x="4917514" y="4177782"/>
                </a:lnTo>
                <a:close/>
                <a:moveTo>
                  <a:pt x="8864440" y="4051047"/>
                </a:moveTo>
                <a:lnTo>
                  <a:pt x="8719202" y="4098210"/>
                </a:lnTo>
                <a:lnTo>
                  <a:pt x="8719202" y="4098089"/>
                </a:lnTo>
                <a:lnTo>
                  <a:pt x="8573965" y="4297987"/>
                </a:lnTo>
                <a:lnTo>
                  <a:pt x="8808932" y="4374294"/>
                </a:lnTo>
                <a:lnTo>
                  <a:pt x="8954170" y="4327132"/>
                </a:lnTo>
                <a:lnTo>
                  <a:pt x="8954170" y="4174517"/>
                </a:lnTo>
                <a:close/>
                <a:moveTo>
                  <a:pt x="7249535" y="4051047"/>
                </a:moveTo>
                <a:lnTo>
                  <a:pt x="7104297" y="4098210"/>
                </a:lnTo>
                <a:lnTo>
                  <a:pt x="7104297" y="4098089"/>
                </a:lnTo>
                <a:lnTo>
                  <a:pt x="6959061" y="4297987"/>
                </a:lnTo>
                <a:lnTo>
                  <a:pt x="7194028" y="4374294"/>
                </a:lnTo>
                <a:lnTo>
                  <a:pt x="7339266" y="4327132"/>
                </a:lnTo>
                <a:lnTo>
                  <a:pt x="7339266" y="4174517"/>
                </a:lnTo>
                <a:close/>
                <a:moveTo>
                  <a:pt x="5634631" y="4051047"/>
                </a:moveTo>
                <a:lnTo>
                  <a:pt x="5489393" y="4098210"/>
                </a:lnTo>
                <a:lnTo>
                  <a:pt x="5489393" y="4098089"/>
                </a:lnTo>
                <a:lnTo>
                  <a:pt x="5344156" y="4297987"/>
                </a:lnTo>
                <a:lnTo>
                  <a:pt x="5579124" y="4374294"/>
                </a:lnTo>
                <a:lnTo>
                  <a:pt x="5724361" y="4327132"/>
                </a:lnTo>
                <a:lnTo>
                  <a:pt x="5724361" y="4174517"/>
                </a:lnTo>
                <a:close/>
                <a:moveTo>
                  <a:pt x="4019726" y="4051047"/>
                </a:moveTo>
                <a:lnTo>
                  <a:pt x="3874489" y="4098210"/>
                </a:lnTo>
                <a:lnTo>
                  <a:pt x="3874489" y="4098089"/>
                </a:lnTo>
                <a:lnTo>
                  <a:pt x="3729252" y="4297987"/>
                </a:lnTo>
                <a:lnTo>
                  <a:pt x="3964219" y="4374294"/>
                </a:lnTo>
                <a:lnTo>
                  <a:pt x="4109457" y="4327132"/>
                </a:lnTo>
                <a:lnTo>
                  <a:pt x="4109457" y="4174517"/>
                </a:lnTo>
                <a:close/>
                <a:moveTo>
                  <a:pt x="2910190" y="4051047"/>
                </a:moveTo>
                <a:cubicBezTo>
                  <a:pt x="2910190" y="4051047"/>
                  <a:pt x="2820581" y="4174638"/>
                  <a:pt x="2820581" y="4174638"/>
                </a:cubicBezTo>
                <a:lnTo>
                  <a:pt x="2820581" y="4327253"/>
                </a:lnTo>
                <a:lnTo>
                  <a:pt x="2965818" y="4374415"/>
                </a:lnTo>
                <a:lnTo>
                  <a:pt x="3200665" y="4298108"/>
                </a:lnTo>
                <a:lnTo>
                  <a:pt x="3055548" y="4098210"/>
                </a:lnTo>
                <a:lnTo>
                  <a:pt x="2910311" y="4051047"/>
                </a:lnTo>
                <a:close/>
                <a:moveTo>
                  <a:pt x="1295285" y="4051047"/>
                </a:moveTo>
                <a:cubicBezTo>
                  <a:pt x="1295285" y="4051047"/>
                  <a:pt x="1205555" y="4174638"/>
                  <a:pt x="1205555" y="4174638"/>
                </a:cubicBezTo>
                <a:lnTo>
                  <a:pt x="1205555" y="4327253"/>
                </a:lnTo>
                <a:lnTo>
                  <a:pt x="1350792" y="4374415"/>
                </a:lnTo>
                <a:lnTo>
                  <a:pt x="1585760" y="4298108"/>
                </a:lnTo>
                <a:lnTo>
                  <a:pt x="1440644" y="4098210"/>
                </a:lnTo>
                <a:lnTo>
                  <a:pt x="1295406" y="4051047"/>
                </a:lnTo>
                <a:close/>
                <a:moveTo>
                  <a:pt x="9370654" y="4050926"/>
                </a:moveTo>
                <a:cubicBezTo>
                  <a:pt x="9370654" y="4050926"/>
                  <a:pt x="9280924" y="4174517"/>
                  <a:pt x="9280924" y="4174517"/>
                </a:cubicBezTo>
                <a:lnTo>
                  <a:pt x="9280924" y="4327132"/>
                </a:lnTo>
                <a:lnTo>
                  <a:pt x="9426161" y="4374294"/>
                </a:lnTo>
                <a:lnTo>
                  <a:pt x="9661008" y="4297987"/>
                </a:lnTo>
                <a:lnTo>
                  <a:pt x="9515892" y="4098089"/>
                </a:lnTo>
                <a:close/>
                <a:moveTo>
                  <a:pt x="7755629" y="4050926"/>
                </a:moveTo>
                <a:cubicBezTo>
                  <a:pt x="7755629" y="4050926"/>
                  <a:pt x="7666019" y="4174517"/>
                  <a:pt x="7666019" y="4174517"/>
                </a:cubicBezTo>
                <a:lnTo>
                  <a:pt x="7666019" y="4327132"/>
                </a:lnTo>
                <a:lnTo>
                  <a:pt x="7811257" y="4374294"/>
                </a:lnTo>
                <a:lnTo>
                  <a:pt x="8046103" y="4297987"/>
                </a:lnTo>
                <a:lnTo>
                  <a:pt x="7900987" y="4098089"/>
                </a:lnTo>
                <a:lnTo>
                  <a:pt x="7755750" y="4050926"/>
                </a:lnTo>
                <a:close/>
                <a:moveTo>
                  <a:pt x="6140966" y="4050926"/>
                </a:moveTo>
                <a:cubicBezTo>
                  <a:pt x="6140966" y="4050926"/>
                  <a:pt x="6051236" y="4174517"/>
                  <a:pt x="6051236" y="4174517"/>
                </a:cubicBezTo>
                <a:lnTo>
                  <a:pt x="6051236" y="4327132"/>
                </a:lnTo>
                <a:lnTo>
                  <a:pt x="6196474" y="4374294"/>
                </a:lnTo>
                <a:lnTo>
                  <a:pt x="6431441" y="4297987"/>
                </a:lnTo>
                <a:lnTo>
                  <a:pt x="6286325" y="4098089"/>
                </a:lnTo>
                <a:lnTo>
                  <a:pt x="6141087" y="4050926"/>
                </a:lnTo>
                <a:close/>
                <a:moveTo>
                  <a:pt x="4525941" y="4050926"/>
                </a:moveTo>
                <a:cubicBezTo>
                  <a:pt x="4525941" y="4050926"/>
                  <a:pt x="4436211" y="4174517"/>
                  <a:pt x="4436211" y="4174517"/>
                </a:cubicBezTo>
                <a:lnTo>
                  <a:pt x="4436211" y="4327132"/>
                </a:lnTo>
                <a:lnTo>
                  <a:pt x="4581448" y="4374294"/>
                </a:lnTo>
                <a:lnTo>
                  <a:pt x="4816295" y="4297987"/>
                </a:lnTo>
                <a:lnTo>
                  <a:pt x="4671178" y="4098089"/>
                </a:lnTo>
                <a:close/>
                <a:moveTo>
                  <a:pt x="2404701" y="4050805"/>
                </a:moveTo>
                <a:lnTo>
                  <a:pt x="2259463" y="4097968"/>
                </a:lnTo>
                <a:lnTo>
                  <a:pt x="2259463" y="4097847"/>
                </a:lnTo>
                <a:lnTo>
                  <a:pt x="2114226" y="4297746"/>
                </a:lnTo>
                <a:lnTo>
                  <a:pt x="2349194" y="4374053"/>
                </a:lnTo>
                <a:lnTo>
                  <a:pt x="2494431" y="4326890"/>
                </a:lnTo>
                <a:lnTo>
                  <a:pt x="2494431" y="4174276"/>
                </a:lnTo>
                <a:close/>
                <a:moveTo>
                  <a:pt x="789796" y="4050805"/>
                </a:moveTo>
                <a:lnTo>
                  <a:pt x="644559" y="4097968"/>
                </a:lnTo>
                <a:lnTo>
                  <a:pt x="644559" y="4097847"/>
                </a:lnTo>
                <a:lnTo>
                  <a:pt x="499322" y="4297746"/>
                </a:lnTo>
                <a:lnTo>
                  <a:pt x="734289" y="4374053"/>
                </a:lnTo>
                <a:lnTo>
                  <a:pt x="879527" y="4326890"/>
                </a:lnTo>
                <a:lnTo>
                  <a:pt x="879527" y="4174276"/>
                </a:lnTo>
                <a:close/>
                <a:moveTo>
                  <a:pt x="9117909" y="3968936"/>
                </a:moveTo>
                <a:lnTo>
                  <a:pt x="9117909" y="3969057"/>
                </a:lnTo>
                <a:lnTo>
                  <a:pt x="8972672" y="4016219"/>
                </a:lnTo>
                <a:lnTo>
                  <a:pt x="8972672" y="4168834"/>
                </a:lnTo>
                <a:lnTo>
                  <a:pt x="9117909" y="4368490"/>
                </a:lnTo>
                <a:cubicBezTo>
                  <a:pt x="9117909" y="4368490"/>
                  <a:pt x="9263147" y="4168713"/>
                  <a:pt x="9263147" y="4168713"/>
                </a:cubicBezTo>
                <a:lnTo>
                  <a:pt x="9263147" y="4016219"/>
                </a:lnTo>
                <a:close/>
                <a:moveTo>
                  <a:pt x="7502642" y="3968936"/>
                </a:moveTo>
                <a:lnTo>
                  <a:pt x="7502642" y="3969057"/>
                </a:lnTo>
                <a:lnTo>
                  <a:pt x="7357405" y="4016219"/>
                </a:lnTo>
                <a:lnTo>
                  <a:pt x="7357405" y="4168834"/>
                </a:lnTo>
                <a:lnTo>
                  <a:pt x="7502642" y="4368490"/>
                </a:lnTo>
                <a:lnTo>
                  <a:pt x="7647880" y="4168834"/>
                </a:lnTo>
                <a:cubicBezTo>
                  <a:pt x="7647880" y="4168834"/>
                  <a:pt x="7647880" y="4168713"/>
                  <a:pt x="7647880" y="4168713"/>
                </a:cubicBezTo>
                <a:lnTo>
                  <a:pt x="7647880" y="4016219"/>
                </a:lnTo>
                <a:close/>
                <a:moveTo>
                  <a:pt x="5888101" y="3968936"/>
                </a:moveTo>
                <a:lnTo>
                  <a:pt x="5888101" y="3969057"/>
                </a:lnTo>
                <a:lnTo>
                  <a:pt x="5742864" y="4016219"/>
                </a:lnTo>
                <a:lnTo>
                  <a:pt x="5742864" y="4168834"/>
                </a:lnTo>
                <a:lnTo>
                  <a:pt x="5888101" y="4368490"/>
                </a:lnTo>
                <a:lnTo>
                  <a:pt x="6033338" y="4168834"/>
                </a:lnTo>
                <a:cubicBezTo>
                  <a:pt x="6033338" y="4168834"/>
                  <a:pt x="6033338" y="4168713"/>
                  <a:pt x="6033338" y="4168713"/>
                </a:cubicBezTo>
                <a:lnTo>
                  <a:pt x="6033338" y="4016219"/>
                </a:lnTo>
                <a:close/>
                <a:moveTo>
                  <a:pt x="4273196" y="3968936"/>
                </a:moveTo>
                <a:lnTo>
                  <a:pt x="4273196" y="3969057"/>
                </a:lnTo>
                <a:lnTo>
                  <a:pt x="4127959" y="4016219"/>
                </a:lnTo>
                <a:lnTo>
                  <a:pt x="4127959" y="4168834"/>
                </a:lnTo>
                <a:lnTo>
                  <a:pt x="4273196" y="4368490"/>
                </a:lnTo>
                <a:cubicBezTo>
                  <a:pt x="4273196" y="4368490"/>
                  <a:pt x="4418434" y="4168713"/>
                  <a:pt x="4418434" y="4168713"/>
                </a:cubicBezTo>
                <a:lnTo>
                  <a:pt x="4418434" y="4016219"/>
                </a:lnTo>
                <a:close/>
                <a:moveTo>
                  <a:pt x="1042420" y="3968936"/>
                </a:moveTo>
                <a:lnTo>
                  <a:pt x="1042420" y="3969057"/>
                </a:lnTo>
                <a:lnTo>
                  <a:pt x="897183" y="4016219"/>
                </a:lnTo>
                <a:lnTo>
                  <a:pt x="897183" y="4168834"/>
                </a:lnTo>
                <a:lnTo>
                  <a:pt x="1042420" y="4368490"/>
                </a:lnTo>
                <a:lnTo>
                  <a:pt x="1187657" y="4168834"/>
                </a:lnTo>
                <a:cubicBezTo>
                  <a:pt x="1187657" y="4168834"/>
                  <a:pt x="1187657" y="4168713"/>
                  <a:pt x="1187657" y="4168713"/>
                </a:cubicBezTo>
                <a:lnTo>
                  <a:pt x="1187657" y="4016219"/>
                </a:lnTo>
                <a:close/>
                <a:moveTo>
                  <a:pt x="2657808" y="3968694"/>
                </a:moveTo>
                <a:lnTo>
                  <a:pt x="2657808" y="3968815"/>
                </a:lnTo>
                <a:lnTo>
                  <a:pt x="2512571" y="4015977"/>
                </a:lnTo>
                <a:lnTo>
                  <a:pt x="2512571" y="4168592"/>
                </a:lnTo>
                <a:lnTo>
                  <a:pt x="2657808" y="4368248"/>
                </a:lnTo>
                <a:lnTo>
                  <a:pt x="2803046" y="4168592"/>
                </a:lnTo>
                <a:cubicBezTo>
                  <a:pt x="2803046" y="4168592"/>
                  <a:pt x="2803046" y="4168471"/>
                  <a:pt x="2803046" y="4168471"/>
                </a:cubicBezTo>
                <a:lnTo>
                  <a:pt x="2803046" y="4015977"/>
                </a:lnTo>
                <a:close/>
                <a:moveTo>
                  <a:pt x="10070962" y="3937252"/>
                </a:moveTo>
                <a:lnTo>
                  <a:pt x="10070962" y="3937419"/>
                </a:lnTo>
                <a:lnTo>
                  <a:pt x="9936971" y="4121791"/>
                </a:lnTo>
                <a:lnTo>
                  <a:pt x="9988125" y="4192294"/>
                </a:lnTo>
                <a:lnTo>
                  <a:pt x="10070962" y="4165326"/>
                </a:lnTo>
                <a:lnTo>
                  <a:pt x="10070962" y="3937419"/>
                </a:lnTo>
                <a:lnTo>
                  <a:pt x="10071083" y="3937252"/>
                </a:lnTo>
                <a:close/>
                <a:moveTo>
                  <a:pt x="8455815" y="3937252"/>
                </a:moveTo>
                <a:lnTo>
                  <a:pt x="8321825" y="4121791"/>
                </a:lnTo>
                <a:lnTo>
                  <a:pt x="8372979" y="4192294"/>
                </a:lnTo>
                <a:lnTo>
                  <a:pt x="8455815" y="4165326"/>
                </a:lnTo>
                <a:close/>
                <a:moveTo>
                  <a:pt x="6841154" y="3937252"/>
                </a:moveTo>
                <a:lnTo>
                  <a:pt x="6841154" y="3937417"/>
                </a:lnTo>
                <a:lnTo>
                  <a:pt x="6707163" y="4121791"/>
                </a:lnTo>
                <a:lnTo>
                  <a:pt x="6758316" y="4192294"/>
                </a:lnTo>
                <a:lnTo>
                  <a:pt x="6841154" y="4165326"/>
                </a:lnTo>
                <a:lnTo>
                  <a:pt x="6841154" y="3937417"/>
                </a:lnTo>
                <a:lnTo>
                  <a:pt x="6841274" y="3937252"/>
                </a:lnTo>
                <a:close/>
                <a:moveTo>
                  <a:pt x="9780366" y="3937131"/>
                </a:moveTo>
                <a:lnTo>
                  <a:pt x="9780366" y="4165206"/>
                </a:lnTo>
                <a:lnTo>
                  <a:pt x="9863203" y="4192173"/>
                </a:lnTo>
                <a:lnTo>
                  <a:pt x="9914357" y="4121671"/>
                </a:lnTo>
                <a:lnTo>
                  <a:pt x="9914478" y="4121671"/>
                </a:lnTo>
                <a:close/>
                <a:moveTo>
                  <a:pt x="8165462" y="3937131"/>
                </a:moveTo>
                <a:lnTo>
                  <a:pt x="8165462" y="4165206"/>
                </a:lnTo>
                <a:lnTo>
                  <a:pt x="8248299" y="4192173"/>
                </a:lnTo>
                <a:lnTo>
                  <a:pt x="8299453" y="4121671"/>
                </a:lnTo>
                <a:lnTo>
                  <a:pt x="8299574" y="4121671"/>
                </a:lnTo>
                <a:close/>
                <a:moveTo>
                  <a:pt x="6550800" y="3937131"/>
                </a:moveTo>
                <a:lnTo>
                  <a:pt x="6550800" y="4165206"/>
                </a:lnTo>
                <a:lnTo>
                  <a:pt x="6633637" y="4192173"/>
                </a:lnTo>
                <a:lnTo>
                  <a:pt x="6684791" y="4121671"/>
                </a:lnTo>
                <a:lnTo>
                  <a:pt x="6684911" y="4121671"/>
                </a:lnTo>
                <a:close/>
                <a:moveTo>
                  <a:pt x="5224798" y="3937131"/>
                </a:moveTo>
                <a:lnTo>
                  <a:pt x="5224798" y="3937298"/>
                </a:lnTo>
                <a:lnTo>
                  <a:pt x="5090807" y="4121671"/>
                </a:lnTo>
                <a:lnTo>
                  <a:pt x="5141961" y="4192173"/>
                </a:lnTo>
                <a:lnTo>
                  <a:pt x="5224798" y="4165206"/>
                </a:lnTo>
                <a:lnTo>
                  <a:pt x="5224798" y="3937298"/>
                </a:lnTo>
                <a:lnTo>
                  <a:pt x="5224919" y="3937131"/>
                </a:lnTo>
                <a:close/>
                <a:moveTo>
                  <a:pt x="3609893" y="3937131"/>
                </a:moveTo>
                <a:lnTo>
                  <a:pt x="3475902" y="4121671"/>
                </a:lnTo>
                <a:lnTo>
                  <a:pt x="3527056" y="4192173"/>
                </a:lnTo>
                <a:lnTo>
                  <a:pt x="3609893" y="4165206"/>
                </a:lnTo>
                <a:close/>
                <a:moveTo>
                  <a:pt x="1994989" y="3937131"/>
                </a:moveTo>
                <a:lnTo>
                  <a:pt x="1994989" y="3937298"/>
                </a:lnTo>
                <a:lnTo>
                  <a:pt x="1860998" y="4121671"/>
                </a:lnTo>
                <a:lnTo>
                  <a:pt x="1912151" y="4192173"/>
                </a:lnTo>
                <a:lnTo>
                  <a:pt x="1994989" y="4165206"/>
                </a:lnTo>
                <a:lnTo>
                  <a:pt x="1994989" y="3937298"/>
                </a:lnTo>
                <a:lnTo>
                  <a:pt x="1995110" y="3937131"/>
                </a:lnTo>
                <a:close/>
                <a:moveTo>
                  <a:pt x="380084" y="3937131"/>
                </a:moveTo>
                <a:lnTo>
                  <a:pt x="380084" y="3937298"/>
                </a:lnTo>
                <a:lnTo>
                  <a:pt x="246093" y="4121671"/>
                </a:lnTo>
                <a:lnTo>
                  <a:pt x="297247" y="4192173"/>
                </a:lnTo>
                <a:lnTo>
                  <a:pt x="380084" y="4165206"/>
                </a:lnTo>
                <a:lnTo>
                  <a:pt x="380084" y="3937298"/>
                </a:lnTo>
                <a:lnTo>
                  <a:pt x="380205" y="3937131"/>
                </a:lnTo>
                <a:close/>
                <a:moveTo>
                  <a:pt x="4934444" y="3937010"/>
                </a:moveTo>
                <a:lnTo>
                  <a:pt x="4934444" y="4165085"/>
                </a:lnTo>
                <a:lnTo>
                  <a:pt x="5017281" y="4192052"/>
                </a:lnTo>
                <a:lnTo>
                  <a:pt x="5068435" y="4121550"/>
                </a:lnTo>
                <a:lnTo>
                  <a:pt x="5068556" y="4121550"/>
                </a:lnTo>
                <a:close/>
                <a:moveTo>
                  <a:pt x="3319539" y="3937010"/>
                </a:moveTo>
                <a:lnTo>
                  <a:pt x="3319539" y="4165085"/>
                </a:lnTo>
                <a:lnTo>
                  <a:pt x="3402377" y="4192052"/>
                </a:lnTo>
                <a:lnTo>
                  <a:pt x="3453530" y="4121550"/>
                </a:lnTo>
                <a:lnTo>
                  <a:pt x="3453651" y="4121550"/>
                </a:lnTo>
                <a:close/>
                <a:moveTo>
                  <a:pt x="1704635" y="3937010"/>
                </a:moveTo>
                <a:lnTo>
                  <a:pt x="1704635" y="4165085"/>
                </a:lnTo>
                <a:lnTo>
                  <a:pt x="1787472" y="4192052"/>
                </a:lnTo>
                <a:lnTo>
                  <a:pt x="1838626" y="4121550"/>
                </a:lnTo>
                <a:lnTo>
                  <a:pt x="1838747" y="4121550"/>
                </a:lnTo>
                <a:close/>
                <a:moveTo>
                  <a:pt x="89730" y="3936889"/>
                </a:moveTo>
                <a:lnTo>
                  <a:pt x="89730" y="4164964"/>
                </a:lnTo>
                <a:lnTo>
                  <a:pt x="172568" y="4191931"/>
                </a:lnTo>
                <a:lnTo>
                  <a:pt x="223721" y="4121429"/>
                </a:lnTo>
                <a:lnTo>
                  <a:pt x="223842" y="4121429"/>
                </a:lnTo>
                <a:close/>
                <a:moveTo>
                  <a:pt x="8562476" y="3788870"/>
                </a:moveTo>
                <a:lnTo>
                  <a:pt x="8472746" y="3912340"/>
                </a:lnTo>
                <a:lnTo>
                  <a:pt x="8472746" y="4159401"/>
                </a:lnTo>
                <a:lnTo>
                  <a:pt x="8707593" y="4083094"/>
                </a:lnTo>
                <a:lnTo>
                  <a:pt x="8797323" y="3959624"/>
                </a:lnTo>
                <a:lnTo>
                  <a:pt x="8707593" y="3836275"/>
                </a:lnTo>
                <a:lnTo>
                  <a:pt x="8562476" y="3789112"/>
                </a:lnTo>
                <a:close/>
                <a:moveTo>
                  <a:pt x="6947572" y="3788870"/>
                </a:moveTo>
                <a:lnTo>
                  <a:pt x="6857842" y="3912340"/>
                </a:lnTo>
                <a:lnTo>
                  <a:pt x="6857842" y="4159401"/>
                </a:lnTo>
                <a:lnTo>
                  <a:pt x="7092689" y="4083094"/>
                </a:lnTo>
                <a:lnTo>
                  <a:pt x="7182419" y="3959624"/>
                </a:lnTo>
                <a:lnTo>
                  <a:pt x="7092689" y="3836275"/>
                </a:lnTo>
                <a:lnTo>
                  <a:pt x="6947572" y="3789112"/>
                </a:lnTo>
                <a:close/>
                <a:moveTo>
                  <a:pt x="5332668" y="3788870"/>
                </a:moveTo>
                <a:lnTo>
                  <a:pt x="5242937" y="3912340"/>
                </a:lnTo>
                <a:lnTo>
                  <a:pt x="5242937" y="4159401"/>
                </a:lnTo>
                <a:lnTo>
                  <a:pt x="5477784" y="4083094"/>
                </a:lnTo>
                <a:lnTo>
                  <a:pt x="5567515" y="3959624"/>
                </a:lnTo>
                <a:lnTo>
                  <a:pt x="5477784" y="3836275"/>
                </a:lnTo>
                <a:lnTo>
                  <a:pt x="5332668" y="3789112"/>
                </a:lnTo>
                <a:close/>
                <a:moveTo>
                  <a:pt x="3717763" y="3788870"/>
                </a:moveTo>
                <a:lnTo>
                  <a:pt x="3628033" y="3912340"/>
                </a:lnTo>
                <a:lnTo>
                  <a:pt x="3628033" y="4159401"/>
                </a:lnTo>
                <a:lnTo>
                  <a:pt x="3862879" y="4083094"/>
                </a:lnTo>
                <a:lnTo>
                  <a:pt x="3952610" y="3959624"/>
                </a:lnTo>
                <a:lnTo>
                  <a:pt x="3862879" y="3836275"/>
                </a:lnTo>
                <a:lnTo>
                  <a:pt x="3717763" y="3789112"/>
                </a:lnTo>
                <a:close/>
                <a:moveTo>
                  <a:pt x="3212032" y="3788628"/>
                </a:moveTo>
                <a:lnTo>
                  <a:pt x="3066916" y="3835791"/>
                </a:lnTo>
                <a:lnTo>
                  <a:pt x="3066916" y="3836033"/>
                </a:lnTo>
                <a:lnTo>
                  <a:pt x="2977185" y="3959382"/>
                </a:lnTo>
                <a:lnTo>
                  <a:pt x="3066916" y="4082852"/>
                </a:lnTo>
                <a:lnTo>
                  <a:pt x="3301763" y="4159159"/>
                </a:lnTo>
                <a:lnTo>
                  <a:pt x="3301763" y="3912098"/>
                </a:lnTo>
                <a:close/>
                <a:moveTo>
                  <a:pt x="2102617" y="3788628"/>
                </a:moveTo>
                <a:lnTo>
                  <a:pt x="2012886" y="3912098"/>
                </a:lnTo>
                <a:lnTo>
                  <a:pt x="2012886" y="4159159"/>
                </a:lnTo>
                <a:lnTo>
                  <a:pt x="2247854" y="4082852"/>
                </a:lnTo>
                <a:lnTo>
                  <a:pt x="2337585" y="3959382"/>
                </a:lnTo>
                <a:lnTo>
                  <a:pt x="2247854" y="3836033"/>
                </a:lnTo>
                <a:lnTo>
                  <a:pt x="2102738" y="3788870"/>
                </a:lnTo>
                <a:close/>
                <a:moveTo>
                  <a:pt x="1597128" y="3788628"/>
                </a:moveTo>
                <a:lnTo>
                  <a:pt x="1452011" y="3835791"/>
                </a:lnTo>
                <a:lnTo>
                  <a:pt x="1451890" y="3836033"/>
                </a:lnTo>
                <a:lnTo>
                  <a:pt x="1362160" y="3959382"/>
                </a:lnTo>
                <a:lnTo>
                  <a:pt x="1451890" y="4082852"/>
                </a:lnTo>
                <a:lnTo>
                  <a:pt x="1686858" y="4159159"/>
                </a:lnTo>
                <a:lnTo>
                  <a:pt x="1686858" y="3912098"/>
                </a:lnTo>
                <a:close/>
                <a:moveTo>
                  <a:pt x="487712" y="3788628"/>
                </a:moveTo>
                <a:lnTo>
                  <a:pt x="397982" y="3912098"/>
                </a:lnTo>
                <a:lnTo>
                  <a:pt x="397982" y="4159159"/>
                </a:lnTo>
                <a:lnTo>
                  <a:pt x="632950" y="4082852"/>
                </a:lnTo>
                <a:lnTo>
                  <a:pt x="722680" y="3959382"/>
                </a:lnTo>
                <a:lnTo>
                  <a:pt x="632950" y="3836033"/>
                </a:lnTo>
                <a:lnTo>
                  <a:pt x="487833" y="3788870"/>
                </a:lnTo>
                <a:close/>
                <a:moveTo>
                  <a:pt x="9672376" y="3788507"/>
                </a:moveTo>
                <a:lnTo>
                  <a:pt x="9527259" y="3835670"/>
                </a:lnTo>
                <a:lnTo>
                  <a:pt x="9527259" y="3835912"/>
                </a:lnTo>
                <a:lnTo>
                  <a:pt x="9437528" y="3959261"/>
                </a:lnTo>
                <a:lnTo>
                  <a:pt x="9527259" y="4082731"/>
                </a:lnTo>
                <a:lnTo>
                  <a:pt x="9762106" y="4159038"/>
                </a:lnTo>
                <a:lnTo>
                  <a:pt x="9762106" y="3911978"/>
                </a:lnTo>
                <a:close/>
                <a:moveTo>
                  <a:pt x="8057471" y="3788507"/>
                </a:moveTo>
                <a:lnTo>
                  <a:pt x="7912354" y="3835670"/>
                </a:lnTo>
                <a:lnTo>
                  <a:pt x="7912234" y="3835912"/>
                </a:lnTo>
                <a:lnTo>
                  <a:pt x="7822503" y="3959261"/>
                </a:lnTo>
                <a:lnTo>
                  <a:pt x="7912234" y="4082731"/>
                </a:lnTo>
                <a:lnTo>
                  <a:pt x="8147202" y="4159038"/>
                </a:lnTo>
                <a:lnTo>
                  <a:pt x="8147202" y="3911978"/>
                </a:lnTo>
                <a:close/>
                <a:moveTo>
                  <a:pt x="6442809" y="3788507"/>
                </a:moveTo>
                <a:lnTo>
                  <a:pt x="6297692" y="3835670"/>
                </a:lnTo>
                <a:lnTo>
                  <a:pt x="6297450" y="3835912"/>
                </a:lnTo>
                <a:lnTo>
                  <a:pt x="6207841" y="3959261"/>
                </a:lnTo>
                <a:lnTo>
                  <a:pt x="6297571" y="4082731"/>
                </a:lnTo>
                <a:lnTo>
                  <a:pt x="6532539" y="4159038"/>
                </a:lnTo>
                <a:lnTo>
                  <a:pt x="6532539" y="3911978"/>
                </a:lnTo>
                <a:close/>
                <a:moveTo>
                  <a:pt x="4827662" y="3788507"/>
                </a:moveTo>
                <a:lnTo>
                  <a:pt x="4682546" y="3835670"/>
                </a:lnTo>
                <a:lnTo>
                  <a:pt x="4682546" y="3835912"/>
                </a:lnTo>
                <a:lnTo>
                  <a:pt x="4592816" y="3959261"/>
                </a:lnTo>
                <a:lnTo>
                  <a:pt x="4682546" y="4082731"/>
                </a:lnTo>
                <a:lnTo>
                  <a:pt x="4917393" y="4159038"/>
                </a:lnTo>
                <a:lnTo>
                  <a:pt x="4917393" y="3911978"/>
                </a:lnTo>
                <a:close/>
                <a:moveTo>
                  <a:pt x="2820581" y="3775084"/>
                </a:moveTo>
                <a:lnTo>
                  <a:pt x="2820581" y="3916089"/>
                </a:lnTo>
                <a:lnTo>
                  <a:pt x="2686469" y="3959624"/>
                </a:lnTo>
                <a:lnTo>
                  <a:pt x="2820581" y="4003159"/>
                </a:lnTo>
                <a:lnTo>
                  <a:pt x="2820581" y="4143922"/>
                </a:lnTo>
                <a:lnTo>
                  <a:pt x="2903418" y="4030005"/>
                </a:lnTo>
                <a:lnTo>
                  <a:pt x="3037372" y="4073489"/>
                </a:lnTo>
                <a:lnTo>
                  <a:pt x="3037409" y="4073540"/>
                </a:lnTo>
                <a:lnTo>
                  <a:pt x="3037530" y="4073540"/>
                </a:lnTo>
                <a:lnTo>
                  <a:pt x="3037372" y="4073489"/>
                </a:lnTo>
                <a:lnTo>
                  <a:pt x="2954571" y="3959503"/>
                </a:lnTo>
                <a:lnTo>
                  <a:pt x="3037409" y="3845587"/>
                </a:lnTo>
                <a:lnTo>
                  <a:pt x="2903418" y="3889122"/>
                </a:lnTo>
                <a:close/>
                <a:moveTo>
                  <a:pt x="1205555" y="3775084"/>
                </a:moveTo>
                <a:lnTo>
                  <a:pt x="1205555" y="3916089"/>
                </a:lnTo>
                <a:lnTo>
                  <a:pt x="1071564" y="3959624"/>
                </a:lnTo>
                <a:lnTo>
                  <a:pt x="1205676" y="4003159"/>
                </a:lnTo>
                <a:lnTo>
                  <a:pt x="1205676" y="4143922"/>
                </a:lnTo>
                <a:lnTo>
                  <a:pt x="1288513" y="4030005"/>
                </a:lnTo>
                <a:lnTo>
                  <a:pt x="1422309" y="4073437"/>
                </a:lnTo>
                <a:lnTo>
                  <a:pt x="1422383" y="4073540"/>
                </a:lnTo>
                <a:lnTo>
                  <a:pt x="1422625" y="4073540"/>
                </a:lnTo>
                <a:lnTo>
                  <a:pt x="1422309" y="4073437"/>
                </a:lnTo>
                <a:lnTo>
                  <a:pt x="1339546" y="3959503"/>
                </a:lnTo>
                <a:lnTo>
                  <a:pt x="1422383" y="3845587"/>
                </a:lnTo>
                <a:lnTo>
                  <a:pt x="1288392" y="3889122"/>
                </a:lnTo>
                <a:close/>
                <a:moveTo>
                  <a:pt x="9281044" y="3774963"/>
                </a:moveTo>
                <a:lnTo>
                  <a:pt x="9281044" y="3915968"/>
                </a:lnTo>
                <a:lnTo>
                  <a:pt x="9146933" y="3959503"/>
                </a:lnTo>
                <a:lnTo>
                  <a:pt x="9281044" y="4003038"/>
                </a:lnTo>
                <a:lnTo>
                  <a:pt x="9281044" y="4143801"/>
                </a:lnTo>
                <a:lnTo>
                  <a:pt x="9363882" y="4029885"/>
                </a:lnTo>
                <a:lnTo>
                  <a:pt x="9497873" y="4073419"/>
                </a:lnTo>
                <a:lnTo>
                  <a:pt x="9415035" y="3959382"/>
                </a:lnTo>
                <a:lnTo>
                  <a:pt x="9497873" y="3845466"/>
                </a:lnTo>
                <a:lnTo>
                  <a:pt x="9363882" y="3889000"/>
                </a:lnTo>
                <a:close/>
                <a:moveTo>
                  <a:pt x="7666019" y="3774963"/>
                </a:moveTo>
                <a:lnTo>
                  <a:pt x="7666019" y="3915968"/>
                </a:lnTo>
                <a:lnTo>
                  <a:pt x="7531908" y="3959503"/>
                </a:lnTo>
                <a:lnTo>
                  <a:pt x="7666019" y="4003038"/>
                </a:lnTo>
                <a:lnTo>
                  <a:pt x="7666019" y="4143801"/>
                </a:lnTo>
                <a:lnTo>
                  <a:pt x="7748857" y="4029885"/>
                </a:lnTo>
                <a:lnTo>
                  <a:pt x="7882810" y="4073368"/>
                </a:lnTo>
                <a:lnTo>
                  <a:pt x="7882847" y="4073419"/>
                </a:lnTo>
                <a:lnTo>
                  <a:pt x="7882968" y="4073419"/>
                </a:lnTo>
                <a:lnTo>
                  <a:pt x="7882810" y="4073368"/>
                </a:lnTo>
                <a:lnTo>
                  <a:pt x="7800010" y="3959382"/>
                </a:lnTo>
                <a:lnTo>
                  <a:pt x="7882847" y="3845466"/>
                </a:lnTo>
                <a:lnTo>
                  <a:pt x="7748857" y="3889000"/>
                </a:lnTo>
                <a:close/>
                <a:moveTo>
                  <a:pt x="6051357" y="3774963"/>
                </a:moveTo>
                <a:lnTo>
                  <a:pt x="6051357" y="3915968"/>
                </a:lnTo>
                <a:lnTo>
                  <a:pt x="5917245" y="3959503"/>
                </a:lnTo>
                <a:lnTo>
                  <a:pt x="6051357" y="4003038"/>
                </a:lnTo>
                <a:lnTo>
                  <a:pt x="6051357" y="4143801"/>
                </a:lnTo>
                <a:lnTo>
                  <a:pt x="6134194" y="4029885"/>
                </a:lnTo>
                <a:lnTo>
                  <a:pt x="6268148" y="4073368"/>
                </a:lnTo>
                <a:lnTo>
                  <a:pt x="6268185" y="4073419"/>
                </a:lnTo>
                <a:lnTo>
                  <a:pt x="6268306" y="4073419"/>
                </a:lnTo>
                <a:lnTo>
                  <a:pt x="6268148" y="4073368"/>
                </a:lnTo>
                <a:lnTo>
                  <a:pt x="6185348" y="3959382"/>
                </a:lnTo>
                <a:lnTo>
                  <a:pt x="6268185" y="3845466"/>
                </a:lnTo>
                <a:lnTo>
                  <a:pt x="6134194" y="3889000"/>
                </a:lnTo>
                <a:close/>
                <a:moveTo>
                  <a:pt x="4436332" y="3774963"/>
                </a:moveTo>
                <a:lnTo>
                  <a:pt x="4436332" y="3915968"/>
                </a:lnTo>
                <a:lnTo>
                  <a:pt x="4302220" y="3959503"/>
                </a:lnTo>
                <a:lnTo>
                  <a:pt x="4436332" y="4003038"/>
                </a:lnTo>
                <a:lnTo>
                  <a:pt x="4436332" y="4143801"/>
                </a:lnTo>
                <a:lnTo>
                  <a:pt x="4519169" y="4029885"/>
                </a:lnTo>
                <a:lnTo>
                  <a:pt x="4653160" y="4073419"/>
                </a:lnTo>
                <a:lnTo>
                  <a:pt x="4570322" y="3959382"/>
                </a:lnTo>
                <a:lnTo>
                  <a:pt x="4653160" y="3845466"/>
                </a:lnTo>
                <a:lnTo>
                  <a:pt x="4519169" y="3889000"/>
                </a:lnTo>
                <a:close/>
                <a:moveTo>
                  <a:pt x="8954291" y="3774843"/>
                </a:moveTo>
                <a:lnTo>
                  <a:pt x="8871453" y="3888880"/>
                </a:lnTo>
                <a:lnTo>
                  <a:pt x="8871333" y="3888880"/>
                </a:lnTo>
                <a:lnTo>
                  <a:pt x="8737342" y="3845345"/>
                </a:lnTo>
                <a:lnTo>
                  <a:pt x="8820179" y="3959261"/>
                </a:lnTo>
                <a:lnTo>
                  <a:pt x="8737342" y="4073299"/>
                </a:lnTo>
                <a:lnTo>
                  <a:pt x="8871453" y="4029764"/>
                </a:lnTo>
                <a:lnTo>
                  <a:pt x="8954291" y="4143801"/>
                </a:lnTo>
                <a:lnTo>
                  <a:pt x="8954291" y="4002917"/>
                </a:lnTo>
                <a:lnTo>
                  <a:pt x="9088402" y="3959382"/>
                </a:lnTo>
                <a:lnTo>
                  <a:pt x="8954291" y="3915847"/>
                </a:lnTo>
                <a:close/>
                <a:moveTo>
                  <a:pt x="7339386" y="3774843"/>
                </a:moveTo>
                <a:lnTo>
                  <a:pt x="7256549" y="3888880"/>
                </a:lnTo>
                <a:lnTo>
                  <a:pt x="7256428" y="3888880"/>
                </a:lnTo>
                <a:lnTo>
                  <a:pt x="7122437" y="3845345"/>
                </a:lnTo>
                <a:lnTo>
                  <a:pt x="7205275" y="3959261"/>
                </a:lnTo>
                <a:lnTo>
                  <a:pt x="7122437" y="4073299"/>
                </a:lnTo>
                <a:lnTo>
                  <a:pt x="7256549" y="4029764"/>
                </a:lnTo>
                <a:lnTo>
                  <a:pt x="7339386" y="4143801"/>
                </a:lnTo>
                <a:lnTo>
                  <a:pt x="7339386" y="4002917"/>
                </a:lnTo>
                <a:lnTo>
                  <a:pt x="7473498" y="3959382"/>
                </a:lnTo>
                <a:lnTo>
                  <a:pt x="7339386" y="3915847"/>
                </a:lnTo>
                <a:close/>
                <a:moveTo>
                  <a:pt x="5724482" y="3774843"/>
                </a:moveTo>
                <a:lnTo>
                  <a:pt x="5641645" y="3888880"/>
                </a:lnTo>
                <a:lnTo>
                  <a:pt x="5641524" y="3888880"/>
                </a:lnTo>
                <a:lnTo>
                  <a:pt x="5507533" y="3845345"/>
                </a:lnTo>
                <a:lnTo>
                  <a:pt x="5590370" y="3959261"/>
                </a:lnTo>
                <a:lnTo>
                  <a:pt x="5507533" y="4073299"/>
                </a:lnTo>
                <a:lnTo>
                  <a:pt x="5641645" y="4029764"/>
                </a:lnTo>
                <a:lnTo>
                  <a:pt x="5724482" y="4143801"/>
                </a:lnTo>
                <a:lnTo>
                  <a:pt x="5724482" y="4002917"/>
                </a:lnTo>
                <a:lnTo>
                  <a:pt x="5858594" y="3959382"/>
                </a:lnTo>
                <a:lnTo>
                  <a:pt x="5724482" y="3915847"/>
                </a:lnTo>
                <a:close/>
                <a:moveTo>
                  <a:pt x="4109577" y="3774843"/>
                </a:moveTo>
                <a:lnTo>
                  <a:pt x="4026740" y="3888880"/>
                </a:lnTo>
                <a:lnTo>
                  <a:pt x="4026619" y="3888880"/>
                </a:lnTo>
                <a:lnTo>
                  <a:pt x="3892629" y="3845345"/>
                </a:lnTo>
                <a:lnTo>
                  <a:pt x="3975466" y="3959261"/>
                </a:lnTo>
                <a:lnTo>
                  <a:pt x="3892629" y="4073299"/>
                </a:lnTo>
                <a:lnTo>
                  <a:pt x="4026740" y="4029764"/>
                </a:lnTo>
                <a:lnTo>
                  <a:pt x="4109577" y="4143801"/>
                </a:lnTo>
                <a:lnTo>
                  <a:pt x="4109577" y="4002917"/>
                </a:lnTo>
                <a:lnTo>
                  <a:pt x="4243690" y="3959382"/>
                </a:lnTo>
                <a:lnTo>
                  <a:pt x="4109577" y="3915847"/>
                </a:lnTo>
                <a:close/>
                <a:moveTo>
                  <a:pt x="879164" y="3774843"/>
                </a:moveTo>
                <a:lnTo>
                  <a:pt x="796327" y="3888880"/>
                </a:lnTo>
                <a:lnTo>
                  <a:pt x="796206" y="3888880"/>
                </a:lnTo>
                <a:lnTo>
                  <a:pt x="662215" y="3845345"/>
                </a:lnTo>
                <a:lnTo>
                  <a:pt x="745052" y="3959261"/>
                </a:lnTo>
                <a:lnTo>
                  <a:pt x="662215" y="4073299"/>
                </a:lnTo>
                <a:lnTo>
                  <a:pt x="796327" y="4029764"/>
                </a:lnTo>
                <a:lnTo>
                  <a:pt x="879164" y="4143801"/>
                </a:lnTo>
                <a:lnTo>
                  <a:pt x="879164" y="4002917"/>
                </a:lnTo>
                <a:lnTo>
                  <a:pt x="1013276" y="3959382"/>
                </a:lnTo>
                <a:lnTo>
                  <a:pt x="879164" y="3915847"/>
                </a:lnTo>
                <a:close/>
                <a:moveTo>
                  <a:pt x="2494552" y="3774600"/>
                </a:moveTo>
                <a:lnTo>
                  <a:pt x="2411715" y="3888638"/>
                </a:lnTo>
                <a:lnTo>
                  <a:pt x="2411594" y="3888638"/>
                </a:lnTo>
                <a:lnTo>
                  <a:pt x="2277603" y="3845103"/>
                </a:lnTo>
                <a:lnTo>
                  <a:pt x="2360440" y="3959019"/>
                </a:lnTo>
                <a:lnTo>
                  <a:pt x="2277603" y="4073057"/>
                </a:lnTo>
                <a:lnTo>
                  <a:pt x="2411715" y="4029522"/>
                </a:lnTo>
                <a:lnTo>
                  <a:pt x="2494552" y="4143559"/>
                </a:lnTo>
                <a:lnTo>
                  <a:pt x="2494552" y="4002675"/>
                </a:lnTo>
                <a:lnTo>
                  <a:pt x="2628664" y="3959140"/>
                </a:lnTo>
                <a:lnTo>
                  <a:pt x="2494552" y="3915605"/>
                </a:lnTo>
                <a:close/>
                <a:moveTo>
                  <a:pt x="9925725" y="3706759"/>
                </a:moveTo>
                <a:lnTo>
                  <a:pt x="9780487" y="3753921"/>
                </a:lnTo>
                <a:lnTo>
                  <a:pt x="9780487" y="3906536"/>
                </a:lnTo>
                <a:lnTo>
                  <a:pt x="9925725" y="4106312"/>
                </a:lnTo>
                <a:lnTo>
                  <a:pt x="10070962" y="3906536"/>
                </a:lnTo>
                <a:lnTo>
                  <a:pt x="10070962" y="3753921"/>
                </a:lnTo>
                <a:close/>
                <a:moveTo>
                  <a:pt x="8310578" y="3706759"/>
                </a:moveTo>
                <a:lnTo>
                  <a:pt x="8165341" y="3753921"/>
                </a:lnTo>
                <a:lnTo>
                  <a:pt x="8165341" y="3906536"/>
                </a:lnTo>
                <a:lnTo>
                  <a:pt x="8310578" y="4106312"/>
                </a:lnTo>
                <a:lnTo>
                  <a:pt x="8455815" y="3906536"/>
                </a:lnTo>
                <a:lnTo>
                  <a:pt x="8455815" y="3753921"/>
                </a:lnTo>
                <a:close/>
                <a:moveTo>
                  <a:pt x="6695916" y="3706759"/>
                </a:moveTo>
                <a:lnTo>
                  <a:pt x="6550679" y="3753921"/>
                </a:lnTo>
                <a:lnTo>
                  <a:pt x="6550679" y="3906536"/>
                </a:lnTo>
                <a:lnTo>
                  <a:pt x="6695916" y="4106312"/>
                </a:lnTo>
                <a:lnTo>
                  <a:pt x="6841154" y="3906536"/>
                </a:lnTo>
                <a:lnTo>
                  <a:pt x="6841154" y="3753921"/>
                </a:lnTo>
                <a:close/>
                <a:moveTo>
                  <a:pt x="5079560" y="3706638"/>
                </a:moveTo>
                <a:lnTo>
                  <a:pt x="4934323" y="3753800"/>
                </a:lnTo>
                <a:lnTo>
                  <a:pt x="4934323" y="3906414"/>
                </a:lnTo>
                <a:lnTo>
                  <a:pt x="5079560" y="4106192"/>
                </a:lnTo>
                <a:lnTo>
                  <a:pt x="5224798" y="3906414"/>
                </a:lnTo>
                <a:lnTo>
                  <a:pt x="5224798" y="3753800"/>
                </a:lnTo>
                <a:close/>
                <a:moveTo>
                  <a:pt x="3464656" y="3706638"/>
                </a:moveTo>
                <a:lnTo>
                  <a:pt x="3319418" y="3753800"/>
                </a:lnTo>
                <a:lnTo>
                  <a:pt x="3319418" y="3906414"/>
                </a:lnTo>
                <a:lnTo>
                  <a:pt x="3464656" y="4106192"/>
                </a:lnTo>
                <a:lnTo>
                  <a:pt x="3609893" y="3906414"/>
                </a:lnTo>
                <a:lnTo>
                  <a:pt x="3609893" y="3753800"/>
                </a:lnTo>
                <a:close/>
                <a:moveTo>
                  <a:pt x="1849751" y="3706638"/>
                </a:moveTo>
                <a:lnTo>
                  <a:pt x="1704514" y="3753800"/>
                </a:lnTo>
                <a:lnTo>
                  <a:pt x="1704514" y="3906414"/>
                </a:lnTo>
                <a:lnTo>
                  <a:pt x="1849751" y="4106192"/>
                </a:lnTo>
                <a:lnTo>
                  <a:pt x="1994989" y="3906414"/>
                </a:lnTo>
                <a:lnTo>
                  <a:pt x="1994989" y="3753800"/>
                </a:lnTo>
                <a:close/>
                <a:moveTo>
                  <a:pt x="234847" y="3706638"/>
                </a:moveTo>
                <a:lnTo>
                  <a:pt x="89609" y="3753800"/>
                </a:lnTo>
                <a:lnTo>
                  <a:pt x="89609" y="3906414"/>
                </a:lnTo>
                <a:lnTo>
                  <a:pt x="234847" y="4106192"/>
                </a:lnTo>
                <a:lnTo>
                  <a:pt x="380084" y="3906414"/>
                </a:lnTo>
                <a:lnTo>
                  <a:pt x="380084" y="3753800"/>
                </a:lnTo>
                <a:close/>
                <a:moveTo>
                  <a:pt x="10242441" y="3668545"/>
                </a:moveTo>
                <a:lnTo>
                  <a:pt x="10242441" y="3725624"/>
                </a:lnTo>
                <a:lnTo>
                  <a:pt x="10221641" y="3697084"/>
                </a:lnTo>
                <a:close/>
                <a:moveTo>
                  <a:pt x="1604286" y="3626671"/>
                </a:moveTo>
                <a:lnTo>
                  <a:pt x="1604384" y="3626703"/>
                </a:lnTo>
                <a:lnTo>
                  <a:pt x="1604263" y="3626703"/>
                </a:lnTo>
                <a:close/>
                <a:moveTo>
                  <a:pt x="6449966" y="3626550"/>
                </a:moveTo>
                <a:lnTo>
                  <a:pt x="6450064" y="3626582"/>
                </a:lnTo>
                <a:lnTo>
                  <a:pt x="6449943" y="3626582"/>
                </a:lnTo>
                <a:close/>
                <a:moveTo>
                  <a:pt x="9679533" y="3626550"/>
                </a:moveTo>
                <a:lnTo>
                  <a:pt x="9679631" y="3626582"/>
                </a:lnTo>
                <a:lnTo>
                  <a:pt x="9679510" y="3626582"/>
                </a:lnTo>
                <a:close/>
                <a:moveTo>
                  <a:pt x="4834820" y="3626550"/>
                </a:moveTo>
                <a:lnTo>
                  <a:pt x="4834918" y="3626582"/>
                </a:lnTo>
                <a:lnTo>
                  <a:pt x="4834797" y="3626582"/>
                </a:lnTo>
                <a:close/>
                <a:moveTo>
                  <a:pt x="9117788" y="3550275"/>
                </a:moveTo>
                <a:lnTo>
                  <a:pt x="8972551" y="3750052"/>
                </a:lnTo>
                <a:lnTo>
                  <a:pt x="8972551" y="3902666"/>
                </a:lnTo>
                <a:lnTo>
                  <a:pt x="9117788" y="3949828"/>
                </a:lnTo>
                <a:lnTo>
                  <a:pt x="9263026" y="3902666"/>
                </a:lnTo>
                <a:lnTo>
                  <a:pt x="9263026" y="3750052"/>
                </a:lnTo>
                <a:close/>
                <a:moveTo>
                  <a:pt x="7502642" y="3550275"/>
                </a:moveTo>
                <a:lnTo>
                  <a:pt x="7357405" y="3750052"/>
                </a:lnTo>
                <a:lnTo>
                  <a:pt x="7357405" y="3902666"/>
                </a:lnTo>
                <a:lnTo>
                  <a:pt x="7502642" y="3949828"/>
                </a:lnTo>
                <a:lnTo>
                  <a:pt x="7647880" y="3902666"/>
                </a:lnTo>
                <a:lnTo>
                  <a:pt x="7647880" y="3750052"/>
                </a:lnTo>
                <a:close/>
                <a:moveTo>
                  <a:pt x="5887980" y="3550275"/>
                </a:moveTo>
                <a:lnTo>
                  <a:pt x="5742743" y="3750052"/>
                </a:lnTo>
                <a:lnTo>
                  <a:pt x="5742743" y="3902666"/>
                </a:lnTo>
                <a:lnTo>
                  <a:pt x="5887980" y="3949828"/>
                </a:lnTo>
                <a:lnTo>
                  <a:pt x="6033217" y="3902666"/>
                </a:lnTo>
                <a:lnTo>
                  <a:pt x="6033217" y="3750052"/>
                </a:lnTo>
                <a:close/>
                <a:moveTo>
                  <a:pt x="4273076" y="3550275"/>
                </a:moveTo>
                <a:lnTo>
                  <a:pt x="4127838" y="3750052"/>
                </a:lnTo>
                <a:lnTo>
                  <a:pt x="4127838" y="3902666"/>
                </a:lnTo>
                <a:lnTo>
                  <a:pt x="4273076" y="3949828"/>
                </a:lnTo>
                <a:lnTo>
                  <a:pt x="4418313" y="3902666"/>
                </a:lnTo>
                <a:lnTo>
                  <a:pt x="4418313" y="3750052"/>
                </a:lnTo>
                <a:close/>
                <a:moveTo>
                  <a:pt x="1042420" y="3550275"/>
                </a:moveTo>
                <a:lnTo>
                  <a:pt x="897183" y="3750052"/>
                </a:lnTo>
                <a:lnTo>
                  <a:pt x="897183" y="3902666"/>
                </a:lnTo>
                <a:lnTo>
                  <a:pt x="1042420" y="3949828"/>
                </a:lnTo>
                <a:lnTo>
                  <a:pt x="1187657" y="3902666"/>
                </a:lnTo>
                <a:lnTo>
                  <a:pt x="1187657" y="3750052"/>
                </a:lnTo>
                <a:close/>
                <a:moveTo>
                  <a:pt x="2657808" y="3550033"/>
                </a:moveTo>
                <a:lnTo>
                  <a:pt x="2512571" y="3749810"/>
                </a:lnTo>
                <a:lnTo>
                  <a:pt x="2512571" y="3902424"/>
                </a:lnTo>
                <a:lnTo>
                  <a:pt x="2657808" y="3949587"/>
                </a:lnTo>
                <a:lnTo>
                  <a:pt x="2803046" y="3902424"/>
                </a:lnTo>
                <a:lnTo>
                  <a:pt x="2803046" y="3749810"/>
                </a:lnTo>
                <a:close/>
                <a:moveTo>
                  <a:pt x="8472746" y="3512786"/>
                </a:moveTo>
                <a:lnTo>
                  <a:pt x="8472746" y="3653670"/>
                </a:lnTo>
                <a:lnTo>
                  <a:pt x="8338634" y="3697205"/>
                </a:lnTo>
                <a:lnTo>
                  <a:pt x="8472746" y="3740740"/>
                </a:lnTo>
                <a:lnTo>
                  <a:pt x="8472746" y="3881745"/>
                </a:lnTo>
                <a:lnTo>
                  <a:pt x="8555583" y="3767707"/>
                </a:lnTo>
                <a:lnTo>
                  <a:pt x="8689695" y="3811242"/>
                </a:lnTo>
                <a:lnTo>
                  <a:pt x="8606857" y="3697326"/>
                </a:lnTo>
                <a:lnTo>
                  <a:pt x="8689695" y="3583288"/>
                </a:lnTo>
                <a:lnTo>
                  <a:pt x="8555583" y="3626823"/>
                </a:lnTo>
                <a:close/>
                <a:moveTo>
                  <a:pt x="6857842" y="3512786"/>
                </a:moveTo>
                <a:lnTo>
                  <a:pt x="6857842" y="3653670"/>
                </a:lnTo>
                <a:lnTo>
                  <a:pt x="6723730" y="3697205"/>
                </a:lnTo>
                <a:lnTo>
                  <a:pt x="6857842" y="3740740"/>
                </a:lnTo>
                <a:lnTo>
                  <a:pt x="6857842" y="3881745"/>
                </a:lnTo>
                <a:lnTo>
                  <a:pt x="6940679" y="3767707"/>
                </a:lnTo>
                <a:lnTo>
                  <a:pt x="7074791" y="3811242"/>
                </a:lnTo>
                <a:lnTo>
                  <a:pt x="6991953" y="3697326"/>
                </a:lnTo>
                <a:lnTo>
                  <a:pt x="7074791" y="3583288"/>
                </a:lnTo>
                <a:lnTo>
                  <a:pt x="6940679" y="3626823"/>
                </a:lnTo>
                <a:close/>
                <a:moveTo>
                  <a:pt x="5242937" y="3512786"/>
                </a:moveTo>
                <a:lnTo>
                  <a:pt x="5242937" y="3653670"/>
                </a:lnTo>
                <a:lnTo>
                  <a:pt x="5108825" y="3697205"/>
                </a:lnTo>
                <a:lnTo>
                  <a:pt x="5242937" y="3740740"/>
                </a:lnTo>
                <a:lnTo>
                  <a:pt x="5242937" y="3881745"/>
                </a:lnTo>
                <a:lnTo>
                  <a:pt x="5325775" y="3767707"/>
                </a:lnTo>
                <a:lnTo>
                  <a:pt x="5459886" y="3811242"/>
                </a:lnTo>
                <a:lnTo>
                  <a:pt x="5377049" y="3697326"/>
                </a:lnTo>
                <a:lnTo>
                  <a:pt x="5459886" y="3583288"/>
                </a:lnTo>
                <a:lnTo>
                  <a:pt x="5325775" y="3626823"/>
                </a:lnTo>
                <a:close/>
                <a:moveTo>
                  <a:pt x="3628033" y="3512786"/>
                </a:moveTo>
                <a:lnTo>
                  <a:pt x="3628033" y="3653670"/>
                </a:lnTo>
                <a:lnTo>
                  <a:pt x="3493921" y="3697205"/>
                </a:lnTo>
                <a:lnTo>
                  <a:pt x="3628033" y="3740740"/>
                </a:lnTo>
                <a:lnTo>
                  <a:pt x="3628033" y="3881745"/>
                </a:lnTo>
                <a:lnTo>
                  <a:pt x="3710870" y="3767707"/>
                </a:lnTo>
                <a:lnTo>
                  <a:pt x="3844982" y="3811242"/>
                </a:lnTo>
                <a:lnTo>
                  <a:pt x="3762145" y="3697326"/>
                </a:lnTo>
                <a:lnTo>
                  <a:pt x="3844982" y="3583288"/>
                </a:lnTo>
                <a:lnTo>
                  <a:pt x="3710870" y="3626823"/>
                </a:lnTo>
                <a:close/>
                <a:moveTo>
                  <a:pt x="2013007" y="3512786"/>
                </a:moveTo>
                <a:lnTo>
                  <a:pt x="2013007" y="3653670"/>
                </a:lnTo>
                <a:lnTo>
                  <a:pt x="1878895" y="3697205"/>
                </a:lnTo>
                <a:lnTo>
                  <a:pt x="2013007" y="3740740"/>
                </a:lnTo>
                <a:lnTo>
                  <a:pt x="2013007" y="3881745"/>
                </a:lnTo>
                <a:lnTo>
                  <a:pt x="2095845" y="3767707"/>
                </a:lnTo>
                <a:lnTo>
                  <a:pt x="2229956" y="3811242"/>
                </a:lnTo>
                <a:lnTo>
                  <a:pt x="2147119" y="3697326"/>
                </a:lnTo>
                <a:lnTo>
                  <a:pt x="2229956" y="3583288"/>
                </a:lnTo>
                <a:lnTo>
                  <a:pt x="2095845" y="3626823"/>
                </a:lnTo>
                <a:close/>
                <a:moveTo>
                  <a:pt x="398103" y="3512786"/>
                </a:moveTo>
                <a:lnTo>
                  <a:pt x="398103" y="3653670"/>
                </a:lnTo>
                <a:lnTo>
                  <a:pt x="263991" y="3697205"/>
                </a:lnTo>
                <a:lnTo>
                  <a:pt x="398103" y="3740740"/>
                </a:lnTo>
                <a:lnTo>
                  <a:pt x="398103" y="3881745"/>
                </a:lnTo>
                <a:lnTo>
                  <a:pt x="480940" y="3767707"/>
                </a:lnTo>
                <a:lnTo>
                  <a:pt x="615052" y="3811242"/>
                </a:lnTo>
                <a:lnTo>
                  <a:pt x="532215" y="3697326"/>
                </a:lnTo>
                <a:lnTo>
                  <a:pt x="615052" y="3583288"/>
                </a:lnTo>
                <a:lnTo>
                  <a:pt x="480940" y="3626823"/>
                </a:lnTo>
                <a:close/>
                <a:moveTo>
                  <a:pt x="3302004" y="3512665"/>
                </a:moveTo>
                <a:lnTo>
                  <a:pt x="3219167" y="3626703"/>
                </a:lnTo>
                <a:lnTo>
                  <a:pt x="3085176" y="3583168"/>
                </a:lnTo>
                <a:lnTo>
                  <a:pt x="3168014" y="3697205"/>
                </a:lnTo>
                <a:lnTo>
                  <a:pt x="3085176" y="3811122"/>
                </a:lnTo>
                <a:lnTo>
                  <a:pt x="3219167" y="3767587"/>
                </a:lnTo>
                <a:lnTo>
                  <a:pt x="3302004" y="3881624"/>
                </a:lnTo>
                <a:lnTo>
                  <a:pt x="3302004" y="3740619"/>
                </a:lnTo>
                <a:lnTo>
                  <a:pt x="3436116" y="3697084"/>
                </a:lnTo>
                <a:lnTo>
                  <a:pt x="3302004" y="3653549"/>
                </a:lnTo>
                <a:close/>
                <a:moveTo>
                  <a:pt x="1687100" y="3512665"/>
                </a:moveTo>
                <a:lnTo>
                  <a:pt x="1604286" y="3626671"/>
                </a:lnTo>
                <a:lnTo>
                  <a:pt x="1470272" y="3583168"/>
                </a:lnTo>
                <a:lnTo>
                  <a:pt x="1553109" y="3697205"/>
                </a:lnTo>
                <a:lnTo>
                  <a:pt x="1470272" y="3811122"/>
                </a:lnTo>
                <a:lnTo>
                  <a:pt x="1604263" y="3767587"/>
                </a:lnTo>
                <a:lnTo>
                  <a:pt x="1687100" y="3881624"/>
                </a:lnTo>
                <a:lnTo>
                  <a:pt x="1687100" y="3740619"/>
                </a:lnTo>
                <a:lnTo>
                  <a:pt x="1821212" y="3697084"/>
                </a:lnTo>
                <a:lnTo>
                  <a:pt x="1687100" y="3653549"/>
                </a:lnTo>
                <a:close/>
                <a:moveTo>
                  <a:pt x="9762348" y="3512544"/>
                </a:moveTo>
                <a:lnTo>
                  <a:pt x="9679533" y="3626550"/>
                </a:lnTo>
                <a:lnTo>
                  <a:pt x="9545520" y="3583047"/>
                </a:lnTo>
                <a:lnTo>
                  <a:pt x="9628357" y="3697084"/>
                </a:lnTo>
                <a:lnTo>
                  <a:pt x="9545520" y="3811001"/>
                </a:lnTo>
                <a:lnTo>
                  <a:pt x="9679510" y="3767466"/>
                </a:lnTo>
                <a:lnTo>
                  <a:pt x="9762348" y="3881503"/>
                </a:lnTo>
                <a:lnTo>
                  <a:pt x="9762348" y="3740498"/>
                </a:lnTo>
                <a:lnTo>
                  <a:pt x="9896459" y="3696963"/>
                </a:lnTo>
                <a:lnTo>
                  <a:pt x="9762348" y="3653428"/>
                </a:lnTo>
                <a:close/>
                <a:moveTo>
                  <a:pt x="8147443" y="3512544"/>
                </a:moveTo>
                <a:lnTo>
                  <a:pt x="8064606" y="3626582"/>
                </a:lnTo>
                <a:lnTo>
                  <a:pt x="7930615" y="3583047"/>
                </a:lnTo>
                <a:lnTo>
                  <a:pt x="8013453" y="3697084"/>
                </a:lnTo>
                <a:lnTo>
                  <a:pt x="7930615" y="3811001"/>
                </a:lnTo>
                <a:lnTo>
                  <a:pt x="8064606" y="3767466"/>
                </a:lnTo>
                <a:lnTo>
                  <a:pt x="8147443" y="3881503"/>
                </a:lnTo>
                <a:lnTo>
                  <a:pt x="8147443" y="3740498"/>
                </a:lnTo>
                <a:lnTo>
                  <a:pt x="8281555" y="3696963"/>
                </a:lnTo>
                <a:lnTo>
                  <a:pt x="8147443" y="3653428"/>
                </a:lnTo>
                <a:close/>
                <a:moveTo>
                  <a:pt x="6532781" y="3512544"/>
                </a:moveTo>
                <a:lnTo>
                  <a:pt x="6449966" y="3626550"/>
                </a:lnTo>
                <a:lnTo>
                  <a:pt x="6315953" y="3583047"/>
                </a:lnTo>
                <a:lnTo>
                  <a:pt x="6398790" y="3697084"/>
                </a:lnTo>
                <a:lnTo>
                  <a:pt x="6315953" y="3811001"/>
                </a:lnTo>
                <a:lnTo>
                  <a:pt x="6449943" y="3767466"/>
                </a:lnTo>
                <a:lnTo>
                  <a:pt x="6532781" y="3881503"/>
                </a:lnTo>
                <a:lnTo>
                  <a:pt x="6532781" y="3740498"/>
                </a:lnTo>
                <a:lnTo>
                  <a:pt x="6666892" y="3696963"/>
                </a:lnTo>
                <a:lnTo>
                  <a:pt x="6532781" y="3653428"/>
                </a:lnTo>
                <a:close/>
                <a:moveTo>
                  <a:pt x="4917634" y="3512544"/>
                </a:moveTo>
                <a:lnTo>
                  <a:pt x="4834820" y="3626550"/>
                </a:lnTo>
                <a:lnTo>
                  <a:pt x="4700806" y="3583047"/>
                </a:lnTo>
                <a:lnTo>
                  <a:pt x="4783644" y="3697084"/>
                </a:lnTo>
                <a:lnTo>
                  <a:pt x="4700806" y="3811001"/>
                </a:lnTo>
                <a:lnTo>
                  <a:pt x="4834797" y="3767466"/>
                </a:lnTo>
                <a:lnTo>
                  <a:pt x="4917634" y="3881503"/>
                </a:lnTo>
                <a:lnTo>
                  <a:pt x="4917634" y="3740498"/>
                </a:lnTo>
                <a:lnTo>
                  <a:pt x="5051746" y="3696963"/>
                </a:lnTo>
                <a:lnTo>
                  <a:pt x="4917634" y="3653428"/>
                </a:lnTo>
                <a:close/>
                <a:moveTo>
                  <a:pt x="8954049" y="3497307"/>
                </a:moveTo>
                <a:lnTo>
                  <a:pt x="8719202" y="3573614"/>
                </a:lnTo>
                <a:lnTo>
                  <a:pt x="8719202" y="3573735"/>
                </a:lnTo>
                <a:lnTo>
                  <a:pt x="8629472" y="3697205"/>
                </a:lnTo>
                <a:lnTo>
                  <a:pt x="8719202" y="3820675"/>
                </a:lnTo>
                <a:lnTo>
                  <a:pt x="8864319" y="3867838"/>
                </a:lnTo>
                <a:lnTo>
                  <a:pt x="8954049" y="3744368"/>
                </a:lnTo>
                <a:close/>
                <a:moveTo>
                  <a:pt x="7339145" y="3497307"/>
                </a:moveTo>
                <a:lnTo>
                  <a:pt x="7104297" y="3573614"/>
                </a:lnTo>
                <a:lnTo>
                  <a:pt x="7104419" y="3573735"/>
                </a:lnTo>
                <a:lnTo>
                  <a:pt x="7014688" y="3697205"/>
                </a:lnTo>
                <a:lnTo>
                  <a:pt x="7104297" y="3820675"/>
                </a:lnTo>
                <a:lnTo>
                  <a:pt x="7249414" y="3867838"/>
                </a:lnTo>
                <a:lnTo>
                  <a:pt x="7339145" y="3744368"/>
                </a:lnTo>
                <a:close/>
                <a:moveTo>
                  <a:pt x="5724240" y="3497307"/>
                </a:moveTo>
                <a:lnTo>
                  <a:pt x="5489393" y="3573614"/>
                </a:lnTo>
                <a:lnTo>
                  <a:pt x="5489393" y="3573735"/>
                </a:lnTo>
                <a:lnTo>
                  <a:pt x="5399663" y="3697205"/>
                </a:lnTo>
                <a:lnTo>
                  <a:pt x="5489393" y="3820675"/>
                </a:lnTo>
                <a:lnTo>
                  <a:pt x="5634510" y="3867838"/>
                </a:lnTo>
                <a:lnTo>
                  <a:pt x="5724240" y="3744368"/>
                </a:lnTo>
                <a:close/>
                <a:moveTo>
                  <a:pt x="4109336" y="3497307"/>
                </a:moveTo>
                <a:lnTo>
                  <a:pt x="3874489" y="3573614"/>
                </a:lnTo>
                <a:lnTo>
                  <a:pt x="3874489" y="3573735"/>
                </a:lnTo>
                <a:lnTo>
                  <a:pt x="3784759" y="3697205"/>
                </a:lnTo>
                <a:lnTo>
                  <a:pt x="3874489" y="3820675"/>
                </a:lnTo>
                <a:lnTo>
                  <a:pt x="4019606" y="3867838"/>
                </a:lnTo>
                <a:lnTo>
                  <a:pt x="4109336" y="3744368"/>
                </a:lnTo>
                <a:close/>
                <a:moveTo>
                  <a:pt x="2820701" y="3497186"/>
                </a:moveTo>
                <a:lnTo>
                  <a:pt x="2820701" y="3744247"/>
                </a:lnTo>
                <a:lnTo>
                  <a:pt x="2910432" y="3867717"/>
                </a:lnTo>
                <a:lnTo>
                  <a:pt x="3055548" y="3820554"/>
                </a:lnTo>
                <a:lnTo>
                  <a:pt x="3145279" y="3697084"/>
                </a:lnTo>
                <a:lnTo>
                  <a:pt x="3055548" y="3573614"/>
                </a:lnTo>
                <a:lnTo>
                  <a:pt x="3055548" y="3573493"/>
                </a:lnTo>
                <a:close/>
                <a:moveTo>
                  <a:pt x="1205797" y="3497186"/>
                </a:moveTo>
                <a:lnTo>
                  <a:pt x="1205797" y="3744247"/>
                </a:lnTo>
                <a:lnTo>
                  <a:pt x="1295527" y="3867717"/>
                </a:lnTo>
                <a:cubicBezTo>
                  <a:pt x="1295527" y="3867717"/>
                  <a:pt x="1440644" y="3820554"/>
                  <a:pt x="1440644" y="3820554"/>
                </a:cubicBezTo>
                <a:lnTo>
                  <a:pt x="1530374" y="3697084"/>
                </a:lnTo>
                <a:lnTo>
                  <a:pt x="1440644" y="3573614"/>
                </a:lnTo>
                <a:lnTo>
                  <a:pt x="1440765" y="3573493"/>
                </a:lnTo>
                <a:close/>
                <a:moveTo>
                  <a:pt x="9281044" y="3497065"/>
                </a:moveTo>
                <a:lnTo>
                  <a:pt x="9281044" y="3744126"/>
                </a:lnTo>
                <a:lnTo>
                  <a:pt x="9370775" y="3867596"/>
                </a:lnTo>
                <a:lnTo>
                  <a:pt x="9515892" y="3820433"/>
                </a:lnTo>
                <a:lnTo>
                  <a:pt x="9605622" y="3696963"/>
                </a:lnTo>
                <a:lnTo>
                  <a:pt x="9515892" y="3573493"/>
                </a:lnTo>
                <a:lnTo>
                  <a:pt x="9515892" y="3573372"/>
                </a:lnTo>
                <a:close/>
                <a:moveTo>
                  <a:pt x="7666140" y="3497065"/>
                </a:moveTo>
                <a:lnTo>
                  <a:pt x="7666140" y="3744126"/>
                </a:lnTo>
                <a:lnTo>
                  <a:pt x="7755870" y="3867596"/>
                </a:lnTo>
                <a:lnTo>
                  <a:pt x="7900987" y="3820433"/>
                </a:lnTo>
                <a:lnTo>
                  <a:pt x="7990718" y="3696963"/>
                </a:lnTo>
                <a:lnTo>
                  <a:pt x="7900987" y="3573493"/>
                </a:lnTo>
                <a:lnTo>
                  <a:pt x="7900987" y="3573372"/>
                </a:lnTo>
                <a:close/>
                <a:moveTo>
                  <a:pt x="6051478" y="3497065"/>
                </a:moveTo>
                <a:lnTo>
                  <a:pt x="6051478" y="3744126"/>
                </a:lnTo>
                <a:lnTo>
                  <a:pt x="6141208" y="3867596"/>
                </a:lnTo>
                <a:cubicBezTo>
                  <a:pt x="6141208" y="3867596"/>
                  <a:pt x="6286325" y="3820433"/>
                  <a:pt x="6286325" y="3820433"/>
                </a:cubicBezTo>
                <a:lnTo>
                  <a:pt x="6376055" y="3696963"/>
                </a:lnTo>
                <a:lnTo>
                  <a:pt x="6286325" y="3573493"/>
                </a:lnTo>
                <a:lnTo>
                  <a:pt x="6286446" y="3573372"/>
                </a:lnTo>
                <a:close/>
                <a:moveTo>
                  <a:pt x="4436332" y="3497065"/>
                </a:moveTo>
                <a:lnTo>
                  <a:pt x="4436332" y="3744126"/>
                </a:lnTo>
                <a:lnTo>
                  <a:pt x="4526062" y="3867596"/>
                </a:lnTo>
                <a:lnTo>
                  <a:pt x="4671178" y="3820433"/>
                </a:lnTo>
                <a:lnTo>
                  <a:pt x="4760909" y="3696963"/>
                </a:lnTo>
                <a:lnTo>
                  <a:pt x="4671178" y="3573493"/>
                </a:lnTo>
                <a:lnTo>
                  <a:pt x="4671299" y="3573372"/>
                </a:lnTo>
                <a:close/>
                <a:moveTo>
                  <a:pt x="2494431" y="3497065"/>
                </a:moveTo>
                <a:lnTo>
                  <a:pt x="2259463" y="3573372"/>
                </a:lnTo>
                <a:lnTo>
                  <a:pt x="2259585" y="3573493"/>
                </a:lnTo>
                <a:lnTo>
                  <a:pt x="2169854" y="3696963"/>
                </a:lnTo>
                <a:lnTo>
                  <a:pt x="2259585" y="3820433"/>
                </a:lnTo>
                <a:lnTo>
                  <a:pt x="2404701" y="3867596"/>
                </a:lnTo>
                <a:lnTo>
                  <a:pt x="2494431" y="3744126"/>
                </a:lnTo>
                <a:close/>
                <a:moveTo>
                  <a:pt x="879527" y="3497065"/>
                </a:moveTo>
                <a:lnTo>
                  <a:pt x="644559" y="3573372"/>
                </a:lnTo>
                <a:lnTo>
                  <a:pt x="644680" y="3573493"/>
                </a:lnTo>
                <a:lnTo>
                  <a:pt x="554950" y="3696963"/>
                </a:lnTo>
                <a:lnTo>
                  <a:pt x="644680" y="3820433"/>
                </a:lnTo>
                <a:lnTo>
                  <a:pt x="789796" y="3867596"/>
                </a:lnTo>
                <a:lnTo>
                  <a:pt x="879527" y="3744126"/>
                </a:lnTo>
                <a:close/>
                <a:moveTo>
                  <a:pt x="9179947" y="3464414"/>
                </a:moveTo>
                <a:lnTo>
                  <a:pt x="9128793" y="3534916"/>
                </a:lnTo>
                <a:lnTo>
                  <a:pt x="9262905" y="3719456"/>
                </a:lnTo>
                <a:lnTo>
                  <a:pt x="9262905" y="3491382"/>
                </a:lnTo>
                <a:lnTo>
                  <a:pt x="9180068" y="3464414"/>
                </a:lnTo>
                <a:close/>
                <a:moveTo>
                  <a:pt x="7564922" y="3464414"/>
                </a:moveTo>
                <a:lnTo>
                  <a:pt x="7513768" y="3534916"/>
                </a:lnTo>
                <a:lnTo>
                  <a:pt x="7647880" y="3719456"/>
                </a:lnTo>
                <a:lnTo>
                  <a:pt x="7647880" y="3491382"/>
                </a:lnTo>
                <a:lnTo>
                  <a:pt x="7565043" y="3464414"/>
                </a:lnTo>
                <a:close/>
                <a:moveTo>
                  <a:pt x="5950138" y="3464414"/>
                </a:moveTo>
                <a:lnTo>
                  <a:pt x="5898985" y="3534916"/>
                </a:lnTo>
                <a:lnTo>
                  <a:pt x="6033097" y="3719456"/>
                </a:lnTo>
                <a:lnTo>
                  <a:pt x="6033097" y="3491382"/>
                </a:lnTo>
                <a:lnTo>
                  <a:pt x="5950259" y="3464414"/>
                </a:lnTo>
                <a:close/>
                <a:moveTo>
                  <a:pt x="4335234" y="3464414"/>
                </a:moveTo>
                <a:lnTo>
                  <a:pt x="4284080" y="3534916"/>
                </a:lnTo>
                <a:lnTo>
                  <a:pt x="4418192" y="3719456"/>
                </a:lnTo>
                <a:lnTo>
                  <a:pt x="4418192" y="3491382"/>
                </a:lnTo>
                <a:lnTo>
                  <a:pt x="4335355" y="3464414"/>
                </a:lnTo>
                <a:close/>
                <a:moveTo>
                  <a:pt x="1104699" y="3464414"/>
                </a:moveTo>
                <a:lnTo>
                  <a:pt x="1053546" y="3534916"/>
                </a:lnTo>
                <a:lnTo>
                  <a:pt x="1187657" y="3719456"/>
                </a:lnTo>
                <a:lnTo>
                  <a:pt x="1187657" y="3491382"/>
                </a:lnTo>
                <a:lnTo>
                  <a:pt x="1104820" y="3464414"/>
                </a:lnTo>
                <a:close/>
                <a:moveTo>
                  <a:pt x="9055146" y="3464293"/>
                </a:moveTo>
                <a:lnTo>
                  <a:pt x="8972309" y="3491261"/>
                </a:lnTo>
                <a:lnTo>
                  <a:pt x="8972309" y="3719335"/>
                </a:lnTo>
                <a:lnTo>
                  <a:pt x="9106421" y="3534796"/>
                </a:lnTo>
                <a:lnTo>
                  <a:pt x="9055267" y="3464293"/>
                </a:lnTo>
                <a:close/>
                <a:moveTo>
                  <a:pt x="7440242" y="3464293"/>
                </a:moveTo>
                <a:lnTo>
                  <a:pt x="7357405" y="3491261"/>
                </a:lnTo>
                <a:lnTo>
                  <a:pt x="7357405" y="3719335"/>
                </a:lnTo>
                <a:lnTo>
                  <a:pt x="7491517" y="3534796"/>
                </a:lnTo>
                <a:lnTo>
                  <a:pt x="7440364" y="3464293"/>
                </a:lnTo>
                <a:close/>
                <a:moveTo>
                  <a:pt x="5825338" y="3464293"/>
                </a:moveTo>
                <a:lnTo>
                  <a:pt x="5742501" y="3491261"/>
                </a:lnTo>
                <a:lnTo>
                  <a:pt x="5742501" y="3719335"/>
                </a:lnTo>
                <a:lnTo>
                  <a:pt x="5876613" y="3534796"/>
                </a:lnTo>
                <a:lnTo>
                  <a:pt x="5825459" y="3464293"/>
                </a:lnTo>
                <a:close/>
                <a:moveTo>
                  <a:pt x="4210434" y="3464293"/>
                </a:moveTo>
                <a:lnTo>
                  <a:pt x="4127596" y="3491261"/>
                </a:lnTo>
                <a:lnTo>
                  <a:pt x="4127596" y="3719335"/>
                </a:lnTo>
                <a:lnTo>
                  <a:pt x="4261708" y="3534796"/>
                </a:lnTo>
                <a:lnTo>
                  <a:pt x="4210554" y="3464293"/>
                </a:lnTo>
                <a:close/>
                <a:moveTo>
                  <a:pt x="980020" y="3464293"/>
                </a:moveTo>
                <a:lnTo>
                  <a:pt x="897183" y="3491261"/>
                </a:lnTo>
                <a:lnTo>
                  <a:pt x="897183" y="3719335"/>
                </a:lnTo>
                <a:lnTo>
                  <a:pt x="1031294" y="3534796"/>
                </a:lnTo>
                <a:lnTo>
                  <a:pt x="980141" y="3464293"/>
                </a:lnTo>
                <a:close/>
                <a:moveTo>
                  <a:pt x="2720087" y="3464172"/>
                </a:moveTo>
                <a:lnTo>
                  <a:pt x="2668934" y="3534675"/>
                </a:lnTo>
                <a:lnTo>
                  <a:pt x="2803046" y="3719214"/>
                </a:lnTo>
                <a:lnTo>
                  <a:pt x="2803046" y="3491140"/>
                </a:lnTo>
                <a:lnTo>
                  <a:pt x="2720208" y="3464172"/>
                </a:lnTo>
                <a:close/>
                <a:moveTo>
                  <a:pt x="2595408" y="3464051"/>
                </a:moveTo>
                <a:lnTo>
                  <a:pt x="2512571" y="3491019"/>
                </a:lnTo>
                <a:lnTo>
                  <a:pt x="2512571" y="3719093"/>
                </a:lnTo>
                <a:lnTo>
                  <a:pt x="2646683" y="3534554"/>
                </a:lnTo>
                <a:lnTo>
                  <a:pt x="2595529" y="3464051"/>
                </a:lnTo>
                <a:close/>
                <a:moveTo>
                  <a:pt x="1288392" y="3364405"/>
                </a:moveTo>
                <a:lnTo>
                  <a:pt x="1288486" y="3364534"/>
                </a:lnTo>
                <a:lnTo>
                  <a:pt x="1205676" y="3391372"/>
                </a:lnTo>
                <a:lnTo>
                  <a:pt x="1205676" y="3478442"/>
                </a:lnTo>
                <a:lnTo>
                  <a:pt x="1422504" y="3548944"/>
                </a:lnTo>
                <a:lnTo>
                  <a:pt x="1288486" y="3364534"/>
                </a:lnTo>
                <a:lnTo>
                  <a:pt x="1288513" y="3364525"/>
                </a:lnTo>
                <a:close/>
                <a:moveTo>
                  <a:pt x="8871212" y="3364163"/>
                </a:moveTo>
                <a:lnTo>
                  <a:pt x="8737100" y="3548703"/>
                </a:lnTo>
                <a:lnTo>
                  <a:pt x="8954049" y="3478200"/>
                </a:lnTo>
                <a:lnTo>
                  <a:pt x="8954049" y="3391130"/>
                </a:lnTo>
                <a:lnTo>
                  <a:pt x="8871212" y="3364284"/>
                </a:lnTo>
                <a:close/>
                <a:moveTo>
                  <a:pt x="7256307" y="3364163"/>
                </a:moveTo>
                <a:lnTo>
                  <a:pt x="7122196" y="3548703"/>
                </a:lnTo>
                <a:lnTo>
                  <a:pt x="7339145" y="3478200"/>
                </a:lnTo>
                <a:lnTo>
                  <a:pt x="7339145" y="3391130"/>
                </a:lnTo>
                <a:lnTo>
                  <a:pt x="7256307" y="3364284"/>
                </a:lnTo>
                <a:close/>
                <a:moveTo>
                  <a:pt x="5641403" y="3364163"/>
                </a:moveTo>
                <a:lnTo>
                  <a:pt x="5507291" y="3548703"/>
                </a:lnTo>
                <a:lnTo>
                  <a:pt x="5724240" y="3478200"/>
                </a:lnTo>
                <a:lnTo>
                  <a:pt x="5724240" y="3391130"/>
                </a:lnTo>
                <a:lnTo>
                  <a:pt x="5641403" y="3364284"/>
                </a:lnTo>
                <a:close/>
                <a:moveTo>
                  <a:pt x="4026498" y="3364163"/>
                </a:moveTo>
                <a:lnTo>
                  <a:pt x="3892387" y="3548703"/>
                </a:lnTo>
                <a:lnTo>
                  <a:pt x="4109336" y="3478200"/>
                </a:lnTo>
                <a:lnTo>
                  <a:pt x="4109336" y="3391130"/>
                </a:lnTo>
                <a:lnTo>
                  <a:pt x="4026498" y="3364284"/>
                </a:lnTo>
                <a:close/>
                <a:moveTo>
                  <a:pt x="9363761" y="3364042"/>
                </a:moveTo>
                <a:lnTo>
                  <a:pt x="9363855" y="3364172"/>
                </a:lnTo>
                <a:lnTo>
                  <a:pt x="9281044" y="3391009"/>
                </a:lnTo>
                <a:lnTo>
                  <a:pt x="9281044" y="3478079"/>
                </a:lnTo>
                <a:lnTo>
                  <a:pt x="9497873" y="3548581"/>
                </a:lnTo>
                <a:lnTo>
                  <a:pt x="9363855" y="3364172"/>
                </a:lnTo>
                <a:lnTo>
                  <a:pt x="9363882" y="3364163"/>
                </a:lnTo>
                <a:close/>
                <a:moveTo>
                  <a:pt x="7748736" y="3364042"/>
                </a:moveTo>
                <a:lnTo>
                  <a:pt x="7748830" y="3364172"/>
                </a:lnTo>
                <a:lnTo>
                  <a:pt x="7666019" y="3391009"/>
                </a:lnTo>
                <a:lnTo>
                  <a:pt x="7666019" y="3478079"/>
                </a:lnTo>
                <a:lnTo>
                  <a:pt x="7882847" y="3548581"/>
                </a:lnTo>
                <a:lnTo>
                  <a:pt x="7748830" y="3364172"/>
                </a:lnTo>
                <a:lnTo>
                  <a:pt x="7748857" y="3364163"/>
                </a:lnTo>
                <a:close/>
                <a:moveTo>
                  <a:pt x="6134073" y="3364042"/>
                </a:moveTo>
                <a:lnTo>
                  <a:pt x="6134167" y="3364172"/>
                </a:lnTo>
                <a:lnTo>
                  <a:pt x="6051357" y="3391009"/>
                </a:lnTo>
                <a:lnTo>
                  <a:pt x="6051357" y="3478079"/>
                </a:lnTo>
                <a:lnTo>
                  <a:pt x="6268185" y="3548581"/>
                </a:lnTo>
                <a:lnTo>
                  <a:pt x="6134167" y="3364172"/>
                </a:lnTo>
                <a:lnTo>
                  <a:pt x="6134194" y="3364163"/>
                </a:lnTo>
                <a:close/>
                <a:moveTo>
                  <a:pt x="4519048" y="3364042"/>
                </a:moveTo>
                <a:lnTo>
                  <a:pt x="4519143" y="3364172"/>
                </a:lnTo>
                <a:lnTo>
                  <a:pt x="4436332" y="3391009"/>
                </a:lnTo>
                <a:lnTo>
                  <a:pt x="4436332" y="3478079"/>
                </a:lnTo>
                <a:lnTo>
                  <a:pt x="4653160" y="3548581"/>
                </a:lnTo>
                <a:lnTo>
                  <a:pt x="4519143" y="3364172"/>
                </a:lnTo>
                <a:lnTo>
                  <a:pt x="4519169" y="3364163"/>
                </a:lnTo>
                <a:close/>
                <a:moveTo>
                  <a:pt x="2411473" y="3363921"/>
                </a:moveTo>
                <a:lnTo>
                  <a:pt x="2277361" y="3548461"/>
                </a:lnTo>
                <a:lnTo>
                  <a:pt x="2494310" y="3477958"/>
                </a:lnTo>
                <a:lnTo>
                  <a:pt x="2494310" y="3390889"/>
                </a:lnTo>
                <a:lnTo>
                  <a:pt x="2411473" y="3364042"/>
                </a:lnTo>
                <a:close/>
                <a:moveTo>
                  <a:pt x="796569" y="3363921"/>
                </a:moveTo>
                <a:lnTo>
                  <a:pt x="662457" y="3548461"/>
                </a:lnTo>
                <a:lnTo>
                  <a:pt x="879406" y="3477958"/>
                </a:lnTo>
                <a:lnTo>
                  <a:pt x="879406" y="3390889"/>
                </a:lnTo>
                <a:lnTo>
                  <a:pt x="796569" y="3364042"/>
                </a:lnTo>
                <a:close/>
                <a:moveTo>
                  <a:pt x="2903902" y="3363800"/>
                </a:moveTo>
                <a:lnTo>
                  <a:pt x="2903996" y="3363930"/>
                </a:lnTo>
                <a:lnTo>
                  <a:pt x="2821185" y="3390767"/>
                </a:lnTo>
                <a:lnTo>
                  <a:pt x="2821185" y="3477837"/>
                </a:lnTo>
                <a:lnTo>
                  <a:pt x="3038013" y="3548340"/>
                </a:lnTo>
                <a:lnTo>
                  <a:pt x="2903996" y="3363930"/>
                </a:lnTo>
                <a:lnTo>
                  <a:pt x="2904022" y="3363921"/>
                </a:lnTo>
                <a:close/>
                <a:moveTo>
                  <a:pt x="9925725" y="3287977"/>
                </a:moveTo>
                <a:cubicBezTo>
                  <a:pt x="9925725" y="3287977"/>
                  <a:pt x="9780487" y="3487875"/>
                  <a:pt x="9780487" y="3487875"/>
                </a:cubicBezTo>
                <a:lnTo>
                  <a:pt x="9780487" y="3640489"/>
                </a:lnTo>
                <a:lnTo>
                  <a:pt x="9925725" y="3687651"/>
                </a:lnTo>
                <a:lnTo>
                  <a:pt x="10070962" y="3640489"/>
                </a:lnTo>
                <a:lnTo>
                  <a:pt x="10070962" y="3487875"/>
                </a:lnTo>
                <a:lnTo>
                  <a:pt x="9925725" y="3288098"/>
                </a:lnTo>
                <a:close/>
                <a:moveTo>
                  <a:pt x="8310578" y="3287977"/>
                </a:moveTo>
                <a:cubicBezTo>
                  <a:pt x="8310578" y="3287977"/>
                  <a:pt x="8165341" y="3487875"/>
                  <a:pt x="8165341" y="3487875"/>
                </a:cubicBezTo>
                <a:lnTo>
                  <a:pt x="8165341" y="3640489"/>
                </a:lnTo>
                <a:lnTo>
                  <a:pt x="8310578" y="3687651"/>
                </a:lnTo>
                <a:lnTo>
                  <a:pt x="8455815" y="3640489"/>
                </a:lnTo>
                <a:lnTo>
                  <a:pt x="8455815" y="3487875"/>
                </a:lnTo>
                <a:lnTo>
                  <a:pt x="8310578" y="3288098"/>
                </a:lnTo>
                <a:close/>
                <a:moveTo>
                  <a:pt x="6695916" y="3287977"/>
                </a:moveTo>
                <a:cubicBezTo>
                  <a:pt x="6695916" y="3287977"/>
                  <a:pt x="6550679" y="3487875"/>
                  <a:pt x="6550679" y="3487875"/>
                </a:cubicBezTo>
                <a:lnTo>
                  <a:pt x="6550679" y="3640489"/>
                </a:lnTo>
                <a:lnTo>
                  <a:pt x="6695916" y="3687651"/>
                </a:lnTo>
                <a:lnTo>
                  <a:pt x="6841154" y="3640489"/>
                </a:lnTo>
                <a:lnTo>
                  <a:pt x="6841154" y="3487875"/>
                </a:lnTo>
                <a:lnTo>
                  <a:pt x="6695916" y="3288098"/>
                </a:lnTo>
                <a:close/>
                <a:moveTo>
                  <a:pt x="5079560" y="3287856"/>
                </a:moveTo>
                <a:cubicBezTo>
                  <a:pt x="5079560" y="3287856"/>
                  <a:pt x="4934323" y="3487754"/>
                  <a:pt x="4934323" y="3487754"/>
                </a:cubicBezTo>
                <a:lnTo>
                  <a:pt x="4934323" y="3640368"/>
                </a:lnTo>
                <a:lnTo>
                  <a:pt x="5079560" y="3687531"/>
                </a:lnTo>
                <a:lnTo>
                  <a:pt x="5224798" y="3640368"/>
                </a:lnTo>
                <a:lnTo>
                  <a:pt x="5224798" y="3487754"/>
                </a:lnTo>
                <a:lnTo>
                  <a:pt x="5079560" y="3287977"/>
                </a:lnTo>
                <a:close/>
                <a:moveTo>
                  <a:pt x="3464656" y="3287856"/>
                </a:moveTo>
                <a:cubicBezTo>
                  <a:pt x="3464656" y="3287856"/>
                  <a:pt x="3319418" y="3487754"/>
                  <a:pt x="3319418" y="3487754"/>
                </a:cubicBezTo>
                <a:lnTo>
                  <a:pt x="3319418" y="3640368"/>
                </a:lnTo>
                <a:lnTo>
                  <a:pt x="3464656" y="3687531"/>
                </a:lnTo>
                <a:lnTo>
                  <a:pt x="3609893" y="3640368"/>
                </a:lnTo>
                <a:lnTo>
                  <a:pt x="3609893" y="3487754"/>
                </a:lnTo>
                <a:lnTo>
                  <a:pt x="3464656" y="3287977"/>
                </a:lnTo>
                <a:close/>
                <a:moveTo>
                  <a:pt x="1849751" y="3287856"/>
                </a:moveTo>
                <a:cubicBezTo>
                  <a:pt x="1849751" y="3287856"/>
                  <a:pt x="1704514" y="3487754"/>
                  <a:pt x="1704514" y="3487754"/>
                </a:cubicBezTo>
                <a:lnTo>
                  <a:pt x="1704514" y="3640368"/>
                </a:lnTo>
                <a:lnTo>
                  <a:pt x="1849751" y="3687531"/>
                </a:lnTo>
                <a:lnTo>
                  <a:pt x="1994989" y="3640368"/>
                </a:lnTo>
                <a:lnTo>
                  <a:pt x="1994989" y="3487754"/>
                </a:lnTo>
                <a:lnTo>
                  <a:pt x="1849751" y="3287977"/>
                </a:lnTo>
                <a:close/>
                <a:moveTo>
                  <a:pt x="234847" y="3287856"/>
                </a:moveTo>
                <a:cubicBezTo>
                  <a:pt x="234847" y="3287856"/>
                  <a:pt x="89609" y="3487754"/>
                  <a:pt x="89609" y="3487754"/>
                </a:cubicBezTo>
                <a:lnTo>
                  <a:pt x="89609" y="3640368"/>
                </a:lnTo>
                <a:lnTo>
                  <a:pt x="234847" y="3687531"/>
                </a:lnTo>
                <a:lnTo>
                  <a:pt x="380084" y="3640368"/>
                </a:lnTo>
                <a:lnTo>
                  <a:pt x="380084" y="3487754"/>
                </a:lnTo>
                <a:lnTo>
                  <a:pt x="234847" y="3287977"/>
                </a:lnTo>
                <a:close/>
                <a:moveTo>
                  <a:pt x="8618105" y="3282293"/>
                </a:moveTo>
                <a:lnTo>
                  <a:pt x="8618105" y="3282414"/>
                </a:lnTo>
                <a:lnTo>
                  <a:pt x="8472867" y="3329577"/>
                </a:lnTo>
                <a:lnTo>
                  <a:pt x="8472867" y="3482191"/>
                </a:lnTo>
                <a:lnTo>
                  <a:pt x="8562597" y="3605661"/>
                </a:lnTo>
                <a:lnTo>
                  <a:pt x="8707835" y="3558498"/>
                </a:lnTo>
                <a:lnTo>
                  <a:pt x="8852951" y="3358600"/>
                </a:lnTo>
                <a:close/>
                <a:moveTo>
                  <a:pt x="7003200" y="3282293"/>
                </a:moveTo>
                <a:lnTo>
                  <a:pt x="7003200" y="3282414"/>
                </a:lnTo>
                <a:lnTo>
                  <a:pt x="6857962" y="3329577"/>
                </a:lnTo>
                <a:lnTo>
                  <a:pt x="6857962" y="3482191"/>
                </a:lnTo>
                <a:lnTo>
                  <a:pt x="6947693" y="3605661"/>
                </a:lnTo>
                <a:lnTo>
                  <a:pt x="7092931" y="3558498"/>
                </a:lnTo>
                <a:lnTo>
                  <a:pt x="7238047" y="3358600"/>
                </a:lnTo>
                <a:close/>
                <a:moveTo>
                  <a:pt x="5388296" y="3282293"/>
                </a:moveTo>
                <a:lnTo>
                  <a:pt x="5388416" y="3282414"/>
                </a:lnTo>
                <a:lnTo>
                  <a:pt x="5243179" y="3329577"/>
                </a:lnTo>
                <a:lnTo>
                  <a:pt x="5243179" y="3482191"/>
                </a:lnTo>
                <a:lnTo>
                  <a:pt x="5332909" y="3605661"/>
                </a:lnTo>
                <a:lnTo>
                  <a:pt x="5478147" y="3558498"/>
                </a:lnTo>
                <a:lnTo>
                  <a:pt x="5623263" y="3358600"/>
                </a:lnTo>
                <a:close/>
                <a:moveTo>
                  <a:pt x="3773391" y="3282293"/>
                </a:moveTo>
                <a:lnTo>
                  <a:pt x="3773391" y="3282414"/>
                </a:lnTo>
                <a:lnTo>
                  <a:pt x="3628154" y="3329577"/>
                </a:lnTo>
                <a:lnTo>
                  <a:pt x="3628154" y="3482191"/>
                </a:lnTo>
                <a:lnTo>
                  <a:pt x="3717884" y="3605661"/>
                </a:lnTo>
                <a:lnTo>
                  <a:pt x="3863122" y="3558498"/>
                </a:lnTo>
                <a:lnTo>
                  <a:pt x="4008238" y="3358600"/>
                </a:lnTo>
                <a:close/>
                <a:moveTo>
                  <a:pt x="2158366" y="3282051"/>
                </a:moveTo>
                <a:lnTo>
                  <a:pt x="2158366" y="3282172"/>
                </a:lnTo>
                <a:lnTo>
                  <a:pt x="2013128" y="3329335"/>
                </a:lnTo>
                <a:lnTo>
                  <a:pt x="2013128" y="3481949"/>
                </a:lnTo>
                <a:lnTo>
                  <a:pt x="2102859" y="3605419"/>
                </a:lnTo>
                <a:lnTo>
                  <a:pt x="2248096" y="3558256"/>
                </a:lnTo>
                <a:lnTo>
                  <a:pt x="2393212" y="3358358"/>
                </a:lnTo>
                <a:close/>
                <a:moveTo>
                  <a:pt x="543461" y="3282051"/>
                </a:moveTo>
                <a:lnTo>
                  <a:pt x="543582" y="3282172"/>
                </a:lnTo>
                <a:lnTo>
                  <a:pt x="398345" y="3329335"/>
                </a:lnTo>
                <a:lnTo>
                  <a:pt x="398345" y="3481949"/>
                </a:lnTo>
                <a:lnTo>
                  <a:pt x="488075" y="3605419"/>
                </a:lnTo>
                <a:lnTo>
                  <a:pt x="633312" y="3558256"/>
                </a:lnTo>
                <a:lnTo>
                  <a:pt x="778429" y="3358358"/>
                </a:lnTo>
                <a:close/>
                <a:moveTo>
                  <a:pt x="3156646" y="3281809"/>
                </a:moveTo>
                <a:lnTo>
                  <a:pt x="2921678" y="3358116"/>
                </a:lnTo>
                <a:lnTo>
                  <a:pt x="3066916" y="3558014"/>
                </a:lnTo>
                <a:lnTo>
                  <a:pt x="3212153" y="3605177"/>
                </a:lnTo>
                <a:lnTo>
                  <a:pt x="3301884" y="3481707"/>
                </a:lnTo>
                <a:lnTo>
                  <a:pt x="3301884" y="3329093"/>
                </a:lnTo>
                <a:lnTo>
                  <a:pt x="3156646" y="3281930"/>
                </a:lnTo>
                <a:close/>
                <a:moveTo>
                  <a:pt x="1541742" y="3281809"/>
                </a:moveTo>
                <a:lnTo>
                  <a:pt x="1306774" y="3358116"/>
                </a:lnTo>
                <a:lnTo>
                  <a:pt x="1452011" y="3558014"/>
                </a:lnTo>
                <a:lnTo>
                  <a:pt x="1597249" y="3605177"/>
                </a:lnTo>
                <a:lnTo>
                  <a:pt x="1686979" y="3481707"/>
                </a:lnTo>
                <a:lnTo>
                  <a:pt x="1686979" y="3329093"/>
                </a:lnTo>
                <a:lnTo>
                  <a:pt x="1541742" y="3281930"/>
                </a:lnTo>
                <a:close/>
                <a:moveTo>
                  <a:pt x="9616989" y="3281688"/>
                </a:moveTo>
                <a:lnTo>
                  <a:pt x="9382022" y="3357995"/>
                </a:lnTo>
                <a:lnTo>
                  <a:pt x="9527259" y="3557893"/>
                </a:lnTo>
                <a:lnTo>
                  <a:pt x="9672497" y="3605056"/>
                </a:lnTo>
                <a:lnTo>
                  <a:pt x="9762227" y="3481586"/>
                </a:lnTo>
                <a:lnTo>
                  <a:pt x="9762227" y="3328972"/>
                </a:lnTo>
                <a:lnTo>
                  <a:pt x="9616989" y="3281809"/>
                </a:lnTo>
                <a:close/>
                <a:moveTo>
                  <a:pt x="8002085" y="3281688"/>
                </a:moveTo>
                <a:lnTo>
                  <a:pt x="7767118" y="3357995"/>
                </a:lnTo>
                <a:lnTo>
                  <a:pt x="7912354" y="3557893"/>
                </a:lnTo>
                <a:lnTo>
                  <a:pt x="8057592" y="3605056"/>
                </a:lnTo>
                <a:lnTo>
                  <a:pt x="8147322" y="3481586"/>
                </a:lnTo>
                <a:lnTo>
                  <a:pt x="8147322" y="3328972"/>
                </a:lnTo>
                <a:lnTo>
                  <a:pt x="8002085" y="3281809"/>
                </a:lnTo>
                <a:close/>
                <a:moveTo>
                  <a:pt x="6387423" y="3281688"/>
                </a:moveTo>
                <a:lnTo>
                  <a:pt x="6152455" y="3357995"/>
                </a:lnTo>
                <a:lnTo>
                  <a:pt x="6297692" y="3557893"/>
                </a:lnTo>
                <a:lnTo>
                  <a:pt x="6442930" y="3605056"/>
                </a:lnTo>
                <a:lnTo>
                  <a:pt x="6532660" y="3481586"/>
                </a:lnTo>
                <a:lnTo>
                  <a:pt x="6532660" y="3328972"/>
                </a:lnTo>
                <a:lnTo>
                  <a:pt x="6387423" y="3281809"/>
                </a:lnTo>
                <a:close/>
                <a:moveTo>
                  <a:pt x="4772276" y="3281688"/>
                </a:moveTo>
                <a:lnTo>
                  <a:pt x="4537309" y="3357995"/>
                </a:lnTo>
                <a:lnTo>
                  <a:pt x="4682546" y="3557893"/>
                </a:lnTo>
                <a:lnTo>
                  <a:pt x="4827783" y="3605056"/>
                </a:lnTo>
                <a:lnTo>
                  <a:pt x="4917514" y="3481586"/>
                </a:lnTo>
                <a:lnTo>
                  <a:pt x="4917514" y="3328972"/>
                </a:lnTo>
                <a:lnTo>
                  <a:pt x="4772276" y="3281809"/>
                </a:lnTo>
                <a:close/>
                <a:moveTo>
                  <a:pt x="2910311" y="3202358"/>
                </a:moveTo>
                <a:lnTo>
                  <a:pt x="2859157" y="3272739"/>
                </a:lnTo>
                <a:lnTo>
                  <a:pt x="2859157" y="3272860"/>
                </a:lnTo>
                <a:lnTo>
                  <a:pt x="2910311" y="3343363"/>
                </a:lnTo>
                <a:cubicBezTo>
                  <a:pt x="2910311" y="3343363"/>
                  <a:pt x="3127260" y="3272739"/>
                  <a:pt x="3127260" y="3272739"/>
                </a:cubicBezTo>
                <a:lnTo>
                  <a:pt x="3127018" y="3272739"/>
                </a:lnTo>
                <a:close/>
                <a:moveTo>
                  <a:pt x="1295406" y="3202358"/>
                </a:moveTo>
                <a:lnTo>
                  <a:pt x="1244253" y="3272739"/>
                </a:lnTo>
                <a:lnTo>
                  <a:pt x="1244253" y="3272860"/>
                </a:lnTo>
                <a:lnTo>
                  <a:pt x="1295406" y="3343363"/>
                </a:lnTo>
                <a:cubicBezTo>
                  <a:pt x="1295406" y="3343363"/>
                  <a:pt x="1512355" y="3272739"/>
                  <a:pt x="1512355" y="3272739"/>
                </a:cubicBezTo>
                <a:lnTo>
                  <a:pt x="1512114" y="3272739"/>
                </a:lnTo>
                <a:close/>
                <a:moveTo>
                  <a:pt x="9370654" y="3202237"/>
                </a:moveTo>
                <a:lnTo>
                  <a:pt x="9319501" y="3272618"/>
                </a:lnTo>
                <a:lnTo>
                  <a:pt x="9319501" y="3272739"/>
                </a:lnTo>
                <a:lnTo>
                  <a:pt x="9370654" y="3343242"/>
                </a:lnTo>
                <a:cubicBezTo>
                  <a:pt x="9370654" y="3343242"/>
                  <a:pt x="9587603" y="3272618"/>
                  <a:pt x="9587603" y="3272618"/>
                </a:cubicBezTo>
                <a:lnTo>
                  <a:pt x="9587361" y="3272618"/>
                </a:lnTo>
                <a:close/>
                <a:moveTo>
                  <a:pt x="8864198" y="3202237"/>
                </a:moveTo>
                <a:lnTo>
                  <a:pt x="8647491" y="3272618"/>
                </a:lnTo>
                <a:lnTo>
                  <a:pt x="8647612" y="3272739"/>
                </a:lnTo>
                <a:lnTo>
                  <a:pt x="8647369" y="3272739"/>
                </a:lnTo>
                <a:lnTo>
                  <a:pt x="8864198" y="3343242"/>
                </a:lnTo>
                <a:cubicBezTo>
                  <a:pt x="8864198" y="3343242"/>
                  <a:pt x="8915351" y="3272618"/>
                  <a:pt x="8915351" y="3272618"/>
                </a:cubicBezTo>
                <a:close/>
                <a:moveTo>
                  <a:pt x="7755750" y="3202237"/>
                </a:moveTo>
                <a:lnTo>
                  <a:pt x="7704596" y="3272618"/>
                </a:lnTo>
                <a:lnTo>
                  <a:pt x="7704596" y="3272739"/>
                </a:lnTo>
                <a:lnTo>
                  <a:pt x="7755750" y="3343242"/>
                </a:lnTo>
                <a:cubicBezTo>
                  <a:pt x="7755750" y="3343242"/>
                  <a:pt x="7972699" y="3272618"/>
                  <a:pt x="7972699" y="3272618"/>
                </a:cubicBezTo>
                <a:lnTo>
                  <a:pt x="7972457" y="3272618"/>
                </a:lnTo>
                <a:close/>
                <a:moveTo>
                  <a:pt x="7249294" y="3202237"/>
                </a:moveTo>
                <a:lnTo>
                  <a:pt x="7032586" y="3272618"/>
                </a:lnTo>
                <a:lnTo>
                  <a:pt x="7032707" y="3272739"/>
                </a:lnTo>
                <a:lnTo>
                  <a:pt x="7032466" y="3272739"/>
                </a:lnTo>
                <a:lnTo>
                  <a:pt x="7249294" y="3343242"/>
                </a:lnTo>
                <a:cubicBezTo>
                  <a:pt x="7249294" y="3343242"/>
                  <a:pt x="7300447" y="3272618"/>
                  <a:pt x="7300447" y="3272618"/>
                </a:cubicBezTo>
                <a:close/>
                <a:moveTo>
                  <a:pt x="6141087" y="3202237"/>
                </a:moveTo>
                <a:lnTo>
                  <a:pt x="6089934" y="3272618"/>
                </a:lnTo>
                <a:lnTo>
                  <a:pt x="6089934" y="3272739"/>
                </a:lnTo>
                <a:lnTo>
                  <a:pt x="6141087" y="3343242"/>
                </a:lnTo>
                <a:cubicBezTo>
                  <a:pt x="6141087" y="3343242"/>
                  <a:pt x="6358037" y="3272618"/>
                  <a:pt x="6358037" y="3272618"/>
                </a:cubicBezTo>
                <a:lnTo>
                  <a:pt x="6357794" y="3272618"/>
                </a:lnTo>
                <a:close/>
                <a:moveTo>
                  <a:pt x="5634389" y="3202237"/>
                </a:moveTo>
                <a:lnTo>
                  <a:pt x="5417682" y="3272618"/>
                </a:lnTo>
                <a:lnTo>
                  <a:pt x="5417803" y="3272739"/>
                </a:lnTo>
                <a:lnTo>
                  <a:pt x="5417561" y="3272739"/>
                </a:lnTo>
                <a:lnTo>
                  <a:pt x="5634389" y="3343242"/>
                </a:lnTo>
                <a:cubicBezTo>
                  <a:pt x="5634389" y="3343242"/>
                  <a:pt x="5685542" y="3272618"/>
                  <a:pt x="5685542" y="3272618"/>
                </a:cubicBezTo>
                <a:close/>
                <a:moveTo>
                  <a:pt x="4525941" y="3202237"/>
                </a:moveTo>
                <a:lnTo>
                  <a:pt x="4474787" y="3272618"/>
                </a:lnTo>
                <a:lnTo>
                  <a:pt x="4474787" y="3272739"/>
                </a:lnTo>
                <a:lnTo>
                  <a:pt x="4525941" y="3343242"/>
                </a:lnTo>
                <a:cubicBezTo>
                  <a:pt x="4525941" y="3343242"/>
                  <a:pt x="4742890" y="3272618"/>
                  <a:pt x="4742890" y="3272618"/>
                </a:cubicBezTo>
                <a:lnTo>
                  <a:pt x="4742648" y="3272618"/>
                </a:lnTo>
                <a:close/>
                <a:moveTo>
                  <a:pt x="4019484" y="3202237"/>
                </a:moveTo>
                <a:lnTo>
                  <a:pt x="3802777" y="3272618"/>
                </a:lnTo>
                <a:lnTo>
                  <a:pt x="3802898" y="3272739"/>
                </a:lnTo>
                <a:lnTo>
                  <a:pt x="3802656" y="3272739"/>
                </a:lnTo>
                <a:lnTo>
                  <a:pt x="4019484" y="3343242"/>
                </a:lnTo>
                <a:cubicBezTo>
                  <a:pt x="4019484" y="3343242"/>
                  <a:pt x="4070638" y="3272618"/>
                  <a:pt x="4070638" y="3272618"/>
                </a:cubicBezTo>
                <a:close/>
                <a:moveTo>
                  <a:pt x="2404459" y="3201995"/>
                </a:moveTo>
                <a:lnTo>
                  <a:pt x="2187752" y="3272377"/>
                </a:lnTo>
                <a:lnTo>
                  <a:pt x="2187873" y="3272498"/>
                </a:lnTo>
                <a:lnTo>
                  <a:pt x="2187631" y="3272498"/>
                </a:lnTo>
                <a:lnTo>
                  <a:pt x="2404459" y="3343000"/>
                </a:lnTo>
                <a:cubicBezTo>
                  <a:pt x="2404459" y="3343000"/>
                  <a:pt x="2455613" y="3272377"/>
                  <a:pt x="2455613" y="3272377"/>
                </a:cubicBezTo>
                <a:close/>
                <a:moveTo>
                  <a:pt x="789555" y="3201995"/>
                </a:moveTo>
                <a:lnTo>
                  <a:pt x="572847" y="3272377"/>
                </a:lnTo>
                <a:lnTo>
                  <a:pt x="572968" y="3272498"/>
                </a:lnTo>
                <a:lnTo>
                  <a:pt x="572726" y="3272498"/>
                </a:lnTo>
                <a:lnTo>
                  <a:pt x="789555" y="3343000"/>
                </a:lnTo>
                <a:cubicBezTo>
                  <a:pt x="789555" y="3343000"/>
                  <a:pt x="840708" y="3272377"/>
                  <a:pt x="840708" y="3272377"/>
                </a:cubicBezTo>
                <a:close/>
                <a:moveTo>
                  <a:pt x="10071083" y="3088562"/>
                </a:moveTo>
                <a:lnTo>
                  <a:pt x="9936971" y="3272860"/>
                </a:lnTo>
                <a:lnTo>
                  <a:pt x="10071083" y="3457400"/>
                </a:lnTo>
                <a:lnTo>
                  <a:pt x="10071083" y="3316516"/>
                </a:lnTo>
                <a:cubicBezTo>
                  <a:pt x="10071083" y="3316516"/>
                  <a:pt x="10205195" y="3272860"/>
                  <a:pt x="10205195" y="3272860"/>
                </a:cubicBezTo>
                <a:lnTo>
                  <a:pt x="10204953" y="3272860"/>
                </a:lnTo>
                <a:lnTo>
                  <a:pt x="10071083" y="3229325"/>
                </a:lnTo>
                <a:close/>
                <a:moveTo>
                  <a:pt x="8455815" y="3088562"/>
                </a:moveTo>
                <a:lnTo>
                  <a:pt x="8321825" y="3272860"/>
                </a:lnTo>
                <a:lnTo>
                  <a:pt x="8455815" y="3457400"/>
                </a:lnTo>
                <a:lnTo>
                  <a:pt x="8455815" y="3316516"/>
                </a:lnTo>
                <a:cubicBezTo>
                  <a:pt x="8455815" y="3316516"/>
                  <a:pt x="8589928" y="3272860"/>
                  <a:pt x="8589928" y="3272860"/>
                </a:cubicBezTo>
                <a:lnTo>
                  <a:pt x="8589685" y="3272860"/>
                </a:lnTo>
                <a:lnTo>
                  <a:pt x="8455815" y="3229325"/>
                </a:lnTo>
                <a:close/>
                <a:moveTo>
                  <a:pt x="6841033" y="3088562"/>
                </a:moveTo>
                <a:lnTo>
                  <a:pt x="6706920" y="3272860"/>
                </a:lnTo>
                <a:lnTo>
                  <a:pt x="6841033" y="3457400"/>
                </a:lnTo>
                <a:lnTo>
                  <a:pt x="6841033" y="3316516"/>
                </a:lnTo>
                <a:cubicBezTo>
                  <a:pt x="6841033" y="3316516"/>
                  <a:pt x="6975144" y="3272860"/>
                  <a:pt x="6975144" y="3272860"/>
                </a:cubicBezTo>
                <a:lnTo>
                  <a:pt x="6974903" y="3272860"/>
                </a:lnTo>
                <a:lnTo>
                  <a:pt x="6841033" y="3229325"/>
                </a:lnTo>
                <a:close/>
                <a:moveTo>
                  <a:pt x="5224677" y="3088441"/>
                </a:moveTo>
                <a:lnTo>
                  <a:pt x="5090565" y="3272739"/>
                </a:lnTo>
                <a:lnTo>
                  <a:pt x="5224677" y="3457279"/>
                </a:lnTo>
                <a:lnTo>
                  <a:pt x="5224677" y="3316395"/>
                </a:lnTo>
                <a:cubicBezTo>
                  <a:pt x="5224677" y="3316395"/>
                  <a:pt x="5358789" y="3272739"/>
                  <a:pt x="5358789" y="3272739"/>
                </a:cubicBezTo>
                <a:lnTo>
                  <a:pt x="5358547" y="3272739"/>
                </a:lnTo>
                <a:lnTo>
                  <a:pt x="5224677" y="3229204"/>
                </a:lnTo>
                <a:close/>
                <a:moveTo>
                  <a:pt x="3609893" y="3088441"/>
                </a:moveTo>
                <a:lnTo>
                  <a:pt x="3475902" y="3272739"/>
                </a:lnTo>
                <a:lnTo>
                  <a:pt x="3609893" y="3457279"/>
                </a:lnTo>
                <a:lnTo>
                  <a:pt x="3609893" y="3316395"/>
                </a:lnTo>
                <a:cubicBezTo>
                  <a:pt x="3609893" y="3316395"/>
                  <a:pt x="3744005" y="3272739"/>
                  <a:pt x="3744005" y="3272739"/>
                </a:cubicBezTo>
                <a:lnTo>
                  <a:pt x="3743763" y="3272739"/>
                </a:lnTo>
                <a:lnTo>
                  <a:pt x="3609893" y="3229204"/>
                </a:lnTo>
                <a:close/>
                <a:moveTo>
                  <a:pt x="1994868" y="3088441"/>
                </a:moveTo>
                <a:lnTo>
                  <a:pt x="1860756" y="3272739"/>
                </a:lnTo>
                <a:lnTo>
                  <a:pt x="1994868" y="3457279"/>
                </a:lnTo>
                <a:lnTo>
                  <a:pt x="1994868" y="3316395"/>
                </a:lnTo>
                <a:cubicBezTo>
                  <a:pt x="1994868" y="3316395"/>
                  <a:pt x="2128980" y="3272739"/>
                  <a:pt x="2128980" y="3272739"/>
                </a:cubicBezTo>
                <a:lnTo>
                  <a:pt x="2128738" y="3272739"/>
                </a:lnTo>
                <a:lnTo>
                  <a:pt x="1994868" y="3229204"/>
                </a:lnTo>
                <a:close/>
                <a:moveTo>
                  <a:pt x="9780245" y="3088320"/>
                </a:moveTo>
                <a:lnTo>
                  <a:pt x="9780245" y="3229204"/>
                </a:lnTo>
                <a:cubicBezTo>
                  <a:pt x="9780245" y="3229204"/>
                  <a:pt x="9646375" y="3272739"/>
                  <a:pt x="9646375" y="3272739"/>
                </a:cubicBezTo>
                <a:lnTo>
                  <a:pt x="9646133" y="3272739"/>
                </a:lnTo>
                <a:lnTo>
                  <a:pt x="9780245" y="3316274"/>
                </a:lnTo>
                <a:lnTo>
                  <a:pt x="9780245" y="3457158"/>
                </a:lnTo>
                <a:lnTo>
                  <a:pt x="9914357" y="3272618"/>
                </a:lnTo>
                <a:close/>
                <a:moveTo>
                  <a:pt x="8165341" y="3088320"/>
                </a:moveTo>
                <a:lnTo>
                  <a:pt x="8165341" y="3229204"/>
                </a:lnTo>
                <a:cubicBezTo>
                  <a:pt x="8165341" y="3229204"/>
                  <a:pt x="8031471" y="3272739"/>
                  <a:pt x="8031471" y="3272739"/>
                </a:cubicBezTo>
                <a:lnTo>
                  <a:pt x="8031229" y="3272739"/>
                </a:lnTo>
                <a:lnTo>
                  <a:pt x="8165341" y="3316274"/>
                </a:lnTo>
                <a:lnTo>
                  <a:pt x="8165341" y="3457158"/>
                </a:lnTo>
                <a:lnTo>
                  <a:pt x="8299453" y="3272618"/>
                </a:lnTo>
                <a:close/>
                <a:moveTo>
                  <a:pt x="6550679" y="3088320"/>
                </a:moveTo>
                <a:lnTo>
                  <a:pt x="6550679" y="3229204"/>
                </a:lnTo>
                <a:cubicBezTo>
                  <a:pt x="6550679" y="3229204"/>
                  <a:pt x="6416809" y="3272739"/>
                  <a:pt x="6416809" y="3272739"/>
                </a:cubicBezTo>
                <a:lnTo>
                  <a:pt x="6416566" y="3272739"/>
                </a:lnTo>
                <a:lnTo>
                  <a:pt x="6550679" y="3316274"/>
                </a:lnTo>
                <a:lnTo>
                  <a:pt x="6550679" y="3457158"/>
                </a:lnTo>
                <a:lnTo>
                  <a:pt x="6684791" y="3272618"/>
                </a:lnTo>
                <a:close/>
                <a:moveTo>
                  <a:pt x="380205" y="3088320"/>
                </a:moveTo>
                <a:lnTo>
                  <a:pt x="246093" y="3272618"/>
                </a:lnTo>
                <a:lnTo>
                  <a:pt x="380205" y="3457158"/>
                </a:lnTo>
                <a:lnTo>
                  <a:pt x="380205" y="3316274"/>
                </a:lnTo>
                <a:cubicBezTo>
                  <a:pt x="380205" y="3316274"/>
                  <a:pt x="514317" y="3272618"/>
                  <a:pt x="514317" y="3272618"/>
                </a:cubicBezTo>
                <a:lnTo>
                  <a:pt x="514075" y="3272618"/>
                </a:lnTo>
                <a:lnTo>
                  <a:pt x="380205" y="3229084"/>
                </a:lnTo>
                <a:close/>
                <a:moveTo>
                  <a:pt x="4934323" y="3088200"/>
                </a:moveTo>
                <a:lnTo>
                  <a:pt x="4934323" y="3229084"/>
                </a:lnTo>
                <a:cubicBezTo>
                  <a:pt x="4934323" y="3229084"/>
                  <a:pt x="4800453" y="3272618"/>
                  <a:pt x="4800453" y="3272618"/>
                </a:cubicBezTo>
                <a:lnTo>
                  <a:pt x="4800211" y="3272618"/>
                </a:lnTo>
                <a:lnTo>
                  <a:pt x="4934323" y="3316153"/>
                </a:lnTo>
                <a:lnTo>
                  <a:pt x="4934323" y="3457037"/>
                </a:lnTo>
                <a:lnTo>
                  <a:pt x="5068435" y="3272498"/>
                </a:lnTo>
                <a:close/>
                <a:moveTo>
                  <a:pt x="3319418" y="3088200"/>
                </a:moveTo>
                <a:lnTo>
                  <a:pt x="3319418" y="3229084"/>
                </a:lnTo>
                <a:cubicBezTo>
                  <a:pt x="3319418" y="3229084"/>
                  <a:pt x="3185549" y="3272618"/>
                  <a:pt x="3185549" y="3272618"/>
                </a:cubicBezTo>
                <a:lnTo>
                  <a:pt x="3185307" y="3272618"/>
                </a:lnTo>
                <a:lnTo>
                  <a:pt x="3319418" y="3316153"/>
                </a:lnTo>
                <a:lnTo>
                  <a:pt x="3319418" y="3457037"/>
                </a:lnTo>
                <a:lnTo>
                  <a:pt x="3453530" y="3272498"/>
                </a:lnTo>
                <a:close/>
                <a:moveTo>
                  <a:pt x="1704514" y="3088200"/>
                </a:moveTo>
                <a:lnTo>
                  <a:pt x="1704514" y="3229084"/>
                </a:lnTo>
                <a:cubicBezTo>
                  <a:pt x="1704514" y="3229084"/>
                  <a:pt x="1570644" y="3272618"/>
                  <a:pt x="1570644" y="3272618"/>
                </a:cubicBezTo>
                <a:lnTo>
                  <a:pt x="1570402" y="3272618"/>
                </a:lnTo>
                <a:lnTo>
                  <a:pt x="1704514" y="3316153"/>
                </a:lnTo>
                <a:lnTo>
                  <a:pt x="1704514" y="3457037"/>
                </a:lnTo>
                <a:lnTo>
                  <a:pt x="1838626" y="3272498"/>
                </a:lnTo>
                <a:close/>
                <a:moveTo>
                  <a:pt x="9117909" y="3025558"/>
                </a:move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lnTo>
                  <a:pt x="9117788" y="3519437"/>
                </a:ln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close/>
                <a:moveTo>
                  <a:pt x="7502763" y="3025558"/>
                </a:move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lnTo>
                  <a:pt x="7502642" y="3519437"/>
                </a:ln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close/>
                <a:moveTo>
                  <a:pt x="5888101" y="3025558"/>
                </a:move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lnTo>
                  <a:pt x="5887980" y="3519437"/>
                </a:ln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close/>
                <a:moveTo>
                  <a:pt x="4273196" y="3025558"/>
                </a:move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lnTo>
                  <a:pt x="4273076" y="3519437"/>
                </a:ln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close/>
                <a:moveTo>
                  <a:pt x="1042420" y="3025558"/>
                </a:move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lnTo>
                  <a:pt x="1042299" y="3519437"/>
                </a:ln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close/>
                <a:moveTo>
                  <a:pt x="2657929" y="3025316"/>
                </a:move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lnTo>
                  <a:pt x="2657808" y="3519195"/>
                </a:ln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close/>
                <a:moveTo>
                  <a:pt x="1422504" y="2996534"/>
                </a:moveTo>
                <a:lnTo>
                  <a:pt x="1422383" y="2996655"/>
                </a:lnTo>
                <a:lnTo>
                  <a:pt x="1205555" y="3067158"/>
                </a:lnTo>
                <a:lnTo>
                  <a:pt x="1205555" y="3154228"/>
                </a:lnTo>
                <a:lnTo>
                  <a:pt x="1288392" y="3181074"/>
                </a:lnTo>
                <a:close/>
                <a:moveTo>
                  <a:pt x="8737100" y="2996292"/>
                </a:moveTo>
                <a:lnTo>
                  <a:pt x="8871212" y="3180832"/>
                </a:lnTo>
                <a:lnTo>
                  <a:pt x="8954049" y="3153986"/>
                </a:lnTo>
                <a:lnTo>
                  <a:pt x="8954049" y="3066916"/>
                </a:lnTo>
                <a:lnTo>
                  <a:pt x="8954049" y="3066795"/>
                </a:lnTo>
                <a:close/>
                <a:moveTo>
                  <a:pt x="7122196" y="2996292"/>
                </a:moveTo>
                <a:lnTo>
                  <a:pt x="7256307" y="3180832"/>
                </a:lnTo>
                <a:lnTo>
                  <a:pt x="7339145" y="3153986"/>
                </a:lnTo>
                <a:lnTo>
                  <a:pt x="7339145" y="3066916"/>
                </a:lnTo>
                <a:lnTo>
                  <a:pt x="7339145" y="3066795"/>
                </a:lnTo>
                <a:close/>
                <a:moveTo>
                  <a:pt x="5507291" y="2996292"/>
                </a:moveTo>
                <a:lnTo>
                  <a:pt x="5641403" y="3180832"/>
                </a:lnTo>
                <a:lnTo>
                  <a:pt x="5724240" y="3153986"/>
                </a:lnTo>
                <a:lnTo>
                  <a:pt x="5724240" y="3066916"/>
                </a:lnTo>
                <a:lnTo>
                  <a:pt x="5724240" y="3066795"/>
                </a:lnTo>
                <a:close/>
                <a:moveTo>
                  <a:pt x="3892387" y="2996292"/>
                </a:moveTo>
                <a:lnTo>
                  <a:pt x="4026498" y="3180832"/>
                </a:lnTo>
                <a:lnTo>
                  <a:pt x="4109336" y="3153986"/>
                </a:lnTo>
                <a:lnTo>
                  <a:pt x="4109336" y="3066916"/>
                </a:lnTo>
                <a:lnTo>
                  <a:pt x="4109336" y="3066795"/>
                </a:lnTo>
                <a:close/>
                <a:moveTo>
                  <a:pt x="9497873" y="2996172"/>
                </a:moveTo>
                <a:lnTo>
                  <a:pt x="9497752" y="2996292"/>
                </a:lnTo>
                <a:lnTo>
                  <a:pt x="9280924" y="3066795"/>
                </a:lnTo>
                <a:lnTo>
                  <a:pt x="9280924" y="3153865"/>
                </a:lnTo>
                <a:lnTo>
                  <a:pt x="9363761" y="3180711"/>
                </a:lnTo>
                <a:close/>
                <a:moveTo>
                  <a:pt x="7882847" y="2996172"/>
                </a:moveTo>
                <a:lnTo>
                  <a:pt x="7882727" y="2996292"/>
                </a:lnTo>
                <a:lnTo>
                  <a:pt x="7665898" y="3066795"/>
                </a:lnTo>
                <a:lnTo>
                  <a:pt x="7665898" y="3153865"/>
                </a:lnTo>
                <a:lnTo>
                  <a:pt x="7748736" y="3180711"/>
                </a:lnTo>
                <a:close/>
                <a:moveTo>
                  <a:pt x="6268185" y="2996172"/>
                </a:moveTo>
                <a:lnTo>
                  <a:pt x="6268064" y="2996292"/>
                </a:lnTo>
                <a:lnTo>
                  <a:pt x="6051236" y="3066795"/>
                </a:lnTo>
                <a:lnTo>
                  <a:pt x="6051236" y="3153865"/>
                </a:lnTo>
                <a:lnTo>
                  <a:pt x="6134073" y="3180711"/>
                </a:lnTo>
                <a:close/>
                <a:moveTo>
                  <a:pt x="4653160" y="2996172"/>
                </a:moveTo>
                <a:lnTo>
                  <a:pt x="4653039" y="2996292"/>
                </a:lnTo>
                <a:lnTo>
                  <a:pt x="4436211" y="3066795"/>
                </a:lnTo>
                <a:lnTo>
                  <a:pt x="4436211" y="3153865"/>
                </a:lnTo>
                <a:lnTo>
                  <a:pt x="4519048" y="3180711"/>
                </a:lnTo>
                <a:close/>
                <a:moveTo>
                  <a:pt x="2277361" y="2996051"/>
                </a:moveTo>
                <a:lnTo>
                  <a:pt x="2411473" y="3180590"/>
                </a:lnTo>
                <a:lnTo>
                  <a:pt x="2494310" y="3153744"/>
                </a:lnTo>
                <a:lnTo>
                  <a:pt x="2494310" y="3066674"/>
                </a:lnTo>
                <a:lnTo>
                  <a:pt x="2494310" y="3066553"/>
                </a:lnTo>
                <a:close/>
                <a:moveTo>
                  <a:pt x="662457" y="2996051"/>
                </a:moveTo>
                <a:lnTo>
                  <a:pt x="796569" y="3180590"/>
                </a:lnTo>
                <a:lnTo>
                  <a:pt x="879406" y="3153744"/>
                </a:lnTo>
                <a:lnTo>
                  <a:pt x="879406" y="3066674"/>
                </a:lnTo>
                <a:lnTo>
                  <a:pt x="879406" y="3066553"/>
                </a:lnTo>
                <a:close/>
                <a:moveTo>
                  <a:pt x="3038013" y="2995930"/>
                </a:moveTo>
                <a:lnTo>
                  <a:pt x="3037893" y="2996051"/>
                </a:lnTo>
                <a:lnTo>
                  <a:pt x="2821064" y="3066553"/>
                </a:lnTo>
                <a:lnTo>
                  <a:pt x="2821064" y="3153623"/>
                </a:lnTo>
                <a:lnTo>
                  <a:pt x="2903902" y="3180469"/>
                </a:lnTo>
                <a:close/>
                <a:moveTo>
                  <a:pt x="8562597" y="2939939"/>
                </a:moveTo>
                <a:lnTo>
                  <a:pt x="8472867" y="3063409"/>
                </a:lnTo>
                <a:lnTo>
                  <a:pt x="8472867" y="3063651"/>
                </a:lnTo>
                <a:lnTo>
                  <a:pt x="8472867" y="3216265"/>
                </a:lnTo>
                <a:lnTo>
                  <a:pt x="8618105" y="3263428"/>
                </a:lnTo>
                <a:lnTo>
                  <a:pt x="8852951" y="3187121"/>
                </a:lnTo>
                <a:lnTo>
                  <a:pt x="8707835" y="2987223"/>
                </a:lnTo>
                <a:lnTo>
                  <a:pt x="8562597" y="2940060"/>
                </a:lnTo>
                <a:close/>
                <a:moveTo>
                  <a:pt x="6947693" y="2939939"/>
                </a:moveTo>
                <a:lnTo>
                  <a:pt x="6857962" y="3063409"/>
                </a:lnTo>
                <a:lnTo>
                  <a:pt x="6857962" y="3063651"/>
                </a:lnTo>
                <a:lnTo>
                  <a:pt x="6857962" y="3216265"/>
                </a:lnTo>
                <a:lnTo>
                  <a:pt x="7003200" y="3263428"/>
                </a:lnTo>
                <a:lnTo>
                  <a:pt x="7238047" y="3187121"/>
                </a:lnTo>
                <a:lnTo>
                  <a:pt x="7092931" y="2987223"/>
                </a:lnTo>
                <a:lnTo>
                  <a:pt x="6947693" y="2940060"/>
                </a:lnTo>
                <a:close/>
                <a:moveTo>
                  <a:pt x="5332668" y="2939939"/>
                </a:moveTo>
                <a:lnTo>
                  <a:pt x="5242937" y="3063409"/>
                </a:lnTo>
                <a:lnTo>
                  <a:pt x="5242937" y="3063651"/>
                </a:lnTo>
                <a:lnTo>
                  <a:pt x="5242937" y="3216265"/>
                </a:lnTo>
                <a:lnTo>
                  <a:pt x="5388175" y="3263428"/>
                </a:lnTo>
                <a:lnTo>
                  <a:pt x="5623142" y="3187121"/>
                </a:lnTo>
                <a:lnTo>
                  <a:pt x="5478026" y="2987223"/>
                </a:lnTo>
                <a:lnTo>
                  <a:pt x="5332789" y="2940060"/>
                </a:lnTo>
                <a:close/>
                <a:moveTo>
                  <a:pt x="3717884" y="2939939"/>
                </a:moveTo>
                <a:lnTo>
                  <a:pt x="3628154" y="3063409"/>
                </a:lnTo>
                <a:lnTo>
                  <a:pt x="3628154" y="3063651"/>
                </a:lnTo>
                <a:lnTo>
                  <a:pt x="3628154" y="3216265"/>
                </a:lnTo>
                <a:lnTo>
                  <a:pt x="3773391" y="3263428"/>
                </a:lnTo>
                <a:lnTo>
                  <a:pt x="4008238" y="3187121"/>
                </a:lnTo>
                <a:lnTo>
                  <a:pt x="3863122" y="2987223"/>
                </a:lnTo>
                <a:lnTo>
                  <a:pt x="3717884" y="2940060"/>
                </a:lnTo>
                <a:close/>
                <a:moveTo>
                  <a:pt x="3212153" y="2939697"/>
                </a:moveTo>
                <a:lnTo>
                  <a:pt x="3066916" y="2986860"/>
                </a:lnTo>
                <a:lnTo>
                  <a:pt x="3066916" y="2986739"/>
                </a:lnTo>
                <a:lnTo>
                  <a:pt x="2921678" y="3186637"/>
                </a:lnTo>
                <a:lnTo>
                  <a:pt x="3156646" y="3262944"/>
                </a:lnTo>
                <a:lnTo>
                  <a:pt x="3301884" y="3215781"/>
                </a:lnTo>
                <a:lnTo>
                  <a:pt x="3301884" y="3063167"/>
                </a:lnTo>
                <a:close/>
                <a:moveTo>
                  <a:pt x="2102859" y="2939697"/>
                </a:moveTo>
                <a:lnTo>
                  <a:pt x="2013128" y="3063167"/>
                </a:lnTo>
                <a:lnTo>
                  <a:pt x="2013128" y="3063409"/>
                </a:lnTo>
                <a:lnTo>
                  <a:pt x="2013128" y="3216023"/>
                </a:lnTo>
                <a:lnTo>
                  <a:pt x="2158366" y="3263186"/>
                </a:lnTo>
                <a:lnTo>
                  <a:pt x="2393212" y="3186879"/>
                </a:lnTo>
                <a:lnTo>
                  <a:pt x="2248096" y="2986981"/>
                </a:lnTo>
                <a:lnTo>
                  <a:pt x="2102859" y="2939818"/>
                </a:lnTo>
                <a:close/>
                <a:moveTo>
                  <a:pt x="1597249" y="2939697"/>
                </a:moveTo>
                <a:lnTo>
                  <a:pt x="1452011" y="2986860"/>
                </a:lnTo>
                <a:lnTo>
                  <a:pt x="1452011" y="2986739"/>
                </a:lnTo>
                <a:lnTo>
                  <a:pt x="1306774" y="3186637"/>
                </a:lnTo>
                <a:lnTo>
                  <a:pt x="1541742" y="3262944"/>
                </a:lnTo>
                <a:lnTo>
                  <a:pt x="1686979" y="3215781"/>
                </a:lnTo>
                <a:lnTo>
                  <a:pt x="1686979" y="3063167"/>
                </a:lnTo>
                <a:close/>
                <a:moveTo>
                  <a:pt x="487833" y="2939697"/>
                </a:moveTo>
                <a:lnTo>
                  <a:pt x="398103" y="3063167"/>
                </a:lnTo>
                <a:lnTo>
                  <a:pt x="398103" y="3063409"/>
                </a:lnTo>
                <a:lnTo>
                  <a:pt x="398103" y="3216023"/>
                </a:lnTo>
                <a:lnTo>
                  <a:pt x="543340" y="3263186"/>
                </a:lnTo>
                <a:lnTo>
                  <a:pt x="778308" y="3186879"/>
                </a:lnTo>
                <a:lnTo>
                  <a:pt x="633192" y="2986981"/>
                </a:lnTo>
                <a:lnTo>
                  <a:pt x="487954" y="2939818"/>
                </a:lnTo>
                <a:close/>
                <a:moveTo>
                  <a:pt x="9672497" y="2939576"/>
                </a:moveTo>
                <a:lnTo>
                  <a:pt x="9527259" y="2986739"/>
                </a:lnTo>
                <a:lnTo>
                  <a:pt x="9527259" y="2986618"/>
                </a:lnTo>
                <a:lnTo>
                  <a:pt x="9382022" y="3186516"/>
                </a:lnTo>
                <a:lnTo>
                  <a:pt x="9616989" y="3262823"/>
                </a:lnTo>
                <a:lnTo>
                  <a:pt x="9762227" y="3215660"/>
                </a:lnTo>
                <a:lnTo>
                  <a:pt x="9762227" y="3063046"/>
                </a:lnTo>
                <a:close/>
                <a:moveTo>
                  <a:pt x="8057592" y="2939576"/>
                </a:moveTo>
                <a:lnTo>
                  <a:pt x="7912354" y="2986739"/>
                </a:lnTo>
                <a:lnTo>
                  <a:pt x="7912354" y="2986618"/>
                </a:lnTo>
                <a:lnTo>
                  <a:pt x="7767118" y="3186516"/>
                </a:lnTo>
                <a:lnTo>
                  <a:pt x="8002085" y="3262823"/>
                </a:lnTo>
                <a:lnTo>
                  <a:pt x="8147322" y="3215660"/>
                </a:lnTo>
                <a:lnTo>
                  <a:pt x="8147322" y="3063046"/>
                </a:lnTo>
                <a:close/>
                <a:moveTo>
                  <a:pt x="6442930" y="2939576"/>
                </a:moveTo>
                <a:lnTo>
                  <a:pt x="6297692" y="2986739"/>
                </a:lnTo>
                <a:lnTo>
                  <a:pt x="6297692" y="2986618"/>
                </a:lnTo>
                <a:lnTo>
                  <a:pt x="6152455" y="3186516"/>
                </a:lnTo>
                <a:lnTo>
                  <a:pt x="6387423" y="3262823"/>
                </a:lnTo>
                <a:lnTo>
                  <a:pt x="6532660" y="3215660"/>
                </a:lnTo>
                <a:lnTo>
                  <a:pt x="6532660" y="3063046"/>
                </a:lnTo>
                <a:close/>
                <a:moveTo>
                  <a:pt x="4827783" y="2939576"/>
                </a:moveTo>
                <a:lnTo>
                  <a:pt x="4682546" y="2986739"/>
                </a:lnTo>
                <a:lnTo>
                  <a:pt x="4682546" y="2986618"/>
                </a:lnTo>
                <a:lnTo>
                  <a:pt x="4537309" y="3186516"/>
                </a:lnTo>
                <a:lnTo>
                  <a:pt x="4772276" y="3262823"/>
                </a:lnTo>
                <a:lnTo>
                  <a:pt x="4917514" y="3215660"/>
                </a:lnTo>
                <a:lnTo>
                  <a:pt x="4917514" y="3063046"/>
                </a:lnTo>
                <a:close/>
                <a:moveTo>
                  <a:pt x="9925966" y="2858069"/>
                </a:moveTo>
                <a:lnTo>
                  <a:pt x="9925966" y="2858190"/>
                </a:lnTo>
                <a:lnTo>
                  <a:pt x="9780729" y="2905353"/>
                </a:lnTo>
                <a:lnTo>
                  <a:pt x="9780729" y="3057967"/>
                </a:lnTo>
                <a:lnTo>
                  <a:pt x="9925966" y="3257623"/>
                </a:lnTo>
                <a:cubicBezTo>
                  <a:pt x="9925966" y="3257623"/>
                  <a:pt x="10071204" y="3057967"/>
                  <a:pt x="10071204" y="3057967"/>
                </a:cubicBezTo>
                <a:cubicBezTo>
                  <a:pt x="10071204" y="3057967"/>
                  <a:pt x="10071204" y="3057846"/>
                  <a:pt x="10071204" y="3057846"/>
                </a:cubicBezTo>
                <a:lnTo>
                  <a:pt x="10071204" y="2905353"/>
                </a:lnTo>
                <a:close/>
                <a:moveTo>
                  <a:pt x="8310578" y="2858069"/>
                </a:moveTo>
                <a:lnTo>
                  <a:pt x="8310578" y="2858190"/>
                </a:lnTo>
                <a:lnTo>
                  <a:pt x="8165341" y="2905353"/>
                </a:lnTo>
                <a:lnTo>
                  <a:pt x="8165341" y="3057967"/>
                </a:lnTo>
                <a:lnTo>
                  <a:pt x="8310578" y="3257623"/>
                </a:lnTo>
                <a:lnTo>
                  <a:pt x="8455815" y="3057967"/>
                </a:lnTo>
                <a:cubicBezTo>
                  <a:pt x="8455815" y="3057967"/>
                  <a:pt x="8455815" y="3057846"/>
                  <a:pt x="8455815" y="3057846"/>
                </a:cubicBezTo>
                <a:lnTo>
                  <a:pt x="8455815" y="2905353"/>
                </a:lnTo>
                <a:close/>
                <a:moveTo>
                  <a:pt x="6695916" y="2858069"/>
                </a:moveTo>
                <a:lnTo>
                  <a:pt x="6695916" y="2858190"/>
                </a:lnTo>
                <a:lnTo>
                  <a:pt x="6550679" y="2905353"/>
                </a:lnTo>
                <a:lnTo>
                  <a:pt x="6550679" y="3057967"/>
                </a:lnTo>
                <a:lnTo>
                  <a:pt x="6695916" y="3257623"/>
                </a:lnTo>
                <a:cubicBezTo>
                  <a:pt x="6695916" y="3257623"/>
                  <a:pt x="6841154" y="3057967"/>
                  <a:pt x="6841154" y="3057967"/>
                </a:cubicBezTo>
                <a:cubicBezTo>
                  <a:pt x="6841154" y="3057967"/>
                  <a:pt x="6841154" y="3057846"/>
                  <a:pt x="6841154" y="3057846"/>
                </a:cubicBezTo>
                <a:lnTo>
                  <a:pt x="6841154" y="2905353"/>
                </a:lnTo>
                <a:close/>
                <a:moveTo>
                  <a:pt x="5079560" y="2857948"/>
                </a:moveTo>
                <a:lnTo>
                  <a:pt x="5079560" y="2858069"/>
                </a:lnTo>
                <a:lnTo>
                  <a:pt x="4934323" y="2905232"/>
                </a:lnTo>
                <a:lnTo>
                  <a:pt x="4934323" y="3057846"/>
                </a:lnTo>
                <a:lnTo>
                  <a:pt x="5079560" y="3257502"/>
                </a:lnTo>
                <a:lnTo>
                  <a:pt x="5224798" y="3057846"/>
                </a:lnTo>
                <a:cubicBezTo>
                  <a:pt x="5224798" y="3057846"/>
                  <a:pt x="5224798" y="3057725"/>
                  <a:pt x="5224798" y="3057725"/>
                </a:cubicBezTo>
                <a:lnTo>
                  <a:pt x="5224798" y="2905232"/>
                </a:lnTo>
                <a:close/>
                <a:moveTo>
                  <a:pt x="3464656" y="2857948"/>
                </a:moveTo>
                <a:lnTo>
                  <a:pt x="3464656" y="2858069"/>
                </a:lnTo>
                <a:lnTo>
                  <a:pt x="3319418" y="2905232"/>
                </a:lnTo>
                <a:lnTo>
                  <a:pt x="3319418" y="3057846"/>
                </a:lnTo>
                <a:lnTo>
                  <a:pt x="3464656" y="3257502"/>
                </a:lnTo>
                <a:lnTo>
                  <a:pt x="3609893" y="3057846"/>
                </a:lnTo>
                <a:cubicBezTo>
                  <a:pt x="3609893" y="3057846"/>
                  <a:pt x="3609893" y="3057725"/>
                  <a:pt x="3609893" y="3057725"/>
                </a:cubicBezTo>
                <a:lnTo>
                  <a:pt x="3609893" y="2905232"/>
                </a:lnTo>
                <a:close/>
                <a:moveTo>
                  <a:pt x="1849751" y="2857948"/>
                </a:moveTo>
                <a:lnTo>
                  <a:pt x="1849751" y="2858069"/>
                </a:lnTo>
                <a:lnTo>
                  <a:pt x="1704514" y="2905232"/>
                </a:lnTo>
                <a:lnTo>
                  <a:pt x="1704514" y="3057846"/>
                </a:lnTo>
                <a:lnTo>
                  <a:pt x="1849751" y="3257502"/>
                </a:lnTo>
                <a:lnTo>
                  <a:pt x="1994989" y="3057846"/>
                </a:lnTo>
                <a:cubicBezTo>
                  <a:pt x="1994989" y="3057846"/>
                  <a:pt x="1994989" y="3057725"/>
                  <a:pt x="1994989" y="3057725"/>
                </a:cubicBezTo>
                <a:lnTo>
                  <a:pt x="1994989" y="2905232"/>
                </a:lnTo>
                <a:close/>
                <a:moveTo>
                  <a:pt x="234847" y="2857948"/>
                </a:moveTo>
                <a:lnTo>
                  <a:pt x="234847" y="2858069"/>
                </a:lnTo>
                <a:lnTo>
                  <a:pt x="89609" y="2905232"/>
                </a:lnTo>
                <a:lnTo>
                  <a:pt x="89609" y="3057846"/>
                </a:lnTo>
                <a:lnTo>
                  <a:pt x="234847" y="3257502"/>
                </a:lnTo>
                <a:cubicBezTo>
                  <a:pt x="234847" y="3257502"/>
                  <a:pt x="380084" y="3057846"/>
                  <a:pt x="380084" y="3057846"/>
                </a:cubicBezTo>
                <a:cubicBezTo>
                  <a:pt x="380084" y="3057846"/>
                  <a:pt x="380084" y="3057725"/>
                  <a:pt x="380084" y="3057725"/>
                </a:cubicBezTo>
                <a:lnTo>
                  <a:pt x="380084" y="2905232"/>
                </a:lnTo>
                <a:close/>
                <a:moveTo>
                  <a:pt x="9262905" y="2825660"/>
                </a:moveTo>
                <a:lnTo>
                  <a:pt x="9262905" y="2825827"/>
                </a:lnTo>
                <a:lnTo>
                  <a:pt x="9128914" y="3010200"/>
                </a:lnTo>
                <a:lnTo>
                  <a:pt x="9180068" y="3080702"/>
                </a:lnTo>
                <a:lnTo>
                  <a:pt x="9262905" y="3053734"/>
                </a:lnTo>
                <a:lnTo>
                  <a:pt x="9262905" y="2825827"/>
                </a:lnTo>
                <a:lnTo>
                  <a:pt x="9263026" y="2825660"/>
                </a:lnTo>
                <a:close/>
                <a:moveTo>
                  <a:pt x="7647880" y="2825660"/>
                </a:moveTo>
                <a:lnTo>
                  <a:pt x="7647880" y="2825827"/>
                </a:lnTo>
                <a:lnTo>
                  <a:pt x="7513889" y="3010200"/>
                </a:lnTo>
                <a:lnTo>
                  <a:pt x="7565043" y="3080702"/>
                </a:lnTo>
                <a:lnTo>
                  <a:pt x="7647880" y="3053734"/>
                </a:lnTo>
                <a:lnTo>
                  <a:pt x="7647880" y="2825827"/>
                </a:lnTo>
                <a:lnTo>
                  <a:pt x="7648001" y="2825660"/>
                </a:lnTo>
                <a:close/>
                <a:moveTo>
                  <a:pt x="6033097" y="2825660"/>
                </a:moveTo>
                <a:lnTo>
                  <a:pt x="6033097" y="2825826"/>
                </a:lnTo>
                <a:lnTo>
                  <a:pt x="5899106" y="3010200"/>
                </a:lnTo>
                <a:lnTo>
                  <a:pt x="5950259" y="3080702"/>
                </a:lnTo>
                <a:lnTo>
                  <a:pt x="6033097" y="3053734"/>
                </a:lnTo>
                <a:lnTo>
                  <a:pt x="6033097" y="2825826"/>
                </a:lnTo>
                <a:lnTo>
                  <a:pt x="6033217" y="2825660"/>
                </a:lnTo>
                <a:close/>
                <a:moveTo>
                  <a:pt x="4418192" y="2825660"/>
                </a:moveTo>
                <a:lnTo>
                  <a:pt x="4418192" y="2825827"/>
                </a:lnTo>
                <a:lnTo>
                  <a:pt x="4284201" y="3010200"/>
                </a:lnTo>
                <a:lnTo>
                  <a:pt x="4335355" y="3080702"/>
                </a:lnTo>
                <a:lnTo>
                  <a:pt x="4418192" y="3053734"/>
                </a:lnTo>
                <a:lnTo>
                  <a:pt x="4418192" y="2825827"/>
                </a:lnTo>
                <a:lnTo>
                  <a:pt x="4418313" y="2825660"/>
                </a:lnTo>
                <a:close/>
                <a:moveTo>
                  <a:pt x="1187657" y="2825660"/>
                </a:moveTo>
                <a:lnTo>
                  <a:pt x="1187657" y="2825827"/>
                </a:lnTo>
                <a:lnTo>
                  <a:pt x="1053667" y="3010200"/>
                </a:lnTo>
                <a:lnTo>
                  <a:pt x="1104820" y="3080702"/>
                </a:lnTo>
                <a:lnTo>
                  <a:pt x="1187657" y="3053734"/>
                </a:lnTo>
                <a:lnTo>
                  <a:pt x="1187657" y="2825827"/>
                </a:lnTo>
                <a:lnTo>
                  <a:pt x="1187778" y="2825660"/>
                </a:lnTo>
                <a:close/>
                <a:moveTo>
                  <a:pt x="8972430" y="2825539"/>
                </a:moveTo>
                <a:lnTo>
                  <a:pt x="8972430" y="3053613"/>
                </a:lnTo>
                <a:lnTo>
                  <a:pt x="9055267" y="3080581"/>
                </a:lnTo>
                <a:lnTo>
                  <a:pt x="9106421" y="3010078"/>
                </a:lnTo>
                <a:lnTo>
                  <a:pt x="9106542" y="3010078"/>
                </a:lnTo>
                <a:close/>
                <a:moveTo>
                  <a:pt x="7357526" y="2825539"/>
                </a:moveTo>
                <a:lnTo>
                  <a:pt x="7357526" y="3053613"/>
                </a:lnTo>
                <a:lnTo>
                  <a:pt x="7440364" y="3080581"/>
                </a:lnTo>
                <a:lnTo>
                  <a:pt x="7491517" y="3010078"/>
                </a:lnTo>
                <a:lnTo>
                  <a:pt x="7491638" y="3010078"/>
                </a:lnTo>
                <a:close/>
                <a:moveTo>
                  <a:pt x="5742622" y="2825539"/>
                </a:moveTo>
                <a:lnTo>
                  <a:pt x="5742622" y="3053613"/>
                </a:lnTo>
                <a:lnTo>
                  <a:pt x="5825459" y="3080581"/>
                </a:lnTo>
                <a:lnTo>
                  <a:pt x="5876613" y="3010078"/>
                </a:lnTo>
                <a:lnTo>
                  <a:pt x="5876733" y="3010078"/>
                </a:lnTo>
                <a:close/>
                <a:moveTo>
                  <a:pt x="4127717" y="2825539"/>
                </a:moveTo>
                <a:lnTo>
                  <a:pt x="4127717" y="3053613"/>
                </a:lnTo>
                <a:lnTo>
                  <a:pt x="4210554" y="3080581"/>
                </a:lnTo>
                <a:lnTo>
                  <a:pt x="4261708" y="3010078"/>
                </a:lnTo>
                <a:lnTo>
                  <a:pt x="4261829" y="3010078"/>
                </a:lnTo>
                <a:close/>
                <a:moveTo>
                  <a:pt x="897303" y="2825539"/>
                </a:moveTo>
                <a:lnTo>
                  <a:pt x="897303" y="3053613"/>
                </a:lnTo>
                <a:lnTo>
                  <a:pt x="980141" y="3080581"/>
                </a:lnTo>
                <a:lnTo>
                  <a:pt x="1031294" y="3010078"/>
                </a:lnTo>
                <a:lnTo>
                  <a:pt x="1031415" y="3010078"/>
                </a:lnTo>
                <a:close/>
                <a:moveTo>
                  <a:pt x="2803046" y="2825418"/>
                </a:moveTo>
                <a:lnTo>
                  <a:pt x="2803046" y="2825585"/>
                </a:lnTo>
                <a:lnTo>
                  <a:pt x="2669055" y="3009958"/>
                </a:lnTo>
                <a:lnTo>
                  <a:pt x="2720208" y="3080460"/>
                </a:lnTo>
                <a:lnTo>
                  <a:pt x="2803046" y="3053493"/>
                </a:lnTo>
                <a:lnTo>
                  <a:pt x="2803046" y="2825585"/>
                </a:lnTo>
                <a:lnTo>
                  <a:pt x="2803167" y="2825418"/>
                </a:lnTo>
                <a:close/>
                <a:moveTo>
                  <a:pt x="2512692" y="2825297"/>
                </a:moveTo>
                <a:lnTo>
                  <a:pt x="2512692" y="3053372"/>
                </a:lnTo>
                <a:lnTo>
                  <a:pt x="2595529" y="3080339"/>
                </a:lnTo>
                <a:lnTo>
                  <a:pt x="2646683" y="3009837"/>
                </a:lnTo>
                <a:lnTo>
                  <a:pt x="2646804" y="3009837"/>
                </a:lnTo>
                <a:close/>
                <a:moveTo>
                  <a:pt x="10242441" y="2819492"/>
                </a:moveTo>
                <a:lnTo>
                  <a:pt x="10242441" y="2876571"/>
                </a:lnTo>
                <a:lnTo>
                  <a:pt x="10221641" y="2848032"/>
                </a:lnTo>
                <a:close/>
                <a:moveTo>
                  <a:pt x="8864198" y="2677399"/>
                </a:moveTo>
                <a:cubicBezTo>
                  <a:pt x="8864198" y="2677399"/>
                  <a:pt x="8719081" y="2724683"/>
                  <a:pt x="8719081" y="2724683"/>
                </a:cubicBezTo>
                <a:lnTo>
                  <a:pt x="8719081" y="2724804"/>
                </a:lnTo>
                <a:lnTo>
                  <a:pt x="8629351" y="2848153"/>
                </a:lnTo>
                <a:lnTo>
                  <a:pt x="8719081" y="2971623"/>
                </a:lnTo>
                <a:lnTo>
                  <a:pt x="8953928" y="3047930"/>
                </a:lnTo>
                <a:lnTo>
                  <a:pt x="8953928" y="2800869"/>
                </a:lnTo>
                <a:close/>
                <a:moveTo>
                  <a:pt x="7249294" y="2677399"/>
                </a:moveTo>
                <a:cubicBezTo>
                  <a:pt x="7249294" y="2677399"/>
                  <a:pt x="7104177" y="2724683"/>
                  <a:pt x="7104177" y="2724683"/>
                </a:cubicBezTo>
                <a:lnTo>
                  <a:pt x="7104056" y="2724804"/>
                </a:lnTo>
                <a:lnTo>
                  <a:pt x="7014446" y="2848153"/>
                </a:lnTo>
                <a:lnTo>
                  <a:pt x="7104177" y="2971623"/>
                </a:lnTo>
                <a:lnTo>
                  <a:pt x="7339024" y="3047930"/>
                </a:lnTo>
                <a:lnTo>
                  <a:pt x="7339024" y="2800869"/>
                </a:lnTo>
                <a:close/>
                <a:moveTo>
                  <a:pt x="5634389" y="2677399"/>
                </a:moveTo>
                <a:cubicBezTo>
                  <a:pt x="5634389" y="2677399"/>
                  <a:pt x="5489273" y="2724683"/>
                  <a:pt x="5489273" y="2724683"/>
                </a:cubicBezTo>
                <a:lnTo>
                  <a:pt x="5489273" y="2724804"/>
                </a:lnTo>
                <a:lnTo>
                  <a:pt x="5399542" y="2848153"/>
                </a:lnTo>
                <a:lnTo>
                  <a:pt x="5489273" y="2971623"/>
                </a:lnTo>
                <a:lnTo>
                  <a:pt x="5724119" y="3047930"/>
                </a:lnTo>
                <a:lnTo>
                  <a:pt x="5724119" y="2800869"/>
                </a:lnTo>
                <a:close/>
                <a:moveTo>
                  <a:pt x="4019484" y="2677399"/>
                </a:moveTo>
                <a:cubicBezTo>
                  <a:pt x="4019484" y="2677399"/>
                  <a:pt x="3874368" y="2724683"/>
                  <a:pt x="3874368" y="2724683"/>
                </a:cubicBezTo>
                <a:lnTo>
                  <a:pt x="3874368" y="2724804"/>
                </a:lnTo>
                <a:lnTo>
                  <a:pt x="3784637" y="2848153"/>
                </a:lnTo>
                <a:lnTo>
                  <a:pt x="3874368" y="2971623"/>
                </a:lnTo>
                <a:lnTo>
                  <a:pt x="4109215" y="3047930"/>
                </a:lnTo>
                <a:lnTo>
                  <a:pt x="4109215" y="2800869"/>
                </a:lnTo>
                <a:close/>
                <a:moveTo>
                  <a:pt x="2910311" y="2677278"/>
                </a:moveTo>
                <a:lnTo>
                  <a:pt x="2820581" y="2800748"/>
                </a:lnTo>
                <a:lnTo>
                  <a:pt x="2820581" y="3047809"/>
                </a:lnTo>
                <a:lnTo>
                  <a:pt x="3055427" y="2971502"/>
                </a:lnTo>
                <a:lnTo>
                  <a:pt x="3145158" y="2848032"/>
                </a:lnTo>
                <a:lnTo>
                  <a:pt x="3055427" y="2724683"/>
                </a:lnTo>
                <a:lnTo>
                  <a:pt x="2910311" y="2677520"/>
                </a:lnTo>
                <a:close/>
                <a:moveTo>
                  <a:pt x="1295285" y="2677278"/>
                </a:moveTo>
                <a:lnTo>
                  <a:pt x="1205555" y="2800748"/>
                </a:lnTo>
                <a:lnTo>
                  <a:pt x="1205555" y="3047809"/>
                </a:lnTo>
                <a:lnTo>
                  <a:pt x="1440523" y="2971502"/>
                </a:lnTo>
                <a:lnTo>
                  <a:pt x="1530253" y="2848032"/>
                </a:lnTo>
                <a:lnTo>
                  <a:pt x="1440523" y="2724683"/>
                </a:lnTo>
                <a:lnTo>
                  <a:pt x="1295406" y="2677520"/>
                </a:lnTo>
                <a:close/>
                <a:moveTo>
                  <a:pt x="9370654" y="2677157"/>
                </a:moveTo>
                <a:lnTo>
                  <a:pt x="9280924" y="2800627"/>
                </a:lnTo>
                <a:lnTo>
                  <a:pt x="9280924" y="3047688"/>
                </a:lnTo>
                <a:lnTo>
                  <a:pt x="9515771" y="2971381"/>
                </a:lnTo>
                <a:lnTo>
                  <a:pt x="9605501" y="2847911"/>
                </a:lnTo>
                <a:lnTo>
                  <a:pt x="9515771" y="2724562"/>
                </a:lnTo>
                <a:lnTo>
                  <a:pt x="9370654" y="2677399"/>
                </a:lnTo>
                <a:close/>
                <a:moveTo>
                  <a:pt x="7755750" y="2677157"/>
                </a:moveTo>
                <a:lnTo>
                  <a:pt x="7666019" y="2800627"/>
                </a:lnTo>
                <a:lnTo>
                  <a:pt x="7666019" y="3047688"/>
                </a:lnTo>
                <a:lnTo>
                  <a:pt x="7900867" y="2971381"/>
                </a:lnTo>
                <a:lnTo>
                  <a:pt x="7990597" y="2847911"/>
                </a:lnTo>
                <a:lnTo>
                  <a:pt x="7900867" y="2724562"/>
                </a:lnTo>
                <a:lnTo>
                  <a:pt x="7755750" y="2677399"/>
                </a:lnTo>
                <a:close/>
                <a:moveTo>
                  <a:pt x="6140966" y="2677157"/>
                </a:moveTo>
                <a:lnTo>
                  <a:pt x="6051236" y="2800627"/>
                </a:lnTo>
                <a:lnTo>
                  <a:pt x="6051236" y="3047688"/>
                </a:lnTo>
                <a:lnTo>
                  <a:pt x="6286204" y="2971381"/>
                </a:lnTo>
                <a:lnTo>
                  <a:pt x="6375934" y="2847911"/>
                </a:lnTo>
                <a:lnTo>
                  <a:pt x="6286204" y="2724562"/>
                </a:lnTo>
                <a:lnTo>
                  <a:pt x="6141087" y="2677399"/>
                </a:lnTo>
                <a:close/>
                <a:moveTo>
                  <a:pt x="4525820" y="2677157"/>
                </a:moveTo>
                <a:lnTo>
                  <a:pt x="4436090" y="2800627"/>
                </a:lnTo>
                <a:lnTo>
                  <a:pt x="4436090" y="3047688"/>
                </a:lnTo>
                <a:lnTo>
                  <a:pt x="4671058" y="2971381"/>
                </a:lnTo>
                <a:lnTo>
                  <a:pt x="4760788" y="2847911"/>
                </a:lnTo>
                <a:lnTo>
                  <a:pt x="4671058" y="2724562"/>
                </a:lnTo>
                <a:lnTo>
                  <a:pt x="4525941" y="2677399"/>
                </a:lnTo>
                <a:close/>
                <a:moveTo>
                  <a:pt x="2404459" y="2677157"/>
                </a:moveTo>
                <a:cubicBezTo>
                  <a:pt x="2404459" y="2677157"/>
                  <a:pt x="2259343" y="2724441"/>
                  <a:pt x="2259343" y="2724441"/>
                </a:cubicBezTo>
                <a:lnTo>
                  <a:pt x="2259222" y="2724562"/>
                </a:lnTo>
                <a:lnTo>
                  <a:pt x="2169491" y="2847911"/>
                </a:lnTo>
                <a:lnTo>
                  <a:pt x="2259222" y="2971381"/>
                </a:lnTo>
                <a:lnTo>
                  <a:pt x="2494189" y="3047688"/>
                </a:lnTo>
                <a:lnTo>
                  <a:pt x="2494189" y="2800627"/>
                </a:lnTo>
                <a:close/>
                <a:moveTo>
                  <a:pt x="789555" y="2677157"/>
                </a:moveTo>
                <a:cubicBezTo>
                  <a:pt x="789555" y="2677157"/>
                  <a:pt x="644438" y="2724441"/>
                  <a:pt x="644438" y="2724441"/>
                </a:cubicBezTo>
                <a:lnTo>
                  <a:pt x="644317" y="2724562"/>
                </a:lnTo>
                <a:lnTo>
                  <a:pt x="554587" y="2847911"/>
                </a:lnTo>
                <a:lnTo>
                  <a:pt x="644317" y="2971381"/>
                </a:lnTo>
                <a:lnTo>
                  <a:pt x="879285" y="3047688"/>
                </a:lnTo>
                <a:lnTo>
                  <a:pt x="879285" y="2800627"/>
                </a:lnTo>
                <a:close/>
                <a:moveTo>
                  <a:pt x="8472746" y="2663855"/>
                </a:moveTo>
                <a:lnTo>
                  <a:pt x="8472746" y="2804860"/>
                </a:lnTo>
                <a:lnTo>
                  <a:pt x="8338634" y="2848395"/>
                </a:lnTo>
                <a:lnTo>
                  <a:pt x="8472746" y="2891930"/>
                </a:lnTo>
                <a:lnTo>
                  <a:pt x="8472746" y="3032693"/>
                </a:lnTo>
                <a:lnTo>
                  <a:pt x="8555583" y="2918776"/>
                </a:lnTo>
                <a:lnTo>
                  <a:pt x="8689537" y="2962260"/>
                </a:lnTo>
                <a:lnTo>
                  <a:pt x="8689574" y="2962311"/>
                </a:lnTo>
                <a:lnTo>
                  <a:pt x="8689695" y="2962311"/>
                </a:lnTo>
                <a:lnTo>
                  <a:pt x="8689537" y="2962260"/>
                </a:lnTo>
                <a:lnTo>
                  <a:pt x="8606737" y="2848274"/>
                </a:lnTo>
                <a:lnTo>
                  <a:pt x="8689574" y="2734357"/>
                </a:lnTo>
                <a:lnTo>
                  <a:pt x="8555583" y="2777892"/>
                </a:lnTo>
                <a:close/>
                <a:moveTo>
                  <a:pt x="6857842" y="2663855"/>
                </a:moveTo>
                <a:lnTo>
                  <a:pt x="6857842" y="2804860"/>
                </a:lnTo>
                <a:lnTo>
                  <a:pt x="6723730" y="2848395"/>
                </a:lnTo>
                <a:lnTo>
                  <a:pt x="6857842" y="2891930"/>
                </a:lnTo>
                <a:lnTo>
                  <a:pt x="6857842" y="3032693"/>
                </a:lnTo>
                <a:lnTo>
                  <a:pt x="6940679" y="2918776"/>
                </a:lnTo>
                <a:lnTo>
                  <a:pt x="7074633" y="2962260"/>
                </a:lnTo>
                <a:lnTo>
                  <a:pt x="7074670" y="2962311"/>
                </a:lnTo>
                <a:lnTo>
                  <a:pt x="7074791" y="2962311"/>
                </a:lnTo>
                <a:lnTo>
                  <a:pt x="7074633" y="2962260"/>
                </a:lnTo>
                <a:lnTo>
                  <a:pt x="6991832" y="2848274"/>
                </a:lnTo>
                <a:lnTo>
                  <a:pt x="7074670" y="2734357"/>
                </a:lnTo>
                <a:lnTo>
                  <a:pt x="6940679" y="2777892"/>
                </a:lnTo>
                <a:close/>
                <a:moveTo>
                  <a:pt x="5242937" y="2663855"/>
                </a:moveTo>
                <a:lnTo>
                  <a:pt x="5242937" y="2804860"/>
                </a:lnTo>
                <a:lnTo>
                  <a:pt x="5108825" y="2848395"/>
                </a:lnTo>
                <a:lnTo>
                  <a:pt x="5242937" y="2891930"/>
                </a:lnTo>
                <a:lnTo>
                  <a:pt x="5242937" y="3032693"/>
                </a:lnTo>
                <a:lnTo>
                  <a:pt x="5325775" y="2918776"/>
                </a:lnTo>
                <a:lnTo>
                  <a:pt x="5459729" y="2962260"/>
                </a:lnTo>
                <a:lnTo>
                  <a:pt x="5459766" y="2962311"/>
                </a:lnTo>
                <a:lnTo>
                  <a:pt x="5459886" y="2962311"/>
                </a:lnTo>
                <a:lnTo>
                  <a:pt x="5459729" y="2962260"/>
                </a:lnTo>
                <a:lnTo>
                  <a:pt x="5376928" y="2848274"/>
                </a:lnTo>
                <a:lnTo>
                  <a:pt x="5459766" y="2734357"/>
                </a:lnTo>
                <a:lnTo>
                  <a:pt x="5325775" y="2777892"/>
                </a:lnTo>
                <a:close/>
                <a:moveTo>
                  <a:pt x="3628033" y="2663855"/>
                </a:moveTo>
                <a:lnTo>
                  <a:pt x="3628033" y="2804860"/>
                </a:lnTo>
                <a:lnTo>
                  <a:pt x="3493921" y="2848395"/>
                </a:lnTo>
                <a:lnTo>
                  <a:pt x="3628033" y="2891930"/>
                </a:lnTo>
                <a:lnTo>
                  <a:pt x="3628033" y="3032693"/>
                </a:lnTo>
                <a:lnTo>
                  <a:pt x="3710870" y="2918776"/>
                </a:lnTo>
                <a:lnTo>
                  <a:pt x="3844824" y="2962260"/>
                </a:lnTo>
                <a:lnTo>
                  <a:pt x="3844861" y="2962311"/>
                </a:lnTo>
                <a:lnTo>
                  <a:pt x="3844982" y="2962311"/>
                </a:lnTo>
                <a:lnTo>
                  <a:pt x="3844824" y="2962260"/>
                </a:lnTo>
                <a:lnTo>
                  <a:pt x="3762024" y="2848274"/>
                </a:lnTo>
                <a:lnTo>
                  <a:pt x="3844861" y="2734357"/>
                </a:lnTo>
                <a:lnTo>
                  <a:pt x="3710870" y="2777892"/>
                </a:lnTo>
                <a:close/>
                <a:moveTo>
                  <a:pt x="2013007" y="2663855"/>
                </a:moveTo>
                <a:lnTo>
                  <a:pt x="2013007" y="2804860"/>
                </a:lnTo>
                <a:lnTo>
                  <a:pt x="1878895" y="2848395"/>
                </a:lnTo>
                <a:lnTo>
                  <a:pt x="2013007" y="2891930"/>
                </a:lnTo>
                <a:lnTo>
                  <a:pt x="2013007" y="3032693"/>
                </a:lnTo>
                <a:lnTo>
                  <a:pt x="2095845" y="2918776"/>
                </a:lnTo>
                <a:lnTo>
                  <a:pt x="2229799" y="2962260"/>
                </a:lnTo>
                <a:lnTo>
                  <a:pt x="2229836" y="2962311"/>
                </a:lnTo>
                <a:lnTo>
                  <a:pt x="2229956" y="2962311"/>
                </a:lnTo>
                <a:lnTo>
                  <a:pt x="2229799" y="2962260"/>
                </a:lnTo>
                <a:lnTo>
                  <a:pt x="2146998" y="2848274"/>
                </a:lnTo>
                <a:lnTo>
                  <a:pt x="2229836" y="2734357"/>
                </a:lnTo>
                <a:lnTo>
                  <a:pt x="2095845" y="2777892"/>
                </a:lnTo>
                <a:close/>
                <a:moveTo>
                  <a:pt x="398103" y="2663855"/>
                </a:moveTo>
                <a:lnTo>
                  <a:pt x="398103" y="2804860"/>
                </a:lnTo>
                <a:lnTo>
                  <a:pt x="263991" y="2848395"/>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close/>
                <a:moveTo>
                  <a:pt x="3302004" y="2663734"/>
                </a:moveTo>
                <a:lnTo>
                  <a:pt x="3219167" y="2777771"/>
                </a:lnTo>
                <a:lnTo>
                  <a:pt x="3085176" y="2734236"/>
                </a:lnTo>
                <a:lnTo>
                  <a:pt x="3168014" y="2848153"/>
                </a:lnTo>
                <a:lnTo>
                  <a:pt x="3085176" y="2962190"/>
                </a:lnTo>
                <a:lnTo>
                  <a:pt x="3219167" y="2918655"/>
                </a:lnTo>
                <a:lnTo>
                  <a:pt x="3302004" y="3032693"/>
                </a:lnTo>
                <a:lnTo>
                  <a:pt x="3302004" y="2891809"/>
                </a:lnTo>
                <a:lnTo>
                  <a:pt x="3436116" y="2848274"/>
                </a:lnTo>
                <a:lnTo>
                  <a:pt x="3302004" y="2804739"/>
                </a:lnTo>
                <a:close/>
                <a:moveTo>
                  <a:pt x="1687100" y="2663734"/>
                </a:moveTo>
                <a:lnTo>
                  <a:pt x="1604263" y="2777771"/>
                </a:lnTo>
                <a:lnTo>
                  <a:pt x="1604142" y="2777771"/>
                </a:lnTo>
                <a:lnTo>
                  <a:pt x="1470151" y="2734236"/>
                </a:lnTo>
                <a:lnTo>
                  <a:pt x="1552988" y="2848153"/>
                </a:lnTo>
                <a:lnTo>
                  <a:pt x="1470151" y="2962190"/>
                </a:lnTo>
                <a:lnTo>
                  <a:pt x="1604263" y="2918655"/>
                </a:lnTo>
                <a:lnTo>
                  <a:pt x="1687100" y="3032693"/>
                </a:lnTo>
                <a:lnTo>
                  <a:pt x="1687100" y="2891809"/>
                </a:lnTo>
                <a:lnTo>
                  <a:pt x="1821212" y="2848274"/>
                </a:lnTo>
                <a:lnTo>
                  <a:pt x="1687100" y="2804739"/>
                </a:lnTo>
                <a:close/>
                <a:moveTo>
                  <a:pt x="9762348" y="2663613"/>
                </a:moveTo>
                <a:lnTo>
                  <a:pt x="9679510" y="2777650"/>
                </a:lnTo>
                <a:lnTo>
                  <a:pt x="9679389" y="2777650"/>
                </a:lnTo>
                <a:lnTo>
                  <a:pt x="9545399" y="2734115"/>
                </a:lnTo>
                <a:lnTo>
                  <a:pt x="9628236" y="2848032"/>
                </a:lnTo>
                <a:lnTo>
                  <a:pt x="9545399" y="2962069"/>
                </a:lnTo>
                <a:lnTo>
                  <a:pt x="9679510" y="2918534"/>
                </a:lnTo>
                <a:lnTo>
                  <a:pt x="9762348" y="3032572"/>
                </a:lnTo>
                <a:lnTo>
                  <a:pt x="9762348" y="2891688"/>
                </a:lnTo>
                <a:lnTo>
                  <a:pt x="9896459" y="2848153"/>
                </a:lnTo>
                <a:lnTo>
                  <a:pt x="9762348" y="2804618"/>
                </a:lnTo>
                <a:close/>
                <a:moveTo>
                  <a:pt x="8147443" y="2663613"/>
                </a:moveTo>
                <a:lnTo>
                  <a:pt x="8064606" y="2777650"/>
                </a:lnTo>
                <a:lnTo>
                  <a:pt x="7930615" y="2734115"/>
                </a:lnTo>
                <a:lnTo>
                  <a:pt x="8013453" y="2848032"/>
                </a:lnTo>
                <a:lnTo>
                  <a:pt x="7930615" y="2962069"/>
                </a:lnTo>
                <a:lnTo>
                  <a:pt x="8064606" y="2918534"/>
                </a:lnTo>
                <a:lnTo>
                  <a:pt x="8147443" y="3032572"/>
                </a:lnTo>
                <a:lnTo>
                  <a:pt x="8147443" y="2891688"/>
                </a:lnTo>
                <a:lnTo>
                  <a:pt x="8281555" y="2848153"/>
                </a:lnTo>
                <a:lnTo>
                  <a:pt x="8147443" y="2804618"/>
                </a:lnTo>
                <a:close/>
                <a:moveTo>
                  <a:pt x="6532781" y="2663613"/>
                </a:moveTo>
                <a:lnTo>
                  <a:pt x="6449943" y="2777650"/>
                </a:lnTo>
                <a:lnTo>
                  <a:pt x="6449822" y="2777650"/>
                </a:lnTo>
                <a:lnTo>
                  <a:pt x="6315832" y="2734115"/>
                </a:lnTo>
                <a:lnTo>
                  <a:pt x="6398669" y="2848032"/>
                </a:lnTo>
                <a:lnTo>
                  <a:pt x="6315832" y="2962069"/>
                </a:lnTo>
                <a:lnTo>
                  <a:pt x="6449943" y="2918534"/>
                </a:lnTo>
                <a:lnTo>
                  <a:pt x="6532781" y="3032572"/>
                </a:lnTo>
                <a:lnTo>
                  <a:pt x="6532781" y="2891688"/>
                </a:lnTo>
                <a:lnTo>
                  <a:pt x="6666892" y="2848153"/>
                </a:lnTo>
                <a:lnTo>
                  <a:pt x="6532781" y="2804618"/>
                </a:lnTo>
                <a:close/>
                <a:moveTo>
                  <a:pt x="4917634" y="2663613"/>
                </a:moveTo>
                <a:lnTo>
                  <a:pt x="4834797" y="2777650"/>
                </a:lnTo>
                <a:lnTo>
                  <a:pt x="4834676" y="2777650"/>
                </a:lnTo>
                <a:lnTo>
                  <a:pt x="4700685" y="2734115"/>
                </a:lnTo>
                <a:lnTo>
                  <a:pt x="4783523" y="2848032"/>
                </a:lnTo>
                <a:lnTo>
                  <a:pt x="4700685" y="2962069"/>
                </a:lnTo>
                <a:lnTo>
                  <a:pt x="4834797" y="2918534"/>
                </a:lnTo>
                <a:lnTo>
                  <a:pt x="4917634" y="3032572"/>
                </a:lnTo>
                <a:lnTo>
                  <a:pt x="4917634" y="2891688"/>
                </a:lnTo>
                <a:lnTo>
                  <a:pt x="5051746" y="2848153"/>
                </a:lnTo>
                <a:lnTo>
                  <a:pt x="4917634" y="2804618"/>
                </a:lnTo>
                <a:close/>
                <a:moveTo>
                  <a:pt x="9117668" y="2595166"/>
                </a:moveTo>
                <a:lnTo>
                  <a:pt x="8972430" y="2642329"/>
                </a:lnTo>
                <a:lnTo>
                  <a:pt x="8972430" y="2794943"/>
                </a:lnTo>
                <a:lnTo>
                  <a:pt x="9117668" y="2994720"/>
                </a:lnTo>
                <a:lnTo>
                  <a:pt x="9262905" y="2794943"/>
                </a:lnTo>
                <a:lnTo>
                  <a:pt x="9262905" y="2642329"/>
                </a:lnTo>
                <a:close/>
                <a:moveTo>
                  <a:pt x="7502642" y="2595166"/>
                </a:moveTo>
                <a:lnTo>
                  <a:pt x="7357405" y="2642329"/>
                </a:lnTo>
                <a:lnTo>
                  <a:pt x="7357405" y="2794943"/>
                </a:lnTo>
                <a:lnTo>
                  <a:pt x="7502642" y="2994720"/>
                </a:lnTo>
                <a:lnTo>
                  <a:pt x="7647880" y="2794943"/>
                </a:lnTo>
                <a:lnTo>
                  <a:pt x="7647880" y="2642329"/>
                </a:lnTo>
                <a:close/>
                <a:moveTo>
                  <a:pt x="5887859" y="2595166"/>
                </a:moveTo>
                <a:lnTo>
                  <a:pt x="5742622" y="2642329"/>
                </a:lnTo>
                <a:lnTo>
                  <a:pt x="5742622" y="2794943"/>
                </a:lnTo>
                <a:lnTo>
                  <a:pt x="5887859" y="2994720"/>
                </a:lnTo>
                <a:lnTo>
                  <a:pt x="6033097" y="2794943"/>
                </a:lnTo>
                <a:lnTo>
                  <a:pt x="6033097" y="2642329"/>
                </a:lnTo>
                <a:close/>
                <a:moveTo>
                  <a:pt x="4272955" y="2595166"/>
                </a:moveTo>
                <a:lnTo>
                  <a:pt x="4127717" y="2642329"/>
                </a:lnTo>
                <a:lnTo>
                  <a:pt x="4127717" y="2794943"/>
                </a:lnTo>
                <a:lnTo>
                  <a:pt x="4272955" y="2994720"/>
                </a:lnTo>
                <a:lnTo>
                  <a:pt x="4418192" y="2794943"/>
                </a:lnTo>
                <a:lnTo>
                  <a:pt x="4418192" y="2642329"/>
                </a:lnTo>
                <a:close/>
                <a:moveTo>
                  <a:pt x="1042420" y="2595166"/>
                </a:moveTo>
                <a:lnTo>
                  <a:pt x="897183" y="2642329"/>
                </a:lnTo>
                <a:lnTo>
                  <a:pt x="897183" y="2794943"/>
                </a:lnTo>
                <a:lnTo>
                  <a:pt x="1042420" y="2994720"/>
                </a:lnTo>
                <a:lnTo>
                  <a:pt x="1187657" y="2794943"/>
                </a:lnTo>
                <a:lnTo>
                  <a:pt x="1187657" y="2642329"/>
                </a:lnTo>
                <a:close/>
                <a:moveTo>
                  <a:pt x="2657808" y="2594925"/>
                </a:moveTo>
                <a:lnTo>
                  <a:pt x="2512571" y="2642087"/>
                </a:lnTo>
                <a:lnTo>
                  <a:pt x="2512571" y="2794701"/>
                </a:lnTo>
                <a:lnTo>
                  <a:pt x="2657808" y="2994479"/>
                </a:lnTo>
                <a:lnTo>
                  <a:pt x="2803046" y="2794701"/>
                </a:lnTo>
                <a:lnTo>
                  <a:pt x="2803046" y="2642087"/>
                </a:lnTo>
                <a:close/>
                <a:moveTo>
                  <a:pt x="2903445" y="2515465"/>
                </a:moveTo>
                <a:lnTo>
                  <a:pt x="2903539" y="2515594"/>
                </a:lnTo>
                <a:lnTo>
                  <a:pt x="2903418" y="2515473"/>
                </a:lnTo>
                <a:close/>
                <a:moveTo>
                  <a:pt x="1288540" y="2515465"/>
                </a:moveTo>
                <a:lnTo>
                  <a:pt x="1288634" y="2515594"/>
                </a:lnTo>
                <a:lnTo>
                  <a:pt x="1288513" y="2515473"/>
                </a:lnTo>
                <a:close/>
                <a:moveTo>
                  <a:pt x="6134221" y="2515344"/>
                </a:moveTo>
                <a:lnTo>
                  <a:pt x="6134315" y="2515473"/>
                </a:lnTo>
                <a:lnTo>
                  <a:pt x="6134194" y="2515352"/>
                </a:lnTo>
                <a:close/>
                <a:moveTo>
                  <a:pt x="7748884" y="2515343"/>
                </a:moveTo>
                <a:lnTo>
                  <a:pt x="7748978" y="2515473"/>
                </a:lnTo>
                <a:lnTo>
                  <a:pt x="7748857" y="2515352"/>
                </a:lnTo>
                <a:close/>
                <a:moveTo>
                  <a:pt x="7256643" y="2515223"/>
                </a:moveTo>
                <a:lnTo>
                  <a:pt x="7256670" y="2515231"/>
                </a:lnTo>
                <a:lnTo>
                  <a:pt x="7256549" y="2515352"/>
                </a:lnTo>
                <a:close/>
                <a:moveTo>
                  <a:pt x="4026834" y="2515223"/>
                </a:moveTo>
                <a:lnTo>
                  <a:pt x="4026861" y="2515231"/>
                </a:lnTo>
                <a:lnTo>
                  <a:pt x="4026740" y="2515352"/>
                </a:lnTo>
                <a:close/>
                <a:moveTo>
                  <a:pt x="796421" y="2515223"/>
                </a:moveTo>
                <a:lnTo>
                  <a:pt x="796448" y="2515231"/>
                </a:lnTo>
                <a:lnTo>
                  <a:pt x="796327" y="2515352"/>
                </a:lnTo>
                <a:close/>
                <a:moveTo>
                  <a:pt x="8871547" y="2515223"/>
                </a:moveTo>
                <a:lnTo>
                  <a:pt x="8871574" y="2515231"/>
                </a:lnTo>
                <a:lnTo>
                  <a:pt x="8871453" y="2515352"/>
                </a:lnTo>
                <a:close/>
                <a:moveTo>
                  <a:pt x="5641739" y="2515223"/>
                </a:moveTo>
                <a:lnTo>
                  <a:pt x="5641766" y="2515231"/>
                </a:lnTo>
                <a:lnTo>
                  <a:pt x="5641645" y="2515352"/>
                </a:lnTo>
                <a:close/>
                <a:moveTo>
                  <a:pt x="2411809" y="2514981"/>
                </a:moveTo>
                <a:lnTo>
                  <a:pt x="2411836" y="2514990"/>
                </a:lnTo>
                <a:lnTo>
                  <a:pt x="2411715" y="2515110"/>
                </a:lnTo>
                <a:close/>
                <a:moveTo>
                  <a:pt x="9925725" y="2439287"/>
                </a:moveTo>
                <a:lnTo>
                  <a:pt x="9780487" y="2639064"/>
                </a:lnTo>
                <a:lnTo>
                  <a:pt x="9780487" y="2791678"/>
                </a:lnTo>
                <a:lnTo>
                  <a:pt x="9925725" y="2838841"/>
                </a:lnTo>
                <a:lnTo>
                  <a:pt x="10070962" y="2791678"/>
                </a:lnTo>
                <a:lnTo>
                  <a:pt x="10070962" y="2639064"/>
                </a:lnTo>
                <a:close/>
                <a:moveTo>
                  <a:pt x="8310578" y="2439287"/>
                </a:moveTo>
                <a:lnTo>
                  <a:pt x="8165341" y="2639064"/>
                </a:lnTo>
                <a:lnTo>
                  <a:pt x="8165341" y="2791678"/>
                </a:lnTo>
                <a:lnTo>
                  <a:pt x="8310578" y="2838841"/>
                </a:lnTo>
                <a:lnTo>
                  <a:pt x="8455815" y="2791678"/>
                </a:lnTo>
                <a:lnTo>
                  <a:pt x="8455815" y="2639064"/>
                </a:lnTo>
                <a:close/>
                <a:moveTo>
                  <a:pt x="6695916" y="2439287"/>
                </a:moveTo>
                <a:lnTo>
                  <a:pt x="6550679" y="2639064"/>
                </a:lnTo>
                <a:lnTo>
                  <a:pt x="6550679" y="2791678"/>
                </a:lnTo>
                <a:lnTo>
                  <a:pt x="6695916" y="2838841"/>
                </a:lnTo>
                <a:lnTo>
                  <a:pt x="6841154" y="2791678"/>
                </a:lnTo>
                <a:lnTo>
                  <a:pt x="6841154" y="2639064"/>
                </a:lnTo>
                <a:close/>
                <a:moveTo>
                  <a:pt x="5079560" y="2439166"/>
                </a:moveTo>
                <a:lnTo>
                  <a:pt x="4934323" y="2638943"/>
                </a:lnTo>
                <a:lnTo>
                  <a:pt x="4934323" y="2791557"/>
                </a:lnTo>
                <a:lnTo>
                  <a:pt x="5079560" y="2838720"/>
                </a:lnTo>
                <a:lnTo>
                  <a:pt x="5224798" y="2791557"/>
                </a:lnTo>
                <a:lnTo>
                  <a:pt x="5224798" y="2638943"/>
                </a:lnTo>
                <a:close/>
                <a:moveTo>
                  <a:pt x="3464656" y="2439166"/>
                </a:moveTo>
                <a:lnTo>
                  <a:pt x="3319418" y="2638943"/>
                </a:lnTo>
                <a:lnTo>
                  <a:pt x="3319418" y="2791557"/>
                </a:lnTo>
                <a:lnTo>
                  <a:pt x="3464656" y="2838720"/>
                </a:lnTo>
                <a:lnTo>
                  <a:pt x="3609893" y="2791557"/>
                </a:lnTo>
                <a:lnTo>
                  <a:pt x="3609893" y="2638943"/>
                </a:lnTo>
                <a:close/>
                <a:moveTo>
                  <a:pt x="1849751" y="2439166"/>
                </a:moveTo>
                <a:lnTo>
                  <a:pt x="1704514" y="2638943"/>
                </a:lnTo>
                <a:lnTo>
                  <a:pt x="1704514" y="2791557"/>
                </a:lnTo>
                <a:lnTo>
                  <a:pt x="1849751" y="2838720"/>
                </a:lnTo>
                <a:lnTo>
                  <a:pt x="1994989" y="2791557"/>
                </a:lnTo>
                <a:lnTo>
                  <a:pt x="1994989" y="2638943"/>
                </a:lnTo>
                <a:close/>
                <a:moveTo>
                  <a:pt x="234847" y="2439166"/>
                </a:moveTo>
                <a:lnTo>
                  <a:pt x="89609" y="2638943"/>
                </a:lnTo>
                <a:lnTo>
                  <a:pt x="89609" y="2791557"/>
                </a:lnTo>
                <a:lnTo>
                  <a:pt x="234847" y="2838720"/>
                </a:lnTo>
                <a:lnTo>
                  <a:pt x="380084" y="2791557"/>
                </a:lnTo>
                <a:lnTo>
                  <a:pt x="380084" y="2638943"/>
                </a:lnTo>
                <a:close/>
                <a:moveTo>
                  <a:pt x="2820701" y="2401557"/>
                </a:moveTo>
                <a:lnTo>
                  <a:pt x="2820701" y="2542441"/>
                </a:lnTo>
                <a:lnTo>
                  <a:pt x="2686590" y="2585976"/>
                </a:lnTo>
                <a:lnTo>
                  <a:pt x="2820701" y="2629511"/>
                </a:lnTo>
                <a:lnTo>
                  <a:pt x="2820701" y="2770395"/>
                </a:lnTo>
                <a:lnTo>
                  <a:pt x="2903539" y="2656357"/>
                </a:lnTo>
                <a:lnTo>
                  <a:pt x="3037530" y="2699892"/>
                </a:lnTo>
                <a:lnTo>
                  <a:pt x="2954692" y="2585976"/>
                </a:lnTo>
                <a:lnTo>
                  <a:pt x="3037530" y="2471938"/>
                </a:lnTo>
                <a:lnTo>
                  <a:pt x="2903445" y="2515465"/>
                </a:lnTo>
                <a:close/>
                <a:moveTo>
                  <a:pt x="1205797" y="2401557"/>
                </a:moveTo>
                <a:lnTo>
                  <a:pt x="1205797" y="2542441"/>
                </a:lnTo>
                <a:lnTo>
                  <a:pt x="1071806" y="2585976"/>
                </a:lnTo>
                <a:lnTo>
                  <a:pt x="1205797" y="2629511"/>
                </a:lnTo>
                <a:lnTo>
                  <a:pt x="1205797" y="2770395"/>
                </a:lnTo>
                <a:lnTo>
                  <a:pt x="1288634" y="2656357"/>
                </a:lnTo>
                <a:lnTo>
                  <a:pt x="1422625" y="2699892"/>
                </a:lnTo>
                <a:lnTo>
                  <a:pt x="1339788" y="2585976"/>
                </a:lnTo>
                <a:lnTo>
                  <a:pt x="1422625" y="2471938"/>
                </a:lnTo>
                <a:lnTo>
                  <a:pt x="1288540" y="2515465"/>
                </a:lnTo>
                <a:close/>
                <a:moveTo>
                  <a:pt x="9281044" y="2401436"/>
                </a:moveTo>
                <a:lnTo>
                  <a:pt x="9281044" y="2542320"/>
                </a:lnTo>
                <a:lnTo>
                  <a:pt x="9146933" y="2585855"/>
                </a:lnTo>
                <a:lnTo>
                  <a:pt x="9281044" y="2629390"/>
                </a:lnTo>
                <a:lnTo>
                  <a:pt x="9281044" y="2770274"/>
                </a:lnTo>
                <a:lnTo>
                  <a:pt x="9363882" y="2656236"/>
                </a:lnTo>
                <a:lnTo>
                  <a:pt x="9497873" y="2699771"/>
                </a:lnTo>
                <a:lnTo>
                  <a:pt x="9415035" y="2585855"/>
                </a:lnTo>
                <a:lnTo>
                  <a:pt x="9497873" y="2471817"/>
                </a:lnTo>
                <a:lnTo>
                  <a:pt x="9363882" y="2515352"/>
                </a:lnTo>
                <a:lnTo>
                  <a:pt x="9363882" y="2515473"/>
                </a:lnTo>
                <a:close/>
                <a:moveTo>
                  <a:pt x="7666140" y="2401436"/>
                </a:moveTo>
                <a:lnTo>
                  <a:pt x="7666140" y="2542320"/>
                </a:lnTo>
                <a:lnTo>
                  <a:pt x="7532029" y="2585855"/>
                </a:lnTo>
                <a:lnTo>
                  <a:pt x="7666140" y="2629390"/>
                </a:lnTo>
                <a:lnTo>
                  <a:pt x="7666140" y="2770274"/>
                </a:lnTo>
                <a:lnTo>
                  <a:pt x="7748978" y="2656236"/>
                </a:lnTo>
                <a:lnTo>
                  <a:pt x="7882968" y="2699771"/>
                </a:lnTo>
                <a:lnTo>
                  <a:pt x="7800131" y="2585855"/>
                </a:lnTo>
                <a:lnTo>
                  <a:pt x="7882968" y="2471817"/>
                </a:lnTo>
                <a:lnTo>
                  <a:pt x="7748884" y="2515343"/>
                </a:lnTo>
                <a:close/>
                <a:moveTo>
                  <a:pt x="6051478" y="2401436"/>
                </a:moveTo>
                <a:lnTo>
                  <a:pt x="6051478" y="2542320"/>
                </a:lnTo>
                <a:lnTo>
                  <a:pt x="5917366" y="2585855"/>
                </a:lnTo>
                <a:lnTo>
                  <a:pt x="6051478" y="2629390"/>
                </a:lnTo>
                <a:lnTo>
                  <a:pt x="6051478" y="2770274"/>
                </a:lnTo>
                <a:lnTo>
                  <a:pt x="6134315" y="2656236"/>
                </a:lnTo>
                <a:lnTo>
                  <a:pt x="6268306" y="2699771"/>
                </a:lnTo>
                <a:lnTo>
                  <a:pt x="6185469" y="2585855"/>
                </a:lnTo>
                <a:lnTo>
                  <a:pt x="6268306" y="2471817"/>
                </a:lnTo>
                <a:lnTo>
                  <a:pt x="6134221" y="2515344"/>
                </a:lnTo>
                <a:close/>
                <a:moveTo>
                  <a:pt x="4436332" y="2401436"/>
                </a:moveTo>
                <a:lnTo>
                  <a:pt x="4436332" y="2542320"/>
                </a:lnTo>
                <a:lnTo>
                  <a:pt x="4302220" y="2585855"/>
                </a:lnTo>
                <a:lnTo>
                  <a:pt x="4436332" y="2629390"/>
                </a:lnTo>
                <a:lnTo>
                  <a:pt x="4436332" y="2770274"/>
                </a:lnTo>
                <a:lnTo>
                  <a:pt x="4519169" y="2656236"/>
                </a:lnTo>
                <a:lnTo>
                  <a:pt x="4653160" y="2699771"/>
                </a:lnTo>
                <a:lnTo>
                  <a:pt x="4570322" y="2585855"/>
                </a:lnTo>
                <a:lnTo>
                  <a:pt x="4653160" y="2471817"/>
                </a:lnTo>
                <a:lnTo>
                  <a:pt x="4519169" y="2515352"/>
                </a:lnTo>
                <a:lnTo>
                  <a:pt x="4519169" y="2515473"/>
                </a:lnTo>
                <a:close/>
                <a:moveTo>
                  <a:pt x="8954291" y="2401315"/>
                </a:moveTo>
                <a:lnTo>
                  <a:pt x="8871547" y="2515223"/>
                </a:lnTo>
                <a:lnTo>
                  <a:pt x="8737463" y="2471696"/>
                </a:lnTo>
                <a:lnTo>
                  <a:pt x="8820300" y="2585734"/>
                </a:lnTo>
                <a:lnTo>
                  <a:pt x="8737463" y="2699650"/>
                </a:lnTo>
                <a:lnTo>
                  <a:pt x="8871453" y="2656115"/>
                </a:lnTo>
                <a:lnTo>
                  <a:pt x="8954291" y="2770153"/>
                </a:lnTo>
                <a:lnTo>
                  <a:pt x="8954291" y="2629269"/>
                </a:lnTo>
                <a:lnTo>
                  <a:pt x="9088402" y="2585734"/>
                </a:lnTo>
                <a:lnTo>
                  <a:pt x="8954291" y="2542199"/>
                </a:lnTo>
                <a:close/>
                <a:moveTo>
                  <a:pt x="7339386" y="2401315"/>
                </a:moveTo>
                <a:lnTo>
                  <a:pt x="7256643" y="2515223"/>
                </a:lnTo>
                <a:lnTo>
                  <a:pt x="7122558" y="2471696"/>
                </a:lnTo>
                <a:lnTo>
                  <a:pt x="7205396" y="2585734"/>
                </a:lnTo>
                <a:lnTo>
                  <a:pt x="7122558" y="2699650"/>
                </a:lnTo>
                <a:lnTo>
                  <a:pt x="7256549" y="2656115"/>
                </a:lnTo>
                <a:lnTo>
                  <a:pt x="7339386" y="2770153"/>
                </a:lnTo>
                <a:lnTo>
                  <a:pt x="7339386" y="2629269"/>
                </a:lnTo>
                <a:lnTo>
                  <a:pt x="7473498" y="2585734"/>
                </a:lnTo>
                <a:lnTo>
                  <a:pt x="7339386" y="2542199"/>
                </a:lnTo>
                <a:close/>
                <a:moveTo>
                  <a:pt x="5724482" y="2401315"/>
                </a:moveTo>
                <a:lnTo>
                  <a:pt x="5641739" y="2515223"/>
                </a:lnTo>
                <a:lnTo>
                  <a:pt x="5507654" y="2471696"/>
                </a:lnTo>
                <a:lnTo>
                  <a:pt x="5590491" y="2585734"/>
                </a:lnTo>
                <a:lnTo>
                  <a:pt x="5507654" y="2699650"/>
                </a:lnTo>
                <a:lnTo>
                  <a:pt x="5641645" y="2656115"/>
                </a:lnTo>
                <a:lnTo>
                  <a:pt x="5724482" y="2770153"/>
                </a:lnTo>
                <a:lnTo>
                  <a:pt x="5724482" y="2629269"/>
                </a:lnTo>
                <a:lnTo>
                  <a:pt x="5858594" y="2585734"/>
                </a:lnTo>
                <a:lnTo>
                  <a:pt x="5724482" y="2542199"/>
                </a:lnTo>
                <a:close/>
                <a:moveTo>
                  <a:pt x="4109577" y="2401315"/>
                </a:moveTo>
                <a:lnTo>
                  <a:pt x="4026834" y="2515223"/>
                </a:lnTo>
                <a:lnTo>
                  <a:pt x="3892749" y="2471696"/>
                </a:lnTo>
                <a:lnTo>
                  <a:pt x="3975587" y="2585734"/>
                </a:lnTo>
                <a:lnTo>
                  <a:pt x="3892749" y="2699650"/>
                </a:lnTo>
                <a:lnTo>
                  <a:pt x="4026740" y="2656115"/>
                </a:lnTo>
                <a:lnTo>
                  <a:pt x="4109577" y="2770153"/>
                </a:lnTo>
                <a:lnTo>
                  <a:pt x="4109577" y="2629269"/>
                </a:lnTo>
                <a:lnTo>
                  <a:pt x="4243690" y="2585734"/>
                </a:lnTo>
                <a:lnTo>
                  <a:pt x="4109577" y="2542199"/>
                </a:lnTo>
                <a:close/>
                <a:moveTo>
                  <a:pt x="879164" y="2401315"/>
                </a:moveTo>
                <a:lnTo>
                  <a:pt x="796421" y="2515223"/>
                </a:lnTo>
                <a:lnTo>
                  <a:pt x="662336" y="2471696"/>
                </a:lnTo>
                <a:lnTo>
                  <a:pt x="745173" y="2585734"/>
                </a:lnTo>
                <a:lnTo>
                  <a:pt x="662336" y="2699650"/>
                </a:lnTo>
                <a:lnTo>
                  <a:pt x="796327" y="2656115"/>
                </a:lnTo>
                <a:lnTo>
                  <a:pt x="879164" y="2770153"/>
                </a:lnTo>
                <a:lnTo>
                  <a:pt x="879164" y="2629269"/>
                </a:lnTo>
                <a:lnTo>
                  <a:pt x="1013276" y="2585734"/>
                </a:lnTo>
                <a:lnTo>
                  <a:pt x="879164" y="2542199"/>
                </a:lnTo>
                <a:close/>
                <a:moveTo>
                  <a:pt x="2494552" y="2401073"/>
                </a:moveTo>
                <a:lnTo>
                  <a:pt x="2411809" y="2514981"/>
                </a:lnTo>
                <a:lnTo>
                  <a:pt x="2277724" y="2471455"/>
                </a:lnTo>
                <a:lnTo>
                  <a:pt x="2360561" y="2585492"/>
                </a:lnTo>
                <a:lnTo>
                  <a:pt x="2277724" y="2699408"/>
                </a:lnTo>
                <a:lnTo>
                  <a:pt x="2411715" y="2655873"/>
                </a:lnTo>
                <a:lnTo>
                  <a:pt x="2494552" y="2769911"/>
                </a:lnTo>
                <a:lnTo>
                  <a:pt x="2494552" y="2629027"/>
                </a:lnTo>
                <a:lnTo>
                  <a:pt x="2628664" y="2585492"/>
                </a:lnTo>
                <a:lnTo>
                  <a:pt x="2494552" y="2541957"/>
                </a:lnTo>
                <a:close/>
                <a:moveTo>
                  <a:pt x="8472867" y="2386320"/>
                </a:moveTo>
                <a:lnTo>
                  <a:pt x="8472867" y="2633380"/>
                </a:lnTo>
                <a:lnTo>
                  <a:pt x="8562597" y="2756850"/>
                </a:lnTo>
                <a:lnTo>
                  <a:pt x="8707714" y="2709687"/>
                </a:lnTo>
                <a:lnTo>
                  <a:pt x="8797444" y="2586218"/>
                </a:lnTo>
                <a:lnTo>
                  <a:pt x="8707714" y="2462748"/>
                </a:lnTo>
                <a:lnTo>
                  <a:pt x="8707714" y="2462627"/>
                </a:lnTo>
                <a:close/>
                <a:moveTo>
                  <a:pt x="6857962" y="2386320"/>
                </a:moveTo>
                <a:lnTo>
                  <a:pt x="6857962" y="2633380"/>
                </a:lnTo>
                <a:lnTo>
                  <a:pt x="6947693" y="2756850"/>
                </a:lnTo>
                <a:lnTo>
                  <a:pt x="7092810" y="2709687"/>
                </a:lnTo>
                <a:lnTo>
                  <a:pt x="7182540" y="2586218"/>
                </a:lnTo>
                <a:lnTo>
                  <a:pt x="7092810" y="2462748"/>
                </a:lnTo>
                <a:lnTo>
                  <a:pt x="7092810" y="2462627"/>
                </a:lnTo>
                <a:close/>
                <a:moveTo>
                  <a:pt x="5243058" y="2386320"/>
                </a:moveTo>
                <a:lnTo>
                  <a:pt x="5243058" y="2633380"/>
                </a:lnTo>
                <a:lnTo>
                  <a:pt x="5332789" y="2756850"/>
                </a:lnTo>
                <a:lnTo>
                  <a:pt x="5477905" y="2709687"/>
                </a:lnTo>
                <a:lnTo>
                  <a:pt x="5567635" y="2586218"/>
                </a:lnTo>
                <a:lnTo>
                  <a:pt x="5477905" y="2462748"/>
                </a:lnTo>
                <a:lnTo>
                  <a:pt x="5477905" y="2462627"/>
                </a:lnTo>
                <a:close/>
                <a:moveTo>
                  <a:pt x="3628154" y="2386320"/>
                </a:moveTo>
                <a:lnTo>
                  <a:pt x="3628154" y="2633380"/>
                </a:lnTo>
                <a:lnTo>
                  <a:pt x="3717884" y="2756850"/>
                </a:lnTo>
                <a:lnTo>
                  <a:pt x="3863001" y="2709687"/>
                </a:lnTo>
                <a:lnTo>
                  <a:pt x="3952731" y="2586218"/>
                </a:lnTo>
                <a:lnTo>
                  <a:pt x="3863001" y="2462748"/>
                </a:lnTo>
                <a:lnTo>
                  <a:pt x="3863001" y="2462627"/>
                </a:lnTo>
                <a:close/>
                <a:moveTo>
                  <a:pt x="2013128" y="2386078"/>
                </a:moveTo>
                <a:lnTo>
                  <a:pt x="2013128" y="2633138"/>
                </a:lnTo>
                <a:lnTo>
                  <a:pt x="2102859" y="2756608"/>
                </a:lnTo>
                <a:lnTo>
                  <a:pt x="2247975" y="2709446"/>
                </a:lnTo>
                <a:lnTo>
                  <a:pt x="2337705" y="2585976"/>
                </a:lnTo>
                <a:lnTo>
                  <a:pt x="2247975" y="2462506"/>
                </a:lnTo>
                <a:lnTo>
                  <a:pt x="2248096" y="2462385"/>
                </a:lnTo>
                <a:close/>
                <a:moveTo>
                  <a:pt x="398224" y="2386078"/>
                </a:moveTo>
                <a:lnTo>
                  <a:pt x="398224" y="2633138"/>
                </a:lnTo>
                <a:lnTo>
                  <a:pt x="487954" y="2756608"/>
                </a:lnTo>
                <a:lnTo>
                  <a:pt x="633071" y="2709446"/>
                </a:lnTo>
                <a:lnTo>
                  <a:pt x="722801" y="2585976"/>
                </a:lnTo>
                <a:lnTo>
                  <a:pt x="633071" y="2462506"/>
                </a:lnTo>
                <a:lnTo>
                  <a:pt x="633192" y="2462385"/>
                </a:lnTo>
                <a:close/>
                <a:moveTo>
                  <a:pt x="3301763" y="2385957"/>
                </a:moveTo>
                <a:lnTo>
                  <a:pt x="3066916" y="2462264"/>
                </a:lnTo>
                <a:lnTo>
                  <a:pt x="3066916" y="2462385"/>
                </a:lnTo>
                <a:lnTo>
                  <a:pt x="2977185" y="2585855"/>
                </a:lnTo>
                <a:cubicBezTo>
                  <a:pt x="2977185" y="2585855"/>
                  <a:pt x="3066916" y="2709325"/>
                  <a:pt x="3066916" y="2709325"/>
                </a:cubicBezTo>
                <a:lnTo>
                  <a:pt x="3212032" y="2756487"/>
                </a:lnTo>
                <a:lnTo>
                  <a:pt x="3301763" y="2633018"/>
                </a:lnTo>
                <a:close/>
                <a:moveTo>
                  <a:pt x="1686979" y="2385957"/>
                </a:moveTo>
                <a:lnTo>
                  <a:pt x="1452011" y="2462264"/>
                </a:lnTo>
                <a:lnTo>
                  <a:pt x="1452132" y="2462385"/>
                </a:lnTo>
                <a:lnTo>
                  <a:pt x="1362402" y="2585855"/>
                </a:lnTo>
                <a:cubicBezTo>
                  <a:pt x="1362402" y="2585855"/>
                  <a:pt x="1452132" y="2709325"/>
                  <a:pt x="1452132" y="2709325"/>
                </a:cubicBezTo>
                <a:lnTo>
                  <a:pt x="1597249" y="2756487"/>
                </a:lnTo>
                <a:lnTo>
                  <a:pt x="1686979" y="2633018"/>
                </a:lnTo>
                <a:close/>
                <a:moveTo>
                  <a:pt x="9762106" y="2385836"/>
                </a:moveTo>
                <a:lnTo>
                  <a:pt x="9527259" y="2462143"/>
                </a:lnTo>
                <a:lnTo>
                  <a:pt x="9527259" y="2462264"/>
                </a:lnTo>
                <a:lnTo>
                  <a:pt x="9437528" y="2585734"/>
                </a:lnTo>
                <a:cubicBezTo>
                  <a:pt x="9437528" y="2585734"/>
                  <a:pt x="9527259" y="2709204"/>
                  <a:pt x="9527259" y="2709204"/>
                </a:cubicBezTo>
                <a:lnTo>
                  <a:pt x="9672376" y="2756367"/>
                </a:lnTo>
                <a:lnTo>
                  <a:pt x="9762106" y="2632897"/>
                </a:lnTo>
                <a:close/>
                <a:moveTo>
                  <a:pt x="8147322" y="2385836"/>
                </a:moveTo>
                <a:lnTo>
                  <a:pt x="7912354" y="2462143"/>
                </a:lnTo>
                <a:lnTo>
                  <a:pt x="7912475" y="2462264"/>
                </a:lnTo>
                <a:lnTo>
                  <a:pt x="7822745" y="2585734"/>
                </a:lnTo>
                <a:cubicBezTo>
                  <a:pt x="7822745" y="2585734"/>
                  <a:pt x="7912475" y="2709204"/>
                  <a:pt x="7912475" y="2709204"/>
                </a:cubicBezTo>
                <a:lnTo>
                  <a:pt x="8057592" y="2756367"/>
                </a:lnTo>
                <a:lnTo>
                  <a:pt x="8147322" y="2632897"/>
                </a:lnTo>
                <a:close/>
                <a:moveTo>
                  <a:pt x="6532660" y="2385836"/>
                </a:moveTo>
                <a:lnTo>
                  <a:pt x="6297692" y="2462143"/>
                </a:lnTo>
                <a:lnTo>
                  <a:pt x="6297934" y="2462264"/>
                </a:lnTo>
                <a:lnTo>
                  <a:pt x="6208204" y="2585734"/>
                </a:lnTo>
                <a:cubicBezTo>
                  <a:pt x="6208204" y="2585734"/>
                  <a:pt x="6297813" y="2709204"/>
                  <a:pt x="6297813" y="2709204"/>
                </a:cubicBezTo>
                <a:lnTo>
                  <a:pt x="6442930" y="2756367"/>
                </a:lnTo>
                <a:lnTo>
                  <a:pt x="6532660" y="2632897"/>
                </a:lnTo>
                <a:close/>
                <a:moveTo>
                  <a:pt x="4917393" y="2385836"/>
                </a:moveTo>
                <a:lnTo>
                  <a:pt x="4682546" y="2462143"/>
                </a:lnTo>
                <a:lnTo>
                  <a:pt x="4682546" y="2462264"/>
                </a:lnTo>
                <a:lnTo>
                  <a:pt x="4592816" y="2585734"/>
                </a:lnTo>
                <a:cubicBezTo>
                  <a:pt x="4592816" y="2585734"/>
                  <a:pt x="4682546" y="2709204"/>
                  <a:pt x="4682546" y="2709204"/>
                </a:cubicBezTo>
                <a:lnTo>
                  <a:pt x="4827662" y="2756367"/>
                </a:lnTo>
                <a:lnTo>
                  <a:pt x="4917393" y="2632897"/>
                </a:lnTo>
                <a:close/>
                <a:moveTo>
                  <a:pt x="9987883" y="2353427"/>
                </a:moveTo>
                <a:lnTo>
                  <a:pt x="9936729" y="2423929"/>
                </a:lnTo>
                <a:lnTo>
                  <a:pt x="10070841" y="2608469"/>
                </a:lnTo>
                <a:lnTo>
                  <a:pt x="10070841" y="2380394"/>
                </a:lnTo>
                <a:lnTo>
                  <a:pt x="9988004" y="2353427"/>
                </a:lnTo>
                <a:close/>
                <a:moveTo>
                  <a:pt x="8372979" y="2353427"/>
                </a:moveTo>
                <a:lnTo>
                  <a:pt x="8321825" y="2423929"/>
                </a:lnTo>
                <a:lnTo>
                  <a:pt x="8455815" y="2608469"/>
                </a:lnTo>
                <a:lnTo>
                  <a:pt x="8455815" y="2380394"/>
                </a:lnTo>
                <a:close/>
                <a:moveTo>
                  <a:pt x="6758195" y="2353427"/>
                </a:moveTo>
                <a:lnTo>
                  <a:pt x="6707041" y="2423929"/>
                </a:lnTo>
                <a:lnTo>
                  <a:pt x="6841154" y="2608469"/>
                </a:lnTo>
                <a:lnTo>
                  <a:pt x="6841154" y="2380394"/>
                </a:lnTo>
                <a:lnTo>
                  <a:pt x="6758316" y="2353427"/>
                </a:lnTo>
                <a:close/>
                <a:moveTo>
                  <a:pt x="9863082" y="2353306"/>
                </a:moveTo>
                <a:lnTo>
                  <a:pt x="9780245" y="2380273"/>
                </a:lnTo>
                <a:lnTo>
                  <a:pt x="9780245" y="2608348"/>
                </a:lnTo>
                <a:lnTo>
                  <a:pt x="9914357" y="2423808"/>
                </a:lnTo>
                <a:lnTo>
                  <a:pt x="9863203" y="2353306"/>
                </a:lnTo>
                <a:close/>
                <a:moveTo>
                  <a:pt x="8248178" y="2353306"/>
                </a:moveTo>
                <a:lnTo>
                  <a:pt x="8165341" y="2380273"/>
                </a:lnTo>
                <a:lnTo>
                  <a:pt x="8165341" y="2608348"/>
                </a:lnTo>
                <a:lnTo>
                  <a:pt x="8299453" y="2423808"/>
                </a:lnTo>
                <a:lnTo>
                  <a:pt x="8248299" y="2353306"/>
                </a:lnTo>
                <a:close/>
                <a:moveTo>
                  <a:pt x="6633516" y="2353306"/>
                </a:moveTo>
                <a:lnTo>
                  <a:pt x="6550679" y="2380273"/>
                </a:lnTo>
                <a:lnTo>
                  <a:pt x="6550679" y="2608348"/>
                </a:lnTo>
                <a:lnTo>
                  <a:pt x="6684791" y="2423808"/>
                </a:lnTo>
                <a:lnTo>
                  <a:pt x="6633637" y="2353306"/>
                </a:lnTo>
                <a:close/>
                <a:moveTo>
                  <a:pt x="5141840" y="2353306"/>
                </a:moveTo>
                <a:lnTo>
                  <a:pt x="5090686" y="2423808"/>
                </a:lnTo>
                <a:lnTo>
                  <a:pt x="5224798" y="2608348"/>
                </a:lnTo>
                <a:lnTo>
                  <a:pt x="5224798" y="2380273"/>
                </a:lnTo>
                <a:lnTo>
                  <a:pt x="5141961" y="2353306"/>
                </a:lnTo>
                <a:close/>
                <a:moveTo>
                  <a:pt x="3527056" y="2353306"/>
                </a:moveTo>
                <a:lnTo>
                  <a:pt x="3475902" y="2423808"/>
                </a:lnTo>
                <a:lnTo>
                  <a:pt x="3609893" y="2608348"/>
                </a:lnTo>
                <a:lnTo>
                  <a:pt x="3609893" y="2380273"/>
                </a:lnTo>
                <a:close/>
                <a:moveTo>
                  <a:pt x="1912030" y="2353306"/>
                </a:moveTo>
                <a:lnTo>
                  <a:pt x="1860877" y="2423808"/>
                </a:lnTo>
                <a:lnTo>
                  <a:pt x="1994989" y="2608348"/>
                </a:lnTo>
                <a:lnTo>
                  <a:pt x="1994989" y="2380273"/>
                </a:lnTo>
                <a:lnTo>
                  <a:pt x="1912151" y="2353306"/>
                </a:lnTo>
                <a:close/>
                <a:moveTo>
                  <a:pt x="297126" y="2353306"/>
                </a:moveTo>
                <a:lnTo>
                  <a:pt x="245972" y="2423808"/>
                </a:lnTo>
                <a:lnTo>
                  <a:pt x="380084" y="2608348"/>
                </a:lnTo>
                <a:lnTo>
                  <a:pt x="380084" y="2380273"/>
                </a:lnTo>
                <a:lnTo>
                  <a:pt x="297247" y="2353306"/>
                </a:lnTo>
                <a:close/>
                <a:moveTo>
                  <a:pt x="5017160" y="2353185"/>
                </a:moveTo>
                <a:lnTo>
                  <a:pt x="4934323" y="2380152"/>
                </a:lnTo>
                <a:lnTo>
                  <a:pt x="4934323" y="2608227"/>
                </a:lnTo>
                <a:lnTo>
                  <a:pt x="5068435" y="2423687"/>
                </a:lnTo>
                <a:lnTo>
                  <a:pt x="5017281" y="2353185"/>
                </a:lnTo>
                <a:close/>
                <a:moveTo>
                  <a:pt x="3402256" y="2353185"/>
                </a:moveTo>
                <a:lnTo>
                  <a:pt x="3319418" y="2380152"/>
                </a:lnTo>
                <a:lnTo>
                  <a:pt x="3319418" y="2608227"/>
                </a:lnTo>
                <a:lnTo>
                  <a:pt x="3453530" y="2423687"/>
                </a:lnTo>
                <a:lnTo>
                  <a:pt x="3402377" y="2353185"/>
                </a:lnTo>
                <a:close/>
                <a:moveTo>
                  <a:pt x="1787351" y="2353185"/>
                </a:moveTo>
                <a:lnTo>
                  <a:pt x="1704514" y="2380152"/>
                </a:lnTo>
                <a:lnTo>
                  <a:pt x="1704514" y="2608227"/>
                </a:lnTo>
                <a:lnTo>
                  <a:pt x="1838626" y="2423687"/>
                </a:lnTo>
                <a:lnTo>
                  <a:pt x="1787472" y="2353185"/>
                </a:lnTo>
                <a:close/>
                <a:moveTo>
                  <a:pt x="172447" y="2353185"/>
                </a:moveTo>
                <a:lnTo>
                  <a:pt x="89609" y="2380152"/>
                </a:lnTo>
                <a:lnTo>
                  <a:pt x="89609" y="2608227"/>
                </a:lnTo>
                <a:lnTo>
                  <a:pt x="223721" y="2423687"/>
                </a:lnTo>
                <a:lnTo>
                  <a:pt x="172568" y="2353185"/>
                </a:lnTo>
                <a:close/>
                <a:moveTo>
                  <a:pt x="8555583" y="2253175"/>
                </a:moveTo>
                <a:lnTo>
                  <a:pt x="8555677" y="2253305"/>
                </a:lnTo>
                <a:lnTo>
                  <a:pt x="8472867" y="2280143"/>
                </a:lnTo>
                <a:lnTo>
                  <a:pt x="8472867" y="2367213"/>
                </a:lnTo>
                <a:lnTo>
                  <a:pt x="8689695" y="2437715"/>
                </a:lnTo>
                <a:lnTo>
                  <a:pt x="8555677" y="2253305"/>
                </a:lnTo>
                <a:lnTo>
                  <a:pt x="8555704" y="2253296"/>
                </a:lnTo>
                <a:close/>
                <a:moveTo>
                  <a:pt x="6940679" y="2253175"/>
                </a:moveTo>
                <a:lnTo>
                  <a:pt x="6940773" y="2253305"/>
                </a:lnTo>
                <a:lnTo>
                  <a:pt x="6857962" y="2280143"/>
                </a:lnTo>
                <a:lnTo>
                  <a:pt x="6857962" y="2367213"/>
                </a:lnTo>
                <a:lnTo>
                  <a:pt x="7074791" y="2437715"/>
                </a:lnTo>
                <a:lnTo>
                  <a:pt x="6940773" y="2253305"/>
                </a:lnTo>
                <a:lnTo>
                  <a:pt x="6940800" y="2253296"/>
                </a:lnTo>
                <a:close/>
                <a:moveTo>
                  <a:pt x="5325775" y="2253175"/>
                </a:moveTo>
                <a:lnTo>
                  <a:pt x="5325870" y="2253305"/>
                </a:lnTo>
                <a:lnTo>
                  <a:pt x="5243058" y="2280143"/>
                </a:lnTo>
                <a:lnTo>
                  <a:pt x="5243058" y="2367213"/>
                </a:lnTo>
                <a:lnTo>
                  <a:pt x="5459886" y="2437715"/>
                </a:lnTo>
                <a:lnTo>
                  <a:pt x="5325870" y="2253305"/>
                </a:lnTo>
                <a:lnTo>
                  <a:pt x="5325896" y="2253296"/>
                </a:lnTo>
                <a:close/>
                <a:moveTo>
                  <a:pt x="3710870" y="2253175"/>
                </a:moveTo>
                <a:lnTo>
                  <a:pt x="3710965" y="2253305"/>
                </a:lnTo>
                <a:lnTo>
                  <a:pt x="3628154" y="2280143"/>
                </a:lnTo>
                <a:lnTo>
                  <a:pt x="3628154" y="2367213"/>
                </a:lnTo>
                <a:lnTo>
                  <a:pt x="3844982" y="2437715"/>
                </a:lnTo>
                <a:lnTo>
                  <a:pt x="3710965" y="2253305"/>
                </a:lnTo>
                <a:lnTo>
                  <a:pt x="3710991" y="2253296"/>
                </a:lnTo>
                <a:close/>
                <a:moveTo>
                  <a:pt x="2095845" y="2253175"/>
                </a:moveTo>
                <a:lnTo>
                  <a:pt x="2095939" y="2253305"/>
                </a:lnTo>
                <a:lnTo>
                  <a:pt x="2013128" y="2280143"/>
                </a:lnTo>
                <a:lnTo>
                  <a:pt x="2013128" y="2367213"/>
                </a:lnTo>
                <a:lnTo>
                  <a:pt x="2229956" y="2437715"/>
                </a:lnTo>
                <a:lnTo>
                  <a:pt x="2095939" y="2253305"/>
                </a:lnTo>
                <a:lnTo>
                  <a:pt x="2095966" y="2253296"/>
                </a:lnTo>
                <a:close/>
                <a:moveTo>
                  <a:pt x="480940" y="2253175"/>
                </a:moveTo>
                <a:lnTo>
                  <a:pt x="481034" y="2253305"/>
                </a:lnTo>
                <a:lnTo>
                  <a:pt x="398224" y="2280143"/>
                </a:lnTo>
                <a:lnTo>
                  <a:pt x="398224" y="2367213"/>
                </a:lnTo>
                <a:lnTo>
                  <a:pt x="615052" y="2437715"/>
                </a:lnTo>
                <a:lnTo>
                  <a:pt x="481034" y="2253305"/>
                </a:lnTo>
                <a:lnTo>
                  <a:pt x="481061" y="2253296"/>
                </a:lnTo>
                <a:close/>
                <a:moveTo>
                  <a:pt x="3218804" y="2252812"/>
                </a:moveTo>
                <a:lnTo>
                  <a:pt x="3084813" y="2437352"/>
                </a:lnTo>
                <a:lnTo>
                  <a:pt x="3301763" y="2366850"/>
                </a:lnTo>
                <a:lnTo>
                  <a:pt x="3301763" y="2279780"/>
                </a:lnTo>
                <a:lnTo>
                  <a:pt x="3218925" y="2252933"/>
                </a:lnTo>
                <a:close/>
                <a:moveTo>
                  <a:pt x="1604021" y="2252812"/>
                </a:moveTo>
                <a:lnTo>
                  <a:pt x="1469909" y="2437352"/>
                </a:lnTo>
                <a:lnTo>
                  <a:pt x="1686858" y="2366850"/>
                </a:lnTo>
                <a:lnTo>
                  <a:pt x="1686858" y="2279780"/>
                </a:lnTo>
                <a:lnTo>
                  <a:pt x="1604021" y="2252933"/>
                </a:lnTo>
                <a:close/>
                <a:moveTo>
                  <a:pt x="9679269" y="2252692"/>
                </a:moveTo>
                <a:lnTo>
                  <a:pt x="9545157" y="2437231"/>
                </a:lnTo>
                <a:lnTo>
                  <a:pt x="9762106" y="2366729"/>
                </a:lnTo>
                <a:lnTo>
                  <a:pt x="9762106" y="2279659"/>
                </a:lnTo>
                <a:lnTo>
                  <a:pt x="9679269" y="2252812"/>
                </a:lnTo>
                <a:close/>
                <a:moveTo>
                  <a:pt x="8064243" y="2252692"/>
                </a:moveTo>
                <a:lnTo>
                  <a:pt x="7930253" y="2437231"/>
                </a:lnTo>
                <a:lnTo>
                  <a:pt x="8147202" y="2366729"/>
                </a:lnTo>
                <a:lnTo>
                  <a:pt x="8147202" y="2279659"/>
                </a:lnTo>
                <a:lnTo>
                  <a:pt x="8064364" y="2252812"/>
                </a:lnTo>
                <a:close/>
                <a:moveTo>
                  <a:pt x="6449702" y="2252692"/>
                </a:moveTo>
                <a:lnTo>
                  <a:pt x="6315590" y="2437231"/>
                </a:lnTo>
                <a:lnTo>
                  <a:pt x="6532539" y="2366729"/>
                </a:lnTo>
                <a:lnTo>
                  <a:pt x="6532539" y="2279659"/>
                </a:lnTo>
                <a:lnTo>
                  <a:pt x="6449702" y="2252812"/>
                </a:lnTo>
                <a:close/>
                <a:moveTo>
                  <a:pt x="4834555" y="2252692"/>
                </a:moveTo>
                <a:lnTo>
                  <a:pt x="4700444" y="2437231"/>
                </a:lnTo>
                <a:lnTo>
                  <a:pt x="4917393" y="2366729"/>
                </a:lnTo>
                <a:lnTo>
                  <a:pt x="4917393" y="2279659"/>
                </a:lnTo>
                <a:lnTo>
                  <a:pt x="4834555" y="2252812"/>
                </a:lnTo>
                <a:close/>
                <a:moveTo>
                  <a:pt x="9117668" y="2176384"/>
                </a:moveTo>
                <a:cubicBezTo>
                  <a:pt x="9117668" y="2176384"/>
                  <a:pt x="8972430" y="2376282"/>
                  <a:pt x="8972430" y="2376282"/>
                </a:cubicBezTo>
                <a:lnTo>
                  <a:pt x="8972430" y="2528897"/>
                </a:lnTo>
                <a:lnTo>
                  <a:pt x="9117668" y="2576059"/>
                </a:lnTo>
                <a:lnTo>
                  <a:pt x="9262905" y="2528897"/>
                </a:lnTo>
                <a:lnTo>
                  <a:pt x="9262905" y="2376282"/>
                </a:lnTo>
                <a:lnTo>
                  <a:pt x="9117668" y="2176505"/>
                </a:lnTo>
                <a:close/>
                <a:moveTo>
                  <a:pt x="7502642" y="2176384"/>
                </a:moveTo>
                <a:cubicBezTo>
                  <a:pt x="7502642" y="2176384"/>
                  <a:pt x="7357405" y="2376282"/>
                  <a:pt x="7357405" y="2376282"/>
                </a:cubicBezTo>
                <a:lnTo>
                  <a:pt x="7357405" y="2528897"/>
                </a:lnTo>
                <a:lnTo>
                  <a:pt x="7502642" y="2576059"/>
                </a:lnTo>
                <a:lnTo>
                  <a:pt x="7647880" y="2528897"/>
                </a:lnTo>
                <a:lnTo>
                  <a:pt x="7647880" y="2376282"/>
                </a:lnTo>
                <a:lnTo>
                  <a:pt x="7502642" y="2176505"/>
                </a:lnTo>
                <a:close/>
                <a:moveTo>
                  <a:pt x="5887859" y="2176384"/>
                </a:moveTo>
                <a:cubicBezTo>
                  <a:pt x="5887859" y="2176384"/>
                  <a:pt x="5742622" y="2376282"/>
                  <a:pt x="5742622" y="2376282"/>
                </a:cubicBezTo>
                <a:lnTo>
                  <a:pt x="5742622" y="2528897"/>
                </a:lnTo>
                <a:lnTo>
                  <a:pt x="5887859" y="2576059"/>
                </a:lnTo>
                <a:lnTo>
                  <a:pt x="6033097" y="2528897"/>
                </a:lnTo>
                <a:lnTo>
                  <a:pt x="6033097" y="2376282"/>
                </a:lnTo>
                <a:lnTo>
                  <a:pt x="5887859" y="2176505"/>
                </a:lnTo>
                <a:close/>
                <a:moveTo>
                  <a:pt x="4272955" y="2176384"/>
                </a:moveTo>
                <a:cubicBezTo>
                  <a:pt x="4272955" y="2176384"/>
                  <a:pt x="4127717" y="2376282"/>
                  <a:pt x="4127717" y="2376282"/>
                </a:cubicBezTo>
                <a:lnTo>
                  <a:pt x="4127717" y="2528897"/>
                </a:lnTo>
                <a:lnTo>
                  <a:pt x="4272955" y="2576059"/>
                </a:lnTo>
                <a:lnTo>
                  <a:pt x="4418192" y="2528897"/>
                </a:lnTo>
                <a:lnTo>
                  <a:pt x="4418192" y="2376282"/>
                </a:lnTo>
                <a:lnTo>
                  <a:pt x="4272955" y="2176505"/>
                </a:lnTo>
                <a:close/>
                <a:moveTo>
                  <a:pt x="1042420" y="2176384"/>
                </a:moveTo>
                <a:cubicBezTo>
                  <a:pt x="1042420" y="2176384"/>
                  <a:pt x="897183" y="2376282"/>
                  <a:pt x="897183" y="2376282"/>
                </a:cubicBezTo>
                <a:lnTo>
                  <a:pt x="897183" y="2528897"/>
                </a:lnTo>
                <a:lnTo>
                  <a:pt x="1042420" y="2576059"/>
                </a:lnTo>
                <a:lnTo>
                  <a:pt x="1187657" y="2528897"/>
                </a:lnTo>
                <a:lnTo>
                  <a:pt x="1187657" y="2376282"/>
                </a:lnTo>
                <a:lnTo>
                  <a:pt x="1042420" y="2176505"/>
                </a:lnTo>
                <a:close/>
                <a:moveTo>
                  <a:pt x="2657808" y="2176143"/>
                </a:moveTo>
                <a:cubicBezTo>
                  <a:pt x="2657808" y="2176143"/>
                  <a:pt x="2512571" y="2376041"/>
                  <a:pt x="2512571" y="2376041"/>
                </a:cubicBezTo>
                <a:lnTo>
                  <a:pt x="2512571" y="2528655"/>
                </a:lnTo>
                <a:lnTo>
                  <a:pt x="2657808" y="2575818"/>
                </a:lnTo>
                <a:lnTo>
                  <a:pt x="2803046" y="2528655"/>
                </a:lnTo>
                <a:lnTo>
                  <a:pt x="2803046" y="2376041"/>
                </a:lnTo>
                <a:lnTo>
                  <a:pt x="2657808" y="2176263"/>
                </a:lnTo>
                <a:close/>
                <a:moveTo>
                  <a:pt x="2965818" y="2170822"/>
                </a:moveTo>
                <a:lnTo>
                  <a:pt x="2965818" y="2170942"/>
                </a:lnTo>
                <a:lnTo>
                  <a:pt x="2820581" y="2218105"/>
                </a:lnTo>
                <a:lnTo>
                  <a:pt x="2820581" y="2370720"/>
                </a:lnTo>
                <a:lnTo>
                  <a:pt x="2910311" y="2494190"/>
                </a:lnTo>
                <a:lnTo>
                  <a:pt x="3055548" y="2447027"/>
                </a:lnTo>
                <a:lnTo>
                  <a:pt x="3200665" y="2247129"/>
                </a:lnTo>
                <a:close/>
                <a:moveTo>
                  <a:pt x="1350913" y="2170822"/>
                </a:moveTo>
                <a:lnTo>
                  <a:pt x="1351034" y="2170942"/>
                </a:lnTo>
                <a:lnTo>
                  <a:pt x="1205797" y="2218105"/>
                </a:lnTo>
                <a:lnTo>
                  <a:pt x="1205797" y="2370720"/>
                </a:lnTo>
                <a:lnTo>
                  <a:pt x="1295527" y="2494190"/>
                </a:lnTo>
                <a:lnTo>
                  <a:pt x="1440765" y="2447027"/>
                </a:lnTo>
                <a:lnTo>
                  <a:pt x="1585881" y="2247129"/>
                </a:lnTo>
                <a:close/>
                <a:moveTo>
                  <a:pt x="9426161" y="2170701"/>
                </a:moveTo>
                <a:lnTo>
                  <a:pt x="9426161" y="2170822"/>
                </a:lnTo>
                <a:lnTo>
                  <a:pt x="9280924" y="2217984"/>
                </a:lnTo>
                <a:lnTo>
                  <a:pt x="9280924" y="2370599"/>
                </a:lnTo>
                <a:lnTo>
                  <a:pt x="9370654" y="2494069"/>
                </a:lnTo>
                <a:lnTo>
                  <a:pt x="9515892" y="2446906"/>
                </a:lnTo>
                <a:lnTo>
                  <a:pt x="9661008" y="2247008"/>
                </a:lnTo>
                <a:close/>
                <a:moveTo>
                  <a:pt x="8808811" y="2170701"/>
                </a:moveTo>
                <a:lnTo>
                  <a:pt x="8573844" y="2247008"/>
                </a:lnTo>
                <a:lnTo>
                  <a:pt x="8719081" y="2446906"/>
                </a:lnTo>
                <a:lnTo>
                  <a:pt x="8864319" y="2494069"/>
                </a:lnTo>
                <a:lnTo>
                  <a:pt x="8954049" y="2370599"/>
                </a:lnTo>
                <a:lnTo>
                  <a:pt x="8954049" y="2217984"/>
                </a:lnTo>
                <a:lnTo>
                  <a:pt x="8808811" y="2170822"/>
                </a:lnTo>
                <a:close/>
                <a:moveTo>
                  <a:pt x="7811257" y="2170701"/>
                </a:moveTo>
                <a:lnTo>
                  <a:pt x="7811257" y="2170822"/>
                </a:lnTo>
                <a:lnTo>
                  <a:pt x="7666019" y="2217984"/>
                </a:lnTo>
                <a:lnTo>
                  <a:pt x="7666019" y="2370599"/>
                </a:lnTo>
                <a:lnTo>
                  <a:pt x="7755750" y="2494069"/>
                </a:lnTo>
                <a:lnTo>
                  <a:pt x="7900987" y="2446906"/>
                </a:lnTo>
                <a:lnTo>
                  <a:pt x="8046103" y="2247008"/>
                </a:lnTo>
                <a:close/>
                <a:moveTo>
                  <a:pt x="7193907" y="2170701"/>
                </a:moveTo>
                <a:lnTo>
                  <a:pt x="6958940" y="2247008"/>
                </a:lnTo>
                <a:lnTo>
                  <a:pt x="7104177" y="2446906"/>
                </a:lnTo>
                <a:lnTo>
                  <a:pt x="7249414" y="2494069"/>
                </a:lnTo>
                <a:lnTo>
                  <a:pt x="7339145" y="2370599"/>
                </a:lnTo>
                <a:lnTo>
                  <a:pt x="7339145" y="2217984"/>
                </a:lnTo>
                <a:lnTo>
                  <a:pt x="7193907" y="2170822"/>
                </a:lnTo>
                <a:close/>
                <a:moveTo>
                  <a:pt x="6196594" y="2170701"/>
                </a:moveTo>
                <a:lnTo>
                  <a:pt x="6196715" y="2170822"/>
                </a:lnTo>
                <a:lnTo>
                  <a:pt x="6051478" y="2217984"/>
                </a:lnTo>
                <a:lnTo>
                  <a:pt x="6051478" y="2370599"/>
                </a:lnTo>
                <a:lnTo>
                  <a:pt x="6141208" y="2494069"/>
                </a:lnTo>
                <a:lnTo>
                  <a:pt x="6286446" y="2446906"/>
                </a:lnTo>
                <a:lnTo>
                  <a:pt x="6431562" y="2247008"/>
                </a:lnTo>
                <a:close/>
                <a:moveTo>
                  <a:pt x="5579003" y="2170701"/>
                </a:moveTo>
                <a:lnTo>
                  <a:pt x="5344035" y="2247008"/>
                </a:lnTo>
                <a:lnTo>
                  <a:pt x="5489273" y="2446906"/>
                </a:lnTo>
                <a:lnTo>
                  <a:pt x="5634510" y="2494069"/>
                </a:lnTo>
                <a:lnTo>
                  <a:pt x="5724240" y="2370599"/>
                </a:lnTo>
                <a:lnTo>
                  <a:pt x="5724240" y="2217984"/>
                </a:lnTo>
                <a:lnTo>
                  <a:pt x="5579003" y="2170822"/>
                </a:lnTo>
                <a:close/>
                <a:moveTo>
                  <a:pt x="4581448" y="2170701"/>
                </a:moveTo>
                <a:lnTo>
                  <a:pt x="4581448" y="2170822"/>
                </a:lnTo>
                <a:lnTo>
                  <a:pt x="4436211" y="2217984"/>
                </a:lnTo>
                <a:lnTo>
                  <a:pt x="4436211" y="2370599"/>
                </a:lnTo>
                <a:lnTo>
                  <a:pt x="4525941" y="2494069"/>
                </a:lnTo>
                <a:lnTo>
                  <a:pt x="4671178" y="2446906"/>
                </a:lnTo>
                <a:lnTo>
                  <a:pt x="4816295" y="2247008"/>
                </a:lnTo>
                <a:close/>
                <a:moveTo>
                  <a:pt x="3964098" y="2170701"/>
                </a:moveTo>
                <a:lnTo>
                  <a:pt x="3729130" y="2247008"/>
                </a:lnTo>
                <a:lnTo>
                  <a:pt x="3874368" y="2446906"/>
                </a:lnTo>
                <a:lnTo>
                  <a:pt x="4019606" y="2494069"/>
                </a:lnTo>
                <a:lnTo>
                  <a:pt x="4109336" y="2370599"/>
                </a:lnTo>
                <a:lnTo>
                  <a:pt x="4109336" y="2217984"/>
                </a:lnTo>
                <a:lnTo>
                  <a:pt x="3964098" y="2170822"/>
                </a:lnTo>
                <a:close/>
                <a:moveTo>
                  <a:pt x="2349073" y="2170459"/>
                </a:moveTo>
                <a:lnTo>
                  <a:pt x="2114105" y="2246766"/>
                </a:lnTo>
                <a:lnTo>
                  <a:pt x="2259343" y="2446664"/>
                </a:lnTo>
                <a:lnTo>
                  <a:pt x="2404580" y="2493827"/>
                </a:lnTo>
                <a:lnTo>
                  <a:pt x="2494310" y="2370357"/>
                </a:lnTo>
                <a:lnTo>
                  <a:pt x="2494310" y="2217743"/>
                </a:lnTo>
                <a:lnTo>
                  <a:pt x="2349073" y="2170580"/>
                </a:lnTo>
                <a:close/>
                <a:moveTo>
                  <a:pt x="734168" y="2170459"/>
                </a:moveTo>
                <a:lnTo>
                  <a:pt x="499201" y="2246766"/>
                </a:lnTo>
                <a:lnTo>
                  <a:pt x="644438" y="2446664"/>
                </a:lnTo>
                <a:lnTo>
                  <a:pt x="789676" y="2493827"/>
                </a:lnTo>
                <a:lnTo>
                  <a:pt x="879406" y="2370357"/>
                </a:lnTo>
                <a:lnTo>
                  <a:pt x="879406" y="2217743"/>
                </a:lnTo>
                <a:lnTo>
                  <a:pt x="734168" y="2170580"/>
                </a:lnTo>
                <a:close/>
                <a:moveTo>
                  <a:pt x="8562476" y="2091249"/>
                </a:moveTo>
                <a:lnTo>
                  <a:pt x="8511323" y="2161752"/>
                </a:lnTo>
                <a:lnTo>
                  <a:pt x="8562476" y="2232254"/>
                </a:lnTo>
                <a:lnTo>
                  <a:pt x="8779425" y="2161752"/>
                </a:lnTo>
                <a:close/>
                <a:moveTo>
                  <a:pt x="6947572" y="2091249"/>
                </a:moveTo>
                <a:lnTo>
                  <a:pt x="6896419" y="2161752"/>
                </a:lnTo>
                <a:lnTo>
                  <a:pt x="6947572" y="2232254"/>
                </a:lnTo>
                <a:lnTo>
                  <a:pt x="7164521" y="2161752"/>
                </a:lnTo>
                <a:close/>
                <a:moveTo>
                  <a:pt x="5332668" y="2091249"/>
                </a:moveTo>
                <a:lnTo>
                  <a:pt x="5281514" y="2161752"/>
                </a:lnTo>
                <a:lnTo>
                  <a:pt x="5332668" y="2232254"/>
                </a:lnTo>
                <a:lnTo>
                  <a:pt x="5549617" y="2161752"/>
                </a:lnTo>
                <a:close/>
                <a:moveTo>
                  <a:pt x="3717763" y="2091249"/>
                </a:moveTo>
                <a:lnTo>
                  <a:pt x="3666610" y="2161752"/>
                </a:lnTo>
                <a:lnTo>
                  <a:pt x="3717763" y="2232254"/>
                </a:lnTo>
                <a:lnTo>
                  <a:pt x="3934712" y="2161752"/>
                </a:lnTo>
                <a:close/>
                <a:moveTo>
                  <a:pt x="2102738" y="2091249"/>
                </a:moveTo>
                <a:lnTo>
                  <a:pt x="2051584" y="2161752"/>
                </a:lnTo>
                <a:lnTo>
                  <a:pt x="2102738" y="2232254"/>
                </a:lnTo>
                <a:lnTo>
                  <a:pt x="2319687" y="2161752"/>
                </a:lnTo>
                <a:close/>
                <a:moveTo>
                  <a:pt x="487833" y="2091249"/>
                </a:moveTo>
                <a:lnTo>
                  <a:pt x="436680" y="2161752"/>
                </a:lnTo>
                <a:lnTo>
                  <a:pt x="487833" y="2232254"/>
                </a:lnTo>
                <a:lnTo>
                  <a:pt x="704782" y="2161752"/>
                </a:lnTo>
                <a:close/>
                <a:moveTo>
                  <a:pt x="3211911" y="2090766"/>
                </a:moveTo>
                <a:lnTo>
                  <a:pt x="2995083" y="2161268"/>
                </a:lnTo>
                <a:lnTo>
                  <a:pt x="3211911" y="2231770"/>
                </a:lnTo>
                <a:lnTo>
                  <a:pt x="3263065" y="2161268"/>
                </a:lnTo>
                <a:close/>
                <a:moveTo>
                  <a:pt x="1597007" y="2090766"/>
                </a:moveTo>
                <a:lnTo>
                  <a:pt x="1380179" y="2161268"/>
                </a:lnTo>
                <a:lnTo>
                  <a:pt x="1597007" y="2231770"/>
                </a:lnTo>
                <a:lnTo>
                  <a:pt x="1648160" y="2161268"/>
                </a:lnTo>
                <a:close/>
                <a:moveTo>
                  <a:pt x="9672255" y="2090645"/>
                </a:moveTo>
                <a:lnTo>
                  <a:pt x="9455426" y="2161147"/>
                </a:lnTo>
                <a:lnTo>
                  <a:pt x="9672255" y="2231650"/>
                </a:lnTo>
                <a:lnTo>
                  <a:pt x="9723408" y="2161147"/>
                </a:lnTo>
                <a:close/>
                <a:moveTo>
                  <a:pt x="8057351" y="2090645"/>
                </a:moveTo>
                <a:lnTo>
                  <a:pt x="7840522" y="2161147"/>
                </a:lnTo>
                <a:lnTo>
                  <a:pt x="8057351" y="2231650"/>
                </a:lnTo>
                <a:lnTo>
                  <a:pt x="8108504" y="2161147"/>
                </a:lnTo>
                <a:close/>
                <a:moveTo>
                  <a:pt x="6442688" y="2090645"/>
                </a:moveTo>
                <a:lnTo>
                  <a:pt x="6225860" y="2161147"/>
                </a:lnTo>
                <a:lnTo>
                  <a:pt x="6442688" y="2231650"/>
                </a:lnTo>
                <a:lnTo>
                  <a:pt x="6493841" y="2161147"/>
                </a:lnTo>
                <a:close/>
                <a:moveTo>
                  <a:pt x="4827542" y="2090645"/>
                </a:moveTo>
                <a:lnTo>
                  <a:pt x="4610713" y="2161147"/>
                </a:lnTo>
                <a:lnTo>
                  <a:pt x="4827542" y="2231650"/>
                </a:lnTo>
                <a:lnTo>
                  <a:pt x="4878695" y="2161147"/>
                </a:lnTo>
                <a:close/>
                <a:moveTo>
                  <a:pt x="8972309" y="1976849"/>
                </a:moveTo>
                <a:lnTo>
                  <a:pt x="8972309" y="2117733"/>
                </a:lnTo>
                <a:lnTo>
                  <a:pt x="8838197" y="2161268"/>
                </a:lnTo>
                <a:lnTo>
                  <a:pt x="8972309" y="2204803"/>
                </a:lnTo>
                <a:lnTo>
                  <a:pt x="8972309" y="2345687"/>
                </a:lnTo>
                <a:lnTo>
                  <a:pt x="9106421" y="2161147"/>
                </a:lnTo>
                <a:close/>
                <a:moveTo>
                  <a:pt x="7357405" y="1976849"/>
                </a:moveTo>
                <a:lnTo>
                  <a:pt x="7357405" y="2117733"/>
                </a:lnTo>
                <a:lnTo>
                  <a:pt x="7223293" y="2161268"/>
                </a:lnTo>
                <a:lnTo>
                  <a:pt x="7357405" y="2204803"/>
                </a:lnTo>
                <a:lnTo>
                  <a:pt x="7357405" y="2345687"/>
                </a:lnTo>
                <a:lnTo>
                  <a:pt x="7491517" y="2161147"/>
                </a:lnTo>
                <a:close/>
                <a:moveTo>
                  <a:pt x="5742501" y="1976849"/>
                </a:moveTo>
                <a:lnTo>
                  <a:pt x="5742501" y="2117733"/>
                </a:lnTo>
                <a:lnTo>
                  <a:pt x="5608389" y="2161268"/>
                </a:lnTo>
                <a:lnTo>
                  <a:pt x="5742501" y="2204803"/>
                </a:lnTo>
                <a:lnTo>
                  <a:pt x="5742501" y="2345687"/>
                </a:lnTo>
                <a:lnTo>
                  <a:pt x="5876613" y="2161147"/>
                </a:lnTo>
                <a:close/>
                <a:moveTo>
                  <a:pt x="4127596" y="1976849"/>
                </a:moveTo>
                <a:lnTo>
                  <a:pt x="4127596" y="2117733"/>
                </a:lnTo>
                <a:lnTo>
                  <a:pt x="3993485" y="2161268"/>
                </a:lnTo>
                <a:lnTo>
                  <a:pt x="4127596" y="2204803"/>
                </a:lnTo>
                <a:lnTo>
                  <a:pt x="4127596" y="2345687"/>
                </a:lnTo>
                <a:lnTo>
                  <a:pt x="4261708" y="2161147"/>
                </a:lnTo>
                <a:close/>
                <a:moveTo>
                  <a:pt x="897183" y="1976849"/>
                </a:moveTo>
                <a:lnTo>
                  <a:pt x="897183" y="2117733"/>
                </a:lnTo>
                <a:lnTo>
                  <a:pt x="763071" y="2161268"/>
                </a:lnTo>
                <a:lnTo>
                  <a:pt x="897183" y="2204803"/>
                </a:lnTo>
                <a:lnTo>
                  <a:pt x="897183" y="2345687"/>
                </a:lnTo>
                <a:lnTo>
                  <a:pt x="1031294" y="2161147"/>
                </a:lnTo>
                <a:close/>
                <a:moveTo>
                  <a:pt x="9263026" y="1976728"/>
                </a:moveTo>
                <a:lnTo>
                  <a:pt x="9128914" y="2161026"/>
                </a:lnTo>
                <a:lnTo>
                  <a:pt x="9263026" y="2345566"/>
                </a:lnTo>
                <a:lnTo>
                  <a:pt x="9263026" y="2204682"/>
                </a:lnTo>
                <a:lnTo>
                  <a:pt x="9397017" y="2161147"/>
                </a:lnTo>
                <a:lnTo>
                  <a:pt x="9263026" y="2117612"/>
                </a:lnTo>
                <a:close/>
                <a:moveTo>
                  <a:pt x="7647880" y="1976728"/>
                </a:moveTo>
                <a:lnTo>
                  <a:pt x="7513768" y="2161026"/>
                </a:lnTo>
                <a:lnTo>
                  <a:pt x="7647880" y="2345566"/>
                </a:lnTo>
                <a:lnTo>
                  <a:pt x="7647880" y="2204682"/>
                </a:lnTo>
                <a:lnTo>
                  <a:pt x="7781992" y="2161147"/>
                </a:lnTo>
                <a:lnTo>
                  <a:pt x="7647880" y="2117612"/>
                </a:lnTo>
                <a:close/>
                <a:moveTo>
                  <a:pt x="6033217" y="1976728"/>
                </a:moveTo>
                <a:lnTo>
                  <a:pt x="5899106" y="2161026"/>
                </a:lnTo>
                <a:lnTo>
                  <a:pt x="6033217" y="2345566"/>
                </a:lnTo>
                <a:lnTo>
                  <a:pt x="6033217" y="2204682"/>
                </a:lnTo>
                <a:lnTo>
                  <a:pt x="6167329" y="2161147"/>
                </a:lnTo>
                <a:lnTo>
                  <a:pt x="6033217" y="2117612"/>
                </a:lnTo>
                <a:close/>
                <a:moveTo>
                  <a:pt x="4418313" y="1976728"/>
                </a:moveTo>
                <a:lnTo>
                  <a:pt x="4284201" y="2161026"/>
                </a:lnTo>
                <a:lnTo>
                  <a:pt x="4418313" y="2345566"/>
                </a:lnTo>
                <a:lnTo>
                  <a:pt x="4418313" y="2204682"/>
                </a:lnTo>
                <a:lnTo>
                  <a:pt x="4552304" y="2161147"/>
                </a:lnTo>
                <a:lnTo>
                  <a:pt x="4418313" y="2117612"/>
                </a:lnTo>
                <a:close/>
                <a:moveTo>
                  <a:pt x="1187536" y="1976728"/>
                </a:moveTo>
                <a:lnTo>
                  <a:pt x="1053425" y="2161026"/>
                </a:lnTo>
                <a:lnTo>
                  <a:pt x="1187536" y="2345566"/>
                </a:lnTo>
                <a:lnTo>
                  <a:pt x="1187536" y="2204682"/>
                </a:lnTo>
                <a:lnTo>
                  <a:pt x="1321648" y="2161147"/>
                </a:lnTo>
                <a:lnTo>
                  <a:pt x="1187536" y="2117612"/>
                </a:lnTo>
                <a:close/>
                <a:moveTo>
                  <a:pt x="2512571" y="1976607"/>
                </a:moveTo>
                <a:lnTo>
                  <a:pt x="2512571" y="2117491"/>
                </a:lnTo>
                <a:lnTo>
                  <a:pt x="2378459" y="2161026"/>
                </a:lnTo>
                <a:lnTo>
                  <a:pt x="2512571" y="2204561"/>
                </a:lnTo>
                <a:lnTo>
                  <a:pt x="2512571" y="2345445"/>
                </a:lnTo>
                <a:lnTo>
                  <a:pt x="2646683" y="2160905"/>
                </a:lnTo>
                <a:close/>
                <a:moveTo>
                  <a:pt x="2803046" y="1976486"/>
                </a:moveTo>
                <a:lnTo>
                  <a:pt x="2668934" y="2160784"/>
                </a:lnTo>
                <a:lnTo>
                  <a:pt x="2803046" y="2345324"/>
                </a:lnTo>
                <a:lnTo>
                  <a:pt x="2803046" y="2204440"/>
                </a:lnTo>
                <a:lnTo>
                  <a:pt x="2937157" y="2160905"/>
                </a:lnTo>
                <a:lnTo>
                  <a:pt x="2803046" y="2117370"/>
                </a:lnTo>
                <a:close/>
                <a:moveTo>
                  <a:pt x="9925845" y="1914812"/>
                </a:move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lnTo>
                  <a:pt x="9925845" y="2408692"/>
                </a:ln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close/>
                <a:moveTo>
                  <a:pt x="8310578" y="1914812"/>
                </a:move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lnTo>
                  <a:pt x="8310578" y="2408692"/>
                </a:ln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close/>
                <a:moveTo>
                  <a:pt x="6695795" y="1914812"/>
                </a:move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lnTo>
                  <a:pt x="6695795" y="2408692"/>
                </a:ln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close/>
                <a:moveTo>
                  <a:pt x="5079439" y="1914691"/>
                </a:move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lnTo>
                  <a:pt x="5079439" y="2408571"/>
                </a:ln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close/>
                <a:moveTo>
                  <a:pt x="3464656" y="1914691"/>
                </a:move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lnTo>
                  <a:pt x="3464656" y="2408571"/>
                </a:ln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close/>
                <a:moveTo>
                  <a:pt x="1849630" y="1914691"/>
                </a:move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lnTo>
                  <a:pt x="1849630" y="2408571"/>
                </a:ln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close/>
                <a:moveTo>
                  <a:pt x="8689695" y="1885305"/>
                </a:moveTo>
                <a:lnTo>
                  <a:pt x="8689574" y="1885426"/>
                </a:lnTo>
                <a:lnTo>
                  <a:pt x="8472746" y="1955928"/>
                </a:lnTo>
                <a:lnTo>
                  <a:pt x="8472746" y="2042998"/>
                </a:lnTo>
                <a:lnTo>
                  <a:pt x="8555583" y="2069845"/>
                </a:lnTo>
                <a:close/>
                <a:moveTo>
                  <a:pt x="7074791" y="1885305"/>
                </a:moveTo>
                <a:lnTo>
                  <a:pt x="7074670" y="1885426"/>
                </a:lnTo>
                <a:lnTo>
                  <a:pt x="6857842" y="1955928"/>
                </a:lnTo>
                <a:lnTo>
                  <a:pt x="6857842" y="2042998"/>
                </a:lnTo>
                <a:lnTo>
                  <a:pt x="6940679" y="2069845"/>
                </a:lnTo>
                <a:close/>
                <a:moveTo>
                  <a:pt x="5459886" y="1885305"/>
                </a:moveTo>
                <a:lnTo>
                  <a:pt x="5459766" y="1885426"/>
                </a:lnTo>
                <a:lnTo>
                  <a:pt x="5242937" y="1955928"/>
                </a:lnTo>
                <a:lnTo>
                  <a:pt x="5242937" y="2042998"/>
                </a:lnTo>
                <a:lnTo>
                  <a:pt x="5325775" y="2069845"/>
                </a:lnTo>
                <a:close/>
                <a:moveTo>
                  <a:pt x="3844982" y="1885305"/>
                </a:moveTo>
                <a:lnTo>
                  <a:pt x="3844861" y="1885426"/>
                </a:lnTo>
                <a:lnTo>
                  <a:pt x="3628033" y="1955928"/>
                </a:lnTo>
                <a:lnTo>
                  <a:pt x="3628033" y="2042998"/>
                </a:lnTo>
                <a:lnTo>
                  <a:pt x="3710870" y="2069845"/>
                </a:lnTo>
                <a:close/>
                <a:moveTo>
                  <a:pt x="2229956" y="1885305"/>
                </a:moveTo>
                <a:lnTo>
                  <a:pt x="2229836" y="1885426"/>
                </a:lnTo>
                <a:lnTo>
                  <a:pt x="2013007" y="1955928"/>
                </a:lnTo>
                <a:lnTo>
                  <a:pt x="2013007" y="2042998"/>
                </a:lnTo>
                <a:lnTo>
                  <a:pt x="2095845" y="2069845"/>
                </a:lnTo>
                <a:close/>
                <a:moveTo>
                  <a:pt x="615052" y="1885305"/>
                </a:moveTo>
                <a:lnTo>
                  <a:pt x="614931" y="1885426"/>
                </a:lnTo>
                <a:lnTo>
                  <a:pt x="398103" y="1955928"/>
                </a:lnTo>
                <a:lnTo>
                  <a:pt x="398103" y="2042998"/>
                </a:lnTo>
                <a:lnTo>
                  <a:pt x="480940" y="2069845"/>
                </a:lnTo>
                <a:close/>
                <a:moveTo>
                  <a:pt x="3084934" y="1884942"/>
                </a:moveTo>
                <a:lnTo>
                  <a:pt x="3218925" y="2069482"/>
                </a:lnTo>
                <a:lnTo>
                  <a:pt x="3301763" y="2042635"/>
                </a:lnTo>
                <a:lnTo>
                  <a:pt x="3301763" y="1955565"/>
                </a:lnTo>
                <a:lnTo>
                  <a:pt x="3301884" y="1955445"/>
                </a:lnTo>
                <a:close/>
                <a:moveTo>
                  <a:pt x="1469909" y="1884942"/>
                </a:moveTo>
                <a:lnTo>
                  <a:pt x="1604021" y="2069482"/>
                </a:lnTo>
                <a:lnTo>
                  <a:pt x="1686858" y="2042635"/>
                </a:lnTo>
                <a:lnTo>
                  <a:pt x="1686858" y="1955565"/>
                </a:lnTo>
                <a:lnTo>
                  <a:pt x="1686858" y="1955445"/>
                </a:lnTo>
                <a:close/>
                <a:moveTo>
                  <a:pt x="9545157" y="1884821"/>
                </a:moveTo>
                <a:lnTo>
                  <a:pt x="9679269" y="2069361"/>
                </a:lnTo>
                <a:lnTo>
                  <a:pt x="9762106" y="2042514"/>
                </a:lnTo>
                <a:lnTo>
                  <a:pt x="9762106" y="1955445"/>
                </a:lnTo>
                <a:lnTo>
                  <a:pt x="9762106" y="1955323"/>
                </a:lnTo>
                <a:close/>
                <a:moveTo>
                  <a:pt x="7930374" y="1884821"/>
                </a:moveTo>
                <a:lnTo>
                  <a:pt x="8064364" y="2069361"/>
                </a:lnTo>
                <a:lnTo>
                  <a:pt x="8147202" y="2042514"/>
                </a:lnTo>
                <a:lnTo>
                  <a:pt x="8147202" y="1955445"/>
                </a:lnTo>
                <a:lnTo>
                  <a:pt x="8147322" y="1955323"/>
                </a:lnTo>
                <a:close/>
                <a:moveTo>
                  <a:pt x="6315590" y="1884821"/>
                </a:moveTo>
                <a:lnTo>
                  <a:pt x="6449702" y="2069361"/>
                </a:lnTo>
                <a:lnTo>
                  <a:pt x="6532539" y="2042514"/>
                </a:lnTo>
                <a:lnTo>
                  <a:pt x="6532539" y="1955445"/>
                </a:lnTo>
                <a:lnTo>
                  <a:pt x="6532539" y="1955323"/>
                </a:lnTo>
                <a:close/>
                <a:moveTo>
                  <a:pt x="4700444" y="1884821"/>
                </a:moveTo>
                <a:lnTo>
                  <a:pt x="4834555" y="2069361"/>
                </a:lnTo>
                <a:lnTo>
                  <a:pt x="4917393" y="2042514"/>
                </a:lnTo>
                <a:lnTo>
                  <a:pt x="4917393" y="1955445"/>
                </a:lnTo>
                <a:lnTo>
                  <a:pt x="4917393" y="1955323"/>
                </a:lnTo>
                <a:close/>
                <a:moveTo>
                  <a:pt x="8864319" y="1828588"/>
                </a:moveTo>
                <a:lnTo>
                  <a:pt x="8719081" y="1875751"/>
                </a:lnTo>
                <a:lnTo>
                  <a:pt x="8719081" y="1875630"/>
                </a:lnTo>
                <a:lnTo>
                  <a:pt x="8573844" y="2075528"/>
                </a:lnTo>
                <a:lnTo>
                  <a:pt x="8808811" y="2151835"/>
                </a:lnTo>
                <a:lnTo>
                  <a:pt x="8954049" y="2104673"/>
                </a:lnTo>
                <a:lnTo>
                  <a:pt x="8954049" y="1952059"/>
                </a:lnTo>
                <a:close/>
                <a:moveTo>
                  <a:pt x="7249414" y="1828588"/>
                </a:moveTo>
                <a:lnTo>
                  <a:pt x="7104177" y="1875751"/>
                </a:lnTo>
                <a:lnTo>
                  <a:pt x="7104177" y="1875630"/>
                </a:lnTo>
                <a:lnTo>
                  <a:pt x="6958940" y="2075528"/>
                </a:lnTo>
                <a:lnTo>
                  <a:pt x="7193907" y="2151835"/>
                </a:lnTo>
                <a:lnTo>
                  <a:pt x="7339145" y="2104673"/>
                </a:lnTo>
                <a:lnTo>
                  <a:pt x="7339145" y="1952059"/>
                </a:lnTo>
                <a:close/>
                <a:moveTo>
                  <a:pt x="5634510" y="1828588"/>
                </a:moveTo>
                <a:lnTo>
                  <a:pt x="5489273" y="1875751"/>
                </a:lnTo>
                <a:lnTo>
                  <a:pt x="5489273" y="1875630"/>
                </a:lnTo>
                <a:lnTo>
                  <a:pt x="5344035" y="2075528"/>
                </a:lnTo>
                <a:lnTo>
                  <a:pt x="5579003" y="2151835"/>
                </a:lnTo>
                <a:lnTo>
                  <a:pt x="5724240" y="2104673"/>
                </a:lnTo>
                <a:lnTo>
                  <a:pt x="5724240" y="1952059"/>
                </a:lnTo>
                <a:close/>
                <a:moveTo>
                  <a:pt x="4019606" y="1828588"/>
                </a:moveTo>
                <a:lnTo>
                  <a:pt x="3874368" y="1875751"/>
                </a:lnTo>
                <a:lnTo>
                  <a:pt x="3874368" y="1875630"/>
                </a:lnTo>
                <a:lnTo>
                  <a:pt x="3729130" y="2075528"/>
                </a:lnTo>
                <a:lnTo>
                  <a:pt x="3964098" y="2151835"/>
                </a:lnTo>
                <a:lnTo>
                  <a:pt x="4109336" y="2104673"/>
                </a:lnTo>
                <a:lnTo>
                  <a:pt x="4109336" y="1952059"/>
                </a:lnTo>
                <a:close/>
                <a:moveTo>
                  <a:pt x="2910190" y="1828588"/>
                </a:moveTo>
                <a:cubicBezTo>
                  <a:pt x="2910190" y="1828588"/>
                  <a:pt x="2820581" y="1952179"/>
                  <a:pt x="2820581" y="1952179"/>
                </a:cubicBezTo>
                <a:lnTo>
                  <a:pt x="2820581" y="2104794"/>
                </a:lnTo>
                <a:lnTo>
                  <a:pt x="2965818" y="2151956"/>
                </a:lnTo>
                <a:lnTo>
                  <a:pt x="3200665" y="2075649"/>
                </a:lnTo>
                <a:lnTo>
                  <a:pt x="3055548" y="1875751"/>
                </a:lnTo>
                <a:lnTo>
                  <a:pt x="2910311" y="1828588"/>
                </a:lnTo>
                <a:close/>
                <a:moveTo>
                  <a:pt x="1295285" y="1828588"/>
                </a:moveTo>
                <a:cubicBezTo>
                  <a:pt x="1295285" y="1828588"/>
                  <a:pt x="1205555" y="1952179"/>
                  <a:pt x="1205555" y="1952179"/>
                </a:cubicBezTo>
                <a:lnTo>
                  <a:pt x="1205555" y="2104794"/>
                </a:lnTo>
                <a:lnTo>
                  <a:pt x="1350792" y="2151956"/>
                </a:lnTo>
                <a:lnTo>
                  <a:pt x="1585760" y="2075649"/>
                </a:lnTo>
                <a:lnTo>
                  <a:pt x="1440644" y="1875751"/>
                </a:lnTo>
                <a:lnTo>
                  <a:pt x="1295406" y="1828588"/>
                </a:lnTo>
                <a:close/>
                <a:moveTo>
                  <a:pt x="9370654" y="1828468"/>
                </a:moveTo>
                <a:cubicBezTo>
                  <a:pt x="9370654" y="1828468"/>
                  <a:pt x="9280924" y="1952059"/>
                  <a:pt x="9280924" y="1952059"/>
                </a:cubicBezTo>
                <a:lnTo>
                  <a:pt x="9280924" y="2104673"/>
                </a:lnTo>
                <a:lnTo>
                  <a:pt x="9426161" y="2151835"/>
                </a:lnTo>
                <a:lnTo>
                  <a:pt x="9661008" y="2075528"/>
                </a:lnTo>
                <a:lnTo>
                  <a:pt x="9515892" y="1875630"/>
                </a:lnTo>
                <a:close/>
                <a:moveTo>
                  <a:pt x="7755629" y="1828468"/>
                </a:moveTo>
                <a:cubicBezTo>
                  <a:pt x="7755629" y="1828468"/>
                  <a:pt x="7666019" y="1952059"/>
                  <a:pt x="7666019" y="1952059"/>
                </a:cubicBezTo>
                <a:lnTo>
                  <a:pt x="7666019" y="2104673"/>
                </a:lnTo>
                <a:lnTo>
                  <a:pt x="7811257" y="2151835"/>
                </a:lnTo>
                <a:lnTo>
                  <a:pt x="8046103" y="2075528"/>
                </a:lnTo>
                <a:lnTo>
                  <a:pt x="7900987" y="1875630"/>
                </a:lnTo>
                <a:lnTo>
                  <a:pt x="7755750" y="1828468"/>
                </a:lnTo>
                <a:close/>
                <a:moveTo>
                  <a:pt x="6140966" y="1828468"/>
                </a:moveTo>
                <a:cubicBezTo>
                  <a:pt x="6140966" y="1828468"/>
                  <a:pt x="6051236" y="1952059"/>
                  <a:pt x="6051236" y="1952059"/>
                </a:cubicBezTo>
                <a:lnTo>
                  <a:pt x="6051236" y="2104673"/>
                </a:lnTo>
                <a:lnTo>
                  <a:pt x="6196474" y="2151835"/>
                </a:lnTo>
                <a:lnTo>
                  <a:pt x="6431441" y="2075528"/>
                </a:lnTo>
                <a:lnTo>
                  <a:pt x="6286325" y="1875630"/>
                </a:lnTo>
                <a:lnTo>
                  <a:pt x="6141087" y="1828468"/>
                </a:lnTo>
                <a:close/>
                <a:moveTo>
                  <a:pt x="4525941" y="1828468"/>
                </a:moveTo>
                <a:cubicBezTo>
                  <a:pt x="4525941" y="1828468"/>
                  <a:pt x="4436211" y="1952059"/>
                  <a:pt x="4436211" y="1952059"/>
                </a:cubicBezTo>
                <a:lnTo>
                  <a:pt x="4436211" y="2104673"/>
                </a:lnTo>
                <a:lnTo>
                  <a:pt x="4581448" y="2151835"/>
                </a:lnTo>
                <a:lnTo>
                  <a:pt x="4816295" y="2075528"/>
                </a:lnTo>
                <a:lnTo>
                  <a:pt x="4671178" y="1875630"/>
                </a:lnTo>
                <a:close/>
                <a:moveTo>
                  <a:pt x="2404580" y="1828347"/>
                </a:moveTo>
                <a:lnTo>
                  <a:pt x="2259343" y="1875510"/>
                </a:lnTo>
                <a:lnTo>
                  <a:pt x="2259343" y="1875389"/>
                </a:lnTo>
                <a:lnTo>
                  <a:pt x="2114105" y="2075287"/>
                </a:lnTo>
                <a:lnTo>
                  <a:pt x="2349073" y="2151594"/>
                </a:lnTo>
                <a:lnTo>
                  <a:pt x="2494310" y="2104431"/>
                </a:lnTo>
                <a:lnTo>
                  <a:pt x="2494310" y="1951817"/>
                </a:lnTo>
                <a:close/>
                <a:moveTo>
                  <a:pt x="789676" y="1828347"/>
                </a:moveTo>
                <a:lnTo>
                  <a:pt x="644438" y="1875510"/>
                </a:lnTo>
                <a:lnTo>
                  <a:pt x="644438" y="1875389"/>
                </a:lnTo>
                <a:lnTo>
                  <a:pt x="499201" y="2075287"/>
                </a:lnTo>
                <a:lnTo>
                  <a:pt x="734168" y="2151594"/>
                </a:lnTo>
                <a:lnTo>
                  <a:pt x="879406" y="2104431"/>
                </a:lnTo>
                <a:lnTo>
                  <a:pt x="879406" y="1951817"/>
                </a:lnTo>
                <a:close/>
                <a:moveTo>
                  <a:pt x="9117909" y="1746477"/>
                </a:moveTo>
                <a:lnTo>
                  <a:pt x="9117909" y="1746598"/>
                </a:lnTo>
                <a:lnTo>
                  <a:pt x="8972672" y="1793761"/>
                </a:lnTo>
                <a:lnTo>
                  <a:pt x="8972672" y="1946375"/>
                </a:lnTo>
                <a:lnTo>
                  <a:pt x="9117909" y="2146031"/>
                </a:lnTo>
                <a:cubicBezTo>
                  <a:pt x="9117909" y="2146031"/>
                  <a:pt x="9263147" y="1946254"/>
                  <a:pt x="9263147" y="1946254"/>
                </a:cubicBezTo>
                <a:lnTo>
                  <a:pt x="9263147" y="1793761"/>
                </a:lnTo>
                <a:close/>
                <a:moveTo>
                  <a:pt x="7502642" y="1746477"/>
                </a:moveTo>
                <a:lnTo>
                  <a:pt x="7502642" y="1746598"/>
                </a:lnTo>
                <a:lnTo>
                  <a:pt x="7357405" y="1793761"/>
                </a:lnTo>
                <a:lnTo>
                  <a:pt x="7357405" y="1946375"/>
                </a:lnTo>
                <a:lnTo>
                  <a:pt x="7502642" y="2146031"/>
                </a:lnTo>
                <a:lnTo>
                  <a:pt x="7647880" y="1946375"/>
                </a:lnTo>
                <a:cubicBezTo>
                  <a:pt x="7647880" y="1946375"/>
                  <a:pt x="7647880" y="1946254"/>
                  <a:pt x="7647880" y="1946254"/>
                </a:cubicBezTo>
                <a:lnTo>
                  <a:pt x="7647880" y="1793761"/>
                </a:lnTo>
                <a:close/>
                <a:moveTo>
                  <a:pt x="5888101" y="1746477"/>
                </a:moveTo>
                <a:lnTo>
                  <a:pt x="5888101" y="1746598"/>
                </a:lnTo>
                <a:lnTo>
                  <a:pt x="5742864" y="1793761"/>
                </a:lnTo>
                <a:lnTo>
                  <a:pt x="5742864" y="1946375"/>
                </a:lnTo>
                <a:lnTo>
                  <a:pt x="5888101" y="2146031"/>
                </a:lnTo>
                <a:lnTo>
                  <a:pt x="6033338" y="1946375"/>
                </a:lnTo>
                <a:cubicBezTo>
                  <a:pt x="6033338" y="1946375"/>
                  <a:pt x="6033338" y="1946254"/>
                  <a:pt x="6033338" y="1946254"/>
                </a:cubicBezTo>
                <a:lnTo>
                  <a:pt x="6033338" y="1793761"/>
                </a:lnTo>
                <a:close/>
                <a:moveTo>
                  <a:pt x="4273196" y="1746477"/>
                </a:moveTo>
                <a:lnTo>
                  <a:pt x="4273196" y="1746598"/>
                </a:lnTo>
                <a:lnTo>
                  <a:pt x="4127959" y="1793761"/>
                </a:lnTo>
                <a:lnTo>
                  <a:pt x="4127959" y="1946375"/>
                </a:lnTo>
                <a:lnTo>
                  <a:pt x="4273196" y="2146031"/>
                </a:lnTo>
                <a:cubicBezTo>
                  <a:pt x="4273196" y="2146031"/>
                  <a:pt x="4418434" y="1946254"/>
                  <a:pt x="4418434" y="1946254"/>
                </a:cubicBezTo>
                <a:lnTo>
                  <a:pt x="4418434" y="1793761"/>
                </a:lnTo>
                <a:close/>
                <a:moveTo>
                  <a:pt x="1042420" y="1746477"/>
                </a:moveTo>
                <a:lnTo>
                  <a:pt x="1042420" y="1746598"/>
                </a:lnTo>
                <a:lnTo>
                  <a:pt x="897183" y="1793761"/>
                </a:lnTo>
                <a:lnTo>
                  <a:pt x="897183" y="1946375"/>
                </a:lnTo>
                <a:lnTo>
                  <a:pt x="1042420" y="2146031"/>
                </a:lnTo>
                <a:lnTo>
                  <a:pt x="1187657" y="1946375"/>
                </a:lnTo>
                <a:cubicBezTo>
                  <a:pt x="1187657" y="1946375"/>
                  <a:pt x="1187657" y="1946254"/>
                  <a:pt x="1187657" y="1946254"/>
                </a:cubicBezTo>
                <a:lnTo>
                  <a:pt x="1187657" y="1793761"/>
                </a:lnTo>
                <a:close/>
                <a:moveTo>
                  <a:pt x="2657808" y="1746235"/>
                </a:moveTo>
                <a:lnTo>
                  <a:pt x="2657808" y="1746356"/>
                </a:lnTo>
                <a:lnTo>
                  <a:pt x="2512571" y="1793519"/>
                </a:lnTo>
                <a:lnTo>
                  <a:pt x="2512571" y="1946133"/>
                </a:lnTo>
                <a:lnTo>
                  <a:pt x="2657808" y="2145789"/>
                </a:lnTo>
                <a:lnTo>
                  <a:pt x="2803046" y="1946133"/>
                </a:lnTo>
                <a:cubicBezTo>
                  <a:pt x="2803046" y="1946133"/>
                  <a:pt x="2803046" y="1946012"/>
                  <a:pt x="2803046" y="1946012"/>
                </a:cubicBezTo>
                <a:lnTo>
                  <a:pt x="2803046" y="1793519"/>
                </a:lnTo>
                <a:close/>
                <a:moveTo>
                  <a:pt x="10070841" y="1714672"/>
                </a:moveTo>
                <a:lnTo>
                  <a:pt x="10070841" y="1714839"/>
                </a:lnTo>
                <a:lnTo>
                  <a:pt x="9936850" y="1899212"/>
                </a:lnTo>
                <a:lnTo>
                  <a:pt x="9988004" y="1969714"/>
                </a:lnTo>
                <a:lnTo>
                  <a:pt x="10070841" y="1942747"/>
                </a:lnTo>
                <a:lnTo>
                  <a:pt x="10070841" y="1714839"/>
                </a:lnTo>
                <a:lnTo>
                  <a:pt x="10070962" y="1714672"/>
                </a:lnTo>
                <a:close/>
                <a:moveTo>
                  <a:pt x="8455815" y="1714672"/>
                </a:moveTo>
                <a:lnTo>
                  <a:pt x="8321825" y="1899212"/>
                </a:lnTo>
                <a:lnTo>
                  <a:pt x="8372979" y="1969714"/>
                </a:lnTo>
                <a:lnTo>
                  <a:pt x="8455815" y="1942747"/>
                </a:lnTo>
                <a:close/>
                <a:moveTo>
                  <a:pt x="6841154" y="1714672"/>
                </a:moveTo>
                <a:lnTo>
                  <a:pt x="6841154" y="1714837"/>
                </a:lnTo>
                <a:lnTo>
                  <a:pt x="6707163" y="1899212"/>
                </a:lnTo>
                <a:lnTo>
                  <a:pt x="6758316" y="1969714"/>
                </a:lnTo>
                <a:lnTo>
                  <a:pt x="6841154" y="1942747"/>
                </a:lnTo>
                <a:lnTo>
                  <a:pt x="6841154" y="1714837"/>
                </a:lnTo>
                <a:lnTo>
                  <a:pt x="6841274" y="1714672"/>
                </a:lnTo>
                <a:close/>
                <a:moveTo>
                  <a:pt x="9780366" y="1714551"/>
                </a:moveTo>
                <a:lnTo>
                  <a:pt x="9780366" y="1942626"/>
                </a:lnTo>
                <a:lnTo>
                  <a:pt x="9863203" y="1969593"/>
                </a:lnTo>
                <a:lnTo>
                  <a:pt x="9914357" y="1899091"/>
                </a:lnTo>
                <a:lnTo>
                  <a:pt x="9914478" y="1899091"/>
                </a:lnTo>
                <a:close/>
                <a:moveTo>
                  <a:pt x="8165462" y="1714551"/>
                </a:moveTo>
                <a:lnTo>
                  <a:pt x="8165462" y="1942626"/>
                </a:lnTo>
                <a:lnTo>
                  <a:pt x="8248299" y="1969593"/>
                </a:lnTo>
                <a:lnTo>
                  <a:pt x="8299453" y="1899091"/>
                </a:lnTo>
                <a:lnTo>
                  <a:pt x="8299574" y="1899091"/>
                </a:lnTo>
                <a:close/>
                <a:moveTo>
                  <a:pt x="6550800" y="1714551"/>
                </a:moveTo>
                <a:lnTo>
                  <a:pt x="6550800" y="1942626"/>
                </a:lnTo>
                <a:lnTo>
                  <a:pt x="6633637" y="1969593"/>
                </a:lnTo>
                <a:lnTo>
                  <a:pt x="6684791" y="1899091"/>
                </a:lnTo>
                <a:lnTo>
                  <a:pt x="6684911" y="1899091"/>
                </a:lnTo>
                <a:close/>
                <a:moveTo>
                  <a:pt x="5224798" y="1714551"/>
                </a:moveTo>
                <a:lnTo>
                  <a:pt x="5224798" y="1714718"/>
                </a:lnTo>
                <a:lnTo>
                  <a:pt x="5090807" y="1899091"/>
                </a:lnTo>
                <a:lnTo>
                  <a:pt x="5141961" y="1969593"/>
                </a:lnTo>
                <a:lnTo>
                  <a:pt x="5224798" y="1942626"/>
                </a:lnTo>
                <a:lnTo>
                  <a:pt x="5224798" y="1714718"/>
                </a:lnTo>
                <a:lnTo>
                  <a:pt x="5224919" y="1714551"/>
                </a:lnTo>
                <a:close/>
                <a:moveTo>
                  <a:pt x="3609893" y="1714551"/>
                </a:moveTo>
                <a:lnTo>
                  <a:pt x="3475902" y="1899091"/>
                </a:lnTo>
                <a:lnTo>
                  <a:pt x="3527056" y="1969593"/>
                </a:lnTo>
                <a:lnTo>
                  <a:pt x="3609893" y="1942626"/>
                </a:lnTo>
                <a:close/>
                <a:moveTo>
                  <a:pt x="1994989" y="1714551"/>
                </a:moveTo>
                <a:lnTo>
                  <a:pt x="1994989" y="1714718"/>
                </a:lnTo>
                <a:lnTo>
                  <a:pt x="1860998" y="1899091"/>
                </a:lnTo>
                <a:lnTo>
                  <a:pt x="1912151" y="1969593"/>
                </a:lnTo>
                <a:lnTo>
                  <a:pt x="1994989" y="1942626"/>
                </a:lnTo>
                <a:lnTo>
                  <a:pt x="1994989" y="1714718"/>
                </a:lnTo>
                <a:lnTo>
                  <a:pt x="1995110" y="1714551"/>
                </a:lnTo>
                <a:close/>
                <a:moveTo>
                  <a:pt x="380084" y="1714551"/>
                </a:moveTo>
                <a:lnTo>
                  <a:pt x="380084" y="1714718"/>
                </a:lnTo>
                <a:lnTo>
                  <a:pt x="246093" y="1899091"/>
                </a:lnTo>
                <a:lnTo>
                  <a:pt x="297247" y="1969593"/>
                </a:lnTo>
                <a:lnTo>
                  <a:pt x="380084" y="1942626"/>
                </a:lnTo>
                <a:lnTo>
                  <a:pt x="380084" y="1714718"/>
                </a:lnTo>
                <a:lnTo>
                  <a:pt x="380205" y="1714551"/>
                </a:lnTo>
                <a:close/>
                <a:moveTo>
                  <a:pt x="4934444" y="1714430"/>
                </a:moveTo>
                <a:lnTo>
                  <a:pt x="4934444" y="1942505"/>
                </a:lnTo>
                <a:lnTo>
                  <a:pt x="5017281" y="1969473"/>
                </a:lnTo>
                <a:lnTo>
                  <a:pt x="5068435" y="1898970"/>
                </a:lnTo>
                <a:lnTo>
                  <a:pt x="5068556" y="1898970"/>
                </a:lnTo>
                <a:close/>
                <a:moveTo>
                  <a:pt x="3319539" y="1714430"/>
                </a:moveTo>
                <a:lnTo>
                  <a:pt x="3319539" y="1942505"/>
                </a:lnTo>
                <a:lnTo>
                  <a:pt x="3402377" y="1969473"/>
                </a:lnTo>
                <a:lnTo>
                  <a:pt x="3453530" y="1898970"/>
                </a:lnTo>
                <a:lnTo>
                  <a:pt x="3453651" y="1898970"/>
                </a:lnTo>
                <a:close/>
                <a:moveTo>
                  <a:pt x="1704635" y="1714430"/>
                </a:moveTo>
                <a:lnTo>
                  <a:pt x="1704635" y="1942505"/>
                </a:lnTo>
                <a:lnTo>
                  <a:pt x="1787472" y="1969473"/>
                </a:lnTo>
                <a:lnTo>
                  <a:pt x="1838626" y="1898970"/>
                </a:lnTo>
                <a:lnTo>
                  <a:pt x="1838747" y="1898970"/>
                </a:lnTo>
                <a:close/>
                <a:moveTo>
                  <a:pt x="89730" y="1714430"/>
                </a:moveTo>
                <a:lnTo>
                  <a:pt x="89730" y="1942505"/>
                </a:lnTo>
                <a:lnTo>
                  <a:pt x="172568" y="1969473"/>
                </a:lnTo>
                <a:lnTo>
                  <a:pt x="223721" y="1898970"/>
                </a:lnTo>
                <a:lnTo>
                  <a:pt x="223842" y="1898970"/>
                </a:lnTo>
                <a:close/>
                <a:moveTo>
                  <a:pt x="8562476" y="1566290"/>
                </a:moveTo>
                <a:lnTo>
                  <a:pt x="8472746" y="1689760"/>
                </a:lnTo>
                <a:lnTo>
                  <a:pt x="8472746" y="1936821"/>
                </a:lnTo>
                <a:lnTo>
                  <a:pt x="8707593" y="1860514"/>
                </a:lnTo>
                <a:lnTo>
                  <a:pt x="8797323" y="1737044"/>
                </a:lnTo>
                <a:lnTo>
                  <a:pt x="8707593" y="1613695"/>
                </a:lnTo>
                <a:lnTo>
                  <a:pt x="8562476" y="1566532"/>
                </a:lnTo>
                <a:close/>
                <a:moveTo>
                  <a:pt x="6947572" y="1566290"/>
                </a:moveTo>
                <a:lnTo>
                  <a:pt x="6857842" y="1689760"/>
                </a:lnTo>
                <a:lnTo>
                  <a:pt x="6857842" y="1936821"/>
                </a:lnTo>
                <a:lnTo>
                  <a:pt x="7092689" y="1860514"/>
                </a:lnTo>
                <a:lnTo>
                  <a:pt x="7182419" y="1737044"/>
                </a:lnTo>
                <a:lnTo>
                  <a:pt x="7092689" y="1613695"/>
                </a:lnTo>
                <a:lnTo>
                  <a:pt x="6947572" y="1566532"/>
                </a:lnTo>
                <a:close/>
                <a:moveTo>
                  <a:pt x="5332668" y="1566290"/>
                </a:moveTo>
                <a:lnTo>
                  <a:pt x="5242937" y="1689760"/>
                </a:lnTo>
                <a:lnTo>
                  <a:pt x="5242937" y="1936821"/>
                </a:lnTo>
                <a:lnTo>
                  <a:pt x="5477784" y="1860514"/>
                </a:lnTo>
                <a:lnTo>
                  <a:pt x="5567515" y="1737044"/>
                </a:lnTo>
                <a:lnTo>
                  <a:pt x="5477784" y="1613695"/>
                </a:lnTo>
                <a:lnTo>
                  <a:pt x="5332668" y="1566532"/>
                </a:lnTo>
                <a:close/>
                <a:moveTo>
                  <a:pt x="3717763" y="1566290"/>
                </a:moveTo>
                <a:lnTo>
                  <a:pt x="3628033" y="1689760"/>
                </a:lnTo>
                <a:lnTo>
                  <a:pt x="3628033" y="1936821"/>
                </a:lnTo>
                <a:lnTo>
                  <a:pt x="3862879" y="1860514"/>
                </a:lnTo>
                <a:lnTo>
                  <a:pt x="3952610" y="1737044"/>
                </a:lnTo>
                <a:lnTo>
                  <a:pt x="3862879" y="1613695"/>
                </a:lnTo>
                <a:lnTo>
                  <a:pt x="3717763" y="1566532"/>
                </a:lnTo>
                <a:close/>
                <a:moveTo>
                  <a:pt x="3211911" y="1566170"/>
                </a:moveTo>
                <a:lnTo>
                  <a:pt x="3066795" y="1613332"/>
                </a:lnTo>
                <a:lnTo>
                  <a:pt x="3066795" y="1613574"/>
                </a:lnTo>
                <a:lnTo>
                  <a:pt x="2977064" y="1736923"/>
                </a:lnTo>
                <a:lnTo>
                  <a:pt x="3066795" y="1860393"/>
                </a:lnTo>
                <a:lnTo>
                  <a:pt x="3301641" y="1936700"/>
                </a:lnTo>
                <a:lnTo>
                  <a:pt x="3301641" y="1689640"/>
                </a:lnTo>
                <a:close/>
                <a:moveTo>
                  <a:pt x="1597007" y="1566170"/>
                </a:moveTo>
                <a:lnTo>
                  <a:pt x="1451890" y="1613332"/>
                </a:lnTo>
                <a:lnTo>
                  <a:pt x="1451769" y="1613574"/>
                </a:lnTo>
                <a:lnTo>
                  <a:pt x="1362039" y="1736923"/>
                </a:lnTo>
                <a:lnTo>
                  <a:pt x="1451769" y="1860393"/>
                </a:lnTo>
                <a:lnTo>
                  <a:pt x="1686737" y="1936700"/>
                </a:lnTo>
                <a:lnTo>
                  <a:pt x="1686737" y="1689640"/>
                </a:lnTo>
                <a:close/>
                <a:moveTo>
                  <a:pt x="9672255" y="1566049"/>
                </a:moveTo>
                <a:lnTo>
                  <a:pt x="9527138" y="1613211"/>
                </a:lnTo>
                <a:lnTo>
                  <a:pt x="9527138" y="1613453"/>
                </a:lnTo>
                <a:lnTo>
                  <a:pt x="9437408" y="1736802"/>
                </a:lnTo>
                <a:lnTo>
                  <a:pt x="9527138" y="1860272"/>
                </a:lnTo>
                <a:lnTo>
                  <a:pt x="9761985" y="1936579"/>
                </a:lnTo>
                <a:lnTo>
                  <a:pt x="9761985" y="1689519"/>
                </a:lnTo>
                <a:close/>
                <a:moveTo>
                  <a:pt x="8057351" y="1566049"/>
                </a:moveTo>
                <a:lnTo>
                  <a:pt x="7912234" y="1613211"/>
                </a:lnTo>
                <a:lnTo>
                  <a:pt x="7912113" y="1613453"/>
                </a:lnTo>
                <a:lnTo>
                  <a:pt x="7822382" y="1736802"/>
                </a:lnTo>
                <a:lnTo>
                  <a:pt x="7912113" y="1860272"/>
                </a:lnTo>
                <a:lnTo>
                  <a:pt x="8147081" y="1936579"/>
                </a:lnTo>
                <a:lnTo>
                  <a:pt x="8147081" y="1689519"/>
                </a:lnTo>
                <a:close/>
                <a:moveTo>
                  <a:pt x="6442688" y="1566049"/>
                </a:moveTo>
                <a:lnTo>
                  <a:pt x="6297571" y="1613211"/>
                </a:lnTo>
                <a:lnTo>
                  <a:pt x="6297329" y="1613453"/>
                </a:lnTo>
                <a:lnTo>
                  <a:pt x="6207720" y="1736802"/>
                </a:lnTo>
                <a:lnTo>
                  <a:pt x="6297450" y="1860272"/>
                </a:lnTo>
                <a:lnTo>
                  <a:pt x="6532418" y="1936579"/>
                </a:lnTo>
                <a:lnTo>
                  <a:pt x="6532418" y="1689519"/>
                </a:lnTo>
                <a:close/>
                <a:moveTo>
                  <a:pt x="4827542" y="1566049"/>
                </a:moveTo>
                <a:lnTo>
                  <a:pt x="4682425" y="1613211"/>
                </a:lnTo>
                <a:lnTo>
                  <a:pt x="4682425" y="1613453"/>
                </a:lnTo>
                <a:lnTo>
                  <a:pt x="4592695" y="1736802"/>
                </a:lnTo>
                <a:lnTo>
                  <a:pt x="4682425" y="1860272"/>
                </a:lnTo>
                <a:lnTo>
                  <a:pt x="4917272" y="1936579"/>
                </a:lnTo>
                <a:lnTo>
                  <a:pt x="4917272" y="1689519"/>
                </a:lnTo>
                <a:close/>
                <a:moveTo>
                  <a:pt x="2102617" y="1566049"/>
                </a:moveTo>
                <a:lnTo>
                  <a:pt x="2012886" y="1689519"/>
                </a:lnTo>
                <a:lnTo>
                  <a:pt x="2012886" y="1936579"/>
                </a:lnTo>
                <a:lnTo>
                  <a:pt x="2247854" y="1860272"/>
                </a:lnTo>
                <a:lnTo>
                  <a:pt x="2337585" y="1736802"/>
                </a:lnTo>
                <a:lnTo>
                  <a:pt x="2247854" y="1613453"/>
                </a:lnTo>
                <a:lnTo>
                  <a:pt x="2102738" y="1566290"/>
                </a:lnTo>
                <a:close/>
                <a:moveTo>
                  <a:pt x="487712" y="1566049"/>
                </a:moveTo>
                <a:lnTo>
                  <a:pt x="397982" y="1689519"/>
                </a:lnTo>
                <a:lnTo>
                  <a:pt x="397982" y="1936579"/>
                </a:lnTo>
                <a:lnTo>
                  <a:pt x="632950" y="1860272"/>
                </a:lnTo>
                <a:lnTo>
                  <a:pt x="722680" y="1736802"/>
                </a:lnTo>
                <a:lnTo>
                  <a:pt x="632950" y="1613453"/>
                </a:lnTo>
                <a:lnTo>
                  <a:pt x="487833" y="1566290"/>
                </a:lnTo>
                <a:close/>
                <a:moveTo>
                  <a:pt x="2820581" y="1552504"/>
                </a:moveTo>
                <a:lnTo>
                  <a:pt x="2820581" y="1693509"/>
                </a:lnTo>
                <a:lnTo>
                  <a:pt x="2686469" y="1737044"/>
                </a:lnTo>
                <a:lnTo>
                  <a:pt x="2820581" y="1780579"/>
                </a:lnTo>
                <a:lnTo>
                  <a:pt x="2820581" y="1921342"/>
                </a:lnTo>
                <a:lnTo>
                  <a:pt x="2903418" y="1807426"/>
                </a:lnTo>
                <a:lnTo>
                  <a:pt x="3037372" y="1850910"/>
                </a:lnTo>
                <a:lnTo>
                  <a:pt x="3037409" y="1850961"/>
                </a:lnTo>
                <a:lnTo>
                  <a:pt x="3037530" y="1850961"/>
                </a:lnTo>
                <a:lnTo>
                  <a:pt x="3037372" y="1850910"/>
                </a:lnTo>
                <a:lnTo>
                  <a:pt x="2954571" y="1736923"/>
                </a:lnTo>
                <a:lnTo>
                  <a:pt x="3037409" y="1623007"/>
                </a:lnTo>
                <a:lnTo>
                  <a:pt x="2903418" y="1666542"/>
                </a:lnTo>
                <a:close/>
                <a:moveTo>
                  <a:pt x="1205555" y="1552504"/>
                </a:moveTo>
                <a:lnTo>
                  <a:pt x="1205555" y="1693509"/>
                </a:lnTo>
                <a:lnTo>
                  <a:pt x="1071564" y="1737044"/>
                </a:lnTo>
                <a:lnTo>
                  <a:pt x="1205676" y="1780579"/>
                </a:lnTo>
                <a:lnTo>
                  <a:pt x="1205676" y="1921342"/>
                </a:lnTo>
                <a:lnTo>
                  <a:pt x="1288513" y="1807426"/>
                </a:lnTo>
                <a:lnTo>
                  <a:pt x="1422309" y="1850858"/>
                </a:lnTo>
                <a:lnTo>
                  <a:pt x="1422383" y="1850961"/>
                </a:lnTo>
                <a:lnTo>
                  <a:pt x="1422625" y="1850961"/>
                </a:lnTo>
                <a:lnTo>
                  <a:pt x="1422309" y="1850858"/>
                </a:lnTo>
                <a:lnTo>
                  <a:pt x="1339546" y="1736923"/>
                </a:lnTo>
                <a:lnTo>
                  <a:pt x="1422383" y="1623007"/>
                </a:lnTo>
                <a:lnTo>
                  <a:pt x="1288392" y="1666542"/>
                </a:lnTo>
                <a:close/>
                <a:moveTo>
                  <a:pt x="9281044" y="1552384"/>
                </a:moveTo>
                <a:lnTo>
                  <a:pt x="9281044" y="1693388"/>
                </a:lnTo>
                <a:lnTo>
                  <a:pt x="9146933" y="1736923"/>
                </a:lnTo>
                <a:lnTo>
                  <a:pt x="9281044" y="1780458"/>
                </a:lnTo>
                <a:lnTo>
                  <a:pt x="9281044" y="1921221"/>
                </a:lnTo>
                <a:lnTo>
                  <a:pt x="9363882" y="1807305"/>
                </a:lnTo>
                <a:lnTo>
                  <a:pt x="9497873" y="1850840"/>
                </a:lnTo>
                <a:lnTo>
                  <a:pt x="9415035" y="1736802"/>
                </a:lnTo>
                <a:lnTo>
                  <a:pt x="9497873" y="1622886"/>
                </a:lnTo>
                <a:lnTo>
                  <a:pt x="9363882" y="1666421"/>
                </a:lnTo>
                <a:close/>
                <a:moveTo>
                  <a:pt x="8954291" y="1552384"/>
                </a:moveTo>
                <a:lnTo>
                  <a:pt x="8871453" y="1666421"/>
                </a:lnTo>
                <a:lnTo>
                  <a:pt x="8871333" y="1666421"/>
                </a:lnTo>
                <a:lnTo>
                  <a:pt x="8737342" y="1622886"/>
                </a:lnTo>
                <a:lnTo>
                  <a:pt x="8820179" y="1736802"/>
                </a:lnTo>
                <a:lnTo>
                  <a:pt x="8737342" y="1850840"/>
                </a:lnTo>
                <a:lnTo>
                  <a:pt x="8871453" y="1807305"/>
                </a:lnTo>
                <a:lnTo>
                  <a:pt x="8954291" y="1921342"/>
                </a:lnTo>
                <a:lnTo>
                  <a:pt x="8954291" y="1780458"/>
                </a:lnTo>
                <a:lnTo>
                  <a:pt x="9088402" y="1736923"/>
                </a:lnTo>
                <a:lnTo>
                  <a:pt x="8954291" y="1693388"/>
                </a:lnTo>
                <a:close/>
                <a:moveTo>
                  <a:pt x="7666019" y="1552384"/>
                </a:moveTo>
                <a:lnTo>
                  <a:pt x="7666019" y="1693388"/>
                </a:lnTo>
                <a:lnTo>
                  <a:pt x="7531908" y="1736923"/>
                </a:lnTo>
                <a:lnTo>
                  <a:pt x="7666019" y="1780458"/>
                </a:lnTo>
                <a:lnTo>
                  <a:pt x="7666019" y="1921221"/>
                </a:lnTo>
                <a:lnTo>
                  <a:pt x="7748857" y="1807305"/>
                </a:lnTo>
                <a:lnTo>
                  <a:pt x="7882810" y="1850789"/>
                </a:lnTo>
                <a:lnTo>
                  <a:pt x="7882847" y="1850840"/>
                </a:lnTo>
                <a:lnTo>
                  <a:pt x="7882968" y="1850840"/>
                </a:lnTo>
                <a:lnTo>
                  <a:pt x="7882810" y="1850789"/>
                </a:lnTo>
                <a:lnTo>
                  <a:pt x="7800010" y="1736802"/>
                </a:lnTo>
                <a:lnTo>
                  <a:pt x="7882847" y="1622886"/>
                </a:lnTo>
                <a:lnTo>
                  <a:pt x="7748857" y="1666421"/>
                </a:lnTo>
                <a:close/>
                <a:moveTo>
                  <a:pt x="7339386" y="1552384"/>
                </a:moveTo>
                <a:lnTo>
                  <a:pt x="7256549" y="1666421"/>
                </a:lnTo>
                <a:lnTo>
                  <a:pt x="7256428" y="1666421"/>
                </a:lnTo>
                <a:lnTo>
                  <a:pt x="7122437" y="1622886"/>
                </a:lnTo>
                <a:lnTo>
                  <a:pt x="7205275" y="1736802"/>
                </a:lnTo>
                <a:lnTo>
                  <a:pt x="7122437" y="1850840"/>
                </a:lnTo>
                <a:lnTo>
                  <a:pt x="7256549" y="1807305"/>
                </a:lnTo>
                <a:lnTo>
                  <a:pt x="7339386" y="1921342"/>
                </a:lnTo>
                <a:lnTo>
                  <a:pt x="7339386" y="1780458"/>
                </a:lnTo>
                <a:lnTo>
                  <a:pt x="7473498" y="1736923"/>
                </a:lnTo>
                <a:lnTo>
                  <a:pt x="7339386" y="1693388"/>
                </a:lnTo>
                <a:close/>
                <a:moveTo>
                  <a:pt x="6051357" y="1552384"/>
                </a:moveTo>
                <a:lnTo>
                  <a:pt x="6051357" y="1693388"/>
                </a:lnTo>
                <a:lnTo>
                  <a:pt x="5917245" y="1736923"/>
                </a:lnTo>
                <a:lnTo>
                  <a:pt x="6051357" y="1780458"/>
                </a:lnTo>
                <a:lnTo>
                  <a:pt x="6051357" y="1921221"/>
                </a:lnTo>
                <a:lnTo>
                  <a:pt x="6134194" y="1807305"/>
                </a:lnTo>
                <a:lnTo>
                  <a:pt x="6268148" y="1850789"/>
                </a:lnTo>
                <a:lnTo>
                  <a:pt x="6268185" y="1850840"/>
                </a:lnTo>
                <a:lnTo>
                  <a:pt x="6268306" y="1850840"/>
                </a:lnTo>
                <a:lnTo>
                  <a:pt x="6268148" y="1850789"/>
                </a:lnTo>
                <a:lnTo>
                  <a:pt x="6185348" y="1736802"/>
                </a:lnTo>
                <a:lnTo>
                  <a:pt x="6268185" y="1622886"/>
                </a:lnTo>
                <a:lnTo>
                  <a:pt x="6134194" y="1666421"/>
                </a:lnTo>
                <a:close/>
                <a:moveTo>
                  <a:pt x="5724482" y="1552384"/>
                </a:moveTo>
                <a:lnTo>
                  <a:pt x="5641645" y="1666421"/>
                </a:lnTo>
                <a:lnTo>
                  <a:pt x="5641524" y="1666421"/>
                </a:lnTo>
                <a:lnTo>
                  <a:pt x="5507533" y="1622886"/>
                </a:lnTo>
                <a:lnTo>
                  <a:pt x="5590370" y="1736802"/>
                </a:lnTo>
                <a:lnTo>
                  <a:pt x="5507533" y="1850840"/>
                </a:lnTo>
                <a:lnTo>
                  <a:pt x="5641645" y="1807305"/>
                </a:lnTo>
                <a:lnTo>
                  <a:pt x="5724482" y="1921342"/>
                </a:lnTo>
                <a:lnTo>
                  <a:pt x="5724482" y="1780458"/>
                </a:lnTo>
                <a:lnTo>
                  <a:pt x="5858594" y="1736923"/>
                </a:lnTo>
                <a:lnTo>
                  <a:pt x="5724482" y="1693388"/>
                </a:lnTo>
                <a:close/>
                <a:moveTo>
                  <a:pt x="4436332" y="1552384"/>
                </a:moveTo>
                <a:lnTo>
                  <a:pt x="4436332" y="1693388"/>
                </a:lnTo>
                <a:lnTo>
                  <a:pt x="4302220" y="1736923"/>
                </a:lnTo>
                <a:lnTo>
                  <a:pt x="4436332" y="1780458"/>
                </a:lnTo>
                <a:lnTo>
                  <a:pt x="4436332" y="1921221"/>
                </a:lnTo>
                <a:lnTo>
                  <a:pt x="4519169" y="1807305"/>
                </a:lnTo>
                <a:lnTo>
                  <a:pt x="4653160" y="1850840"/>
                </a:lnTo>
                <a:lnTo>
                  <a:pt x="4570322" y="1736802"/>
                </a:lnTo>
                <a:lnTo>
                  <a:pt x="4653160" y="1622886"/>
                </a:lnTo>
                <a:lnTo>
                  <a:pt x="4519169" y="1666421"/>
                </a:lnTo>
                <a:close/>
                <a:moveTo>
                  <a:pt x="4109577" y="1552384"/>
                </a:moveTo>
                <a:lnTo>
                  <a:pt x="4026740" y="1666421"/>
                </a:lnTo>
                <a:lnTo>
                  <a:pt x="4026619" y="1666421"/>
                </a:lnTo>
                <a:lnTo>
                  <a:pt x="3892629" y="1622886"/>
                </a:lnTo>
                <a:lnTo>
                  <a:pt x="3975466" y="1736802"/>
                </a:lnTo>
                <a:lnTo>
                  <a:pt x="3892629" y="1850840"/>
                </a:lnTo>
                <a:lnTo>
                  <a:pt x="4026740" y="1807305"/>
                </a:lnTo>
                <a:lnTo>
                  <a:pt x="4109577" y="1921342"/>
                </a:lnTo>
                <a:lnTo>
                  <a:pt x="4109577" y="1780458"/>
                </a:lnTo>
                <a:lnTo>
                  <a:pt x="4243690" y="1736923"/>
                </a:lnTo>
                <a:lnTo>
                  <a:pt x="4109577" y="1693388"/>
                </a:lnTo>
                <a:close/>
                <a:moveTo>
                  <a:pt x="879164" y="1552384"/>
                </a:moveTo>
                <a:lnTo>
                  <a:pt x="796327" y="1666421"/>
                </a:lnTo>
                <a:lnTo>
                  <a:pt x="796206" y="1666421"/>
                </a:lnTo>
                <a:lnTo>
                  <a:pt x="662215" y="1622886"/>
                </a:lnTo>
                <a:lnTo>
                  <a:pt x="745052" y="1736802"/>
                </a:lnTo>
                <a:lnTo>
                  <a:pt x="662215" y="1850840"/>
                </a:lnTo>
                <a:lnTo>
                  <a:pt x="796327" y="1807305"/>
                </a:lnTo>
                <a:lnTo>
                  <a:pt x="879164" y="1921342"/>
                </a:lnTo>
                <a:lnTo>
                  <a:pt x="879164" y="1780458"/>
                </a:lnTo>
                <a:lnTo>
                  <a:pt x="1013276" y="1736923"/>
                </a:lnTo>
                <a:lnTo>
                  <a:pt x="879164" y="1693388"/>
                </a:lnTo>
                <a:close/>
                <a:moveTo>
                  <a:pt x="2494552" y="1552142"/>
                </a:moveTo>
                <a:lnTo>
                  <a:pt x="2411715" y="1666179"/>
                </a:lnTo>
                <a:lnTo>
                  <a:pt x="2411594" y="1666179"/>
                </a:lnTo>
                <a:lnTo>
                  <a:pt x="2277603" y="1622644"/>
                </a:lnTo>
                <a:lnTo>
                  <a:pt x="2360440" y="1736560"/>
                </a:lnTo>
                <a:lnTo>
                  <a:pt x="2277603" y="1850598"/>
                </a:lnTo>
                <a:lnTo>
                  <a:pt x="2411715" y="1807063"/>
                </a:lnTo>
                <a:lnTo>
                  <a:pt x="2494552" y="1921100"/>
                </a:lnTo>
                <a:lnTo>
                  <a:pt x="2494552" y="1780216"/>
                </a:lnTo>
                <a:lnTo>
                  <a:pt x="2628664" y="1736682"/>
                </a:lnTo>
                <a:lnTo>
                  <a:pt x="2494552" y="1693146"/>
                </a:lnTo>
                <a:close/>
                <a:moveTo>
                  <a:pt x="9925604" y="1484179"/>
                </a:moveTo>
                <a:lnTo>
                  <a:pt x="9780366" y="1531342"/>
                </a:lnTo>
                <a:lnTo>
                  <a:pt x="9780366" y="1683956"/>
                </a:lnTo>
                <a:lnTo>
                  <a:pt x="9925604" y="1883733"/>
                </a:lnTo>
                <a:lnTo>
                  <a:pt x="10070841" y="1683956"/>
                </a:lnTo>
                <a:lnTo>
                  <a:pt x="10070841" y="1531342"/>
                </a:lnTo>
                <a:close/>
                <a:moveTo>
                  <a:pt x="8310578" y="1484179"/>
                </a:moveTo>
                <a:lnTo>
                  <a:pt x="8165341" y="1531342"/>
                </a:lnTo>
                <a:lnTo>
                  <a:pt x="8165341" y="1683956"/>
                </a:lnTo>
                <a:lnTo>
                  <a:pt x="8310578" y="1883733"/>
                </a:lnTo>
                <a:lnTo>
                  <a:pt x="8455815" y="1683956"/>
                </a:lnTo>
                <a:lnTo>
                  <a:pt x="8455815" y="1531342"/>
                </a:lnTo>
                <a:close/>
                <a:moveTo>
                  <a:pt x="6695916" y="1484179"/>
                </a:moveTo>
                <a:lnTo>
                  <a:pt x="6550679" y="1531342"/>
                </a:lnTo>
                <a:lnTo>
                  <a:pt x="6550679" y="1683956"/>
                </a:lnTo>
                <a:lnTo>
                  <a:pt x="6695916" y="1883733"/>
                </a:lnTo>
                <a:lnTo>
                  <a:pt x="6841154" y="1683956"/>
                </a:lnTo>
                <a:lnTo>
                  <a:pt x="6841154" y="1531342"/>
                </a:lnTo>
                <a:close/>
                <a:moveTo>
                  <a:pt x="5079560" y="1484058"/>
                </a:moveTo>
                <a:lnTo>
                  <a:pt x="4934323" y="1531221"/>
                </a:lnTo>
                <a:lnTo>
                  <a:pt x="4934323" y="1683835"/>
                </a:lnTo>
                <a:lnTo>
                  <a:pt x="5079560" y="1883612"/>
                </a:lnTo>
                <a:lnTo>
                  <a:pt x="5224798" y="1683835"/>
                </a:lnTo>
                <a:lnTo>
                  <a:pt x="5224798" y="1531221"/>
                </a:lnTo>
                <a:close/>
                <a:moveTo>
                  <a:pt x="3464656" y="1484058"/>
                </a:moveTo>
                <a:lnTo>
                  <a:pt x="3319418" y="1531221"/>
                </a:lnTo>
                <a:lnTo>
                  <a:pt x="3319418" y="1683835"/>
                </a:lnTo>
                <a:lnTo>
                  <a:pt x="3464656" y="1883612"/>
                </a:lnTo>
                <a:lnTo>
                  <a:pt x="3609893" y="1683835"/>
                </a:lnTo>
                <a:lnTo>
                  <a:pt x="3609893" y="1531221"/>
                </a:lnTo>
                <a:close/>
                <a:moveTo>
                  <a:pt x="1849751" y="1484058"/>
                </a:moveTo>
                <a:lnTo>
                  <a:pt x="1704514" y="1531221"/>
                </a:lnTo>
                <a:lnTo>
                  <a:pt x="1704514" y="1683835"/>
                </a:lnTo>
                <a:lnTo>
                  <a:pt x="1849751" y="1883612"/>
                </a:lnTo>
                <a:lnTo>
                  <a:pt x="1994989" y="1683835"/>
                </a:lnTo>
                <a:lnTo>
                  <a:pt x="1994989" y="1531221"/>
                </a:lnTo>
                <a:close/>
                <a:moveTo>
                  <a:pt x="234847" y="1484058"/>
                </a:moveTo>
                <a:lnTo>
                  <a:pt x="89609" y="1531221"/>
                </a:lnTo>
                <a:lnTo>
                  <a:pt x="89609" y="1683835"/>
                </a:lnTo>
                <a:lnTo>
                  <a:pt x="234847" y="1883612"/>
                </a:lnTo>
                <a:lnTo>
                  <a:pt x="380084" y="1683835"/>
                </a:lnTo>
                <a:lnTo>
                  <a:pt x="380084" y="1531221"/>
                </a:lnTo>
                <a:close/>
                <a:moveTo>
                  <a:pt x="10242441" y="1445965"/>
                </a:moveTo>
                <a:lnTo>
                  <a:pt x="10242441" y="1503044"/>
                </a:lnTo>
                <a:lnTo>
                  <a:pt x="10221641" y="1474504"/>
                </a:lnTo>
                <a:close/>
                <a:moveTo>
                  <a:pt x="1604357" y="1403993"/>
                </a:moveTo>
                <a:lnTo>
                  <a:pt x="1604384" y="1404002"/>
                </a:lnTo>
                <a:lnTo>
                  <a:pt x="1604263" y="1404123"/>
                </a:lnTo>
                <a:close/>
                <a:moveTo>
                  <a:pt x="6450038" y="1403872"/>
                </a:moveTo>
                <a:lnTo>
                  <a:pt x="6450064" y="1403881"/>
                </a:lnTo>
                <a:lnTo>
                  <a:pt x="6449943" y="1404002"/>
                </a:lnTo>
                <a:close/>
                <a:moveTo>
                  <a:pt x="9679604" y="1403872"/>
                </a:moveTo>
                <a:lnTo>
                  <a:pt x="9679631" y="1403881"/>
                </a:lnTo>
                <a:lnTo>
                  <a:pt x="9679510" y="1404002"/>
                </a:lnTo>
                <a:close/>
                <a:moveTo>
                  <a:pt x="4834892" y="1403872"/>
                </a:moveTo>
                <a:lnTo>
                  <a:pt x="4834918" y="1403881"/>
                </a:lnTo>
                <a:lnTo>
                  <a:pt x="4834797" y="1404002"/>
                </a:lnTo>
                <a:close/>
                <a:moveTo>
                  <a:pt x="9117668" y="1327695"/>
                </a:moveTo>
                <a:lnTo>
                  <a:pt x="8972430" y="1527472"/>
                </a:lnTo>
                <a:lnTo>
                  <a:pt x="8972430" y="1680086"/>
                </a:lnTo>
                <a:lnTo>
                  <a:pt x="9117668" y="1727249"/>
                </a:lnTo>
                <a:lnTo>
                  <a:pt x="9262905" y="1680086"/>
                </a:lnTo>
                <a:lnTo>
                  <a:pt x="9262905" y="1527472"/>
                </a:lnTo>
                <a:close/>
                <a:moveTo>
                  <a:pt x="7502642" y="1327695"/>
                </a:moveTo>
                <a:lnTo>
                  <a:pt x="7357405" y="1527472"/>
                </a:lnTo>
                <a:lnTo>
                  <a:pt x="7357405" y="1680086"/>
                </a:lnTo>
                <a:lnTo>
                  <a:pt x="7502642" y="1727249"/>
                </a:lnTo>
                <a:lnTo>
                  <a:pt x="7647880" y="1680086"/>
                </a:lnTo>
                <a:lnTo>
                  <a:pt x="7647880" y="1527472"/>
                </a:lnTo>
                <a:close/>
                <a:moveTo>
                  <a:pt x="5887859" y="1327695"/>
                </a:moveTo>
                <a:lnTo>
                  <a:pt x="5742622" y="1527472"/>
                </a:lnTo>
                <a:lnTo>
                  <a:pt x="5742622" y="1680086"/>
                </a:lnTo>
                <a:lnTo>
                  <a:pt x="5887859" y="1727249"/>
                </a:lnTo>
                <a:lnTo>
                  <a:pt x="6033097" y="1680086"/>
                </a:lnTo>
                <a:lnTo>
                  <a:pt x="6033097" y="1527472"/>
                </a:lnTo>
                <a:close/>
                <a:moveTo>
                  <a:pt x="4272955" y="1327695"/>
                </a:moveTo>
                <a:lnTo>
                  <a:pt x="4127717" y="1527472"/>
                </a:lnTo>
                <a:lnTo>
                  <a:pt x="4127717" y="1680086"/>
                </a:lnTo>
                <a:lnTo>
                  <a:pt x="4272955" y="1727249"/>
                </a:lnTo>
                <a:lnTo>
                  <a:pt x="4418192" y="1680086"/>
                </a:lnTo>
                <a:lnTo>
                  <a:pt x="4418192" y="1527472"/>
                </a:lnTo>
                <a:close/>
                <a:moveTo>
                  <a:pt x="1042420" y="1327695"/>
                </a:moveTo>
                <a:lnTo>
                  <a:pt x="897183" y="1527472"/>
                </a:lnTo>
                <a:lnTo>
                  <a:pt x="897183" y="1680086"/>
                </a:lnTo>
                <a:lnTo>
                  <a:pt x="1042420" y="1727249"/>
                </a:lnTo>
                <a:lnTo>
                  <a:pt x="1187657" y="1680086"/>
                </a:lnTo>
                <a:lnTo>
                  <a:pt x="1187657" y="1527472"/>
                </a:lnTo>
                <a:close/>
                <a:moveTo>
                  <a:pt x="2657808" y="1327453"/>
                </a:moveTo>
                <a:lnTo>
                  <a:pt x="2512571" y="1527230"/>
                </a:lnTo>
                <a:lnTo>
                  <a:pt x="2512571" y="1679844"/>
                </a:lnTo>
                <a:lnTo>
                  <a:pt x="2657808" y="1727007"/>
                </a:lnTo>
                <a:lnTo>
                  <a:pt x="2803046" y="1679844"/>
                </a:lnTo>
                <a:lnTo>
                  <a:pt x="2803046" y="1527230"/>
                </a:lnTo>
                <a:close/>
                <a:moveTo>
                  <a:pt x="8472746" y="1290327"/>
                </a:moveTo>
                <a:lnTo>
                  <a:pt x="8472746" y="1431211"/>
                </a:lnTo>
                <a:lnTo>
                  <a:pt x="8338634" y="1474746"/>
                </a:lnTo>
                <a:lnTo>
                  <a:pt x="8472746" y="1518281"/>
                </a:lnTo>
                <a:lnTo>
                  <a:pt x="8472746" y="1659286"/>
                </a:lnTo>
                <a:lnTo>
                  <a:pt x="8555583" y="1545249"/>
                </a:lnTo>
                <a:lnTo>
                  <a:pt x="8689695" y="1588784"/>
                </a:lnTo>
                <a:lnTo>
                  <a:pt x="8606857" y="1474746"/>
                </a:lnTo>
                <a:lnTo>
                  <a:pt x="8689695" y="1360709"/>
                </a:lnTo>
                <a:lnTo>
                  <a:pt x="8555583" y="1404244"/>
                </a:lnTo>
                <a:lnTo>
                  <a:pt x="8555583" y="1404365"/>
                </a:lnTo>
                <a:close/>
                <a:moveTo>
                  <a:pt x="6857842" y="1290327"/>
                </a:moveTo>
                <a:lnTo>
                  <a:pt x="6857842" y="1431211"/>
                </a:lnTo>
                <a:lnTo>
                  <a:pt x="6723730" y="1474746"/>
                </a:lnTo>
                <a:lnTo>
                  <a:pt x="6857842" y="1518281"/>
                </a:lnTo>
                <a:lnTo>
                  <a:pt x="6857842" y="1659286"/>
                </a:lnTo>
                <a:lnTo>
                  <a:pt x="6940679" y="1545249"/>
                </a:lnTo>
                <a:lnTo>
                  <a:pt x="7074791" y="1588784"/>
                </a:lnTo>
                <a:lnTo>
                  <a:pt x="6991953" y="1474746"/>
                </a:lnTo>
                <a:lnTo>
                  <a:pt x="7074791" y="1360709"/>
                </a:lnTo>
                <a:lnTo>
                  <a:pt x="6940679" y="1404244"/>
                </a:lnTo>
                <a:lnTo>
                  <a:pt x="6940679" y="1404365"/>
                </a:lnTo>
                <a:close/>
                <a:moveTo>
                  <a:pt x="5242937" y="1290327"/>
                </a:moveTo>
                <a:lnTo>
                  <a:pt x="5242937" y="1431211"/>
                </a:lnTo>
                <a:lnTo>
                  <a:pt x="5108825" y="1474746"/>
                </a:lnTo>
                <a:lnTo>
                  <a:pt x="5242937" y="1518281"/>
                </a:lnTo>
                <a:lnTo>
                  <a:pt x="5242937" y="1659286"/>
                </a:lnTo>
                <a:lnTo>
                  <a:pt x="5325775" y="1545249"/>
                </a:lnTo>
                <a:lnTo>
                  <a:pt x="5459886" y="1588784"/>
                </a:lnTo>
                <a:lnTo>
                  <a:pt x="5377049" y="1474746"/>
                </a:lnTo>
                <a:lnTo>
                  <a:pt x="5459886" y="1360709"/>
                </a:lnTo>
                <a:lnTo>
                  <a:pt x="5325775" y="1404244"/>
                </a:lnTo>
                <a:lnTo>
                  <a:pt x="5325775" y="1404365"/>
                </a:lnTo>
                <a:close/>
                <a:moveTo>
                  <a:pt x="3628033" y="1290327"/>
                </a:moveTo>
                <a:lnTo>
                  <a:pt x="3628033" y="1431211"/>
                </a:lnTo>
                <a:lnTo>
                  <a:pt x="3493921" y="1474746"/>
                </a:lnTo>
                <a:lnTo>
                  <a:pt x="3628033" y="1518281"/>
                </a:lnTo>
                <a:lnTo>
                  <a:pt x="3628033" y="1659286"/>
                </a:lnTo>
                <a:lnTo>
                  <a:pt x="3710870" y="1545249"/>
                </a:lnTo>
                <a:lnTo>
                  <a:pt x="3844982" y="1588784"/>
                </a:lnTo>
                <a:lnTo>
                  <a:pt x="3762145" y="1474746"/>
                </a:lnTo>
                <a:lnTo>
                  <a:pt x="3844982" y="1360709"/>
                </a:lnTo>
                <a:lnTo>
                  <a:pt x="3710870" y="1404244"/>
                </a:lnTo>
                <a:lnTo>
                  <a:pt x="3710870" y="1404365"/>
                </a:lnTo>
                <a:close/>
                <a:moveTo>
                  <a:pt x="2013007" y="1290327"/>
                </a:moveTo>
                <a:lnTo>
                  <a:pt x="2013007" y="1431211"/>
                </a:lnTo>
                <a:lnTo>
                  <a:pt x="1878895" y="1474746"/>
                </a:lnTo>
                <a:lnTo>
                  <a:pt x="2013007" y="1518281"/>
                </a:lnTo>
                <a:lnTo>
                  <a:pt x="2013007" y="1659286"/>
                </a:lnTo>
                <a:lnTo>
                  <a:pt x="2095845" y="1545249"/>
                </a:lnTo>
                <a:lnTo>
                  <a:pt x="2229956" y="1588784"/>
                </a:lnTo>
                <a:lnTo>
                  <a:pt x="2147119" y="1474746"/>
                </a:lnTo>
                <a:lnTo>
                  <a:pt x="2229956" y="1360709"/>
                </a:lnTo>
                <a:lnTo>
                  <a:pt x="2095845" y="1404244"/>
                </a:lnTo>
                <a:lnTo>
                  <a:pt x="2095845" y="1404365"/>
                </a:lnTo>
                <a:close/>
                <a:moveTo>
                  <a:pt x="398103" y="1290327"/>
                </a:moveTo>
                <a:lnTo>
                  <a:pt x="398103" y="1431211"/>
                </a:lnTo>
                <a:lnTo>
                  <a:pt x="263991" y="1474746"/>
                </a:lnTo>
                <a:lnTo>
                  <a:pt x="398103" y="1518281"/>
                </a:lnTo>
                <a:lnTo>
                  <a:pt x="398103" y="1659286"/>
                </a:lnTo>
                <a:lnTo>
                  <a:pt x="480940" y="1545249"/>
                </a:lnTo>
                <a:lnTo>
                  <a:pt x="615052" y="1588784"/>
                </a:lnTo>
                <a:lnTo>
                  <a:pt x="532215" y="1474746"/>
                </a:lnTo>
                <a:lnTo>
                  <a:pt x="615052" y="1360709"/>
                </a:lnTo>
                <a:lnTo>
                  <a:pt x="480940" y="1404244"/>
                </a:lnTo>
                <a:lnTo>
                  <a:pt x="480940" y="1404365"/>
                </a:lnTo>
                <a:close/>
                <a:moveTo>
                  <a:pt x="3302004" y="1290085"/>
                </a:moveTo>
                <a:lnTo>
                  <a:pt x="3219167" y="1404123"/>
                </a:lnTo>
                <a:lnTo>
                  <a:pt x="3219167" y="1404002"/>
                </a:lnTo>
                <a:lnTo>
                  <a:pt x="3085176" y="1360467"/>
                </a:lnTo>
                <a:lnTo>
                  <a:pt x="3168014" y="1474504"/>
                </a:lnTo>
                <a:lnTo>
                  <a:pt x="3085176" y="1588542"/>
                </a:lnTo>
                <a:lnTo>
                  <a:pt x="3219167" y="1545007"/>
                </a:lnTo>
                <a:lnTo>
                  <a:pt x="3302004" y="1659044"/>
                </a:lnTo>
                <a:lnTo>
                  <a:pt x="3302004" y="1518039"/>
                </a:lnTo>
                <a:lnTo>
                  <a:pt x="3436116" y="1474504"/>
                </a:lnTo>
                <a:lnTo>
                  <a:pt x="3302004" y="1430969"/>
                </a:lnTo>
                <a:close/>
                <a:moveTo>
                  <a:pt x="1687100" y="1290085"/>
                </a:moveTo>
                <a:lnTo>
                  <a:pt x="1604357" y="1403993"/>
                </a:lnTo>
                <a:lnTo>
                  <a:pt x="1470272" y="1360467"/>
                </a:lnTo>
                <a:lnTo>
                  <a:pt x="1553109" y="1474504"/>
                </a:lnTo>
                <a:lnTo>
                  <a:pt x="1470272" y="1588542"/>
                </a:lnTo>
                <a:lnTo>
                  <a:pt x="1604263" y="1545007"/>
                </a:lnTo>
                <a:lnTo>
                  <a:pt x="1687100" y="1659044"/>
                </a:lnTo>
                <a:lnTo>
                  <a:pt x="1687100" y="1518039"/>
                </a:lnTo>
                <a:lnTo>
                  <a:pt x="1821212" y="1474504"/>
                </a:lnTo>
                <a:lnTo>
                  <a:pt x="1687100" y="1430969"/>
                </a:lnTo>
                <a:close/>
                <a:moveTo>
                  <a:pt x="9762348" y="1289965"/>
                </a:moveTo>
                <a:lnTo>
                  <a:pt x="9679604" y="1403872"/>
                </a:lnTo>
                <a:lnTo>
                  <a:pt x="9545520" y="1360346"/>
                </a:lnTo>
                <a:lnTo>
                  <a:pt x="9628357" y="1474383"/>
                </a:lnTo>
                <a:lnTo>
                  <a:pt x="9545520" y="1588421"/>
                </a:lnTo>
                <a:lnTo>
                  <a:pt x="9679510" y="1544886"/>
                </a:lnTo>
                <a:lnTo>
                  <a:pt x="9762348" y="1658923"/>
                </a:lnTo>
                <a:lnTo>
                  <a:pt x="9762348" y="1517918"/>
                </a:lnTo>
                <a:lnTo>
                  <a:pt x="9896459" y="1474383"/>
                </a:lnTo>
                <a:lnTo>
                  <a:pt x="9762348" y="1430848"/>
                </a:lnTo>
                <a:close/>
                <a:moveTo>
                  <a:pt x="8147443" y="1289965"/>
                </a:moveTo>
                <a:lnTo>
                  <a:pt x="8064606" y="1404002"/>
                </a:lnTo>
                <a:lnTo>
                  <a:pt x="8064606" y="1403881"/>
                </a:lnTo>
                <a:lnTo>
                  <a:pt x="7930615" y="1360346"/>
                </a:lnTo>
                <a:lnTo>
                  <a:pt x="8013453" y="1474383"/>
                </a:lnTo>
                <a:lnTo>
                  <a:pt x="7930615" y="1588421"/>
                </a:lnTo>
                <a:lnTo>
                  <a:pt x="8064606" y="1544886"/>
                </a:lnTo>
                <a:lnTo>
                  <a:pt x="8147443" y="1658923"/>
                </a:lnTo>
                <a:lnTo>
                  <a:pt x="8147443" y="1517918"/>
                </a:lnTo>
                <a:lnTo>
                  <a:pt x="8281555" y="1474383"/>
                </a:lnTo>
                <a:lnTo>
                  <a:pt x="8147443" y="1430848"/>
                </a:lnTo>
                <a:close/>
                <a:moveTo>
                  <a:pt x="6532781" y="1289965"/>
                </a:moveTo>
                <a:lnTo>
                  <a:pt x="6450038" y="1403872"/>
                </a:lnTo>
                <a:lnTo>
                  <a:pt x="6315953" y="1360346"/>
                </a:lnTo>
                <a:lnTo>
                  <a:pt x="6398790" y="1474383"/>
                </a:lnTo>
                <a:lnTo>
                  <a:pt x="6315953" y="1588421"/>
                </a:lnTo>
                <a:lnTo>
                  <a:pt x="6449943" y="1544886"/>
                </a:lnTo>
                <a:lnTo>
                  <a:pt x="6532781" y="1658923"/>
                </a:lnTo>
                <a:lnTo>
                  <a:pt x="6532781" y="1517918"/>
                </a:lnTo>
                <a:lnTo>
                  <a:pt x="6666892" y="1474383"/>
                </a:lnTo>
                <a:lnTo>
                  <a:pt x="6532781" y="1430848"/>
                </a:lnTo>
                <a:close/>
                <a:moveTo>
                  <a:pt x="4917634" y="1289965"/>
                </a:moveTo>
                <a:lnTo>
                  <a:pt x="4834892" y="1403872"/>
                </a:lnTo>
                <a:lnTo>
                  <a:pt x="4700806" y="1360346"/>
                </a:lnTo>
                <a:lnTo>
                  <a:pt x="4783644" y="1474383"/>
                </a:lnTo>
                <a:lnTo>
                  <a:pt x="4700806" y="1588421"/>
                </a:lnTo>
                <a:lnTo>
                  <a:pt x="4834797" y="1544886"/>
                </a:lnTo>
                <a:lnTo>
                  <a:pt x="4917634" y="1658923"/>
                </a:lnTo>
                <a:lnTo>
                  <a:pt x="4917634" y="1517918"/>
                </a:lnTo>
                <a:lnTo>
                  <a:pt x="5051746" y="1474383"/>
                </a:lnTo>
                <a:lnTo>
                  <a:pt x="4917634" y="1430848"/>
                </a:lnTo>
                <a:close/>
                <a:moveTo>
                  <a:pt x="8953928" y="1274848"/>
                </a:moveTo>
                <a:lnTo>
                  <a:pt x="8719081" y="1351155"/>
                </a:lnTo>
                <a:lnTo>
                  <a:pt x="8719081" y="1351276"/>
                </a:lnTo>
                <a:lnTo>
                  <a:pt x="8629351" y="1474746"/>
                </a:lnTo>
                <a:lnTo>
                  <a:pt x="8719081" y="1598216"/>
                </a:lnTo>
                <a:lnTo>
                  <a:pt x="8864198" y="1645379"/>
                </a:lnTo>
                <a:lnTo>
                  <a:pt x="8953928" y="1521909"/>
                </a:lnTo>
                <a:close/>
                <a:moveTo>
                  <a:pt x="7339024" y="1274848"/>
                </a:moveTo>
                <a:lnTo>
                  <a:pt x="7104177" y="1351155"/>
                </a:lnTo>
                <a:lnTo>
                  <a:pt x="7104297" y="1351276"/>
                </a:lnTo>
                <a:lnTo>
                  <a:pt x="7014567" y="1474746"/>
                </a:lnTo>
                <a:lnTo>
                  <a:pt x="7104177" y="1598216"/>
                </a:lnTo>
                <a:lnTo>
                  <a:pt x="7249294" y="1645379"/>
                </a:lnTo>
                <a:lnTo>
                  <a:pt x="7339024" y="1521909"/>
                </a:lnTo>
                <a:close/>
                <a:moveTo>
                  <a:pt x="5724119" y="1274848"/>
                </a:moveTo>
                <a:lnTo>
                  <a:pt x="5489273" y="1351155"/>
                </a:lnTo>
                <a:lnTo>
                  <a:pt x="5489273" y="1351276"/>
                </a:lnTo>
                <a:lnTo>
                  <a:pt x="5399542" y="1474746"/>
                </a:lnTo>
                <a:lnTo>
                  <a:pt x="5489273" y="1598216"/>
                </a:lnTo>
                <a:lnTo>
                  <a:pt x="5634389" y="1645379"/>
                </a:lnTo>
                <a:lnTo>
                  <a:pt x="5724119" y="1521909"/>
                </a:lnTo>
                <a:close/>
                <a:moveTo>
                  <a:pt x="4109215" y="1274848"/>
                </a:moveTo>
                <a:lnTo>
                  <a:pt x="3874368" y="1351155"/>
                </a:lnTo>
                <a:lnTo>
                  <a:pt x="3874368" y="1351276"/>
                </a:lnTo>
                <a:lnTo>
                  <a:pt x="3784637" y="1474746"/>
                </a:lnTo>
                <a:lnTo>
                  <a:pt x="3874368" y="1598216"/>
                </a:lnTo>
                <a:lnTo>
                  <a:pt x="4019484" y="1645379"/>
                </a:lnTo>
                <a:lnTo>
                  <a:pt x="4109215" y="1521909"/>
                </a:lnTo>
                <a:close/>
                <a:moveTo>
                  <a:pt x="2820701" y="1274727"/>
                </a:moveTo>
                <a:lnTo>
                  <a:pt x="2820701" y="1521788"/>
                </a:lnTo>
                <a:lnTo>
                  <a:pt x="2910432" y="1645258"/>
                </a:lnTo>
                <a:cubicBezTo>
                  <a:pt x="2910432" y="1645258"/>
                  <a:pt x="3055548" y="1598095"/>
                  <a:pt x="3055548" y="1598095"/>
                </a:cubicBezTo>
                <a:lnTo>
                  <a:pt x="3145279" y="1474625"/>
                </a:lnTo>
                <a:lnTo>
                  <a:pt x="3055548" y="1351155"/>
                </a:lnTo>
                <a:lnTo>
                  <a:pt x="3055548" y="1351034"/>
                </a:lnTo>
                <a:close/>
                <a:moveTo>
                  <a:pt x="1205797" y="1274727"/>
                </a:moveTo>
                <a:lnTo>
                  <a:pt x="1205797" y="1521788"/>
                </a:lnTo>
                <a:lnTo>
                  <a:pt x="1295527" y="1645258"/>
                </a:lnTo>
                <a:cubicBezTo>
                  <a:pt x="1295527" y="1645258"/>
                  <a:pt x="1440644" y="1598095"/>
                  <a:pt x="1440644" y="1598095"/>
                </a:cubicBezTo>
                <a:lnTo>
                  <a:pt x="1530374" y="1474625"/>
                </a:lnTo>
                <a:lnTo>
                  <a:pt x="1440644" y="1351155"/>
                </a:lnTo>
                <a:lnTo>
                  <a:pt x="1440765" y="1351034"/>
                </a:lnTo>
                <a:close/>
                <a:moveTo>
                  <a:pt x="9281044" y="1274606"/>
                </a:moveTo>
                <a:lnTo>
                  <a:pt x="9281044" y="1521667"/>
                </a:lnTo>
                <a:lnTo>
                  <a:pt x="9370775" y="1645137"/>
                </a:lnTo>
                <a:cubicBezTo>
                  <a:pt x="9370775" y="1645137"/>
                  <a:pt x="9515892" y="1597974"/>
                  <a:pt x="9515892" y="1597974"/>
                </a:cubicBezTo>
                <a:lnTo>
                  <a:pt x="9605622" y="1474504"/>
                </a:lnTo>
                <a:lnTo>
                  <a:pt x="9515892" y="1351034"/>
                </a:lnTo>
                <a:lnTo>
                  <a:pt x="9515892" y="1350913"/>
                </a:lnTo>
                <a:close/>
                <a:moveTo>
                  <a:pt x="7666140" y="1274606"/>
                </a:moveTo>
                <a:lnTo>
                  <a:pt x="7666140" y="1521667"/>
                </a:lnTo>
                <a:lnTo>
                  <a:pt x="7755870" y="1645137"/>
                </a:lnTo>
                <a:cubicBezTo>
                  <a:pt x="7755870" y="1645137"/>
                  <a:pt x="7900987" y="1597974"/>
                  <a:pt x="7900987" y="1597974"/>
                </a:cubicBezTo>
                <a:lnTo>
                  <a:pt x="7990718" y="1474504"/>
                </a:lnTo>
                <a:lnTo>
                  <a:pt x="7900987" y="1351034"/>
                </a:lnTo>
                <a:lnTo>
                  <a:pt x="7900987" y="1350913"/>
                </a:lnTo>
                <a:close/>
                <a:moveTo>
                  <a:pt x="6051478" y="1274606"/>
                </a:moveTo>
                <a:lnTo>
                  <a:pt x="6051478" y="1521667"/>
                </a:lnTo>
                <a:lnTo>
                  <a:pt x="6141208" y="1645137"/>
                </a:lnTo>
                <a:cubicBezTo>
                  <a:pt x="6141208" y="1645137"/>
                  <a:pt x="6286325" y="1597974"/>
                  <a:pt x="6286325" y="1597974"/>
                </a:cubicBezTo>
                <a:lnTo>
                  <a:pt x="6376055" y="1474504"/>
                </a:lnTo>
                <a:lnTo>
                  <a:pt x="6286325" y="1351034"/>
                </a:lnTo>
                <a:lnTo>
                  <a:pt x="6286446" y="1350913"/>
                </a:lnTo>
                <a:close/>
                <a:moveTo>
                  <a:pt x="4436332" y="1274606"/>
                </a:moveTo>
                <a:lnTo>
                  <a:pt x="4436332" y="1521667"/>
                </a:lnTo>
                <a:lnTo>
                  <a:pt x="4526062" y="1645137"/>
                </a:lnTo>
                <a:cubicBezTo>
                  <a:pt x="4526062" y="1645137"/>
                  <a:pt x="4671178" y="1597974"/>
                  <a:pt x="4671178" y="1597974"/>
                </a:cubicBezTo>
                <a:lnTo>
                  <a:pt x="4760909" y="1474504"/>
                </a:lnTo>
                <a:lnTo>
                  <a:pt x="4671178" y="1351034"/>
                </a:lnTo>
                <a:lnTo>
                  <a:pt x="4671299" y="1350913"/>
                </a:lnTo>
                <a:close/>
                <a:moveTo>
                  <a:pt x="2494310" y="1274606"/>
                </a:moveTo>
                <a:lnTo>
                  <a:pt x="2259343" y="1350913"/>
                </a:lnTo>
                <a:lnTo>
                  <a:pt x="2259463" y="1351034"/>
                </a:lnTo>
                <a:lnTo>
                  <a:pt x="2169733" y="1474504"/>
                </a:lnTo>
                <a:lnTo>
                  <a:pt x="2259463" y="1597974"/>
                </a:lnTo>
                <a:lnTo>
                  <a:pt x="2404580" y="1645137"/>
                </a:lnTo>
                <a:lnTo>
                  <a:pt x="2494310" y="1521667"/>
                </a:lnTo>
                <a:close/>
                <a:moveTo>
                  <a:pt x="879406" y="1274606"/>
                </a:moveTo>
                <a:lnTo>
                  <a:pt x="644438" y="1350913"/>
                </a:lnTo>
                <a:lnTo>
                  <a:pt x="644559" y="1351034"/>
                </a:lnTo>
                <a:lnTo>
                  <a:pt x="554829" y="1474504"/>
                </a:lnTo>
                <a:lnTo>
                  <a:pt x="644559" y="1597974"/>
                </a:lnTo>
                <a:lnTo>
                  <a:pt x="789676" y="1645137"/>
                </a:lnTo>
                <a:lnTo>
                  <a:pt x="879406" y="1521667"/>
                </a:lnTo>
                <a:close/>
                <a:moveTo>
                  <a:pt x="9179826" y="1241834"/>
                </a:moveTo>
                <a:lnTo>
                  <a:pt x="9128672" y="1312337"/>
                </a:lnTo>
                <a:lnTo>
                  <a:pt x="9262784" y="1496876"/>
                </a:lnTo>
                <a:lnTo>
                  <a:pt x="9262784" y="1268802"/>
                </a:lnTo>
                <a:lnTo>
                  <a:pt x="9179947" y="1241834"/>
                </a:lnTo>
                <a:close/>
                <a:moveTo>
                  <a:pt x="9055146" y="1241834"/>
                </a:moveTo>
                <a:lnTo>
                  <a:pt x="8972309" y="1268802"/>
                </a:lnTo>
                <a:lnTo>
                  <a:pt x="8972309" y="1496876"/>
                </a:lnTo>
                <a:lnTo>
                  <a:pt x="9106421" y="1312337"/>
                </a:lnTo>
                <a:lnTo>
                  <a:pt x="9055267" y="1241834"/>
                </a:lnTo>
                <a:close/>
                <a:moveTo>
                  <a:pt x="7564922" y="1241834"/>
                </a:moveTo>
                <a:lnTo>
                  <a:pt x="7513768" y="1312337"/>
                </a:lnTo>
                <a:lnTo>
                  <a:pt x="7647880" y="1496876"/>
                </a:lnTo>
                <a:lnTo>
                  <a:pt x="7647880" y="1268802"/>
                </a:lnTo>
                <a:lnTo>
                  <a:pt x="7565043" y="1241834"/>
                </a:lnTo>
                <a:close/>
                <a:moveTo>
                  <a:pt x="7440242" y="1241834"/>
                </a:moveTo>
                <a:lnTo>
                  <a:pt x="7357405" y="1268802"/>
                </a:lnTo>
                <a:lnTo>
                  <a:pt x="7357405" y="1496876"/>
                </a:lnTo>
                <a:lnTo>
                  <a:pt x="7491517" y="1312337"/>
                </a:lnTo>
                <a:lnTo>
                  <a:pt x="7440364" y="1241834"/>
                </a:lnTo>
                <a:close/>
                <a:moveTo>
                  <a:pt x="5950017" y="1241834"/>
                </a:moveTo>
                <a:lnTo>
                  <a:pt x="5898864" y="1312337"/>
                </a:lnTo>
                <a:lnTo>
                  <a:pt x="6032976" y="1496876"/>
                </a:lnTo>
                <a:lnTo>
                  <a:pt x="6032976" y="1268802"/>
                </a:lnTo>
                <a:lnTo>
                  <a:pt x="5950138" y="1241834"/>
                </a:lnTo>
                <a:close/>
                <a:moveTo>
                  <a:pt x="5825338" y="1241834"/>
                </a:moveTo>
                <a:lnTo>
                  <a:pt x="5742501" y="1268802"/>
                </a:lnTo>
                <a:lnTo>
                  <a:pt x="5742501" y="1496876"/>
                </a:lnTo>
                <a:lnTo>
                  <a:pt x="5876613" y="1312337"/>
                </a:lnTo>
                <a:lnTo>
                  <a:pt x="5825459" y="1241834"/>
                </a:lnTo>
                <a:close/>
                <a:moveTo>
                  <a:pt x="4335113" y="1241834"/>
                </a:moveTo>
                <a:lnTo>
                  <a:pt x="4283959" y="1312337"/>
                </a:lnTo>
                <a:lnTo>
                  <a:pt x="4418071" y="1496876"/>
                </a:lnTo>
                <a:lnTo>
                  <a:pt x="4418071" y="1268802"/>
                </a:lnTo>
                <a:lnTo>
                  <a:pt x="4335234" y="1241834"/>
                </a:lnTo>
                <a:close/>
                <a:moveTo>
                  <a:pt x="4210434" y="1241834"/>
                </a:moveTo>
                <a:lnTo>
                  <a:pt x="4127596" y="1268802"/>
                </a:lnTo>
                <a:lnTo>
                  <a:pt x="4127596" y="1496876"/>
                </a:lnTo>
                <a:lnTo>
                  <a:pt x="4261708" y="1312337"/>
                </a:lnTo>
                <a:lnTo>
                  <a:pt x="4210554" y="1241834"/>
                </a:lnTo>
                <a:close/>
                <a:moveTo>
                  <a:pt x="1104699" y="1241834"/>
                </a:moveTo>
                <a:lnTo>
                  <a:pt x="1053546" y="1312337"/>
                </a:lnTo>
                <a:lnTo>
                  <a:pt x="1187657" y="1496876"/>
                </a:lnTo>
                <a:lnTo>
                  <a:pt x="1187657" y="1268802"/>
                </a:lnTo>
                <a:lnTo>
                  <a:pt x="1104820" y="1241834"/>
                </a:lnTo>
                <a:close/>
                <a:moveTo>
                  <a:pt x="980020" y="1241834"/>
                </a:moveTo>
                <a:lnTo>
                  <a:pt x="897183" y="1268802"/>
                </a:lnTo>
                <a:lnTo>
                  <a:pt x="897183" y="1496876"/>
                </a:lnTo>
                <a:lnTo>
                  <a:pt x="1031294" y="1312337"/>
                </a:lnTo>
                <a:lnTo>
                  <a:pt x="980141" y="1241834"/>
                </a:lnTo>
                <a:close/>
                <a:moveTo>
                  <a:pt x="2720087" y="1241592"/>
                </a:moveTo>
                <a:lnTo>
                  <a:pt x="2668934" y="1312095"/>
                </a:lnTo>
                <a:lnTo>
                  <a:pt x="2803046" y="1496635"/>
                </a:lnTo>
                <a:lnTo>
                  <a:pt x="2803046" y="1268560"/>
                </a:lnTo>
                <a:lnTo>
                  <a:pt x="2720208" y="1241592"/>
                </a:lnTo>
                <a:close/>
                <a:moveTo>
                  <a:pt x="2595408" y="1241592"/>
                </a:moveTo>
                <a:lnTo>
                  <a:pt x="2512571" y="1268560"/>
                </a:lnTo>
                <a:lnTo>
                  <a:pt x="2512571" y="1496635"/>
                </a:lnTo>
                <a:lnTo>
                  <a:pt x="2646683" y="1312095"/>
                </a:lnTo>
                <a:lnTo>
                  <a:pt x="2595529" y="1241592"/>
                </a:lnTo>
                <a:close/>
                <a:moveTo>
                  <a:pt x="1288392" y="1141825"/>
                </a:moveTo>
                <a:lnTo>
                  <a:pt x="1288486" y="1141955"/>
                </a:lnTo>
                <a:lnTo>
                  <a:pt x="1205676" y="1168792"/>
                </a:lnTo>
                <a:lnTo>
                  <a:pt x="1205676" y="1255862"/>
                </a:lnTo>
                <a:lnTo>
                  <a:pt x="1422504" y="1326365"/>
                </a:lnTo>
                <a:lnTo>
                  <a:pt x="1288486" y="1141955"/>
                </a:lnTo>
                <a:lnTo>
                  <a:pt x="1288513" y="1141946"/>
                </a:lnTo>
                <a:close/>
                <a:moveTo>
                  <a:pt x="8871091" y="1141704"/>
                </a:moveTo>
                <a:lnTo>
                  <a:pt x="8736979" y="1326244"/>
                </a:lnTo>
                <a:lnTo>
                  <a:pt x="8953928" y="1255741"/>
                </a:lnTo>
                <a:lnTo>
                  <a:pt x="8953928" y="1168671"/>
                </a:lnTo>
                <a:lnTo>
                  <a:pt x="8871091" y="1141825"/>
                </a:lnTo>
                <a:close/>
                <a:moveTo>
                  <a:pt x="7256187" y="1141704"/>
                </a:moveTo>
                <a:lnTo>
                  <a:pt x="7122075" y="1326244"/>
                </a:lnTo>
                <a:lnTo>
                  <a:pt x="7339024" y="1255741"/>
                </a:lnTo>
                <a:lnTo>
                  <a:pt x="7339024" y="1168671"/>
                </a:lnTo>
                <a:lnTo>
                  <a:pt x="7256187" y="1141825"/>
                </a:lnTo>
                <a:close/>
                <a:moveTo>
                  <a:pt x="5641282" y="1141704"/>
                </a:moveTo>
                <a:lnTo>
                  <a:pt x="5507170" y="1326244"/>
                </a:lnTo>
                <a:lnTo>
                  <a:pt x="5724119" y="1255741"/>
                </a:lnTo>
                <a:lnTo>
                  <a:pt x="5724119" y="1168671"/>
                </a:lnTo>
                <a:lnTo>
                  <a:pt x="5641282" y="1141825"/>
                </a:lnTo>
                <a:close/>
                <a:moveTo>
                  <a:pt x="4026378" y="1141704"/>
                </a:moveTo>
                <a:lnTo>
                  <a:pt x="3892265" y="1326244"/>
                </a:lnTo>
                <a:lnTo>
                  <a:pt x="4109215" y="1255741"/>
                </a:lnTo>
                <a:lnTo>
                  <a:pt x="4109215" y="1168671"/>
                </a:lnTo>
                <a:lnTo>
                  <a:pt x="4026378" y="1141825"/>
                </a:lnTo>
                <a:close/>
                <a:moveTo>
                  <a:pt x="9363761" y="1141462"/>
                </a:moveTo>
                <a:lnTo>
                  <a:pt x="9363855" y="1141592"/>
                </a:lnTo>
                <a:lnTo>
                  <a:pt x="9281044" y="1168430"/>
                </a:lnTo>
                <a:lnTo>
                  <a:pt x="9281044" y="1255499"/>
                </a:lnTo>
                <a:lnTo>
                  <a:pt x="9497873" y="1326002"/>
                </a:lnTo>
                <a:lnTo>
                  <a:pt x="9363855" y="1141592"/>
                </a:lnTo>
                <a:lnTo>
                  <a:pt x="9363882" y="1141583"/>
                </a:lnTo>
                <a:close/>
                <a:moveTo>
                  <a:pt x="7748736" y="1141462"/>
                </a:moveTo>
                <a:lnTo>
                  <a:pt x="7748830" y="1141592"/>
                </a:lnTo>
                <a:lnTo>
                  <a:pt x="7666019" y="1168430"/>
                </a:lnTo>
                <a:lnTo>
                  <a:pt x="7666019" y="1255499"/>
                </a:lnTo>
                <a:lnTo>
                  <a:pt x="7882847" y="1326002"/>
                </a:lnTo>
                <a:lnTo>
                  <a:pt x="7748830" y="1141592"/>
                </a:lnTo>
                <a:lnTo>
                  <a:pt x="7748857" y="1141583"/>
                </a:lnTo>
                <a:close/>
                <a:moveTo>
                  <a:pt x="6134073" y="1141462"/>
                </a:moveTo>
                <a:lnTo>
                  <a:pt x="6134167" y="1141592"/>
                </a:lnTo>
                <a:lnTo>
                  <a:pt x="6051357" y="1168430"/>
                </a:lnTo>
                <a:lnTo>
                  <a:pt x="6051357" y="1255499"/>
                </a:lnTo>
                <a:lnTo>
                  <a:pt x="6268185" y="1326002"/>
                </a:lnTo>
                <a:lnTo>
                  <a:pt x="6134167" y="1141592"/>
                </a:lnTo>
                <a:lnTo>
                  <a:pt x="6134194" y="1141583"/>
                </a:lnTo>
                <a:close/>
                <a:moveTo>
                  <a:pt x="4519048" y="1141462"/>
                </a:moveTo>
                <a:lnTo>
                  <a:pt x="4519143" y="1141592"/>
                </a:lnTo>
                <a:lnTo>
                  <a:pt x="4436332" y="1168430"/>
                </a:lnTo>
                <a:lnTo>
                  <a:pt x="4436332" y="1255499"/>
                </a:lnTo>
                <a:lnTo>
                  <a:pt x="4653160" y="1326002"/>
                </a:lnTo>
                <a:lnTo>
                  <a:pt x="4519143" y="1141592"/>
                </a:lnTo>
                <a:lnTo>
                  <a:pt x="4519169" y="1141583"/>
                </a:lnTo>
                <a:close/>
                <a:moveTo>
                  <a:pt x="2411352" y="1141462"/>
                </a:moveTo>
                <a:lnTo>
                  <a:pt x="2277240" y="1326002"/>
                </a:lnTo>
                <a:lnTo>
                  <a:pt x="2494189" y="1255499"/>
                </a:lnTo>
                <a:lnTo>
                  <a:pt x="2494189" y="1168430"/>
                </a:lnTo>
                <a:lnTo>
                  <a:pt x="2411352" y="1141583"/>
                </a:lnTo>
                <a:close/>
                <a:moveTo>
                  <a:pt x="796448" y="1141462"/>
                </a:moveTo>
                <a:lnTo>
                  <a:pt x="662336" y="1326002"/>
                </a:lnTo>
                <a:lnTo>
                  <a:pt x="879285" y="1255499"/>
                </a:lnTo>
                <a:lnTo>
                  <a:pt x="879285" y="1168430"/>
                </a:lnTo>
                <a:lnTo>
                  <a:pt x="796448" y="1141583"/>
                </a:lnTo>
                <a:close/>
                <a:moveTo>
                  <a:pt x="2903902" y="1141220"/>
                </a:moveTo>
                <a:lnTo>
                  <a:pt x="2903996" y="1141350"/>
                </a:lnTo>
                <a:lnTo>
                  <a:pt x="2821185" y="1168188"/>
                </a:lnTo>
                <a:lnTo>
                  <a:pt x="2821185" y="1255258"/>
                </a:lnTo>
                <a:lnTo>
                  <a:pt x="3038013" y="1325760"/>
                </a:lnTo>
                <a:lnTo>
                  <a:pt x="2903996" y="1141350"/>
                </a:lnTo>
                <a:lnTo>
                  <a:pt x="2904022" y="1141341"/>
                </a:lnTo>
                <a:close/>
                <a:moveTo>
                  <a:pt x="9925604" y="1065397"/>
                </a:moveTo>
                <a:cubicBezTo>
                  <a:pt x="9925604" y="1065397"/>
                  <a:pt x="9780366" y="1265295"/>
                  <a:pt x="9780366" y="1265295"/>
                </a:cubicBezTo>
                <a:lnTo>
                  <a:pt x="9780366" y="1417909"/>
                </a:lnTo>
                <a:lnTo>
                  <a:pt x="9925604" y="1465072"/>
                </a:lnTo>
                <a:lnTo>
                  <a:pt x="10070841" y="1417909"/>
                </a:lnTo>
                <a:lnTo>
                  <a:pt x="10070841" y="1265295"/>
                </a:lnTo>
                <a:lnTo>
                  <a:pt x="9925604" y="1065518"/>
                </a:lnTo>
                <a:close/>
                <a:moveTo>
                  <a:pt x="8310578" y="1065397"/>
                </a:moveTo>
                <a:cubicBezTo>
                  <a:pt x="8310578" y="1065397"/>
                  <a:pt x="8165341" y="1265295"/>
                  <a:pt x="8165341" y="1265295"/>
                </a:cubicBezTo>
                <a:lnTo>
                  <a:pt x="8165341" y="1417909"/>
                </a:lnTo>
                <a:lnTo>
                  <a:pt x="8310578" y="1465072"/>
                </a:lnTo>
                <a:lnTo>
                  <a:pt x="8455815" y="1417909"/>
                </a:lnTo>
                <a:lnTo>
                  <a:pt x="8455815" y="1265295"/>
                </a:lnTo>
                <a:lnTo>
                  <a:pt x="8310578" y="1065518"/>
                </a:lnTo>
                <a:close/>
                <a:moveTo>
                  <a:pt x="6695916" y="1065397"/>
                </a:moveTo>
                <a:cubicBezTo>
                  <a:pt x="6695916" y="1065397"/>
                  <a:pt x="6550679" y="1265295"/>
                  <a:pt x="6550679" y="1265295"/>
                </a:cubicBezTo>
                <a:lnTo>
                  <a:pt x="6550679" y="1417909"/>
                </a:lnTo>
                <a:lnTo>
                  <a:pt x="6695916" y="1465072"/>
                </a:lnTo>
                <a:lnTo>
                  <a:pt x="6841154" y="1417909"/>
                </a:lnTo>
                <a:lnTo>
                  <a:pt x="6841154" y="1265295"/>
                </a:lnTo>
                <a:lnTo>
                  <a:pt x="6695916" y="1065518"/>
                </a:lnTo>
                <a:close/>
                <a:moveTo>
                  <a:pt x="5079560" y="1065276"/>
                </a:moveTo>
                <a:cubicBezTo>
                  <a:pt x="5079560" y="1065276"/>
                  <a:pt x="4934323" y="1265174"/>
                  <a:pt x="4934323" y="1265174"/>
                </a:cubicBezTo>
                <a:lnTo>
                  <a:pt x="4934323" y="1417788"/>
                </a:lnTo>
                <a:lnTo>
                  <a:pt x="5079560" y="1464951"/>
                </a:lnTo>
                <a:lnTo>
                  <a:pt x="5224798" y="1417788"/>
                </a:lnTo>
                <a:lnTo>
                  <a:pt x="5224798" y="1265174"/>
                </a:lnTo>
                <a:lnTo>
                  <a:pt x="5079560" y="1065397"/>
                </a:lnTo>
                <a:close/>
                <a:moveTo>
                  <a:pt x="3464656" y="1065276"/>
                </a:moveTo>
                <a:cubicBezTo>
                  <a:pt x="3464656" y="1065276"/>
                  <a:pt x="3319418" y="1265174"/>
                  <a:pt x="3319418" y="1265174"/>
                </a:cubicBezTo>
                <a:lnTo>
                  <a:pt x="3319418" y="1417788"/>
                </a:lnTo>
                <a:lnTo>
                  <a:pt x="3464656" y="1464951"/>
                </a:lnTo>
                <a:lnTo>
                  <a:pt x="3609893" y="1417788"/>
                </a:lnTo>
                <a:lnTo>
                  <a:pt x="3609893" y="1265174"/>
                </a:lnTo>
                <a:lnTo>
                  <a:pt x="3464656" y="1065397"/>
                </a:lnTo>
                <a:close/>
                <a:moveTo>
                  <a:pt x="1849751" y="1065276"/>
                </a:moveTo>
                <a:cubicBezTo>
                  <a:pt x="1849751" y="1065276"/>
                  <a:pt x="1704514" y="1265174"/>
                  <a:pt x="1704514" y="1265174"/>
                </a:cubicBezTo>
                <a:lnTo>
                  <a:pt x="1704514" y="1417788"/>
                </a:lnTo>
                <a:lnTo>
                  <a:pt x="1849751" y="1464951"/>
                </a:lnTo>
                <a:lnTo>
                  <a:pt x="1994989" y="1417788"/>
                </a:lnTo>
                <a:lnTo>
                  <a:pt x="1994989" y="1265174"/>
                </a:lnTo>
                <a:lnTo>
                  <a:pt x="1849751" y="1065397"/>
                </a:lnTo>
                <a:close/>
                <a:moveTo>
                  <a:pt x="234847" y="1065276"/>
                </a:moveTo>
                <a:cubicBezTo>
                  <a:pt x="234847" y="1065276"/>
                  <a:pt x="89609" y="1265174"/>
                  <a:pt x="89609" y="1265174"/>
                </a:cubicBezTo>
                <a:lnTo>
                  <a:pt x="89609" y="1417788"/>
                </a:lnTo>
                <a:lnTo>
                  <a:pt x="234847" y="1464951"/>
                </a:lnTo>
                <a:lnTo>
                  <a:pt x="380084" y="1417788"/>
                </a:lnTo>
                <a:lnTo>
                  <a:pt x="380084" y="1265174"/>
                </a:lnTo>
                <a:lnTo>
                  <a:pt x="234847" y="1065397"/>
                </a:lnTo>
                <a:close/>
                <a:moveTo>
                  <a:pt x="8618105" y="1059834"/>
                </a:moveTo>
                <a:lnTo>
                  <a:pt x="8618105" y="1059955"/>
                </a:lnTo>
                <a:lnTo>
                  <a:pt x="8472867" y="1107118"/>
                </a:lnTo>
                <a:lnTo>
                  <a:pt x="8472867" y="1259732"/>
                </a:lnTo>
                <a:lnTo>
                  <a:pt x="8562597" y="1383202"/>
                </a:lnTo>
                <a:lnTo>
                  <a:pt x="8707835" y="1336039"/>
                </a:lnTo>
                <a:lnTo>
                  <a:pt x="8852951" y="1136141"/>
                </a:lnTo>
                <a:close/>
                <a:moveTo>
                  <a:pt x="7003200" y="1059834"/>
                </a:moveTo>
                <a:lnTo>
                  <a:pt x="7003200" y="1059955"/>
                </a:lnTo>
                <a:lnTo>
                  <a:pt x="6857962" y="1107118"/>
                </a:lnTo>
                <a:lnTo>
                  <a:pt x="6857962" y="1259732"/>
                </a:lnTo>
                <a:lnTo>
                  <a:pt x="6947693" y="1383202"/>
                </a:lnTo>
                <a:lnTo>
                  <a:pt x="7092931" y="1336039"/>
                </a:lnTo>
                <a:lnTo>
                  <a:pt x="7238047" y="1136141"/>
                </a:lnTo>
                <a:close/>
                <a:moveTo>
                  <a:pt x="5388296" y="1059834"/>
                </a:moveTo>
                <a:lnTo>
                  <a:pt x="5388416" y="1059955"/>
                </a:lnTo>
                <a:lnTo>
                  <a:pt x="5243179" y="1107118"/>
                </a:lnTo>
                <a:lnTo>
                  <a:pt x="5243179" y="1259732"/>
                </a:lnTo>
                <a:lnTo>
                  <a:pt x="5332909" y="1383202"/>
                </a:lnTo>
                <a:lnTo>
                  <a:pt x="5478147" y="1336039"/>
                </a:lnTo>
                <a:lnTo>
                  <a:pt x="5623263" y="1136141"/>
                </a:lnTo>
                <a:close/>
                <a:moveTo>
                  <a:pt x="3773391" y="1059834"/>
                </a:moveTo>
                <a:lnTo>
                  <a:pt x="3773391" y="1059955"/>
                </a:lnTo>
                <a:lnTo>
                  <a:pt x="3628154" y="1107118"/>
                </a:lnTo>
                <a:lnTo>
                  <a:pt x="3628154" y="1259732"/>
                </a:lnTo>
                <a:lnTo>
                  <a:pt x="3717884" y="1383202"/>
                </a:lnTo>
                <a:lnTo>
                  <a:pt x="3863122" y="1336039"/>
                </a:lnTo>
                <a:lnTo>
                  <a:pt x="4008238" y="1136141"/>
                </a:lnTo>
                <a:close/>
                <a:moveTo>
                  <a:pt x="2158366" y="1059592"/>
                </a:moveTo>
                <a:lnTo>
                  <a:pt x="2158366" y="1059713"/>
                </a:lnTo>
                <a:lnTo>
                  <a:pt x="2013128" y="1106876"/>
                </a:lnTo>
                <a:lnTo>
                  <a:pt x="2013128" y="1259490"/>
                </a:lnTo>
                <a:lnTo>
                  <a:pt x="2102859" y="1382960"/>
                </a:lnTo>
                <a:lnTo>
                  <a:pt x="2248096" y="1335797"/>
                </a:lnTo>
                <a:lnTo>
                  <a:pt x="2393212" y="1135899"/>
                </a:lnTo>
                <a:close/>
                <a:moveTo>
                  <a:pt x="543461" y="1059592"/>
                </a:moveTo>
                <a:lnTo>
                  <a:pt x="543582" y="1059713"/>
                </a:lnTo>
                <a:lnTo>
                  <a:pt x="398345" y="1106876"/>
                </a:lnTo>
                <a:lnTo>
                  <a:pt x="398345" y="1259490"/>
                </a:lnTo>
                <a:lnTo>
                  <a:pt x="488075" y="1382960"/>
                </a:lnTo>
                <a:lnTo>
                  <a:pt x="633312" y="1335797"/>
                </a:lnTo>
                <a:lnTo>
                  <a:pt x="778429" y="1135899"/>
                </a:lnTo>
                <a:close/>
                <a:moveTo>
                  <a:pt x="3156525" y="1059350"/>
                </a:moveTo>
                <a:lnTo>
                  <a:pt x="2921557" y="1135657"/>
                </a:lnTo>
                <a:lnTo>
                  <a:pt x="3066795" y="1335555"/>
                </a:lnTo>
                <a:lnTo>
                  <a:pt x="3212032" y="1382718"/>
                </a:lnTo>
                <a:lnTo>
                  <a:pt x="3301763" y="1259248"/>
                </a:lnTo>
                <a:lnTo>
                  <a:pt x="3301763" y="1106634"/>
                </a:lnTo>
                <a:lnTo>
                  <a:pt x="3156525" y="1059471"/>
                </a:lnTo>
                <a:close/>
                <a:moveTo>
                  <a:pt x="1541621" y="1059350"/>
                </a:moveTo>
                <a:lnTo>
                  <a:pt x="1306653" y="1135657"/>
                </a:lnTo>
                <a:lnTo>
                  <a:pt x="1451890" y="1335555"/>
                </a:lnTo>
                <a:lnTo>
                  <a:pt x="1597128" y="1382718"/>
                </a:lnTo>
                <a:lnTo>
                  <a:pt x="1686858" y="1259248"/>
                </a:lnTo>
                <a:lnTo>
                  <a:pt x="1686858" y="1106634"/>
                </a:lnTo>
                <a:lnTo>
                  <a:pt x="1541621" y="1059471"/>
                </a:lnTo>
                <a:close/>
                <a:moveTo>
                  <a:pt x="9616868" y="1059229"/>
                </a:moveTo>
                <a:lnTo>
                  <a:pt x="9381901" y="1135536"/>
                </a:lnTo>
                <a:lnTo>
                  <a:pt x="9527138" y="1335434"/>
                </a:lnTo>
                <a:lnTo>
                  <a:pt x="9672376" y="1382597"/>
                </a:lnTo>
                <a:lnTo>
                  <a:pt x="9762106" y="1259127"/>
                </a:lnTo>
                <a:lnTo>
                  <a:pt x="9762106" y="1106513"/>
                </a:lnTo>
                <a:lnTo>
                  <a:pt x="9616868" y="1059350"/>
                </a:lnTo>
                <a:close/>
                <a:moveTo>
                  <a:pt x="8001964" y="1059229"/>
                </a:moveTo>
                <a:lnTo>
                  <a:pt x="7766997" y="1135536"/>
                </a:lnTo>
                <a:lnTo>
                  <a:pt x="7912234" y="1335434"/>
                </a:lnTo>
                <a:lnTo>
                  <a:pt x="8057471" y="1382597"/>
                </a:lnTo>
                <a:lnTo>
                  <a:pt x="8147202" y="1259127"/>
                </a:lnTo>
                <a:lnTo>
                  <a:pt x="8147202" y="1106513"/>
                </a:lnTo>
                <a:lnTo>
                  <a:pt x="8001964" y="1059350"/>
                </a:lnTo>
                <a:close/>
                <a:moveTo>
                  <a:pt x="6387301" y="1059229"/>
                </a:moveTo>
                <a:lnTo>
                  <a:pt x="6152334" y="1135536"/>
                </a:lnTo>
                <a:lnTo>
                  <a:pt x="6297571" y="1335434"/>
                </a:lnTo>
                <a:lnTo>
                  <a:pt x="6442809" y="1382597"/>
                </a:lnTo>
                <a:lnTo>
                  <a:pt x="6532539" y="1259127"/>
                </a:lnTo>
                <a:lnTo>
                  <a:pt x="6532539" y="1106513"/>
                </a:lnTo>
                <a:lnTo>
                  <a:pt x="6387301" y="1059350"/>
                </a:lnTo>
                <a:close/>
                <a:moveTo>
                  <a:pt x="4772155" y="1059229"/>
                </a:moveTo>
                <a:lnTo>
                  <a:pt x="4537188" y="1135536"/>
                </a:lnTo>
                <a:lnTo>
                  <a:pt x="4682425" y="1335434"/>
                </a:lnTo>
                <a:lnTo>
                  <a:pt x="4827662" y="1382597"/>
                </a:lnTo>
                <a:lnTo>
                  <a:pt x="4917393" y="1259127"/>
                </a:lnTo>
                <a:lnTo>
                  <a:pt x="4917393" y="1106513"/>
                </a:lnTo>
                <a:lnTo>
                  <a:pt x="4772155" y="1059350"/>
                </a:lnTo>
                <a:close/>
                <a:moveTo>
                  <a:pt x="2910311" y="979899"/>
                </a:moveTo>
                <a:lnTo>
                  <a:pt x="2859157" y="1050280"/>
                </a:lnTo>
                <a:lnTo>
                  <a:pt x="2859157" y="1050401"/>
                </a:lnTo>
                <a:lnTo>
                  <a:pt x="2910311" y="1120904"/>
                </a:lnTo>
                <a:cubicBezTo>
                  <a:pt x="2910311" y="1120904"/>
                  <a:pt x="3127260" y="1050280"/>
                  <a:pt x="3127260" y="1050280"/>
                </a:cubicBezTo>
                <a:lnTo>
                  <a:pt x="3127018" y="1050280"/>
                </a:lnTo>
                <a:close/>
                <a:moveTo>
                  <a:pt x="1295406" y="979899"/>
                </a:moveTo>
                <a:lnTo>
                  <a:pt x="1244253" y="1050280"/>
                </a:lnTo>
                <a:lnTo>
                  <a:pt x="1244253" y="1050401"/>
                </a:lnTo>
                <a:lnTo>
                  <a:pt x="1295406" y="1120904"/>
                </a:lnTo>
                <a:cubicBezTo>
                  <a:pt x="1295406" y="1120904"/>
                  <a:pt x="1512355" y="1050280"/>
                  <a:pt x="1512355" y="1050280"/>
                </a:cubicBezTo>
                <a:lnTo>
                  <a:pt x="1512114" y="1050280"/>
                </a:lnTo>
                <a:close/>
                <a:moveTo>
                  <a:pt x="9370654" y="979778"/>
                </a:moveTo>
                <a:lnTo>
                  <a:pt x="9319501" y="1050160"/>
                </a:lnTo>
                <a:lnTo>
                  <a:pt x="9319501" y="1050280"/>
                </a:lnTo>
                <a:lnTo>
                  <a:pt x="9370654" y="1120783"/>
                </a:lnTo>
                <a:cubicBezTo>
                  <a:pt x="9370654" y="1120783"/>
                  <a:pt x="9587603" y="1050160"/>
                  <a:pt x="9587603" y="1050160"/>
                </a:cubicBezTo>
                <a:lnTo>
                  <a:pt x="9587361" y="1050160"/>
                </a:lnTo>
                <a:close/>
                <a:moveTo>
                  <a:pt x="8864198" y="979778"/>
                </a:moveTo>
                <a:lnTo>
                  <a:pt x="8647491" y="1050160"/>
                </a:lnTo>
                <a:lnTo>
                  <a:pt x="8647612" y="1050280"/>
                </a:lnTo>
                <a:lnTo>
                  <a:pt x="8647369" y="1050280"/>
                </a:lnTo>
                <a:lnTo>
                  <a:pt x="8864198" y="1120783"/>
                </a:lnTo>
                <a:cubicBezTo>
                  <a:pt x="8864198" y="1120783"/>
                  <a:pt x="8915351" y="1050160"/>
                  <a:pt x="8915351" y="1050160"/>
                </a:cubicBezTo>
                <a:close/>
                <a:moveTo>
                  <a:pt x="7755750" y="979778"/>
                </a:moveTo>
                <a:lnTo>
                  <a:pt x="7704596" y="1050160"/>
                </a:lnTo>
                <a:lnTo>
                  <a:pt x="7704596" y="1050280"/>
                </a:lnTo>
                <a:lnTo>
                  <a:pt x="7755750" y="1120783"/>
                </a:lnTo>
                <a:cubicBezTo>
                  <a:pt x="7755750" y="1120783"/>
                  <a:pt x="7972699" y="1050160"/>
                  <a:pt x="7972699" y="1050160"/>
                </a:cubicBezTo>
                <a:lnTo>
                  <a:pt x="7972457" y="1050160"/>
                </a:lnTo>
                <a:close/>
                <a:moveTo>
                  <a:pt x="7249294" y="979778"/>
                </a:moveTo>
                <a:lnTo>
                  <a:pt x="7032586" y="1050160"/>
                </a:lnTo>
                <a:lnTo>
                  <a:pt x="7032707" y="1050280"/>
                </a:lnTo>
                <a:lnTo>
                  <a:pt x="7032466" y="1050280"/>
                </a:lnTo>
                <a:lnTo>
                  <a:pt x="7249294" y="1120783"/>
                </a:lnTo>
                <a:cubicBezTo>
                  <a:pt x="7249294" y="1120783"/>
                  <a:pt x="7300447" y="1050160"/>
                  <a:pt x="7300447" y="1050160"/>
                </a:cubicBezTo>
                <a:close/>
                <a:moveTo>
                  <a:pt x="6141087" y="979778"/>
                </a:moveTo>
                <a:lnTo>
                  <a:pt x="6089934" y="1050160"/>
                </a:lnTo>
                <a:lnTo>
                  <a:pt x="6089934" y="1050280"/>
                </a:lnTo>
                <a:lnTo>
                  <a:pt x="6141087" y="1120783"/>
                </a:lnTo>
                <a:cubicBezTo>
                  <a:pt x="6141087" y="1120783"/>
                  <a:pt x="6358037" y="1050160"/>
                  <a:pt x="6358037" y="1050160"/>
                </a:cubicBezTo>
                <a:lnTo>
                  <a:pt x="6357794" y="1050160"/>
                </a:lnTo>
                <a:close/>
                <a:moveTo>
                  <a:pt x="5634389" y="979778"/>
                </a:moveTo>
                <a:lnTo>
                  <a:pt x="5417682" y="1050160"/>
                </a:lnTo>
                <a:lnTo>
                  <a:pt x="5417803" y="1050280"/>
                </a:lnTo>
                <a:lnTo>
                  <a:pt x="5417561" y="1050280"/>
                </a:lnTo>
                <a:lnTo>
                  <a:pt x="5634389" y="1120783"/>
                </a:lnTo>
                <a:cubicBezTo>
                  <a:pt x="5634389" y="1120783"/>
                  <a:pt x="5685542" y="1050160"/>
                  <a:pt x="5685542" y="1050160"/>
                </a:cubicBezTo>
                <a:close/>
                <a:moveTo>
                  <a:pt x="4525941" y="979778"/>
                </a:moveTo>
                <a:lnTo>
                  <a:pt x="4474787" y="1050160"/>
                </a:lnTo>
                <a:lnTo>
                  <a:pt x="4474787" y="1050280"/>
                </a:lnTo>
                <a:lnTo>
                  <a:pt x="4525941" y="1120783"/>
                </a:lnTo>
                <a:cubicBezTo>
                  <a:pt x="4525941" y="1120783"/>
                  <a:pt x="4742890" y="1050160"/>
                  <a:pt x="4742890" y="1050160"/>
                </a:cubicBezTo>
                <a:lnTo>
                  <a:pt x="4742648" y="1050160"/>
                </a:lnTo>
                <a:close/>
                <a:moveTo>
                  <a:pt x="4019484" y="979778"/>
                </a:moveTo>
                <a:lnTo>
                  <a:pt x="3802777" y="1050160"/>
                </a:lnTo>
                <a:lnTo>
                  <a:pt x="3802898" y="1050280"/>
                </a:lnTo>
                <a:lnTo>
                  <a:pt x="3802656" y="1050280"/>
                </a:lnTo>
                <a:lnTo>
                  <a:pt x="4019484" y="1120783"/>
                </a:lnTo>
                <a:cubicBezTo>
                  <a:pt x="4019484" y="1120783"/>
                  <a:pt x="4070638" y="1050160"/>
                  <a:pt x="4070638" y="1050160"/>
                </a:cubicBezTo>
                <a:close/>
                <a:moveTo>
                  <a:pt x="2404459" y="979536"/>
                </a:moveTo>
                <a:lnTo>
                  <a:pt x="2187752" y="1049918"/>
                </a:lnTo>
                <a:lnTo>
                  <a:pt x="2187873" y="1050039"/>
                </a:lnTo>
                <a:lnTo>
                  <a:pt x="2187631" y="1050039"/>
                </a:lnTo>
                <a:lnTo>
                  <a:pt x="2404459" y="1120541"/>
                </a:lnTo>
                <a:cubicBezTo>
                  <a:pt x="2404459" y="1120541"/>
                  <a:pt x="2455613" y="1049918"/>
                  <a:pt x="2455613" y="1049918"/>
                </a:cubicBezTo>
                <a:close/>
                <a:moveTo>
                  <a:pt x="789555" y="979536"/>
                </a:moveTo>
                <a:lnTo>
                  <a:pt x="572847" y="1049918"/>
                </a:lnTo>
                <a:lnTo>
                  <a:pt x="572968" y="1050039"/>
                </a:lnTo>
                <a:lnTo>
                  <a:pt x="572726" y="1050039"/>
                </a:lnTo>
                <a:lnTo>
                  <a:pt x="789555" y="1120541"/>
                </a:lnTo>
                <a:cubicBezTo>
                  <a:pt x="789555" y="1120541"/>
                  <a:pt x="840708" y="1049918"/>
                  <a:pt x="840708" y="1049918"/>
                </a:cubicBezTo>
                <a:close/>
                <a:moveTo>
                  <a:pt x="10071083" y="865983"/>
                </a:moveTo>
                <a:lnTo>
                  <a:pt x="9936971" y="1050401"/>
                </a:lnTo>
                <a:lnTo>
                  <a:pt x="10071083" y="1234941"/>
                </a:lnTo>
                <a:lnTo>
                  <a:pt x="10071083" y="1094057"/>
                </a:lnTo>
                <a:cubicBezTo>
                  <a:pt x="10071083" y="1094057"/>
                  <a:pt x="10205195" y="1050401"/>
                  <a:pt x="10205195" y="1050401"/>
                </a:cubicBezTo>
                <a:lnTo>
                  <a:pt x="10204953" y="1050401"/>
                </a:lnTo>
                <a:lnTo>
                  <a:pt x="10071083" y="1006866"/>
                </a:lnTo>
                <a:close/>
                <a:moveTo>
                  <a:pt x="8455815" y="865983"/>
                </a:moveTo>
                <a:lnTo>
                  <a:pt x="8321825" y="1050401"/>
                </a:lnTo>
                <a:lnTo>
                  <a:pt x="8455815" y="1234941"/>
                </a:lnTo>
                <a:lnTo>
                  <a:pt x="8455815" y="1094057"/>
                </a:lnTo>
                <a:cubicBezTo>
                  <a:pt x="8455815" y="1094057"/>
                  <a:pt x="8589928" y="1050401"/>
                  <a:pt x="8589928" y="1050401"/>
                </a:cubicBezTo>
                <a:lnTo>
                  <a:pt x="8589685" y="1050401"/>
                </a:lnTo>
                <a:lnTo>
                  <a:pt x="8455815" y="1006866"/>
                </a:lnTo>
                <a:close/>
                <a:moveTo>
                  <a:pt x="6841033" y="865983"/>
                </a:moveTo>
                <a:lnTo>
                  <a:pt x="6706920" y="1050401"/>
                </a:lnTo>
                <a:lnTo>
                  <a:pt x="6841033" y="1234941"/>
                </a:lnTo>
                <a:lnTo>
                  <a:pt x="6841033" y="1094057"/>
                </a:lnTo>
                <a:cubicBezTo>
                  <a:pt x="6841033" y="1094057"/>
                  <a:pt x="6975144" y="1050401"/>
                  <a:pt x="6975144" y="1050401"/>
                </a:cubicBezTo>
                <a:lnTo>
                  <a:pt x="6974903" y="1050401"/>
                </a:lnTo>
                <a:lnTo>
                  <a:pt x="6841033" y="1006866"/>
                </a:lnTo>
                <a:close/>
                <a:moveTo>
                  <a:pt x="9780245" y="865862"/>
                </a:moveTo>
                <a:lnTo>
                  <a:pt x="9780245" y="1006746"/>
                </a:lnTo>
                <a:cubicBezTo>
                  <a:pt x="9780245" y="1006746"/>
                  <a:pt x="9646375" y="1050280"/>
                  <a:pt x="9646375" y="1050280"/>
                </a:cubicBezTo>
                <a:lnTo>
                  <a:pt x="9646133" y="1050280"/>
                </a:lnTo>
                <a:lnTo>
                  <a:pt x="9780245" y="1093815"/>
                </a:lnTo>
                <a:lnTo>
                  <a:pt x="9780245" y="1234699"/>
                </a:lnTo>
                <a:lnTo>
                  <a:pt x="9914313" y="1050220"/>
                </a:lnTo>
                <a:lnTo>
                  <a:pt x="9914357" y="1050280"/>
                </a:lnTo>
                <a:lnTo>
                  <a:pt x="9914357" y="1050160"/>
                </a:lnTo>
                <a:lnTo>
                  <a:pt x="9914313" y="1050220"/>
                </a:lnTo>
                <a:close/>
                <a:moveTo>
                  <a:pt x="8165341" y="865862"/>
                </a:moveTo>
                <a:lnTo>
                  <a:pt x="8165341" y="1006746"/>
                </a:lnTo>
                <a:cubicBezTo>
                  <a:pt x="8165341" y="1006746"/>
                  <a:pt x="8031471" y="1050280"/>
                  <a:pt x="8031471" y="1050280"/>
                </a:cubicBezTo>
                <a:lnTo>
                  <a:pt x="8031229" y="1050280"/>
                </a:lnTo>
                <a:lnTo>
                  <a:pt x="8165341" y="1093815"/>
                </a:lnTo>
                <a:lnTo>
                  <a:pt x="8165341" y="1234699"/>
                </a:lnTo>
                <a:lnTo>
                  <a:pt x="8299410" y="1050220"/>
                </a:lnTo>
                <a:lnTo>
                  <a:pt x="8299453" y="1050280"/>
                </a:lnTo>
                <a:lnTo>
                  <a:pt x="8299453" y="1050160"/>
                </a:lnTo>
                <a:lnTo>
                  <a:pt x="8299410" y="1050220"/>
                </a:lnTo>
                <a:close/>
                <a:moveTo>
                  <a:pt x="6550679" y="865862"/>
                </a:moveTo>
                <a:lnTo>
                  <a:pt x="6550679" y="1006746"/>
                </a:lnTo>
                <a:cubicBezTo>
                  <a:pt x="6550679" y="1006746"/>
                  <a:pt x="6416809" y="1050280"/>
                  <a:pt x="6416809" y="1050280"/>
                </a:cubicBezTo>
                <a:lnTo>
                  <a:pt x="6416566" y="1050280"/>
                </a:lnTo>
                <a:lnTo>
                  <a:pt x="6550679" y="1093815"/>
                </a:lnTo>
                <a:lnTo>
                  <a:pt x="6550679" y="1234699"/>
                </a:lnTo>
                <a:lnTo>
                  <a:pt x="6684748" y="1050220"/>
                </a:lnTo>
                <a:lnTo>
                  <a:pt x="6684791" y="1050280"/>
                </a:lnTo>
                <a:lnTo>
                  <a:pt x="6684791" y="1050160"/>
                </a:lnTo>
                <a:lnTo>
                  <a:pt x="6684748" y="1050220"/>
                </a:lnTo>
                <a:close/>
                <a:moveTo>
                  <a:pt x="5224677" y="865862"/>
                </a:moveTo>
                <a:lnTo>
                  <a:pt x="5090565" y="1050280"/>
                </a:lnTo>
                <a:lnTo>
                  <a:pt x="5224677" y="1234820"/>
                </a:lnTo>
                <a:lnTo>
                  <a:pt x="5224677" y="1093936"/>
                </a:lnTo>
                <a:cubicBezTo>
                  <a:pt x="5224677" y="1093936"/>
                  <a:pt x="5358789" y="1050280"/>
                  <a:pt x="5358789" y="1050280"/>
                </a:cubicBezTo>
                <a:lnTo>
                  <a:pt x="5358547" y="1050280"/>
                </a:lnTo>
                <a:lnTo>
                  <a:pt x="5224677" y="1006746"/>
                </a:lnTo>
                <a:close/>
                <a:moveTo>
                  <a:pt x="3609893" y="865862"/>
                </a:moveTo>
                <a:lnTo>
                  <a:pt x="3475902" y="1050280"/>
                </a:lnTo>
                <a:lnTo>
                  <a:pt x="3609893" y="1234820"/>
                </a:lnTo>
                <a:lnTo>
                  <a:pt x="3609893" y="1093936"/>
                </a:lnTo>
                <a:cubicBezTo>
                  <a:pt x="3609893" y="1093936"/>
                  <a:pt x="3744005" y="1050280"/>
                  <a:pt x="3744005" y="1050280"/>
                </a:cubicBezTo>
                <a:lnTo>
                  <a:pt x="3743763" y="1050280"/>
                </a:lnTo>
                <a:lnTo>
                  <a:pt x="3609893" y="1006746"/>
                </a:lnTo>
                <a:close/>
                <a:moveTo>
                  <a:pt x="1994868" y="865862"/>
                </a:moveTo>
                <a:lnTo>
                  <a:pt x="1860756" y="1050280"/>
                </a:lnTo>
                <a:lnTo>
                  <a:pt x="1994868" y="1234820"/>
                </a:lnTo>
                <a:lnTo>
                  <a:pt x="1994868" y="1093936"/>
                </a:lnTo>
                <a:cubicBezTo>
                  <a:pt x="1994868" y="1093936"/>
                  <a:pt x="2128980" y="1050280"/>
                  <a:pt x="2128980" y="1050280"/>
                </a:cubicBezTo>
                <a:lnTo>
                  <a:pt x="2128738" y="1050280"/>
                </a:lnTo>
                <a:lnTo>
                  <a:pt x="1994868" y="1006746"/>
                </a:lnTo>
                <a:close/>
                <a:moveTo>
                  <a:pt x="4934323" y="865741"/>
                </a:moveTo>
                <a:lnTo>
                  <a:pt x="4934323" y="1006625"/>
                </a:lnTo>
                <a:cubicBezTo>
                  <a:pt x="4934323" y="1006625"/>
                  <a:pt x="4800453" y="1050160"/>
                  <a:pt x="4800453" y="1050160"/>
                </a:cubicBezTo>
                <a:lnTo>
                  <a:pt x="4800211" y="1050160"/>
                </a:lnTo>
                <a:lnTo>
                  <a:pt x="4934323" y="1093695"/>
                </a:lnTo>
                <a:lnTo>
                  <a:pt x="4934323" y="1234578"/>
                </a:lnTo>
                <a:lnTo>
                  <a:pt x="5068391" y="1050100"/>
                </a:lnTo>
                <a:lnTo>
                  <a:pt x="5068435" y="1050160"/>
                </a:lnTo>
                <a:lnTo>
                  <a:pt x="5068435" y="1050039"/>
                </a:lnTo>
                <a:lnTo>
                  <a:pt x="5068391" y="1050100"/>
                </a:lnTo>
                <a:close/>
                <a:moveTo>
                  <a:pt x="3319418" y="865741"/>
                </a:moveTo>
                <a:lnTo>
                  <a:pt x="3319418" y="1006625"/>
                </a:lnTo>
                <a:cubicBezTo>
                  <a:pt x="3319418" y="1006625"/>
                  <a:pt x="3185549" y="1050160"/>
                  <a:pt x="3185549" y="1050160"/>
                </a:cubicBezTo>
                <a:lnTo>
                  <a:pt x="3185307" y="1050160"/>
                </a:lnTo>
                <a:lnTo>
                  <a:pt x="3319418" y="1093695"/>
                </a:lnTo>
                <a:lnTo>
                  <a:pt x="3319418" y="1234578"/>
                </a:lnTo>
                <a:lnTo>
                  <a:pt x="3453486" y="1050100"/>
                </a:lnTo>
                <a:lnTo>
                  <a:pt x="3453530" y="1050160"/>
                </a:lnTo>
                <a:lnTo>
                  <a:pt x="3453530" y="1050039"/>
                </a:lnTo>
                <a:lnTo>
                  <a:pt x="3453486" y="1050100"/>
                </a:lnTo>
                <a:close/>
                <a:moveTo>
                  <a:pt x="1704514" y="865741"/>
                </a:moveTo>
                <a:lnTo>
                  <a:pt x="1704514" y="1006625"/>
                </a:lnTo>
                <a:cubicBezTo>
                  <a:pt x="1704514" y="1006625"/>
                  <a:pt x="1570644" y="1050160"/>
                  <a:pt x="1570644" y="1050160"/>
                </a:cubicBezTo>
                <a:lnTo>
                  <a:pt x="1570402" y="1050160"/>
                </a:lnTo>
                <a:lnTo>
                  <a:pt x="1704514" y="1093695"/>
                </a:lnTo>
                <a:lnTo>
                  <a:pt x="1704514" y="1234578"/>
                </a:lnTo>
                <a:lnTo>
                  <a:pt x="1838582" y="1050100"/>
                </a:lnTo>
                <a:lnTo>
                  <a:pt x="1838626" y="1050160"/>
                </a:lnTo>
                <a:lnTo>
                  <a:pt x="1838626" y="1050039"/>
                </a:lnTo>
                <a:lnTo>
                  <a:pt x="1838582" y="1050100"/>
                </a:lnTo>
                <a:close/>
                <a:moveTo>
                  <a:pt x="380205" y="865741"/>
                </a:moveTo>
                <a:lnTo>
                  <a:pt x="246093" y="1050160"/>
                </a:lnTo>
                <a:lnTo>
                  <a:pt x="380205" y="1234699"/>
                </a:lnTo>
                <a:lnTo>
                  <a:pt x="380205" y="1093815"/>
                </a:lnTo>
                <a:cubicBezTo>
                  <a:pt x="380205" y="1093815"/>
                  <a:pt x="514317" y="1050160"/>
                  <a:pt x="514317" y="1050160"/>
                </a:cubicBezTo>
                <a:lnTo>
                  <a:pt x="514075" y="1050160"/>
                </a:lnTo>
                <a:lnTo>
                  <a:pt x="380205" y="1006625"/>
                </a:lnTo>
                <a:close/>
                <a:moveTo>
                  <a:pt x="9117909" y="803099"/>
                </a:move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lnTo>
                  <a:pt x="9117788" y="1296979"/>
                </a:ln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close/>
                <a:moveTo>
                  <a:pt x="7502763" y="803099"/>
                </a:move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lnTo>
                  <a:pt x="7502642" y="1296979"/>
                </a:ln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close/>
                <a:moveTo>
                  <a:pt x="5888101" y="803099"/>
                </a:move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lnTo>
                  <a:pt x="5887980" y="1296979"/>
                </a:ln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close/>
                <a:moveTo>
                  <a:pt x="4273196" y="803099"/>
                </a:move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lnTo>
                  <a:pt x="4273076" y="1296979"/>
                </a:ln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close/>
                <a:moveTo>
                  <a:pt x="1042420" y="803099"/>
                </a:move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lnTo>
                  <a:pt x="1042299" y="1296979"/>
                </a:ln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close/>
                <a:moveTo>
                  <a:pt x="2657929" y="802857"/>
                </a:move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lnTo>
                  <a:pt x="2657808" y="1296737"/>
                </a:ln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close/>
                <a:moveTo>
                  <a:pt x="1422504" y="773955"/>
                </a:moveTo>
                <a:lnTo>
                  <a:pt x="1422383" y="774075"/>
                </a:lnTo>
                <a:lnTo>
                  <a:pt x="1205555" y="844578"/>
                </a:lnTo>
                <a:lnTo>
                  <a:pt x="1205555" y="931648"/>
                </a:lnTo>
                <a:lnTo>
                  <a:pt x="1288392" y="958494"/>
                </a:lnTo>
                <a:close/>
                <a:moveTo>
                  <a:pt x="8736979" y="773834"/>
                </a:moveTo>
                <a:lnTo>
                  <a:pt x="8871091" y="958373"/>
                </a:lnTo>
                <a:lnTo>
                  <a:pt x="8953928" y="931527"/>
                </a:lnTo>
                <a:lnTo>
                  <a:pt x="8953928" y="844457"/>
                </a:lnTo>
                <a:lnTo>
                  <a:pt x="8953928" y="844336"/>
                </a:lnTo>
                <a:close/>
                <a:moveTo>
                  <a:pt x="7122075" y="773834"/>
                </a:moveTo>
                <a:lnTo>
                  <a:pt x="7256187" y="958373"/>
                </a:lnTo>
                <a:lnTo>
                  <a:pt x="7339024" y="931527"/>
                </a:lnTo>
                <a:lnTo>
                  <a:pt x="7339024" y="844457"/>
                </a:lnTo>
                <a:lnTo>
                  <a:pt x="7339024" y="844336"/>
                </a:lnTo>
                <a:close/>
                <a:moveTo>
                  <a:pt x="5507170" y="773834"/>
                </a:moveTo>
                <a:lnTo>
                  <a:pt x="5641282" y="958373"/>
                </a:lnTo>
                <a:lnTo>
                  <a:pt x="5724119" y="931527"/>
                </a:lnTo>
                <a:lnTo>
                  <a:pt x="5724119" y="844457"/>
                </a:lnTo>
                <a:lnTo>
                  <a:pt x="5724119" y="844336"/>
                </a:lnTo>
                <a:close/>
                <a:moveTo>
                  <a:pt x="3892265" y="773834"/>
                </a:moveTo>
                <a:lnTo>
                  <a:pt x="4026378" y="958373"/>
                </a:lnTo>
                <a:lnTo>
                  <a:pt x="4109215" y="931527"/>
                </a:lnTo>
                <a:lnTo>
                  <a:pt x="4109215" y="844457"/>
                </a:lnTo>
                <a:lnTo>
                  <a:pt x="4109215" y="844336"/>
                </a:lnTo>
                <a:close/>
                <a:moveTo>
                  <a:pt x="9497873" y="773592"/>
                </a:moveTo>
                <a:lnTo>
                  <a:pt x="9497752" y="773713"/>
                </a:lnTo>
                <a:lnTo>
                  <a:pt x="9280924" y="844215"/>
                </a:lnTo>
                <a:lnTo>
                  <a:pt x="9280924" y="931285"/>
                </a:lnTo>
                <a:lnTo>
                  <a:pt x="9363761" y="958132"/>
                </a:lnTo>
                <a:close/>
                <a:moveTo>
                  <a:pt x="7882847" y="773592"/>
                </a:moveTo>
                <a:lnTo>
                  <a:pt x="7882727" y="773713"/>
                </a:lnTo>
                <a:lnTo>
                  <a:pt x="7665898" y="844215"/>
                </a:lnTo>
                <a:lnTo>
                  <a:pt x="7665898" y="931285"/>
                </a:lnTo>
                <a:lnTo>
                  <a:pt x="7748736" y="958132"/>
                </a:lnTo>
                <a:close/>
                <a:moveTo>
                  <a:pt x="6268185" y="773592"/>
                </a:moveTo>
                <a:lnTo>
                  <a:pt x="6268064" y="773713"/>
                </a:lnTo>
                <a:lnTo>
                  <a:pt x="6051236" y="844215"/>
                </a:lnTo>
                <a:lnTo>
                  <a:pt x="6051236" y="931285"/>
                </a:lnTo>
                <a:lnTo>
                  <a:pt x="6134073" y="958132"/>
                </a:lnTo>
                <a:close/>
                <a:moveTo>
                  <a:pt x="4653160" y="773592"/>
                </a:moveTo>
                <a:lnTo>
                  <a:pt x="4653039" y="773713"/>
                </a:lnTo>
                <a:lnTo>
                  <a:pt x="4436211" y="844215"/>
                </a:lnTo>
                <a:lnTo>
                  <a:pt x="4436211" y="931285"/>
                </a:lnTo>
                <a:lnTo>
                  <a:pt x="4519048" y="958132"/>
                </a:lnTo>
                <a:close/>
                <a:moveTo>
                  <a:pt x="2277240" y="773592"/>
                </a:moveTo>
                <a:lnTo>
                  <a:pt x="2411352" y="958132"/>
                </a:lnTo>
                <a:lnTo>
                  <a:pt x="2494189" y="931285"/>
                </a:lnTo>
                <a:lnTo>
                  <a:pt x="2494189" y="844215"/>
                </a:lnTo>
                <a:lnTo>
                  <a:pt x="2494189" y="844094"/>
                </a:lnTo>
                <a:close/>
                <a:moveTo>
                  <a:pt x="662336" y="773592"/>
                </a:moveTo>
                <a:lnTo>
                  <a:pt x="796448" y="958132"/>
                </a:lnTo>
                <a:lnTo>
                  <a:pt x="879285" y="931285"/>
                </a:lnTo>
                <a:lnTo>
                  <a:pt x="879285" y="844215"/>
                </a:lnTo>
                <a:lnTo>
                  <a:pt x="879285" y="844094"/>
                </a:lnTo>
                <a:close/>
                <a:moveTo>
                  <a:pt x="3038013" y="773350"/>
                </a:moveTo>
                <a:lnTo>
                  <a:pt x="3037893" y="773471"/>
                </a:lnTo>
                <a:lnTo>
                  <a:pt x="2821064" y="843973"/>
                </a:lnTo>
                <a:lnTo>
                  <a:pt x="2821064" y="931043"/>
                </a:lnTo>
                <a:lnTo>
                  <a:pt x="2903902" y="957890"/>
                </a:lnTo>
                <a:close/>
                <a:moveTo>
                  <a:pt x="8562597" y="717480"/>
                </a:moveTo>
                <a:lnTo>
                  <a:pt x="8472867" y="840950"/>
                </a:lnTo>
                <a:lnTo>
                  <a:pt x="8472867" y="841192"/>
                </a:lnTo>
                <a:lnTo>
                  <a:pt x="8472867" y="993806"/>
                </a:lnTo>
                <a:lnTo>
                  <a:pt x="8618105" y="1040969"/>
                </a:lnTo>
                <a:lnTo>
                  <a:pt x="8852951" y="964662"/>
                </a:lnTo>
                <a:lnTo>
                  <a:pt x="8707835" y="764764"/>
                </a:lnTo>
                <a:lnTo>
                  <a:pt x="8562597" y="717601"/>
                </a:lnTo>
                <a:close/>
                <a:moveTo>
                  <a:pt x="6947693" y="717480"/>
                </a:moveTo>
                <a:lnTo>
                  <a:pt x="6857962" y="840950"/>
                </a:lnTo>
                <a:lnTo>
                  <a:pt x="6857962" y="841192"/>
                </a:lnTo>
                <a:lnTo>
                  <a:pt x="6857962" y="993806"/>
                </a:lnTo>
                <a:lnTo>
                  <a:pt x="7003200" y="1040969"/>
                </a:lnTo>
                <a:lnTo>
                  <a:pt x="7238047" y="964662"/>
                </a:lnTo>
                <a:lnTo>
                  <a:pt x="7092931" y="764764"/>
                </a:lnTo>
                <a:lnTo>
                  <a:pt x="6947693" y="717601"/>
                </a:lnTo>
                <a:close/>
                <a:moveTo>
                  <a:pt x="5332668" y="717480"/>
                </a:moveTo>
                <a:lnTo>
                  <a:pt x="5242937" y="840950"/>
                </a:lnTo>
                <a:lnTo>
                  <a:pt x="5242937" y="841192"/>
                </a:lnTo>
                <a:lnTo>
                  <a:pt x="5242937" y="993806"/>
                </a:lnTo>
                <a:lnTo>
                  <a:pt x="5388175" y="1040969"/>
                </a:lnTo>
                <a:lnTo>
                  <a:pt x="5623142" y="964662"/>
                </a:lnTo>
                <a:lnTo>
                  <a:pt x="5478026" y="764764"/>
                </a:lnTo>
                <a:lnTo>
                  <a:pt x="5332789" y="717601"/>
                </a:lnTo>
                <a:close/>
                <a:moveTo>
                  <a:pt x="3717884" y="717480"/>
                </a:moveTo>
                <a:lnTo>
                  <a:pt x="3628154" y="840950"/>
                </a:lnTo>
                <a:lnTo>
                  <a:pt x="3628154" y="841192"/>
                </a:lnTo>
                <a:lnTo>
                  <a:pt x="3628154" y="993806"/>
                </a:lnTo>
                <a:lnTo>
                  <a:pt x="3773391" y="1040969"/>
                </a:lnTo>
                <a:lnTo>
                  <a:pt x="4008238" y="964662"/>
                </a:lnTo>
                <a:lnTo>
                  <a:pt x="3863122" y="764764"/>
                </a:lnTo>
                <a:lnTo>
                  <a:pt x="3717884" y="717601"/>
                </a:lnTo>
                <a:close/>
                <a:moveTo>
                  <a:pt x="2102859" y="717238"/>
                </a:moveTo>
                <a:lnTo>
                  <a:pt x="2013128" y="840708"/>
                </a:lnTo>
                <a:lnTo>
                  <a:pt x="2013128" y="840950"/>
                </a:lnTo>
                <a:lnTo>
                  <a:pt x="2013128" y="993564"/>
                </a:lnTo>
                <a:lnTo>
                  <a:pt x="2158366" y="1040727"/>
                </a:lnTo>
                <a:lnTo>
                  <a:pt x="2393212" y="964420"/>
                </a:lnTo>
                <a:lnTo>
                  <a:pt x="2248096" y="764522"/>
                </a:lnTo>
                <a:lnTo>
                  <a:pt x="2102859" y="717359"/>
                </a:lnTo>
                <a:close/>
                <a:moveTo>
                  <a:pt x="487833" y="717238"/>
                </a:moveTo>
                <a:lnTo>
                  <a:pt x="398103" y="840708"/>
                </a:lnTo>
                <a:lnTo>
                  <a:pt x="398103" y="840950"/>
                </a:lnTo>
                <a:lnTo>
                  <a:pt x="398103" y="993564"/>
                </a:lnTo>
                <a:lnTo>
                  <a:pt x="543340" y="1040727"/>
                </a:lnTo>
                <a:lnTo>
                  <a:pt x="778308" y="964420"/>
                </a:lnTo>
                <a:lnTo>
                  <a:pt x="633192" y="764522"/>
                </a:lnTo>
                <a:lnTo>
                  <a:pt x="487954" y="717359"/>
                </a:lnTo>
                <a:close/>
                <a:moveTo>
                  <a:pt x="3212032" y="717117"/>
                </a:moveTo>
                <a:lnTo>
                  <a:pt x="3066795" y="764280"/>
                </a:lnTo>
                <a:lnTo>
                  <a:pt x="3066795" y="764159"/>
                </a:lnTo>
                <a:lnTo>
                  <a:pt x="2921557" y="964057"/>
                </a:lnTo>
                <a:lnTo>
                  <a:pt x="3156525" y="1040364"/>
                </a:lnTo>
                <a:lnTo>
                  <a:pt x="3301763" y="993201"/>
                </a:lnTo>
                <a:lnTo>
                  <a:pt x="3301763" y="840587"/>
                </a:lnTo>
                <a:close/>
                <a:moveTo>
                  <a:pt x="1597128" y="717117"/>
                </a:moveTo>
                <a:lnTo>
                  <a:pt x="1451890" y="764280"/>
                </a:lnTo>
                <a:lnTo>
                  <a:pt x="1451890" y="764159"/>
                </a:lnTo>
                <a:lnTo>
                  <a:pt x="1306653" y="964057"/>
                </a:lnTo>
                <a:lnTo>
                  <a:pt x="1541621" y="1040364"/>
                </a:lnTo>
                <a:lnTo>
                  <a:pt x="1686858" y="993201"/>
                </a:lnTo>
                <a:lnTo>
                  <a:pt x="1686858" y="840587"/>
                </a:lnTo>
                <a:close/>
                <a:moveTo>
                  <a:pt x="9672376" y="716996"/>
                </a:moveTo>
                <a:lnTo>
                  <a:pt x="9527138" y="764159"/>
                </a:lnTo>
                <a:lnTo>
                  <a:pt x="9527138" y="764038"/>
                </a:lnTo>
                <a:lnTo>
                  <a:pt x="9381901" y="963936"/>
                </a:lnTo>
                <a:lnTo>
                  <a:pt x="9616868" y="1040243"/>
                </a:lnTo>
                <a:lnTo>
                  <a:pt x="9762106" y="993080"/>
                </a:lnTo>
                <a:lnTo>
                  <a:pt x="9762106" y="840466"/>
                </a:lnTo>
                <a:close/>
                <a:moveTo>
                  <a:pt x="8057471" y="716996"/>
                </a:moveTo>
                <a:lnTo>
                  <a:pt x="7912234" y="764159"/>
                </a:lnTo>
                <a:lnTo>
                  <a:pt x="7912234" y="764038"/>
                </a:lnTo>
                <a:lnTo>
                  <a:pt x="7766997" y="963936"/>
                </a:lnTo>
                <a:lnTo>
                  <a:pt x="8001964" y="1040243"/>
                </a:lnTo>
                <a:lnTo>
                  <a:pt x="8147202" y="993080"/>
                </a:lnTo>
                <a:lnTo>
                  <a:pt x="8147202" y="840466"/>
                </a:lnTo>
                <a:close/>
                <a:moveTo>
                  <a:pt x="6442809" y="716996"/>
                </a:moveTo>
                <a:lnTo>
                  <a:pt x="6297571" y="764159"/>
                </a:lnTo>
                <a:lnTo>
                  <a:pt x="6297571" y="764038"/>
                </a:lnTo>
                <a:lnTo>
                  <a:pt x="6152334" y="963936"/>
                </a:lnTo>
                <a:lnTo>
                  <a:pt x="6387301" y="1040243"/>
                </a:lnTo>
                <a:lnTo>
                  <a:pt x="6532539" y="993080"/>
                </a:lnTo>
                <a:lnTo>
                  <a:pt x="6532539" y="840466"/>
                </a:lnTo>
                <a:close/>
                <a:moveTo>
                  <a:pt x="4827662" y="716996"/>
                </a:moveTo>
                <a:lnTo>
                  <a:pt x="4682425" y="764159"/>
                </a:lnTo>
                <a:lnTo>
                  <a:pt x="4682425" y="764038"/>
                </a:lnTo>
                <a:lnTo>
                  <a:pt x="4537188" y="963936"/>
                </a:lnTo>
                <a:lnTo>
                  <a:pt x="4772155" y="1040243"/>
                </a:lnTo>
                <a:lnTo>
                  <a:pt x="4917393" y="993080"/>
                </a:lnTo>
                <a:lnTo>
                  <a:pt x="4917393" y="840466"/>
                </a:lnTo>
                <a:close/>
                <a:moveTo>
                  <a:pt x="9925966" y="635610"/>
                </a:moveTo>
                <a:lnTo>
                  <a:pt x="9925966" y="635731"/>
                </a:lnTo>
                <a:lnTo>
                  <a:pt x="9780729" y="682894"/>
                </a:lnTo>
                <a:lnTo>
                  <a:pt x="9780729" y="835508"/>
                </a:lnTo>
                <a:lnTo>
                  <a:pt x="9925966" y="1035164"/>
                </a:lnTo>
                <a:cubicBezTo>
                  <a:pt x="9925966" y="1035164"/>
                  <a:pt x="10071204" y="835508"/>
                  <a:pt x="10071204" y="835508"/>
                </a:cubicBezTo>
                <a:cubicBezTo>
                  <a:pt x="10071204" y="835508"/>
                  <a:pt x="10071204" y="835387"/>
                  <a:pt x="10071204" y="835387"/>
                </a:cubicBezTo>
                <a:lnTo>
                  <a:pt x="10071204" y="682894"/>
                </a:lnTo>
                <a:close/>
                <a:moveTo>
                  <a:pt x="8310578" y="635610"/>
                </a:moveTo>
                <a:lnTo>
                  <a:pt x="8310578" y="635852"/>
                </a:lnTo>
                <a:lnTo>
                  <a:pt x="8165341" y="683015"/>
                </a:lnTo>
                <a:lnTo>
                  <a:pt x="8165341" y="835629"/>
                </a:lnTo>
                <a:lnTo>
                  <a:pt x="8310578" y="1035285"/>
                </a:lnTo>
                <a:lnTo>
                  <a:pt x="8455815" y="835629"/>
                </a:lnTo>
                <a:cubicBezTo>
                  <a:pt x="8455815" y="835629"/>
                  <a:pt x="8455815" y="835387"/>
                  <a:pt x="8455815" y="835387"/>
                </a:cubicBezTo>
                <a:lnTo>
                  <a:pt x="8455815" y="682894"/>
                </a:lnTo>
                <a:close/>
                <a:moveTo>
                  <a:pt x="6695916" y="635610"/>
                </a:moveTo>
                <a:lnTo>
                  <a:pt x="6695916" y="635731"/>
                </a:lnTo>
                <a:lnTo>
                  <a:pt x="6550679" y="682894"/>
                </a:lnTo>
                <a:lnTo>
                  <a:pt x="6550679" y="835508"/>
                </a:lnTo>
                <a:lnTo>
                  <a:pt x="6695916" y="1035164"/>
                </a:lnTo>
                <a:cubicBezTo>
                  <a:pt x="6695916" y="1035164"/>
                  <a:pt x="6841154" y="835508"/>
                  <a:pt x="6841154" y="835508"/>
                </a:cubicBezTo>
                <a:cubicBezTo>
                  <a:pt x="6841154" y="835508"/>
                  <a:pt x="6841154" y="835387"/>
                  <a:pt x="6841154" y="835387"/>
                </a:cubicBezTo>
                <a:lnTo>
                  <a:pt x="6841154" y="682894"/>
                </a:lnTo>
                <a:close/>
                <a:moveTo>
                  <a:pt x="5079560" y="635489"/>
                </a:moveTo>
                <a:lnTo>
                  <a:pt x="5079560" y="635731"/>
                </a:lnTo>
                <a:lnTo>
                  <a:pt x="4934323" y="682894"/>
                </a:lnTo>
                <a:lnTo>
                  <a:pt x="4934323" y="835508"/>
                </a:lnTo>
                <a:lnTo>
                  <a:pt x="5079560" y="1035164"/>
                </a:lnTo>
                <a:lnTo>
                  <a:pt x="5224798" y="835508"/>
                </a:lnTo>
                <a:cubicBezTo>
                  <a:pt x="5224798" y="835508"/>
                  <a:pt x="5224798" y="835266"/>
                  <a:pt x="5224798" y="835266"/>
                </a:cubicBezTo>
                <a:lnTo>
                  <a:pt x="5224798" y="682773"/>
                </a:lnTo>
                <a:close/>
                <a:moveTo>
                  <a:pt x="3464656" y="635489"/>
                </a:moveTo>
                <a:lnTo>
                  <a:pt x="3464656" y="635610"/>
                </a:lnTo>
                <a:lnTo>
                  <a:pt x="3319418" y="682773"/>
                </a:lnTo>
                <a:lnTo>
                  <a:pt x="3319418" y="835387"/>
                </a:lnTo>
                <a:lnTo>
                  <a:pt x="3464656" y="1035043"/>
                </a:lnTo>
                <a:cubicBezTo>
                  <a:pt x="3464656" y="1035043"/>
                  <a:pt x="3609893" y="835387"/>
                  <a:pt x="3609893" y="835387"/>
                </a:cubicBezTo>
                <a:cubicBezTo>
                  <a:pt x="3609893" y="835387"/>
                  <a:pt x="3609893" y="835266"/>
                  <a:pt x="3609893" y="835266"/>
                </a:cubicBezTo>
                <a:lnTo>
                  <a:pt x="3609893" y="682773"/>
                </a:lnTo>
                <a:close/>
                <a:moveTo>
                  <a:pt x="1849751" y="635489"/>
                </a:moveTo>
                <a:lnTo>
                  <a:pt x="1849751" y="635731"/>
                </a:lnTo>
                <a:lnTo>
                  <a:pt x="1704514" y="682894"/>
                </a:lnTo>
                <a:lnTo>
                  <a:pt x="1704514" y="835508"/>
                </a:lnTo>
                <a:lnTo>
                  <a:pt x="1849751" y="1035164"/>
                </a:lnTo>
                <a:lnTo>
                  <a:pt x="1994989" y="835508"/>
                </a:lnTo>
                <a:cubicBezTo>
                  <a:pt x="1994989" y="835508"/>
                  <a:pt x="1994989" y="835266"/>
                  <a:pt x="1994989" y="835266"/>
                </a:cubicBezTo>
                <a:lnTo>
                  <a:pt x="1994989" y="682773"/>
                </a:lnTo>
                <a:close/>
                <a:moveTo>
                  <a:pt x="234847" y="635489"/>
                </a:moveTo>
                <a:lnTo>
                  <a:pt x="234847" y="635610"/>
                </a:lnTo>
                <a:lnTo>
                  <a:pt x="89609" y="682773"/>
                </a:lnTo>
                <a:lnTo>
                  <a:pt x="89609" y="835387"/>
                </a:lnTo>
                <a:lnTo>
                  <a:pt x="234847" y="1035043"/>
                </a:lnTo>
                <a:cubicBezTo>
                  <a:pt x="234847" y="1035043"/>
                  <a:pt x="380084" y="835387"/>
                  <a:pt x="380084" y="835387"/>
                </a:cubicBezTo>
                <a:cubicBezTo>
                  <a:pt x="380084" y="835387"/>
                  <a:pt x="380084" y="835266"/>
                  <a:pt x="380084" y="835266"/>
                </a:cubicBezTo>
                <a:lnTo>
                  <a:pt x="380084" y="682773"/>
                </a:lnTo>
                <a:close/>
                <a:moveTo>
                  <a:pt x="9262784" y="603080"/>
                </a:moveTo>
                <a:lnTo>
                  <a:pt x="9262784" y="603247"/>
                </a:lnTo>
                <a:lnTo>
                  <a:pt x="9128793" y="787620"/>
                </a:lnTo>
                <a:lnTo>
                  <a:pt x="9179947" y="858122"/>
                </a:lnTo>
                <a:lnTo>
                  <a:pt x="9262784" y="831155"/>
                </a:lnTo>
                <a:lnTo>
                  <a:pt x="9262784" y="603247"/>
                </a:lnTo>
                <a:lnTo>
                  <a:pt x="9262905" y="603080"/>
                </a:lnTo>
                <a:close/>
                <a:moveTo>
                  <a:pt x="8972430" y="603080"/>
                </a:moveTo>
                <a:lnTo>
                  <a:pt x="8972430" y="831155"/>
                </a:lnTo>
                <a:lnTo>
                  <a:pt x="9055267" y="858122"/>
                </a:lnTo>
                <a:lnTo>
                  <a:pt x="9106421" y="787620"/>
                </a:lnTo>
                <a:lnTo>
                  <a:pt x="9106542" y="787620"/>
                </a:lnTo>
                <a:close/>
                <a:moveTo>
                  <a:pt x="7647880" y="603080"/>
                </a:moveTo>
                <a:lnTo>
                  <a:pt x="7647880" y="603247"/>
                </a:lnTo>
                <a:lnTo>
                  <a:pt x="7513889" y="787620"/>
                </a:lnTo>
                <a:lnTo>
                  <a:pt x="7565043" y="858122"/>
                </a:lnTo>
                <a:lnTo>
                  <a:pt x="7647880" y="831155"/>
                </a:lnTo>
                <a:lnTo>
                  <a:pt x="7647880" y="603247"/>
                </a:lnTo>
                <a:lnTo>
                  <a:pt x="7648001" y="603080"/>
                </a:lnTo>
                <a:close/>
                <a:moveTo>
                  <a:pt x="7357526" y="603080"/>
                </a:moveTo>
                <a:lnTo>
                  <a:pt x="7357526" y="831155"/>
                </a:lnTo>
                <a:lnTo>
                  <a:pt x="7440364" y="858122"/>
                </a:lnTo>
                <a:lnTo>
                  <a:pt x="7491517" y="787620"/>
                </a:lnTo>
                <a:lnTo>
                  <a:pt x="7491638" y="787620"/>
                </a:lnTo>
                <a:close/>
                <a:moveTo>
                  <a:pt x="6032976" y="603080"/>
                </a:moveTo>
                <a:lnTo>
                  <a:pt x="6032976" y="603247"/>
                </a:lnTo>
                <a:lnTo>
                  <a:pt x="5898985" y="787620"/>
                </a:lnTo>
                <a:lnTo>
                  <a:pt x="5950138" y="858122"/>
                </a:lnTo>
                <a:lnTo>
                  <a:pt x="6032976" y="831155"/>
                </a:lnTo>
                <a:lnTo>
                  <a:pt x="6032976" y="603247"/>
                </a:lnTo>
                <a:lnTo>
                  <a:pt x="6033097" y="603080"/>
                </a:lnTo>
                <a:close/>
                <a:moveTo>
                  <a:pt x="5742622" y="603080"/>
                </a:moveTo>
                <a:lnTo>
                  <a:pt x="5742622" y="831155"/>
                </a:lnTo>
                <a:lnTo>
                  <a:pt x="5825459" y="858122"/>
                </a:lnTo>
                <a:lnTo>
                  <a:pt x="5876613" y="787620"/>
                </a:lnTo>
                <a:lnTo>
                  <a:pt x="5876733" y="787620"/>
                </a:lnTo>
                <a:close/>
                <a:moveTo>
                  <a:pt x="4418071" y="603080"/>
                </a:moveTo>
                <a:lnTo>
                  <a:pt x="4418071" y="603247"/>
                </a:lnTo>
                <a:lnTo>
                  <a:pt x="4284080" y="787620"/>
                </a:lnTo>
                <a:lnTo>
                  <a:pt x="4335234" y="858122"/>
                </a:lnTo>
                <a:lnTo>
                  <a:pt x="4418071" y="831155"/>
                </a:lnTo>
                <a:lnTo>
                  <a:pt x="4418071" y="603247"/>
                </a:lnTo>
                <a:lnTo>
                  <a:pt x="4418192" y="603080"/>
                </a:lnTo>
                <a:close/>
                <a:moveTo>
                  <a:pt x="4127717" y="603080"/>
                </a:moveTo>
                <a:lnTo>
                  <a:pt x="4127717" y="831155"/>
                </a:lnTo>
                <a:lnTo>
                  <a:pt x="4210554" y="858122"/>
                </a:lnTo>
                <a:lnTo>
                  <a:pt x="4261708" y="787620"/>
                </a:lnTo>
                <a:lnTo>
                  <a:pt x="4261829" y="787620"/>
                </a:lnTo>
                <a:close/>
                <a:moveTo>
                  <a:pt x="1187657" y="603080"/>
                </a:moveTo>
                <a:lnTo>
                  <a:pt x="1187657" y="603247"/>
                </a:lnTo>
                <a:lnTo>
                  <a:pt x="1053667" y="787620"/>
                </a:lnTo>
                <a:lnTo>
                  <a:pt x="1104820" y="858122"/>
                </a:lnTo>
                <a:lnTo>
                  <a:pt x="1187657" y="831155"/>
                </a:lnTo>
                <a:lnTo>
                  <a:pt x="1187657" y="603247"/>
                </a:lnTo>
                <a:lnTo>
                  <a:pt x="1187778" y="603080"/>
                </a:lnTo>
                <a:close/>
                <a:moveTo>
                  <a:pt x="897303" y="603080"/>
                </a:moveTo>
                <a:lnTo>
                  <a:pt x="897303" y="831155"/>
                </a:lnTo>
                <a:lnTo>
                  <a:pt x="980141" y="858122"/>
                </a:lnTo>
                <a:lnTo>
                  <a:pt x="1031294" y="787620"/>
                </a:lnTo>
                <a:lnTo>
                  <a:pt x="1031415" y="787620"/>
                </a:lnTo>
                <a:close/>
                <a:moveTo>
                  <a:pt x="2803046" y="602838"/>
                </a:moveTo>
                <a:lnTo>
                  <a:pt x="2803046" y="603005"/>
                </a:lnTo>
                <a:lnTo>
                  <a:pt x="2669055" y="787378"/>
                </a:lnTo>
                <a:lnTo>
                  <a:pt x="2720208" y="857880"/>
                </a:lnTo>
                <a:lnTo>
                  <a:pt x="2803046" y="830913"/>
                </a:lnTo>
                <a:lnTo>
                  <a:pt x="2803046" y="603005"/>
                </a:lnTo>
                <a:lnTo>
                  <a:pt x="2803167" y="602838"/>
                </a:lnTo>
                <a:close/>
                <a:moveTo>
                  <a:pt x="2512692" y="602838"/>
                </a:moveTo>
                <a:lnTo>
                  <a:pt x="2512692" y="830913"/>
                </a:lnTo>
                <a:lnTo>
                  <a:pt x="2595529" y="857880"/>
                </a:lnTo>
                <a:lnTo>
                  <a:pt x="2646683" y="787378"/>
                </a:lnTo>
                <a:lnTo>
                  <a:pt x="2646804" y="787378"/>
                </a:lnTo>
                <a:close/>
                <a:moveTo>
                  <a:pt x="10242441" y="597033"/>
                </a:moveTo>
                <a:lnTo>
                  <a:pt x="10242441" y="654113"/>
                </a:lnTo>
                <a:lnTo>
                  <a:pt x="10221641" y="625573"/>
                </a:lnTo>
                <a:close/>
                <a:moveTo>
                  <a:pt x="8864077" y="454940"/>
                </a:moveTo>
                <a:cubicBezTo>
                  <a:pt x="8864077" y="454940"/>
                  <a:pt x="8718960" y="502224"/>
                  <a:pt x="8718960" y="502224"/>
                </a:cubicBezTo>
                <a:lnTo>
                  <a:pt x="8718960" y="502345"/>
                </a:lnTo>
                <a:lnTo>
                  <a:pt x="8629230" y="625694"/>
                </a:lnTo>
                <a:lnTo>
                  <a:pt x="8718960" y="749164"/>
                </a:lnTo>
                <a:lnTo>
                  <a:pt x="8953807" y="825471"/>
                </a:lnTo>
                <a:lnTo>
                  <a:pt x="8953807" y="578410"/>
                </a:lnTo>
                <a:close/>
                <a:moveTo>
                  <a:pt x="7249173" y="454940"/>
                </a:moveTo>
                <a:cubicBezTo>
                  <a:pt x="7249173" y="454940"/>
                  <a:pt x="7104056" y="502224"/>
                  <a:pt x="7104056" y="502224"/>
                </a:cubicBezTo>
                <a:lnTo>
                  <a:pt x="7103935" y="502345"/>
                </a:lnTo>
                <a:lnTo>
                  <a:pt x="7014326" y="625694"/>
                </a:lnTo>
                <a:lnTo>
                  <a:pt x="7104056" y="749164"/>
                </a:lnTo>
                <a:lnTo>
                  <a:pt x="7338903" y="825471"/>
                </a:lnTo>
                <a:lnTo>
                  <a:pt x="7338903" y="578410"/>
                </a:lnTo>
                <a:close/>
                <a:moveTo>
                  <a:pt x="5634268" y="454940"/>
                </a:moveTo>
                <a:cubicBezTo>
                  <a:pt x="5634268" y="454940"/>
                  <a:pt x="5489152" y="502224"/>
                  <a:pt x="5489152" y="502224"/>
                </a:cubicBezTo>
                <a:lnTo>
                  <a:pt x="5489152" y="502345"/>
                </a:lnTo>
                <a:lnTo>
                  <a:pt x="5399421" y="625694"/>
                </a:lnTo>
                <a:lnTo>
                  <a:pt x="5489152" y="749164"/>
                </a:lnTo>
                <a:lnTo>
                  <a:pt x="5723998" y="825471"/>
                </a:lnTo>
                <a:lnTo>
                  <a:pt x="5723998" y="578410"/>
                </a:lnTo>
                <a:close/>
                <a:moveTo>
                  <a:pt x="4019363" y="454940"/>
                </a:moveTo>
                <a:cubicBezTo>
                  <a:pt x="4019363" y="454940"/>
                  <a:pt x="3874247" y="502224"/>
                  <a:pt x="3874247" y="502224"/>
                </a:cubicBezTo>
                <a:lnTo>
                  <a:pt x="3874247" y="502345"/>
                </a:lnTo>
                <a:lnTo>
                  <a:pt x="3784517" y="625694"/>
                </a:lnTo>
                <a:lnTo>
                  <a:pt x="3874247" y="749164"/>
                </a:lnTo>
                <a:lnTo>
                  <a:pt x="4109094" y="825471"/>
                </a:lnTo>
                <a:lnTo>
                  <a:pt x="4109094" y="578410"/>
                </a:lnTo>
                <a:close/>
                <a:moveTo>
                  <a:pt x="2910311" y="454819"/>
                </a:moveTo>
                <a:lnTo>
                  <a:pt x="2820581" y="578289"/>
                </a:lnTo>
                <a:lnTo>
                  <a:pt x="2820581" y="825350"/>
                </a:lnTo>
                <a:lnTo>
                  <a:pt x="3055427" y="749043"/>
                </a:lnTo>
                <a:lnTo>
                  <a:pt x="3145158" y="625573"/>
                </a:lnTo>
                <a:lnTo>
                  <a:pt x="3055427" y="502224"/>
                </a:lnTo>
                <a:lnTo>
                  <a:pt x="2910311" y="455061"/>
                </a:lnTo>
                <a:close/>
                <a:moveTo>
                  <a:pt x="1295285" y="454819"/>
                </a:moveTo>
                <a:lnTo>
                  <a:pt x="1205555" y="578289"/>
                </a:lnTo>
                <a:lnTo>
                  <a:pt x="1205555" y="825350"/>
                </a:lnTo>
                <a:lnTo>
                  <a:pt x="1440523" y="749043"/>
                </a:lnTo>
                <a:lnTo>
                  <a:pt x="1530253" y="625573"/>
                </a:lnTo>
                <a:lnTo>
                  <a:pt x="1440523" y="502224"/>
                </a:lnTo>
                <a:lnTo>
                  <a:pt x="1295406" y="455061"/>
                </a:lnTo>
                <a:close/>
                <a:moveTo>
                  <a:pt x="9370654" y="454698"/>
                </a:moveTo>
                <a:lnTo>
                  <a:pt x="9280924" y="578168"/>
                </a:lnTo>
                <a:lnTo>
                  <a:pt x="9280924" y="825229"/>
                </a:lnTo>
                <a:lnTo>
                  <a:pt x="9515771" y="748922"/>
                </a:lnTo>
                <a:lnTo>
                  <a:pt x="9605501" y="625452"/>
                </a:lnTo>
                <a:lnTo>
                  <a:pt x="9515771" y="502103"/>
                </a:lnTo>
                <a:lnTo>
                  <a:pt x="9370654" y="454940"/>
                </a:lnTo>
                <a:close/>
                <a:moveTo>
                  <a:pt x="7755750" y="454698"/>
                </a:moveTo>
                <a:lnTo>
                  <a:pt x="7666019" y="578168"/>
                </a:lnTo>
                <a:lnTo>
                  <a:pt x="7666019" y="825229"/>
                </a:lnTo>
                <a:lnTo>
                  <a:pt x="7900867" y="748922"/>
                </a:lnTo>
                <a:lnTo>
                  <a:pt x="7990597" y="625452"/>
                </a:lnTo>
                <a:lnTo>
                  <a:pt x="7900867" y="502103"/>
                </a:lnTo>
                <a:lnTo>
                  <a:pt x="7755750" y="454940"/>
                </a:lnTo>
                <a:close/>
                <a:moveTo>
                  <a:pt x="6140966" y="454698"/>
                </a:moveTo>
                <a:lnTo>
                  <a:pt x="6051236" y="578168"/>
                </a:lnTo>
                <a:lnTo>
                  <a:pt x="6051236" y="825229"/>
                </a:lnTo>
                <a:lnTo>
                  <a:pt x="6286204" y="748922"/>
                </a:lnTo>
                <a:lnTo>
                  <a:pt x="6375934" y="625452"/>
                </a:lnTo>
                <a:lnTo>
                  <a:pt x="6286204" y="502103"/>
                </a:lnTo>
                <a:lnTo>
                  <a:pt x="6141087" y="454940"/>
                </a:lnTo>
                <a:close/>
                <a:moveTo>
                  <a:pt x="4525820" y="454698"/>
                </a:moveTo>
                <a:lnTo>
                  <a:pt x="4436090" y="578168"/>
                </a:lnTo>
                <a:lnTo>
                  <a:pt x="4436090" y="825229"/>
                </a:lnTo>
                <a:lnTo>
                  <a:pt x="4671058" y="748922"/>
                </a:lnTo>
                <a:lnTo>
                  <a:pt x="4760788" y="625452"/>
                </a:lnTo>
                <a:lnTo>
                  <a:pt x="4671058" y="502103"/>
                </a:lnTo>
                <a:lnTo>
                  <a:pt x="4525941" y="454940"/>
                </a:lnTo>
                <a:close/>
                <a:moveTo>
                  <a:pt x="2404338" y="454698"/>
                </a:moveTo>
                <a:cubicBezTo>
                  <a:pt x="2404338" y="454698"/>
                  <a:pt x="2259222" y="501982"/>
                  <a:pt x="2259222" y="501982"/>
                </a:cubicBezTo>
                <a:lnTo>
                  <a:pt x="2259101" y="502103"/>
                </a:lnTo>
                <a:lnTo>
                  <a:pt x="2169370" y="625452"/>
                </a:lnTo>
                <a:lnTo>
                  <a:pt x="2259101" y="748922"/>
                </a:lnTo>
                <a:lnTo>
                  <a:pt x="2494069" y="825229"/>
                </a:lnTo>
                <a:lnTo>
                  <a:pt x="2494069" y="578168"/>
                </a:lnTo>
                <a:close/>
                <a:moveTo>
                  <a:pt x="789434" y="454698"/>
                </a:moveTo>
                <a:cubicBezTo>
                  <a:pt x="789434" y="454698"/>
                  <a:pt x="644317" y="501982"/>
                  <a:pt x="644317" y="501982"/>
                </a:cubicBezTo>
                <a:lnTo>
                  <a:pt x="644196" y="502103"/>
                </a:lnTo>
                <a:lnTo>
                  <a:pt x="554466" y="625452"/>
                </a:lnTo>
                <a:lnTo>
                  <a:pt x="644196" y="748922"/>
                </a:lnTo>
                <a:lnTo>
                  <a:pt x="879164" y="825229"/>
                </a:lnTo>
                <a:lnTo>
                  <a:pt x="879164" y="578168"/>
                </a:lnTo>
                <a:close/>
                <a:moveTo>
                  <a:pt x="8472746" y="441275"/>
                </a:moveTo>
                <a:lnTo>
                  <a:pt x="8472746" y="582280"/>
                </a:lnTo>
                <a:lnTo>
                  <a:pt x="8338634" y="625815"/>
                </a:lnTo>
                <a:lnTo>
                  <a:pt x="8472746" y="669350"/>
                </a:lnTo>
                <a:lnTo>
                  <a:pt x="8472746" y="810113"/>
                </a:lnTo>
                <a:lnTo>
                  <a:pt x="8555583" y="696196"/>
                </a:lnTo>
                <a:lnTo>
                  <a:pt x="8689537" y="739680"/>
                </a:lnTo>
                <a:lnTo>
                  <a:pt x="8689574" y="739731"/>
                </a:lnTo>
                <a:lnTo>
                  <a:pt x="8689695" y="739731"/>
                </a:lnTo>
                <a:lnTo>
                  <a:pt x="8689537" y="739680"/>
                </a:lnTo>
                <a:lnTo>
                  <a:pt x="8606737" y="625694"/>
                </a:lnTo>
                <a:lnTo>
                  <a:pt x="8689574" y="511777"/>
                </a:lnTo>
                <a:lnTo>
                  <a:pt x="8555583" y="555312"/>
                </a:lnTo>
                <a:close/>
                <a:moveTo>
                  <a:pt x="6857842" y="441275"/>
                </a:moveTo>
                <a:lnTo>
                  <a:pt x="6857842" y="582280"/>
                </a:lnTo>
                <a:lnTo>
                  <a:pt x="6723730" y="625815"/>
                </a:lnTo>
                <a:lnTo>
                  <a:pt x="6857842" y="669350"/>
                </a:lnTo>
                <a:lnTo>
                  <a:pt x="6857842" y="810113"/>
                </a:lnTo>
                <a:lnTo>
                  <a:pt x="6940679" y="696196"/>
                </a:lnTo>
                <a:lnTo>
                  <a:pt x="7074633" y="739680"/>
                </a:lnTo>
                <a:lnTo>
                  <a:pt x="7074670" y="739731"/>
                </a:lnTo>
                <a:lnTo>
                  <a:pt x="7074791" y="739731"/>
                </a:lnTo>
                <a:lnTo>
                  <a:pt x="7074633" y="739680"/>
                </a:lnTo>
                <a:lnTo>
                  <a:pt x="6991832" y="625694"/>
                </a:lnTo>
                <a:lnTo>
                  <a:pt x="7074670" y="511777"/>
                </a:lnTo>
                <a:lnTo>
                  <a:pt x="6940679" y="555312"/>
                </a:lnTo>
                <a:close/>
                <a:moveTo>
                  <a:pt x="5242937" y="441275"/>
                </a:moveTo>
                <a:lnTo>
                  <a:pt x="5242937" y="582280"/>
                </a:lnTo>
                <a:lnTo>
                  <a:pt x="5108825" y="625815"/>
                </a:lnTo>
                <a:lnTo>
                  <a:pt x="5242937" y="669350"/>
                </a:lnTo>
                <a:lnTo>
                  <a:pt x="5242937" y="810113"/>
                </a:lnTo>
                <a:lnTo>
                  <a:pt x="5325775" y="696196"/>
                </a:lnTo>
                <a:lnTo>
                  <a:pt x="5459729" y="739680"/>
                </a:lnTo>
                <a:lnTo>
                  <a:pt x="5459766" y="739731"/>
                </a:lnTo>
                <a:lnTo>
                  <a:pt x="5459886" y="739731"/>
                </a:lnTo>
                <a:lnTo>
                  <a:pt x="5459729" y="739680"/>
                </a:lnTo>
                <a:lnTo>
                  <a:pt x="5376928" y="625694"/>
                </a:lnTo>
                <a:lnTo>
                  <a:pt x="5459766" y="511777"/>
                </a:lnTo>
                <a:lnTo>
                  <a:pt x="5325775" y="555312"/>
                </a:lnTo>
                <a:close/>
                <a:moveTo>
                  <a:pt x="3628033" y="441275"/>
                </a:moveTo>
                <a:lnTo>
                  <a:pt x="3628033" y="582280"/>
                </a:lnTo>
                <a:lnTo>
                  <a:pt x="3493921" y="625815"/>
                </a:lnTo>
                <a:lnTo>
                  <a:pt x="3628033" y="669350"/>
                </a:lnTo>
                <a:lnTo>
                  <a:pt x="3628033" y="810113"/>
                </a:lnTo>
                <a:lnTo>
                  <a:pt x="3710870" y="696196"/>
                </a:lnTo>
                <a:lnTo>
                  <a:pt x="3844824" y="739680"/>
                </a:lnTo>
                <a:lnTo>
                  <a:pt x="3844861" y="739731"/>
                </a:lnTo>
                <a:lnTo>
                  <a:pt x="3844982" y="739731"/>
                </a:lnTo>
                <a:lnTo>
                  <a:pt x="3844824" y="739680"/>
                </a:lnTo>
                <a:lnTo>
                  <a:pt x="3762024" y="625694"/>
                </a:lnTo>
                <a:lnTo>
                  <a:pt x="3844861" y="511777"/>
                </a:lnTo>
                <a:lnTo>
                  <a:pt x="3710870" y="555312"/>
                </a:lnTo>
                <a:close/>
                <a:moveTo>
                  <a:pt x="2013007" y="441275"/>
                </a:moveTo>
                <a:lnTo>
                  <a:pt x="2013007" y="582280"/>
                </a:lnTo>
                <a:lnTo>
                  <a:pt x="1878895" y="625815"/>
                </a:lnTo>
                <a:lnTo>
                  <a:pt x="2013007" y="669350"/>
                </a:lnTo>
                <a:lnTo>
                  <a:pt x="2013007" y="810113"/>
                </a:lnTo>
                <a:lnTo>
                  <a:pt x="2095845" y="696196"/>
                </a:lnTo>
                <a:lnTo>
                  <a:pt x="2229799" y="739680"/>
                </a:lnTo>
                <a:lnTo>
                  <a:pt x="2229836" y="739731"/>
                </a:lnTo>
                <a:lnTo>
                  <a:pt x="2229956" y="739731"/>
                </a:lnTo>
                <a:lnTo>
                  <a:pt x="2229799" y="739680"/>
                </a:lnTo>
                <a:lnTo>
                  <a:pt x="2146998" y="625694"/>
                </a:lnTo>
                <a:lnTo>
                  <a:pt x="2229836" y="511777"/>
                </a:lnTo>
                <a:lnTo>
                  <a:pt x="2095845" y="555312"/>
                </a:lnTo>
                <a:close/>
                <a:moveTo>
                  <a:pt x="398103" y="441275"/>
                </a:moveTo>
                <a:lnTo>
                  <a:pt x="398103" y="582280"/>
                </a:lnTo>
                <a:lnTo>
                  <a:pt x="263991" y="625815"/>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close/>
                <a:moveTo>
                  <a:pt x="3302004" y="441154"/>
                </a:moveTo>
                <a:lnTo>
                  <a:pt x="3219167" y="555191"/>
                </a:lnTo>
                <a:lnTo>
                  <a:pt x="3085176" y="511656"/>
                </a:lnTo>
                <a:lnTo>
                  <a:pt x="3168014" y="625573"/>
                </a:lnTo>
                <a:lnTo>
                  <a:pt x="3085176" y="739610"/>
                </a:lnTo>
                <a:lnTo>
                  <a:pt x="3219167" y="696075"/>
                </a:lnTo>
                <a:lnTo>
                  <a:pt x="3302004" y="810113"/>
                </a:lnTo>
                <a:lnTo>
                  <a:pt x="3302004" y="669229"/>
                </a:lnTo>
                <a:lnTo>
                  <a:pt x="3436116" y="625694"/>
                </a:lnTo>
                <a:lnTo>
                  <a:pt x="3302004" y="582159"/>
                </a:lnTo>
                <a:close/>
                <a:moveTo>
                  <a:pt x="1687100" y="441154"/>
                </a:moveTo>
                <a:lnTo>
                  <a:pt x="1604263" y="555191"/>
                </a:lnTo>
                <a:lnTo>
                  <a:pt x="1604142" y="555191"/>
                </a:lnTo>
                <a:lnTo>
                  <a:pt x="1470151" y="511656"/>
                </a:lnTo>
                <a:lnTo>
                  <a:pt x="1552988" y="625573"/>
                </a:lnTo>
                <a:lnTo>
                  <a:pt x="1470151" y="739610"/>
                </a:lnTo>
                <a:lnTo>
                  <a:pt x="1604263" y="696075"/>
                </a:lnTo>
                <a:lnTo>
                  <a:pt x="1687100" y="810113"/>
                </a:lnTo>
                <a:lnTo>
                  <a:pt x="1687100" y="669229"/>
                </a:lnTo>
                <a:lnTo>
                  <a:pt x="1821212" y="625694"/>
                </a:lnTo>
                <a:lnTo>
                  <a:pt x="1687100" y="582159"/>
                </a:lnTo>
                <a:close/>
                <a:moveTo>
                  <a:pt x="9762348" y="441033"/>
                </a:moveTo>
                <a:lnTo>
                  <a:pt x="9679510" y="555071"/>
                </a:lnTo>
                <a:lnTo>
                  <a:pt x="9679389" y="555071"/>
                </a:lnTo>
                <a:lnTo>
                  <a:pt x="9545399" y="511536"/>
                </a:lnTo>
                <a:lnTo>
                  <a:pt x="9628236" y="625452"/>
                </a:lnTo>
                <a:lnTo>
                  <a:pt x="9545399" y="739489"/>
                </a:lnTo>
                <a:lnTo>
                  <a:pt x="9679510" y="695954"/>
                </a:lnTo>
                <a:lnTo>
                  <a:pt x="9762348" y="809992"/>
                </a:lnTo>
                <a:lnTo>
                  <a:pt x="9762348" y="669108"/>
                </a:lnTo>
                <a:lnTo>
                  <a:pt x="9896459" y="625573"/>
                </a:lnTo>
                <a:lnTo>
                  <a:pt x="9762348" y="582038"/>
                </a:lnTo>
                <a:close/>
                <a:moveTo>
                  <a:pt x="8147443" y="441033"/>
                </a:moveTo>
                <a:lnTo>
                  <a:pt x="8064606" y="555071"/>
                </a:lnTo>
                <a:lnTo>
                  <a:pt x="7930615" y="511536"/>
                </a:lnTo>
                <a:lnTo>
                  <a:pt x="8013453" y="625452"/>
                </a:lnTo>
                <a:lnTo>
                  <a:pt x="7930615" y="739489"/>
                </a:lnTo>
                <a:lnTo>
                  <a:pt x="8064606" y="695954"/>
                </a:lnTo>
                <a:lnTo>
                  <a:pt x="8147443" y="809992"/>
                </a:lnTo>
                <a:lnTo>
                  <a:pt x="8147443" y="669108"/>
                </a:lnTo>
                <a:lnTo>
                  <a:pt x="8281555" y="625573"/>
                </a:lnTo>
                <a:lnTo>
                  <a:pt x="8147443" y="582038"/>
                </a:lnTo>
                <a:close/>
                <a:moveTo>
                  <a:pt x="6532781" y="441033"/>
                </a:moveTo>
                <a:lnTo>
                  <a:pt x="6449943" y="555071"/>
                </a:lnTo>
                <a:lnTo>
                  <a:pt x="6449822" y="555071"/>
                </a:lnTo>
                <a:lnTo>
                  <a:pt x="6315832" y="511536"/>
                </a:lnTo>
                <a:lnTo>
                  <a:pt x="6398669" y="625452"/>
                </a:lnTo>
                <a:lnTo>
                  <a:pt x="6315832" y="739489"/>
                </a:lnTo>
                <a:lnTo>
                  <a:pt x="6449943" y="695954"/>
                </a:lnTo>
                <a:lnTo>
                  <a:pt x="6532781" y="809992"/>
                </a:lnTo>
                <a:lnTo>
                  <a:pt x="6532781" y="669108"/>
                </a:lnTo>
                <a:lnTo>
                  <a:pt x="6666892" y="625573"/>
                </a:lnTo>
                <a:lnTo>
                  <a:pt x="6532781" y="582038"/>
                </a:lnTo>
                <a:close/>
                <a:moveTo>
                  <a:pt x="4917634" y="441033"/>
                </a:moveTo>
                <a:lnTo>
                  <a:pt x="4834797" y="555071"/>
                </a:lnTo>
                <a:lnTo>
                  <a:pt x="4834676" y="555071"/>
                </a:lnTo>
                <a:lnTo>
                  <a:pt x="4700685" y="511536"/>
                </a:lnTo>
                <a:lnTo>
                  <a:pt x="4783523" y="625452"/>
                </a:lnTo>
                <a:lnTo>
                  <a:pt x="4700685" y="739489"/>
                </a:lnTo>
                <a:lnTo>
                  <a:pt x="4834797" y="695954"/>
                </a:lnTo>
                <a:lnTo>
                  <a:pt x="4917634" y="809992"/>
                </a:lnTo>
                <a:lnTo>
                  <a:pt x="4917634" y="669108"/>
                </a:lnTo>
                <a:lnTo>
                  <a:pt x="5051746" y="625573"/>
                </a:lnTo>
                <a:lnTo>
                  <a:pt x="4917634" y="582038"/>
                </a:lnTo>
                <a:close/>
                <a:moveTo>
                  <a:pt x="9117547" y="372587"/>
                </a:moveTo>
                <a:lnTo>
                  <a:pt x="8972309" y="419749"/>
                </a:lnTo>
                <a:lnTo>
                  <a:pt x="8972309" y="572364"/>
                </a:lnTo>
                <a:lnTo>
                  <a:pt x="9117547" y="772141"/>
                </a:lnTo>
                <a:lnTo>
                  <a:pt x="9262784" y="572364"/>
                </a:lnTo>
                <a:lnTo>
                  <a:pt x="9262784" y="419749"/>
                </a:lnTo>
                <a:close/>
                <a:moveTo>
                  <a:pt x="7502642" y="372587"/>
                </a:moveTo>
                <a:lnTo>
                  <a:pt x="7357405" y="419749"/>
                </a:lnTo>
                <a:lnTo>
                  <a:pt x="7357405" y="572364"/>
                </a:lnTo>
                <a:lnTo>
                  <a:pt x="7502642" y="772141"/>
                </a:lnTo>
                <a:lnTo>
                  <a:pt x="7647880" y="572364"/>
                </a:lnTo>
                <a:lnTo>
                  <a:pt x="7647880" y="419749"/>
                </a:lnTo>
                <a:close/>
                <a:moveTo>
                  <a:pt x="5887738" y="372587"/>
                </a:moveTo>
                <a:lnTo>
                  <a:pt x="5742501" y="419749"/>
                </a:lnTo>
                <a:lnTo>
                  <a:pt x="5742501" y="572364"/>
                </a:lnTo>
                <a:lnTo>
                  <a:pt x="5887738" y="772141"/>
                </a:lnTo>
                <a:lnTo>
                  <a:pt x="6032976" y="572364"/>
                </a:lnTo>
                <a:lnTo>
                  <a:pt x="6032976" y="419749"/>
                </a:lnTo>
                <a:close/>
                <a:moveTo>
                  <a:pt x="4272834" y="372587"/>
                </a:moveTo>
                <a:lnTo>
                  <a:pt x="4127596" y="419749"/>
                </a:lnTo>
                <a:lnTo>
                  <a:pt x="4127596" y="572364"/>
                </a:lnTo>
                <a:lnTo>
                  <a:pt x="4272834" y="772141"/>
                </a:lnTo>
                <a:lnTo>
                  <a:pt x="4418071" y="572364"/>
                </a:lnTo>
                <a:lnTo>
                  <a:pt x="4418071" y="419749"/>
                </a:lnTo>
                <a:close/>
                <a:moveTo>
                  <a:pt x="1042420" y="372587"/>
                </a:moveTo>
                <a:lnTo>
                  <a:pt x="897183" y="419749"/>
                </a:lnTo>
                <a:lnTo>
                  <a:pt x="897183" y="572364"/>
                </a:lnTo>
                <a:lnTo>
                  <a:pt x="1042420" y="772141"/>
                </a:lnTo>
                <a:lnTo>
                  <a:pt x="1187657" y="572364"/>
                </a:lnTo>
                <a:lnTo>
                  <a:pt x="1187657" y="419749"/>
                </a:lnTo>
                <a:close/>
                <a:moveTo>
                  <a:pt x="2657808" y="372345"/>
                </a:moveTo>
                <a:lnTo>
                  <a:pt x="2512571" y="419508"/>
                </a:lnTo>
                <a:lnTo>
                  <a:pt x="2512571" y="572122"/>
                </a:lnTo>
                <a:lnTo>
                  <a:pt x="2657808" y="771899"/>
                </a:lnTo>
                <a:lnTo>
                  <a:pt x="2803046" y="572122"/>
                </a:lnTo>
                <a:lnTo>
                  <a:pt x="2803046" y="419508"/>
                </a:lnTo>
                <a:close/>
                <a:moveTo>
                  <a:pt x="2903516" y="292861"/>
                </a:moveTo>
                <a:lnTo>
                  <a:pt x="2903539" y="292893"/>
                </a:lnTo>
                <a:lnTo>
                  <a:pt x="2903418" y="292893"/>
                </a:lnTo>
                <a:close/>
                <a:moveTo>
                  <a:pt x="7256572" y="292861"/>
                </a:moveTo>
                <a:lnTo>
                  <a:pt x="7256670" y="292893"/>
                </a:lnTo>
                <a:lnTo>
                  <a:pt x="7256549" y="292893"/>
                </a:lnTo>
                <a:close/>
                <a:moveTo>
                  <a:pt x="4026763" y="292861"/>
                </a:moveTo>
                <a:lnTo>
                  <a:pt x="4026861" y="292893"/>
                </a:lnTo>
                <a:lnTo>
                  <a:pt x="4026740" y="292893"/>
                </a:lnTo>
                <a:close/>
                <a:moveTo>
                  <a:pt x="1288611" y="292861"/>
                </a:moveTo>
                <a:lnTo>
                  <a:pt x="1288634" y="292893"/>
                </a:lnTo>
                <a:lnTo>
                  <a:pt x="1288513" y="292893"/>
                </a:lnTo>
                <a:close/>
                <a:moveTo>
                  <a:pt x="796350" y="292861"/>
                </a:moveTo>
                <a:lnTo>
                  <a:pt x="796448" y="292893"/>
                </a:lnTo>
                <a:lnTo>
                  <a:pt x="796327" y="292893"/>
                </a:lnTo>
                <a:close/>
                <a:moveTo>
                  <a:pt x="5641668" y="292861"/>
                </a:moveTo>
                <a:lnTo>
                  <a:pt x="5641766" y="292893"/>
                </a:lnTo>
                <a:lnTo>
                  <a:pt x="5641645" y="292893"/>
                </a:lnTo>
                <a:close/>
                <a:moveTo>
                  <a:pt x="8871476" y="292861"/>
                </a:moveTo>
                <a:lnTo>
                  <a:pt x="8871574" y="292893"/>
                </a:lnTo>
                <a:lnTo>
                  <a:pt x="8871453" y="292893"/>
                </a:lnTo>
                <a:close/>
                <a:moveTo>
                  <a:pt x="6134292" y="292741"/>
                </a:moveTo>
                <a:lnTo>
                  <a:pt x="6134315" y="292773"/>
                </a:lnTo>
                <a:lnTo>
                  <a:pt x="6134194" y="292773"/>
                </a:lnTo>
                <a:close/>
                <a:moveTo>
                  <a:pt x="7748955" y="292741"/>
                </a:moveTo>
                <a:lnTo>
                  <a:pt x="7748978" y="292773"/>
                </a:lnTo>
                <a:lnTo>
                  <a:pt x="7748857" y="292773"/>
                </a:lnTo>
                <a:close/>
                <a:moveTo>
                  <a:pt x="2411738" y="292620"/>
                </a:moveTo>
                <a:lnTo>
                  <a:pt x="2411836" y="292652"/>
                </a:lnTo>
                <a:lnTo>
                  <a:pt x="2411715" y="292652"/>
                </a:lnTo>
                <a:close/>
                <a:moveTo>
                  <a:pt x="9925604" y="216707"/>
                </a:moveTo>
                <a:lnTo>
                  <a:pt x="9780366" y="416484"/>
                </a:lnTo>
                <a:lnTo>
                  <a:pt x="9780366" y="569098"/>
                </a:lnTo>
                <a:lnTo>
                  <a:pt x="9925604" y="616261"/>
                </a:lnTo>
                <a:lnTo>
                  <a:pt x="10070841" y="569098"/>
                </a:lnTo>
                <a:lnTo>
                  <a:pt x="10070841" y="416484"/>
                </a:lnTo>
                <a:close/>
                <a:moveTo>
                  <a:pt x="8310578" y="216707"/>
                </a:moveTo>
                <a:lnTo>
                  <a:pt x="8165341" y="416484"/>
                </a:lnTo>
                <a:lnTo>
                  <a:pt x="8165341" y="569098"/>
                </a:lnTo>
                <a:lnTo>
                  <a:pt x="8310578" y="616261"/>
                </a:lnTo>
                <a:lnTo>
                  <a:pt x="8455815" y="569098"/>
                </a:lnTo>
                <a:lnTo>
                  <a:pt x="8455815" y="416484"/>
                </a:lnTo>
                <a:close/>
                <a:moveTo>
                  <a:pt x="6695916" y="216707"/>
                </a:moveTo>
                <a:lnTo>
                  <a:pt x="6550679" y="416484"/>
                </a:lnTo>
                <a:lnTo>
                  <a:pt x="6550679" y="569098"/>
                </a:lnTo>
                <a:lnTo>
                  <a:pt x="6695916" y="616261"/>
                </a:lnTo>
                <a:lnTo>
                  <a:pt x="6841154" y="569098"/>
                </a:lnTo>
                <a:lnTo>
                  <a:pt x="6841154" y="416484"/>
                </a:lnTo>
                <a:close/>
                <a:moveTo>
                  <a:pt x="5079560" y="216586"/>
                </a:moveTo>
                <a:lnTo>
                  <a:pt x="4934323" y="416363"/>
                </a:lnTo>
                <a:lnTo>
                  <a:pt x="4934323" y="568978"/>
                </a:lnTo>
                <a:lnTo>
                  <a:pt x="5079560" y="616140"/>
                </a:lnTo>
                <a:lnTo>
                  <a:pt x="5224798" y="568978"/>
                </a:lnTo>
                <a:lnTo>
                  <a:pt x="5224798" y="416363"/>
                </a:lnTo>
                <a:close/>
                <a:moveTo>
                  <a:pt x="3464656" y="216586"/>
                </a:moveTo>
                <a:lnTo>
                  <a:pt x="3319418" y="416363"/>
                </a:lnTo>
                <a:lnTo>
                  <a:pt x="3319418" y="568978"/>
                </a:lnTo>
                <a:lnTo>
                  <a:pt x="3464656" y="616140"/>
                </a:lnTo>
                <a:lnTo>
                  <a:pt x="3609893" y="568978"/>
                </a:lnTo>
                <a:lnTo>
                  <a:pt x="3609893" y="416363"/>
                </a:lnTo>
                <a:close/>
                <a:moveTo>
                  <a:pt x="1849751" y="216586"/>
                </a:moveTo>
                <a:lnTo>
                  <a:pt x="1704514" y="416363"/>
                </a:lnTo>
                <a:lnTo>
                  <a:pt x="1704514" y="568978"/>
                </a:lnTo>
                <a:lnTo>
                  <a:pt x="1849751" y="616140"/>
                </a:lnTo>
                <a:lnTo>
                  <a:pt x="1994989" y="568978"/>
                </a:lnTo>
                <a:lnTo>
                  <a:pt x="1994989" y="416363"/>
                </a:lnTo>
                <a:close/>
                <a:moveTo>
                  <a:pt x="234847" y="216586"/>
                </a:moveTo>
                <a:lnTo>
                  <a:pt x="89609" y="416363"/>
                </a:lnTo>
                <a:lnTo>
                  <a:pt x="89609" y="568978"/>
                </a:lnTo>
                <a:lnTo>
                  <a:pt x="234847" y="616140"/>
                </a:lnTo>
                <a:lnTo>
                  <a:pt x="380084" y="568978"/>
                </a:lnTo>
                <a:lnTo>
                  <a:pt x="380084" y="416363"/>
                </a:lnTo>
                <a:close/>
                <a:moveTo>
                  <a:pt x="8954291" y="178856"/>
                </a:moveTo>
                <a:lnTo>
                  <a:pt x="8871476" y="292861"/>
                </a:lnTo>
                <a:lnTo>
                  <a:pt x="8737463" y="249358"/>
                </a:lnTo>
                <a:lnTo>
                  <a:pt x="8820300" y="363396"/>
                </a:lnTo>
                <a:lnTo>
                  <a:pt x="8737463" y="477312"/>
                </a:lnTo>
                <a:lnTo>
                  <a:pt x="8871453" y="433777"/>
                </a:lnTo>
                <a:lnTo>
                  <a:pt x="8954291" y="547815"/>
                </a:lnTo>
                <a:lnTo>
                  <a:pt x="8954291" y="406810"/>
                </a:lnTo>
                <a:lnTo>
                  <a:pt x="9088402" y="363275"/>
                </a:lnTo>
                <a:lnTo>
                  <a:pt x="8954291" y="319740"/>
                </a:lnTo>
                <a:close/>
                <a:moveTo>
                  <a:pt x="7339386" y="178856"/>
                </a:moveTo>
                <a:lnTo>
                  <a:pt x="7256572" y="292861"/>
                </a:lnTo>
                <a:lnTo>
                  <a:pt x="7122558" y="249358"/>
                </a:lnTo>
                <a:lnTo>
                  <a:pt x="7205396" y="363396"/>
                </a:lnTo>
                <a:lnTo>
                  <a:pt x="7122558" y="477312"/>
                </a:lnTo>
                <a:lnTo>
                  <a:pt x="7256549" y="433777"/>
                </a:lnTo>
                <a:lnTo>
                  <a:pt x="7339386" y="547815"/>
                </a:lnTo>
                <a:lnTo>
                  <a:pt x="7339386" y="406810"/>
                </a:lnTo>
                <a:lnTo>
                  <a:pt x="7473498" y="363275"/>
                </a:lnTo>
                <a:lnTo>
                  <a:pt x="7339386" y="319740"/>
                </a:lnTo>
                <a:close/>
                <a:moveTo>
                  <a:pt x="5724482" y="178856"/>
                </a:moveTo>
                <a:lnTo>
                  <a:pt x="5641668" y="292861"/>
                </a:lnTo>
                <a:lnTo>
                  <a:pt x="5507654" y="249358"/>
                </a:lnTo>
                <a:lnTo>
                  <a:pt x="5590491" y="363396"/>
                </a:lnTo>
                <a:lnTo>
                  <a:pt x="5507654" y="477312"/>
                </a:lnTo>
                <a:lnTo>
                  <a:pt x="5641645" y="433777"/>
                </a:lnTo>
                <a:lnTo>
                  <a:pt x="5724482" y="547815"/>
                </a:lnTo>
                <a:lnTo>
                  <a:pt x="5724482" y="406810"/>
                </a:lnTo>
                <a:lnTo>
                  <a:pt x="5858594" y="363275"/>
                </a:lnTo>
                <a:lnTo>
                  <a:pt x="5724482" y="319740"/>
                </a:lnTo>
                <a:close/>
                <a:moveTo>
                  <a:pt x="4109577" y="178856"/>
                </a:moveTo>
                <a:lnTo>
                  <a:pt x="4026763" y="292861"/>
                </a:lnTo>
                <a:lnTo>
                  <a:pt x="3892749" y="249358"/>
                </a:lnTo>
                <a:lnTo>
                  <a:pt x="3975587" y="363396"/>
                </a:lnTo>
                <a:lnTo>
                  <a:pt x="3892749" y="477312"/>
                </a:lnTo>
                <a:lnTo>
                  <a:pt x="4026740" y="433777"/>
                </a:lnTo>
                <a:lnTo>
                  <a:pt x="4109577" y="547815"/>
                </a:lnTo>
                <a:lnTo>
                  <a:pt x="4109577" y="406810"/>
                </a:lnTo>
                <a:lnTo>
                  <a:pt x="4243690" y="363275"/>
                </a:lnTo>
                <a:lnTo>
                  <a:pt x="4109577" y="319740"/>
                </a:lnTo>
                <a:close/>
                <a:moveTo>
                  <a:pt x="2820701" y="178856"/>
                </a:moveTo>
                <a:lnTo>
                  <a:pt x="2820701" y="319740"/>
                </a:lnTo>
                <a:lnTo>
                  <a:pt x="2686590" y="363275"/>
                </a:lnTo>
                <a:lnTo>
                  <a:pt x="2820701" y="406810"/>
                </a:lnTo>
                <a:lnTo>
                  <a:pt x="2820701" y="547815"/>
                </a:lnTo>
                <a:lnTo>
                  <a:pt x="2903539" y="433777"/>
                </a:lnTo>
                <a:lnTo>
                  <a:pt x="3037530" y="477312"/>
                </a:lnTo>
                <a:lnTo>
                  <a:pt x="2954692" y="363396"/>
                </a:lnTo>
                <a:lnTo>
                  <a:pt x="3037530" y="249358"/>
                </a:lnTo>
                <a:lnTo>
                  <a:pt x="2903516" y="292861"/>
                </a:lnTo>
                <a:close/>
                <a:moveTo>
                  <a:pt x="1205797" y="178856"/>
                </a:moveTo>
                <a:lnTo>
                  <a:pt x="1205797" y="319740"/>
                </a:lnTo>
                <a:lnTo>
                  <a:pt x="1071806" y="363275"/>
                </a:lnTo>
                <a:lnTo>
                  <a:pt x="1205797" y="406810"/>
                </a:lnTo>
                <a:lnTo>
                  <a:pt x="1205797" y="547815"/>
                </a:lnTo>
                <a:lnTo>
                  <a:pt x="1288634" y="433777"/>
                </a:lnTo>
                <a:lnTo>
                  <a:pt x="1422625" y="477312"/>
                </a:lnTo>
                <a:lnTo>
                  <a:pt x="1339788" y="363396"/>
                </a:lnTo>
                <a:lnTo>
                  <a:pt x="1422625" y="249358"/>
                </a:lnTo>
                <a:lnTo>
                  <a:pt x="1288611" y="292861"/>
                </a:lnTo>
                <a:close/>
                <a:moveTo>
                  <a:pt x="879164" y="178856"/>
                </a:moveTo>
                <a:lnTo>
                  <a:pt x="796350" y="292861"/>
                </a:lnTo>
                <a:lnTo>
                  <a:pt x="662336" y="249358"/>
                </a:lnTo>
                <a:lnTo>
                  <a:pt x="745173" y="363396"/>
                </a:lnTo>
                <a:lnTo>
                  <a:pt x="662336" y="477312"/>
                </a:lnTo>
                <a:lnTo>
                  <a:pt x="796327" y="433777"/>
                </a:lnTo>
                <a:lnTo>
                  <a:pt x="879164" y="547815"/>
                </a:lnTo>
                <a:lnTo>
                  <a:pt x="879164" y="406810"/>
                </a:lnTo>
                <a:lnTo>
                  <a:pt x="1013276" y="363275"/>
                </a:lnTo>
                <a:lnTo>
                  <a:pt x="879164" y="319740"/>
                </a:lnTo>
                <a:close/>
                <a:moveTo>
                  <a:pt x="9281044" y="178735"/>
                </a:moveTo>
                <a:lnTo>
                  <a:pt x="9281044" y="319619"/>
                </a:lnTo>
                <a:lnTo>
                  <a:pt x="9146933" y="363154"/>
                </a:lnTo>
                <a:lnTo>
                  <a:pt x="9281044" y="406689"/>
                </a:lnTo>
                <a:lnTo>
                  <a:pt x="9281044" y="547694"/>
                </a:lnTo>
                <a:lnTo>
                  <a:pt x="9363882" y="433656"/>
                </a:lnTo>
                <a:lnTo>
                  <a:pt x="9497873" y="477191"/>
                </a:lnTo>
                <a:lnTo>
                  <a:pt x="9415035" y="363275"/>
                </a:lnTo>
                <a:lnTo>
                  <a:pt x="9497873" y="249238"/>
                </a:lnTo>
                <a:lnTo>
                  <a:pt x="9363882" y="292773"/>
                </a:lnTo>
                <a:close/>
                <a:moveTo>
                  <a:pt x="7666140" y="178735"/>
                </a:moveTo>
                <a:lnTo>
                  <a:pt x="7666140" y="319619"/>
                </a:lnTo>
                <a:lnTo>
                  <a:pt x="7532029" y="363154"/>
                </a:lnTo>
                <a:lnTo>
                  <a:pt x="7666140" y="406689"/>
                </a:lnTo>
                <a:lnTo>
                  <a:pt x="7666140" y="547694"/>
                </a:lnTo>
                <a:lnTo>
                  <a:pt x="7748978" y="433656"/>
                </a:lnTo>
                <a:lnTo>
                  <a:pt x="7882968" y="477191"/>
                </a:lnTo>
                <a:lnTo>
                  <a:pt x="7800131" y="363275"/>
                </a:lnTo>
                <a:lnTo>
                  <a:pt x="7882968" y="249238"/>
                </a:lnTo>
                <a:lnTo>
                  <a:pt x="7748955" y="292741"/>
                </a:lnTo>
                <a:close/>
                <a:moveTo>
                  <a:pt x="6051478" y="178735"/>
                </a:moveTo>
                <a:lnTo>
                  <a:pt x="6051478" y="319619"/>
                </a:lnTo>
                <a:lnTo>
                  <a:pt x="5917366" y="363154"/>
                </a:lnTo>
                <a:lnTo>
                  <a:pt x="6051478" y="406689"/>
                </a:lnTo>
                <a:lnTo>
                  <a:pt x="6051478" y="547694"/>
                </a:lnTo>
                <a:lnTo>
                  <a:pt x="6134315" y="433656"/>
                </a:lnTo>
                <a:lnTo>
                  <a:pt x="6268306" y="477191"/>
                </a:lnTo>
                <a:lnTo>
                  <a:pt x="6185469" y="363275"/>
                </a:lnTo>
                <a:lnTo>
                  <a:pt x="6268306" y="249238"/>
                </a:lnTo>
                <a:lnTo>
                  <a:pt x="6134292" y="292741"/>
                </a:lnTo>
                <a:close/>
                <a:moveTo>
                  <a:pt x="4436332" y="178735"/>
                </a:moveTo>
                <a:lnTo>
                  <a:pt x="4436332" y="319619"/>
                </a:lnTo>
                <a:lnTo>
                  <a:pt x="4302220" y="363154"/>
                </a:lnTo>
                <a:lnTo>
                  <a:pt x="4436332" y="406689"/>
                </a:lnTo>
                <a:lnTo>
                  <a:pt x="4436332" y="547694"/>
                </a:lnTo>
                <a:lnTo>
                  <a:pt x="4519169" y="433656"/>
                </a:lnTo>
                <a:lnTo>
                  <a:pt x="4653160" y="477191"/>
                </a:lnTo>
                <a:lnTo>
                  <a:pt x="4570322" y="363275"/>
                </a:lnTo>
                <a:lnTo>
                  <a:pt x="4653160" y="249238"/>
                </a:lnTo>
                <a:lnTo>
                  <a:pt x="4519169" y="292773"/>
                </a:lnTo>
                <a:close/>
                <a:moveTo>
                  <a:pt x="2494552" y="178614"/>
                </a:moveTo>
                <a:lnTo>
                  <a:pt x="2411738" y="292620"/>
                </a:lnTo>
                <a:lnTo>
                  <a:pt x="2277724" y="249117"/>
                </a:lnTo>
                <a:lnTo>
                  <a:pt x="2360561" y="363154"/>
                </a:lnTo>
                <a:lnTo>
                  <a:pt x="2277724" y="477070"/>
                </a:lnTo>
                <a:lnTo>
                  <a:pt x="2411715" y="433535"/>
                </a:lnTo>
                <a:lnTo>
                  <a:pt x="2494552" y="547573"/>
                </a:lnTo>
                <a:lnTo>
                  <a:pt x="2494552" y="406568"/>
                </a:lnTo>
                <a:lnTo>
                  <a:pt x="2628664" y="363033"/>
                </a:lnTo>
                <a:lnTo>
                  <a:pt x="2494552" y="319498"/>
                </a:lnTo>
                <a:close/>
                <a:moveTo>
                  <a:pt x="8472867" y="163619"/>
                </a:moveTo>
                <a:lnTo>
                  <a:pt x="8472867" y="410801"/>
                </a:lnTo>
                <a:lnTo>
                  <a:pt x="8562597" y="534270"/>
                </a:lnTo>
                <a:lnTo>
                  <a:pt x="8707714" y="487108"/>
                </a:lnTo>
                <a:lnTo>
                  <a:pt x="8797444" y="363638"/>
                </a:lnTo>
                <a:lnTo>
                  <a:pt x="8707714" y="240168"/>
                </a:lnTo>
                <a:lnTo>
                  <a:pt x="8707714" y="239926"/>
                </a:lnTo>
                <a:close/>
                <a:moveTo>
                  <a:pt x="6857962" y="163619"/>
                </a:moveTo>
                <a:lnTo>
                  <a:pt x="6857962" y="410801"/>
                </a:lnTo>
                <a:lnTo>
                  <a:pt x="6947693" y="534270"/>
                </a:lnTo>
                <a:lnTo>
                  <a:pt x="7092810" y="487108"/>
                </a:lnTo>
                <a:lnTo>
                  <a:pt x="7182540" y="363638"/>
                </a:lnTo>
                <a:lnTo>
                  <a:pt x="7092810" y="240168"/>
                </a:lnTo>
                <a:lnTo>
                  <a:pt x="7092810" y="239926"/>
                </a:lnTo>
                <a:close/>
                <a:moveTo>
                  <a:pt x="5243058" y="163619"/>
                </a:moveTo>
                <a:lnTo>
                  <a:pt x="5243058" y="410801"/>
                </a:lnTo>
                <a:lnTo>
                  <a:pt x="5332789" y="534270"/>
                </a:lnTo>
                <a:lnTo>
                  <a:pt x="5477905" y="487108"/>
                </a:lnTo>
                <a:lnTo>
                  <a:pt x="5567635" y="363638"/>
                </a:lnTo>
                <a:lnTo>
                  <a:pt x="5477905" y="240168"/>
                </a:lnTo>
                <a:lnTo>
                  <a:pt x="5477905" y="239926"/>
                </a:lnTo>
                <a:close/>
                <a:moveTo>
                  <a:pt x="3628154" y="163619"/>
                </a:moveTo>
                <a:lnTo>
                  <a:pt x="3628154" y="410801"/>
                </a:lnTo>
                <a:lnTo>
                  <a:pt x="3717884" y="534270"/>
                </a:lnTo>
                <a:lnTo>
                  <a:pt x="3863001" y="487108"/>
                </a:lnTo>
                <a:lnTo>
                  <a:pt x="3952731" y="363638"/>
                </a:lnTo>
                <a:lnTo>
                  <a:pt x="3863001" y="240168"/>
                </a:lnTo>
                <a:lnTo>
                  <a:pt x="3863001" y="239926"/>
                </a:lnTo>
                <a:close/>
                <a:moveTo>
                  <a:pt x="2013128" y="163619"/>
                </a:moveTo>
                <a:lnTo>
                  <a:pt x="2013128" y="410559"/>
                </a:lnTo>
                <a:lnTo>
                  <a:pt x="2102859" y="534029"/>
                </a:lnTo>
                <a:lnTo>
                  <a:pt x="2247975" y="486866"/>
                </a:lnTo>
                <a:lnTo>
                  <a:pt x="2337705" y="363396"/>
                </a:lnTo>
                <a:lnTo>
                  <a:pt x="2247975" y="239926"/>
                </a:lnTo>
                <a:lnTo>
                  <a:pt x="2248096" y="239926"/>
                </a:lnTo>
                <a:close/>
                <a:moveTo>
                  <a:pt x="398224" y="163619"/>
                </a:moveTo>
                <a:lnTo>
                  <a:pt x="398224" y="410559"/>
                </a:lnTo>
                <a:lnTo>
                  <a:pt x="487954" y="534029"/>
                </a:lnTo>
                <a:lnTo>
                  <a:pt x="633071" y="486866"/>
                </a:lnTo>
                <a:lnTo>
                  <a:pt x="722801" y="363396"/>
                </a:lnTo>
                <a:lnTo>
                  <a:pt x="633071" y="239926"/>
                </a:lnTo>
                <a:lnTo>
                  <a:pt x="633192" y="239926"/>
                </a:lnTo>
                <a:close/>
                <a:moveTo>
                  <a:pt x="3301641" y="163377"/>
                </a:moveTo>
                <a:lnTo>
                  <a:pt x="3066795" y="239684"/>
                </a:lnTo>
                <a:lnTo>
                  <a:pt x="2977064" y="363154"/>
                </a:lnTo>
                <a:cubicBezTo>
                  <a:pt x="2977064" y="363154"/>
                  <a:pt x="3066795" y="486745"/>
                  <a:pt x="3066795" y="486745"/>
                </a:cubicBezTo>
                <a:lnTo>
                  <a:pt x="3211911" y="533908"/>
                </a:lnTo>
                <a:lnTo>
                  <a:pt x="3301641" y="410438"/>
                </a:lnTo>
                <a:close/>
                <a:moveTo>
                  <a:pt x="1686858" y="163377"/>
                </a:moveTo>
                <a:lnTo>
                  <a:pt x="1451890" y="239684"/>
                </a:lnTo>
                <a:lnTo>
                  <a:pt x="1452011" y="239684"/>
                </a:lnTo>
                <a:lnTo>
                  <a:pt x="1362281" y="363154"/>
                </a:lnTo>
                <a:cubicBezTo>
                  <a:pt x="1362281" y="363154"/>
                  <a:pt x="1452011" y="486745"/>
                  <a:pt x="1452011" y="486745"/>
                </a:cubicBezTo>
                <a:lnTo>
                  <a:pt x="1597128" y="533908"/>
                </a:lnTo>
                <a:lnTo>
                  <a:pt x="1686858" y="410438"/>
                </a:lnTo>
                <a:close/>
                <a:moveTo>
                  <a:pt x="9761985" y="163256"/>
                </a:moveTo>
                <a:lnTo>
                  <a:pt x="9527138" y="239563"/>
                </a:lnTo>
                <a:lnTo>
                  <a:pt x="9437408" y="363033"/>
                </a:lnTo>
                <a:cubicBezTo>
                  <a:pt x="9437408" y="363033"/>
                  <a:pt x="9527138" y="486624"/>
                  <a:pt x="9527138" y="486624"/>
                </a:cubicBezTo>
                <a:lnTo>
                  <a:pt x="9672255" y="533787"/>
                </a:lnTo>
                <a:lnTo>
                  <a:pt x="9761985" y="410317"/>
                </a:lnTo>
                <a:close/>
                <a:moveTo>
                  <a:pt x="8147202" y="163256"/>
                </a:moveTo>
                <a:lnTo>
                  <a:pt x="7912234" y="239563"/>
                </a:lnTo>
                <a:lnTo>
                  <a:pt x="7912354" y="239563"/>
                </a:lnTo>
                <a:lnTo>
                  <a:pt x="7822624" y="363033"/>
                </a:lnTo>
                <a:cubicBezTo>
                  <a:pt x="7822624" y="363033"/>
                  <a:pt x="7912354" y="486624"/>
                  <a:pt x="7912354" y="486624"/>
                </a:cubicBezTo>
                <a:lnTo>
                  <a:pt x="8057471" y="533787"/>
                </a:lnTo>
                <a:lnTo>
                  <a:pt x="8147202" y="410317"/>
                </a:lnTo>
                <a:close/>
                <a:moveTo>
                  <a:pt x="6532539" y="163256"/>
                </a:moveTo>
                <a:lnTo>
                  <a:pt x="6297571" y="239563"/>
                </a:lnTo>
                <a:lnTo>
                  <a:pt x="6297813" y="239563"/>
                </a:lnTo>
                <a:lnTo>
                  <a:pt x="6208083" y="363033"/>
                </a:lnTo>
                <a:cubicBezTo>
                  <a:pt x="6208083" y="363033"/>
                  <a:pt x="6297692" y="486624"/>
                  <a:pt x="6297692" y="486624"/>
                </a:cubicBezTo>
                <a:lnTo>
                  <a:pt x="6442809" y="533787"/>
                </a:lnTo>
                <a:lnTo>
                  <a:pt x="6532539" y="410317"/>
                </a:lnTo>
                <a:close/>
                <a:moveTo>
                  <a:pt x="4917272" y="163256"/>
                </a:moveTo>
                <a:lnTo>
                  <a:pt x="4682425" y="239563"/>
                </a:lnTo>
                <a:lnTo>
                  <a:pt x="4592695" y="363033"/>
                </a:lnTo>
                <a:cubicBezTo>
                  <a:pt x="4592695" y="363033"/>
                  <a:pt x="4682425" y="486624"/>
                  <a:pt x="4682425" y="486624"/>
                </a:cubicBezTo>
                <a:lnTo>
                  <a:pt x="4827542" y="533787"/>
                </a:lnTo>
                <a:lnTo>
                  <a:pt x="4917272" y="410317"/>
                </a:lnTo>
                <a:close/>
                <a:moveTo>
                  <a:pt x="9987761" y="130847"/>
                </a:moveTo>
                <a:lnTo>
                  <a:pt x="9936608" y="201349"/>
                </a:lnTo>
                <a:lnTo>
                  <a:pt x="10070720" y="385889"/>
                </a:lnTo>
                <a:lnTo>
                  <a:pt x="10070720" y="157814"/>
                </a:lnTo>
                <a:lnTo>
                  <a:pt x="9987883" y="130847"/>
                </a:lnTo>
                <a:close/>
                <a:moveTo>
                  <a:pt x="8372979" y="130847"/>
                </a:moveTo>
                <a:lnTo>
                  <a:pt x="8321825" y="201349"/>
                </a:lnTo>
                <a:lnTo>
                  <a:pt x="8455815" y="385889"/>
                </a:lnTo>
                <a:lnTo>
                  <a:pt x="8455815" y="157814"/>
                </a:lnTo>
                <a:close/>
                <a:moveTo>
                  <a:pt x="6758195" y="130847"/>
                </a:moveTo>
                <a:lnTo>
                  <a:pt x="6707041" y="201349"/>
                </a:lnTo>
                <a:lnTo>
                  <a:pt x="6841154" y="385889"/>
                </a:lnTo>
                <a:lnTo>
                  <a:pt x="6841154" y="157814"/>
                </a:lnTo>
                <a:lnTo>
                  <a:pt x="6758316" y="130847"/>
                </a:lnTo>
                <a:close/>
                <a:moveTo>
                  <a:pt x="9863082" y="130726"/>
                </a:moveTo>
                <a:lnTo>
                  <a:pt x="9780245" y="157693"/>
                </a:lnTo>
                <a:lnTo>
                  <a:pt x="9780245" y="385889"/>
                </a:lnTo>
                <a:lnTo>
                  <a:pt x="9914357" y="201349"/>
                </a:lnTo>
                <a:lnTo>
                  <a:pt x="9863203" y="130847"/>
                </a:lnTo>
                <a:close/>
                <a:moveTo>
                  <a:pt x="8248178" y="130726"/>
                </a:moveTo>
                <a:lnTo>
                  <a:pt x="8165341" y="157693"/>
                </a:lnTo>
                <a:lnTo>
                  <a:pt x="8165341" y="385889"/>
                </a:lnTo>
                <a:lnTo>
                  <a:pt x="8299453" y="201349"/>
                </a:lnTo>
                <a:lnTo>
                  <a:pt x="8248299" y="130847"/>
                </a:lnTo>
                <a:close/>
                <a:moveTo>
                  <a:pt x="6633516" y="130726"/>
                </a:moveTo>
                <a:lnTo>
                  <a:pt x="6550679" y="157693"/>
                </a:lnTo>
                <a:lnTo>
                  <a:pt x="6550679" y="385889"/>
                </a:lnTo>
                <a:lnTo>
                  <a:pt x="6684791" y="201349"/>
                </a:lnTo>
                <a:lnTo>
                  <a:pt x="6633637" y="130847"/>
                </a:lnTo>
                <a:close/>
                <a:moveTo>
                  <a:pt x="5141840" y="130726"/>
                </a:moveTo>
                <a:lnTo>
                  <a:pt x="5090686" y="201228"/>
                </a:lnTo>
                <a:lnTo>
                  <a:pt x="5224798" y="385768"/>
                </a:lnTo>
                <a:lnTo>
                  <a:pt x="5224798" y="157693"/>
                </a:lnTo>
                <a:lnTo>
                  <a:pt x="5141961" y="130726"/>
                </a:lnTo>
                <a:close/>
                <a:moveTo>
                  <a:pt x="5017160" y="130726"/>
                </a:moveTo>
                <a:lnTo>
                  <a:pt x="4934323" y="157693"/>
                </a:lnTo>
                <a:lnTo>
                  <a:pt x="4934323" y="385768"/>
                </a:lnTo>
                <a:lnTo>
                  <a:pt x="5068435" y="201228"/>
                </a:lnTo>
                <a:lnTo>
                  <a:pt x="5017281" y="130726"/>
                </a:lnTo>
                <a:close/>
                <a:moveTo>
                  <a:pt x="3527056" y="130726"/>
                </a:moveTo>
                <a:lnTo>
                  <a:pt x="3475902" y="201228"/>
                </a:lnTo>
                <a:lnTo>
                  <a:pt x="3609893" y="385768"/>
                </a:lnTo>
                <a:lnTo>
                  <a:pt x="3609893" y="157693"/>
                </a:lnTo>
                <a:close/>
                <a:moveTo>
                  <a:pt x="3402256" y="130726"/>
                </a:moveTo>
                <a:lnTo>
                  <a:pt x="3319418" y="157693"/>
                </a:lnTo>
                <a:lnTo>
                  <a:pt x="3319418" y="385768"/>
                </a:lnTo>
                <a:lnTo>
                  <a:pt x="3453530" y="201228"/>
                </a:lnTo>
                <a:lnTo>
                  <a:pt x="3402377" y="130726"/>
                </a:lnTo>
                <a:close/>
                <a:moveTo>
                  <a:pt x="1912030" y="130726"/>
                </a:moveTo>
                <a:lnTo>
                  <a:pt x="1860877" y="201228"/>
                </a:lnTo>
                <a:lnTo>
                  <a:pt x="1994989" y="385768"/>
                </a:lnTo>
                <a:lnTo>
                  <a:pt x="1994989" y="157693"/>
                </a:lnTo>
                <a:lnTo>
                  <a:pt x="1912151" y="130726"/>
                </a:lnTo>
                <a:close/>
                <a:moveTo>
                  <a:pt x="1787351" y="130726"/>
                </a:moveTo>
                <a:lnTo>
                  <a:pt x="1704514" y="157693"/>
                </a:lnTo>
                <a:lnTo>
                  <a:pt x="1704514" y="385768"/>
                </a:lnTo>
                <a:lnTo>
                  <a:pt x="1838626" y="201228"/>
                </a:lnTo>
                <a:lnTo>
                  <a:pt x="1787472" y="130726"/>
                </a:lnTo>
                <a:close/>
                <a:moveTo>
                  <a:pt x="297126" y="130726"/>
                </a:moveTo>
                <a:lnTo>
                  <a:pt x="245972" y="201228"/>
                </a:lnTo>
                <a:lnTo>
                  <a:pt x="380084" y="385768"/>
                </a:lnTo>
                <a:lnTo>
                  <a:pt x="380084" y="157693"/>
                </a:lnTo>
                <a:lnTo>
                  <a:pt x="297247" y="130726"/>
                </a:lnTo>
                <a:close/>
                <a:moveTo>
                  <a:pt x="172447" y="130726"/>
                </a:moveTo>
                <a:lnTo>
                  <a:pt x="89609" y="157693"/>
                </a:lnTo>
                <a:lnTo>
                  <a:pt x="89609" y="385768"/>
                </a:lnTo>
                <a:lnTo>
                  <a:pt x="223721" y="201228"/>
                </a:lnTo>
                <a:lnTo>
                  <a:pt x="172568" y="130726"/>
                </a:lnTo>
                <a:close/>
                <a:moveTo>
                  <a:pt x="8555583" y="30595"/>
                </a:moveTo>
                <a:lnTo>
                  <a:pt x="8555677" y="30725"/>
                </a:lnTo>
                <a:lnTo>
                  <a:pt x="8472867" y="57563"/>
                </a:lnTo>
                <a:lnTo>
                  <a:pt x="8472867" y="144633"/>
                </a:lnTo>
                <a:lnTo>
                  <a:pt x="8689695" y="215135"/>
                </a:lnTo>
                <a:lnTo>
                  <a:pt x="8555677" y="30725"/>
                </a:lnTo>
                <a:lnTo>
                  <a:pt x="8555704" y="30716"/>
                </a:lnTo>
                <a:close/>
                <a:moveTo>
                  <a:pt x="6940679" y="30595"/>
                </a:moveTo>
                <a:lnTo>
                  <a:pt x="6940773" y="30725"/>
                </a:lnTo>
                <a:lnTo>
                  <a:pt x="6857962" y="57563"/>
                </a:lnTo>
                <a:lnTo>
                  <a:pt x="6857962" y="144633"/>
                </a:lnTo>
                <a:lnTo>
                  <a:pt x="7074791" y="215135"/>
                </a:lnTo>
                <a:lnTo>
                  <a:pt x="6940773" y="30725"/>
                </a:lnTo>
                <a:lnTo>
                  <a:pt x="6940800" y="30716"/>
                </a:lnTo>
                <a:close/>
                <a:moveTo>
                  <a:pt x="5325775" y="30595"/>
                </a:moveTo>
                <a:lnTo>
                  <a:pt x="5325870" y="30725"/>
                </a:lnTo>
                <a:lnTo>
                  <a:pt x="5243058" y="57563"/>
                </a:lnTo>
                <a:lnTo>
                  <a:pt x="5243058" y="144633"/>
                </a:lnTo>
                <a:lnTo>
                  <a:pt x="5459886" y="215135"/>
                </a:lnTo>
                <a:lnTo>
                  <a:pt x="5325870" y="30725"/>
                </a:lnTo>
                <a:lnTo>
                  <a:pt x="5325896" y="30716"/>
                </a:lnTo>
                <a:close/>
                <a:moveTo>
                  <a:pt x="3710870" y="30595"/>
                </a:moveTo>
                <a:lnTo>
                  <a:pt x="3710965" y="30725"/>
                </a:lnTo>
                <a:lnTo>
                  <a:pt x="3628154" y="57563"/>
                </a:lnTo>
                <a:lnTo>
                  <a:pt x="3628154" y="144633"/>
                </a:lnTo>
                <a:lnTo>
                  <a:pt x="3844982" y="215135"/>
                </a:lnTo>
                <a:lnTo>
                  <a:pt x="3710965" y="30725"/>
                </a:lnTo>
                <a:lnTo>
                  <a:pt x="3710991" y="30716"/>
                </a:lnTo>
                <a:close/>
                <a:moveTo>
                  <a:pt x="2095845" y="30595"/>
                </a:moveTo>
                <a:lnTo>
                  <a:pt x="2095939" y="30725"/>
                </a:lnTo>
                <a:lnTo>
                  <a:pt x="2013128" y="57563"/>
                </a:lnTo>
                <a:lnTo>
                  <a:pt x="2013128" y="144633"/>
                </a:lnTo>
                <a:lnTo>
                  <a:pt x="2229956" y="215135"/>
                </a:lnTo>
                <a:lnTo>
                  <a:pt x="2095939" y="30725"/>
                </a:lnTo>
                <a:lnTo>
                  <a:pt x="2095966" y="30716"/>
                </a:lnTo>
                <a:close/>
                <a:moveTo>
                  <a:pt x="480940" y="30595"/>
                </a:moveTo>
                <a:lnTo>
                  <a:pt x="481034" y="30725"/>
                </a:lnTo>
                <a:lnTo>
                  <a:pt x="398224" y="57563"/>
                </a:lnTo>
                <a:lnTo>
                  <a:pt x="398224" y="144633"/>
                </a:lnTo>
                <a:lnTo>
                  <a:pt x="615052" y="215135"/>
                </a:lnTo>
                <a:lnTo>
                  <a:pt x="481034" y="30725"/>
                </a:lnTo>
                <a:lnTo>
                  <a:pt x="481061" y="30716"/>
                </a:lnTo>
                <a:close/>
                <a:moveTo>
                  <a:pt x="3218683" y="30233"/>
                </a:moveTo>
                <a:lnTo>
                  <a:pt x="3084693" y="214772"/>
                </a:lnTo>
                <a:lnTo>
                  <a:pt x="3301641" y="144270"/>
                </a:lnTo>
                <a:lnTo>
                  <a:pt x="3301641" y="57200"/>
                </a:lnTo>
                <a:lnTo>
                  <a:pt x="3218804" y="30354"/>
                </a:lnTo>
                <a:close/>
                <a:moveTo>
                  <a:pt x="1603900" y="30233"/>
                </a:moveTo>
                <a:lnTo>
                  <a:pt x="1469788" y="214772"/>
                </a:lnTo>
                <a:lnTo>
                  <a:pt x="1686737" y="144270"/>
                </a:lnTo>
                <a:lnTo>
                  <a:pt x="1686737" y="57200"/>
                </a:lnTo>
                <a:lnTo>
                  <a:pt x="1603900" y="30354"/>
                </a:lnTo>
                <a:close/>
                <a:moveTo>
                  <a:pt x="9679148" y="30112"/>
                </a:moveTo>
                <a:lnTo>
                  <a:pt x="9545036" y="214651"/>
                </a:lnTo>
                <a:lnTo>
                  <a:pt x="9761985" y="144149"/>
                </a:lnTo>
                <a:lnTo>
                  <a:pt x="9761985" y="57079"/>
                </a:lnTo>
                <a:lnTo>
                  <a:pt x="9679148" y="30233"/>
                </a:lnTo>
                <a:close/>
                <a:moveTo>
                  <a:pt x="8064123" y="30112"/>
                </a:moveTo>
                <a:lnTo>
                  <a:pt x="7930132" y="214651"/>
                </a:lnTo>
                <a:lnTo>
                  <a:pt x="8147081" y="144149"/>
                </a:lnTo>
                <a:lnTo>
                  <a:pt x="8147081" y="57079"/>
                </a:lnTo>
                <a:lnTo>
                  <a:pt x="8064243" y="30233"/>
                </a:lnTo>
                <a:close/>
                <a:moveTo>
                  <a:pt x="6449581" y="30112"/>
                </a:moveTo>
                <a:lnTo>
                  <a:pt x="6315469" y="214651"/>
                </a:lnTo>
                <a:lnTo>
                  <a:pt x="6532418" y="144149"/>
                </a:lnTo>
                <a:lnTo>
                  <a:pt x="6532418" y="57079"/>
                </a:lnTo>
                <a:lnTo>
                  <a:pt x="6449581" y="30233"/>
                </a:lnTo>
                <a:close/>
                <a:moveTo>
                  <a:pt x="4834434" y="30112"/>
                </a:moveTo>
                <a:lnTo>
                  <a:pt x="4700323" y="214651"/>
                </a:lnTo>
                <a:lnTo>
                  <a:pt x="4917272" y="144149"/>
                </a:lnTo>
                <a:lnTo>
                  <a:pt x="4917272" y="57079"/>
                </a:lnTo>
                <a:lnTo>
                  <a:pt x="4834434" y="30233"/>
                </a:lnTo>
                <a:close/>
                <a:moveTo>
                  <a:pt x="2602180" y="0"/>
                </a:move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67747"/>
                </a:lnTo>
                <a:lnTo>
                  <a:pt x="10201440" y="6867747"/>
                </a:lnTo>
                <a:lnTo>
                  <a:pt x="10089101" y="6831237"/>
                </a:lnTo>
                <a:lnTo>
                  <a:pt x="10089101" y="6867747"/>
                </a:lnTo>
                <a:lnTo>
                  <a:pt x="10071083" y="6867747"/>
                </a:lnTo>
                <a:lnTo>
                  <a:pt x="10071083" y="6825553"/>
                </a:lnTo>
                <a:lnTo>
                  <a:pt x="9988246" y="6798586"/>
                </a:lnTo>
                <a:lnTo>
                  <a:pt x="9988125" y="6798586"/>
                </a:lnTo>
                <a:lnTo>
                  <a:pt x="9937945" y="6867747"/>
                </a:lnTo>
                <a:lnTo>
                  <a:pt x="9913560" y="6867747"/>
                </a:lnTo>
                <a:lnTo>
                  <a:pt x="9863203" y="6798344"/>
                </a:lnTo>
                <a:lnTo>
                  <a:pt x="9863082" y="6798344"/>
                </a:lnTo>
                <a:lnTo>
                  <a:pt x="9780245" y="6825312"/>
                </a:lnTo>
                <a:lnTo>
                  <a:pt x="9780245" y="6867747"/>
                </a:lnTo>
                <a:lnTo>
                  <a:pt x="9762348" y="6867747"/>
                </a:lnTo>
                <a:lnTo>
                  <a:pt x="9762348" y="6830874"/>
                </a:lnTo>
                <a:lnTo>
                  <a:pt x="9648865" y="6867747"/>
                </a:lnTo>
                <a:lnTo>
                  <a:pt x="9590089" y="6867747"/>
                </a:lnTo>
                <a:lnTo>
                  <a:pt x="9762348" y="6811768"/>
                </a:lnTo>
                <a:lnTo>
                  <a:pt x="9762348" y="6724698"/>
                </a:lnTo>
                <a:lnTo>
                  <a:pt x="9679510" y="6697851"/>
                </a:lnTo>
                <a:lnTo>
                  <a:pt x="9679510" y="6697730"/>
                </a:lnTo>
                <a:lnTo>
                  <a:pt x="9555953" y="6867747"/>
                </a:lnTo>
                <a:lnTo>
                  <a:pt x="9533371" y="6867747"/>
                </a:lnTo>
                <a:lnTo>
                  <a:pt x="9661008" y="6691925"/>
                </a:lnTo>
                <a:lnTo>
                  <a:pt x="9426161" y="6615618"/>
                </a:lnTo>
                <a:lnTo>
                  <a:pt x="9426161" y="6615739"/>
                </a:lnTo>
                <a:lnTo>
                  <a:pt x="9280924" y="6662902"/>
                </a:lnTo>
                <a:lnTo>
                  <a:pt x="9280924" y="6815516"/>
                </a:lnTo>
                <a:lnTo>
                  <a:pt x="9318882" y="6867747"/>
                </a:lnTo>
                <a:lnTo>
                  <a:pt x="9296408" y="6867747"/>
                </a:lnTo>
                <a:lnTo>
                  <a:pt x="9281044" y="6846596"/>
                </a:lnTo>
                <a:lnTo>
                  <a:pt x="9281044" y="6867747"/>
                </a:lnTo>
                <a:lnTo>
                  <a:pt x="9263147" y="6867747"/>
                </a:lnTo>
                <a:lnTo>
                  <a:pt x="9263147" y="6821442"/>
                </a:lnTo>
                <a:lnTo>
                  <a:pt x="9117909" y="6621665"/>
                </a:lnTo>
                <a:lnTo>
                  <a:pt x="9117909" y="6621544"/>
                </a:lnTo>
                <a:cubicBezTo>
                  <a:pt x="9117909" y="6621544"/>
                  <a:pt x="8972672" y="6821442"/>
                  <a:pt x="8972672" y="6821442"/>
                </a:cubicBezTo>
                <a:lnTo>
                  <a:pt x="8972672" y="6867747"/>
                </a:lnTo>
                <a:lnTo>
                  <a:pt x="8954291" y="6867747"/>
                </a:lnTo>
                <a:lnTo>
                  <a:pt x="8954291" y="6846233"/>
                </a:lnTo>
                <a:lnTo>
                  <a:pt x="8938663" y="6867747"/>
                </a:lnTo>
                <a:lnTo>
                  <a:pt x="8916421" y="6867747"/>
                </a:lnTo>
                <a:lnTo>
                  <a:pt x="8954291" y="6815638"/>
                </a:lnTo>
                <a:lnTo>
                  <a:pt x="8954291" y="6663023"/>
                </a:lnTo>
                <a:lnTo>
                  <a:pt x="8809053" y="6615860"/>
                </a:lnTo>
                <a:lnTo>
                  <a:pt x="8809053" y="6615739"/>
                </a:lnTo>
                <a:lnTo>
                  <a:pt x="8574086" y="6692046"/>
                </a:lnTo>
                <a:lnTo>
                  <a:pt x="8701742" y="6867747"/>
                </a:lnTo>
                <a:lnTo>
                  <a:pt x="8678877" y="6867747"/>
                </a:lnTo>
                <a:lnTo>
                  <a:pt x="8555677" y="6698223"/>
                </a:lnTo>
                <a:lnTo>
                  <a:pt x="8555704" y="6698214"/>
                </a:lnTo>
                <a:lnTo>
                  <a:pt x="8555583" y="6698093"/>
                </a:lnTo>
                <a:lnTo>
                  <a:pt x="8555677" y="6698223"/>
                </a:lnTo>
                <a:lnTo>
                  <a:pt x="8472867" y="6725060"/>
                </a:lnTo>
                <a:lnTo>
                  <a:pt x="8472867" y="6812130"/>
                </a:lnTo>
                <a:lnTo>
                  <a:pt x="8643914" y="6867747"/>
                </a:lnTo>
                <a:lnTo>
                  <a:pt x="8585232" y="6867747"/>
                </a:lnTo>
                <a:lnTo>
                  <a:pt x="8472867" y="6831237"/>
                </a:lnTo>
                <a:lnTo>
                  <a:pt x="8472867" y="6867747"/>
                </a:lnTo>
                <a:lnTo>
                  <a:pt x="8455815" y="6867747"/>
                </a:lnTo>
                <a:lnTo>
                  <a:pt x="8455815" y="6825553"/>
                </a:lnTo>
                <a:lnTo>
                  <a:pt x="8372979" y="6798586"/>
                </a:lnTo>
                <a:lnTo>
                  <a:pt x="8322799" y="6867747"/>
                </a:lnTo>
                <a:lnTo>
                  <a:pt x="8298656" y="6867747"/>
                </a:lnTo>
                <a:lnTo>
                  <a:pt x="8248299" y="6798344"/>
                </a:lnTo>
                <a:lnTo>
                  <a:pt x="8248178" y="6798344"/>
                </a:lnTo>
                <a:lnTo>
                  <a:pt x="8165341" y="6825312"/>
                </a:lnTo>
                <a:lnTo>
                  <a:pt x="8165341" y="6867747"/>
                </a:lnTo>
                <a:lnTo>
                  <a:pt x="8147564" y="6867747"/>
                </a:lnTo>
                <a:lnTo>
                  <a:pt x="8147564" y="6830874"/>
                </a:lnTo>
                <a:lnTo>
                  <a:pt x="8034024" y="6867747"/>
                </a:lnTo>
                <a:lnTo>
                  <a:pt x="7975185" y="6867747"/>
                </a:lnTo>
                <a:lnTo>
                  <a:pt x="8147443" y="6811768"/>
                </a:lnTo>
                <a:lnTo>
                  <a:pt x="8147443" y="6724698"/>
                </a:lnTo>
                <a:lnTo>
                  <a:pt x="8064606" y="6697851"/>
                </a:lnTo>
                <a:lnTo>
                  <a:pt x="8064485" y="6697730"/>
                </a:lnTo>
                <a:lnTo>
                  <a:pt x="7941039" y="6867747"/>
                </a:lnTo>
                <a:lnTo>
                  <a:pt x="7918466" y="6867747"/>
                </a:lnTo>
                <a:lnTo>
                  <a:pt x="8046103" y="6691925"/>
                </a:lnTo>
                <a:lnTo>
                  <a:pt x="7811257" y="6615618"/>
                </a:lnTo>
                <a:lnTo>
                  <a:pt x="7811257" y="6615739"/>
                </a:lnTo>
                <a:lnTo>
                  <a:pt x="7666019" y="6662902"/>
                </a:lnTo>
                <a:lnTo>
                  <a:pt x="7666019" y="6815516"/>
                </a:lnTo>
                <a:lnTo>
                  <a:pt x="7703978" y="6867747"/>
                </a:lnTo>
                <a:lnTo>
                  <a:pt x="7681505" y="6867747"/>
                </a:lnTo>
                <a:lnTo>
                  <a:pt x="7666140" y="6846596"/>
                </a:lnTo>
                <a:lnTo>
                  <a:pt x="7666140" y="6867747"/>
                </a:lnTo>
                <a:lnTo>
                  <a:pt x="7647880" y="6867747"/>
                </a:lnTo>
                <a:lnTo>
                  <a:pt x="7647880" y="6821442"/>
                </a:lnTo>
                <a:lnTo>
                  <a:pt x="7502642" y="6621665"/>
                </a:lnTo>
                <a:lnTo>
                  <a:pt x="7502642" y="6621544"/>
                </a:lnTo>
                <a:cubicBezTo>
                  <a:pt x="7502642" y="6621544"/>
                  <a:pt x="7357405" y="6821442"/>
                  <a:pt x="7357405" y="6821442"/>
                </a:cubicBezTo>
                <a:lnTo>
                  <a:pt x="7357405" y="6867747"/>
                </a:lnTo>
                <a:lnTo>
                  <a:pt x="7339386" y="6867747"/>
                </a:lnTo>
                <a:lnTo>
                  <a:pt x="7339386" y="6846233"/>
                </a:lnTo>
                <a:lnTo>
                  <a:pt x="7323758" y="6867747"/>
                </a:lnTo>
                <a:lnTo>
                  <a:pt x="7301517" y="6867747"/>
                </a:lnTo>
                <a:lnTo>
                  <a:pt x="7339386" y="6815638"/>
                </a:lnTo>
                <a:lnTo>
                  <a:pt x="7339386" y="6663023"/>
                </a:lnTo>
                <a:lnTo>
                  <a:pt x="7194149" y="6615860"/>
                </a:lnTo>
                <a:lnTo>
                  <a:pt x="7194149" y="6615739"/>
                </a:lnTo>
                <a:lnTo>
                  <a:pt x="6959181" y="6692046"/>
                </a:lnTo>
                <a:lnTo>
                  <a:pt x="7086838" y="6867747"/>
                </a:lnTo>
                <a:lnTo>
                  <a:pt x="7063973" y="6867747"/>
                </a:lnTo>
                <a:lnTo>
                  <a:pt x="6940773" y="6698223"/>
                </a:lnTo>
                <a:lnTo>
                  <a:pt x="6940800" y="6698214"/>
                </a:lnTo>
                <a:lnTo>
                  <a:pt x="6940679" y="6698093"/>
                </a:lnTo>
                <a:lnTo>
                  <a:pt x="6940773" y="6698223"/>
                </a:lnTo>
                <a:lnTo>
                  <a:pt x="6857962" y="6725060"/>
                </a:lnTo>
                <a:lnTo>
                  <a:pt x="6857962" y="6812130"/>
                </a:lnTo>
                <a:lnTo>
                  <a:pt x="7029010" y="6867747"/>
                </a:lnTo>
                <a:lnTo>
                  <a:pt x="6970328" y="6867747"/>
                </a:lnTo>
                <a:lnTo>
                  <a:pt x="6857962" y="6831237"/>
                </a:lnTo>
                <a:lnTo>
                  <a:pt x="6857962" y="6867747"/>
                </a:lnTo>
                <a:lnTo>
                  <a:pt x="6841154" y="6867747"/>
                </a:lnTo>
                <a:lnTo>
                  <a:pt x="6841154" y="6825553"/>
                </a:lnTo>
                <a:lnTo>
                  <a:pt x="6758316" y="6798586"/>
                </a:lnTo>
                <a:lnTo>
                  <a:pt x="6758195" y="6798586"/>
                </a:lnTo>
                <a:lnTo>
                  <a:pt x="6708015" y="6867747"/>
                </a:lnTo>
                <a:lnTo>
                  <a:pt x="6683994" y="6867747"/>
                </a:lnTo>
                <a:lnTo>
                  <a:pt x="6633637" y="6798344"/>
                </a:lnTo>
                <a:lnTo>
                  <a:pt x="6633516" y="6798344"/>
                </a:lnTo>
                <a:lnTo>
                  <a:pt x="6550679" y="6825312"/>
                </a:lnTo>
                <a:lnTo>
                  <a:pt x="6550679" y="6867747"/>
                </a:lnTo>
                <a:lnTo>
                  <a:pt x="6532901" y="6867747"/>
                </a:lnTo>
                <a:lnTo>
                  <a:pt x="6532901" y="6830874"/>
                </a:lnTo>
                <a:lnTo>
                  <a:pt x="6419361" y="6867747"/>
                </a:lnTo>
                <a:lnTo>
                  <a:pt x="6360523" y="6867747"/>
                </a:lnTo>
                <a:lnTo>
                  <a:pt x="6532781" y="6811768"/>
                </a:lnTo>
                <a:lnTo>
                  <a:pt x="6532781" y="6724698"/>
                </a:lnTo>
                <a:lnTo>
                  <a:pt x="6449943" y="6697851"/>
                </a:lnTo>
                <a:lnTo>
                  <a:pt x="6449943" y="6697730"/>
                </a:lnTo>
                <a:lnTo>
                  <a:pt x="6326387" y="6867747"/>
                </a:lnTo>
                <a:lnTo>
                  <a:pt x="6303925" y="6867747"/>
                </a:lnTo>
                <a:lnTo>
                  <a:pt x="6431562" y="6691925"/>
                </a:lnTo>
                <a:lnTo>
                  <a:pt x="6196594" y="6615618"/>
                </a:lnTo>
                <a:lnTo>
                  <a:pt x="6196715" y="6615739"/>
                </a:lnTo>
                <a:lnTo>
                  <a:pt x="6051478" y="6662902"/>
                </a:lnTo>
                <a:lnTo>
                  <a:pt x="6051478" y="6815516"/>
                </a:lnTo>
                <a:lnTo>
                  <a:pt x="6089436" y="6867747"/>
                </a:lnTo>
                <a:lnTo>
                  <a:pt x="6066842" y="6867747"/>
                </a:lnTo>
                <a:lnTo>
                  <a:pt x="6051478" y="6846596"/>
                </a:lnTo>
                <a:lnTo>
                  <a:pt x="6051478" y="6867747"/>
                </a:lnTo>
                <a:lnTo>
                  <a:pt x="6033338" y="6867747"/>
                </a:lnTo>
                <a:lnTo>
                  <a:pt x="6033338" y="6821442"/>
                </a:lnTo>
                <a:lnTo>
                  <a:pt x="5888101" y="6621665"/>
                </a:lnTo>
                <a:lnTo>
                  <a:pt x="5888101" y="6621544"/>
                </a:lnTo>
                <a:cubicBezTo>
                  <a:pt x="5888101" y="6621544"/>
                  <a:pt x="5742864" y="6821442"/>
                  <a:pt x="5742864" y="6821442"/>
                </a:cubicBezTo>
                <a:lnTo>
                  <a:pt x="5742864" y="6867747"/>
                </a:lnTo>
                <a:lnTo>
                  <a:pt x="5724482" y="6867747"/>
                </a:lnTo>
                <a:lnTo>
                  <a:pt x="5724482" y="6846233"/>
                </a:lnTo>
                <a:lnTo>
                  <a:pt x="5708854" y="6867747"/>
                </a:lnTo>
                <a:lnTo>
                  <a:pt x="5686613" y="6867747"/>
                </a:lnTo>
                <a:lnTo>
                  <a:pt x="5724482" y="6815638"/>
                </a:lnTo>
                <a:lnTo>
                  <a:pt x="5724482" y="6663023"/>
                </a:lnTo>
                <a:lnTo>
                  <a:pt x="5579245" y="6615860"/>
                </a:lnTo>
                <a:lnTo>
                  <a:pt x="5579245" y="6615739"/>
                </a:lnTo>
                <a:lnTo>
                  <a:pt x="5344277" y="6692046"/>
                </a:lnTo>
                <a:lnTo>
                  <a:pt x="5471933" y="6867747"/>
                </a:lnTo>
                <a:lnTo>
                  <a:pt x="5449068" y="6867747"/>
                </a:lnTo>
                <a:lnTo>
                  <a:pt x="5325869" y="6698223"/>
                </a:lnTo>
                <a:lnTo>
                  <a:pt x="5325896" y="6698214"/>
                </a:lnTo>
                <a:lnTo>
                  <a:pt x="5325775" y="6698093"/>
                </a:lnTo>
                <a:lnTo>
                  <a:pt x="5325869" y="6698223"/>
                </a:lnTo>
                <a:lnTo>
                  <a:pt x="5243058" y="6725060"/>
                </a:lnTo>
                <a:lnTo>
                  <a:pt x="5243058" y="6812130"/>
                </a:lnTo>
                <a:lnTo>
                  <a:pt x="5414105" y="6867747"/>
                </a:lnTo>
                <a:lnTo>
                  <a:pt x="5355423" y="6867747"/>
                </a:lnTo>
                <a:lnTo>
                  <a:pt x="5243058" y="6831237"/>
                </a:lnTo>
                <a:lnTo>
                  <a:pt x="5243058" y="6867747"/>
                </a:lnTo>
                <a:lnTo>
                  <a:pt x="5224798" y="6867747"/>
                </a:lnTo>
                <a:lnTo>
                  <a:pt x="5224798" y="6825433"/>
                </a:lnTo>
                <a:lnTo>
                  <a:pt x="5141961" y="6798465"/>
                </a:lnTo>
                <a:lnTo>
                  <a:pt x="5141840" y="6798465"/>
                </a:lnTo>
                <a:lnTo>
                  <a:pt x="5091572" y="6867747"/>
                </a:lnTo>
                <a:lnTo>
                  <a:pt x="5067726" y="6867747"/>
                </a:lnTo>
                <a:lnTo>
                  <a:pt x="5017281" y="6798224"/>
                </a:lnTo>
                <a:lnTo>
                  <a:pt x="5017160" y="6798224"/>
                </a:lnTo>
                <a:lnTo>
                  <a:pt x="4934323" y="6825191"/>
                </a:lnTo>
                <a:lnTo>
                  <a:pt x="4934323" y="6867747"/>
                </a:lnTo>
                <a:lnTo>
                  <a:pt x="4917634" y="6867747"/>
                </a:lnTo>
                <a:lnTo>
                  <a:pt x="4917634" y="6830874"/>
                </a:lnTo>
                <a:lnTo>
                  <a:pt x="4804152" y="6867747"/>
                </a:lnTo>
                <a:lnTo>
                  <a:pt x="4745376" y="6867747"/>
                </a:lnTo>
                <a:lnTo>
                  <a:pt x="4917634" y="6811768"/>
                </a:lnTo>
                <a:lnTo>
                  <a:pt x="4917634" y="6724698"/>
                </a:lnTo>
                <a:lnTo>
                  <a:pt x="4834797" y="6697851"/>
                </a:lnTo>
                <a:lnTo>
                  <a:pt x="4834797" y="6697730"/>
                </a:lnTo>
                <a:lnTo>
                  <a:pt x="4711240" y="6867747"/>
                </a:lnTo>
                <a:lnTo>
                  <a:pt x="4688657" y="6867747"/>
                </a:lnTo>
                <a:lnTo>
                  <a:pt x="4816295" y="6691925"/>
                </a:lnTo>
                <a:lnTo>
                  <a:pt x="4581448" y="6615618"/>
                </a:lnTo>
                <a:lnTo>
                  <a:pt x="4581448" y="6615739"/>
                </a:lnTo>
                <a:lnTo>
                  <a:pt x="4436211" y="6662902"/>
                </a:lnTo>
                <a:lnTo>
                  <a:pt x="4436211" y="6815516"/>
                </a:lnTo>
                <a:lnTo>
                  <a:pt x="4474169" y="6867747"/>
                </a:lnTo>
                <a:lnTo>
                  <a:pt x="4451697" y="6867747"/>
                </a:lnTo>
                <a:lnTo>
                  <a:pt x="4436332" y="6846596"/>
                </a:lnTo>
                <a:lnTo>
                  <a:pt x="4436332" y="6867747"/>
                </a:lnTo>
                <a:lnTo>
                  <a:pt x="4418434" y="6867747"/>
                </a:lnTo>
                <a:lnTo>
                  <a:pt x="4418434" y="6821442"/>
                </a:lnTo>
                <a:lnTo>
                  <a:pt x="4273196" y="6621665"/>
                </a:lnTo>
                <a:lnTo>
                  <a:pt x="4273196" y="6621544"/>
                </a:lnTo>
                <a:cubicBezTo>
                  <a:pt x="4273196" y="6621544"/>
                  <a:pt x="4127959" y="6821442"/>
                  <a:pt x="4127959" y="6821442"/>
                </a:cubicBezTo>
                <a:lnTo>
                  <a:pt x="4127959" y="6867747"/>
                </a:lnTo>
                <a:lnTo>
                  <a:pt x="4109577" y="6867747"/>
                </a:lnTo>
                <a:lnTo>
                  <a:pt x="4109577" y="6846233"/>
                </a:lnTo>
                <a:lnTo>
                  <a:pt x="4093949" y="6867747"/>
                </a:lnTo>
                <a:lnTo>
                  <a:pt x="4071708" y="6867747"/>
                </a:lnTo>
                <a:lnTo>
                  <a:pt x="4109577" y="6815638"/>
                </a:lnTo>
                <a:lnTo>
                  <a:pt x="4109577" y="6663023"/>
                </a:lnTo>
                <a:lnTo>
                  <a:pt x="3964340" y="6615860"/>
                </a:lnTo>
                <a:lnTo>
                  <a:pt x="3964340" y="6615739"/>
                </a:lnTo>
                <a:lnTo>
                  <a:pt x="3729373" y="6692046"/>
                </a:lnTo>
                <a:lnTo>
                  <a:pt x="3857029" y="6867747"/>
                </a:lnTo>
                <a:lnTo>
                  <a:pt x="3834164" y="6867747"/>
                </a:lnTo>
                <a:lnTo>
                  <a:pt x="3710964" y="6698223"/>
                </a:lnTo>
                <a:lnTo>
                  <a:pt x="3710991" y="6698214"/>
                </a:lnTo>
                <a:lnTo>
                  <a:pt x="3710870" y="6698093"/>
                </a:lnTo>
                <a:lnTo>
                  <a:pt x="3710964" y="6698223"/>
                </a:lnTo>
                <a:lnTo>
                  <a:pt x="3628154" y="6725060"/>
                </a:lnTo>
                <a:lnTo>
                  <a:pt x="3628154" y="6812130"/>
                </a:lnTo>
                <a:lnTo>
                  <a:pt x="3799201" y="6867747"/>
                </a:lnTo>
                <a:lnTo>
                  <a:pt x="3740519" y="6867747"/>
                </a:lnTo>
                <a:lnTo>
                  <a:pt x="3628154" y="6831237"/>
                </a:lnTo>
                <a:lnTo>
                  <a:pt x="3628154" y="6867747"/>
                </a:lnTo>
                <a:lnTo>
                  <a:pt x="3609893" y="6867747"/>
                </a:lnTo>
                <a:lnTo>
                  <a:pt x="3609893" y="6825433"/>
                </a:lnTo>
                <a:lnTo>
                  <a:pt x="3527056" y="6798465"/>
                </a:lnTo>
                <a:lnTo>
                  <a:pt x="3476788" y="6867747"/>
                </a:lnTo>
                <a:lnTo>
                  <a:pt x="3452821" y="6867747"/>
                </a:lnTo>
                <a:lnTo>
                  <a:pt x="3402377" y="6798224"/>
                </a:lnTo>
                <a:lnTo>
                  <a:pt x="3402256" y="6798224"/>
                </a:lnTo>
                <a:lnTo>
                  <a:pt x="3319418" y="6825191"/>
                </a:lnTo>
                <a:lnTo>
                  <a:pt x="3319418" y="6867747"/>
                </a:lnTo>
                <a:lnTo>
                  <a:pt x="3302004" y="6867747"/>
                </a:lnTo>
                <a:lnTo>
                  <a:pt x="3302004" y="6830995"/>
                </a:lnTo>
                <a:lnTo>
                  <a:pt x="3188895" y="6867747"/>
                </a:lnTo>
                <a:lnTo>
                  <a:pt x="3130118" y="6867747"/>
                </a:lnTo>
                <a:lnTo>
                  <a:pt x="3302004" y="6811889"/>
                </a:lnTo>
                <a:lnTo>
                  <a:pt x="3302004" y="6724819"/>
                </a:lnTo>
                <a:lnTo>
                  <a:pt x="3219167" y="6697972"/>
                </a:lnTo>
                <a:lnTo>
                  <a:pt x="3219046" y="6697851"/>
                </a:lnTo>
                <a:lnTo>
                  <a:pt x="3095688" y="6867747"/>
                </a:lnTo>
                <a:lnTo>
                  <a:pt x="3073115" y="6867747"/>
                </a:lnTo>
                <a:lnTo>
                  <a:pt x="3200665" y="6692046"/>
                </a:lnTo>
                <a:lnTo>
                  <a:pt x="2965818" y="6615739"/>
                </a:lnTo>
                <a:lnTo>
                  <a:pt x="2965818" y="6615860"/>
                </a:lnTo>
                <a:lnTo>
                  <a:pt x="2820581" y="6663023"/>
                </a:lnTo>
                <a:lnTo>
                  <a:pt x="2820581" y="6815638"/>
                </a:lnTo>
                <a:lnTo>
                  <a:pt x="2858451" y="6867747"/>
                </a:lnTo>
                <a:lnTo>
                  <a:pt x="2835978" y="6867747"/>
                </a:lnTo>
                <a:lnTo>
                  <a:pt x="2820701" y="6846716"/>
                </a:lnTo>
                <a:lnTo>
                  <a:pt x="2820701" y="6867747"/>
                </a:lnTo>
                <a:lnTo>
                  <a:pt x="2803046" y="6867747"/>
                </a:lnTo>
                <a:lnTo>
                  <a:pt x="2803046" y="6821200"/>
                </a:lnTo>
                <a:lnTo>
                  <a:pt x="2657808" y="6621423"/>
                </a:lnTo>
                <a:lnTo>
                  <a:pt x="2657808" y="6621302"/>
                </a:lnTo>
                <a:cubicBezTo>
                  <a:pt x="2657808" y="6621302"/>
                  <a:pt x="2512571" y="6821200"/>
                  <a:pt x="2512571" y="6821200"/>
                </a:cubicBezTo>
                <a:lnTo>
                  <a:pt x="2512571" y="6867747"/>
                </a:lnTo>
                <a:lnTo>
                  <a:pt x="2494552" y="6867747"/>
                </a:lnTo>
                <a:lnTo>
                  <a:pt x="2494552" y="6845990"/>
                </a:lnTo>
                <a:lnTo>
                  <a:pt x="2478748" y="6867747"/>
                </a:lnTo>
                <a:lnTo>
                  <a:pt x="2456507" y="6867747"/>
                </a:lnTo>
                <a:lnTo>
                  <a:pt x="2494552" y="6815395"/>
                </a:lnTo>
                <a:lnTo>
                  <a:pt x="2494552" y="6662781"/>
                </a:lnTo>
                <a:lnTo>
                  <a:pt x="2349315" y="6615618"/>
                </a:lnTo>
                <a:lnTo>
                  <a:pt x="2349315" y="6615497"/>
                </a:lnTo>
                <a:lnTo>
                  <a:pt x="2114347" y="6691804"/>
                </a:lnTo>
                <a:lnTo>
                  <a:pt x="2242181" y="6867747"/>
                </a:lnTo>
                <a:lnTo>
                  <a:pt x="2219138" y="6867747"/>
                </a:lnTo>
                <a:lnTo>
                  <a:pt x="2095939" y="6698223"/>
                </a:lnTo>
                <a:lnTo>
                  <a:pt x="2095966" y="6698214"/>
                </a:lnTo>
                <a:lnTo>
                  <a:pt x="2095845" y="6698093"/>
                </a:lnTo>
                <a:lnTo>
                  <a:pt x="2095939" y="6698223"/>
                </a:lnTo>
                <a:lnTo>
                  <a:pt x="2013128" y="6725060"/>
                </a:lnTo>
                <a:lnTo>
                  <a:pt x="2013128" y="6812130"/>
                </a:lnTo>
                <a:lnTo>
                  <a:pt x="2184175" y="6867747"/>
                </a:lnTo>
                <a:lnTo>
                  <a:pt x="2126297" y="6867747"/>
                </a:lnTo>
                <a:lnTo>
                  <a:pt x="2013128" y="6830995"/>
                </a:lnTo>
                <a:lnTo>
                  <a:pt x="2013128" y="6867747"/>
                </a:lnTo>
                <a:lnTo>
                  <a:pt x="1994989" y="6867747"/>
                </a:lnTo>
                <a:lnTo>
                  <a:pt x="1994989" y="6825433"/>
                </a:lnTo>
                <a:lnTo>
                  <a:pt x="1912151" y="6798465"/>
                </a:lnTo>
                <a:lnTo>
                  <a:pt x="1912030" y="6798465"/>
                </a:lnTo>
                <a:lnTo>
                  <a:pt x="1861763" y="6867747"/>
                </a:lnTo>
                <a:lnTo>
                  <a:pt x="1837917" y="6867747"/>
                </a:lnTo>
                <a:lnTo>
                  <a:pt x="1787472" y="6798224"/>
                </a:lnTo>
                <a:lnTo>
                  <a:pt x="1787351" y="6798224"/>
                </a:lnTo>
                <a:lnTo>
                  <a:pt x="1704514" y="6825191"/>
                </a:lnTo>
                <a:lnTo>
                  <a:pt x="1704514" y="6867747"/>
                </a:lnTo>
                <a:lnTo>
                  <a:pt x="1687221" y="6867747"/>
                </a:lnTo>
                <a:lnTo>
                  <a:pt x="1687221" y="6830995"/>
                </a:lnTo>
                <a:lnTo>
                  <a:pt x="1574053" y="6867747"/>
                </a:lnTo>
                <a:lnTo>
                  <a:pt x="1515214" y="6867747"/>
                </a:lnTo>
                <a:lnTo>
                  <a:pt x="1687100" y="6811889"/>
                </a:lnTo>
                <a:lnTo>
                  <a:pt x="1687100" y="6724819"/>
                </a:lnTo>
                <a:lnTo>
                  <a:pt x="1604263" y="6697972"/>
                </a:lnTo>
                <a:lnTo>
                  <a:pt x="1604263" y="6697851"/>
                </a:lnTo>
                <a:lnTo>
                  <a:pt x="1480794" y="6867747"/>
                </a:lnTo>
                <a:lnTo>
                  <a:pt x="1458332" y="6867747"/>
                </a:lnTo>
                <a:lnTo>
                  <a:pt x="1585881" y="6692046"/>
                </a:lnTo>
                <a:lnTo>
                  <a:pt x="1350913" y="6615739"/>
                </a:lnTo>
                <a:lnTo>
                  <a:pt x="1351034" y="6615860"/>
                </a:lnTo>
                <a:lnTo>
                  <a:pt x="1205797" y="6663023"/>
                </a:lnTo>
                <a:lnTo>
                  <a:pt x="1205797" y="6815638"/>
                </a:lnTo>
                <a:lnTo>
                  <a:pt x="1243667" y="6867747"/>
                </a:lnTo>
                <a:lnTo>
                  <a:pt x="1221074" y="6867747"/>
                </a:lnTo>
                <a:lnTo>
                  <a:pt x="1205797" y="6846716"/>
                </a:lnTo>
                <a:lnTo>
                  <a:pt x="1205797" y="6867747"/>
                </a:lnTo>
                <a:lnTo>
                  <a:pt x="1187657" y="6867747"/>
                </a:lnTo>
                <a:lnTo>
                  <a:pt x="1187657" y="6821442"/>
                </a:lnTo>
                <a:lnTo>
                  <a:pt x="1042420" y="6621665"/>
                </a:lnTo>
                <a:lnTo>
                  <a:pt x="1042420" y="6621544"/>
                </a:lnTo>
                <a:cubicBezTo>
                  <a:pt x="1042420" y="6621544"/>
                  <a:pt x="897183" y="6821442"/>
                  <a:pt x="897183" y="6821442"/>
                </a:cubicBezTo>
                <a:lnTo>
                  <a:pt x="897183" y="6867747"/>
                </a:lnTo>
                <a:lnTo>
                  <a:pt x="879164" y="6867747"/>
                </a:lnTo>
                <a:lnTo>
                  <a:pt x="879164" y="6846233"/>
                </a:lnTo>
                <a:lnTo>
                  <a:pt x="863536" y="6867747"/>
                </a:lnTo>
                <a:lnTo>
                  <a:pt x="841602" y="6867747"/>
                </a:lnTo>
                <a:lnTo>
                  <a:pt x="879648" y="6815395"/>
                </a:lnTo>
                <a:lnTo>
                  <a:pt x="879648" y="6662781"/>
                </a:lnTo>
                <a:lnTo>
                  <a:pt x="734410" y="6615618"/>
                </a:lnTo>
                <a:lnTo>
                  <a:pt x="734410" y="6615497"/>
                </a:lnTo>
                <a:lnTo>
                  <a:pt x="499443" y="6691804"/>
                </a:lnTo>
                <a:lnTo>
                  <a:pt x="627276" y="6867747"/>
                </a:lnTo>
                <a:lnTo>
                  <a:pt x="604234" y="6867747"/>
                </a:lnTo>
                <a:lnTo>
                  <a:pt x="481034" y="6698223"/>
                </a:lnTo>
                <a:lnTo>
                  <a:pt x="481061" y="6698214"/>
                </a:lnTo>
                <a:lnTo>
                  <a:pt x="480940" y="6698093"/>
                </a:lnTo>
                <a:lnTo>
                  <a:pt x="481034" y="6698223"/>
                </a:lnTo>
                <a:lnTo>
                  <a:pt x="398224" y="6725060"/>
                </a:lnTo>
                <a:lnTo>
                  <a:pt x="398224" y="6812130"/>
                </a:lnTo>
                <a:lnTo>
                  <a:pt x="569271" y="6867747"/>
                </a:lnTo>
                <a:lnTo>
                  <a:pt x="511392" y="6867747"/>
                </a:lnTo>
                <a:lnTo>
                  <a:pt x="398224" y="6830995"/>
                </a:lnTo>
                <a:lnTo>
                  <a:pt x="398224" y="6867747"/>
                </a:lnTo>
                <a:lnTo>
                  <a:pt x="380084" y="6867747"/>
                </a:lnTo>
                <a:lnTo>
                  <a:pt x="380084" y="6825433"/>
                </a:lnTo>
                <a:lnTo>
                  <a:pt x="297247" y="6798465"/>
                </a:lnTo>
                <a:lnTo>
                  <a:pt x="297126" y="6798465"/>
                </a:lnTo>
                <a:lnTo>
                  <a:pt x="246858" y="6867747"/>
                </a:lnTo>
                <a:lnTo>
                  <a:pt x="223099" y="6867747"/>
                </a:lnTo>
                <a:lnTo>
                  <a:pt x="172568" y="6798102"/>
                </a:lnTo>
                <a:lnTo>
                  <a:pt x="172447" y="6798102"/>
                </a:lnTo>
                <a:lnTo>
                  <a:pt x="89609" y="6825070"/>
                </a:lnTo>
                <a:lnTo>
                  <a:pt x="89609" y="6867747"/>
                </a:lnTo>
                <a:lnTo>
                  <a:pt x="71712" y="6867747"/>
                </a:lnTo>
                <a:lnTo>
                  <a:pt x="71712" y="6831963"/>
                </a:lnTo>
                <a:lnTo>
                  <a:pt x="0" y="6855302"/>
                </a:lnTo>
                <a:lnTo>
                  <a:pt x="0" y="6836316"/>
                </a:lnTo>
                <a:lnTo>
                  <a:pt x="71712" y="6812977"/>
                </a:lnTo>
                <a:lnTo>
                  <a:pt x="71712" y="6725907"/>
                </a:lnTo>
                <a:lnTo>
                  <a:pt x="0" y="6702567"/>
                </a:lnTo>
                <a:lnTo>
                  <a:pt x="0" y="6683581"/>
                </a:lnTo>
                <a:lnTo>
                  <a:pt x="89730" y="6712726"/>
                </a:lnTo>
                <a:lnTo>
                  <a:pt x="89730" y="6807051"/>
                </a:lnTo>
                <a:lnTo>
                  <a:pt x="179461" y="6777907"/>
                </a:lnTo>
                <a:lnTo>
                  <a:pt x="234968" y="6854214"/>
                </a:lnTo>
                <a:lnTo>
                  <a:pt x="290475" y="6777907"/>
                </a:lnTo>
                <a:lnTo>
                  <a:pt x="380205" y="6807051"/>
                </a:lnTo>
                <a:lnTo>
                  <a:pt x="380205" y="6712726"/>
                </a:lnTo>
                <a:lnTo>
                  <a:pt x="469936" y="6683581"/>
                </a:lnTo>
                <a:lnTo>
                  <a:pt x="414428" y="6607274"/>
                </a:lnTo>
                <a:lnTo>
                  <a:pt x="469936" y="6530967"/>
                </a:lnTo>
                <a:lnTo>
                  <a:pt x="380205" y="6501823"/>
                </a:lnTo>
                <a:lnTo>
                  <a:pt x="380205" y="6407497"/>
                </a:lnTo>
                <a:lnTo>
                  <a:pt x="290475" y="6436641"/>
                </a:lnTo>
                <a:lnTo>
                  <a:pt x="234968" y="6360334"/>
                </a:lnTo>
                <a:lnTo>
                  <a:pt x="179461" y="6436641"/>
                </a:lnTo>
                <a:lnTo>
                  <a:pt x="89730" y="6407497"/>
                </a:lnTo>
                <a:lnTo>
                  <a:pt x="89730" y="6501823"/>
                </a:lnTo>
                <a:lnTo>
                  <a:pt x="0" y="6530967"/>
                </a:lnTo>
                <a:lnTo>
                  <a:pt x="0" y="6511981"/>
                </a:lnTo>
                <a:lnTo>
                  <a:pt x="71712" y="6488641"/>
                </a:lnTo>
                <a:lnTo>
                  <a:pt x="71712" y="6401571"/>
                </a:lnTo>
                <a:lnTo>
                  <a:pt x="0" y="6378232"/>
                </a:lnTo>
                <a:lnTo>
                  <a:pt x="0" y="6359246"/>
                </a:lnTo>
                <a:lnTo>
                  <a:pt x="71712" y="6382586"/>
                </a:lnTo>
                <a:lnTo>
                  <a:pt x="71712" y="6135525"/>
                </a:lnTo>
                <a:lnTo>
                  <a:pt x="0" y="6036846"/>
                </a:lnTo>
                <a:lnTo>
                  <a:pt x="0" y="6006129"/>
                </a:lnTo>
                <a:lnTo>
                  <a:pt x="71712" y="6104808"/>
                </a:lnTo>
                <a:lnTo>
                  <a:pt x="71712" y="5963924"/>
                </a:lnTo>
                <a:lnTo>
                  <a:pt x="205824" y="5920389"/>
                </a:lnTo>
                <a:lnTo>
                  <a:pt x="71712" y="5876854"/>
                </a:lnTo>
                <a:lnTo>
                  <a:pt x="71712" y="5735971"/>
                </a:lnTo>
                <a:lnTo>
                  <a:pt x="0" y="5834650"/>
                </a:lnTo>
                <a:lnTo>
                  <a:pt x="0" y="5803933"/>
                </a:lnTo>
                <a:lnTo>
                  <a:pt x="71712" y="5705254"/>
                </a:lnTo>
                <a:lnTo>
                  <a:pt x="71712" y="5552640"/>
                </a:lnTo>
                <a:lnTo>
                  <a:pt x="0" y="5529301"/>
                </a:lnTo>
                <a:lnTo>
                  <a:pt x="0" y="5510314"/>
                </a:lnTo>
                <a:lnTo>
                  <a:pt x="89730" y="5539459"/>
                </a:lnTo>
                <a:lnTo>
                  <a:pt x="89730" y="5680343"/>
                </a:lnTo>
                <a:lnTo>
                  <a:pt x="223842" y="5495803"/>
                </a:lnTo>
                <a:lnTo>
                  <a:pt x="89730" y="5311384"/>
                </a:lnTo>
                <a:lnTo>
                  <a:pt x="89730" y="5452268"/>
                </a:lnTo>
                <a:lnTo>
                  <a:pt x="0" y="5481412"/>
                </a:lnTo>
                <a:lnTo>
                  <a:pt x="0" y="5462426"/>
                </a:lnTo>
                <a:lnTo>
                  <a:pt x="71712" y="5439087"/>
                </a:lnTo>
                <a:lnTo>
                  <a:pt x="71712" y="5286473"/>
                </a:lnTo>
                <a:lnTo>
                  <a:pt x="0" y="5187793"/>
                </a:lnTo>
                <a:lnTo>
                  <a:pt x="0" y="5157077"/>
                </a:lnTo>
                <a:lnTo>
                  <a:pt x="71712" y="5255756"/>
                </a:lnTo>
                <a:lnTo>
                  <a:pt x="71712" y="5114872"/>
                </a:lnTo>
                <a:lnTo>
                  <a:pt x="205824" y="5071337"/>
                </a:lnTo>
                <a:lnTo>
                  <a:pt x="71712" y="5027802"/>
                </a:lnTo>
                <a:lnTo>
                  <a:pt x="71712" y="4886918"/>
                </a:lnTo>
                <a:lnTo>
                  <a:pt x="0" y="4985598"/>
                </a:lnTo>
                <a:lnTo>
                  <a:pt x="0" y="4954881"/>
                </a:lnTo>
                <a:lnTo>
                  <a:pt x="71712" y="4856202"/>
                </a:lnTo>
                <a:lnTo>
                  <a:pt x="71712" y="4609141"/>
                </a:lnTo>
                <a:lnTo>
                  <a:pt x="0" y="4632481"/>
                </a:lnTo>
                <a:lnTo>
                  <a:pt x="0" y="4613495"/>
                </a:lnTo>
                <a:lnTo>
                  <a:pt x="71712" y="4590155"/>
                </a:lnTo>
                <a:lnTo>
                  <a:pt x="71712" y="4503085"/>
                </a:lnTo>
                <a:lnTo>
                  <a:pt x="0" y="4479746"/>
                </a:lnTo>
                <a:lnTo>
                  <a:pt x="0" y="4460759"/>
                </a:lnTo>
                <a:lnTo>
                  <a:pt x="89730" y="4489904"/>
                </a:lnTo>
                <a:lnTo>
                  <a:pt x="89730" y="4584230"/>
                </a:lnTo>
                <a:lnTo>
                  <a:pt x="179461" y="4555085"/>
                </a:lnTo>
                <a:lnTo>
                  <a:pt x="234968" y="4631392"/>
                </a:lnTo>
                <a:lnTo>
                  <a:pt x="290475" y="4555085"/>
                </a:lnTo>
                <a:lnTo>
                  <a:pt x="380205" y="4584230"/>
                </a:lnTo>
                <a:lnTo>
                  <a:pt x="380205" y="4489904"/>
                </a:lnTo>
                <a:lnTo>
                  <a:pt x="469936" y="4460759"/>
                </a:lnTo>
                <a:lnTo>
                  <a:pt x="414428" y="4384452"/>
                </a:lnTo>
                <a:lnTo>
                  <a:pt x="469936" y="4308145"/>
                </a:lnTo>
                <a:lnTo>
                  <a:pt x="380205" y="4279001"/>
                </a:lnTo>
                <a:lnTo>
                  <a:pt x="380205" y="4184675"/>
                </a:lnTo>
                <a:lnTo>
                  <a:pt x="290475" y="4213820"/>
                </a:lnTo>
                <a:lnTo>
                  <a:pt x="234968" y="4137513"/>
                </a:lnTo>
                <a:lnTo>
                  <a:pt x="179461" y="4213820"/>
                </a:lnTo>
                <a:lnTo>
                  <a:pt x="89730" y="4184675"/>
                </a:lnTo>
                <a:lnTo>
                  <a:pt x="89730" y="4279001"/>
                </a:lnTo>
                <a:lnTo>
                  <a:pt x="0" y="4308145"/>
                </a:lnTo>
                <a:lnTo>
                  <a:pt x="0" y="4289160"/>
                </a:lnTo>
                <a:lnTo>
                  <a:pt x="71712" y="4265941"/>
                </a:lnTo>
                <a:lnTo>
                  <a:pt x="71712" y="4178871"/>
                </a:lnTo>
                <a:lnTo>
                  <a:pt x="0" y="4155531"/>
                </a:lnTo>
                <a:lnTo>
                  <a:pt x="0" y="4136545"/>
                </a:lnTo>
                <a:lnTo>
                  <a:pt x="71712" y="4159885"/>
                </a:lnTo>
                <a:lnTo>
                  <a:pt x="71712" y="3912824"/>
                </a:lnTo>
                <a:lnTo>
                  <a:pt x="0" y="3814145"/>
                </a:lnTo>
                <a:lnTo>
                  <a:pt x="0" y="3783428"/>
                </a:lnTo>
                <a:lnTo>
                  <a:pt x="71712" y="3882108"/>
                </a:lnTo>
                <a:lnTo>
                  <a:pt x="71712" y="3741103"/>
                </a:lnTo>
                <a:lnTo>
                  <a:pt x="205824" y="3697568"/>
                </a:lnTo>
                <a:lnTo>
                  <a:pt x="71712" y="3654033"/>
                </a:lnTo>
                <a:lnTo>
                  <a:pt x="71712" y="3513149"/>
                </a:lnTo>
                <a:lnTo>
                  <a:pt x="0" y="3611828"/>
                </a:lnTo>
                <a:lnTo>
                  <a:pt x="0" y="3581112"/>
                </a:lnTo>
                <a:lnTo>
                  <a:pt x="71712" y="3482433"/>
                </a:lnTo>
                <a:lnTo>
                  <a:pt x="71712" y="3329818"/>
                </a:lnTo>
                <a:lnTo>
                  <a:pt x="0" y="3306479"/>
                </a:lnTo>
                <a:lnTo>
                  <a:pt x="0" y="3287493"/>
                </a:lnTo>
                <a:lnTo>
                  <a:pt x="89730" y="3316637"/>
                </a:lnTo>
                <a:lnTo>
                  <a:pt x="89730" y="3457521"/>
                </a:lnTo>
                <a:lnTo>
                  <a:pt x="223842" y="3272981"/>
                </a:lnTo>
                <a:lnTo>
                  <a:pt x="89730" y="3088683"/>
                </a:lnTo>
                <a:lnTo>
                  <a:pt x="89730" y="3229567"/>
                </a:lnTo>
                <a:lnTo>
                  <a:pt x="0" y="3258711"/>
                </a:lnTo>
                <a:lnTo>
                  <a:pt x="0" y="3239726"/>
                </a:lnTo>
                <a:lnTo>
                  <a:pt x="71712" y="3216386"/>
                </a:lnTo>
                <a:lnTo>
                  <a:pt x="71712" y="3063772"/>
                </a:lnTo>
                <a:lnTo>
                  <a:pt x="0" y="2965092"/>
                </a:lnTo>
                <a:lnTo>
                  <a:pt x="0" y="2934376"/>
                </a:lnTo>
                <a:lnTo>
                  <a:pt x="71712" y="3033055"/>
                </a:lnTo>
                <a:lnTo>
                  <a:pt x="71712" y="2892171"/>
                </a:lnTo>
                <a:lnTo>
                  <a:pt x="205824" y="2848637"/>
                </a:lnTo>
                <a:lnTo>
                  <a:pt x="71712" y="2805101"/>
                </a:lnTo>
                <a:lnTo>
                  <a:pt x="71712" y="2664097"/>
                </a:lnTo>
                <a:lnTo>
                  <a:pt x="0" y="2762776"/>
                </a:lnTo>
                <a:lnTo>
                  <a:pt x="0" y="2732060"/>
                </a:lnTo>
                <a:lnTo>
                  <a:pt x="71712" y="2633380"/>
                </a:lnTo>
                <a:lnTo>
                  <a:pt x="71712" y="2386320"/>
                </a:lnTo>
                <a:lnTo>
                  <a:pt x="0" y="2409659"/>
                </a:lnTo>
                <a:lnTo>
                  <a:pt x="0" y="2390673"/>
                </a:lnTo>
                <a:lnTo>
                  <a:pt x="71712" y="2367333"/>
                </a:lnTo>
                <a:lnTo>
                  <a:pt x="71712" y="2280264"/>
                </a:lnTo>
                <a:lnTo>
                  <a:pt x="0" y="2257045"/>
                </a:lnTo>
                <a:lnTo>
                  <a:pt x="0" y="2238059"/>
                </a:lnTo>
                <a:lnTo>
                  <a:pt x="89730" y="2267203"/>
                </a:lnTo>
                <a:lnTo>
                  <a:pt x="89730" y="2361529"/>
                </a:lnTo>
                <a:lnTo>
                  <a:pt x="179461" y="2332385"/>
                </a:lnTo>
                <a:lnTo>
                  <a:pt x="234968" y="2408692"/>
                </a:lnTo>
                <a:lnTo>
                  <a:pt x="290475" y="2332385"/>
                </a:lnTo>
                <a:lnTo>
                  <a:pt x="380205" y="2361529"/>
                </a:lnTo>
                <a:lnTo>
                  <a:pt x="380205" y="2267203"/>
                </a:lnTo>
                <a:lnTo>
                  <a:pt x="469936" y="2238059"/>
                </a:lnTo>
                <a:lnTo>
                  <a:pt x="414428" y="2161752"/>
                </a:lnTo>
                <a:lnTo>
                  <a:pt x="469936" y="2085445"/>
                </a:lnTo>
                <a:lnTo>
                  <a:pt x="380205" y="2056300"/>
                </a:lnTo>
                <a:lnTo>
                  <a:pt x="380205" y="1961975"/>
                </a:lnTo>
                <a:lnTo>
                  <a:pt x="290475" y="1991119"/>
                </a:lnTo>
                <a:lnTo>
                  <a:pt x="234968" y="1914812"/>
                </a:lnTo>
                <a:lnTo>
                  <a:pt x="179461" y="1991119"/>
                </a:lnTo>
                <a:lnTo>
                  <a:pt x="89730" y="1961975"/>
                </a:lnTo>
                <a:lnTo>
                  <a:pt x="89730" y="2056300"/>
                </a:lnTo>
                <a:lnTo>
                  <a:pt x="0" y="2085445"/>
                </a:lnTo>
                <a:lnTo>
                  <a:pt x="0" y="2066459"/>
                </a:lnTo>
                <a:lnTo>
                  <a:pt x="71712" y="2043119"/>
                </a:lnTo>
                <a:lnTo>
                  <a:pt x="71712" y="1956049"/>
                </a:lnTo>
                <a:lnTo>
                  <a:pt x="0" y="1932710"/>
                </a:lnTo>
                <a:lnTo>
                  <a:pt x="0" y="1913724"/>
                </a:lnTo>
                <a:lnTo>
                  <a:pt x="71712" y="1937063"/>
                </a:lnTo>
                <a:lnTo>
                  <a:pt x="71712" y="1690002"/>
                </a:lnTo>
                <a:lnTo>
                  <a:pt x="0" y="1591323"/>
                </a:lnTo>
                <a:lnTo>
                  <a:pt x="0" y="1560607"/>
                </a:lnTo>
                <a:lnTo>
                  <a:pt x="71712" y="1659286"/>
                </a:lnTo>
                <a:lnTo>
                  <a:pt x="71712" y="1518281"/>
                </a:lnTo>
                <a:lnTo>
                  <a:pt x="205824" y="1474746"/>
                </a:lnTo>
                <a:lnTo>
                  <a:pt x="71712" y="1431211"/>
                </a:lnTo>
                <a:lnTo>
                  <a:pt x="71712" y="1290327"/>
                </a:lnTo>
                <a:lnTo>
                  <a:pt x="0" y="1389007"/>
                </a:lnTo>
                <a:lnTo>
                  <a:pt x="0" y="1358290"/>
                </a:lnTo>
                <a:lnTo>
                  <a:pt x="71712" y="1259611"/>
                </a:lnTo>
                <a:lnTo>
                  <a:pt x="71712" y="1106997"/>
                </a:lnTo>
                <a:lnTo>
                  <a:pt x="0" y="1083657"/>
                </a:lnTo>
                <a:lnTo>
                  <a:pt x="0" y="1064671"/>
                </a:lnTo>
                <a:lnTo>
                  <a:pt x="89730" y="1093815"/>
                </a:lnTo>
                <a:lnTo>
                  <a:pt x="89730" y="1234699"/>
                </a:lnTo>
                <a:lnTo>
                  <a:pt x="223842" y="1050160"/>
                </a:lnTo>
                <a:lnTo>
                  <a:pt x="89730" y="865741"/>
                </a:lnTo>
                <a:lnTo>
                  <a:pt x="89730" y="1006625"/>
                </a:lnTo>
                <a:lnTo>
                  <a:pt x="0" y="1035769"/>
                </a:lnTo>
                <a:lnTo>
                  <a:pt x="0" y="1016783"/>
                </a:lnTo>
                <a:lnTo>
                  <a:pt x="71712" y="993443"/>
                </a:lnTo>
                <a:lnTo>
                  <a:pt x="71712" y="840829"/>
                </a:lnTo>
                <a:lnTo>
                  <a:pt x="0" y="742150"/>
                </a:lnTo>
                <a:lnTo>
                  <a:pt x="0" y="711434"/>
                </a:lnTo>
                <a:lnTo>
                  <a:pt x="71712" y="810234"/>
                </a:lnTo>
                <a:lnTo>
                  <a:pt x="71712" y="669350"/>
                </a:lnTo>
                <a:lnTo>
                  <a:pt x="205824" y="625815"/>
                </a:lnTo>
                <a:lnTo>
                  <a:pt x="71712" y="582280"/>
                </a:lnTo>
                <a:lnTo>
                  <a:pt x="71712" y="441275"/>
                </a:lnTo>
                <a:lnTo>
                  <a:pt x="0" y="539954"/>
                </a:lnTo>
                <a:lnTo>
                  <a:pt x="0" y="509238"/>
                </a:lnTo>
                <a:lnTo>
                  <a:pt x="71712" y="410680"/>
                </a:lnTo>
                <a:lnTo>
                  <a:pt x="71712" y="163619"/>
                </a:lnTo>
                <a:lnTo>
                  <a:pt x="0" y="186958"/>
                </a:lnTo>
                <a:lnTo>
                  <a:pt x="0" y="167972"/>
                </a:lnTo>
                <a:lnTo>
                  <a:pt x="71712" y="144633"/>
                </a:lnTo>
                <a:lnTo>
                  <a:pt x="71712" y="57563"/>
                </a:lnTo>
                <a:lnTo>
                  <a:pt x="0" y="34223"/>
                </a:lnTo>
                <a:lnTo>
                  <a:pt x="0" y="15237"/>
                </a:lnTo>
                <a:lnTo>
                  <a:pt x="89730" y="44381"/>
                </a:lnTo>
                <a:lnTo>
                  <a:pt x="89730" y="138707"/>
                </a:lnTo>
                <a:lnTo>
                  <a:pt x="179461" y="109563"/>
                </a:lnTo>
                <a:lnTo>
                  <a:pt x="234968" y="185870"/>
                </a:lnTo>
                <a:lnTo>
                  <a:pt x="290475" y="109563"/>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close/>
              </a:path>
            </a:pathLst>
          </a:custGeom>
          <a:gradFill flip="none" rotWithShape="1">
            <a:gsLst>
              <a:gs pos="0">
                <a:srgbClr val="006068">
                  <a:alpha val="20000"/>
                </a:srgbClr>
              </a:gs>
              <a:gs pos="54622">
                <a:schemeClr val="bg1">
                  <a:alpha val="0"/>
                </a:schemeClr>
              </a:gs>
              <a:gs pos="41000">
                <a:schemeClr val="bg1">
                  <a:alpha val="0"/>
                </a:schemeClr>
              </a:gs>
            </a:gsLst>
            <a:lin ang="1800000" scaled="0"/>
            <a:tileRect/>
          </a:gradFill>
          <a:ln w="12089" cap="flat">
            <a:noFill/>
            <a:prstDash val="solid"/>
            <a:miter/>
          </a:ln>
        </p:spPr>
        <p:txBody>
          <a:bodyPr wrap="square" rtlCol="0" anchor="ctr">
            <a:noAutofit/>
          </a:bodyPr>
          <a:lstStyle/>
          <a:p>
            <a:endParaRPr lang="en-GB" sz="1050"/>
          </a:p>
        </p:txBody>
      </p:sp>
      <p:sp>
        <p:nvSpPr>
          <p:cNvPr id="5" name="Content Placeholder 2">
            <a:extLst>
              <a:ext uri="{FF2B5EF4-FFF2-40B4-BE49-F238E27FC236}">
                <a16:creationId xmlns:a16="http://schemas.microsoft.com/office/drawing/2014/main" id="{316AFFCD-9E4B-F505-7293-7060DEFC2477}"/>
              </a:ext>
            </a:extLst>
          </p:cNvPr>
          <p:cNvSpPr txBox="1">
            <a:spLocks/>
          </p:cNvSpPr>
          <p:nvPr/>
        </p:nvSpPr>
        <p:spPr>
          <a:xfrm>
            <a:off x="2049487" y="1563912"/>
            <a:ext cx="8093026" cy="3730175"/>
          </a:xfrm>
          <a:prstGeom prst="roundRect">
            <a:avLst>
              <a:gd name="adj" fmla="val 10383"/>
            </a:avLst>
          </a:prstGeom>
          <a:solidFill>
            <a:schemeClr val="bg1"/>
          </a:solidFill>
          <a:ln>
            <a:noFill/>
          </a:ln>
          <a:effectLst>
            <a:outerShdw blurRad="952500" dir="2700000" algn="tl" rotWithShape="0">
              <a:srgbClr val="036169">
                <a:alpha val="25000"/>
              </a:srgbClr>
            </a:outerShdw>
            <a:softEdge rad="0"/>
          </a:effectLst>
        </p:spPr>
        <p:txBody>
          <a:bodyPr vert="horz" wrap="square" lIns="360000" tIns="180000" rIns="360000" bIns="216000" rtlCol="0" anchor="ctr"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a:t>Make repentance your constant companion: The state of </a:t>
            </a:r>
            <a:r>
              <a:rPr lang="en-GB" err="1"/>
              <a:t>tawbah</a:t>
            </a:r>
            <a:r>
              <a:rPr lang="en-GB"/>
              <a:t> is at the beginning, the middle and the end of the slave’s journey to his Creator. The servant who seeks the pleasure of Allah never abandons </a:t>
            </a:r>
            <a:r>
              <a:rPr lang="en-GB" err="1"/>
              <a:t>tawbah</a:t>
            </a:r>
            <a:r>
              <a:rPr lang="en-GB"/>
              <a:t>. He remains in the state of </a:t>
            </a:r>
            <a:r>
              <a:rPr lang="en-GB" err="1"/>
              <a:t>tawbah</a:t>
            </a:r>
            <a:r>
              <a:rPr lang="en-GB"/>
              <a:t> until his death.</a:t>
            </a:r>
            <a:endParaRPr lang="en-US"/>
          </a:p>
          <a:p>
            <a:pPr marL="0" indent="0">
              <a:lnSpc>
                <a:spcPct val="120000"/>
              </a:lnSpc>
              <a:buFont typeface="Arial" panose="020B0604020202020204" pitchFamily="34" charset="0"/>
              <a:buNone/>
            </a:pPr>
            <a:r>
              <a:rPr lang="en-US" sz="2000" b="1">
                <a:solidFill>
                  <a:srgbClr val="036169"/>
                </a:solidFill>
                <a:latin typeface="Mulish ExtraBold" pitchFamily="2" charset="0"/>
              </a:rPr>
              <a:t>- IBN AL QAYYIM</a:t>
            </a:r>
            <a:endParaRPr lang="en-US" sz="3600" b="1">
              <a:solidFill>
                <a:srgbClr val="036169"/>
              </a:solidFill>
              <a:latin typeface="Mulish ExtraBold" pitchFamily="2" charset="0"/>
            </a:endParaRPr>
          </a:p>
        </p:txBody>
      </p:sp>
      <p:sp>
        <p:nvSpPr>
          <p:cNvPr id="11" name="Footer Placeholder 4">
            <a:extLst>
              <a:ext uri="{FF2B5EF4-FFF2-40B4-BE49-F238E27FC236}">
                <a16:creationId xmlns:a16="http://schemas.microsoft.com/office/drawing/2014/main" id="{D020DE26-61B2-2348-FDDA-43B006077E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Tree>
    <p:extLst>
      <p:ext uri="{BB962C8B-B14F-4D97-AF65-F5344CB8AC3E}">
        <p14:creationId xmlns:p14="http://schemas.microsoft.com/office/powerpoint/2010/main" val="926168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F5FB3-5295-8626-0B0E-1152BA2BC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E5414-993B-139B-5EBA-C1D3BE8579D3}"/>
              </a:ext>
            </a:extLst>
          </p:cNvPr>
          <p:cNvSpPr>
            <a:spLocks noGrp="1"/>
          </p:cNvSpPr>
          <p:nvPr>
            <p:ph type="title"/>
          </p:nvPr>
        </p:nvSpPr>
        <p:spPr/>
        <p:txBody>
          <a:bodyPr/>
          <a:lstStyle/>
          <a:p>
            <a:r>
              <a:rPr lang="en-GB"/>
              <a:t>FILL YOUR HEART WITH GRATITUDE</a:t>
            </a:r>
          </a:p>
        </p:txBody>
      </p:sp>
      <p:sp>
        <p:nvSpPr>
          <p:cNvPr id="3" name="Content Placeholder 2">
            <a:extLst>
              <a:ext uri="{FF2B5EF4-FFF2-40B4-BE49-F238E27FC236}">
                <a16:creationId xmlns:a16="http://schemas.microsoft.com/office/drawing/2014/main" id="{605D5A60-4FCD-80BA-B8D1-DE4C4745CBF6}"/>
              </a:ext>
            </a:extLst>
          </p:cNvPr>
          <p:cNvSpPr>
            <a:spLocks noGrp="1"/>
          </p:cNvSpPr>
          <p:nvPr>
            <p:ph idx="1"/>
          </p:nvPr>
        </p:nvSpPr>
        <p:spPr>
          <a:xfrm>
            <a:off x="838200" y="1475661"/>
            <a:ext cx="10515600" cy="595594"/>
          </a:xfrm>
        </p:spPr>
        <p:txBody>
          <a:bodyPr/>
          <a:lstStyle/>
          <a:p>
            <a:pPr marL="0" indent="0">
              <a:buNone/>
            </a:pPr>
            <a:r>
              <a:rPr lang="en-GB" dirty="0"/>
              <a:t>‘If you are grateful, I will certainly give you more’ </a:t>
            </a:r>
            <a:r>
              <a:rPr kumimoji="0" lang="en-US" sz="1600" b="0" i="0" u="none" strike="noStrike" kern="1200" cap="none" spc="-30" normalizeH="0" baseline="0" noProof="0" dirty="0">
                <a:ln>
                  <a:noFill/>
                </a:ln>
                <a:solidFill>
                  <a:srgbClr val="036169"/>
                </a:solidFill>
                <a:effectLst/>
                <a:uLnTx/>
                <a:uFillTx/>
                <a:latin typeface="Mulish"/>
                <a:ea typeface="+mn-ea"/>
                <a:cs typeface="+mn-cs"/>
              </a:rPr>
              <a:t>(14:7)</a:t>
            </a:r>
            <a:endParaRPr lang="en-PK" dirty="0"/>
          </a:p>
        </p:txBody>
      </p:sp>
      <p:sp>
        <p:nvSpPr>
          <p:cNvPr id="4" name="Oval 3">
            <a:extLst>
              <a:ext uri="{FF2B5EF4-FFF2-40B4-BE49-F238E27FC236}">
                <a16:creationId xmlns:a16="http://schemas.microsoft.com/office/drawing/2014/main" id="{1058094A-5C39-4E78-CCC0-B13EBC936F8A}"/>
              </a:ext>
            </a:extLst>
          </p:cNvPr>
          <p:cNvSpPr/>
          <p:nvPr/>
        </p:nvSpPr>
        <p:spPr>
          <a:xfrm>
            <a:off x="955965" y="2161860"/>
            <a:ext cx="2520000" cy="2520000"/>
          </a:xfrm>
          <a:prstGeom prst="ellipse">
            <a:avLst/>
          </a:prstGeom>
          <a:solidFill>
            <a:srgbClr val="DAFBFE"/>
          </a:solidFill>
          <a:ln w="38100">
            <a:solidFill>
              <a:srgbClr val="036169">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36169"/>
                </a:solidFill>
                <a:latin typeface="Mulish ExtraBold" pitchFamily="2" charset="0"/>
              </a:rPr>
              <a:t>Speech</a:t>
            </a:r>
            <a:endParaRPr lang="en-PK" sz="3200">
              <a:solidFill>
                <a:srgbClr val="036169"/>
              </a:solidFill>
              <a:latin typeface="Mulish ExtraBold" pitchFamily="2" charset="0"/>
            </a:endParaRPr>
          </a:p>
        </p:txBody>
      </p:sp>
      <p:sp>
        <p:nvSpPr>
          <p:cNvPr id="5" name="Oval 4">
            <a:extLst>
              <a:ext uri="{FF2B5EF4-FFF2-40B4-BE49-F238E27FC236}">
                <a16:creationId xmlns:a16="http://schemas.microsoft.com/office/drawing/2014/main" id="{B77108F9-6906-E90F-4ADD-3652232E0F66}"/>
              </a:ext>
            </a:extLst>
          </p:cNvPr>
          <p:cNvSpPr/>
          <p:nvPr/>
        </p:nvSpPr>
        <p:spPr>
          <a:xfrm>
            <a:off x="4894882" y="2153458"/>
            <a:ext cx="2520000" cy="2520000"/>
          </a:xfrm>
          <a:prstGeom prst="ellipse">
            <a:avLst/>
          </a:prstGeom>
          <a:solidFill>
            <a:srgbClr val="DAFBFE"/>
          </a:solidFill>
          <a:ln w="38100">
            <a:solidFill>
              <a:srgbClr val="036169">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36169"/>
                </a:solidFill>
                <a:latin typeface="Mulish ExtraBold" pitchFamily="2" charset="0"/>
              </a:rPr>
              <a:t>Heart</a:t>
            </a:r>
            <a:endParaRPr lang="en-PK" sz="3200">
              <a:solidFill>
                <a:srgbClr val="036169"/>
              </a:solidFill>
              <a:latin typeface="Mulish ExtraBold" pitchFamily="2" charset="0"/>
            </a:endParaRPr>
          </a:p>
        </p:txBody>
      </p:sp>
      <p:sp>
        <p:nvSpPr>
          <p:cNvPr id="7" name="Oval 6">
            <a:extLst>
              <a:ext uri="{FF2B5EF4-FFF2-40B4-BE49-F238E27FC236}">
                <a16:creationId xmlns:a16="http://schemas.microsoft.com/office/drawing/2014/main" id="{430924EB-2118-3164-01EE-9738F0FB784E}"/>
              </a:ext>
            </a:extLst>
          </p:cNvPr>
          <p:cNvSpPr/>
          <p:nvPr/>
        </p:nvSpPr>
        <p:spPr>
          <a:xfrm>
            <a:off x="8833800" y="2161860"/>
            <a:ext cx="2520000" cy="2520000"/>
          </a:xfrm>
          <a:prstGeom prst="ellipse">
            <a:avLst/>
          </a:prstGeom>
          <a:solidFill>
            <a:srgbClr val="DAFBFE"/>
          </a:solidFill>
          <a:ln w="38100">
            <a:solidFill>
              <a:srgbClr val="036169">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36169"/>
                </a:solidFill>
                <a:latin typeface="Mulish ExtraBold" pitchFamily="2" charset="0"/>
              </a:rPr>
              <a:t>Action</a:t>
            </a:r>
            <a:endParaRPr lang="en-PK" sz="3200">
              <a:solidFill>
                <a:srgbClr val="036169"/>
              </a:solidFill>
              <a:latin typeface="Mulish ExtraBold" pitchFamily="2" charset="0"/>
            </a:endParaRPr>
          </a:p>
        </p:txBody>
      </p:sp>
      <p:sp>
        <p:nvSpPr>
          <p:cNvPr id="13" name="Footer Placeholder 4">
            <a:extLst>
              <a:ext uri="{FF2B5EF4-FFF2-40B4-BE49-F238E27FC236}">
                <a16:creationId xmlns:a16="http://schemas.microsoft.com/office/drawing/2014/main" id="{97328092-DD82-9E83-4E3F-14DB487D8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
        <p:nvSpPr>
          <p:cNvPr id="14" name="Content Placeholder 2">
            <a:extLst>
              <a:ext uri="{FF2B5EF4-FFF2-40B4-BE49-F238E27FC236}">
                <a16:creationId xmlns:a16="http://schemas.microsoft.com/office/drawing/2014/main" id="{923BB10F-4C57-CE10-1D71-7DC66E5FED97}"/>
              </a:ext>
            </a:extLst>
          </p:cNvPr>
          <p:cNvSpPr txBox="1">
            <a:spLocks/>
          </p:cNvSpPr>
          <p:nvPr/>
        </p:nvSpPr>
        <p:spPr>
          <a:xfrm>
            <a:off x="838200" y="4983768"/>
            <a:ext cx="10515600" cy="1062271"/>
          </a:xfrm>
          <a:prstGeom prst="roundRect">
            <a:avLst>
              <a:gd name="adj" fmla="val 23701"/>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1224000" tIns="288000" rIns="216000" bIns="288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a:solidFill>
                  <a:srgbClr val="C44759"/>
                </a:solidFill>
              </a:rPr>
              <a:t>Think of the people of the past and the difficulty they had to endure. </a:t>
            </a:r>
            <a:endParaRPr lang="en-US" sz="2000">
              <a:solidFill>
                <a:srgbClr val="C44759"/>
              </a:solidFill>
            </a:endParaRPr>
          </a:p>
        </p:txBody>
      </p:sp>
      <p:grpSp>
        <p:nvGrpSpPr>
          <p:cNvPr id="15" name="Group 14">
            <a:extLst>
              <a:ext uri="{FF2B5EF4-FFF2-40B4-BE49-F238E27FC236}">
                <a16:creationId xmlns:a16="http://schemas.microsoft.com/office/drawing/2014/main" id="{91BDE227-3454-A4F8-0D32-685A753E3634}"/>
              </a:ext>
            </a:extLst>
          </p:cNvPr>
          <p:cNvGrpSpPr/>
          <p:nvPr/>
        </p:nvGrpSpPr>
        <p:grpSpPr>
          <a:xfrm>
            <a:off x="1127068" y="5154903"/>
            <a:ext cx="720000" cy="720000"/>
            <a:chOff x="6114503" y="2124758"/>
            <a:chExt cx="881765" cy="881764"/>
          </a:xfrm>
        </p:grpSpPr>
        <p:sp>
          <p:nvSpPr>
            <p:cNvPr id="16" name="Oval 15">
              <a:extLst>
                <a:ext uri="{FF2B5EF4-FFF2-40B4-BE49-F238E27FC236}">
                  <a16:creationId xmlns:a16="http://schemas.microsoft.com/office/drawing/2014/main" id="{CC0F317E-9208-CE19-34DE-FD4790991A28}"/>
                </a:ext>
              </a:extLst>
            </p:cNvPr>
            <p:cNvSpPr/>
            <p:nvPr/>
          </p:nvSpPr>
          <p:spPr>
            <a:xfrm>
              <a:off x="6114503" y="2124758"/>
              <a:ext cx="881765" cy="881764"/>
            </a:xfrm>
            <a:prstGeom prst="ellipse">
              <a:avLst/>
            </a:prstGeom>
            <a:solidFill>
              <a:srgbClr val="C44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17" name="Graphic 16">
              <a:extLst>
                <a:ext uri="{FF2B5EF4-FFF2-40B4-BE49-F238E27FC236}">
                  <a16:creationId xmlns:a16="http://schemas.microsoft.com/office/drawing/2014/main" id="{52E60CC3-3000-6A61-411B-8CF0676492C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339385" y="2349640"/>
              <a:ext cx="432000" cy="431999"/>
            </a:xfrm>
            <a:prstGeom prst="rect">
              <a:avLst/>
            </a:prstGeom>
          </p:spPr>
        </p:pic>
      </p:grpSp>
      <p:sp>
        <p:nvSpPr>
          <p:cNvPr id="18" name="Content Placeholder 2">
            <a:extLst>
              <a:ext uri="{FF2B5EF4-FFF2-40B4-BE49-F238E27FC236}">
                <a16:creationId xmlns:a16="http://schemas.microsoft.com/office/drawing/2014/main" id="{F38F868D-01D8-5E64-6029-8D2918F8934E}"/>
              </a:ext>
            </a:extLst>
          </p:cNvPr>
          <p:cNvSpPr txBox="1">
            <a:spLocks/>
          </p:cNvSpPr>
          <p:nvPr/>
        </p:nvSpPr>
        <p:spPr>
          <a:xfrm rot="5400000">
            <a:off x="10485865" y="1302311"/>
            <a:ext cx="3043786"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PREPARING FOR HAJJ</a:t>
            </a:r>
          </a:p>
        </p:txBody>
      </p:sp>
    </p:spTree>
    <p:extLst>
      <p:ext uri="{BB962C8B-B14F-4D97-AF65-F5344CB8AC3E}">
        <p14:creationId xmlns:p14="http://schemas.microsoft.com/office/powerpoint/2010/main" val="302148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7"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DC3E51-2540-6C31-5964-8DE6510AB696}"/>
              </a:ext>
            </a:extLst>
          </p:cNvPr>
          <p:cNvSpPr>
            <a:spLocks noGrp="1"/>
          </p:cNvSpPr>
          <p:nvPr>
            <p:ph type="ftr" sz="quarter" idx="11"/>
          </p:nvPr>
        </p:nvSpPr>
        <p:spPr/>
        <p:txBody>
          <a:bodyPr/>
          <a:lstStyle/>
          <a:p>
            <a:r>
              <a:rPr lang="en-US"/>
              <a:t>SESSION 1</a:t>
            </a:r>
            <a:endParaRPr lang="en-PK"/>
          </a:p>
        </p:txBody>
      </p:sp>
      <p:sp>
        <p:nvSpPr>
          <p:cNvPr id="3" name="Oval 2">
            <a:extLst>
              <a:ext uri="{FF2B5EF4-FFF2-40B4-BE49-F238E27FC236}">
                <a16:creationId xmlns:a16="http://schemas.microsoft.com/office/drawing/2014/main" id="{43400088-AC10-0B0F-52E7-FE242F0FDFF4}"/>
              </a:ext>
            </a:extLst>
          </p:cNvPr>
          <p:cNvSpPr/>
          <p:nvPr/>
        </p:nvSpPr>
        <p:spPr>
          <a:xfrm>
            <a:off x="5196000" y="2529000"/>
            <a:ext cx="1800000" cy="1800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Content Placeholder 2">
            <a:extLst>
              <a:ext uri="{FF2B5EF4-FFF2-40B4-BE49-F238E27FC236}">
                <a16:creationId xmlns:a16="http://schemas.microsoft.com/office/drawing/2014/main" id="{4832307B-FF3F-7D6E-1F27-D93BA72D1235}"/>
              </a:ext>
            </a:extLst>
          </p:cNvPr>
          <p:cNvSpPr txBox="1">
            <a:spLocks/>
          </p:cNvSpPr>
          <p:nvPr/>
        </p:nvSpPr>
        <p:spPr>
          <a:xfrm rot="5400000">
            <a:off x="10485865" y="1302311"/>
            <a:ext cx="3043786"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PREPARING FOR HAJJ</a:t>
            </a:r>
          </a:p>
        </p:txBody>
      </p:sp>
    </p:spTree>
    <p:extLst>
      <p:ext uri="{BB962C8B-B14F-4D97-AF65-F5344CB8AC3E}">
        <p14:creationId xmlns:p14="http://schemas.microsoft.com/office/powerpoint/2010/main" val="3897184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160B3-EBCC-14F1-CAB5-65B07B9963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9297F-39B2-F23D-9A85-C29A9D0F5DF8}"/>
              </a:ext>
            </a:extLst>
          </p:cNvPr>
          <p:cNvSpPr>
            <a:spLocks noGrp="1"/>
          </p:cNvSpPr>
          <p:nvPr>
            <p:ph type="title"/>
          </p:nvPr>
        </p:nvSpPr>
        <p:spPr/>
        <p:txBody>
          <a:bodyPr/>
          <a:lstStyle/>
          <a:p>
            <a:r>
              <a:rPr lang="en-US" dirty="0"/>
              <a:t>PRACTISE YOUR PATIENCE</a:t>
            </a:r>
          </a:p>
        </p:txBody>
      </p:sp>
      <p:sp>
        <p:nvSpPr>
          <p:cNvPr id="3" name="Content Placeholder 2">
            <a:extLst>
              <a:ext uri="{FF2B5EF4-FFF2-40B4-BE49-F238E27FC236}">
                <a16:creationId xmlns:a16="http://schemas.microsoft.com/office/drawing/2014/main" id="{A344F862-2B8F-D77B-7CA7-03A22A567494}"/>
              </a:ext>
            </a:extLst>
          </p:cNvPr>
          <p:cNvSpPr>
            <a:spLocks noGrp="1"/>
          </p:cNvSpPr>
          <p:nvPr>
            <p:ph idx="1"/>
          </p:nvPr>
        </p:nvSpPr>
        <p:spPr>
          <a:xfrm>
            <a:off x="838200" y="1475661"/>
            <a:ext cx="10515600" cy="595594"/>
          </a:xfrm>
        </p:spPr>
        <p:txBody>
          <a:bodyPr/>
          <a:lstStyle/>
          <a:p>
            <a:pPr marL="0" indent="0">
              <a:buNone/>
            </a:pPr>
            <a:r>
              <a:rPr lang="en-US" dirty="0"/>
              <a:t>Draw 3 circles:</a:t>
            </a:r>
          </a:p>
          <a:p>
            <a:pPr marL="0" indent="0">
              <a:buNone/>
            </a:pPr>
            <a:endParaRPr lang="en-PK" dirty="0"/>
          </a:p>
        </p:txBody>
      </p:sp>
      <p:sp>
        <p:nvSpPr>
          <p:cNvPr id="4" name="Oval 3">
            <a:extLst>
              <a:ext uri="{FF2B5EF4-FFF2-40B4-BE49-F238E27FC236}">
                <a16:creationId xmlns:a16="http://schemas.microsoft.com/office/drawing/2014/main" id="{F13D43D2-91ED-09CE-CAE9-5AE033FC426D}"/>
              </a:ext>
            </a:extLst>
          </p:cNvPr>
          <p:cNvSpPr/>
          <p:nvPr/>
        </p:nvSpPr>
        <p:spPr>
          <a:xfrm>
            <a:off x="1789185" y="2066338"/>
            <a:ext cx="1980000" cy="1980000"/>
          </a:xfrm>
          <a:prstGeom prst="ellipse">
            <a:avLst/>
          </a:prstGeom>
          <a:solidFill>
            <a:srgbClr val="DAFBFE"/>
          </a:solidFill>
          <a:ln w="38100">
            <a:solidFill>
              <a:srgbClr val="036169">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Mulish"/>
                <a:ea typeface="+mn-ea"/>
                <a:cs typeface="+mn-cs"/>
              </a:rPr>
              <a:t>I am always patient with</a:t>
            </a:r>
          </a:p>
        </p:txBody>
      </p:sp>
      <p:sp>
        <p:nvSpPr>
          <p:cNvPr id="13" name="Footer Placeholder 4">
            <a:extLst>
              <a:ext uri="{FF2B5EF4-FFF2-40B4-BE49-F238E27FC236}">
                <a16:creationId xmlns:a16="http://schemas.microsoft.com/office/drawing/2014/main" id="{57D7C461-0EDF-1327-0769-02B6AC0C28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
        <p:nvSpPr>
          <p:cNvPr id="14" name="Content Placeholder 2">
            <a:extLst>
              <a:ext uri="{FF2B5EF4-FFF2-40B4-BE49-F238E27FC236}">
                <a16:creationId xmlns:a16="http://schemas.microsoft.com/office/drawing/2014/main" id="{A91D4D55-6FCE-7074-54A1-F69E4D79F12E}"/>
              </a:ext>
            </a:extLst>
          </p:cNvPr>
          <p:cNvSpPr txBox="1">
            <a:spLocks/>
          </p:cNvSpPr>
          <p:nvPr/>
        </p:nvSpPr>
        <p:spPr>
          <a:xfrm>
            <a:off x="5590791" y="1619266"/>
            <a:ext cx="5645244" cy="1562525"/>
          </a:xfrm>
          <a:prstGeom prst="roundRect">
            <a:avLst>
              <a:gd name="adj" fmla="val 10383"/>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1224000" tIns="180000" rIns="360000" bIns="216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dirty="0">
                <a:solidFill>
                  <a:srgbClr val="C44759"/>
                </a:solidFill>
              </a:rPr>
              <a:t>The things in circles 2 and 3 are likely where you’ll be tested most - expect those trials.</a:t>
            </a:r>
            <a:endParaRPr lang="en-US" sz="2000" dirty="0">
              <a:solidFill>
                <a:srgbClr val="C44759"/>
              </a:solidFill>
            </a:endParaRPr>
          </a:p>
        </p:txBody>
      </p:sp>
      <p:grpSp>
        <p:nvGrpSpPr>
          <p:cNvPr id="15" name="Group 14">
            <a:extLst>
              <a:ext uri="{FF2B5EF4-FFF2-40B4-BE49-F238E27FC236}">
                <a16:creationId xmlns:a16="http://schemas.microsoft.com/office/drawing/2014/main" id="{D6935F9C-7457-99CE-7A88-0864950B48B2}"/>
              </a:ext>
            </a:extLst>
          </p:cNvPr>
          <p:cNvGrpSpPr/>
          <p:nvPr/>
        </p:nvGrpSpPr>
        <p:grpSpPr>
          <a:xfrm>
            <a:off x="5886692" y="1938190"/>
            <a:ext cx="720000" cy="720000"/>
            <a:chOff x="6114503" y="2124758"/>
            <a:chExt cx="881765" cy="881764"/>
          </a:xfrm>
        </p:grpSpPr>
        <p:sp>
          <p:nvSpPr>
            <p:cNvPr id="16" name="Oval 15">
              <a:extLst>
                <a:ext uri="{FF2B5EF4-FFF2-40B4-BE49-F238E27FC236}">
                  <a16:creationId xmlns:a16="http://schemas.microsoft.com/office/drawing/2014/main" id="{0E0BFBC3-E6D5-FD4E-DC37-7A2A15A9B4E4}"/>
                </a:ext>
              </a:extLst>
            </p:cNvPr>
            <p:cNvSpPr/>
            <p:nvPr/>
          </p:nvSpPr>
          <p:spPr>
            <a:xfrm>
              <a:off x="6114503" y="2124758"/>
              <a:ext cx="881765" cy="881764"/>
            </a:xfrm>
            <a:prstGeom prst="ellipse">
              <a:avLst/>
            </a:prstGeom>
            <a:solidFill>
              <a:srgbClr val="C44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17" name="Graphic 16">
              <a:extLst>
                <a:ext uri="{FF2B5EF4-FFF2-40B4-BE49-F238E27FC236}">
                  <a16:creationId xmlns:a16="http://schemas.microsoft.com/office/drawing/2014/main" id="{AA06C6D5-AD22-8A75-21BB-97546EAC85B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339385" y="2349640"/>
              <a:ext cx="432000" cy="431999"/>
            </a:xfrm>
            <a:prstGeom prst="rect">
              <a:avLst/>
            </a:prstGeom>
          </p:spPr>
        </p:pic>
      </p:grpSp>
      <p:sp>
        <p:nvSpPr>
          <p:cNvPr id="18" name="Content Placeholder 2">
            <a:extLst>
              <a:ext uri="{FF2B5EF4-FFF2-40B4-BE49-F238E27FC236}">
                <a16:creationId xmlns:a16="http://schemas.microsoft.com/office/drawing/2014/main" id="{898BADB2-A91D-5B0C-75B6-8081CFB11746}"/>
              </a:ext>
            </a:extLst>
          </p:cNvPr>
          <p:cNvSpPr txBox="1">
            <a:spLocks/>
          </p:cNvSpPr>
          <p:nvPr/>
        </p:nvSpPr>
        <p:spPr>
          <a:xfrm>
            <a:off x="6070318" y="3428999"/>
            <a:ext cx="5165717" cy="2514597"/>
          </a:xfrm>
          <a:prstGeom prst="roundRect">
            <a:avLst/>
          </a:prstGeom>
          <a:ln>
            <a:solidFill>
              <a:schemeClr val="bg1"/>
            </a:solidFill>
          </a:ln>
        </p:spPr>
        <p:txBody>
          <a:bodyPr vert="horz" lIns="91440" tIns="45720" rIns="91440" bIns="45720" rtlCol="0" anchor="ctr">
            <a:norm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	Remember the reward</a:t>
            </a:r>
          </a:p>
          <a:p>
            <a:pPr marL="457200" lvl="1" indent="0">
              <a:buNone/>
            </a:pPr>
            <a:r>
              <a:rPr lang="en-GB" dirty="0"/>
              <a:t>	Let go of entitlement mindset</a:t>
            </a:r>
          </a:p>
          <a:p>
            <a:pPr marL="457200" lvl="1" indent="0">
              <a:buNone/>
            </a:pPr>
            <a:r>
              <a:rPr lang="en-GB" dirty="0"/>
              <a:t>	Protect your reward </a:t>
            </a:r>
          </a:p>
          <a:p>
            <a:pPr marL="457200" lvl="1" indent="0">
              <a:buNone/>
            </a:pPr>
            <a:r>
              <a:rPr lang="en-GB" dirty="0"/>
              <a:t>	Focus on the positives</a:t>
            </a:r>
          </a:p>
          <a:p>
            <a:pPr marL="457200" lvl="1" indent="0">
              <a:buNone/>
            </a:pPr>
            <a:r>
              <a:rPr lang="en-GB" dirty="0"/>
              <a:t>	Avoid complainers</a:t>
            </a:r>
          </a:p>
        </p:txBody>
      </p:sp>
      <p:sp>
        <p:nvSpPr>
          <p:cNvPr id="20" name="Content Placeholder 2">
            <a:extLst>
              <a:ext uri="{FF2B5EF4-FFF2-40B4-BE49-F238E27FC236}">
                <a16:creationId xmlns:a16="http://schemas.microsoft.com/office/drawing/2014/main" id="{B179EE61-7FAC-DF24-9726-34C92776A281}"/>
              </a:ext>
            </a:extLst>
          </p:cNvPr>
          <p:cNvSpPr txBox="1">
            <a:spLocks/>
          </p:cNvSpPr>
          <p:nvPr/>
        </p:nvSpPr>
        <p:spPr>
          <a:xfrm rot="16200000">
            <a:off x="4989394" y="4046863"/>
            <a:ext cx="2514596" cy="1278870"/>
          </a:xfrm>
          <a:prstGeom prst="roundRect">
            <a:avLst>
              <a:gd name="adj" fmla="val 23247"/>
            </a:avLst>
          </a:prstGeom>
          <a:solidFill>
            <a:schemeClr val="bg1"/>
          </a:solidFill>
          <a:ln>
            <a:noFill/>
          </a:ln>
          <a:effectLst>
            <a:outerShdw blurRad="952500" dir="2700000" algn="tl" rotWithShape="0">
              <a:srgbClr val="036169">
                <a:alpha val="25000"/>
              </a:srgbClr>
            </a:outerShdw>
            <a:softEdge rad="0"/>
          </a:effectLst>
        </p:spPr>
        <p:txBody>
          <a:bodyPr vert="horz" wrap="square" lIns="360000" tIns="180000" rIns="360000" bIns="216000" rtlCol="0" anchor="ctr"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000" b="1">
                <a:solidFill>
                  <a:srgbClr val="036169"/>
                </a:solidFill>
              </a:rPr>
              <a:t>Tips for Patience</a:t>
            </a:r>
          </a:p>
        </p:txBody>
      </p:sp>
      <p:sp>
        <p:nvSpPr>
          <p:cNvPr id="21" name="Content Placeholder 2">
            <a:extLst>
              <a:ext uri="{FF2B5EF4-FFF2-40B4-BE49-F238E27FC236}">
                <a16:creationId xmlns:a16="http://schemas.microsoft.com/office/drawing/2014/main" id="{C6438FF6-5D81-F3BE-184C-4FB096A4CC2A}"/>
              </a:ext>
            </a:extLst>
          </p:cNvPr>
          <p:cNvSpPr txBox="1">
            <a:spLocks/>
          </p:cNvSpPr>
          <p:nvPr/>
        </p:nvSpPr>
        <p:spPr>
          <a:xfrm rot="5400000">
            <a:off x="10485865" y="1302311"/>
            <a:ext cx="3043786"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PREPARING FOR HAJJ</a:t>
            </a:r>
          </a:p>
        </p:txBody>
      </p:sp>
      <p:sp>
        <p:nvSpPr>
          <p:cNvPr id="9" name="Oval 8">
            <a:extLst>
              <a:ext uri="{FF2B5EF4-FFF2-40B4-BE49-F238E27FC236}">
                <a16:creationId xmlns:a16="http://schemas.microsoft.com/office/drawing/2014/main" id="{91639599-CD71-40A7-48A5-0F5810A755C9}"/>
              </a:ext>
            </a:extLst>
          </p:cNvPr>
          <p:cNvSpPr/>
          <p:nvPr/>
        </p:nvSpPr>
        <p:spPr>
          <a:xfrm>
            <a:off x="2999418" y="4046338"/>
            <a:ext cx="1980000" cy="1980000"/>
          </a:xfrm>
          <a:prstGeom prst="ellipse">
            <a:avLst/>
          </a:prstGeom>
          <a:solidFill>
            <a:srgbClr val="DAFBFE"/>
          </a:solidFill>
          <a:ln w="38100">
            <a:solidFill>
              <a:srgbClr val="036169">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Mulish"/>
                <a:ea typeface="+mn-ea"/>
                <a:cs typeface="+mn-cs"/>
              </a:rPr>
              <a:t>I am</a:t>
            </a:r>
            <a:br>
              <a:rPr kumimoji="0" lang="en-GB" sz="1800" b="0" i="0" u="none" strike="noStrike" kern="1200" cap="none" spc="0" normalizeH="0" baseline="0" noProof="0">
                <a:ln>
                  <a:noFill/>
                </a:ln>
                <a:solidFill>
                  <a:prstClr val="black"/>
                </a:solidFill>
                <a:effectLst/>
                <a:uLnTx/>
                <a:uFillTx/>
                <a:latin typeface="Mulish"/>
                <a:ea typeface="+mn-ea"/>
                <a:cs typeface="+mn-cs"/>
              </a:rPr>
            </a:br>
            <a:r>
              <a:rPr kumimoji="0" lang="en-GB" sz="1800" b="0" i="0" u="none" strike="noStrike" kern="1200" cap="none" spc="0" normalizeH="0" baseline="0" noProof="0">
                <a:ln>
                  <a:noFill/>
                </a:ln>
                <a:solidFill>
                  <a:prstClr val="black"/>
                </a:solidFill>
                <a:effectLst/>
                <a:uLnTx/>
                <a:uFillTx/>
                <a:latin typeface="Mulish"/>
                <a:ea typeface="+mn-ea"/>
                <a:cs typeface="+mn-cs"/>
              </a:rPr>
              <a:t>never patient with</a:t>
            </a:r>
          </a:p>
        </p:txBody>
      </p:sp>
      <p:sp>
        <p:nvSpPr>
          <p:cNvPr id="10" name="Oval 9">
            <a:extLst>
              <a:ext uri="{FF2B5EF4-FFF2-40B4-BE49-F238E27FC236}">
                <a16:creationId xmlns:a16="http://schemas.microsoft.com/office/drawing/2014/main" id="{47C709A9-FE55-F8EB-0629-562B16818B3D}"/>
              </a:ext>
            </a:extLst>
          </p:cNvPr>
          <p:cNvSpPr/>
          <p:nvPr/>
        </p:nvSpPr>
        <p:spPr>
          <a:xfrm>
            <a:off x="717593" y="4046338"/>
            <a:ext cx="1980000" cy="1980000"/>
          </a:xfrm>
          <a:prstGeom prst="ellipse">
            <a:avLst/>
          </a:prstGeom>
          <a:solidFill>
            <a:srgbClr val="DAFBFE"/>
          </a:solidFill>
          <a:ln w="38100">
            <a:solidFill>
              <a:srgbClr val="036169">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Mulish"/>
                <a:ea typeface="+mn-ea"/>
                <a:cs typeface="+mn-cs"/>
              </a:rPr>
              <a:t>I am sometimes patient with</a:t>
            </a:r>
          </a:p>
        </p:txBody>
      </p:sp>
    </p:spTree>
    <p:extLst>
      <p:ext uri="{BB962C8B-B14F-4D97-AF65-F5344CB8AC3E}">
        <p14:creationId xmlns:p14="http://schemas.microsoft.com/office/powerpoint/2010/main" val="416234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14" grpId="0" animBg="1"/>
      <p:bldP spid="18" grpId="0" animBg="1"/>
      <p:bldP spid="20"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44F1A-819A-57AA-CBB2-5D6AAA8906A4}"/>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32FADF4E-2530-8B89-2F93-69415E694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013" b="10013"/>
          <a:stretch/>
        </p:blipFill>
        <p:spPr bwMode="auto">
          <a:xfrm flipH="1">
            <a:off x="5333442" y="0"/>
            <a:ext cx="6858558" cy="6858000"/>
          </a:xfrm>
          <a:prstGeom prst="rect">
            <a:avLst/>
          </a:prstGeom>
          <a:gradFill>
            <a:gsLst>
              <a:gs pos="0">
                <a:srgbClr val="036169"/>
              </a:gs>
              <a:gs pos="100000">
                <a:schemeClr val="bg1">
                  <a:alpha val="0"/>
                </a:schemeClr>
              </a:gs>
            </a:gsLst>
            <a:lin ang="2700000" scaled="1"/>
          </a:gradFill>
        </p:spPr>
      </p:pic>
      <p:sp>
        <p:nvSpPr>
          <p:cNvPr id="6" name="Rectangle 5">
            <a:extLst>
              <a:ext uri="{FF2B5EF4-FFF2-40B4-BE49-F238E27FC236}">
                <a16:creationId xmlns:a16="http://schemas.microsoft.com/office/drawing/2014/main" id="{8121F7D8-1B82-9B0E-22ED-4775B927A414}"/>
              </a:ext>
            </a:extLst>
          </p:cNvPr>
          <p:cNvSpPr/>
          <p:nvPr/>
        </p:nvSpPr>
        <p:spPr>
          <a:xfrm>
            <a:off x="-34047" y="3039762"/>
            <a:ext cx="12226047" cy="3818238"/>
          </a:xfrm>
          <a:prstGeom prst="rect">
            <a:avLst/>
          </a:prstGeom>
          <a:gradFill>
            <a:gsLst>
              <a:gs pos="0">
                <a:schemeClr val="accent1">
                  <a:lumMod val="5000"/>
                  <a:lumOff val="95000"/>
                  <a:alpha val="0"/>
                </a:schemeClr>
              </a:gs>
              <a:gs pos="100000">
                <a:srgbClr val="DAFBF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8" name="Graphic 7">
            <a:extLst>
              <a:ext uri="{FF2B5EF4-FFF2-40B4-BE49-F238E27FC236}">
                <a16:creationId xmlns:a16="http://schemas.microsoft.com/office/drawing/2014/main" id="{4BBB7A6D-658F-9377-37F6-8BB71938D73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06931" y="6381286"/>
            <a:ext cx="1153988" cy="223177"/>
          </a:xfrm>
          <a:prstGeom prst="rect">
            <a:avLst/>
          </a:prstGeom>
        </p:spPr>
      </p:pic>
      <p:sp>
        <p:nvSpPr>
          <p:cNvPr id="2" name="Title 1">
            <a:extLst>
              <a:ext uri="{FF2B5EF4-FFF2-40B4-BE49-F238E27FC236}">
                <a16:creationId xmlns:a16="http://schemas.microsoft.com/office/drawing/2014/main" id="{6571C932-80C8-2FFA-3DE5-1D8CD57B99CE}"/>
              </a:ext>
            </a:extLst>
          </p:cNvPr>
          <p:cNvSpPr>
            <a:spLocks noGrp="1"/>
          </p:cNvSpPr>
          <p:nvPr>
            <p:ph type="title"/>
          </p:nvPr>
        </p:nvSpPr>
        <p:spPr>
          <a:xfrm>
            <a:off x="838200" y="996025"/>
            <a:ext cx="4094527" cy="1325563"/>
          </a:xfrm>
        </p:spPr>
        <p:txBody>
          <a:bodyPr>
            <a:normAutofit fontScale="90000"/>
          </a:bodyPr>
          <a:lstStyle/>
          <a:p>
            <a:r>
              <a:rPr lang="en-GB"/>
              <a:t>DETACH YOUR HEART FROM THE WORLD</a:t>
            </a:r>
          </a:p>
        </p:txBody>
      </p:sp>
      <p:pic>
        <p:nvPicPr>
          <p:cNvPr id="9" name="Graphic 8">
            <a:extLst>
              <a:ext uri="{FF2B5EF4-FFF2-40B4-BE49-F238E27FC236}">
                <a16:creationId xmlns:a16="http://schemas.microsoft.com/office/drawing/2014/main" id="{EF243CB2-471D-BC38-B3C3-E2F83F5D539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38200" y="6356502"/>
            <a:ext cx="965102" cy="272746"/>
          </a:xfrm>
          <a:prstGeom prst="rect">
            <a:avLst/>
          </a:prstGeom>
        </p:spPr>
      </p:pic>
      <p:sp>
        <p:nvSpPr>
          <p:cNvPr id="10" name="Footer Placeholder 4">
            <a:extLst>
              <a:ext uri="{FF2B5EF4-FFF2-40B4-BE49-F238E27FC236}">
                <a16:creationId xmlns:a16="http://schemas.microsoft.com/office/drawing/2014/main" id="{339359BE-ADB2-2B4C-A31F-6BE3720BC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
        <p:nvSpPr>
          <p:cNvPr id="7" name="Content Placeholder 2">
            <a:extLst>
              <a:ext uri="{FF2B5EF4-FFF2-40B4-BE49-F238E27FC236}">
                <a16:creationId xmlns:a16="http://schemas.microsoft.com/office/drawing/2014/main" id="{52571195-5457-D3D1-443B-B5FC3FF9EB33}"/>
              </a:ext>
            </a:extLst>
          </p:cNvPr>
          <p:cNvSpPr txBox="1">
            <a:spLocks/>
          </p:cNvSpPr>
          <p:nvPr/>
        </p:nvSpPr>
        <p:spPr>
          <a:xfrm>
            <a:off x="838200" y="3135455"/>
            <a:ext cx="3774057" cy="2479733"/>
          </a:xfrm>
          <a:prstGeom prst="roundRect">
            <a:avLst>
              <a:gd name="adj" fmla="val 10383"/>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1224000" tIns="180000" rIns="360000" bIns="216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a:solidFill>
                  <a:srgbClr val="C44759"/>
                </a:solidFill>
              </a:rPr>
              <a:t>What is your heart currently attached to?</a:t>
            </a:r>
          </a:p>
          <a:p>
            <a:pPr marL="0" indent="0">
              <a:lnSpc>
                <a:spcPct val="120000"/>
              </a:lnSpc>
              <a:buFont typeface="Arial" panose="020B0604020202020204" pitchFamily="34" charset="0"/>
              <a:buNone/>
            </a:pPr>
            <a:r>
              <a:rPr lang="en-GB" sz="2000">
                <a:solidFill>
                  <a:srgbClr val="C44759"/>
                </a:solidFill>
              </a:rPr>
              <a:t>What do you love more than Allah?</a:t>
            </a:r>
            <a:endParaRPr lang="en-US" sz="2000">
              <a:solidFill>
                <a:srgbClr val="C44759"/>
              </a:solidFill>
            </a:endParaRPr>
          </a:p>
        </p:txBody>
      </p:sp>
      <p:grpSp>
        <p:nvGrpSpPr>
          <p:cNvPr id="11" name="Group 10">
            <a:extLst>
              <a:ext uri="{FF2B5EF4-FFF2-40B4-BE49-F238E27FC236}">
                <a16:creationId xmlns:a16="http://schemas.microsoft.com/office/drawing/2014/main" id="{B42EC43D-3E70-4661-6B02-7D94FA87BD8C}"/>
              </a:ext>
            </a:extLst>
          </p:cNvPr>
          <p:cNvGrpSpPr/>
          <p:nvPr/>
        </p:nvGrpSpPr>
        <p:grpSpPr>
          <a:xfrm>
            <a:off x="1134101" y="3454379"/>
            <a:ext cx="720000" cy="720000"/>
            <a:chOff x="6114503" y="2124758"/>
            <a:chExt cx="881765" cy="881764"/>
          </a:xfrm>
        </p:grpSpPr>
        <p:sp>
          <p:nvSpPr>
            <p:cNvPr id="12" name="Oval 11">
              <a:extLst>
                <a:ext uri="{FF2B5EF4-FFF2-40B4-BE49-F238E27FC236}">
                  <a16:creationId xmlns:a16="http://schemas.microsoft.com/office/drawing/2014/main" id="{8F7F6355-73B8-4CBB-FD03-66D763D60DAE}"/>
                </a:ext>
              </a:extLst>
            </p:cNvPr>
            <p:cNvSpPr/>
            <p:nvPr/>
          </p:nvSpPr>
          <p:spPr>
            <a:xfrm>
              <a:off x="6114503" y="2124758"/>
              <a:ext cx="881765" cy="881764"/>
            </a:xfrm>
            <a:prstGeom prst="ellipse">
              <a:avLst/>
            </a:prstGeom>
            <a:solidFill>
              <a:srgbClr val="C44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13" name="Graphic 12">
              <a:extLst>
                <a:ext uri="{FF2B5EF4-FFF2-40B4-BE49-F238E27FC236}">
                  <a16:creationId xmlns:a16="http://schemas.microsoft.com/office/drawing/2014/main" id="{DCEA3E16-12EF-E6D2-BACF-0C373479E349}"/>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339385" y="2349640"/>
              <a:ext cx="432000" cy="431999"/>
            </a:xfrm>
            <a:prstGeom prst="rect">
              <a:avLst/>
            </a:prstGeom>
          </p:spPr>
        </p:pic>
      </p:grpSp>
      <p:sp>
        <p:nvSpPr>
          <p:cNvPr id="14" name="Content Placeholder 2">
            <a:extLst>
              <a:ext uri="{FF2B5EF4-FFF2-40B4-BE49-F238E27FC236}">
                <a16:creationId xmlns:a16="http://schemas.microsoft.com/office/drawing/2014/main" id="{0E30C4CA-359C-0C56-71FB-D6E5E723D597}"/>
              </a:ext>
            </a:extLst>
          </p:cNvPr>
          <p:cNvSpPr txBox="1">
            <a:spLocks/>
          </p:cNvSpPr>
          <p:nvPr/>
        </p:nvSpPr>
        <p:spPr>
          <a:xfrm rot="5400000">
            <a:off x="10485865" y="1302311"/>
            <a:ext cx="3043786"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PREPARING FOR HAJJ</a:t>
            </a:r>
          </a:p>
        </p:txBody>
      </p:sp>
    </p:spTree>
    <p:extLst>
      <p:ext uri="{BB962C8B-B14F-4D97-AF65-F5344CB8AC3E}">
        <p14:creationId xmlns:p14="http://schemas.microsoft.com/office/powerpoint/2010/main" val="37967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384B5-D8CE-FCF4-C322-EBA2B832B614}"/>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CB29D1BD-3090-A1A7-4D19-719E1AB47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72" r="16672"/>
          <a:stretch/>
        </p:blipFill>
        <p:spPr bwMode="auto">
          <a:xfrm flipH="1">
            <a:off x="5333442" y="0"/>
            <a:ext cx="6858558" cy="6858000"/>
          </a:xfrm>
          <a:prstGeom prst="rect">
            <a:avLst/>
          </a:prstGeom>
          <a:gradFill>
            <a:gsLst>
              <a:gs pos="0">
                <a:srgbClr val="036169"/>
              </a:gs>
              <a:gs pos="100000">
                <a:schemeClr val="bg1">
                  <a:alpha val="0"/>
                </a:schemeClr>
              </a:gs>
            </a:gsLst>
            <a:lin ang="2700000" scaled="1"/>
          </a:gradFill>
        </p:spPr>
      </p:pic>
      <p:sp>
        <p:nvSpPr>
          <p:cNvPr id="6" name="Rectangle 5">
            <a:extLst>
              <a:ext uri="{FF2B5EF4-FFF2-40B4-BE49-F238E27FC236}">
                <a16:creationId xmlns:a16="http://schemas.microsoft.com/office/drawing/2014/main" id="{E28BB802-A3E4-EF16-EF85-E4942425925A}"/>
              </a:ext>
            </a:extLst>
          </p:cNvPr>
          <p:cNvSpPr/>
          <p:nvPr/>
        </p:nvSpPr>
        <p:spPr>
          <a:xfrm>
            <a:off x="-34047" y="3039762"/>
            <a:ext cx="12226047" cy="3818238"/>
          </a:xfrm>
          <a:prstGeom prst="rect">
            <a:avLst/>
          </a:prstGeom>
          <a:gradFill>
            <a:gsLst>
              <a:gs pos="0">
                <a:schemeClr val="accent1">
                  <a:lumMod val="5000"/>
                  <a:lumOff val="95000"/>
                  <a:alpha val="0"/>
                </a:schemeClr>
              </a:gs>
              <a:gs pos="100000">
                <a:srgbClr val="DAFBF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8" name="Graphic 7">
            <a:extLst>
              <a:ext uri="{FF2B5EF4-FFF2-40B4-BE49-F238E27FC236}">
                <a16:creationId xmlns:a16="http://schemas.microsoft.com/office/drawing/2014/main" id="{1380E541-E1F3-C601-F651-7FE588E8E03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06931" y="6381286"/>
            <a:ext cx="1153988" cy="223177"/>
          </a:xfrm>
          <a:prstGeom prst="rect">
            <a:avLst/>
          </a:prstGeom>
        </p:spPr>
      </p:pic>
      <p:sp>
        <p:nvSpPr>
          <p:cNvPr id="2" name="Title 1">
            <a:extLst>
              <a:ext uri="{FF2B5EF4-FFF2-40B4-BE49-F238E27FC236}">
                <a16:creationId xmlns:a16="http://schemas.microsoft.com/office/drawing/2014/main" id="{7073918C-31A8-C13F-F652-129C650B64F9}"/>
              </a:ext>
            </a:extLst>
          </p:cNvPr>
          <p:cNvSpPr>
            <a:spLocks noGrp="1"/>
          </p:cNvSpPr>
          <p:nvPr>
            <p:ph type="title"/>
          </p:nvPr>
        </p:nvSpPr>
        <p:spPr>
          <a:xfrm>
            <a:off x="838200" y="996025"/>
            <a:ext cx="4094527" cy="1325563"/>
          </a:xfrm>
        </p:spPr>
        <p:txBody>
          <a:bodyPr>
            <a:normAutofit fontScale="90000"/>
          </a:bodyPr>
          <a:lstStyle/>
          <a:p>
            <a:r>
              <a:rPr lang="en-GB"/>
              <a:t>FILL YOUR HEART WITH LONGING &amp; AWE</a:t>
            </a:r>
          </a:p>
        </p:txBody>
      </p:sp>
      <p:pic>
        <p:nvPicPr>
          <p:cNvPr id="9" name="Graphic 8">
            <a:extLst>
              <a:ext uri="{FF2B5EF4-FFF2-40B4-BE49-F238E27FC236}">
                <a16:creationId xmlns:a16="http://schemas.microsoft.com/office/drawing/2014/main" id="{6D0A6BE7-DE10-B2CB-9F02-BDA92BA6E1D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38200" y="6356502"/>
            <a:ext cx="965102" cy="272746"/>
          </a:xfrm>
          <a:prstGeom prst="rect">
            <a:avLst/>
          </a:prstGeom>
        </p:spPr>
      </p:pic>
      <p:sp>
        <p:nvSpPr>
          <p:cNvPr id="10" name="Footer Placeholder 4">
            <a:extLst>
              <a:ext uri="{FF2B5EF4-FFF2-40B4-BE49-F238E27FC236}">
                <a16:creationId xmlns:a16="http://schemas.microsoft.com/office/drawing/2014/main" id="{600243B5-4232-1750-2082-679667DE6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
        <p:nvSpPr>
          <p:cNvPr id="3" name="Content Placeholder 2">
            <a:extLst>
              <a:ext uri="{FF2B5EF4-FFF2-40B4-BE49-F238E27FC236}">
                <a16:creationId xmlns:a16="http://schemas.microsoft.com/office/drawing/2014/main" id="{3A2C88C5-26B5-2519-8F41-693CF81DD95B}"/>
              </a:ext>
            </a:extLst>
          </p:cNvPr>
          <p:cNvSpPr txBox="1">
            <a:spLocks/>
          </p:cNvSpPr>
          <p:nvPr/>
        </p:nvSpPr>
        <p:spPr>
          <a:xfrm>
            <a:off x="818136" y="2897281"/>
            <a:ext cx="9965789" cy="2558315"/>
          </a:xfrm>
          <a:prstGeom prst="roundRect">
            <a:avLst>
              <a:gd name="adj" fmla="val 23247"/>
            </a:avLst>
          </a:prstGeom>
          <a:solidFill>
            <a:schemeClr val="bg1"/>
          </a:solidFill>
          <a:ln>
            <a:noFill/>
          </a:ln>
          <a:effectLst>
            <a:outerShdw blurRad="952500" dir="2700000" algn="tl" rotWithShape="0">
              <a:srgbClr val="036169">
                <a:alpha val="25000"/>
              </a:srgbClr>
            </a:outerShdw>
            <a:softEdge rad="0"/>
          </a:effectLst>
        </p:spPr>
        <p:txBody>
          <a:bodyPr vert="horz" wrap="square" lIns="360000" tIns="180000" rIns="360000" bIns="216000" rtlCol="0" anchor="ctr"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000" dirty="0">
                <a:solidFill>
                  <a:srgbClr val="036169"/>
                </a:solidFill>
              </a:rPr>
              <a:t>‘Abdullah, the son of the great </a:t>
            </a:r>
            <a:r>
              <a:rPr lang="en-US" sz="2000" dirty="0" err="1">
                <a:solidFill>
                  <a:srgbClr val="036169"/>
                </a:solidFill>
              </a:rPr>
              <a:t>Imām</a:t>
            </a:r>
            <a:r>
              <a:rPr lang="en-US" sz="2000" dirty="0">
                <a:solidFill>
                  <a:srgbClr val="036169"/>
                </a:solidFill>
              </a:rPr>
              <a:t> </a:t>
            </a:r>
            <a:r>
              <a:rPr lang="en-US" sz="2000" dirty="0" err="1">
                <a:solidFill>
                  <a:srgbClr val="036169"/>
                </a:solidFill>
              </a:rPr>
              <a:t>Aḥmad</a:t>
            </a:r>
            <a:r>
              <a:rPr lang="en-US" sz="2000" dirty="0">
                <a:solidFill>
                  <a:srgbClr val="036169"/>
                </a:solidFill>
              </a:rPr>
              <a:t> b. </a:t>
            </a:r>
            <a:r>
              <a:rPr lang="en-US" sz="2000" dirty="0" err="1">
                <a:solidFill>
                  <a:srgbClr val="036169"/>
                </a:solidFill>
              </a:rPr>
              <a:t>Ḥanbal</a:t>
            </a:r>
            <a:r>
              <a:rPr lang="en-US" sz="2000" dirty="0">
                <a:solidFill>
                  <a:srgbClr val="036169"/>
                </a:solidFill>
              </a:rPr>
              <a:t> (</a:t>
            </a:r>
            <a:r>
              <a:rPr lang="en-US" sz="2000" dirty="0" err="1">
                <a:solidFill>
                  <a:srgbClr val="036169"/>
                </a:solidFill>
              </a:rPr>
              <a:t>rhm</a:t>
            </a:r>
            <a:r>
              <a:rPr lang="en-US" sz="2000" dirty="0">
                <a:solidFill>
                  <a:srgbClr val="036169"/>
                </a:solidFill>
              </a:rPr>
              <a:t>) said: “My father performed </a:t>
            </a:r>
            <a:r>
              <a:rPr lang="en-US" sz="2000" dirty="0" err="1">
                <a:solidFill>
                  <a:srgbClr val="036169"/>
                </a:solidFill>
              </a:rPr>
              <a:t>ḥajj</a:t>
            </a:r>
            <a:r>
              <a:rPr lang="en-US" sz="2000" dirty="0">
                <a:solidFill>
                  <a:srgbClr val="036169"/>
                </a:solidFill>
              </a:rPr>
              <a:t> five times — three times riding, and twice on foot. On one of his Hajj journeys, he spent only twenty dirhams. Such was his longing that </a:t>
            </a:r>
            <a:r>
              <a:rPr lang="en-US" sz="2000" b="1" dirty="0">
                <a:solidFill>
                  <a:srgbClr val="036169"/>
                </a:solidFill>
              </a:rPr>
              <a:t>when he could not afford provisions, he worked as a porter for the caravan to cover the cost</a:t>
            </a:r>
            <a:r>
              <a:rPr lang="en-US" sz="2000" dirty="0">
                <a:solidFill>
                  <a:srgbClr val="036169"/>
                </a:solidFill>
              </a:rPr>
              <a:t> — just to not be deprived of the journey.”</a:t>
            </a:r>
          </a:p>
        </p:txBody>
      </p:sp>
      <p:sp>
        <p:nvSpPr>
          <p:cNvPr id="5" name="Content Placeholder 2">
            <a:extLst>
              <a:ext uri="{FF2B5EF4-FFF2-40B4-BE49-F238E27FC236}">
                <a16:creationId xmlns:a16="http://schemas.microsoft.com/office/drawing/2014/main" id="{A45BF3E1-692A-9B4E-DAF7-A3FD72C469F7}"/>
              </a:ext>
            </a:extLst>
          </p:cNvPr>
          <p:cNvSpPr txBox="1">
            <a:spLocks/>
          </p:cNvSpPr>
          <p:nvPr/>
        </p:nvSpPr>
        <p:spPr>
          <a:xfrm rot="5400000">
            <a:off x="10485865" y="1302311"/>
            <a:ext cx="3043786"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PREPARING FOR HAJJ</a:t>
            </a:r>
          </a:p>
        </p:txBody>
      </p:sp>
    </p:spTree>
    <p:extLst>
      <p:ext uri="{BB962C8B-B14F-4D97-AF65-F5344CB8AC3E}">
        <p14:creationId xmlns:p14="http://schemas.microsoft.com/office/powerpoint/2010/main" val="250933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E51E-1748-AA85-96F0-4FB3168CE46B}"/>
              </a:ext>
            </a:extLst>
          </p:cNvPr>
          <p:cNvSpPr>
            <a:spLocks noGrp="1"/>
          </p:cNvSpPr>
          <p:nvPr>
            <p:ph type="title"/>
          </p:nvPr>
        </p:nvSpPr>
        <p:spPr/>
        <p:txBody>
          <a:bodyPr/>
          <a:lstStyle/>
          <a:p>
            <a:r>
              <a:rPr lang="en-US" dirty="0"/>
              <a:t>SPIRITUAL PREPARATION: SUMMARY</a:t>
            </a:r>
            <a:endParaRPr lang="en-PK" dirty="0"/>
          </a:p>
        </p:txBody>
      </p:sp>
      <p:graphicFrame>
        <p:nvGraphicFramePr>
          <p:cNvPr id="4" name="Content Placeholder 3">
            <a:extLst>
              <a:ext uri="{FF2B5EF4-FFF2-40B4-BE49-F238E27FC236}">
                <a16:creationId xmlns:a16="http://schemas.microsoft.com/office/drawing/2014/main" id="{48DD9C5B-C147-1D9F-1297-E7754A2A315B}"/>
              </a:ext>
            </a:extLst>
          </p:cNvPr>
          <p:cNvGraphicFramePr>
            <a:graphicFrameLocks noGrp="1"/>
          </p:cNvGraphicFramePr>
          <p:nvPr>
            <p:ph idx="1"/>
            <p:extLst>
              <p:ext uri="{D42A27DB-BD31-4B8C-83A1-F6EECF244321}">
                <p14:modId xmlns:p14="http://schemas.microsoft.com/office/powerpoint/2010/main" val="3902941772"/>
              </p:ext>
            </p:extLst>
          </p:nvPr>
        </p:nvGraphicFramePr>
        <p:xfrm>
          <a:off x="838200" y="1690688"/>
          <a:ext cx="10572590" cy="4387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4">
            <a:extLst>
              <a:ext uri="{FF2B5EF4-FFF2-40B4-BE49-F238E27FC236}">
                <a16:creationId xmlns:a16="http://schemas.microsoft.com/office/drawing/2014/main" id="{CE9CB7EA-D0AD-7D45-A637-852780B88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
        <p:nvSpPr>
          <p:cNvPr id="3" name="Content Placeholder 2">
            <a:extLst>
              <a:ext uri="{FF2B5EF4-FFF2-40B4-BE49-F238E27FC236}">
                <a16:creationId xmlns:a16="http://schemas.microsoft.com/office/drawing/2014/main" id="{E0869036-44AA-169F-4F7A-52DD25234A94}"/>
              </a:ext>
            </a:extLst>
          </p:cNvPr>
          <p:cNvSpPr txBox="1">
            <a:spLocks/>
          </p:cNvSpPr>
          <p:nvPr/>
        </p:nvSpPr>
        <p:spPr>
          <a:xfrm rot="5400000">
            <a:off x="10485865" y="1302311"/>
            <a:ext cx="3043786"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PREPARING FOR HAJJ</a:t>
            </a:r>
          </a:p>
        </p:txBody>
      </p:sp>
    </p:spTree>
    <p:extLst>
      <p:ext uri="{BB962C8B-B14F-4D97-AF65-F5344CB8AC3E}">
        <p14:creationId xmlns:p14="http://schemas.microsoft.com/office/powerpoint/2010/main" val="22211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8079BE87-A30F-4DC2-AF3D-9EA6B3EB100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C6411879-36F0-44B8-B6D9-182724B9E70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6368AE61-2778-454A-BC5C-51C2F65BEA2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B577EF3E-A57E-46D5-966E-C339A7B11F2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B28373D6-E30B-425B-B9A6-C5A6365F49F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6233F83C-C4CB-49E2-A263-884B3D60D92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B8C0A864-2C83-4281-A2CB-6E06FA54DA9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BA674-1077-984C-7440-04BE32954820}"/>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5A48F7B6-3940-ECC2-4554-D6C19D0D49F8}"/>
              </a:ext>
            </a:extLst>
          </p:cNvPr>
          <p:cNvSpPr/>
          <p:nvPr/>
        </p:nvSpPr>
        <p:spPr>
          <a:xfrm>
            <a:off x="-34047" y="3039762"/>
            <a:ext cx="12226047" cy="3818238"/>
          </a:xfrm>
          <a:prstGeom prst="rect">
            <a:avLst/>
          </a:prstGeom>
          <a:gradFill>
            <a:gsLst>
              <a:gs pos="0">
                <a:schemeClr val="accent1">
                  <a:lumMod val="5000"/>
                  <a:lumOff val="95000"/>
                  <a:alpha val="0"/>
                </a:schemeClr>
              </a:gs>
              <a:gs pos="100000">
                <a:srgbClr val="DAFBF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sz="4800"/>
          </a:p>
        </p:txBody>
      </p:sp>
      <p:pic>
        <p:nvPicPr>
          <p:cNvPr id="28" name="Picture 27">
            <a:extLst>
              <a:ext uri="{FF2B5EF4-FFF2-40B4-BE49-F238E27FC236}">
                <a16:creationId xmlns:a16="http://schemas.microsoft.com/office/drawing/2014/main" id="{F29A453B-95A3-9BEA-D31C-B1BD03842D39}"/>
              </a:ext>
            </a:extLst>
          </p:cNvPr>
          <p:cNvPicPr>
            <a:picLocks noChangeAspect="1"/>
          </p:cNvPicPr>
          <p:nvPr/>
        </p:nvPicPr>
        <p:blipFill>
          <a:blip r:embed="rId3">
            <a:extLst>
              <a:ext uri="{28A0092B-C50C-407E-A947-70E740481C1C}">
                <a14:useLocalDpi xmlns:a14="http://schemas.microsoft.com/office/drawing/2010/main" val="0"/>
              </a:ext>
            </a:extLst>
          </a:blip>
          <a:srcRect l="9291" r="9291"/>
          <a:stretch/>
        </p:blipFill>
        <p:spPr>
          <a:xfrm>
            <a:off x="-34047" y="0"/>
            <a:ext cx="12408120" cy="6858000"/>
          </a:xfrm>
          <a:prstGeom prst="rect">
            <a:avLst/>
          </a:prstGeom>
        </p:spPr>
      </p:pic>
      <p:sp>
        <p:nvSpPr>
          <p:cNvPr id="31" name="Rectangle 30">
            <a:extLst>
              <a:ext uri="{FF2B5EF4-FFF2-40B4-BE49-F238E27FC236}">
                <a16:creationId xmlns:a16="http://schemas.microsoft.com/office/drawing/2014/main" id="{5BA08094-0E99-6FB6-62A1-9BD7DAD36FFE}"/>
              </a:ext>
            </a:extLst>
          </p:cNvPr>
          <p:cNvSpPr/>
          <p:nvPr/>
        </p:nvSpPr>
        <p:spPr>
          <a:xfrm rot="16200000">
            <a:off x="4083033" y="-1144759"/>
            <a:ext cx="3990257" cy="12273769"/>
          </a:xfrm>
          <a:prstGeom prst="rect">
            <a:avLst/>
          </a:prstGeom>
          <a:gradFill>
            <a:gsLst>
              <a:gs pos="100000">
                <a:srgbClr val="036169">
                  <a:alpha val="0"/>
                </a:srgbClr>
              </a:gs>
              <a:gs pos="0">
                <a:srgbClr val="036169"/>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
              <a:t>Z</a:t>
            </a:r>
            <a:endParaRPr lang="en-PK" sz="100"/>
          </a:p>
        </p:txBody>
      </p:sp>
      <p:sp>
        <p:nvSpPr>
          <p:cNvPr id="3" name="Content Placeholder 2">
            <a:extLst>
              <a:ext uri="{FF2B5EF4-FFF2-40B4-BE49-F238E27FC236}">
                <a16:creationId xmlns:a16="http://schemas.microsoft.com/office/drawing/2014/main" id="{B33D547A-BAB3-A840-2370-4E426CE832FB}"/>
              </a:ext>
            </a:extLst>
          </p:cNvPr>
          <p:cNvSpPr txBox="1">
            <a:spLocks/>
          </p:cNvSpPr>
          <p:nvPr/>
        </p:nvSpPr>
        <p:spPr>
          <a:xfrm>
            <a:off x="817717" y="742427"/>
            <a:ext cx="9108159" cy="1062271"/>
          </a:xfrm>
          <a:prstGeom prst="roundRect">
            <a:avLst>
              <a:gd name="adj" fmla="val 23701"/>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360000" tIns="288000" rIns="360000" bIns="288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dirty="0">
                <a:solidFill>
                  <a:srgbClr val="C44759"/>
                </a:solidFill>
              </a:rPr>
              <a:t>Is your heart really prepared for </a:t>
            </a:r>
            <a:r>
              <a:rPr lang="en-GB" sz="2000" dirty="0" err="1">
                <a:solidFill>
                  <a:srgbClr val="C44759"/>
                </a:solidFill>
              </a:rPr>
              <a:t>ḥajj</a:t>
            </a:r>
            <a:r>
              <a:rPr lang="en-GB" sz="2000" dirty="0">
                <a:solidFill>
                  <a:srgbClr val="C44759"/>
                </a:solidFill>
              </a:rPr>
              <a:t> or is there still work you need to do?</a:t>
            </a:r>
          </a:p>
        </p:txBody>
      </p:sp>
      <p:pic>
        <p:nvPicPr>
          <p:cNvPr id="32" name="Graphic 31">
            <a:extLst>
              <a:ext uri="{FF2B5EF4-FFF2-40B4-BE49-F238E27FC236}">
                <a16:creationId xmlns:a16="http://schemas.microsoft.com/office/drawing/2014/main" id="{C0B5313D-2D78-6254-D716-F86254ABBE5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8200" y="6356502"/>
            <a:ext cx="965101" cy="272746"/>
          </a:xfrm>
          <a:prstGeom prst="rect">
            <a:avLst/>
          </a:prstGeom>
        </p:spPr>
      </p:pic>
      <p:pic>
        <p:nvPicPr>
          <p:cNvPr id="33" name="Graphic 32">
            <a:extLst>
              <a:ext uri="{FF2B5EF4-FFF2-40B4-BE49-F238E27FC236}">
                <a16:creationId xmlns:a16="http://schemas.microsoft.com/office/drawing/2014/main" id="{46E086D7-963A-4523-CA29-A8E2C112EAC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206931" y="6381286"/>
            <a:ext cx="1153987" cy="223177"/>
          </a:xfrm>
          <a:prstGeom prst="rect">
            <a:avLst/>
          </a:prstGeom>
        </p:spPr>
      </p:pic>
      <p:sp>
        <p:nvSpPr>
          <p:cNvPr id="34" name="Footer Placeholder 4">
            <a:extLst>
              <a:ext uri="{FF2B5EF4-FFF2-40B4-BE49-F238E27FC236}">
                <a16:creationId xmlns:a16="http://schemas.microsoft.com/office/drawing/2014/main" id="{94844F8D-F92F-D4A8-0E5F-4959764CD0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solidFill>
                  <a:schemeClr val="bg1"/>
                </a:solidFill>
              </a:rPr>
              <a:t>SESSION 1</a:t>
            </a:r>
            <a:endParaRPr lang="en-PK">
              <a:solidFill>
                <a:schemeClr val="bg1"/>
              </a:solidFill>
            </a:endParaRPr>
          </a:p>
        </p:txBody>
      </p:sp>
      <p:sp>
        <p:nvSpPr>
          <p:cNvPr id="6" name="Content Placeholder 2">
            <a:extLst>
              <a:ext uri="{FF2B5EF4-FFF2-40B4-BE49-F238E27FC236}">
                <a16:creationId xmlns:a16="http://schemas.microsoft.com/office/drawing/2014/main" id="{17B5F8DF-E564-B024-ED92-9D9660AECDEF}"/>
              </a:ext>
            </a:extLst>
          </p:cNvPr>
          <p:cNvSpPr txBox="1">
            <a:spLocks/>
          </p:cNvSpPr>
          <p:nvPr/>
        </p:nvSpPr>
        <p:spPr>
          <a:xfrm>
            <a:off x="838201" y="2206894"/>
            <a:ext cx="10757452" cy="1062271"/>
          </a:xfrm>
          <a:prstGeom prst="roundRect">
            <a:avLst>
              <a:gd name="adj" fmla="val 23701"/>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360000" tIns="288000" rIns="360000" bIns="288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dirty="0">
                <a:solidFill>
                  <a:srgbClr val="C44759"/>
                </a:solidFill>
              </a:rPr>
              <a:t>Can you worship and remember Allah even when you’re exhausted and overwhelmed?</a:t>
            </a:r>
          </a:p>
        </p:txBody>
      </p:sp>
      <p:sp>
        <p:nvSpPr>
          <p:cNvPr id="7" name="Content Placeholder 2">
            <a:extLst>
              <a:ext uri="{FF2B5EF4-FFF2-40B4-BE49-F238E27FC236}">
                <a16:creationId xmlns:a16="http://schemas.microsoft.com/office/drawing/2014/main" id="{364939FC-EF77-8F5A-B160-F4119A0466D2}"/>
              </a:ext>
            </a:extLst>
          </p:cNvPr>
          <p:cNvSpPr txBox="1">
            <a:spLocks/>
          </p:cNvSpPr>
          <p:nvPr/>
        </p:nvSpPr>
        <p:spPr>
          <a:xfrm>
            <a:off x="817717" y="3670022"/>
            <a:ext cx="4114800" cy="1488752"/>
          </a:xfrm>
          <a:prstGeom prst="roundRect">
            <a:avLst>
              <a:gd name="adj" fmla="val 23701"/>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360000" tIns="288000" rIns="360000" bIns="288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dirty="0">
                <a:solidFill>
                  <a:srgbClr val="C44759"/>
                </a:solidFill>
              </a:rPr>
              <a:t>Are you able to spend six hours in continuous </a:t>
            </a:r>
            <a:r>
              <a:rPr lang="en-GB" sz="2000" dirty="0" err="1">
                <a:solidFill>
                  <a:srgbClr val="C44759"/>
                </a:solidFill>
              </a:rPr>
              <a:t>duʿā</a:t>
            </a:r>
            <a:r>
              <a:rPr lang="en-GB" sz="2000" dirty="0">
                <a:solidFill>
                  <a:srgbClr val="C44759"/>
                </a:solidFill>
              </a:rPr>
              <a:t>’?</a:t>
            </a:r>
          </a:p>
        </p:txBody>
      </p:sp>
      <p:sp>
        <p:nvSpPr>
          <p:cNvPr id="8" name="Content Placeholder 2">
            <a:extLst>
              <a:ext uri="{FF2B5EF4-FFF2-40B4-BE49-F238E27FC236}">
                <a16:creationId xmlns:a16="http://schemas.microsoft.com/office/drawing/2014/main" id="{560D6102-16B3-D7BA-1859-8930526857B8}"/>
              </a:ext>
            </a:extLst>
          </p:cNvPr>
          <p:cNvSpPr txBox="1">
            <a:spLocks/>
          </p:cNvSpPr>
          <p:nvPr/>
        </p:nvSpPr>
        <p:spPr>
          <a:xfrm>
            <a:off x="5393634" y="3670022"/>
            <a:ext cx="6202019" cy="1488752"/>
          </a:xfrm>
          <a:prstGeom prst="roundRect">
            <a:avLst>
              <a:gd name="adj" fmla="val 23701"/>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360000" tIns="288000" rIns="360000" bIns="288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dirty="0">
                <a:solidFill>
                  <a:srgbClr val="C44759"/>
                </a:solidFill>
              </a:rPr>
              <a:t>How do you react when a family member or someone close to you mistreats you? </a:t>
            </a:r>
          </a:p>
        </p:txBody>
      </p:sp>
    </p:spTree>
    <p:extLst>
      <p:ext uri="{BB962C8B-B14F-4D97-AF65-F5344CB8AC3E}">
        <p14:creationId xmlns:p14="http://schemas.microsoft.com/office/powerpoint/2010/main" val="233581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D6660-C992-BD98-F72A-20F019A27863}"/>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AC3F08FC-E15A-3EFF-8651-D7233AD0BF0D}"/>
              </a:ext>
            </a:extLst>
          </p:cNvPr>
          <p:cNvSpPr/>
          <p:nvPr/>
        </p:nvSpPr>
        <p:spPr>
          <a:xfrm>
            <a:off x="-34047" y="3039762"/>
            <a:ext cx="12226047" cy="3818238"/>
          </a:xfrm>
          <a:prstGeom prst="rect">
            <a:avLst/>
          </a:prstGeom>
          <a:gradFill>
            <a:gsLst>
              <a:gs pos="0">
                <a:schemeClr val="accent1">
                  <a:lumMod val="5000"/>
                  <a:lumOff val="95000"/>
                  <a:alpha val="0"/>
                </a:schemeClr>
              </a:gs>
              <a:gs pos="100000">
                <a:srgbClr val="DAFBF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sz="4800"/>
          </a:p>
        </p:txBody>
      </p:sp>
      <p:pic>
        <p:nvPicPr>
          <p:cNvPr id="28" name="Picture 27">
            <a:extLst>
              <a:ext uri="{FF2B5EF4-FFF2-40B4-BE49-F238E27FC236}">
                <a16:creationId xmlns:a16="http://schemas.microsoft.com/office/drawing/2014/main" id="{5913360E-57B4-1AB0-98E4-4A72DA45C2D1}"/>
              </a:ext>
            </a:extLst>
          </p:cNvPr>
          <p:cNvPicPr>
            <a:picLocks noChangeAspect="1"/>
          </p:cNvPicPr>
          <p:nvPr/>
        </p:nvPicPr>
        <p:blipFill>
          <a:blip r:embed="rId2">
            <a:extLst>
              <a:ext uri="{28A0092B-C50C-407E-A947-70E740481C1C}">
                <a14:useLocalDpi xmlns:a14="http://schemas.microsoft.com/office/drawing/2010/main" val="0"/>
              </a:ext>
            </a:extLst>
          </a:blip>
          <a:srcRect l="9291" r="9291"/>
          <a:stretch/>
        </p:blipFill>
        <p:spPr>
          <a:xfrm>
            <a:off x="-34047" y="0"/>
            <a:ext cx="12408120" cy="6858000"/>
          </a:xfrm>
          <a:prstGeom prst="rect">
            <a:avLst/>
          </a:prstGeom>
        </p:spPr>
      </p:pic>
      <p:sp>
        <p:nvSpPr>
          <p:cNvPr id="31" name="Rectangle 30">
            <a:extLst>
              <a:ext uri="{FF2B5EF4-FFF2-40B4-BE49-F238E27FC236}">
                <a16:creationId xmlns:a16="http://schemas.microsoft.com/office/drawing/2014/main" id="{DD034B69-E5E6-A83C-1883-3E3D268DA84B}"/>
              </a:ext>
            </a:extLst>
          </p:cNvPr>
          <p:cNvSpPr/>
          <p:nvPr/>
        </p:nvSpPr>
        <p:spPr>
          <a:xfrm rot="16200000">
            <a:off x="4083033" y="-1144759"/>
            <a:ext cx="3990257" cy="12273769"/>
          </a:xfrm>
          <a:prstGeom prst="rect">
            <a:avLst/>
          </a:prstGeom>
          <a:gradFill>
            <a:gsLst>
              <a:gs pos="100000">
                <a:srgbClr val="036169">
                  <a:alpha val="0"/>
                </a:srgbClr>
              </a:gs>
              <a:gs pos="0">
                <a:srgbClr val="036169"/>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
              <a:t>Z</a:t>
            </a:r>
            <a:endParaRPr lang="en-PK" sz="100"/>
          </a:p>
        </p:txBody>
      </p:sp>
      <p:sp>
        <p:nvSpPr>
          <p:cNvPr id="3" name="Content Placeholder 2">
            <a:extLst>
              <a:ext uri="{FF2B5EF4-FFF2-40B4-BE49-F238E27FC236}">
                <a16:creationId xmlns:a16="http://schemas.microsoft.com/office/drawing/2014/main" id="{5D919E8A-D3A0-C855-294C-1ED7D82921D1}"/>
              </a:ext>
            </a:extLst>
          </p:cNvPr>
          <p:cNvSpPr txBox="1">
            <a:spLocks/>
          </p:cNvSpPr>
          <p:nvPr/>
        </p:nvSpPr>
        <p:spPr>
          <a:xfrm>
            <a:off x="817717" y="742427"/>
            <a:ext cx="7862457" cy="1062271"/>
          </a:xfrm>
          <a:prstGeom prst="roundRect">
            <a:avLst>
              <a:gd name="adj" fmla="val 23701"/>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360000" tIns="288000" rIns="360000" bIns="288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dirty="0">
                <a:solidFill>
                  <a:srgbClr val="C44759"/>
                </a:solidFill>
              </a:rPr>
              <a:t>Are you able to control your emotions when things are tough?</a:t>
            </a:r>
          </a:p>
        </p:txBody>
      </p:sp>
      <p:pic>
        <p:nvPicPr>
          <p:cNvPr id="32" name="Graphic 31">
            <a:extLst>
              <a:ext uri="{FF2B5EF4-FFF2-40B4-BE49-F238E27FC236}">
                <a16:creationId xmlns:a16="http://schemas.microsoft.com/office/drawing/2014/main" id="{B9D74D22-03DF-1101-3AC7-10B7B3FE1D5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8200" y="6356502"/>
            <a:ext cx="965101" cy="272746"/>
          </a:xfrm>
          <a:prstGeom prst="rect">
            <a:avLst/>
          </a:prstGeom>
        </p:spPr>
      </p:pic>
      <p:pic>
        <p:nvPicPr>
          <p:cNvPr id="33" name="Graphic 32">
            <a:extLst>
              <a:ext uri="{FF2B5EF4-FFF2-40B4-BE49-F238E27FC236}">
                <a16:creationId xmlns:a16="http://schemas.microsoft.com/office/drawing/2014/main" id="{0C241F19-D4DA-ECF0-A9E7-622A16C207D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06931" y="6381286"/>
            <a:ext cx="1153987" cy="223177"/>
          </a:xfrm>
          <a:prstGeom prst="rect">
            <a:avLst/>
          </a:prstGeom>
        </p:spPr>
      </p:pic>
      <p:sp>
        <p:nvSpPr>
          <p:cNvPr id="34" name="Footer Placeholder 4">
            <a:extLst>
              <a:ext uri="{FF2B5EF4-FFF2-40B4-BE49-F238E27FC236}">
                <a16:creationId xmlns:a16="http://schemas.microsoft.com/office/drawing/2014/main" id="{3C35DC4D-54BF-54DE-553C-79A77FBC63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solidFill>
                  <a:schemeClr val="bg1"/>
                </a:solidFill>
              </a:rPr>
              <a:t>SESSION 1</a:t>
            </a:r>
            <a:endParaRPr lang="en-PK">
              <a:solidFill>
                <a:schemeClr val="bg1"/>
              </a:solidFill>
            </a:endParaRPr>
          </a:p>
        </p:txBody>
      </p:sp>
      <p:sp>
        <p:nvSpPr>
          <p:cNvPr id="6" name="Content Placeholder 2">
            <a:extLst>
              <a:ext uri="{FF2B5EF4-FFF2-40B4-BE49-F238E27FC236}">
                <a16:creationId xmlns:a16="http://schemas.microsoft.com/office/drawing/2014/main" id="{57D92204-B686-ECA4-497B-90B3B41F6F59}"/>
              </a:ext>
            </a:extLst>
          </p:cNvPr>
          <p:cNvSpPr txBox="1">
            <a:spLocks/>
          </p:cNvSpPr>
          <p:nvPr/>
        </p:nvSpPr>
        <p:spPr>
          <a:xfrm>
            <a:off x="838201" y="2206894"/>
            <a:ext cx="9368730" cy="1062271"/>
          </a:xfrm>
          <a:prstGeom prst="roundRect">
            <a:avLst>
              <a:gd name="adj" fmla="val 23701"/>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360000" tIns="288000" rIns="360000" bIns="288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dirty="0">
                <a:solidFill>
                  <a:srgbClr val="C44759"/>
                </a:solidFill>
              </a:rPr>
              <a:t>Are you able to patiently wait for a bus for five hours without complaining?</a:t>
            </a:r>
          </a:p>
        </p:txBody>
      </p:sp>
      <p:sp>
        <p:nvSpPr>
          <p:cNvPr id="7" name="Content Placeholder 2">
            <a:extLst>
              <a:ext uri="{FF2B5EF4-FFF2-40B4-BE49-F238E27FC236}">
                <a16:creationId xmlns:a16="http://schemas.microsoft.com/office/drawing/2014/main" id="{37329721-748A-8A67-BF8C-29A849B18AB2}"/>
              </a:ext>
            </a:extLst>
          </p:cNvPr>
          <p:cNvSpPr txBox="1">
            <a:spLocks/>
          </p:cNvSpPr>
          <p:nvPr/>
        </p:nvSpPr>
        <p:spPr>
          <a:xfrm>
            <a:off x="817717" y="3670022"/>
            <a:ext cx="4721692" cy="1915234"/>
          </a:xfrm>
          <a:prstGeom prst="roundRect">
            <a:avLst>
              <a:gd name="adj" fmla="val 23701"/>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360000" tIns="288000" rIns="360000" bIns="288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dirty="0">
                <a:solidFill>
                  <a:srgbClr val="C44759"/>
                </a:solidFill>
              </a:rPr>
              <a:t>Are you able to stay in 1-star accommodation without having an emotional breakdown?</a:t>
            </a:r>
          </a:p>
        </p:txBody>
      </p:sp>
    </p:spTree>
    <p:extLst>
      <p:ext uri="{BB962C8B-B14F-4D97-AF65-F5344CB8AC3E}">
        <p14:creationId xmlns:p14="http://schemas.microsoft.com/office/powerpoint/2010/main" val="150400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around a black and white square with Kaaba in the background&#10;&#10;AI-generated content may be incorrect.">
            <a:extLst>
              <a:ext uri="{FF2B5EF4-FFF2-40B4-BE49-F238E27FC236}">
                <a16:creationId xmlns:a16="http://schemas.microsoft.com/office/drawing/2014/main" id="{02FD4504-1185-29D2-6643-95B7DD95130A}"/>
              </a:ext>
            </a:extLst>
          </p:cNvPr>
          <p:cNvPicPr>
            <a:picLocks noChangeAspect="1"/>
          </p:cNvPicPr>
          <p:nvPr/>
        </p:nvPicPr>
        <p:blipFill>
          <a:blip r:embed="rId3">
            <a:extLst>
              <a:ext uri="{28A0092B-C50C-407E-A947-70E740481C1C}">
                <a14:useLocalDpi xmlns:a14="http://schemas.microsoft.com/office/drawing/2010/main" val="0"/>
              </a:ext>
            </a:extLst>
          </a:blip>
          <a:srcRect r="24470"/>
          <a:stretch/>
        </p:blipFill>
        <p:spPr>
          <a:xfrm>
            <a:off x="4422197" y="0"/>
            <a:ext cx="7769803" cy="6858000"/>
          </a:xfrm>
          <a:prstGeom prst="rect">
            <a:avLst/>
          </a:prstGeom>
        </p:spPr>
      </p:pic>
      <p:sp>
        <p:nvSpPr>
          <p:cNvPr id="6" name="Rectangle 5">
            <a:extLst>
              <a:ext uri="{FF2B5EF4-FFF2-40B4-BE49-F238E27FC236}">
                <a16:creationId xmlns:a16="http://schemas.microsoft.com/office/drawing/2014/main" id="{DAD8386D-4278-5FE2-7182-A5809951529C}"/>
              </a:ext>
            </a:extLst>
          </p:cNvPr>
          <p:cNvSpPr/>
          <p:nvPr/>
        </p:nvSpPr>
        <p:spPr>
          <a:xfrm>
            <a:off x="0" y="0"/>
            <a:ext cx="12192000" cy="6858000"/>
          </a:xfrm>
          <a:prstGeom prst="rect">
            <a:avLst/>
          </a:prstGeom>
          <a:gradFill>
            <a:gsLst>
              <a:gs pos="17628">
                <a:srgbClr val="1D7279"/>
              </a:gs>
              <a:gs pos="76000">
                <a:srgbClr val="3D868D">
                  <a:alpha val="0"/>
                </a:srgbClr>
              </a:gs>
              <a:gs pos="100000">
                <a:srgbClr val="3D868D">
                  <a:alpha val="0"/>
                </a:srgbClr>
              </a:gs>
              <a:gs pos="50000">
                <a:srgbClr val="3D868D"/>
              </a:gs>
              <a:gs pos="0">
                <a:srgbClr val="036169"/>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9" name="Freeform: Shape 18">
            <a:extLst>
              <a:ext uri="{FF2B5EF4-FFF2-40B4-BE49-F238E27FC236}">
                <a16:creationId xmlns:a16="http://schemas.microsoft.com/office/drawing/2014/main" id="{6E058AB2-C265-6C5D-4257-F3443FFA3712}"/>
              </a:ext>
            </a:extLst>
          </p:cNvPr>
          <p:cNvSpPr/>
          <p:nvPr/>
        </p:nvSpPr>
        <p:spPr>
          <a:xfrm>
            <a:off x="0" y="-27000"/>
            <a:ext cx="10427535" cy="6990865"/>
          </a:xfrm>
          <a:custGeom>
            <a:avLst/>
            <a:gdLst>
              <a:gd name="connsiteX0" fmla="*/ 8562476 w 10243893"/>
              <a:gd name="connsiteY0" fmla="*/ 6536167 h 6867747"/>
              <a:gd name="connsiteX1" fmla="*/ 8511323 w 10243893"/>
              <a:gd name="connsiteY1" fmla="*/ 6606669 h 6867747"/>
              <a:gd name="connsiteX2" fmla="*/ 8562476 w 10243893"/>
              <a:gd name="connsiteY2" fmla="*/ 6677172 h 6867747"/>
              <a:gd name="connsiteX3" fmla="*/ 8779425 w 10243893"/>
              <a:gd name="connsiteY3" fmla="*/ 6606669 h 6867747"/>
              <a:gd name="connsiteX4" fmla="*/ 6947572 w 10243893"/>
              <a:gd name="connsiteY4" fmla="*/ 6536167 h 6867747"/>
              <a:gd name="connsiteX5" fmla="*/ 6896419 w 10243893"/>
              <a:gd name="connsiteY5" fmla="*/ 6606669 h 6867747"/>
              <a:gd name="connsiteX6" fmla="*/ 6947572 w 10243893"/>
              <a:gd name="connsiteY6" fmla="*/ 6677172 h 6867747"/>
              <a:gd name="connsiteX7" fmla="*/ 7164521 w 10243893"/>
              <a:gd name="connsiteY7" fmla="*/ 6606669 h 6867747"/>
              <a:gd name="connsiteX8" fmla="*/ 5332668 w 10243893"/>
              <a:gd name="connsiteY8" fmla="*/ 6536167 h 6867747"/>
              <a:gd name="connsiteX9" fmla="*/ 5281514 w 10243893"/>
              <a:gd name="connsiteY9" fmla="*/ 6606669 h 6867747"/>
              <a:gd name="connsiteX10" fmla="*/ 5332668 w 10243893"/>
              <a:gd name="connsiteY10" fmla="*/ 6677172 h 6867747"/>
              <a:gd name="connsiteX11" fmla="*/ 5549617 w 10243893"/>
              <a:gd name="connsiteY11" fmla="*/ 6606669 h 6867747"/>
              <a:gd name="connsiteX12" fmla="*/ 3717763 w 10243893"/>
              <a:gd name="connsiteY12" fmla="*/ 6536167 h 6867747"/>
              <a:gd name="connsiteX13" fmla="*/ 3666610 w 10243893"/>
              <a:gd name="connsiteY13" fmla="*/ 6606669 h 6867747"/>
              <a:gd name="connsiteX14" fmla="*/ 3717763 w 10243893"/>
              <a:gd name="connsiteY14" fmla="*/ 6677172 h 6867747"/>
              <a:gd name="connsiteX15" fmla="*/ 3934712 w 10243893"/>
              <a:gd name="connsiteY15" fmla="*/ 6606669 h 6867747"/>
              <a:gd name="connsiteX16" fmla="*/ 2102738 w 10243893"/>
              <a:gd name="connsiteY16" fmla="*/ 6536167 h 6867747"/>
              <a:gd name="connsiteX17" fmla="*/ 2051584 w 10243893"/>
              <a:gd name="connsiteY17" fmla="*/ 6606669 h 6867747"/>
              <a:gd name="connsiteX18" fmla="*/ 2102738 w 10243893"/>
              <a:gd name="connsiteY18" fmla="*/ 6677172 h 6867747"/>
              <a:gd name="connsiteX19" fmla="*/ 2319687 w 10243893"/>
              <a:gd name="connsiteY19" fmla="*/ 6606669 h 6867747"/>
              <a:gd name="connsiteX20" fmla="*/ 487833 w 10243893"/>
              <a:gd name="connsiteY20" fmla="*/ 6536167 h 6867747"/>
              <a:gd name="connsiteX21" fmla="*/ 436680 w 10243893"/>
              <a:gd name="connsiteY21" fmla="*/ 6606669 h 6867747"/>
              <a:gd name="connsiteX22" fmla="*/ 487833 w 10243893"/>
              <a:gd name="connsiteY22" fmla="*/ 6677172 h 6867747"/>
              <a:gd name="connsiteX23" fmla="*/ 704782 w 10243893"/>
              <a:gd name="connsiteY23" fmla="*/ 6606669 h 6867747"/>
              <a:gd name="connsiteX24" fmla="*/ 3211911 w 10243893"/>
              <a:gd name="connsiteY24" fmla="*/ 6535683 h 6867747"/>
              <a:gd name="connsiteX25" fmla="*/ 2995083 w 10243893"/>
              <a:gd name="connsiteY25" fmla="*/ 6606186 h 6867747"/>
              <a:gd name="connsiteX26" fmla="*/ 3211911 w 10243893"/>
              <a:gd name="connsiteY26" fmla="*/ 6676688 h 6867747"/>
              <a:gd name="connsiteX27" fmla="*/ 3263065 w 10243893"/>
              <a:gd name="connsiteY27" fmla="*/ 6606186 h 6867747"/>
              <a:gd name="connsiteX28" fmla="*/ 1597007 w 10243893"/>
              <a:gd name="connsiteY28" fmla="*/ 6535683 h 6867747"/>
              <a:gd name="connsiteX29" fmla="*/ 1380179 w 10243893"/>
              <a:gd name="connsiteY29" fmla="*/ 6606186 h 6867747"/>
              <a:gd name="connsiteX30" fmla="*/ 1597007 w 10243893"/>
              <a:gd name="connsiteY30" fmla="*/ 6676688 h 6867747"/>
              <a:gd name="connsiteX31" fmla="*/ 1648160 w 10243893"/>
              <a:gd name="connsiteY31" fmla="*/ 6606186 h 6867747"/>
              <a:gd name="connsiteX32" fmla="*/ 9672255 w 10243893"/>
              <a:gd name="connsiteY32" fmla="*/ 6535562 h 6867747"/>
              <a:gd name="connsiteX33" fmla="*/ 9455426 w 10243893"/>
              <a:gd name="connsiteY33" fmla="*/ 6606065 h 6867747"/>
              <a:gd name="connsiteX34" fmla="*/ 9672255 w 10243893"/>
              <a:gd name="connsiteY34" fmla="*/ 6676568 h 6867747"/>
              <a:gd name="connsiteX35" fmla="*/ 9723408 w 10243893"/>
              <a:gd name="connsiteY35" fmla="*/ 6606065 h 6867747"/>
              <a:gd name="connsiteX36" fmla="*/ 8057351 w 10243893"/>
              <a:gd name="connsiteY36" fmla="*/ 6535562 h 6867747"/>
              <a:gd name="connsiteX37" fmla="*/ 7840522 w 10243893"/>
              <a:gd name="connsiteY37" fmla="*/ 6606065 h 6867747"/>
              <a:gd name="connsiteX38" fmla="*/ 8057351 w 10243893"/>
              <a:gd name="connsiteY38" fmla="*/ 6676568 h 6867747"/>
              <a:gd name="connsiteX39" fmla="*/ 8108504 w 10243893"/>
              <a:gd name="connsiteY39" fmla="*/ 6606065 h 6867747"/>
              <a:gd name="connsiteX40" fmla="*/ 6442688 w 10243893"/>
              <a:gd name="connsiteY40" fmla="*/ 6535562 h 6867747"/>
              <a:gd name="connsiteX41" fmla="*/ 6225860 w 10243893"/>
              <a:gd name="connsiteY41" fmla="*/ 6606065 h 6867747"/>
              <a:gd name="connsiteX42" fmla="*/ 6442688 w 10243893"/>
              <a:gd name="connsiteY42" fmla="*/ 6676568 h 6867747"/>
              <a:gd name="connsiteX43" fmla="*/ 6493841 w 10243893"/>
              <a:gd name="connsiteY43" fmla="*/ 6606065 h 6867747"/>
              <a:gd name="connsiteX44" fmla="*/ 4827542 w 10243893"/>
              <a:gd name="connsiteY44" fmla="*/ 6535562 h 6867747"/>
              <a:gd name="connsiteX45" fmla="*/ 4610713 w 10243893"/>
              <a:gd name="connsiteY45" fmla="*/ 6606065 h 6867747"/>
              <a:gd name="connsiteX46" fmla="*/ 4827542 w 10243893"/>
              <a:gd name="connsiteY46" fmla="*/ 6676568 h 6867747"/>
              <a:gd name="connsiteX47" fmla="*/ 4878695 w 10243893"/>
              <a:gd name="connsiteY47" fmla="*/ 6606065 h 6867747"/>
              <a:gd name="connsiteX48" fmla="*/ 8972309 w 10243893"/>
              <a:gd name="connsiteY48" fmla="*/ 6421767 h 6867747"/>
              <a:gd name="connsiteX49" fmla="*/ 8972309 w 10243893"/>
              <a:gd name="connsiteY49" fmla="*/ 6562651 h 6867747"/>
              <a:gd name="connsiteX50" fmla="*/ 8838197 w 10243893"/>
              <a:gd name="connsiteY50" fmla="*/ 6606186 h 6867747"/>
              <a:gd name="connsiteX51" fmla="*/ 8972309 w 10243893"/>
              <a:gd name="connsiteY51" fmla="*/ 6649721 h 6867747"/>
              <a:gd name="connsiteX52" fmla="*/ 8972309 w 10243893"/>
              <a:gd name="connsiteY52" fmla="*/ 6790605 h 6867747"/>
              <a:gd name="connsiteX53" fmla="*/ 9106421 w 10243893"/>
              <a:gd name="connsiteY53" fmla="*/ 6606065 h 6867747"/>
              <a:gd name="connsiteX54" fmla="*/ 7357405 w 10243893"/>
              <a:gd name="connsiteY54" fmla="*/ 6421767 h 6867747"/>
              <a:gd name="connsiteX55" fmla="*/ 7357405 w 10243893"/>
              <a:gd name="connsiteY55" fmla="*/ 6562651 h 6867747"/>
              <a:gd name="connsiteX56" fmla="*/ 7223293 w 10243893"/>
              <a:gd name="connsiteY56" fmla="*/ 6606186 h 6867747"/>
              <a:gd name="connsiteX57" fmla="*/ 7357405 w 10243893"/>
              <a:gd name="connsiteY57" fmla="*/ 6649721 h 6867747"/>
              <a:gd name="connsiteX58" fmla="*/ 7357405 w 10243893"/>
              <a:gd name="connsiteY58" fmla="*/ 6790605 h 6867747"/>
              <a:gd name="connsiteX59" fmla="*/ 7491517 w 10243893"/>
              <a:gd name="connsiteY59" fmla="*/ 6606065 h 6867747"/>
              <a:gd name="connsiteX60" fmla="*/ 5742501 w 10243893"/>
              <a:gd name="connsiteY60" fmla="*/ 6421767 h 6867747"/>
              <a:gd name="connsiteX61" fmla="*/ 5742501 w 10243893"/>
              <a:gd name="connsiteY61" fmla="*/ 6562651 h 6867747"/>
              <a:gd name="connsiteX62" fmla="*/ 5608389 w 10243893"/>
              <a:gd name="connsiteY62" fmla="*/ 6606186 h 6867747"/>
              <a:gd name="connsiteX63" fmla="*/ 5742501 w 10243893"/>
              <a:gd name="connsiteY63" fmla="*/ 6649721 h 6867747"/>
              <a:gd name="connsiteX64" fmla="*/ 5742501 w 10243893"/>
              <a:gd name="connsiteY64" fmla="*/ 6790605 h 6867747"/>
              <a:gd name="connsiteX65" fmla="*/ 5876613 w 10243893"/>
              <a:gd name="connsiteY65" fmla="*/ 6606065 h 6867747"/>
              <a:gd name="connsiteX66" fmla="*/ 4127596 w 10243893"/>
              <a:gd name="connsiteY66" fmla="*/ 6421767 h 6867747"/>
              <a:gd name="connsiteX67" fmla="*/ 4127596 w 10243893"/>
              <a:gd name="connsiteY67" fmla="*/ 6562651 h 6867747"/>
              <a:gd name="connsiteX68" fmla="*/ 3993485 w 10243893"/>
              <a:gd name="connsiteY68" fmla="*/ 6606186 h 6867747"/>
              <a:gd name="connsiteX69" fmla="*/ 4127596 w 10243893"/>
              <a:gd name="connsiteY69" fmla="*/ 6649721 h 6867747"/>
              <a:gd name="connsiteX70" fmla="*/ 4127596 w 10243893"/>
              <a:gd name="connsiteY70" fmla="*/ 6790605 h 6867747"/>
              <a:gd name="connsiteX71" fmla="*/ 4261708 w 10243893"/>
              <a:gd name="connsiteY71" fmla="*/ 6606065 h 6867747"/>
              <a:gd name="connsiteX72" fmla="*/ 897183 w 10243893"/>
              <a:gd name="connsiteY72" fmla="*/ 6421767 h 6867747"/>
              <a:gd name="connsiteX73" fmla="*/ 897183 w 10243893"/>
              <a:gd name="connsiteY73" fmla="*/ 6562651 h 6867747"/>
              <a:gd name="connsiteX74" fmla="*/ 763071 w 10243893"/>
              <a:gd name="connsiteY74" fmla="*/ 6606186 h 6867747"/>
              <a:gd name="connsiteX75" fmla="*/ 897183 w 10243893"/>
              <a:gd name="connsiteY75" fmla="*/ 6649721 h 6867747"/>
              <a:gd name="connsiteX76" fmla="*/ 897183 w 10243893"/>
              <a:gd name="connsiteY76" fmla="*/ 6790605 h 6867747"/>
              <a:gd name="connsiteX77" fmla="*/ 1031294 w 10243893"/>
              <a:gd name="connsiteY77" fmla="*/ 6606065 h 6867747"/>
              <a:gd name="connsiteX78" fmla="*/ 9263026 w 10243893"/>
              <a:gd name="connsiteY78" fmla="*/ 6421646 h 6867747"/>
              <a:gd name="connsiteX79" fmla="*/ 9128914 w 10243893"/>
              <a:gd name="connsiteY79" fmla="*/ 6605944 h 6867747"/>
              <a:gd name="connsiteX80" fmla="*/ 9263026 w 10243893"/>
              <a:gd name="connsiteY80" fmla="*/ 6790484 h 6867747"/>
              <a:gd name="connsiteX81" fmla="*/ 9263026 w 10243893"/>
              <a:gd name="connsiteY81" fmla="*/ 6649600 h 6867747"/>
              <a:gd name="connsiteX82" fmla="*/ 9397017 w 10243893"/>
              <a:gd name="connsiteY82" fmla="*/ 6606065 h 6867747"/>
              <a:gd name="connsiteX83" fmla="*/ 9263026 w 10243893"/>
              <a:gd name="connsiteY83" fmla="*/ 6562530 h 6867747"/>
              <a:gd name="connsiteX84" fmla="*/ 7647880 w 10243893"/>
              <a:gd name="connsiteY84" fmla="*/ 6421646 h 6867747"/>
              <a:gd name="connsiteX85" fmla="*/ 7513768 w 10243893"/>
              <a:gd name="connsiteY85" fmla="*/ 6605944 h 6867747"/>
              <a:gd name="connsiteX86" fmla="*/ 7647880 w 10243893"/>
              <a:gd name="connsiteY86" fmla="*/ 6790484 h 6867747"/>
              <a:gd name="connsiteX87" fmla="*/ 7647880 w 10243893"/>
              <a:gd name="connsiteY87" fmla="*/ 6649600 h 6867747"/>
              <a:gd name="connsiteX88" fmla="*/ 7781992 w 10243893"/>
              <a:gd name="connsiteY88" fmla="*/ 6606065 h 6867747"/>
              <a:gd name="connsiteX89" fmla="*/ 7647880 w 10243893"/>
              <a:gd name="connsiteY89" fmla="*/ 6562530 h 6867747"/>
              <a:gd name="connsiteX90" fmla="*/ 6033217 w 10243893"/>
              <a:gd name="connsiteY90" fmla="*/ 6421646 h 6867747"/>
              <a:gd name="connsiteX91" fmla="*/ 5899106 w 10243893"/>
              <a:gd name="connsiteY91" fmla="*/ 6605944 h 6867747"/>
              <a:gd name="connsiteX92" fmla="*/ 6033217 w 10243893"/>
              <a:gd name="connsiteY92" fmla="*/ 6790484 h 6867747"/>
              <a:gd name="connsiteX93" fmla="*/ 6033217 w 10243893"/>
              <a:gd name="connsiteY93" fmla="*/ 6649600 h 6867747"/>
              <a:gd name="connsiteX94" fmla="*/ 6167329 w 10243893"/>
              <a:gd name="connsiteY94" fmla="*/ 6606065 h 6867747"/>
              <a:gd name="connsiteX95" fmla="*/ 6033217 w 10243893"/>
              <a:gd name="connsiteY95" fmla="*/ 6562530 h 6867747"/>
              <a:gd name="connsiteX96" fmla="*/ 4418313 w 10243893"/>
              <a:gd name="connsiteY96" fmla="*/ 6421646 h 6867747"/>
              <a:gd name="connsiteX97" fmla="*/ 4284201 w 10243893"/>
              <a:gd name="connsiteY97" fmla="*/ 6605944 h 6867747"/>
              <a:gd name="connsiteX98" fmla="*/ 4418313 w 10243893"/>
              <a:gd name="connsiteY98" fmla="*/ 6790484 h 6867747"/>
              <a:gd name="connsiteX99" fmla="*/ 4418313 w 10243893"/>
              <a:gd name="connsiteY99" fmla="*/ 6649600 h 6867747"/>
              <a:gd name="connsiteX100" fmla="*/ 4552304 w 10243893"/>
              <a:gd name="connsiteY100" fmla="*/ 6606065 h 6867747"/>
              <a:gd name="connsiteX101" fmla="*/ 4418313 w 10243893"/>
              <a:gd name="connsiteY101" fmla="*/ 6562530 h 6867747"/>
              <a:gd name="connsiteX102" fmla="*/ 1187536 w 10243893"/>
              <a:gd name="connsiteY102" fmla="*/ 6421646 h 6867747"/>
              <a:gd name="connsiteX103" fmla="*/ 1053425 w 10243893"/>
              <a:gd name="connsiteY103" fmla="*/ 6605944 h 6867747"/>
              <a:gd name="connsiteX104" fmla="*/ 1187536 w 10243893"/>
              <a:gd name="connsiteY104" fmla="*/ 6790484 h 6867747"/>
              <a:gd name="connsiteX105" fmla="*/ 1187536 w 10243893"/>
              <a:gd name="connsiteY105" fmla="*/ 6649600 h 6867747"/>
              <a:gd name="connsiteX106" fmla="*/ 1321648 w 10243893"/>
              <a:gd name="connsiteY106" fmla="*/ 6606065 h 6867747"/>
              <a:gd name="connsiteX107" fmla="*/ 1187536 w 10243893"/>
              <a:gd name="connsiteY107" fmla="*/ 6562530 h 6867747"/>
              <a:gd name="connsiteX108" fmla="*/ 2512571 w 10243893"/>
              <a:gd name="connsiteY108" fmla="*/ 6421525 h 6867747"/>
              <a:gd name="connsiteX109" fmla="*/ 2512571 w 10243893"/>
              <a:gd name="connsiteY109" fmla="*/ 6562409 h 6867747"/>
              <a:gd name="connsiteX110" fmla="*/ 2378459 w 10243893"/>
              <a:gd name="connsiteY110" fmla="*/ 6605944 h 6867747"/>
              <a:gd name="connsiteX111" fmla="*/ 2512571 w 10243893"/>
              <a:gd name="connsiteY111" fmla="*/ 6649479 h 6867747"/>
              <a:gd name="connsiteX112" fmla="*/ 2512571 w 10243893"/>
              <a:gd name="connsiteY112" fmla="*/ 6790363 h 6867747"/>
              <a:gd name="connsiteX113" fmla="*/ 2646683 w 10243893"/>
              <a:gd name="connsiteY113" fmla="*/ 6605823 h 6867747"/>
              <a:gd name="connsiteX114" fmla="*/ 2803046 w 10243893"/>
              <a:gd name="connsiteY114" fmla="*/ 6421404 h 6867747"/>
              <a:gd name="connsiteX115" fmla="*/ 2668934 w 10243893"/>
              <a:gd name="connsiteY115" fmla="*/ 6605702 h 6867747"/>
              <a:gd name="connsiteX116" fmla="*/ 2803046 w 10243893"/>
              <a:gd name="connsiteY116" fmla="*/ 6790242 h 6867747"/>
              <a:gd name="connsiteX117" fmla="*/ 2803046 w 10243893"/>
              <a:gd name="connsiteY117" fmla="*/ 6649358 h 6867747"/>
              <a:gd name="connsiteX118" fmla="*/ 2937157 w 10243893"/>
              <a:gd name="connsiteY118" fmla="*/ 6605823 h 6867747"/>
              <a:gd name="connsiteX119" fmla="*/ 2803046 w 10243893"/>
              <a:gd name="connsiteY119" fmla="*/ 6562288 h 6867747"/>
              <a:gd name="connsiteX120" fmla="*/ 9925845 w 10243893"/>
              <a:gd name="connsiteY120" fmla="*/ 6359730 h 6867747"/>
              <a:gd name="connsiteX121" fmla="*/ 9870339 w 10243893"/>
              <a:gd name="connsiteY121" fmla="*/ 6436037 h 6867747"/>
              <a:gd name="connsiteX122" fmla="*/ 9780608 w 10243893"/>
              <a:gd name="connsiteY122" fmla="*/ 6406892 h 6867747"/>
              <a:gd name="connsiteX123" fmla="*/ 9780608 w 10243893"/>
              <a:gd name="connsiteY123" fmla="*/ 6501219 h 6867747"/>
              <a:gd name="connsiteX124" fmla="*/ 9690878 w 10243893"/>
              <a:gd name="connsiteY124" fmla="*/ 6530362 h 6867747"/>
              <a:gd name="connsiteX125" fmla="*/ 9746385 w 10243893"/>
              <a:gd name="connsiteY125" fmla="*/ 6606669 h 6867747"/>
              <a:gd name="connsiteX126" fmla="*/ 9690878 w 10243893"/>
              <a:gd name="connsiteY126" fmla="*/ 6682977 h 6867747"/>
              <a:gd name="connsiteX127" fmla="*/ 9780608 w 10243893"/>
              <a:gd name="connsiteY127" fmla="*/ 6712121 h 6867747"/>
              <a:gd name="connsiteX128" fmla="*/ 9780608 w 10243893"/>
              <a:gd name="connsiteY128" fmla="*/ 6806447 h 6867747"/>
              <a:gd name="connsiteX129" fmla="*/ 9870339 w 10243893"/>
              <a:gd name="connsiteY129" fmla="*/ 6777302 h 6867747"/>
              <a:gd name="connsiteX130" fmla="*/ 9925845 w 10243893"/>
              <a:gd name="connsiteY130" fmla="*/ 6853609 h 6867747"/>
              <a:gd name="connsiteX131" fmla="*/ 9981353 w 10243893"/>
              <a:gd name="connsiteY131" fmla="*/ 6777302 h 6867747"/>
              <a:gd name="connsiteX132" fmla="*/ 10071083 w 10243893"/>
              <a:gd name="connsiteY132" fmla="*/ 6806447 h 6867747"/>
              <a:gd name="connsiteX133" fmla="*/ 10071083 w 10243893"/>
              <a:gd name="connsiteY133" fmla="*/ 6712121 h 6867747"/>
              <a:gd name="connsiteX134" fmla="*/ 10160813 w 10243893"/>
              <a:gd name="connsiteY134" fmla="*/ 6682977 h 6867747"/>
              <a:gd name="connsiteX135" fmla="*/ 10105306 w 10243893"/>
              <a:gd name="connsiteY135" fmla="*/ 6606669 h 6867747"/>
              <a:gd name="connsiteX136" fmla="*/ 10160813 w 10243893"/>
              <a:gd name="connsiteY136" fmla="*/ 6530362 h 6867747"/>
              <a:gd name="connsiteX137" fmla="*/ 10071083 w 10243893"/>
              <a:gd name="connsiteY137" fmla="*/ 6501219 h 6867747"/>
              <a:gd name="connsiteX138" fmla="*/ 10071083 w 10243893"/>
              <a:gd name="connsiteY138" fmla="*/ 6406892 h 6867747"/>
              <a:gd name="connsiteX139" fmla="*/ 9981353 w 10243893"/>
              <a:gd name="connsiteY139" fmla="*/ 6436037 h 6867747"/>
              <a:gd name="connsiteX140" fmla="*/ 8310578 w 10243893"/>
              <a:gd name="connsiteY140" fmla="*/ 6359730 h 6867747"/>
              <a:gd name="connsiteX141" fmla="*/ 8255071 w 10243893"/>
              <a:gd name="connsiteY141" fmla="*/ 6436037 h 6867747"/>
              <a:gd name="connsiteX142" fmla="*/ 8165341 w 10243893"/>
              <a:gd name="connsiteY142" fmla="*/ 6406892 h 6867747"/>
              <a:gd name="connsiteX143" fmla="*/ 8165341 w 10243893"/>
              <a:gd name="connsiteY143" fmla="*/ 6501219 h 6867747"/>
              <a:gd name="connsiteX144" fmla="*/ 8075610 w 10243893"/>
              <a:gd name="connsiteY144" fmla="*/ 6530362 h 6867747"/>
              <a:gd name="connsiteX145" fmla="*/ 8131118 w 10243893"/>
              <a:gd name="connsiteY145" fmla="*/ 6606669 h 6867747"/>
              <a:gd name="connsiteX146" fmla="*/ 8075610 w 10243893"/>
              <a:gd name="connsiteY146" fmla="*/ 6682977 h 6867747"/>
              <a:gd name="connsiteX147" fmla="*/ 8165341 w 10243893"/>
              <a:gd name="connsiteY147" fmla="*/ 6712121 h 6867747"/>
              <a:gd name="connsiteX148" fmla="*/ 8165341 w 10243893"/>
              <a:gd name="connsiteY148" fmla="*/ 6806447 h 6867747"/>
              <a:gd name="connsiteX149" fmla="*/ 8255071 w 10243893"/>
              <a:gd name="connsiteY149" fmla="*/ 6777302 h 6867747"/>
              <a:gd name="connsiteX150" fmla="*/ 8310578 w 10243893"/>
              <a:gd name="connsiteY150" fmla="*/ 6853609 h 6867747"/>
              <a:gd name="connsiteX151" fmla="*/ 8366086 w 10243893"/>
              <a:gd name="connsiteY151" fmla="*/ 6777302 h 6867747"/>
              <a:gd name="connsiteX152" fmla="*/ 8455815 w 10243893"/>
              <a:gd name="connsiteY152" fmla="*/ 6806447 h 6867747"/>
              <a:gd name="connsiteX153" fmla="*/ 8455815 w 10243893"/>
              <a:gd name="connsiteY153" fmla="*/ 6712121 h 6867747"/>
              <a:gd name="connsiteX154" fmla="*/ 8545546 w 10243893"/>
              <a:gd name="connsiteY154" fmla="*/ 6682977 h 6867747"/>
              <a:gd name="connsiteX155" fmla="*/ 8490039 w 10243893"/>
              <a:gd name="connsiteY155" fmla="*/ 6606669 h 6867747"/>
              <a:gd name="connsiteX156" fmla="*/ 8545546 w 10243893"/>
              <a:gd name="connsiteY156" fmla="*/ 6530362 h 6867747"/>
              <a:gd name="connsiteX157" fmla="*/ 8455815 w 10243893"/>
              <a:gd name="connsiteY157" fmla="*/ 6501219 h 6867747"/>
              <a:gd name="connsiteX158" fmla="*/ 8455815 w 10243893"/>
              <a:gd name="connsiteY158" fmla="*/ 6406892 h 6867747"/>
              <a:gd name="connsiteX159" fmla="*/ 8366086 w 10243893"/>
              <a:gd name="connsiteY159" fmla="*/ 6436037 h 6867747"/>
              <a:gd name="connsiteX160" fmla="*/ 6695795 w 10243893"/>
              <a:gd name="connsiteY160" fmla="*/ 6359730 h 6867747"/>
              <a:gd name="connsiteX161" fmla="*/ 6640288 w 10243893"/>
              <a:gd name="connsiteY161" fmla="*/ 6436037 h 6867747"/>
              <a:gd name="connsiteX162" fmla="*/ 6550558 w 10243893"/>
              <a:gd name="connsiteY162" fmla="*/ 6406892 h 6867747"/>
              <a:gd name="connsiteX163" fmla="*/ 6550558 w 10243893"/>
              <a:gd name="connsiteY163" fmla="*/ 6501219 h 6867747"/>
              <a:gd name="connsiteX164" fmla="*/ 6460827 w 10243893"/>
              <a:gd name="connsiteY164" fmla="*/ 6530362 h 6867747"/>
              <a:gd name="connsiteX165" fmla="*/ 6516334 w 10243893"/>
              <a:gd name="connsiteY165" fmla="*/ 6606669 h 6867747"/>
              <a:gd name="connsiteX166" fmla="*/ 6460827 w 10243893"/>
              <a:gd name="connsiteY166" fmla="*/ 6682977 h 6867747"/>
              <a:gd name="connsiteX167" fmla="*/ 6550558 w 10243893"/>
              <a:gd name="connsiteY167" fmla="*/ 6712121 h 6867747"/>
              <a:gd name="connsiteX168" fmla="*/ 6550558 w 10243893"/>
              <a:gd name="connsiteY168" fmla="*/ 6806447 h 6867747"/>
              <a:gd name="connsiteX169" fmla="*/ 6640288 w 10243893"/>
              <a:gd name="connsiteY169" fmla="*/ 6777302 h 6867747"/>
              <a:gd name="connsiteX170" fmla="*/ 6695795 w 10243893"/>
              <a:gd name="connsiteY170" fmla="*/ 6853609 h 6867747"/>
              <a:gd name="connsiteX171" fmla="*/ 6751302 w 10243893"/>
              <a:gd name="connsiteY171" fmla="*/ 6777302 h 6867747"/>
              <a:gd name="connsiteX172" fmla="*/ 6841033 w 10243893"/>
              <a:gd name="connsiteY172" fmla="*/ 6806447 h 6867747"/>
              <a:gd name="connsiteX173" fmla="*/ 6841033 w 10243893"/>
              <a:gd name="connsiteY173" fmla="*/ 6712121 h 6867747"/>
              <a:gd name="connsiteX174" fmla="*/ 6930763 w 10243893"/>
              <a:gd name="connsiteY174" fmla="*/ 6682977 h 6867747"/>
              <a:gd name="connsiteX175" fmla="*/ 6875256 w 10243893"/>
              <a:gd name="connsiteY175" fmla="*/ 6606669 h 6867747"/>
              <a:gd name="connsiteX176" fmla="*/ 6930763 w 10243893"/>
              <a:gd name="connsiteY176" fmla="*/ 6530362 h 6867747"/>
              <a:gd name="connsiteX177" fmla="*/ 6841033 w 10243893"/>
              <a:gd name="connsiteY177" fmla="*/ 6501219 h 6867747"/>
              <a:gd name="connsiteX178" fmla="*/ 6841033 w 10243893"/>
              <a:gd name="connsiteY178" fmla="*/ 6406892 h 6867747"/>
              <a:gd name="connsiteX179" fmla="*/ 6751302 w 10243893"/>
              <a:gd name="connsiteY179" fmla="*/ 6436037 h 6867747"/>
              <a:gd name="connsiteX180" fmla="*/ 5079439 w 10243893"/>
              <a:gd name="connsiteY180" fmla="*/ 6359609 h 6867747"/>
              <a:gd name="connsiteX181" fmla="*/ 5023932 w 10243893"/>
              <a:gd name="connsiteY181" fmla="*/ 6435916 h 6867747"/>
              <a:gd name="connsiteX182" fmla="*/ 4934202 w 10243893"/>
              <a:gd name="connsiteY182" fmla="*/ 6406772 h 6867747"/>
              <a:gd name="connsiteX183" fmla="*/ 4934202 w 10243893"/>
              <a:gd name="connsiteY183" fmla="*/ 6501097 h 6867747"/>
              <a:gd name="connsiteX184" fmla="*/ 4844472 w 10243893"/>
              <a:gd name="connsiteY184" fmla="*/ 6530241 h 6867747"/>
              <a:gd name="connsiteX185" fmla="*/ 4899979 w 10243893"/>
              <a:gd name="connsiteY185" fmla="*/ 6606548 h 6867747"/>
              <a:gd name="connsiteX186" fmla="*/ 4844472 w 10243893"/>
              <a:gd name="connsiteY186" fmla="*/ 6682855 h 6867747"/>
              <a:gd name="connsiteX187" fmla="*/ 4934202 w 10243893"/>
              <a:gd name="connsiteY187" fmla="*/ 6712000 h 6867747"/>
              <a:gd name="connsiteX188" fmla="*/ 4934202 w 10243893"/>
              <a:gd name="connsiteY188" fmla="*/ 6806326 h 6867747"/>
              <a:gd name="connsiteX189" fmla="*/ 5023932 w 10243893"/>
              <a:gd name="connsiteY189" fmla="*/ 6777181 h 6867747"/>
              <a:gd name="connsiteX190" fmla="*/ 5079439 w 10243893"/>
              <a:gd name="connsiteY190" fmla="*/ 6853488 h 6867747"/>
              <a:gd name="connsiteX191" fmla="*/ 5134946 w 10243893"/>
              <a:gd name="connsiteY191" fmla="*/ 6777181 h 6867747"/>
              <a:gd name="connsiteX192" fmla="*/ 5224677 w 10243893"/>
              <a:gd name="connsiteY192" fmla="*/ 6806326 h 6867747"/>
              <a:gd name="connsiteX193" fmla="*/ 5224677 w 10243893"/>
              <a:gd name="connsiteY193" fmla="*/ 6712000 h 6867747"/>
              <a:gd name="connsiteX194" fmla="*/ 5314407 w 10243893"/>
              <a:gd name="connsiteY194" fmla="*/ 6682855 h 6867747"/>
              <a:gd name="connsiteX195" fmla="*/ 5259021 w 10243893"/>
              <a:gd name="connsiteY195" fmla="*/ 6606548 h 6867747"/>
              <a:gd name="connsiteX196" fmla="*/ 5314407 w 10243893"/>
              <a:gd name="connsiteY196" fmla="*/ 6530241 h 6867747"/>
              <a:gd name="connsiteX197" fmla="*/ 5224677 w 10243893"/>
              <a:gd name="connsiteY197" fmla="*/ 6501097 h 6867747"/>
              <a:gd name="connsiteX198" fmla="*/ 5224677 w 10243893"/>
              <a:gd name="connsiteY198" fmla="*/ 6406772 h 6867747"/>
              <a:gd name="connsiteX199" fmla="*/ 5134946 w 10243893"/>
              <a:gd name="connsiteY199" fmla="*/ 6435916 h 6867747"/>
              <a:gd name="connsiteX200" fmla="*/ 3464656 w 10243893"/>
              <a:gd name="connsiteY200" fmla="*/ 6359609 h 6867747"/>
              <a:gd name="connsiteX201" fmla="*/ 3409149 w 10243893"/>
              <a:gd name="connsiteY201" fmla="*/ 6435916 h 6867747"/>
              <a:gd name="connsiteX202" fmla="*/ 3319418 w 10243893"/>
              <a:gd name="connsiteY202" fmla="*/ 6406772 h 6867747"/>
              <a:gd name="connsiteX203" fmla="*/ 3319418 w 10243893"/>
              <a:gd name="connsiteY203" fmla="*/ 6501097 h 6867747"/>
              <a:gd name="connsiteX204" fmla="*/ 3229688 w 10243893"/>
              <a:gd name="connsiteY204" fmla="*/ 6530241 h 6867747"/>
              <a:gd name="connsiteX205" fmla="*/ 3285195 w 10243893"/>
              <a:gd name="connsiteY205" fmla="*/ 6606548 h 6867747"/>
              <a:gd name="connsiteX206" fmla="*/ 3229688 w 10243893"/>
              <a:gd name="connsiteY206" fmla="*/ 6682855 h 6867747"/>
              <a:gd name="connsiteX207" fmla="*/ 3319418 w 10243893"/>
              <a:gd name="connsiteY207" fmla="*/ 6712000 h 6867747"/>
              <a:gd name="connsiteX208" fmla="*/ 3319418 w 10243893"/>
              <a:gd name="connsiteY208" fmla="*/ 6806326 h 6867747"/>
              <a:gd name="connsiteX209" fmla="*/ 3409149 w 10243893"/>
              <a:gd name="connsiteY209" fmla="*/ 6777181 h 6867747"/>
              <a:gd name="connsiteX210" fmla="*/ 3464656 w 10243893"/>
              <a:gd name="connsiteY210" fmla="*/ 6853488 h 6867747"/>
              <a:gd name="connsiteX211" fmla="*/ 3520163 w 10243893"/>
              <a:gd name="connsiteY211" fmla="*/ 6777181 h 6867747"/>
              <a:gd name="connsiteX212" fmla="*/ 3609893 w 10243893"/>
              <a:gd name="connsiteY212" fmla="*/ 6806326 h 6867747"/>
              <a:gd name="connsiteX213" fmla="*/ 3609893 w 10243893"/>
              <a:gd name="connsiteY213" fmla="*/ 6712000 h 6867747"/>
              <a:gd name="connsiteX214" fmla="*/ 3699623 w 10243893"/>
              <a:gd name="connsiteY214" fmla="*/ 6682855 h 6867747"/>
              <a:gd name="connsiteX215" fmla="*/ 3644116 w 10243893"/>
              <a:gd name="connsiteY215" fmla="*/ 6606548 h 6867747"/>
              <a:gd name="connsiteX216" fmla="*/ 3699623 w 10243893"/>
              <a:gd name="connsiteY216" fmla="*/ 6530241 h 6867747"/>
              <a:gd name="connsiteX217" fmla="*/ 3609893 w 10243893"/>
              <a:gd name="connsiteY217" fmla="*/ 6501097 h 6867747"/>
              <a:gd name="connsiteX218" fmla="*/ 3609893 w 10243893"/>
              <a:gd name="connsiteY218" fmla="*/ 6406772 h 6867747"/>
              <a:gd name="connsiteX219" fmla="*/ 3520163 w 10243893"/>
              <a:gd name="connsiteY219" fmla="*/ 6435916 h 6867747"/>
              <a:gd name="connsiteX220" fmla="*/ 1849630 w 10243893"/>
              <a:gd name="connsiteY220" fmla="*/ 6359609 h 6867747"/>
              <a:gd name="connsiteX221" fmla="*/ 1794123 w 10243893"/>
              <a:gd name="connsiteY221" fmla="*/ 6435916 h 6867747"/>
              <a:gd name="connsiteX222" fmla="*/ 1704393 w 10243893"/>
              <a:gd name="connsiteY222" fmla="*/ 6406772 h 6867747"/>
              <a:gd name="connsiteX223" fmla="*/ 1704393 w 10243893"/>
              <a:gd name="connsiteY223" fmla="*/ 6501097 h 6867747"/>
              <a:gd name="connsiteX224" fmla="*/ 1614663 w 10243893"/>
              <a:gd name="connsiteY224" fmla="*/ 6530241 h 6867747"/>
              <a:gd name="connsiteX225" fmla="*/ 1670170 w 10243893"/>
              <a:gd name="connsiteY225" fmla="*/ 6606548 h 6867747"/>
              <a:gd name="connsiteX226" fmla="*/ 1614663 w 10243893"/>
              <a:gd name="connsiteY226" fmla="*/ 6682855 h 6867747"/>
              <a:gd name="connsiteX227" fmla="*/ 1704393 w 10243893"/>
              <a:gd name="connsiteY227" fmla="*/ 6712000 h 6867747"/>
              <a:gd name="connsiteX228" fmla="*/ 1704393 w 10243893"/>
              <a:gd name="connsiteY228" fmla="*/ 6806326 h 6867747"/>
              <a:gd name="connsiteX229" fmla="*/ 1794123 w 10243893"/>
              <a:gd name="connsiteY229" fmla="*/ 6777181 h 6867747"/>
              <a:gd name="connsiteX230" fmla="*/ 1849630 w 10243893"/>
              <a:gd name="connsiteY230" fmla="*/ 6853488 h 6867747"/>
              <a:gd name="connsiteX231" fmla="*/ 1905137 w 10243893"/>
              <a:gd name="connsiteY231" fmla="*/ 6777181 h 6867747"/>
              <a:gd name="connsiteX232" fmla="*/ 1994868 w 10243893"/>
              <a:gd name="connsiteY232" fmla="*/ 6806326 h 6867747"/>
              <a:gd name="connsiteX233" fmla="*/ 1994868 w 10243893"/>
              <a:gd name="connsiteY233" fmla="*/ 6712000 h 6867747"/>
              <a:gd name="connsiteX234" fmla="*/ 2084598 w 10243893"/>
              <a:gd name="connsiteY234" fmla="*/ 6682855 h 6867747"/>
              <a:gd name="connsiteX235" fmla="*/ 2029091 w 10243893"/>
              <a:gd name="connsiteY235" fmla="*/ 6606548 h 6867747"/>
              <a:gd name="connsiteX236" fmla="*/ 2084598 w 10243893"/>
              <a:gd name="connsiteY236" fmla="*/ 6530241 h 6867747"/>
              <a:gd name="connsiteX237" fmla="*/ 1994868 w 10243893"/>
              <a:gd name="connsiteY237" fmla="*/ 6501097 h 6867747"/>
              <a:gd name="connsiteX238" fmla="*/ 1994868 w 10243893"/>
              <a:gd name="connsiteY238" fmla="*/ 6406772 h 6867747"/>
              <a:gd name="connsiteX239" fmla="*/ 1905137 w 10243893"/>
              <a:gd name="connsiteY239" fmla="*/ 6435916 h 6867747"/>
              <a:gd name="connsiteX240" fmla="*/ 8689695 w 10243893"/>
              <a:gd name="connsiteY240" fmla="*/ 6330223 h 6867747"/>
              <a:gd name="connsiteX241" fmla="*/ 8689574 w 10243893"/>
              <a:gd name="connsiteY241" fmla="*/ 6330344 h 6867747"/>
              <a:gd name="connsiteX242" fmla="*/ 8472746 w 10243893"/>
              <a:gd name="connsiteY242" fmla="*/ 6400846 h 6867747"/>
              <a:gd name="connsiteX243" fmla="*/ 8472746 w 10243893"/>
              <a:gd name="connsiteY243" fmla="*/ 6487916 h 6867747"/>
              <a:gd name="connsiteX244" fmla="*/ 8555583 w 10243893"/>
              <a:gd name="connsiteY244" fmla="*/ 6514763 h 6867747"/>
              <a:gd name="connsiteX245" fmla="*/ 7074791 w 10243893"/>
              <a:gd name="connsiteY245" fmla="*/ 6330223 h 6867747"/>
              <a:gd name="connsiteX246" fmla="*/ 7074670 w 10243893"/>
              <a:gd name="connsiteY246" fmla="*/ 6330344 h 6867747"/>
              <a:gd name="connsiteX247" fmla="*/ 6857842 w 10243893"/>
              <a:gd name="connsiteY247" fmla="*/ 6400846 h 6867747"/>
              <a:gd name="connsiteX248" fmla="*/ 6857842 w 10243893"/>
              <a:gd name="connsiteY248" fmla="*/ 6487916 h 6867747"/>
              <a:gd name="connsiteX249" fmla="*/ 6940679 w 10243893"/>
              <a:gd name="connsiteY249" fmla="*/ 6514763 h 6867747"/>
              <a:gd name="connsiteX250" fmla="*/ 5459886 w 10243893"/>
              <a:gd name="connsiteY250" fmla="*/ 6330223 h 6867747"/>
              <a:gd name="connsiteX251" fmla="*/ 5459766 w 10243893"/>
              <a:gd name="connsiteY251" fmla="*/ 6330344 h 6867747"/>
              <a:gd name="connsiteX252" fmla="*/ 5242937 w 10243893"/>
              <a:gd name="connsiteY252" fmla="*/ 6400846 h 6867747"/>
              <a:gd name="connsiteX253" fmla="*/ 5242937 w 10243893"/>
              <a:gd name="connsiteY253" fmla="*/ 6487916 h 6867747"/>
              <a:gd name="connsiteX254" fmla="*/ 5325775 w 10243893"/>
              <a:gd name="connsiteY254" fmla="*/ 6514763 h 6867747"/>
              <a:gd name="connsiteX255" fmla="*/ 3844982 w 10243893"/>
              <a:gd name="connsiteY255" fmla="*/ 6330223 h 6867747"/>
              <a:gd name="connsiteX256" fmla="*/ 3844861 w 10243893"/>
              <a:gd name="connsiteY256" fmla="*/ 6330344 h 6867747"/>
              <a:gd name="connsiteX257" fmla="*/ 3628033 w 10243893"/>
              <a:gd name="connsiteY257" fmla="*/ 6400846 h 6867747"/>
              <a:gd name="connsiteX258" fmla="*/ 3628033 w 10243893"/>
              <a:gd name="connsiteY258" fmla="*/ 6487916 h 6867747"/>
              <a:gd name="connsiteX259" fmla="*/ 3710870 w 10243893"/>
              <a:gd name="connsiteY259" fmla="*/ 6514763 h 6867747"/>
              <a:gd name="connsiteX260" fmla="*/ 2229956 w 10243893"/>
              <a:gd name="connsiteY260" fmla="*/ 6330223 h 6867747"/>
              <a:gd name="connsiteX261" fmla="*/ 2229836 w 10243893"/>
              <a:gd name="connsiteY261" fmla="*/ 6330344 h 6867747"/>
              <a:gd name="connsiteX262" fmla="*/ 2013007 w 10243893"/>
              <a:gd name="connsiteY262" fmla="*/ 6400846 h 6867747"/>
              <a:gd name="connsiteX263" fmla="*/ 2013007 w 10243893"/>
              <a:gd name="connsiteY263" fmla="*/ 6487916 h 6867747"/>
              <a:gd name="connsiteX264" fmla="*/ 2095845 w 10243893"/>
              <a:gd name="connsiteY264" fmla="*/ 6514763 h 6867747"/>
              <a:gd name="connsiteX265" fmla="*/ 615052 w 10243893"/>
              <a:gd name="connsiteY265" fmla="*/ 6330223 h 6867747"/>
              <a:gd name="connsiteX266" fmla="*/ 614931 w 10243893"/>
              <a:gd name="connsiteY266" fmla="*/ 6330344 h 6867747"/>
              <a:gd name="connsiteX267" fmla="*/ 398103 w 10243893"/>
              <a:gd name="connsiteY267" fmla="*/ 6400846 h 6867747"/>
              <a:gd name="connsiteX268" fmla="*/ 398103 w 10243893"/>
              <a:gd name="connsiteY268" fmla="*/ 6487916 h 6867747"/>
              <a:gd name="connsiteX269" fmla="*/ 480940 w 10243893"/>
              <a:gd name="connsiteY269" fmla="*/ 6514763 h 6867747"/>
              <a:gd name="connsiteX270" fmla="*/ 3085176 w 10243893"/>
              <a:gd name="connsiteY270" fmla="*/ 6329981 h 6867747"/>
              <a:gd name="connsiteX271" fmla="*/ 3219167 w 10243893"/>
              <a:gd name="connsiteY271" fmla="*/ 6514521 h 6867747"/>
              <a:gd name="connsiteX272" fmla="*/ 3302004 w 10243893"/>
              <a:gd name="connsiteY272" fmla="*/ 6487674 h 6867747"/>
              <a:gd name="connsiteX273" fmla="*/ 3302004 w 10243893"/>
              <a:gd name="connsiteY273" fmla="*/ 6400604 h 6867747"/>
              <a:gd name="connsiteX274" fmla="*/ 3302125 w 10243893"/>
              <a:gd name="connsiteY274" fmla="*/ 6400483 h 6867747"/>
              <a:gd name="connsiteX275" fmla="*/ 1470151 w 10243893"/>
              <a:gd name="connsiteY275" fmla="*/ 6329981 h 6867747"/>
              <a:gd name="connsiteX276" fmla="*/ 1604263 w 10243893"/>
              <a:gd name="connsiteY276" fmla="*/ 6514521 h 6867747"/>
              <a:gd name="connsiteX277" fmla="*/ 1687100 w 10243893"/>
              <a:gd name="connsiteY277" fmla="*/ 6487674 h 6867747"/>
              <a:gd name="connsiteX278" fmla="*/ 1687100 w 10243893"/>
              <a:gd name="connsiteY278" fmla="*/ 6400604 h 6867747"/>
              <a:gd name="connsiteX279" fmla="*/ 1687100 w 10243893"/>
              <a:gd name="connsiteY279" fmla="*/ 6400483 h 6867747"/>
              <a:gd name="connsiteX280" fmla="*/ 9545399 w 10243893"/>
              <a:gd name="connsiteY280" fmla="*/ 6329860 h 6867747"/>
              <a:gd name="connsiteX281" fmla="*/ 9679510 w 10243893"/>
              <a:gd name="connsiteY281" fmla="*/ 6514400 h 6867747"/>
              <a:gd name="connsiteX282" fmla="*/ 9762348 w 10243893"/>
              <a:gd name="connsiteY282" fmla="*/ 6487553 h 6867747"/>
              <a:gd name="connsiteX283" fmla="*/ 9762348 w 10243893"/>
              <a:gd name="connsiteY283" fmla="*/ 6400483 h 6867747"/>
              <a:gd name="connsiteX284" fmla="*/ 9762348 w 10243893"/>
              <a:gd name="connsiteY284" fmla="*/ 6400362 h 6867747"/>
              <a:gd name="connsiteX285" fmla="*/ 7930615 w 10243893"/>
              <a:gd name="connsiteY285" fmla="*/ 6329860 h 6867747"/>
              <a:gd name="connsiteX286" fmla="*/ 8064606 w 10243893"/>
              <a:gd name="connsiteY286" fmla="*/ 6514400 h 6867747"/>
              <a:gd name="connsiteX287" fmla="*/ 8147443 w 10243893"/>
              <a:gd name="connsiteY287" fmla="*/ 6487553 h 6867747"/>
              <a:gd name="connsiteX288" fmla="*/ 8147443 w 10243893"/>
              <a:gd name="connsiteY288" fmla="*/ 6400483 h 6867747"/>
              <a:gd name="connsiteX289" fmla="*/ 8147564 w 10243893"/>
              <a:gd name="connsiteY289" fmla="*/ 6400362 h 6867747"/>
              <a:gd name="connsiteX290" fmla="*/ 6315832 w 10243893"/>
              <a:gd name="connsiteY290" fmla="*/ 6329860 h 6867747"/>
              <a:gd name="connsiteX291" fmla="*/ 6449943 w 10243893"/>
              <a:gd name="connsiteY291" fmla="*/ 6514400 h 6867747"/>
              <a:gd name="connsiteX292" fmla="*/ 6532781 w 10243893"/>
              <a:gd name="connsiteY292" fmla="*/ 6487553 h 6867747"/>
              <a:gd name="connsiteX293" fmla="*/ 6532781 w 10243893"/>
              <a:gd name="connsiteY293" fmla="*/ 6400483 h 6867747"/>
              <a:gd name="connsiteX294" fmla="*/ 6532781 w 10243893"/>
              <a:gd name="connsiteY294" fmla="*/ 6400362 h 6867747"/>
              <a:gd name="connsiteX295" fmla="*/ 4700685 w 10243893"/>
              <a:gd name="connsiteY295" fmla="*/ 6329860 h 6867747"/>
              <a:gd name="connsiteX296" fmla="*/ 4834797 w 10243893"/>
              <a:gd name="connsiteY296" fmla="*/ 6514400 h 6867747"/>
              <a:gd name="connsiteX297" fmla="*/ 4917634 w 10243893"/>
              <a:gd name="connsiteY297" fmla="*/ 6487553 h 6867747"/>
              <a:gd name="connsiteX298" fmla="*/ 4917634 w 10243893"/>
              <a:gd name="connsiteY298" fmla="*/ 6400483 h 6867747"/>
              <a:gd name="connsiteX299" fmla="*/ 4917634 w 10243893"/>
              <a:gd name="connsiteY299" fmla="*/ 6400362 h 6867747"/>
              <a:gd name="connsiteX300" fmla="*/ 8864561 w 10243893"/>
              <a:gd name="connsiteY300" fmla="*/ 6273506 h 6867747"/>
              <a:gd name="connsiteX301" fmla="*/ 8719323 w 10243893"/>
              <a:gd name="connsiteY301" fmla="*/ 6320669 h 6867747"/>
              <a:gd name="connsiteX302" fmla="*/ 8574086 w 10243893"/>
              <a:gd name="connsiteY302" fmla="*/ 6520567 h 6867747"/>
              <a:gd name="connsiteX303" fmla="*/ 8809053 w 10243893"/>
              <a:gd name="connsiteY303" fmla="*/ 6596874 h 6867747"/>
              <a:gd name="connsiteX304" fmla="*/ 8954291 w 10243893"/>
              <a:gd name="connsiteY304" fmla="*/ 6549711 h 6867747"/>
              <a:gd name="connsiteX305" fmla="*/ 8954291 w 10243893"/>
              <a:gd name="connsiteY305" fmla="*/ 6396976 h 6867747"/>
              <a:gd name="connsiteX306" fmla="*/ 7249656 w 10243893"/>
              <a:gd name="connsiteY306" fmla="*/ 6273506 h 6867747"/>
              <a:gd name="connsiteX307" fmla="*/ 7104419 w 10243893"/>
              <a:gd name="connsiteY307" fmla="*/ 6320669 h 6867747"/>
              <a:gd name="connsiteX308" fmla="*/ 6959181 w 10243893"/>
              <a:gd name="connsiteY308" fmla="*/ 6520567 h 6867747"/>
              <a:gd name="connsiteX309" fmla="*/ 7194149 w 10243893"/>
              <a:gd name="connsiteY309" fmla="*/ 6596874 h 6867747"/>
              <a:gd name="connsiteX310" fmla="*/ 7339386 w 10243893"/>
              <a:gd name="connsiteY310" fmla="*/ 6549711 h 6867747"/>
              <a:gd name="connsiteX311" fmla="*/ 7339386 w 10243893"/>
              <a:gd name="connsiteY311" fmla="*/ 6396976 h 6867747"/>
              <a:gd name="connsiteX312" fmla="*/ 5634752 w 10243893"/>
              <a:gd name="connsiteY312" fmla="*/ 6273506 h 6867747"/>
              <a:gd name="connsiteX313" fmla="*/ 5489514 w 10243893"/>
              <a:gd name="connsiteY313" fmla="*/ 6320669 h 6867747"/>
              <a:gd name="connsiteX314" fmla="*/ 5344277 w 10243893"/>
              <a:gd name="connsiteY314" fmla="*/ 6520567 h 6867747"/>
              <a:gd name="connsiteX315" fmla="*/ 5579245 w 10243893"/>
              <a:gd name="connsiteY315" fmla="*/ 6596874 h 6867747"/>
              <a:gd name="connsiteX316" fmla="*/ 5724482 w 10243893"/>
              <a:gd name="connsiteY316" fmla="*/ 6549711 h 6867747"/>
              <a:gd name="connsiteX317" fmla="*/ 5724482 w 10243893"/>
              <a:gd name="connsiteY317" fmla="*/ 6396976 h 6867747"/>
              <a:gd name="connsiteX318" fmla="*/ 4019847 w 10243893"/>
              <a:gd name="connsiteY318" fmla="*/ 6273506 h 6867747"/>
              <a:gd name="connsiteX319" fmla="*/ 3874610 w 10243893"/>
              <a:gd name="connsiteY319" fmla="*/ 6320669 h 6867747"/>
              <a:gd name="connsiteX320" fmla="*/ 3729373 w 10243893"/>
              <a:gd name="connsiteY320" fmla="*/ 6520567 h 6867747"/>
              <a:gd name="connsiteX321" fmla="*/ 3964340 w 10243893"/>
              <a:gd name="connsiteY321" fmla="*/ 6596874 h 6867747"/>
              <a:gd name="connsiteX322" fmla="*/ 4109577 w 10243893"/>
              <a:gd name="connsiteY322" fmla="*/ 6549711 h 6867747"/>
              <a:gd name="connsiteX323" fmla="*/ 4109577 w 10243893"/>
              <a:gd name="connsiteY323" fmla="*/ 6396976 h 6867747"/>
              <a:gd name="connsiteX324" fmla="*/ 2910190 w 10243893"/>
              <a:gd name="connsiteY324" fmla="*/ 6273506 h 6867747"/>
              <a:gd name="connsiteX325" fmla="*/ 2820581 w 10243893"/>
              <a:gd name="connsiteY325" fmla="*/ 6397097 h 6867747"/>
              <a:gd name="connsiteX326" fmla="*/ 2820581 w 10243893"/>
              <a:gd name="connsiteY326" fmla="*/ 6549711 h 6867747"/>
              <a:gd name="connsiteX327" fmla="*/ 2965818 w 10243893"/>
              <a:gd name="connsiteY327" fmla="*/ 6596874 h 6867747"/>
              <a:gd name="connsiteX328" fmla="*/ 3200665 w 10243893"/>
              <a:gd name="connsiteY328" fmla="*/ 6520567 h 6867747"/>
              <a:gd name="connsiteX329" fmla="*/ 3055548 w 10243893"/>
              <a:gd name="connsiteY329" fmla="*/ 6320669 h 6867747"/>
              <a:gd name="connsiteX330" fmla="*/ 2910311 w 10243893"/>
              <a:gd name="connsiteY330" fmla="*/ 6273506 h 6867747"/>
              <a:gd name="connsiteX331" fmla="*/ 1295285 w 10243893"/>
              <a:gd name="connsiteY331" fmla="*/ 6273506 h 6867747"/>
              <a:gd name="connsiteX332" fmla="*/ 1205555 w 10243893"/>
              <a:gd name="connsiteY332" fmla="*/ 6397097 h 6867747"/>
              <a:gd name="connsiteX333" fmla="*/ 1205555 w 10243893"/>
              <a:gd name="connsiteY333" fmla="*/ 6549711 h 6867747"/>
              <a:gd name="connsiteX334" fmla="*/ 1350792 w 10243893"/>
              <a:gd name="connsiteY334" fmla="*/ 6596874 h 6867747"/>
              <a:gd name="connsiteX335" fmla="*/ 1585760 w 10243893"/>
              <a:gd name="connsiteY335" fmla="*/ 6520567 h 6867747"/>
              <a:gd name="connsiteX336" fmla="*/ 1440644 w 10243893"/>
              <a:gd name="connsiteY336" fmla="*/ 6320669 h 6867747"/>
              <a:gd name="connsiteX337" fmla="*/ 1295406 w 10243893"/>
              <a:gd name="connsiteY337" fmla="*/ 6273506 h 6867747"/>
              <a:gd name="connsiteX338" fmla="*/ 9370654 w 10243893"/>
              <a:gd name="connsiteY338" fmla="*/ 6273385 h 6867747"/>
              <a:gd name="connsiteX339" fmla="*/ 9280924 w 10243893"/>
              <a:gd name="connsiteY339" fmla="*/ 6396976 h 6867747"/>
              <a:gd name="connsiteX340" fmla="*/ 9280924 w 10243893"/>
              <a:gd name="connsiteY340" fmla="*/ 6549591 h 6867747"/>
              <a:gd name="connsiteX341" fmla="*/ 9426161 w 10243893"/>
              <a:gd name="connsiteY341" fmla="*/ 6596753 h 6867747"/>
              <a:gd name="connsiteX342" fmla="*/ 9661008 w 10243893"/>
              <a:gd name="connsiteY342" fmla="*/ 6520446 h 6867747"/>
              <a:gd name="connsiteX343" fmla="*/ 9515892 w 10243893"/>
              <a:gd name="connsiteY343" fmla="*/ 6320548 h 6867747"/>
              <a:gd name="connsiteX344" fmla="*/ 7755629 w 10243893"/>
              <a:gd name="connsiteY344" fmla="*/ 6273385 h 6867747"/>
              <a:gd name="connsiteX345" fmla="*/ 7666019 w 10243893"/>
              <a:gd name="connsiteY345" fmla="*/ 6396976 h 6867747"/>
              <a:gd name="connsiteX346" fmla="*/ 7666019 w 10243893"/>
              <a:gd name="connsiteY346" fmla="*/ 6549591 h 6867747"/>
              <a:gd name="connsiteX347" fmla="*/ 7811257 w 10243893"/>
              <a:gd name="connsiteY347" fmla="*/ 6596753 h 6867747"/>
              <a:gd name="connsiteX348" fmla="*/ 8046103 w 10243893"/>
              <a:gd name="connsiteY348" fmla="*/ 6520446 h 6867747"/>
              <a:gd name="connsiteX349" fmla="*/ 7900987 w 10243893"/>
              <a:gd name="connsiteY349" fmla="*/ 6320548 h 6867747"/>
              <a:gd name="connsiteX350" fmla="*/ 7755750 w 10243893"/>
              <a:gd name="connsiteY350" fmla="*/ 6273385 h 6867747"/>
              <a:gd name="connsiteX351" fmla="*/ 6140966 w 10243893"/>
              <a:gd name="connsiteY351" fmla="*/ 6273385 h 6867747"/>
              <a:gd name="connsiteX352" fmla="*/ 6051236 w 10243893"/>
              <a:gd name="connsiteY352" fmla="*/ 6396976 h 6867747"/>
              <a:gd name="connsiteX353" fmla="*/ 6051236 w 10243893"/>
              <a:gd name="connsiteY353" fmla="*/ 6549591 h 6867747"/>
              <a:gd name="connsiteX354" fmla="*/ 6196474 w 10243893"/>
              <a:gd name="connsiteY354" fmla="*/ 6596753 h 6867747"/>
              <a:gd name="connsiteX355" fmla="*/ 6431441 w 10243893"/>
              <a:gd name="connsiteY355" fmla="*/ 6520446 h 6867747"/>
              <a:gd name="connsiteX356" fmla="*/ 6286325 w 10243893"/>
              <a:gd name="connsiteY356" fmla="*/ 6320548 h 6867747"/>
              <a:gd name="connsiteX357" fmla="*/ 6141087 w 10243893"/>
              <a:gd name="connsiteY357" fmla="*/ 6273385 h 6867747"/>
              <a:gd name="connsiteX358" fmla="*/ 4525941 w 10243893"/>
              <a:gd name="connsiteY358" fmla="*/ 6273385 h 6867747"/>
              <a:gd name="connsiteX359" fmla="*/ 4436211 w 10243893"/>
              <a:gd name="connsiteY359" fmla="*/ 6396976 h 6867747"/>
              <a:gd name="connsiteX360" fmla="*/ 4436211 w 10243893"/>
              <a:gd name="connsiteY360" fmla="*/ 6549591 h 6867747"/>
              <a:gd name="connsiteX361" fmla="*/ 4581448 w 10243893"/>
              <a:gd name="connsiteY361" fmla="*/ 6596753 h 6867747"/>
              <a:gd name="connsiteX362" fmla="*/ 4816295 w 10243893"/>
              <a:gd name="connsiteY362" fmla="*/ 6520446 h 6867747"/>
              <a:gd name="connsiteX363" fmla="*/ 4671178 w 10243893"/>
              <a:gd name="connsiteY363" fmla="*/ 6320548 h 6867747"/>
              <a:gd name="connsiteX364" fmla="*/ 2404822 w 10243893"/>
              <a:gd name="connsiteY364" fmla="*/ 6273264 h 6867747"/>
              <a:gd name="connsiteX365" fmla="*/ 2259585 w 10243893"/>
              <a:gd name="connsiteY365" fmla="*/ 6320427 h 6867747"/>
              <a:gd name="connsiteX366" fmla="*/ 2114347 w 10243893"/>
              <a:gd name="connsiteY366" fmla="*/ 6520325 h 6867747"/>
              <a:gd name="connsiteX367" fmla="*/ 2349315 w 10243893"/>
              <a:gd name="connsiteY367" fmla="*/ 6596632 h 6867747"/>
              <a:gd name="connsiteX368" fmla="*/ 2494552 w 10243893"/>
              <a:gd name="connsiteY368" fmla="*/ 6549470 h 6867747"/>
              <a:gd name="connsiteX369" fmla="*/ 2494552 w 10243893"/>
              <a:gd name="connsiteY369" fmla="*/ 6396734 h 6867747"/>
              <a:gd name="connsiteX370" fmla="*/ 789917 w 10243893"/>
              <a:gd name="connsiteY370" fmla="*/ 6273264 h 6867747"/>
              <a:gd name="connsiteX371" fmla="*/ 644680 w 10243893"/>
              <a:gd name="connsiteY371" fmla="*/ 6320427 h 6867747"/>
              <a:gd name="connsiteX372" fmla="*/ 499443 w 10243893"/>
              <a:gd name="connsiteY372" fmla="*/ 6520325 h 6867747"/>
              <a:gd name="connsiteX373" fmla="*/ 734410 w 10243893"/>
              <a:gd name="connsiteY373" fmla="*/ 6596632 h 6867747"/>
              <a:gd name="connsiteX374" fmla="*/ 879648 w 10243893"/>
              <a:gd name="connsiteY374" fmla="*/ 6549470 h 6867747"/>
              <a:gd name="connsiteX375" fmla="*/ 879648 w 10243893"/>
              <a:gd name="connsiteY375" fmla="*/ 6396734 h 6867747"/>
              <a:gd name="connsiteX376" fmla="*/ 9117909 w 10243893"/>
              <a:gd name="connsiteY376" fmla="*/ 6191395 h 6867747"/>
              <a:gd name="connsiteX377" fmla="*/ 9117909 w 10243893"/>
              <a:gd name="connsiteY377" fmla="*/ 6191516 h 6867747"/>
              <a:gd name="connsiteX378" fmla="*/ 8972672 w 10243893"/>
              <a:gd name="connsiteY378" fmla="*/ 6238678 h 6867747"/>
              <a:gd name="connsiteX379" fmla="*/ 8972672 w 10243893"/>
              <a:gd name="connsiteY379" fmla="*/ 6391292 h 6867747"/>
              <a:gd name="connsiteX380" fmla="*/ 9117909 w 10243893"/>
              <a:gd name="connsiteY380" fmla="*/ 6590949 h 6867747"/>
              <a:gd name="connsiteX381" fmla="*/ 9263147 w 10243893"/>
              <a:gd name="connsiteY381" fmla="*/ 6391171 h 6867747"/>
              <a:gd name="connsiteX382" fmla="*/ 9263147 w 10243893"/>
              <a:gd name="connsiteY382" fmla="*/ 6238678 h 6867747"/>
              <a:gd name="connsiteX383" fmla="*/ 7502642 w 10243893"/>
              <a:gd name="connsiteY383" fmla="*/ 6191395 h 6867747"/>
              <a:gd name="connsiteX384" fmla="*/ 7502642 w 10243893"/>
              <a:gd name="connsiteY384" fmla="*/ 6191516 h 6867747"/>
              <a:gd name="connsiteX385" fmla="*/ 7357405 w 10243893"/>
              <a:gd name="connsiteY385" fmla="*/ 6238678 h 6867747"/>
              <a:gd name="connsiteX386" fmla="*/ 7357405 w 10243893"/>
              <a:gd name="connsiteY386" fmla="*/ 6391292 h 6867747"/>
              <a:gd name="connsiteX387" fmla="*/ 7502642 w 10243893"/>
              <a:gd name="connsiteY387" fmla="*/ 6590949 h 6867747"/>
              <a:gd name="connsiteX388" fmla="*/ 7647880 w 10243893"/>
              <a:gd name="connsiteY388" fmla="*/ 6391292 h 6867747"/>
              <a:gd name="connsiteX389" fmla="*/ 7647880 w 10243893"/>
              <a:gd name="connsiteY389" fmla="*/ 6391171 h 6867747"/>
              <a:gd name="connsiteX390" fmla="*/ 7647880 w 10243893"/>
              <a:gd name="connsiteY390" fmla="*/ 6238678 h 6867747"/>
              <a:gd name="connsiteX391" fmla="*/ 5888101 w 10243893"/>
              <a:gd name="connsiteY391" fmla="*/ 6191395 h 6867747"/>
              <a:gd name="connsiteX392" fmla="*/ 5888101 w 10243893"/>
              <a:gd name="connsiteY392" fmla="*/ 6191516 h 6867747"/>
              <a:gd name="connsiteX393" fmla="*/ 5742864 w 10243893"/>
              <a:gd name="connsiteY393" fmla="*/ 6238678 h 6867747"/>
              <a:gd name="connsiteX394" fmla="*/ 5742864 w 10243893"/>
              <a:gd name="connsiteY394" fmla="*/ 6391292 h 6867747"/>
              <a:gd name="connsiteX395" fmla="*/ 5888101 w 10243893"/>
              <a:gd name="connsiteY395" fmla="*/ 6590949 h 6867747"/>
              <a:gd name="connsiteX396" fmla="*/ 6033338 w 10243893"/>
              <a:gd name="connsiteY396" fmla="*/ 6391292 h 6867747"/>
              <a:gd name="connsiteX397" fmla="*/ 6033338 w 10243893"/>
              <a:gd name="connsiteY397" fmla="*/ 6391171 h 6867747"/>
              <a:gd name="connsiteX398" fmla="*/ 6033338 w 10243893"/>
              <a:gd name="connsiteY398" fmla="*/ 6238678 h 6867747"/>
              <a:gd name="connsiteX399" fmla="*/ 4273196 w 10243893"/>
              <a:gd name="connsiteY399" fmla="*/ 6191395 h 6867747"/>
              <a:gd name="connsiteX400" fmla="*/ 4273196 w 10243893"/>
              <a:gd name="connsiteY400" fmla="*/ 6191516 h 6867747"/>
              <a:gd name="connsiteX401" fmla="*/ 4127959 w 10243893"/>
              <a:gd name="connsiteY401" fmla="*/ 6238678 h 6867747"/>
              <a:gd name="connsiteX402" fmla="*/ 4127959 w 10243893"/>
              <a:gd name="connsiteY402" fmla="*/ 6391292 h 6867747"/>
              <a:gd name="connsiteX403" fmla="*/ 4273196 w 10243893"/>
              <a:gd name="connsiteY403" fmla="*/ 6590949 h 6867747"/>
              <a:gd name="connsiteX404" fmla="*/ 4418434 w 10243893"/>
              <a:gd name="connsiteY404" fmla="*/ 6391171 h 6867747"/>
              <a:gd name="connsiteX405" fmla="*/ 4418434 w 10243893"/>
              <a:gd name="connsiteY405" fmla="*/ 6238678 h 6867747"/>
              <a:gd name="connsiteX406" fmla="*/ 1042420 w 10243893"/>
              <a:gd name="connsiteY406" fmla="*/ 6191395 h 6867747"/>
              <a:gd name="connsiteX407" fmla="*/ 1042420 w 10243893"/>
              <a:gd name="connsiteY407" fmla="*/ 6191516 h 6867747"/>
              <a:gd name="connsiteX408" fmla="*/ 897183 w 10243893"/>
              <a:gd name="connsiteY408" fmla="*/ 6238678 h 6867747"/>
              <a:gd name="connsiteX409" fmla="*/ 897183 w 10243893"/>
              <a:gd name="connsiteY409" fmla="*/ 6391292 h 6867747"/>
              <a:gd name="connsiteX410" fmla="*/ 1042420 w 10243893"/>
              <a:gd name="connsiteY410" fmla="*/ 6590949 h 6867747"/>
              <a:gd name="connsiteX411" fmla="*/ 1187657 w 10243893"/>
              <a:gd name="connsiteY411" fmla="*/ 6391292 h 6867747"/>
              <a:gd name="connsiteX412" fmla="*/ 1187657 w 10243893"/>
              <a:gd name="connsiteY412" fmla="*/ 6391171 h 6867747"/>
              <a:gd name="connsiteX413" fmla="*/ 1187657 w 10243893"/>
              <a:gd name="connsiteY413" fmla="*/ 6238678 h 6867747"/>
              <a:gd name="connsiteX414" fmla="*/ 2657808 w 10243893"/>
              <a:gd name="connsiteY414" fmla="*/ 6191153 h 6867747"/>
              <a:gd name="connsiteX415" fmla="*/ 2657808 w 10243893"/>
              <a:gd name="connsiteY415" fmla="*/ 6191273 h 6867747"/>
              <a:gd name="connsiteX416" fmla="*/ 2512571 w 10243893"/>
              <a:gd name="connsiteY416" fmla="*/ 6238436 h 6867747"/>
              <a:gd name="connsiteX417" fmla="*/ 2512571 w 10243893"/>
              <a:gd name="connsiteY417" fmla="*/ 6391050 h 6867747"/>
              <a:gd name="connsiteX418" fmla="*/ 2657808 w 10243893"/>
              <a:gd name="connsiteY418" fmla="*/ 6590707 h 6867747"/>
              <a:gd name="connsiteX419" fmla="*/ 2803046 w 10243893"/>
              <a:gd name="connsiteY419" fmla="*/ 6391050 h 6867747"/>
              <a:gd name="connsiteX420" fmla="*/ 2803046 w 10243893"/>
              <a:gd name="connsiteY420" fmla="*/ 6390929 h 6867747"/>
              <a:gd name="connsiteX421" fmla="*/ 2803046 w 10243893"/>
              <a:gd name="connsiteY421" fmla="*/ 6238436 h 6867747"/>
              <a:gd name="connsiteX422" fmla="*/ 10071083 w 10243893"/>
              <a:gd name="connsiteY422" fmla="*/ 6159832 h 6867747"/>
              <a:gd name="connsiteX423" fmla="*/ 10071083 w 10243893"/>
              <a:gd name="connsiteY423" fmla="*/ 6159999 h 6867747"/>
              <a:gd name="connsiteX424" fmla="*/ 9937092 w 10243893"/>
              <a:gd name="connsiteY424" fmla="*/ 6344371 h 6867747"/>
              <a:gd name="connsiteX425" fmla="*/ 9988246 w 10243893"/>
              <a:gd name="connsiteY425" fmla="*/ 6414874 h 6867747"/>
              <a:gd name="connsiteX426" fmla="*/ 10071083 w 10243893"/>
              <a:gd name="connsiteY426" fmla="*/ 6387906 h 6867747"/>
              <a:gd name="connsiteX427" fmla="*/ 10071083 w 10243893"/>
              <a:gd name="connsiteY427" fmla="*/ 6159999 h 6867747"/>
              <a:gd name="connsiteX428" fmla="*/ 10071204 w 10243893"/>
              <a:gd name="connsiteY428" fmla="*/ 6159832 h 6867747"/>
              <a:gd name="connsiteX429" fmla="*/ 8455815 w 10243893"/>
              <a:gd name="connsiteY429" fmla="*/ 6159832 h 6867747"/>
              <a:gd name="connsiteX430" fmla="*/ 8321825 w 10243893"/>
              <a:gd name="connsiteY430" fmla="*/ 6344371 h 6867747"/>
              <a:gd name="connsiteX431" fmla="*/ 8372979 w 10243893"/>
              <a:gd name="connsiteY431" fmla="*/ 6414874 h 6867747"/>
              <a:gd name="connsiteX432" fmla="*/ 8455815 w 10243893"/>
              <a:gd name="connsiteY432" fmla="*/ 6387906 h 6867747"/>
              <a:gd name="connsiteX433" fmla="*/ 6841154 w 10243893"/>
              <a:gd name="connsiteY433" fmla="*/ 6159832 h 6867747"/>
              <a:gd name="connsiteX434" fmla="*/ 6841154 w 10243893"/>
              <a:gd name="connsiteY434" fmla="*/ 6159997 h 6867747"/>
              <a:gd name="connsiteX435" fmla="*/ 6707163 w 10243893"/>
              <a:gd name="connsiteY435" fmla="*/ 6344371 h 6867747"/>
              <a:gd name="connsiteX436" fmla="*/ 6758316 w 10243893"/>
              <a:gd name="connsiteY436" fmla="*/ 6414874 h 6867747"/>
              <a:gd name="connsiteX437" fmla="*/ 6841154 w 10243893"/>
              <a:gd name="connsiteY437" fmla="*/ 6387906 h 6867747"/>
              <a:gd name="connsiteX438" fmla="*/ 6841154 w 10243893"/>
              <a:gd name="connsiteY438" fmla="*/ 6159997 h 6867747"/>
              <a:gd name="connsiteX439" fmla="*/ 6841274 w 10243893"/>
              <a:gd name="connsiteY439" fmla="*/ 6159832 h 6867747"/>
              <a:gd name="connsiteX440" fmla="*/ 5224798 w 10243893"/>
              <a:gd name="connsiteY440" fmla="*/ 6159711 h 6867747"/>
              <a:gd name="connsiteX441" fmla="*/ 5224798 w 10243893"/>
              <a:gd name="connsiteY441" fmla="*/ 6159878 h 6867747"/>
              <a:gd name="connsiteX442" fmla="*/ 5090807 w 10243893"/>
              <a:gd name="connsiteY442" fmla="*/ 6344250 h 6867747"/>
              <a:gd name="connsiteX443" fmla="*/ 5141961 w 10243893"/>
              <a:gd name="connsiteY443" fmla="*/ 6414753 h 6867747"/>
              <a:gd name="connsiteX444" fmla="*/ 5224798 w 10243893"/>
              <a:gd name="connsiteY444" fmla="*/ 6387786 h 6867747"/>
              <a:gd name="connsiteX445" fmla="*/ 5224798 w 10243893"/>
              <a:gd name="connsiteY445" fmla="*/ 6159878 h 6867747"/>
              <a:gd name="connsiteX446" fmla="*/ 5224919 w 10243893"/>
              <a:gd name="connsiteY446" fmla="*/ 6159711 h 6867747"/>
              <a:gd name="connsiteX447" fmla="*/ 3609893 w 10243893"/>
              <a:gd name="connsiteY447" fmla="*/ 6159711 h 6867747"/>
              <a:gd name="connsiteX448" fmla="*/ 3475902 w 10243893"/>
              <a:gd name="connsiteY448" fmla="*/ 6344250 h 6867747"/>
              <a:gd name="connsiteX449" fmla="*/ 3527056 w 10243893"/>
              <a:gd name="connsiteY449" fmla="*/ 6414753 h 6867747"/>
              <a:gd name="connsiteX450" fmla="*/ 3609893 w 10243893"/>
              <a:gd name="connsiteY450" fmla="*/ 6387786 h 6867747"/>
              <a:gd name="connsiteX451" fmla="*/ 1994989 w 10243893"/>
              <a:gd name="connsiteY451" fmla="*/ 6159711 h 6867747"/>
              <a:gd name="connsiteX452" fmla="*/ 1994989 w 10243893"/>
              <a:gd name="connsiteY452" fmla="*/ 6159878 h 6867747"/>
              <a:gd name="connsiteX453" fmla="*/ 1860998 w 10243893"/>
              <a:gd name="connsiteY453" fmla="*/ 6344250 h 6867747"/>
              <a:gd name="connsiteX454" fmla="*/ 1912151 w 10243893"/>
              <a:gd name="connsiteY454" fmla="*/ 6414753 h 6867747"/>
              <a:gd name="connsiteX455" fmla="*/ 1994989 w 10243893"/>
              <a:gd name="connsiteY455" fmla="*/ 6387786 h 6867747"/>
              <a:gd name="connsiteX456" fmla="*/ 1994989 w 10243893"/>
              <a:gd name="connsiteY456" fmla="*/ 6159878 h 6867747"/>
              <a:gd name="connsiteX457" fmla="*/ 1995110 w 10243893"/>
              <a:gd name="connsiteY457" fmla="*/ 6159711 h 6867747"/>
              <a:gd name="connsiteX458" fmla="*/ 380084 w 10243893"/>
              <a:gd name="connsiteY458" fmla="*/ 6159711 h 6867747"/>
              <a:gd name="connsiteX459" fmla="*/ 380084 w 10243893"/>
              <a:gd name="connsiteY459" fmla="*/ 6159878 h 6867747"/>
              <a:gd name="connsiteX460" fmla="*/ 246093 w 10243893"/>
              <a:gd name="connsiteY460" fmla="*/ 6344250 h 6867747"/>
              <a:gd name="connsiteX461" fmla="*/ 297247 w 10243893"/>
              <a:gd name="connsiteY461" fmla="*/ 6414753 h 6867747"/>
              <a:gd name="connsiteX462" fmla="*/ 380084 w 10243893"/>
              <a:gd name="connsiteY462" fmla="*/ 6387786 h 6867747"/>
              <a:gd name="connsiteX463" fmla="*/ 380084 w 10243893"/>
              <a:gd name="connsiteY463" fmla="*/ 6159878 h 6867747"/>
              <a:gd name="connsiteX464" fmla="*/ 380205 w 10243893"/>
              <a:gd name="connsiteY464" fmla="*/ 6159711 h 6867747"/>
              <a:gd name="connsiteX465" fmla="*/ 9780366 w 10243893"/>
              <a:gd name="connsiteY465" fmla="*/ 6159590 h 6867747"/>
              <a:gd name="connsiteX466" fmla="*/ 9780366 w 10243893"/>
              <a:gd name="connsiteY466" fmla="*/ 6387665 h 6867747"/>
              <a:gd name="connsiteX467" fmla="*/ 9863203 w 10243893"/>
              <a:gd name="connsiteY467" fmla="*/ 6414632 h 6867747"/>
              <a:gd name="connsiteX468" fmla="*/ 9914357 w 10243893"/>
              <a:gd name="connsiteY468" fmla="*/ 6344129 h 6867747"/>
              <a:gd name="connsiteX469" fmla="*/ 9914478 w 10243893"/>
              <a:gd name="connsiteY469" fmla="*/ 6344129 h 6867747"/>
              <a:gd name="connsiteX470" fmla="*/ 8165462 w 10243893"/>
              <a:gd name="connsiteY470" fmla="*/ 6159590 h 6867747"/>
              <a:gd name="connsiteX471" fmla="*/ 8165462 w 10243893"/>
              <a:gd name="connsiteY471" fmla="*/ 6387665 h 6867747"/>
              <a:gd name="connsiteX472" fmla="*/ 8248299 w 10243893"/>
              <a:gd name="connsiteY472" fmla="*/ 6414632 h 6867747"/>
              <a:gd name="connsiteX473" fmla="*/ 8299453 w 10243893"/>
              <a:gd name="connsiteY473" fmla="*/ 6344129 h 6867747"/>
              <a:gd name="connsiteX474" fmla="*/ 8299574 w 10243893"/>
              <a:gd name="connsiteY474" fmla="*/ 6344129 h 6867747"/>
              <a:gd name="connsiteX475" fmla="*/ 6550800 w 10243893"/>
              <a:gd name="connsiteY475" fmla="*/ 6159590 h 6867747"/>
              <a:gd name="connsiteX476" fmla="*/ 6550800 w 10243893"/>
              <a:gd name="connsiteY476" fmla="*/ 6387665 h 6867747"/>
              <a:gd name="connsiteX477" fmla="*/ 6633637 w 10243893"/>
              <a:gd name="connsiteY477" fmla="*/ 6414632 h 6867747"/>
              <a:gd name="connsiteX478" fmla="*/ 6684791 w 10243893"/>
              <a:gd name="connsiteY478" fmla="*/ 6344129 h 6867747"/>
              <a:gd name="connsiteX479" fmla="*/ 6684911 w 10243893"/>
              <a:gd name="connsiteY479" fmla="*/ 6344129 h 6867747"/>
              <a:gd name="connsiteX480" fmla="*/ 4934444 w 10243893"/>
              <a:gd name="connsiteY480" fmla="*/ 6159469 h 6867747"/>
              <a:gd name="connsiteX481" fmla="*/ 4934444 w 10243893"/>
              <a:gd name="connsiteY481" fmla="*/ 6387544 h 6867747"/>
              <a:gd name="connsiteX482" fmla="*/ 5017281 w 10243893"/>
              <a:gd name="connsiteY482" fmla="*/ 6414511 h 6867747"/>
              <a:gd name="connsiteX483" fmla="*/ 5068435 w 10243893"/>
              <a:gd name="connsiteY483" fmla="*/ 6344009 h 6867747"/>
              <a:gd name="connsiteX484" fmla="*/ 5068556 w 10243893"/>
              <a:gd name="connsiteY484" fmla="*/ 6344009 h 6867747"/>
              <a:gd name="connsiteX485" fmla="*/ 3319539 w 10243893"/>
              <a:gd name="connsiteY485" fmla="*/ 6159469 h 6867747"/>
              <a:gd name="connsiteX486" fmla="*/ 3319539 w 10243893"/>
              <a:gd name="connsiteY486" fmla="*/ 6387544 h 6867747"/>
              <a:gd name="connsiteX487" fmla="*/ 3402377 w 10243893"/>
              <a:gd name="connsiteY487" fmla="*/ 6414511 h 6867747"/>
              <a:gd name="connsiteX488" fmla="*/ 3453530 w 10243893"/>
              <a:gd name="connsiteY488" fmla="*/ 6344009 h 6867747"/>
              <a:gd name="connsiteX489" fmla="*/ 3453651 w 10243893"/>
              <a:gd name="connsiteY489" fmla="*/ 6344009 h 6867747"/>
              <a:gd name="connsiteX490" fmla="*/ 1704635 w 10243893"/>
              <a:gd name="connsiteY490" fmla="*/ 6159469 h 6867747"/>
              <a:gd name="connsiteX491" fmla="*/ 1704635 w 10243893"/>
              <a:gd name="connsiteY491" fmla="*/ 6387544 h 6867747"/>
              <a:gd name="connsiteX492" fmla="*/ 1787472 w 10243893"/>
              <a:gd name="connsiteY492" fmla="*/ 6414511 h 6867747"/>
              <a:gd name="connsiteX493" fmla="*/ 1838626 w 10243893"/>
              <a:gd name="connsiteY493" fmla="*/ 6344009 h 6867747"/>
              <a:gd name="connsiteX494" fmla="*/ 1838747 w 10243893"/>
              <a:gd name="connsiteY494" fmla="*/ 6344009 h 6867747"/>
              <a:gd name="connsiteX495" fmla="*/ 89730 w 10243893"/>
              <a:gd name="connsiteY495" fmla="*/ 6159348 h 6867747"/>
              <a:gd name="connsiteX496" fmla="*/ 89730 w 10243893"/>
              <a:gd name="connsiteY496" fmla="*/ 6387423 h 6867747"/>
              <a:gd name="connsiteX497" fmla="*/ 172568 w 10243893"/>
              <a:gd name="connsiteY497" fmla="*/ 6414390 h 6867747"/>
              <a:gd name="connsiteX498" fmla="*/ 223721 w 10243893"/>
              <a:gd name="connsiteY498" fmla="*/ 6343888 h 6867747"/>
              <a:gd name="connsiteX499" fmla="*/ 223842 w 10243893"/>
              <a:gd name="connsiteY499" fmla="*/ 6343888 h 6867747"/>
              <a:gd name="connsiteX500" fmla="*/ 8562476 w 10243893"/>
              <a:gd name="connsiteY500" fmla="*/ 6011329 h 6867747"/>
              <a:gd name="connsiteX501" fmla="*/ 8472746 w 10243893"/>
              <a:gd name="connsiteY501" fmla="*/ 6134799 h 6867747"/>
              <a:gd name="connsiteX502" fmla="*/ 8472746 w 10243893"/>
              <a:gd name="connsiteY502" fmla="*/ 6381860 h 6867747"/>
              <a:gd name="connsiteX503" fmla="*/ 8707593 w 10243893"/>
              <a:gd name="connsiteY503" fmla="*/ 6305552 h 6867747"/>
              <a:gd name="connsiteX504" fmla="*/ 8797323 w 10243893"/>
              <a:gd name="connsiteY504" fmla="*/ 6182083 h 6867747"/>
              <a:gd name="connsiteX505" fmla="*/ 8707593 w 10243893"/>
              <a:gd name="connsiteY505" fmla="*/ 6058734 h 6867747"/>
              <a:gd name="connsiteX506" fmla="*/ 8562476 w 10243893"/>
              <a:gd name="connsiteY506" fmla="*/ 6011571 h 6867747"/>
              <a:gd name="connsiteX507" fmla="*/ 6947572 w 10243893"/>
              <a:gd name="connsiteY507" fmla="*/ 6011329 h 6867747"/>
              <a:gd name="connsiteX508" fmla="*/ 6857842 w 10243893"/>
              <a:gd name="connsiteY508" fmla="*/ 6134799 h 6867747"/>
              <a:gd name="connsiteX509" fmla="*/ 6857842 w 10243893"/>
              <a:gd name="connsiteY509" fmla="*/ 6381860 h 6867747"/>
              <a:gd name="connsiteX510" fmla="*/ 7092689 w 10243893"/>
              <a:gd name="connsiteY510" fmla="*/ 6305552 h 6867747"/>
              <a:gd name="connsiteX511" fmla="*/ 7182419 w 10243893"/>
              <a:gd name="connsiteY511" fmla="*/ 6182083 h 6867747"/>
              <a:gd name="connsiteX512" fmla="*/ 7092689 w 10243893"/>
              <a:gd name="connsiteY512" fmla="*/ 6058734 h 6867747"/>
              <a:gd name="connsiteX513" fmla="*/ 6947572 w 10243893"/>
              <a:gd name="connsiteY513" fmla="*/ 6011571 h 6867747"/>
              <a:gd name="connsiteX514" fmla="*/ 5332668 w 10243893"/>
              <a:gd name="connsiteY514" fmla="*/ 6011329 h 6867747"/>
              <a:gd name="connsiteX515" fmla="*/ 5242937 w 10243893"/>
              <a:gd name="connsiteY515" fmla="*/ 6134799 h 6867747"/>
              <a:gd name="connsiteX516" fmla="*/ 5242937 w 10243893"/>
              <a:gd name="connsiteY516" fmla="*/ 6381860 h 6867747"/>
              <a:gd name="connsiteX517" fmla="*/ 5477784 w 10243893"/>
              <a:gd name="connsiteY517" fmla="*/ 6305552 h 6867747"/>
              <a:gd name="connsiteX518" fmla="*/ 5567515 w 10243893"/>
              <a:gd name="connsiteY518" fmla="*/ 6182083 h 6867747"/>
              <a:gd name="connsiteX519" fmla="*/ 5477784 w 10243893"/>
              <a:gd name="connsiteY519" fmla="*/ 6058734 h 6867747"/>
              <a:gd name="connsiteX520" fmla="*/ 5332668 w 10243893"/>
              <a:gd name="connsiteY520" fmla="*/ 6011571 h 6867747"/>
              <a:gd name="connsiteX521" fmla="*/ 3717763 w 10243893"/>
              <a:gd name="connsiteY521" fmla="*/ 6011329 h 6867747"/>
              <a:gd name="connsiteX522" fmla="*/ 3628033 w 10243893"/>
              <a:gd name="connsiteY522" fmla="*/ 6134799 h 6867747"/>
              <a:gd name="connsiteX523" fmla="*/ 3628033 w 10243893"/>
              <a:gd name="connsiteY523" fmla="*/ 6381860 h 6867747"/>
              <a:gd name="connsiteX524" fmla="*/ 3862879 w 10243893"/>
              <a:gd name="connsiteY524" fmla="*/ 6305552 h 6867747"/>
              <a:gd name="connsiteX525" fmla="*/ 3952610 w 10243893"/>
              <a:gd name="connsiteY525" fmla="*/ 6182083 h 6867747"/>
              <a:gd name="connsiteX526" fmla="*/ 3862879 w 10243893"/>
              <a:gd name="connsiteY526" fmla="*/ 6058734 h 6867747"/>
              <a:gd name="connsiteX527" fmla="*/ 3717763 w 10243893"/>
              <a:gd name="connsiteY527" fmla="*/ 6011571 h 6867747"/>
              <a:gd name="connsiteX528" fmla="*/ 3212153 w 10243893"/>
              <a:gd name="connsiteY528" fmla="*/ 6011208 h 6867747"/>
              <a:gd name="connsiteX529" fmla="*/ 3067037 w 10243893"/>
              <a:gd name="connsiteY529" fmla="*/ 6058371 h 6867747"/>
              <a:gd name="connsiteX530" fmla="*/ 3067037 w 10243893"/>
              <a:gd name="connsiteY530" fmla="*/ 6058613 h 6867747"/>
              <a:gd name="connsiteX531" fmla="*/ 2977306 w 10243893"/>
              <a:gd name="connsiteY531" fmla="*/ 6181962 h 6867747"/>
              <a:gd name="connsiteX532" fmla="*/ 3067037 w 10243893"/>
              <a:gd name="connsiteY532" fmla="*/ 6305432 h 6867747"/>
              <a:gd name="connsiteX533" fmla="*/ 3301884 w 10243893"/>
              <a:gd name="connsiteY533" fmla="*/ 6381739 h 6867747"/>
              <a:gd name="connsiteX534" fmla="*/ 3301884 w 10243893"/>
              <a:gd name="connsiteY534" fmla="*/ 6134678 h 6867747"/>
              <a:gd name="connsiteX535" fmla="*/ 1597249 w 10243893"/>
              <a:gd name="connsiteY535" fmla="*/ 6011208 h 6867747"/>
              <a:gd name="connsiteX536" fmla="*/ 1452132 w 10243893"/>
              <a:gd name="connsiteY536" fmla="*/ 6058371 h 6867747"/>
              <a:gd name="connsiteX537" fmla="*/ 1452011 w 10243893"/>
              <a:gd name="connsiteY537" fmla="*/ 6058613 h 6867747"/>
              <a:gd name="connsiteX538" fmla="*/ 1362281 w 10243893"/>
              <a:gd name="connsiteY538" fmla="*/ 6181962 h 6867747"/>
              <a:gd name="connsiteX539" fmla="*/ 1452011 w 10243893"/>
              <a:gd name="connsiteY539" fmla="*/ 6305432 h 6867747"/>
              <a:gd name="connsiteX540" fmla="*/ 1686979 w 10243893"/>
              <a:gd name="connsiteY540" fmla="*/ 6381739 h 6867747"/>
              <a:gd name="connsiteX541" fmla="*/ 1686979 w 10243893"/>
              <a:gd name="connsiteY541" fmla="*/ 6134678 h 6867747"/>
              <a:gd name="connsiteX542" fmla="*/ 9672497 w 10243893"/>
              <a:gd name="connsiteY542" fmla="*/ 6011087 h 6867747"/>
              <a:gd name="connsiteX543" fmla="*/ 9527380 w 10243893"/>
              <a:gd name="connsiteY543" fmla="*/ 6058250 h 6867747"/>
              <a:gd name="connsiteX544" fmla="*/ 9527380 w 10243893"/>
              <a:gd name="connsiteY544" fmla="*/ 6058492 h 6867747"/>
              <a:gd name="connsiteX545" fmla="*/ 9437649 w 10243893"/>
              <a:gd name="connsiteY545" fmla="*/ 6181841 h 6867747"/>
              <a:gd name="connsiteX546" fmla="*/ 9527380 w 10243893"/>
              <a:gd name="connsiteY546" fmla="*/ 6305311 h 6867747"/>
              <a:gd name="connsiteX547" fmla="*/ 9762227 w 10243893"/>
              <a:gd name="connsiteY547" fmla="*/ 6381618 h 6867747"/>
              <a:gd name="connsiteX548" fmla="*/ 9762227 w 10243893"/>
              <a:gd name="connsiteY548" fmla="*/ 6134557 h 6867747"/>
              <a:gd name="connsiteX549" fmla="*/ 8057592 w 10243893"/>
              <a:gd name="connsiteY549" fmla="*/ 6011087 h 6867747"/>
              <a:gd name="connsiteX550" fmla="*/ 7912475 w 10243893"/>
              <a:gd name="connsiteY550" fmla="*/ 6058250 h 6867747"/>
              <a:gd name="connsiteX551" fmla="*/ 7912354 w 10243893"/>
              <a:gd name="connsiteY551" fmla="*/ 6058492 h 6867747"/>
              <a:gd name="connsiteX552" fmla="*/ 7822624 w 10243893"/>
              <a:gd name="connsiteY552" fmla="*/ 6181841 h 6867747"/>
              <a:gd name="connsiteX553" fmla="*/ 7912354 w 10243893"/>
              <a:gd name="connsiteY553" fmla="*/ 6305311 h 6867747"/>
              <a:gd name="connsiteX554" fmla="*/ 8147322 w 10243893"/>
              <a:gd name="connsiteY554" fmla="*/ 6381618 h 6867747"/>
              <a:gd name="connsiteX555" fmla="*/ 8147322 w 10243893"/>
              <a:gd name="connsiteY555" fmla="*/ 6134557 h 6867747"/>
              <a:gd name="connsiteX556" fmla="*/ 6442930 w 10243893"/>
              <a:gd name="connsiteY556" fmla="*/ 6011087 h 6867747"/>
              <a:gd name="connsiteX557" fmla="*/ 6297813 w 10243893"/>
              <a:gd name="connsiteY557" fmla="*/ 6058250 h 6867747"/>
              <a:gd name="connsiteX558" fmla="*/ 6297571 w 10243893"/>
              <a:gd name="connsiteY558" fmla="*/ 6058492 h 6867747"/>
              <a:gd name="connsiteX559" fmla="*/ 6207962 w 10243893"/>
              <a:gd name="connsiteY559" fmla="*/ 6181841 h 6867747"/>
              <a:gd name="connsiteX560" fmla="*/ 6297692 w 10243893"/>
              <a:gd name="connsiteY560" fmla="*/ 6305311 h 6867747"/>
              <a:gd name="connsiteX561" fmla="*/ 6532660 w 10243893"/>
              <a:gd name="connsiteY561" fmla="*/ 6381618 h 6867747"/>
              <a:gd name="connsiteX562" fmla="*/ 6532660 w 10243893"/>
              <a:gd name="connsiteY562" fmla="*/ 6134557 h 6867747"/>
              <a:gd name="connsiteX563" fmla="*/ 4827783 w 10243893"/>
              <a:gd name="connsiteY563" fmla="*/ 6011087 h 6867747"/>
              <a:gd name="connsiteX564" fmla="*/ 4682667 w 10243893"/>
              <a:gd name="connsiteY564" fmla="*/ 6058250 h 6867747"/>
              <a:gd name="connsiteX565" fmla="*/ 4682667 w 10243893"/>
              <a:gd name="connsiteY565" fmla="*/ 6058492 h 6867747"/>
              <a:gd name="connsiteX566" fmla="*/ 4592936 w 10243893"/>
              <a:gd name="connsiteY566" fmla="*/ 6181841 h 6867747"/>
              <a:gd name="connsiteX567" fmla="*/ 4682667 w 10243893"/>
              <a:gd name="connsiteY567" fmla="*/ 6305311 h 6867747"/>
              <a:gd name="connsiteX568" fmla="*/ 4917514 w 10243893"/>
              <a:gd name="connsiteY568" fmla="*/ 6381618 h 6867747"/>
              <a:gd name="connsiteX569" fmla="*/ 4917514 w 10243893"/>
              <a:gd name="connsiteY569" fmla="*/ 6134557 h 6867747"/>
              <a:gd name="connsiteX570" fmla="*/ 2102617 w 10243893"/>
              <a:gd name="connsiteY570" fmla="*/ 6011087 h 6867747"/>
              <a:gd name="connsiteX571" fmla="*/ 2012886 w 10243893"/>
              <a:gd name="connsiteY571" fmla="*/ 6134557 h 6867747"/>
              <a:gd name="connsiteX572" fmla="*/ 2012886 w 10243893"/>
              <a:gd name="connsiteY572" fmla="*/ 6381618 h 6867747"/>
              <a:gd name="connsiteX573" fmla="*/ 2247854 w 10243893"/>
              <a:gd name="connsiteY573" fmla="*/ 6305311 h 6867747"/>
              <a:gd name="connsiteX574" fmla="*/ 2337585 w 10243893"/>
              <a:gd name="connsiteY574" fmla="*/ 6181841 h 6867747"/>
              <a:gd name="connsiteX575" fmla="*/ 2247854 w 10243893"/>
              <a:gd name="connsiteY575" fmla="*/ 6058492 h 6867747"/>
              <a:gd name="connsiteX576" fmla="*/ 2102738 w 10243893"/>
              <a:gd name="connsiteY576" fmla="*/ 6011329 h 6867747"/>
              <a:gd name="connsiteX577" fmla="*/ 487712 w 10243893"/>
              <a:gd name="connsiteY577" fmla="*/ 6011087 h 6867747"/>
              <a:gd name="connsiteX578" fmla="*/ 397982 w 10243893"/>
              <a:gd name="connsiteY578" fmla="*/ 6134557 h 6867747"/>
              <a:gd name="connsiteX579" fmla="*/ 397982 w 10243893"/>
              <a:gd name="connsiteY579" fmla="*/ 6381618 h 6867747"/>
              <a:gd name="connsiteX580" fmla="*/ 632950 w 10243893"/>
              <a:gd name="connsiteY580" fmla="*/ 6305311 h 6867747"/>
              <a:gd name="connsiteX581" fmla="*/ 722680 w 10243893"/>
              <a:gd name="connsiteY581" fmla="*/ 6181841 h 6867747"/>
              <a:gd name="connsiteX582" fmla="*/ 632950 w 10243893"/>
              <a:gd name="connsiteY582" fmla="*/ 6058492 h 6867747"/>
              <a:gd name="connsiteX583" fmla="*/ 487833 w 10243893"/>
              <a:gd name="connsiteY583" fmla="*/ 6011329 h 6867747"/>
              <a:gd name="connsiteX584" fmla="*/ 2820581 w 10243893"/>
              <a:gd name="connsiteY584" fmla="*/ 5997785 h 6867747"/>
              <a:gd name="connsiteX585" fmla="*/ 2820581 w 10243893"/>
              <a:gd name="connsiteY585" fmla="*/ 6138669 h 6867747"/>
              <a:gd name="connsiteX586" fmla="*/ 2686469 w 10243893"/>
              <a:gd name="connsiteY586" fmla="*/ 6182204 h 6867747"/>
              <a:gd name="connsiteX587" fmla="*/ 2820581 w 10243893"/>
              <a:gd name="connsiteY587" fmla="*/ 6225739 h 6867747"/>
              <a:gd name="connsiteX588" fmla="*/ 2820581 w 10243893"/>
              <a:gd name="connsiteY588" fmla="*/ 6366502 h 6867747"/>
              <a:gd name="connsiteX589" fmla="*/ 2903418 w 10243893"/>
              <a:gd name="connsiteY589" fmla="*/ 6252586 h 6867747"/>
              <a:gd name="connsiteX590" fmla="*/ 3037257 w 10243893"/>
              <a:gd name="connsiteY590" fmla="*/ 6296031 h 6867747"/>
              <a:gd name="connsiteX591" fmla="*/ 3037409 w 10243893"/>
              <a:gd name="connsiteY591" fmla="*/ 6296241 h 6867747"/>
              <a:gd name="connsiteX592" fmla="*/ 3037530 w 10243893"/>
              <a:gd name="connsiteY592" fmla="*/ 6296120 h 6867747"/>
              <a:gd name="connsiteX593" fmla="*/ 3037257 w 10243893"/>
              <a:gd name="connsiteY593" fmla="*/ 6296031 h 6867747"/>
              <a:gd name="connsiteX594" fmla="*/ 2954571 w 10243893"/>
              <a:gd name="connsiteY594" fmla="*/ 6182204 h 6867747"/>
              <a:gd name="connsiteX595" fmla="*/ 3037409 w 10243893"/>
              <a:gd name="connsiteY595" fmla="*/ 6068287 h 6867747"/>
              <a:gd name="connsiteX596" fmla="*/ 2903418 w 10243893"/>
              <a:gd name="connsiteY596" fmla="*/ 6111822 h 6867747"/>
              <a:gd name="connsiteX597" fmla="*/ 1205555 w 10243893"/>
              <a:gd name="connsiteY597" fmla="*/ 5997785 h 6867747"/>
              <a:gd name="connsiteX598" fmla="*/ 1205555 w 10243893"/>
              <a:gd name="connsiteY598" fmla="*/ 6138669 h 6867747"/>
              <a:gd name="connsiteX599" fmla="*/ 1071564 w 10243893"/>
              <a:gd name="connsiteY599" fmla="*/ 6182204 h 6867747"/>
              <a:gd name="connsiteX600" fmla="*/ 1205676 w 10243893"/>
              <a:gd name="connsiteY600" fmla="*/ 6225739 h 6867747"/>
              <a:gd name="connsiteX601" fmla="*/ 1205676 w 10243893"/>
              <a:gd name="connsiteY601" fmla="*/ 6366502 h 6867747"/>
              <a:gd name="connsiteX602" fmla="*/ 1288513 w 10243893"/>
              <a:gd name="connsiteY602" fmla="*/ 6252586 h 6867747"/>
              <a:gd name="connsiteX603" fmla="*/ 1422193 w 10243893"/>
              <a:gd name="connsiteY603" fmla="*/ 6295980 h 6867747"/>
              <a:gd name="connsiteX604" fmla="*/ 1422383 w 10243893"/>
              <a:gd name="connsiteY604" fmla="*/ 6296241 h 6867747"/>
              <a:gd name="connsiteX605" fmla="*/ 1422625 w 10243893"/>
              <a:gd name="connsiteY605" fmla="*/ 6296120 h 6867747"/>
              <a:gd name="connsiteX606" fmla="*/ 1422193 w 10243893"/>
              <a:gd name="connsiteY606" fmla="*/ 6295980 h 6867747"/>
              <a:gd name="connsiteX607" fmla="*/ 1339546 w 10243893"/>
              <a:gd name="connsiteY607" fmla="*/ 6182204 h 6867747"/>
              <a:gd name="connsiteX608" fmla="*/ 1422383 w 10243893"/>
              <a:gd name="connsiteY608" fmla="*/ 6068287 h 6867747"/>
              <a:gd name="connsiteX609" fmla="*/ 1288392 w 10243893"/>
              <a:gd name="connsiteY609" fmla="*/ 6111822 h 6867747"/>
              <a:gd name="connsiteX610" fmla="*/ 9281044 w 10243893"/>
              <a:gd name="connsiteY610" fmla="*/ 5997664 h 6867747"/>
              <a:gd name="connsiteX611" fmla="*/ 9281044 w 10243893"/>
              <a:gd name="connsiteY611" fmla="*/ 6138548 h 6867747"/>
              <a:gd name="connsiteX612" fmla="*/ 9146933 w 10243893"/>
              <a:gd name="connsiteY612" fmla="*/ 6182083 h 6867747"/>
              <a:gd name="connsiteX613" fmla="*/ 9281044 w 10243893"/>
              <a:gd name="connsiteY613" fmla="*/ 6225618 h 6867747"/>
              <a:gd name="connsiteX614" fmla="*/ 9281044 w 10243893"/>
              <a:gd name="connsiteY614" fmla="*/ 6366381 h 6867747"/>
              <a:gd name="connsiteX615" fmla="*/ 9363882 w 10243893"/>
              <a:gd name="connsiteY615" fmla="*/ 6252465 h 6867747"/>
              <a:gd name="connsiteX616" fmla="*/ 9497758 w 10243893"/>
              <a:gd name="connsiteY616" fmla="*/ 6295962 h 6867747"/>
              <a:gd name="connsiteX617" fmla="*/ 9497873 w 10243893"/>
              <a:gd name="connsiteY617" fmla="*/ 6296120 h 6867747"/>
              <a:gd name="connsiteX618" fmla="*/ 9497873 w 10243893"/>
              <a:gd name="connsiteY618" fmla="*/ 6295999 h 6867747"/>
              <a:gd name="connsiteX619" fmla="*/ 9497758 w 10243893"/>
              <a:gd name="connsiteY619" fmla="*/ 6295962 h 6867747"/>
              <a:gd name="connsiteX620" fmla="*/ 9415035 w 10243893"/>
              <a:gd name="connsiteY620" fmla="*/ 6182083 h 6867747"/>
              <a:gd name="connsiteX621" fmla="*/ 9497873 w 10243893"/>
              <a:gd name="connsiteY621" fmla="*/ 6068166 h 6867747"/>
              <a:gd name="connsiteX622" fmla="*/ 9363882 w 10243893"/>
              <a:gd name="connsiteY622" fmla="*/ 6111701 h 6867747"/>
              <a:gd name="connsiteX623" fmla="*/ 7666019 w 10243893"/>
              <a:gd name="connsiteY623" fmla="*/ 5997664 h 6867747"/>
              <a:gd name="connsiteX624" fmla="*/ 7666019 w 10243893"/>
              <a:gd name="connsiteY624" fmla="*/ 6138548 h 6867747"/>
              <a:gd name="connsiteX625" fmla="*/ 7531908 w 10243893"/>
              <a:gd name="connsiteY625" fmla="*/ 6182083 h 6867747"/>
              <a:gd name="connsiteX626" fmla="*/ 7666019 w 10243893"/>
              <a:gd name="connsiteY626" fmla="*/ 6225618 h 6867747"/>
              <a:gd name="connsiteX627" fmla="*/ 7666019 w 10243893"/>
              <a:gd name="connsiteY627" fmla="*/ 6366381 h 6867747"/>
              <a:gd name="connsiteX628" fmla="*/ 7748857 w 10243893"/>
              <a:gd name="connsiteY628" fmla="*/ 6252465 h 6867747"/>
              <a:gd name="connsiteX629" fmla="*/ 7882695 w 10243893"/>
              <a:gd name="connsiteY629" fmla="*/ 6295911 h 6867747"/>
              <a:gd name="connsiteX630" fmla="*/ 7882847 w 10243893"/>
              <a:gd name="connsiteY630" fmla="*/ 6296120 h 6867747"/>
              <a:gd name="connsiteX631" fmla="*/ 7882968 w 10243893"/>
              <a:gd name="connsiteY631" fmla="*/ 6295999 h 6867747"/>
              <a:gd name="connsiteX632" fmla="*/ 7882695 w 10243893"/>
              <a:gd name="connsiteY632" fmla="*/ 6295911 h 6867747"/>
              <a:gd name="connsiteX633" fmla="*/ 7800010 w 10243893"/>
              <a:gd name="connsiteY633" fmla="*/ 6182083 h 6867747"/>
              <a:gd name="connsiteX634" fmla="*/ 7882847 w 10243893"/>
              <a:gd name="connsiteY634" fmla="*/ 6068166 h 6867747"/>
              <a:gd name="connsiteX635" fmla="*/ 7748857 w 10243893"/>
              <a:gd name="connsiteY635" fmla="*/ 6111701 h 6867747"/>
              <a:gd name="connsiteX636" fmla="*/ 6051357 w 10243893"/>
              <a:gd name="connsiteY636" fmla="*/ 5997664 h 6867747"/>
              <a:gd name="connsiteX637" fmla="*/ 6051357 w 10243893"/>
              <a:gd name="connsiteY637" fmla="*/ 6138548 h 6867747"/>
              <a:gd name="connsiteX638" fmla="*/ 5917245 w 10243893"/>
              <a:gd name="connsiteY638" fmla="*/ 6182083 h 6867747"/>
              <a:gd name="connsiteX639" fmla="*/ 6051357 w 10243893"/>
              <a:gd name="connsiteY639" fmla="*/ 6225618 h 6867747"/>
              <a:gd name="connsiteX640" fmla="*/ 6051357 w 10243893"/>
              <a:gd name="connsiteY640" fmla="*/ 6366381 h 6867747"/>
              <a:gd name="connsiteX641" fmla="*/ 6134194 w 10243893"/>
              <a:gd name="connsiteY641" fmla="*/ 6252465 h 6867747"/>
              <a:gd name="connsiteX642" fmla="*/ 6268033 w 10243893"/>
              <a:gd name="connsiteY642" fmla="*/ 6295910 h 6867747"/>
              <a:gd name="connsiteX643" fmla="*/ 6268185 w 10243893"/>
              <a:gd name="connsiteY643" fmla="*/ 6296120 h 6867747"/>
              <a:gd name="connsiteX644" fmla="*/ 6268306 w 10243893"/>
              <a:gd name="connsiteY644" fmla="*/ 6295999 h 6867747"/>
              <a:gd name="connsiteX645" fmla="*/ 6268033 w 10243893"/>
              <a:gd name="connsiteY645" fmla="*/ 6295910 h 6867747"/>
              <a:gd name="connsiteX646" fmla="*/ 6185348 w 10243893"/>
              <a:gd name="connsiteY646" fmla="*/ 6182083 h 6867747"/>
              <a:gd name="connsiteX647" fmla="*/ 6268185 w 10243893"/>
              <a:gd name="connsiteY647" fmla="*/ 6068166 h 6867747"/>
              <a:gd name="connsiteX648" fmla="*/ 6134194 w 10243893"/>
              <a:gd name="connsiteY648" fmla="*/ 6111701 h 6867747"/>
              <a:gd name="connsiteX649" fmla="*/ 4436332 w 10243893"/>
              <a:gd name="connsiteY649" fmla="*/ 5997664 h 6867747"/>
              <a:gd name="connsiteX650" fmla="*/ 4436332 w 10243893"/>
              <a:gd name="connsiteY650" fmla="*/ 6138548 h 6867747"/>
              <a:gd name="connsiteX651" fmla="*/ 4302220 w 10243893"/>
              <a:gd name="connsiteY651" fmla="*/ 6182083 h 6867747"/>
              <a:gd name="connsiteX652" fmla="*/ 4436332 w 10243893"/>
              <a:gd name="connsiteY652" fmla="*/ 6225618 h 6867747"/>
              <a:gd name="connsiteX653" fmla="*/ 4436332 w 10243893"/>
              <a:gd name="connsiteY653" fmla="*/ 6366381 h 6867747"/>
              <a:gd name="connsiteX654" fmla="*/ 4519169 w 10243893"/>
              <a:gd name="connsiteY654" fmla="*/ 6252465 h 6867747"/>
              <a:gd name="connsiteX655" fmla="*/ 4653045 w 10243893"/>
              <a:gd name="connsiteY655" fmla="*/ 6295962 h 6867747"/>
              <a:gd name="connsiteX656" fmla="*/ 4653160 w 10243893"/>
              <a:gd name="connsiteY656" fmla="*/ 6296120 h 6867747"/>
              <a:gd name="connsiteX657" fmla="*/ 4653160 w 10243893"/>
              <a:gd name="connsiteY657" fmla="*/ 6295999 h 6867747"/>
              <a:gd name="connsiteX658" fmla="*/ 4653045 w 10243893"/>
              <a:gd name="connsiteY658" fmla="*/ 6295962 h 6867747"/>
              <a:gd name="connsiteX659" fmla="*/ 4570322 w 10243893"/>
              <a:gd name="connsiteY659" fmla="*/ 6182083 h 6867747"/>
              <a:gd name="connsiteX660" fmla="*/ 4653160 w 10243893"/>
              <a:gd name="connsiteY660" fmla="*/ 6068166 h 6867747"/>
              <a:gd name="connsiteX661" fmla="*/ 4519169 w 10243893"/>
              <a:gd name="connsiteY661" fmla="*/ 6111701 h 6867747"/>
              <a:gd name="connsiteX662" fmla="*/ 8954291 w 10243893"/>
              <a:gd name="connsiteY662" fmla="*/ 5997301 h 6867747"/>
              <a:gd name="connsiteX663" fmla="*/ 8871453 w 10243893"/>
              <a:gd name="connsiteY663" fmla="*/ 6111339 h 6867747"/>
              <a:gd name="connsiteX664" fmla="*/ 8871333 w 10243893"/>
              <a:gd name="connsiteY664" fmla="*/ 6111218 h 6867747"/>
              <a:gd name="connsiteX665" fmla="*/ 8737342 w 10243893"/>
              <a:gd name="connsiteY665" fmla="*/ 6067683 h 6867747"/>
              <a:gd name="connsiteX666" fmla="*/ 8820179 w 10243893"/>
              <a:gd name="connsiteY666" fmla="*/ 6181599 h 6867747"/>
              <a:gd name="connsiteX667" fmla="*/ 8737342 w 10243893"/>
              <a:gd name="connsiteY667" fmla="*/ 6295637 h 6867747"/>
              <a:gd name="connsiteX668" fmla="*/ 8871453 w 10243893"/>
              <a:gd name="connsiteY668" fmla="*/ 6252101 h 6867747"/>
              <a:gd name="connsiteX669" fmla="*/ 8954291 w 10243893"/>
              <a:gd name="connsiteY669" fmla="*/ 6366139 h 6867747"/>
              <a:gd name="connsiteX670" fmla="*/ 8954291 w 10243893"/>
              <a:gd name="connsiteY670" fmla="*/ 6225255 h 6867747"/>
              <a:gd name="connsiteX671" fmla="*/ 9088402 w 10243893"/>
              <a:gd name="connsiteY671" fmla="*/ 6181720 h 6867747"/>
              <a:gd name="connsiteX672" fmla="*/ 8954291 w 10243893"/>
              <a:gd name="connsiteY672" fmla="*/ 6138185 h 6867747"/>
              <a:gd name="connsiteX673" fmla="*/ 7339386 w 10243893"/>
              <a:gd name="connsiteY673" fmla="*/ 5997301 h 6867747"/>
              <a:gd name="connsiteX674" fmla="*/ 7256549 w 10243893"/>
              <a:gd name="connsiteY674" fmla="*/ 6111339 h 6867747"/>
              <a:gd name="connsiteX675" fmla="*/ 7256428 w 10243893"/>
              <a:gd name="connsiteY675" fmla="*/ 6111218 h 6867747"/>
              <a:gd name="connsiteX676" fmla="*/ 7122437 w 10243893"/>
              <a:gd name="connsiteY676" fmla="*/ 6067683 h 6867747"/>
              <a:gd name="connsiteX677" fmla="*/ 7205275 w 10243893"/>
              <a:gd name="connsiteY677" fmla="*/ 6181599 h 6867747"/>
              <a:gd name="connsiteX678" fmla="*/ 7122437 w 10243893"/>
              <a:gd name="connsiteY678" fmla="*/ 6295637 h 6867747"/>
              <a:gd name="connsiteX679" fmla="*/ 7256549 w 10243893"/>
              <a:gd name="connsiteY679" fmla="*/ 6252101 h 6867747"/>
              <a:gd name="connsiteX680" fmla="*/ 7339386 w 10243893"/>
              <a:gd name="connsiteY680" fmla="*/ 6366139 h 6867747"/>
              <a:gd name="connsiteX681" fmla="*/ 7339386 w 10243893"/>
              <a:gd name="connsiteY681" fmla="*/ 6225255 h 6867747"/>
              <a:gd name="connsiteX682" fmla="*/ 7473498 w 10243893"/>
              <a:gd name="connsiteY682" fmla="*/ 6181720 h 6867747"/>
              <a:gd name="connsiteX683" fmla="*/ 7339386 w 10243893"/>
              <a:gd name="connsiteY683" fmla="*/ 6138185 h 6867747"/>
              <a:gd name="connsiteX684" fmla="*/ 5724482 w 10243893"/>
              <a:gd name="connsiteY684" fmla="*/ 5997301 h 6867747"/>
              <a:gd name="connsiteX685" fmla="*/ 5641645 w 10243893"/>
              <a:gd name="connsiteY685" fmla="*/ 6111339 h 6867747"/>
              <a:gd name="connsiteX686" fmla="*/ 5641524 w 10243893"/>
              <a:gd name="connsiteY686" fmla="*/ 6111218 h 6867747"/>
              <a:gd name="connsiteX687" fmla="*/ 5507533 w 10243893"/>
              <a:gd name="connsiteY687" fmla="*/ 6067683 h 6867747"/>
              <a:gd name="connsiteX688" fmla="*/ 5590370 w 10243893"/>
              <a:gd name="connsiteY688" fmla="*/ 6181599 h 6867747"/>
              <a:gd name="connsiteX689" fmla="*/ 5507533 w 10243893"/>
              <a:gd name="connsiteY689" fmla="*/ 6295637 h 6867747"/>
              <a:gd name="connsiteX690" fmla="*/ 5641645 w 10243893"/>
              <a:gd name="connsiteY690" fmla="*/ 6252101 h 6867747"/>
              <a:gd name="connsiteX691" fmla="*/ 5724482 w 10243893"/>
              <a:gd name="connsiteY691" fmla="*/ 6366139 h 6867747"/>
              <a:gd name="connsiteX692" fmla="*/ 5724482 w 10243893"/>
              <a:gd name="connsiteY692" fmla="*/ 6225255 h 6867747"/>
              <a:gd name="connsiteX693" fmla="*/ 5858594 w 10243893"/>
              <a:gd name="connsiteY693" fmla="*/ 6181720 h 6867747"/>
              <a:gd name="connsiteX694" fmla="*/ 5724482 w 10243893"/>
              <a:gd name="connsiteY694" fmla="*/ 6138185 h 6867747"/>
              <a:gd name="connsiteX695" fmla="*/ 4109577 w 10243893"/>
              <a:gd name="connsiteY695" fmla="*/ 5997301 h 6867747"/>
              <a:gd name="connsiteX696" fmla="*/ 4026740 w 10243893"/>
              <a:gd name="connsiteY696" fmla="*/ 6111339 h 6867747"/>
              <a:gd name="connsiteX697" fmla="*/ 4026619 w 10243893"/>
              <a:gd name="connsiteY697" fmla="*/ 6111218 h 6867747"/>
              <a:gd name="connsiteX698" fmla="*/ 3892629 w 10243893"/>
              <a:gd name="connsiteY698" fmla="*/ 6067683 h 6867747"/>
              <a:gd name="connsiteX699" fmla="*/ 3975466 w 10243893"/>
              <a:gd name="connsiteY699" fmla="*/ 6181599 h 6867747"/>
              <a:gd name="connsiteX700" fmla="*/ 3892629 w 10243893"/>
              <a:gd name="connsiteY700" fmla="*/ 6295637 h 6867747"/>
              <a:gd name="connsiteX701" fmla="*/ 4026740 w 10243893"/>
              <a:gd name="connsiteY701" fmla="*/ 6252101 h 6867747"/>
              <a:gd name="connsiteX702" fmla="*/ 4109577 w 10243893"/>
              <a:gd name="connsiteY702" fmla="*/ 6366139 h 6867747"/>
              <a:gd name="connsiteX703" fmla="*/ 4109577 w 10243893"/>
              <a:gd name="connsiteY703" fmla="*/ 6225255 h 6867747"/>
              <a:gd name="connsiteX704" fmla="*/ 4243690 w 10243893"/>
              <a:gd name="connsiteY704" fmla="*/ 6181720 h 6867747"/>
              <a:gd name="connsiteX705" fmla="*/ 4109577 w 10243893"/>
              <a:gd name="connsiteY705" fmla="*/ 6138185 h 6867747"/>
              <a:gd name="connsiteX706" fmla="*/ 879164 w 10243893"/>
              <a:gd name="connsiteY706" fmla="*/ 5997301 h 6867747"/>
              <a:gd name="connsiteX707" fmla="*/ 796327 w 10243893"/>
              <a:gd name="connsiteY707" fmla="*/ 6111339 h 6867747"/>
              <a:gd name="connsiteX708" fmla="*/ 796206 w 10243893"/>
              <a:gd name="connsiteY708" fmla="*/ 6111218 h 6867747"/>
              <a:gd name="connsiteX709" fmla="*/ 662215 w 10243893"/>
              <a:gd name="connsiteY709" fmla="*/ 6067683 h 6867747"/>
              <a:gd name="connsiteX710" fmla="*/ 745052 w 10243893"/>
              <a:gd name="connsiteY710" fmla="*/ 6181599 h 6867747"/>
              <a:gd name="connsiteX711" fmla="*/ 662215 w 10243893"/>
              <a:gd name="connsiteY711" fmla="*/ 6295637 h 6867747"/>
              <a:gd name="connsiteX712" fmla="*/ 796327 w 10243893"/>
              <a:gd name="connsiteY712" fmla="*/ 6252101 h 6867747"/>
              <a:gd name="connsiteX713" fmla="*/ 879164 w 10243893"/>
              <a:gd name="connsiteY713" fmla="*/ 6366139 h 6867747"/>
              <a:gd name="connsiteX714" fmla="*/ 879164 w 10243893"/>
              <a:gd name="connsiteY714" fmla="*/ 6225255 h 6867747"/>
              <a:gd name="connsiteX715" fmla="*/ 1013276 w 10243893"/>
              <a:gd name="connsiteY715" fmla="*/ 6181720 h 6867747"/>
              <a:gd name="connsiteX716" fmla="*/ 879164 w 10243893"/>
              <a:gd name="connsiteY716" fmla="*/ 6138185 h 6867747"/>
              <a:gd name="connsiteX717" fmla="*/ 2494552 w 10243893"/>
              <a:gd name="connsiteY717" fmla="*/ 5997059 h 6867747"/>
              <a:gd name="connsiteX718" fmla="*/ 2411715 w 10243893"/>
              <a:gd name="connsiteY718" fmla="*/ 6111097 h 6867747"/>
              <a:gd name="connsiteX719" fmla="*/ 2411594 w 10243893"/>
              <a:gd name="connsiteY719" fmla="*/ 6110976 h 6867747"/>
              <a:gd name="connsiteX720" fmla="*/ 2277603 w 10243893"/>
              <a:gd name="connsiteY720" fmla="*/ 6067441 h 6867747"/>
              <a:gd name="connsiteX721" fmla="*/ 2360440 w 10243893"/>
              <a:gd name="connsiteY721" fmla="*/ 6181357 h 6867747"/>
              <a:gd name="connsiteX722" fmla="*/ 2277603 w 10243893"/>
              <a:gd name="connsiteY722" fmla="*/ 6295395 h 6867747"/>
              <a:gd name="connsiteX723" fmla="*/ 2411715 w 10243893"/>
              <a:gd name="connsiteY723" fmla="*/ 6251859 h 6867747"/>
              <a:gd name="connsiteX724" fmla="*/ 2494552 w 10243893"/>
              <a:gd name="connsiteY724" fmla="*/ 6365897 h 6867747"/>
              <a:gd name="connsiteX725" fmla="*/ 2494552 w 10243893"/>
              <a:gd name="connsiteY725" fmla="*/ 6225013 h 6867747"/>
              <a:gd name="connsiteX726" fmla="*/ 2628664 w 10243893"/>
              <a:gd name="connsiteY726" fmla="*/ 6181478 h 6867747"/>
              <a:gd name="connsiteX727" fmla="*/ 2494552 w 10243893"/>
              <a:gd name="connsiteY727" fmla="*/ 6137943 h 6867747"/>
              <a:gd name="connsiteX728" fmla="*/ 9925845 w 10243893"/>
              <a:gd name="connsiteY728" fmla="*/ 5929338 h 6867747"/>
              <a:gd name="connsiteX729" fmla="*/ 9780608 w 10243893"/>
              <a:gd name="connsiteY729" fmla="*/ 5976501 h 6867747"/>
              <a:gd name="connsiteX730" fmla="*/ 9780608 w 10243893"/>
              <a:gd name="connsiteY730" fmla="*/ 6129115 h 6867747"/>
              <a:gd name="connsiteX731" fmla="*/ 9925845 w 10243893"/>
              <a:gd name="connsiteY731" fmla="*/ 6328893 h 6867747"/>
              <a:gd name="connsiteX732" fmla="*/ 10071083 w 10243893"/>
              <a:gd name="connsiteY732" fmla="*/ 6129115 h 6867747"/>
              <a:gd name="connsiteX733" fmla="*/ 10071083 w 10243893"/>
              <a:gd name="connsiteY733" fmla="*/ 5976501 h 6867747"/>
              <a:gd name="connsiteX734" fmla="*/ 8310578 w 10243893"/>
              <a:gd name="connsiteY734" fmla="*/ 5929338 h 6867747"/>
              <a:gd name="connsiteX735" fmla="*/ 8165341 w 10243893"/>
              <a:gd name="connsiteY735" fmla="*/ 5976501 h 6867747"/>
              <a:gd name="connsiteX736" fmla="*/ 8165341 w 10243893"/>
              <a:gd name="connsiteY736" fmla="*/ 6129115 h 6867747"/>
              <a:gd name="connsiteX737" fmla="*/ 8310578 w 10243893"/>
              <a:gd name="connsiteY737" fmla="*/ 6328893 h 6867747"/>
              <a:gd name="connsiteX738" fmla="*/ 8455815 w 10243893"/>
              <a:gd name="connsiteY738" fmla="*/ 6129115 h 6867747"/>
              <a:gd name="connsiteX739" fmla="*/ 8455815 w 10243893"/>
              <a:gd name="connsiteY739" fmla="*/ 5976501 h 6867747"/>
              <a:gd name="connsiteX740" fmla="*/ 6695916 w 10243893"/>
              <a:gd name="connsiteY740" fmla="*/ 5929338 h 6867747"/>
              <a:gd name="connsiteX741" fmla="*/ 6550679 w 10243893"/>
              <a:gd name="connsiteY741" fmla="*/ 5976501 h 6867747"/>
              <a:gd name="connsiteX742" fmla="*/ 6550679 w 10243893"/>
              <a:gd name="connsiteY742" fmla="*/ 6129115 h 6867747"/>
              <a:gd name="connsiteX743" fmla="*/ 6695916 w 10243893"/>
              <a:gd name="connsiteY743" fmla="*/ 6328893 h 6867747"/>
              <a:gd name="connsiteX744" fmla="*/ 6841154 w 10243893"/>
              <a:gd name="connsiteY744" fmla="*/ 6129115 h 6867747"/>
              <a:gd name="connsiteX745" fmla="*/ 6841154 w 10243893"/>
              <a:gd name="connsiteY745" fmla="*/ 5976501 h 6867747"/>
              <a:gd name="connsiteX746" fmla="*/ 5079560 w 10243893"/>
              <a:gd name="connsiteY746" fmla="*/ 5929218 h 6867747"/>
              <a:gd name="connsiteX747" fmla="*/ 4934323 w 10243893"/>
              <a:gd name="connsiteY747" fmla="*/ 5976380 h 6867747"/>
              <a:gd name="connsiteX748" fmla="*/ 4934323 w 10243893"/>
              <a:gd name="connsiteY748" fmla="*/ 6128994 h 6867747"/>
              <a:gd name="connsiteX749" fmla="*/ 5079560 w 10243893"/>
              <a:gd name="connsiteY749" fmla="*/ 6328772 h 6867747"/>
              <a:gd name="connsiteX750" fmla="*/ 5224798 w 10243893"/>
              <a:gd name="connsiteY750" fmla="*/ 6128994 h 6867747"/>
              <a:gd name="connsiteX751" fmla="*/ 5224798 w 10243893"/>
              <a:gd name="connsiteY751" fmla="*/ 5976380 h 6867747"/>
              <a:gd name="connsiteX752" fmla="*/ 3464656 w 10243893"/>
              <a:gd name="connsiteY752" fmla="*/ 5929218 h 6867747"/>
              <a:gd name="connsiteX753" fmla="*/ 3319418 w 10243893"/>
              <a:gd name="connsiteY753" fmla="*/ 5976380 h 6867747"/>
              <a:gd name="connsiteX754" fmla="*/ 3319418 w 10243893"/>
              <a:gd name="connsiteY754" fmla="*/ 6128994 h 6867747"/>
              <a:gd name="connsiteX755" fmla="*/ 3464656 w 10243893"/>
              <a:gd name="connsiteY755" fmla="*/ 6328772 h 6867747"/>
              <a:gd name="connsiteX756" fmla="*/ 3609893 w 10243893"/>
              <a:gd name="connsiteY756" fmla="*/ 6128994 h 6867747"/>
              <a:gd name="connsiteX757" fmla="*/ 3609893 w 10243893"/>
              <a:gd name="connsiteY757" fmla="*/ 5976380 h 6867747"/>
              <a:gd name="connsiteX758" fmla="*/ 1849751 w 10243893"/>
              <a:gd name="connsiteY758" fmla="*/ 5929218 h 6867747"/>
              <a:gd name="connsiteX759" fmla="*/ 1704514 w 10243893"/>
              <a:gd name="connsiteY759" fmla="*/ 5976380 h 6867747"/>
              <a:gd name="connsiteX760" fmla="*/ 1704514 w 10243893"/>
              <a:gd name="connsiteY760" fmla="*/ 6128994 h 6867747"/>
              <a:gd name="connsiteX761" fmla="*/ 1849751 w 10243893"/>
              <a:gd name="connsiteY761" fmla="*/ 6328772 h 6867747"/>
              <a:gd name="connsiteX762" fmla="*/ 1994989 w 10243893"/>
              <a:gd name="connsiteY762" fmla="*/ 6128994 h 6867747"/>
              <a:gd name="connsiteX763" fmla="*/ 1994989 w 10243893"/>
              <a:gd name="connsiteY763" fmla="*/ 5976380 h 6867747"/>
              <a:gd name="connsiteX764" fmla="*/ 234847 w 10243893"/>
              <a:gd name="connsiteY764" fmla="*/ 5929218 h 6867747"/>
              <a:gd name="connsiteX765" fmla="*/ 89609 w 10243893"/>
              <a:gd name="connsiteY765" fmla="*/ 5976380 h 6867747"/>
              <a:gd name="connsiteX766" fmla="*/ 89609 w 10243893"/>
              <a:gd name="connsiteY766" fmla="*/ 6128994 h 6867747"/>
              <a:gd name="connsiteX767" fmla="*/ 234847 w 10243893"/>
              <a:gd name="connsiteY767" fmla="*/ 6328772 h 6867747"/>
              <a:gd name="connsiteX768" fmla="*/ 380084 w 10243893"/>
              <a:gd name="connsiteY768" fmla="*/ 6128994 h 6867747"/>
              <a:gd name="connsiteX769" fmla="*/ 380084 w 10243893"/>
              <a:gd name="connsiteY769" fmla="*/ 5976380 h 6867747"/>
              <a:gd name="connsiteX770" fmla="*/ 10242441 w 10243893"/>
              <a:gd name="connsiteY770" fmla="*/ 5891125 h 6867747"/>
              <a:gd name="connsiteX771" fmla="*/ 10242441 w 10243893"/>
              <a:gd name="connsiteY771" fmla="*/ 5948203 h 6867747"/>
              <a:gd name="connsiteX772" fmla="*/ 10221641 w 10243893"/>
              <a:gd name="connsiteY772" fmla="*/ 5919664 h 6867747"/>
              <a:gd name="connsiteX773" fmla="*/ 1604357 w 10243893"/>
              <a:gd name="connsiteY773" fmla="*/ 5849153 h 6867747"/>
              <a:gd name="connsiteX774" fmla="*/ 1604384 w 10243893"/>
              <a:gd name="connsiteY774" fmla="*/ 5849162 h 6867747"/>
              <a:gd name="connsiteX775" fmla="*/ 1604263 w 10243893"/>
              <a:gd name="connsiteY775" fmla="*/ 5849282 h 6867747"/>
              <a:gd name="connsiteX776" fmla="*/ 6450037 w 10243893"/>
              <a:gd name="connsiteY776" fmla="*/ 5849033 h 6867747"/>
              <a:gd name="connsiteX777" fmla="*/ 6450064 w 10243893"/>
              <a:gd name="connsiteY777" fmla="*/ 5849041 h 6867747"/>
              <a:gd name="connsiteX778" fmla="*/ 6449943 w 10243893"/>
              <a:gd name="connsiteY778" fmla="*/ 5849162 h 6867747"/>
              <a:gd name="connsiteX779" fmla="*/ 9679604 w 10243893"/>
              <a:gd name="connsiteY779" fmla="*/ 5849033 h 6867747"/>
              <a:gd name="connsiteX780" fmla="*/ 9679631 w 10243893"/>
              <a:gd name="connsiteY780" fmla="*/ 5849041 h 6867747"/>
              <a:gd name="connsiteX781" fmla="*/ 9679510 w 10243893"/>
              <a:gd name="connsiteY781" fmla="*/ 5849162 h 6867747"/>
              <a:gd name="connsiteX782" fmla="*/ 4834892 w 10243893"/>
              <a:gd name="connsiteY782" fmla="*/ 5849033 h 6867747"/>
              <a:gd name="connsiteX783" fmla="*/ 4834918 w 10243893"/>
              <a:gd name="connsiteY783" fmla="*/ 5849041 h 6867747"/>
              <a:gd name="connsiteX784" fmla="*/ 4834797 w 10243893"/>
              <a:gd name="connsiteY784" fmla="*/ 5849162 h 6867747"/>
              <a:gd name="connsiteX785" fmla="*/ 9117909 w 10243893"/>
              <a:gd name="connsiteY785" fmla="*/ 5772854 h 6867747"/>
              <a:gd name="connsiteX786" fmla="*/ 8972672 w 10243893"/>
              <a:gd name="connsiteY786" fmla="*/ 5972631 h 6867747"/>
              <a:gd name="connsiteX787" fmla="*/ 8972672 w 10243893"/>
              <a:gd name="connsiteY787" fmla="*/ 6125246 h 6867747"/>
              <a:gd name="connsiteX788" fmla="*/ 9117909 w 10243893"/>
              <a:gd name="connsiteY788" fmla="*/ 6172408 h 6867747"/>
              <a:gd name="connsiteX789" fmla="*/ 9263147 w 10243893"/>
              <a:gd name="connsiteY789" fmla="*/ 6125246 h 6867747"/>
              <a:gd name="connsiteX790" fmla="*/ 9263147 w 10243893"/>
              <a:gd name="connsiteY790" fmla="*/ 5972631 h 6867747"/>
              <a:gd name="connsiteX791" fmla="*/ 7502642 w 10243893"/>
              <a:gd name="connsiteY791" fmla="*/ 5772854 h 6867747"/>
              <a:gd name="connsiteX792" fmla="*/ 7357405 w 10243893"/>
              <a:gd name="connsiteY792" fmla="*/ 5972631 h 6867747"/>
              <a:gd name="connsiteX793" fmla="*/ 7357405 w 10243893"/>
              <a:gd name="connsiteY793" fmla="*/ 6125246 h 6867747"/>
              <a:gd name="connsiteX794" fmla="*/ 7502642 w 10243893"/>
              <a:gd name="connsiteY794" fmla="*/ 6172408 h 6867747"/>
              <a:gd name="connsiteX795" fmla="*/ 7647880 w 10243893"/>
              <a:gd name="connsiteY795" fmla="*/ 6125246 h 6867747"/>
              <a:gd name="connsiteX796" fmla="*/ 7647880 w 10243893"/>
              <a:gd name="connsiteY796" fmla="*/ 5972631 h 6867747"/>
              <a:gd name="connsiteX797" fmla="*/ 5888101 w 10243893"/>
              <a:gd name="connsiteY797" fmla="*/ 5772854 h 6867747"/>
              <a:gd name="connsiteX798" fmla="*/ 5742864 w 10243893"/>
              <a:gd name="connsiteY798" fmla="*/ 5972631 h 6867747"/>
              <a:gd name="connsiteX799" fmla="*/ 5742864 w 10243893"/>
              <a:gd name="connsiteY799" fmla="*/ 6125246 h 6867747"/>
              <a:gd name="connsiteX800" fmla="*/ 5888101 w 10243893"/>
              <a:gd name="connsiteY800" fmla="*/ 6172408 h 6867747"/>
              <a:gd name="connsiteX801" fmla="*/ 6033338 w 10243893"/>
              <a:gd name="connsiteY801" fmla="*/ 6125246 h 6867747"/>
              <a:gd name="connsiteX802" fmla="*/ 6033338 w 10243893"/>
              <a:gd name="connsiteY802" fmla="*/ 5972631 h 6867747"/>
              <a:gd name="connsiteX803" fmla="*/ 4273196 w 10243893"/>
              <a:gd name="connsiteY803" fmla="*/ 5772854 h 6867747"/>
              <a:gd name="connsiteX804" fmla="*/ 4127959 w 10243893"/>
              <a:gd name="connsiteY804" fmla="*/ 5972631 h 6867747"/>
              <a:gd name="connsiteX805" fmla="*/ 4127959 w 10243893"/>
              <a:gd name="connsiteY805" fmla="*/ 6125246 h 6867747"/>
              <a:gd name="connsiteX806" fmla="*/ 4273196 w 10243893"/>
              <a:gd name="connsiteY806" fmla="*/ 6172408 h 6867747"/>
              <a:gd name="connsiteX807" fmla="*/ 4418434 w 10243893"/>
              <a:gd name="connsiteY807" fmla="*/ 6125246 h 6867747"/>
              <a:gd name="connsiteX808" fmla="*/ 4418434 w 10243893"/>
              <a:gd name="connsiteY808" fmla="*/ 5972631 h 6867747"/>
              <a:gd name="connsiteX809" fmla="*/ 1042420 w 10243893"/>
              <a:gd name="connsiteY809" fmla="*/ 5772854 h 6867747"/>
              <a:gd name="connsiteX810" fmla="*/ 897183 w 10243893"/>
              <a:gd name="connsiteY810" fmla="*/ 5972631 h 6867747"/>
              <a:gd name="connsiteX811" fmla="*/ 897183 w 10243893"/>
              <a:gd name="connsiteY811" fmla="*/ 6125246 h 6867747"/>
              <a:gd name="connsiteX812" fmla="*/ 1042420 w 10243893"/>
              <a:gd name="connsiteY812" fmla="*/ 6172408 h 6867747"/>
              <a:gd name="connsiteX813" fmla="*/ 1187657 w 10243893"/>
              <a:gd name="connsiteY813" fmla="*/ 6125246 h 6867747"/>
              <a:gd name="connsiteX814" fmla="*/ 1187657 w 10243893"/>
              <a:gd name="connsiteY814" fmla="*/ 5972631 h 6867747"/>
              <a:gd name="connsiteX815" fmla="*/ 2657808 w 10243893"/>
              <a:gd name="connsiteY815" fmla="*/ 5772613 h 6867747"/>
              <a:gd name="connsiteX816" fmla="*/ 2512571 w 10243893"/>
              <a:gd name="connsiteY816" fmla="*/ 5972389 h 6867747"/>
              <a:gd name="connsiteX817" fmla="*/ 2512571 w 10243893"/>
              <a:gd name="connsiteY817" fmla="*/ 6125004 h 6867747"/>
              <a:gd name="connsiteX818" fmla="*/ 2657808 w 10243893"/>
              <a:gd name="connsiteY818" fmla="*/ 6172167 h 6867747"/>
              <a:gd name="connsiteX819" fmla="*/ 2803046 w 10243893"/>
              <a:gd name="connsiteY819" fmla="*/ 6125004 h 6867747"/>
              <a:gd name="connsiteX820" fmla="*/ 2803046 w 10243893"/>
              <a:gd name="connsiteY820" fmla="*/ 5972389 h 6867747"/>
              <a:gd name="connsiteX821" fmla="*/ 8472746 w 10243893"/>
              <a:gd name="connsiteY821" fmla="*/ 5735487 h 6867747"/>
              <a:gd name="connsiteX822" fmla="*/ 8472746 w 10243893"/>
              <a:gd name="connsiteY822" fmla="*/ 5876371 h 6867747"/>
              <a:gd name="connsiteX823" fmla="*/ 8338634 w 10243893"/>
              <a:gd name="connsiteY823" fmla="*/ 5919906 h 6867747"/>
              <a:gd name="connsiteX824" fmla="*/ 8472746 w 10243893"/>
              <a:gd name="connsiteY824" fmla="*/ 5963441 h 6867747"/>
              <a:gd name="connsiteX825" fmla="*/ 8472746 w 10243893"/>
              <a:gd name="connsiteY825" fmla="*/ 6104324 h 6867747"/>
              <a:gd name="connsiteX826" fmla="*/ 8555583 w 10243893"/>
              <a:gd name="connsiteY826" fmla="*/ 5990287 h 6867747"/>
              <a:gd name="connsiteX827" fmla="*/ 8689695 w 10243893"/>
              <a:gd name="connsiteY827" fmla="*/ 6033822 h 6867747"/>
              <a:gd name="connsiteX828" fmla="*/ 8606857 w 10243893"/>
              <a:gd name="connsiteY828" fmla="*/ 5919906 h 6867747"/>
              <a:gd name="connsiteX829" fmla="*/ 8689695 w 10243893"/>
              <a:gd name="connsiteY829" fmla="*/ 5805868 h 6867747"/>
              <a:gd name="connsiteX830" fmla="*/ 8555583 w 10243893"/>
              <a:gd name="connsiteY830" fmla="*/ 5849403 h 6867747"/>
              <a:gd name="connsiteX831" fmla="*/ 8555583 w 10243893"/>
              <a:gd name="connsiteY831" fmla="*/ 5849524 h 6867747"/>
              <a:gd name="connsiteX832" fmla="*/ 6857842 w 10243893"/>
              <a:gd name="connsiteY832" fmla="*/ 5735487 h 6867747"/>
              <a:gd name="connsiteX833" fmla="*/ 6857842 w 10243893"/>
              <a:gd name="connsiteY833" fmla="*/ 5876371 h 6867747"/>
              <a:gd name="connsiteX834" fmla="*/ 6723730 w 10243893"/>
              <a:gd name="connsiteY834" fmla="*/ 5919906 h 6867747"/>
              <a:gd name="connsiteX835" fmla="*/ 6857842 w 10243893"/>
              <a:gd name="connsiteY835" fmla="*/ 5963441 h 6867747"/>
              <a:gd name="connsiteX836" fmla="*/ 6857842 w 10243893"/>
              <a:gd name="connsiteY836" fmla="*/ 6104324 h 6867747"/>
              <a:gd name="connsiteX837" fmla="*/ 6940679 w 10243893"/>
              <a:gd name="connsiteY837" fmla="*/ 5990287 h 6867747"/>
              <a:gd name="connsiteX838" fmla="*/ 7074791 w 10243893"/>
              <a:gd name="connsiteY838" fmla="*/ 6033822 h 6867747"/>
              <a:gd name="connsiteX839" fmla="*/ 6991953 w 10243893"/>
              <a:gd name="connsiteY839" fmla="*/ 5919906 h 6867747"/>
              <a:gd name="connsiteX840" fmla="*/ 7074791 w 10243893"/>
              <a:gd name="connsiteY840" fmla="*/ 5805868 h 6867747"/>
              <a:gd name="connsiteX841" fmla="*/ 6940679 w 10243893"/>
              <a:gd name="connsiteY841" fmla="*/ 5849403 h 6867747"/>
              <a:gd name="connsiteX842" fmla="*/ 6940679 w 10243893"/>
              <a:gd name="connsiteY842" fmla="*/ 5849524 h 6867747"/>
              <a:gd name="connsiteX843" fmla="*/ 5242937 w 10243893"/>
              <a:gd name="connsiteY843" fmla="*/ 5735487 h 6867747"/>
              <a:gd name="connsiteX844" fmla="*/ 5242937 w 10243893"/>
              <a:gd name="connsiteY844" fmla="*/ 5876371 h 6867747"/>
              <a:gd name="connsiteX845" fmla="*/ 5108825 w 10243893"/>
              <a:gd name="connsiteY845" fmla="*/ 5919906 h 6867747"/>
              <a:gd name="connsiteX846" fmla="*/ 5242937 w 10243893"/>
              <a:gd name="connsiteY846" fmla="*/ 5963441 h 6867747"/>
              <a:gd name="connsiteX847" fmla="*/ 5242937 w 10243893"/>
              <a:gd name="connsiteY847" fmla="*/ 6104324 h 6867747"/>
              <a:gd name="connsiteX848" fmla="*/ 5325775 w 10243893"/>
              <a:gd name="connsiteY848" fmla="*/ 5990287 h 6867747"/>
              <a:gd name="connsiteX849" fmla="*/ 5459886 w 10243893"/>
              <a:gd name="connsiteY849" fmla="*/ 6033822 h 6867747"/>
              <a:gd name="connsiteX850" fmla="*/ 5377049 w 10243893"/>
              <a:gd name="connsiteY850" fmla="*/ 5919906 h 6867747"/>
              <a:gd name="connsiteX851" fmla="*/ 5459886 w 10243893"/>
              <a:gd name="connsiteY851" fmla="*/ 5805868 h 6867747"/>
              <a:gd name="connsiteX852" fmla="*/ 5325775 w 10243893"/>
              <a:gd name="connsiteY852" fmla="*/ 5849403 h 6867747"/>
              <a:gd name="connsiteX853" fmla="*/ 5325775 w 10243893"/>
              <a:gd name="connsiteY853" fmla="*/ 5849524 h 6867747"/>
              <a:gd name="connsiteX854" fmla="*/ 3628033 w 10243893"/>
              <a:gd name="connsiteY854" fmla="*/ 5735487 h 6867747"/>
              <a:gd name="connsiteX855" fmla="*/ 3628033 w 10243893"/>
              <a:gd name="connsiteY855" fmla="*/ 5876371 h 6867747"/>
              <a:gd name="connsiteX856" fmla="*/ 3493921 w 10243893"/>
              <a:gd name="connsiteY856" fmla="*/ 5919906 h 6867747"/>
              <a:gd name="connsiteX857" fmla="*/ 3628033 w 10243893"/>
              <a:gd name="connsiteY857" fmla="*/ 5963441 h 6867747"/>
              <a:gd name="connsiteX858" fmla="*/ 3628033 w 10243893"/>
              <a:gd name="connsiteY858" fmla="*/ 6104324 h 6867747"/>
              <a:gd name="connsiteX859" fmla="*/ 3710870 w 10243893"/>
              <a:gd name="connsiteY859" fmla="*/ 5990287 h 6867747"/>
              <a:gd name="connsiteX860" fmla="*/ 3844982 w 10243893"/>
              <a:gd name="connsiteY860" fmla="*/ 6033822 h 6867747"/>
              <a:gd name="connsiteX861" fmla="*/ 3762145 w 10243893"/>
              <a:gd name="connsiteY861" fmla="*/ 5919906 h 6867747"/>
              <a:gd name="connsiteX862" fmla="*/ 3844982 w 10243893"/>
              <a:gd name="connsiteY862" fmla="*/ 5805868 h 6867747"/>
              <a:gd name="connsiteX863" fmla="*/ 3710870 w 10243893"/>
              <a:gd name="connsiteY863" fmla="*/ 5849403 h 6867747"/>
              <a:gd name="connsiteX864" fmla="*/ 3710870 w 10243893"/>
              <a:gd name="connsiteY864" fmla="*/ 5849524 h 6867747"/>
              <a:gd name="connsiteX865" fmla="*/ 2013007 w 10243893"/>
              <a:gd name="connsiteY865" fmla="*/ 5735487 h 6867747"/>
              <a:gd name="connsiteX866" fmla="*/ 2013007 w 10243893"/>
              <a:gd name="connsiteY866" fmla="*/ 5876371 h 6867747"/>
              <a:gd name="connsiteX867" fmla="*/ 1878895 w 10243893"/>
              <a:gd name="connsiteY867" fmla="*/ 5919906 h 6867747"/>
              <a:gd name="connsiteX868" fmla="*/ 2013007 w 10243893"/>
              <a:gd name="connsiteY868" fmla="*/ 5963441 h 6867747"/>
              <a:gd name="connsiteX869" fmla="*/ 2013007 w 10243893"/>
              <a:gd name="connsiteY869" fmla="*/ 6104324 h 6867747"/>
              <a:gd name="connsiteX870" fmla="*/ 2095845 w 10243893"/>
              <a:gd name="connsiteY870" fmla="*/ 5990287 h 6867747"/>
              <a:gd name="connsiteX871" fmla="*/ 2229956 w 10243893"/>
              <a:gd name="connsiteY871" fmla="*/ 6033822 h 6867747"/>
              <a:gd name="connsiteX872" fmla="*/ 2147119 w 10243893"/>
              <a:gd name="connsiteY872" fmla="*/ 5919906 h 6867747"/>
              <a:gd name="connsiteX873" fmla="*/ 2229956 w 10243893"/>
              <a:gd name="connsiteY873" fmla="*/ 5805868 h 6867747"/>
              <a:gd name="connsiteX874" fmla="*/ 2095845 w 10243893"/>
              <a:gd name="connsiteY874" fmla="*/ 5849403 h 6867747"/>
              <a:gd name="connsiteX875" fmla="*/ 2095845 w 10243893"/>
              <a:gd name="connsiteY875" fmla="*/ 5849524 h 6867747"/>
              <a:gd name="connsiteX876" fmla="*/ 398103 w 10243893"/>
              <a:gd name="connsiteY876" fmla="*/ 5735487 h 6867747"/>
              <a:gd name="connsiteX877" fmla="*/ 398103 w 10243893"/>
              <a:gd name="connsiteY877" fmla="*/ 5876371 h 6867747"/>
              <a:gd name="connsiteX878" fmla="*/ 263991 w 10243893"/>
              <a:gd name="connsiteY878" fmla="*/ 5919906 h 6867747"/>
              <a:gd name="connsiteX879" fmla="*/ 398103 w 10243893"/>
              <a:gd name="connsiteY879" fmla="*/ 5963441 h 6867747"/>
              <a:gd name="connsiteX880" fmla="*/ 398103 w 10243893"/>
              <a:gd name="connsiteY880" fmla="*/ 6104324 h 6867747"/>
              <a:gd name="connsiteX881" fmla="*/ 480940 w 10243893"/>
              <a:gd name="connsiteY881" fmla="*/ 5990287 h 6867747"/>
              <a:gd name="connsiteX882" fmla="*/ 615052 w 10243893"/>
              <a:gd name="connsiteY882" fmla="*/ 6033822 h 6867747"/>
              <a:gd name="connsiteX883" fmla="*/ 532215 w 10243893"/>
              <a:gd name="connsiteY883" fmla="*/ 5919906 h 6867747"/>
              <a:gd name="connsiteX884" fmla="*/ 615052 w 10243893"/>
              <a:gd name="connsiteY884" fmla="*/ 5805868 h 6867747"/>
              <a:gd name="connsiteX885" fmla="*/ 480940 w 10243893"/>
              <a:gd name="connsiteY885" fmla="*/ 5849403 h 6867747"/>
              <a:gd name="connsiteX886" fmla="*/ 480940 w 10243893"/>
              <a:gd name="connsiteY886" fmla="*/ 5849524 h 6867747"/>
              <a:gd name="connsiteX887" fmla="*/ 3302004 w 10243893"/>
              <a:gd name="connsiteY887" fmla="*/ 5735245 h 6867747"/>
              <a:gd name="connsiteX888" fmla="*/ 3219167 w 10243893"/>
              <a:gd name="connsiteY888" fmla="*/ 5849282 h 6867747"/>
              <a:gd name="connsiteX889" fmla="*/ 3219167 w 10243893"/>
              <a:gd name="connsiteY889" fmla="*/ 5849162 h 6867747"/>
              <a:gd name="connsiteX890" fmla="*/ 3085176 w 10243893"/>
              <a:gd name="connsiteY890" fmla="*/ 5805627 h 6867747"/>
              <a:gd name="connsiteX891" fmla="*/ 3168014 w 10243893"/>
              <a:gd name="connsiteY891" fmla="*/ 5919664 h 6867747"/>
              <a:gd name="connsiteX892" fmla="*/ 3085176 w 10243893"/>
              <a:gd name="connsiteY892" fmla="*/ 6033581 h 6867747"/>
              <a:gd name="connsiteX893" fmla="*/ 3219167 w 10243893"/>
              <a:gd name="connsiteY893" fmla="*/ 5990045 h 6867747"/>
              <a:gd name="connsiteX894" fmla="*/ 3302004 w 10243893"/>
              <a:gd name="connsiteY894" fmla="*/ 6104083 h 6867747"/>
              <a:gd name="connsiteX895" fmla="*/ 3302004 w 10243893"/>
              <a:gd name="connsiteY895" fmla="*/ 5963199 h 6867747"/>
              <a:gd name="connsiteX896" fmla="*/ 3436116 w 10243893"/>
              <a:gd name="connsiteY896" fmla="*/ 5919664 h 6867747"/>
              <a:gd name="connsiteX897" fmla="*/ 3302004 w 10243893"/>
              <a:gd name="connsiteY897" fmla="*/ 5876129 h 6867747"/>
              <a:gd name="connsiteX898" fmla="*/ 1687100 w 10243893"/>
              <a:gd name="connsiteY898" fmla="*/ 5735245 h 6867747"/>
              <a:gd name="connsiteX899" fmla="*/ 1604357 w 10243893"/>
              <a:gd name="connsiteY899" fmla="*/ 5849153 h 6867747"/>
              <a:gd name="connsiteX900" fmla="*/ 1470272 w 10243893"/>
              <a:gd name="connsiteY900" fmla="*/ 5805627 h 6867747"/>
              <a:gd name="connsiteX901" fmla="*/ 1553109 w 10243893"/>
              <a:gd name="connsiteY901" fmla="*/ 5919664 h 6867747"/>
              <a:gd name="connsiteX902" fmla="*/ 1470272 w 10243893"/>
              <a:gd name="connsiteY902" fmla="*/ 6033581 h 6867747"/>
              <a:gd name="connsiteX903" fmla="*/ 1604263 w 10243893"/>
              <a:gd name="connsiteY903" fmla="*/ 5990045 h 6867747"/>
              <a:gd name="connsiteX904" fmla="*/ 1687100 w 10243893"/>
              <a:gd name="connsiteY904" fmla="*/ 6104083 h 6867747"/>
              <a:gd name="connsiteX905" fmla="*/ 1687100 w 10243893"/>
              <a:gd name="connsiteY905" fmla="*/ 5963199 h 6867747"/>
              <a:gd name="connsiteX906" fmla="*/ 1821212 w 10243893"/>
              <a:gd name="connsiteY906" fmla="*/ 5919664 h 6867747"/>
              <a:gd name="connsiteX907" fmla="*/ 1687100 w 10243893"/>
              <a:gd name="connsiteY907" fmla="*/ 5876129 h 6867747"/>
              <a:gd name="connsiteX908" fmla="*/ 9762348 w 10243893"/>
              <a:gd name="connsiteY908" fmla="*/ 5735124 h 6867747"/>
              <a:gd name="connsiteX909" fmla="*/ 9679604 w 10243893"/>
              <a:gd name="connsiteY909" fmla="*/ 5849033 h 6867747"/>
              <a:gd name="connsiteX910" fmla="*/ 9545520 w 10243893"/>
              <a:gd name="connsiteY910" fmla="*/ 5805506 h 6867747"/>
              <a:gd name="connsiteX911" fmla="*/ 9628357 w 10243893"/>
              <a:gd name="connsiteY911" fmla="*/ 5919543 h 6867747"/>
              <a:gd name="connsiteX912" fmla="*/ 9545520 w 10243893"/>
              <a:gd name="connsiteY912" fmla="*/ 6033459 h 6867747"/>
              <a:gd name="connsiteX913" fmla="*/ 9679510 w 10243893"/>
              <a:gd name="connsiteY913" fmla="*/ 5989924 h 6867747"/>
              <a:gd name="connsiteX914" fmla="*/ 9762348 w 10243893"/>
              <a:gd name="connsiteY914" fmla="*/ 6103962 h 6867747"/>
              <a:gd name="connsiteX915" fmla="*/ 9762348 w 10243893"/>
              <a:gd name="connsiteY915" fmla="*/ 5963078 h 6867747"/>
              <a:gd name="connsiteX916" fmla="*/ 9896459 w 10243893"/>
              <a:gd name="connsiteY916" fmla="*/ 5919543 h 6867747"/>
              <a:gd name="connsiteX917" fmla="*/ 9762348 w 10243893"/>
              <a:gd name="connsiteY917" fmla="*/ 5876008 h 6867747"/>
              <a:gd name="connsiteX918" fmla="*/ 8147443 w 10243893"/>
              <a:gd name="connsiteY918" fmla="*/ 5735124 h 6867747"/>
              <a:gd name="connsiteX919" fmla="*/ 8064606 w 10243893"/>
              <a:gd name="connsiteY919" fmla="*/ 5849162 h 6867747"/>
              <a:gd name="connsiteX920" fmla="*/ 8064606 w 10243893"/>
              <a:gd name="connsiteY920" fmla="*/ 5849041 h 6867747"/>
              <a:gd name="connsiteX921" fmla="*/ 7930615 w 10243893"/>
              <a:gd name="connsiteY921" fmla="*/ 5805506 h 6867747"/>
              <a:gd name="connsiteX922" fmla="*/ 8013453 w 10243893"/>
              <a:gd name="connsiteY922" fmla="*/ 5919543 h 6867747"/>
              <a:gd name="connsiteX923" fmla="*/ 7930615 w 10243893"/>
              <a:gd name="connsiteY923" fmla="*/ 6033459 h 6867747"/>
              <a:gd name="connsiteX924" fmla="*/ 8064606 w 10243893"/>
              <a:gd name="connsiteY924" fmla="*/ 5989924 h 6867747"/>
              <a:gd name="connsiteX925" fmla="*/ 8147443 w 10243893"/>
              <a:gd name="connsiteY925" fmla="*/ 6103962 h 6867747"/>
              <a:gd name="connsiteX926" fmla="*/ 8147443 w 10243893"/>
              <a:gd name="connsiteY926" fmla="*/ 5963078 h 6867747"/>
              <a:gd name="connsiteX927" fmla="*/ 8281555 w 10243893"/>
              <a:gd name="connsiteY927" fmla="*/ 5919543 h 6867747"/>
              <a:gd name="connsiteX928" fmla="*/ 8147443 w 10243893"/>
              <a:gd name="connsiteY928" fmla="*/ 5876008 h 6867747"/>
              <a:gd name="connsiteX929" fmla="*/ 6532781 w 10243893"/>
              <a:gd name="connsiteY929" fmla="*/ 5735124 h 6867747"/>
              <a:gd name="connsiteX930" fmla="*/ 6450037 w 10243893"/>
              <a:gd name="connsiteY930" fmla="*/ 5849033 h 6867747"/>
              <a:gd name="connsiteX931" fmla="*/ 6315953 w 10243893"/>
              <a:gd name="connsiteY931" fmla="*/ 5805506 h 6867747"/>
              <a:gd name="connsiteX932" fmla="*/ 6398790 w 10243893"/>
              <a:gd name="connsiteY932" fmla="*/ 5919543 h 6867747"/>
              <a:gd name="connsiteX933" fmla="*/ 6315953 w 10243893"/>
              <a:gd name="connsiteY933" fmla="*/ 6033459 h 6867747"/>
              <a:gd name="connsiteX934" fmla="*/ 6449943 w 10243893"/>
              <a:gd name="connsiteY934" fmla="*/ 5989924 h 6867747"/>
              <a:gd name="connsiteX935" fmla="*/ 6532781 w 10243893"/>
              <a:gd name="connsiteY935" fmla="*/ 6103962 h 6867747"/>
              <a:gd name="connsiteX936" fmla="*/ 6532781 w 10243893"/>
              <a:gd name="connsiteY936" fmla="*/ 5963078 h 6867747"/>
              <a:gd name="connsiteX937" fmla="*/ 6666892 w 10243893"/>
              <a:gd name="connsiteY937" fmla="*/ 5919543 h 6867747"/>
              <a:gd name="connsiteX938" fmla="*/ 6532781 w 10243893"/>
              <a:gd name="connsiteY938" fmla="*/ 5876008 h 6867747"/>
              <a:gd name="connsiteX939" fmla="*/ 4917634 w 10243893"/>
              <a:gd name="connsiteY939" fmla="*/ 5735124 h 6867747"/>
              <a:gd name="connsiteX940" fmla="*/ 4834892 w 10243893"/>
              <a:gd name="connsiteY940" fmla="*/ 5849033 h 6867747"/>
              <a:gd name="connsiteX941" fmla="*/ 4700806 w 10243893"/>
              <a:gd name="connsiteY941" fmla="*/ 5805506 h 6867747"/>
              <a:gd name="connsiteX942" fmla="*/ 4783644 w 10243893"/>
              <a:gd name="connsiteY942" fmla="*/ 5919543 h 6867747"/>
              <a:gd name="connsiteX943" fmla="*/ 4700806 w 10243893"/>
              <a:gd name="connsiteY943" fmla="*/ 6033459 h 6867747"/>
              <a:gd name="connsiteX944" fmla="*/ 4834797 w 10243893"/>
              <a:gd name="connsiteY944" fmla="*/ 5989924 h 6867747"/>
              <a:gd name="connsiteX945" fmla="*/ 4917634 w 10243893"/>
              <a:gd name="connsiteY945" fmla="*/ 6103962 h 6867747"/>
              <a:gd name="connsiteX946" fmla="*/ 4917634 w 10243893"/>
              <a:gd name="connsiteY946" fmla="*/ 5963078 h 6867747"/>
              <a:gd name="connsiteX947" fmla="*/ 5051746 w 10243893"/>
              <a:gd name="connsiteY947" fmla="*/ 5919543 h 6867747"/>
              <a:gd name="connsiteX948" fmla="*/ 4917634 w 10243893"/>
              <a:gd name="connsiteY948" fmla="*/ 5876008 h 6867747"/>
              <a:gd name="connsiteX949" fmla="*/ 8954170 w 10243893"/>
              <a:gd name="connsiteY949" fmla="*/ 5719766 h 6867747"/>
              <a:gd name="connsiteX950" fmla="*/ 8719323 w 10243893"/>
              <a:gd name="connsiteY950" fmla="*/ 5796073 h 6867747"/>
              <a:gd name="connsiteX951" fmla="*/ 8719323 w 10243893"/>
              <a:gd name="connsiteY951" fmla="*/ 5796194 h 6867747"/>
              <a:gd name="connsiteX952" fmla="*/ 8629592 w 10243893"/>
              <a:gd name="connsiteY952" fmla="*/ 5919664 h 6867747"/>
              <a:gd name="connsiteX953" fmla="*/ 8719323 w 10243893"/>
              <a:gd name="connsiteY953" fmla="*/ 6043134 h 6867747"/>
              <a:gd name="connsiteX954" fmla="*/ 8864440 w 10243893"/>
              <a:gd name="connsiteY954" fmla="*/ 6090297 h 6867747"/>
              <a:gd name="connsiteX955" fmla="*/ 8954170 w 10243893"/>
              <a:gd name="connsiteY955" fmla="*/ 5966827 h 6867747"/>
              <a:gd name="connsiteX956" fmla="*/ 7339266 w 10243893"/>
              <a:gd name="connsiteY956" fmla="*/ 5719766 h 6867747"/>
              <a:gd name="connsiteX957" fmla="*/ 7104419 w 10243893"/>
              <a:gd name="connsiteY957" fmla="*/ 5796073 h 6867747"/>
              <a:gd name="connsiteX958" fmla="*/ 7104540 w 10243893"/>
              <a:gd name="connsiteY958" fmla="*/ 5796194 h 6867747"/>
              <a:gd name="connsiteX959" fmla="*/ 7014809 w 10243893"/>
              <a:gd name="connsiteY959" fmla="*/ 5919664 h 6867747"/>
              <a:gd name="connsiteX960" fmla="*/ 7104419 w 10243893"/>
              <a:gd name="connsiteY960" fmla="*/ 6043134 h 6867747"/>
              <a:gd name="connsiteX961" fmla="*/ 7249535 w 10243893"/>
              <a:gd name="connsiteY961" fmla="*/ 6090297 h 6867747"/>
              <a:gd name="connsiteX962" fmla="*/ 7339266 w 10243893"/>
              <a:gd name="connsiteY962" fmla="*/ 5966827 h 6867747"/>
              <a:gd name="connsiteX963" fmla="*/ 5724361 w 10243893"/>
              <a:gd name="connsiteY963" fmla="*/ 5719766 h 6867747"/>
              <a:gd name="connsiteX964" fmla="*/ 5489514 w 10243893"/>
              <a:gd name="connsiteY964" fmla="*/ 5796073 h 6867747"/>
              <a:gd name="connsiteX965" fmla="*/ 5489514 w 10243893"/>
              <a:gd name="connsiteY965" fmla="*/ 5796194 h 6867747"/>
              <a:gd name="connsiteX966" fmla="*/ 5399784 w 10243893"/>
              <a:gd name="connsiteY966" fmla="*/ 5919664 h 6867747"/>
              <a:gd name="connsiteX967" fmla="*/ 5489514 w 10243893"/>
              <a:gd name="connsiteY967" fmla="*/ 6043134 h 6867747"/>
              <a:gd name="connsiteX968" fmla="*/ 5634631 w 10243893"/>
              <a:gd name="connsiteY968" fmla="*/ 6090297 h 6867747"/>
              <a:gd name="connsiteX969" fmla="*/ 5724361 w 10243893"/>
              <a:gd name="connsiteY969" fmla="*/ 5966827 h 6867747"/>
              <a:gd name="connsiteX970" fmla="*/ 4109457 w 10243893"/>
              <a:gd name="connsiteY970" fmla="*/ 5719766 h 6867747"/>
              <a:gd name="connsiteX971" fmla="*/ 3874610 w 10243893"/>
              <a:gd name="connsiteY971" fmla="*/ 5796073 h 6867747"/>
              <a:gd name="connsiteX972" fmla="*/ 3874610 w 10243893"/>
              <a:gd name="connsiteY972" fmla="*/ 5796194 h 6867747"/>
              <a:gd name="connsiteX973" fmla="*/ 3784880 w 10243893"/>
              <a:gd name="connsiteY973" fmla="*/ 5919664 h 6867747"/>
              <a:gd name="connsiteX974" fmla="*/ 3874610 w 10243893"/>
              <a:gd name="connsiteY974" fmla="*/ 6043134 h 6867747"/>
              <a:gd name="connsiteX975" fmla="*/ 4019726 w 10243893"/>
              <a:gd name="connsiteY975" fmla="*/ 6090297 h 6867747"/>
              <a:gd name="connsiteX976" fmla="*/ 4109457 w 10243893"/>
              <a:gd name="connsiteY976" fmla="*/ 5966827 h 6867747"/>
              <a:gd name="connsiteX977" fmla="*/ 2820701 w 10243893"/>
              <a:gd name="connsiteY977" fmla="*/ 5719645 h 6867747"/>
              <a:gd name="connsiteX978" fmla="*/ 2820701 w 10243893"/>
              <a:gd name="connsiteY978" fmla="*/ 5966706 h 6867747"/>
              <a:gd name="connsiteX979" fmla="*/ 2910432 w 10243893"/>
              <a:gd name="connsiteY979" fmla="*/ 6090176 h 6867747"/>
              <a:gd name="connsiteX980" fmla="*/ 3055548 w 10243893"/>
              <a:gd name="connsiteY980" fmla="*/ 6043013 h 6867747"/>
              <a:gd name="connsiteX981" fmla="*/ 3145279 w 10243893"/>
              <a:gd name="connsiteY981" fmla="*/ 5919543 h 6867747"/>
              <a:gd name="connsiteX982" fmla="*/ 3055548 w 10243893"/>
              <a:gd name="connsiteY982" fmla="*/ 5796073 h 6867747"/>
              <a:gd name="connsiteX983" fmla="*/ 3055548 w 10243893"/>
              <a:gd name="connsiteY983" fmla="*/ 5795952 h 6867747"/>
              <a:gd name="connsiteX984" fmla="*/ 1205797 w 10243893"/>
              <a:gd name="connsiteY984" fmla="*/ 5719645 h 6867747"/>
              <a:gd name="connsiteX985" fmla="*/ 1205797 w 10243893"/>
              <a:gd name="connsiteY985" fmla="*/ 5966706 h 6867747"/>
              <a:gd name="connsiteX986" fmla="*/ 1295527 w 10243893"/>
              <a:gd name="connsiteY986" fmla="*/ 6090176 h 6867747"/>
              <a:gd name="connsiteX987" fmla="*/ 1440644 w 10243893"/>
              <a:gd name="connsiteY987" fmla="*/ 6043013 h 6867747"/>
              <a:gd name="connsiteX988" fmla="*/ 1530374 w 10243893"/>
              <a:gd name="connsiteY988" fmla="*/ 5919543 h 6867747"/>
              <a:gd name="connsiteX989" fmla="*/ 1440644 w 10243893"/>
              <a:gd name="connsiteY989" fmla="*/ 5796073 h 6867747"/>
              <a:gd name="connsiteX990" fmla="*/ 1440765 w 10243893"/>
              <a:gd name="connsiteY990" fmla="*/ 5795952 h 6867747"/>
              <a:gd name="connsiteX991" fmla="*/ 9281044 w 10243893"/>
              <a:gd name="connsiteY991" fmla="*/ 5719524 h 6867747"/>
              <a:gd name="connsiteX992" fmla="*/ 9281044 w 10243893"/>
              <a:gd name="connsiteY992" fmla="*/ 5966585 h 6867747"/>
              <a:gd name="connsiteX993" fmla="*/ 9370775 w 10243893"/>
              <a:gd name="connsiteY993" fmla="*/ 6090055 h 6867747"/>
              <a:gd name="connsiteX994" fmla="*/ 9515892 w 10243893"/>
              <a:gd name="connsiteY994" fmla="*/ 6042892 h 6867747"/>
              <a:gd name="connsiteX995" fmla="*/ 9605622 w 10243893"/>
              <a:gd name="connsiteY995" fmla="*/ 5919422 h 6867747"/>
              <a:gd name="connsiteX996" fmla="*/ 9515892 w 10243893"/>
              <a:gd name="connsiteY996" fmla="*/ 5795952 h 6867747"/>
              <a:gd name="connsiteX997" fmla="*/ 9515892 w 10243893"/>
              <a:gd name="connsiteY997" fmla="*/ 5795831 h 6867747"/>
              <a:gd name="connsiteX998" fmla="*/ 7666140 w 10243893"/>
              <a:gd name="connsiteY998" fmla="*/ 5719524 h 6867747"/>
              <a:gd name="connsiteX999" fmla="*/ 7666140 w 10243893"/>
              <a:gd name="connsiteY999" fmla="*/ 5966585 h 6867747"/>
              <a:gd name="connsiteX1000" fmla="*/ 7755870 w 10243893"/>
              <a:gd name="connsiteY1000" fmla="*/ 6090055 h 6867747"/>
              <a:gd name="connsiteX1001" fmla="*/ 7900987 w 10243893"/>
              <a:gd name="connsiteY1001" fmla="*/ 6042892 h 6867747"/>
              <a:gd name="connsiteX1002" fmla="*/ 7990718 w 10243893"/>
              <a:gd name="connsiteY1002" fmla="*/ 5919422 h 6867747"/>
              <a:gd name="connsiteX1003" fmla="*/ 7900987 w 10243893"/>
              <a:gd name="connsiteY1003" fmla="*/ 5795952 h 6867747"/>
              <a:gd name="connsiteX1004" fmla="*/ 7900987 w 10243893"/>
              <a:gd name="connsiteY1004" fmla="*/ 5795831 h 6867747"/>
              <a:gd name="connsiteX1005" fmla="*/ 6051478 w 10243893"/>
              <a:gd name="connsiteY1005" fmla="*/ 5719524 h 6867747"/>
              <a:gd name="connsiteX1006" fmla="*/ 6051478 w 10243893"/>
              <a:gd name="connsiteY1006" fmla="*/ 5966585 h 6867747"/>
              <a:gd name="connsiteX1007" fmla="*/ 6141208 w 10243893"/>
              <a:gd name="connsiteY1007" fmla="*/ 6090055 h 6867747"/>
              <a:gd name="connsiteX1008" fmla="*/ 6286325 w 10243893"/>
              <a:gd name="connsiteY1008" fmla="*/ 6042892 h 6867747"/>
              <a:gd name="connsiteX1009" fmla="*/ 6376055 w 10243893"/>
              <a:gd name="connsiteY1009" fmla="*/ 5919422 h 6867747"/>
              <a:gd name="connsiteX1010" fmla="*/ 6286325 w 10243893"/>
              <a:gd name="connsiteY1010" fmla="*/ 5795952 h 6867747"/>
              <a:gd name="connsiteX1011" fmla="*/ 6286446 w 10243893"/>
              <a:gd name="connsiteY1011" fmla="*/ 5795831 h 6867747"/>
              <a:gd name="connsiteX1012" fmla="*/ 4436332 w 10243893"/>
              <a:gd name="connsiteY1012" fmla="*/ 5719524 h 6867747"/>
              <a:gd name="connsiteX1013" fmla="*/ 4436332 w 10243893"/>
              <a:gd name="connsiteY1013" fmla="*/ 5966585 h 6867747"/>
              <a:gd name="connsiteX1014" fmla="*/ 4526062 w 10243893"/>
              <a:gd name="connsiteY1014" fmla="*/ 6090055 h 6867747"/>
              <a:gd name="connsiteX1015" fmla="*/ 4671178 w 10243893"/>
              <a:gd name="connsiteY1015" fmla="*/ 6042892 h 6867747"/>
              <a:gd name="connsiteX1016" fmla="*/ 4760909 w 10243893"/>
              <a:gd name="connsiteY1016" fmla="*/ 5919422 h 6867747"/>
              <a:gd name="connsiteX1017" fmla="*/ 4671178 w 10243893"/>
              <a:gd name="connsiteY1017" fmla="*/ 5795952 h 6867747"/>
              <a:gd name="connsiteX1018" fmla="*/ 4671299 w 10243893"/>
              <a:gd name="connsiteY1018" fmla="*/ 5795831 h 6867747"/>
              <a:gd name="connsiteX1019" fmla="*/ 2494552 w 10243893"/>
              <a:gd name="connsiteY1019" fmla="*/ 5719524 h 6867747"/>
              <a:gd name="connsiteX1020" fmla="*/ 2259585 w 10243893"/>
              <a:gd name="connsiteY1020" fmla="*/ 5795831 h 6867747"/>
              <a:gd name="connsiteX1021" fmla="*/ 2259705 w 10243893"/>
              <a:gd name="connsiteY1021" fmla="*/ 5795952 h 6867747"/>
              <a:gd name="connsiteX1022" fmla="*/ 2169975 w 10243893"/>
              <a:gd name="connsiteY1022" fmla="*/ 5919422 h 6867747"/>
              <a:gd name="connsiteX1023" fmla="*/ 2259705 w 10243893"/>
              <a:gd name="connsiteY1023" fmla="*/ 6042892 h 6867747"/>
              <a:gd name="connsiteX1024" fmla="*/ 2404822 w 10243893"/>
              <a:gd name="connsiteY1024" fmla="*/ 6090055 h 6867747"/>
              <a:gd name="connsiteX1025" fmla="*/ 2494552 w 10243893"/>
              <a:gd name="connsiteY1025" fmla="*/ 5966585 h 6867747"/>
              <a:gd name="connsiteX1026" fmla="*/ 879648 w 10243893"/>
              <a:gd name="connsiteY1026" fmla="*/ 5719524 h 6867747"/>
              <a:gd name="connsiteX1027" fmla="*/ 644680 w 10243893"/>
              <a:gd name="connsiteY1027" fmla="*/ 5795831 h 6867747"/>
              <a:gd name="connsiteX1028" fmla="*/ 644801 w 10243893"/>
              <a:gd name="connsiteY1028" fmla="*/ 5795952 h 6867747"/>
              <a:gd name="connsiteX1029" fmla="*/ 555071 w 10243893"/>
              <a:gd name="connsiteY1029" fmla="*/ 5919422 h 6867747"/>
              <a:gd name="connsiteX1030" fmla="*/ 644801 w 10243893"/>
              <a:gd name="connsiteY1030" fmla="*/ 6042892 h 6867747"/>
              <a:gd name="connsiteX1031" fmla="*/ 789917 w 10243893"/>
              <a:gd name="connsiteY1031" fmla="*/ 6090055 h 6867747"/>
              <a:gd name="connsiteX1032" fmla="*/ 879648 w 10243893"/>
              <a:gd name="connsiteY1032" fmla="*/ 5966585 h 6867747"/>
              <a:gd name="connsiteX1033" fmla="*/ 9180068 w 10243893"/>
              <a:gd name="connsiteY1033" fmla="*/ 5686994 h 6867747"/>
              <a:gd name="connsiteX1034" fmla="*/ 9128914 w 10243893"/>
              <a:gd name="connsiteY1034" fmla="*/ 5757496 h 6867747"/>
              <a:gd name="connsiteX1035" fmla="*/ 9263026 w 10243893"/>
              <a:gd name="connsiteY1035" fmla="*/ 5942036 h 6867747"/>
              <a:gd name="connsiteX1036" fmla="*/ 9263026 w 10243893"/>
              <a:gd name="connsiteY1036" fmla="*/ 5713961 h 6867747"/>
              <a:gd name="connsiteX1037" fmla="*/ 9180189 w 10243893"/>
              <a:gd name="connsiteY1037" fmla="*/ 5686994 h 6867747"/>
              <a:gd name="connsiteX1038" fmla="*/ 7564922 w 10243893"/>
              <a:gd name="connsiteY1038" fmla="*/ 5686994 h 6867747"/>
              <a:gd name="connsiteX1039" fmla="*/ 7513768 w 10243893"/>
              <a:gd name="connsiteY1039" fmla="*/ 5757496 h 6867747"/>
              <a:gd name="connsiteX1040" fmla="*/ 7647880 w 10243893"/>
              <a:gd name="connsiteY1040" fmla="*/ 5942036 h 6867747"/>
              <a:gd name="connsiteX1041" fmla="*/ 7647880 w 10243893"/>
              <a:gd name="connsiteY1041" fmla="*/ 5713961 h 6867747"/>
              <a:gd name="connsiteX1042" fmla="*/ 7565043 w 10243893"/>
              <a:gd name="connsiteY1042" fmla="*/ 5686994 h 6867747"/>
              <a:gd name="connsiteX1043" fmla="*/ 5950259 w 10243893"/>
              <a:gd name="connsiteY1043" fmla="*/ 5686994 h 6867747"/>
              <a:gd name="connsiteX1044" fmla="*/ 5899106 w 10243893"/>
              <a:gd name="connsiteY1044" fmla="*/ 5757496 h 6867747"/>
              <a:gd name="connsiteX1045" fmla="*/ 6033217 w 10243893"/>
              <a:gd name="connsiteY1045" fmla="*/ 5942036 h 6867747"/>
              <a:gd name="connsiteX1046" fmla="*/ 6033217 w 10243893"/>
              <a:gd name="connsiteY1046" fmla="*/ 5713961 h 6867747"/>
              <a:gd name="connsiteX1047" fmla="*/ 5950380 w 10243893"/>
              <a:gd name="connsiteY1047" fmla="*/ 5686994 h 6867747"/>
              <a:gd name="connsiteX1048" fmla="*/ 4335355 w 10243893"/>
              <a:gd name="connsiteY1048" fmla="*/ 5686994 h 6867747"/>
              <a:gd name="connsiteX1049" fmla="*/ 4284201 w 10243893"/>
              <a:gd name="connsiteY1049" fmla="*/ 5757496 h 6867747"/>
              <a:gd name="connsiteX1050" fmla="*/ 4418313 w 10243893"/>
              <a:gd name="connsiteY1050" fmla="*/ 5942036 h 6867747"/>
              <a:gd name="connsiteX1051" fmla="*/ 4418313 w 10243893"/>
              <a:gd name="connsiteY1051" fmla="*/ 5713961 h 6867747"/>
              <a:gd name="connsiteX1052" fmla="*/ 4335476 w 10243893"/>
              <a:gd name="connsiteY1052" fmla="*/ 5686994 h 6867747"/>
              <a:gd name="connsiteX1053" fmla="*/ 1104699 w 10243893"/>
              <a:gd name="connsiteY1053" fmla="*/ 5686994 h 6867747"/>
              <a:gd name="connsiteX1054" fmla="*/ 1053546 w 10243893"/>
              <a:gd name="connsiteY1054" fmla="*/ 5757496 h 6867747"/>
              <a:gd name="connsiteX1055" fmla="*/ 1187657 w 10243893"/>
              <a:gd name="connsiteY1055" fmla="*/ 5942036 h 6867747"/>
              <a:gd name="connsiteX1056" fmla="*/ 1187657 w 10243893"/>
              <a:gd name="connsiteY1056" fmla="*/ 5713961 h 6867747"/>
              <a:gd name="connsiteX1057" fmla="*/ 1104820 w 10243893"/>
              <a:gd name="connsiteY1057" fmla="*/ 5686994 h 6867747"/>
              <a:gd name="connsiteX1058" fmla="*/ 9055146 w 10243893"/>
              <a:gd name="connsiteY1058" fmla="*/ 5686752 h 6867747"/>
              <a:gd name="connsiteX1059" fmla="*/ 8972309 w 10243893"/>
              <a:gd name="connsiteY1059" fmla="*/ 5713719 h 6867747"/>
              <a:gd name="connsiteX1060" fmla="*/ 8972309 w 10243893"/>
              <a:gd name="connsiteY1060" fmla="*/ 5941794 h 6867747"/>
              <a:gd name="connsiteX1061" fmla="*/ 9106421 w 10243893"/>
              <a:gd name="connsiteY1061" fmla="*/ 5757254 h 6867747"/>
              <a:gd name="connsiteX1062" fmla="*/ 9055267 w 10243893"/>
              <a:gd name="connsiteY1062" fmla="*/ 5686752 h 6867747"/>
              <a:gd name="connsiteX1063" fmla="*/ 7440242 w 10243893"/>
              <a:gd name="connsiteY1063" fmla="*/ 5686752 h 6867747"/>
              <a:gd name="connsiteX1064" fmla="*/ 7357405 w 10243893"/>
              <a:gd name="connsiteY1064" fmla="*/ 5713719 h 6867747"/>
              <a:gd name="connsiteX1065" fmla="*/ 7357405 w 10243893"/>
              <a:gd name="connsiteY1065" fmla="*/ 5941794 h 6867747"/>
              <a:gd name="connsiteX1066" fmla="*/ 7491517 w 10243893"/>
              <a:gd name="connsiteY1066" fmla="*/ 5757254 h 6867747"/>
              <a:gd name="connsiteX1067" fmla="*/ 7440364 w 10243893"/>
              <a:gd name="connsiteY1067" fmla="*/ 5686752 h 6867747"/>
              <a:gd name="connsiteX1068" fmla="*/ 5825338 w 10243893"/>
              <a:gd name="connsiteY1068" fmla="*/ 5686752 h 6867747"/>
              <a:gd name="connsiteX1069" fmla="*/ 5742501 w 10243893"/>
              <a:gd name="connsiteY1069" fmla="*/ 5713719 h 6867747"/>
              <a:gd name="connsiteX1070" fmla="*/ 5742501 w 10243893"/>
              <a:gd name="connsiteY1070" fmla="*/ 5941794 h 6867747"/>
              <a:gd name="connsiteX1071" fmla="*/ 5876613 w 10243893"/>
              <a:gd name="connsiteY1071" fmla="*/ 5757254 h 6867747"/>
              <a:gd name="connsiteX1072" fmla="*/ 5825459 w 10243893"/>
              <a:gd name="connsiteY1072" fmla="*/ 5686752 h 6867747"/>
              <a:gd name="connsiteX1073" fmla="*/ 4210434 w 10243893"/>
              <a:gd name="connsiteY1073" fmla="*/ 5686752 h 6867747"/>
              <a:gd name="connsiteX1074" fmla="*/ 4127596 w 10243893"/>
              <a:gd name="connsiteY1074" fmla="*/ 5713719 h 6867747"/>
              <a:gd name="connsiteX1075" fmla="*/ 4127596 w 10243893"/>
              <a:gd name="connsiteY1075" fmla="*/ 5941794 h 6867747"/>
              <a:gd name="connsiteX1076" fmla="*/ 4261708 w 10243893"/>
              <a:gd name="connsiteY1076" fmla="*/ 5757254 h 6867747"/>
              <a:gd name="connsiteX1077" fmla="*/ 4210554 w 10243893"/>
              <a:gd name="connsiteY1077" fmla="*/ 5686752 h 6867747"/>
              <a:gd name="connsiteX1078" fmla="*/ 2720087 w 10243893"/>
              <a:gd name="connsiteY1078" fmla="*/ 5686752 h 6867747"/>
              <a:gd name="connsiteX1079" fmla="*/ 2668934 w 10243893"/>
              <a:gd name="connsiteY1079" fmla="*/ 5757254 h 6867747"/>
              <a:gd name="connsiteX1080" fmla="*/ 2803046 w 10243893"/>
              <a:gd name="connsiteY1080" fmla="*/ 5941794 h 6867747"/>
              <a:gd name="connsiteX1081" fmla="*/ 2803046 w 10243893"/>
              <a:gd name="connsiteY1081" fmla="*/ 5713719 h 6867747"/>
              <a:gd name="connsiteX1082" fmla="*/ 2720208 w 10243893"/>
              <a:gd name="connsiteY1082" fmla="*/ 5686752 h 6867747"/>
              <a:gd name="connsiteX1083" fmla="*/ 980020 w 10243893"/>
              <a:gd name="connsiteY1083" fmla="*/ 5686752 h 6867747"/>
              <a:gd name="connsiteX1084" fmla="*/ 897183 w 10243893"/>
              <a:gd name="connsiteY1084" fmla="*/ 5713719 h 6867747"/>
              <a:gd name="connsiteX1085" fmla="*/ 897183 w 10243893"/>
              <a:gd name="connsiteY1085" fmla="*/ 5941794 h 6867747"/>
              <a:gd name="connsiteX1086" fmla="*/ 1031294 w 10243893"/>
              <a:gd name="connsiteY1086" fmla="*/ 5757254 h 6867747"/>
              <a:gd name="connsiteX1087" fmla="*/ 980141 w 10243893"/>
              <a:gd name="connsiteY1087" fmla="*/ 5686752 h 6867747"/>
              <a:gd name="connsiteX1088" fmla="*/ 2595408 w 10243893"/>
              <a:gd name="connsiteY1088" fmla="*/ 5686510 h 6867747"/>
              <a:gd name="connsiteX1089" fmla="*/ 2512571 w 10243893"/>
              <a:gd name="connsiteY1089" fmla="*/ 5713478 h 6867747"/>
              <a:gd name="connsiteX1090" fmla="*/ 2512571 w 10243893"/>
              <a:gd name="connsiteY1090" fmla="*/ 5941552 h 6867747"/>
              <a:gd name="connsiteX1091" fmla="*/ 2646683 w 10243893"/>
              <a:gd name="connsiteY1091" fmla="*/ 5757012 h 6867747"/>
              <a:gd name="connsiteX1092" fmla="*/ 2595529 w 10243893"/>
              <a:gd name="connsiteY1092" fmla="*/ 5686510 h 6867747"/>
              <a:gd name="connsiteX1093" fmla="*/ 1288392 w 10243893"/>
              <a:gd name="connsiteY1093" fmla="*/ 5586984 h 6867747"/>
              <a:gd name="connsiteX1094" fmla="*/ 1288486 w 10243893"/>
              <a:gd name="connsiteY1094" fmla="*/ 5587114 h 6867747"/>
              <a:gd name="connsiteX1095" fmla="*/ 1205676 w 10243893"/>
              <a:gd name="connsiteY1095" fmla="*/ 5613952 h 6867747"/>
              <a:gd name="connsiteX1096" fmla="*/ 1205676 w 10243893"/>
              <a:gd name="connsiteY1096" fmla="*/ 5701022 h 6867747"/>
              <a:gd name="connsiteX1097" fmla="*/ 1422504 w 10243893"/>
              <a:gd name="connsiteY1097" fmla="*/ 5771524 h 6867747"/>
              <a:gd name="connsiteX1098" fmla="*/ 1288486 w 10243893"/>
              <a:gd name="connsiteY1098" fmla="*/ 5587114 h 6867747"/>
              <a:gd name="connsiteX1099" fmla="*/ 1288513 w 10243893"/>
              <a:gd name="connsiteY1099" fmla="*/ 5587105 h 6867747"/>
              <a:gd name="connsiteX1100" fmla="*/ 9363761 w 10243893"/>
              <a:gd name="connsiteY1100" fmla="*/ 5586622 h 6867747"/>
              <a:gd name="connsiteX1101" fmla="*/ 9363855 w 10243893"/>
              <a:gd name="connsiteY1101" fmla="*/ 5586752 h 6867747"/>
              <a:gd name="connsiteX1102" fmla="*/ 9281044 w 10243893"/>
              <a:gd name="connsiteY1102" fmla="*/ 5613589 h 6867747"/>
              <a:gd name="connsiteX1103" fmla="*/ 9281044 w 10243893"/>
              <a:gd name="connsiteY1103" fmla="*/ 5700659 h 6867747"/>
              <a:gd name="connsiteX1104" fmla="*/ 9497873 w 10243893"/>
              <a:gd name="connsiteY1104" fmla="*/ 5771161 h 6867747"/>
              <a:gd name="connsiteX1105" fmla="*/ 9363855 w 10243893"/>
              <a:gd name="connsiteY1105" fmla="*/ 5586752 h 6867747"/>
              <a:gd name="connsiteX1106" fmla="*/ 9363882 w 10243893"/>
              <a:gd name="connsiteY1106" fmla="*/ 5586743 h 6867747"/>
              <a:gd name="connsiteX1107" fmla="*/ 8871333 w 10243893"/>
              <a:gd name="connsiteY1107" fmla="*/ 5586622 h 6867747"/>
              <a:gd name="connsiteX1108" fmla="*/ 8737221 w 10243893"/>
              <a:gd name="connsiteY1108" fmla="*/ 5771161 h 6867747"/>
              <a:gd name="connsiteX1109" fmla="*/ 8954170 w 10243893"/>
              <a:gd name="connsiteY1109" fmla="*/ 5700659 h 6867747"/>
              <a:gd name="connsiteX1110" fmla="*/ 8954170 w 10243893"/>
              <a:gd name="connsiteY1110" fmla="*/ 5613589 h 6867747"/>
              <a:gd name="connsiteX1111" fmla="*/ 8871333 w 10243893"/>
              <a:gd name="connsiteY1111" fmla="*/ 5586743 h 6867747"/>
              <a:gd name="connsiteX1112" fmla="*/ 7748736 w 10243893"/>
              <a:gd name="connsiteY1112" fmla="*/ 5586622 h 6867747"/>
              <a:gd name="connsiteX1113" fmla="*/ 7748830 w 10243893"/>
              <a:gd name="connsiteY1113" fmla="*/ 5586752 h 6867747"/>
              <a:gd name="connsiteX1114" fmla="*/ 7666019 w 10243893"/>
              <a:gd name="connsiteY1114" fmla="*/ 5613589 h 6867747"/>
              <a:gd name="connsiteX1115" fmla="*/ 7666019 w 10243893"/>
              <a:gd name="connsiteY1115" fmla="*/ 5700659 h 6867747"/>
              <a:gd name="connsiteX1116" fmla="*/ 7882847 w 10243893"/>
              <a:gd name="connsiteY1116" fmla="*/ 5771161 h 6867747"/>
              <a:gd name="connsiteX1117" fmla="*/ 7748830 w 10243893"/>
              <a:gd name="connsiteY1117" fmla="*/ 5586752 h 6867747"/>
              <a:gd name="connsiteX1118" fmla="*/ 7748857 w 10243893"/>
              <a:gd name="connsiteY1118" fmla="*/ 5586743 h 6867747"/>
              <a:gd name="connsiteX1119" fmla="*/ 7256428 w 10243893"/>
              <a:gd name="connsiteY1119" fmla="*/ 5586622 h 6867747"/>
              <a:gd name="connsiteX1120" fmla="*/ 7122317 w 10243893"/>
              <a:gd name="connsiteY1120" fmla="*/ 5771161 h 6867747"/>
              <a:gd name="connsiteX1121" fmla="*/ 7339266 w 10243893"/>
              <a:gd name="connsiteY1121" fmla="*/ 5700659 h 6867747"/>
              <a:gd name="connsiteX1122" fmla="*/ 7339266 w 10243893"/>
              <a:gd name="connsiteY1122" fmla="*/ 5613589 h 6867747"/>
              <a:gd name="connsiteX1123" fmla="*/ 7256428 w 10243893"/>
              <a:gd name="connsiteY1123" fmla="*/ 5586743 h 6867747"/>
              <a:gd name="connsiteX1124" fmla="*/ 6134073 w 10243893"/>
              <a:gd name="connsiteY1124" fmla="*/ 5586622 h 6867747"/>
              <a:gd name="connsiteX1125" fmla="*/ 6134167 w 10243893"/>
              <a:gd name="connsiteY1125" fmla="*/ 5586752 h 6867747"/>
              <a:gd name="connsiteX1126" fmla="*/ 6051357 w 10243893"/>
              <a:gd name="connsiteY1126" fmla="*/ 5613589 h 6867747"/>
              <a:gd name="connsiteX1127" fmla="*/ 6051357 w 10243893"/>
              <a:gd name="connsiteY1127" fmla="*/ 5700659 h 6867747"/>
              <a:gd name="connsiteX1128" fmla="*/ 6268185 w 10243893"/>
              <a:gd name="connsiteY1128" fmla="*/ 5771161 h 6867747"/>
              <a:gd name="connsiteX1129" fmla="*/ 6134167 w 10243893"/>
              <a:gd name="connsiteY1129" fmla="*/ 5586752 h 6867747"/>
              <a:gd name="connsiteX1130" fmla="*/ 6134194 w 10243893"/>
              <a:gd name="connsiteY1130" fmla="*/ 5586743 h 6867747"/>
              <a:gd name="connsiteX1131" fmla="*/ 5641524 w 10243893"/>
              <a:gd name="connsiteY1131" fmla="*/ 5586622 h 6867747"/>
              <a:gd name="connsiteX1132" fmla="*/ 5507412 w 10243893"/>
              <a:gd name="connsiteY1132" fmla="*/ 5771161 h 6867747"/>
              <a:gd name="connsiteX1133" fmla="*/ 5724361 w 10243893"/>
              <a:gd name="connsiteY1133" fmla="*/ 5700659 h 6867747"/>
              <a:gd name="connsiteX1134" fmla="*/ 5724361 w 10243893"/>
              <a:gd name="connsiteY1134" fmla="*/ 5613589 h 6867747"/>
              <a:gd name="connsiteX1135" fmla="*/ 5641524 w 10243893"/>
              <a:gd name="connsiteY1135" fmla="*/ 5586743 h 6867747"/>
              <a:gd name="connsiteX1136" fmla="*/ 4519048 w 10243893"/>
              <a:gd name="connsiteY1136" fmla="*/ 5586622 h 6867747"/>
              <a:gd name="connsiteX1137" fmla="*/ 4519143 w 10243893"/>
              <a:gd name="connsiteY1137" fmla="*/ 5586752 h 6867747"/>
              <a:gd name="connsiteX1138" fmla="*/ 4436332 w 10243893"/>
              <a:gd name="connsiteY1138" fmla="*/ 5613589 h 6867747"/>
              <a:gd name="connsiteX1139" fmla="*/ 4436332 w 10243893"/>
              <a:gd name="connsiteY1139" fmla="*/ 5700659 h 6867747"/>
              <a:gd name="connsiteX1140" fmla="*/ 4653160 w 10243893"/>
              <a:gd name="connsiteY1140" fmla="*/ 5771161 h 6867747"/>
              <a:gd name="connsiteX1141" fmla="*/ 4519143 w 10243893"/>
              <a:gd name="connsiteY1141" fmla="*/ 5586752 h 6867747"/>
              <a:gd name="connsiteX1142" fmla="*/ 4519169 w 10243893"/>
              <a:gd name="connsiteY1142" fmla="*/ 5586743 h 6867747"/>
              <a:gd name="connsiteX1143" fmla="*/ 4026619 w 10243893"/>
              <a:gd name="connsiteY1143" fmla="*/ 5586622 h 6867747"/>
              <a:gd name="connsiteX1144" fmla="*/ 3892508 w 10243893"/>
              <a:gd name="connsiteY1144" fmla="*/ 5771161 h 6867747"/>
              <a:gd name="connsiteX1145" fmla="*/ 4109457 w 10243893"/>
              <a:gd name="connsiteY1145" fmla="*/ 5700659 h 6867747"/>
              <a:gd name="connsiteX1146" fmla="*/ 4109457 w 10243893"/>
              <a:gd name="connsiteY1146" fmla="*/ 5613589 h 6867747"/>
              <a:gd name="connsiteX1147" fmla="*/ 4026619 w 10243893"/>
              <a:gd name="connsiteY1147" fmla="*/ 5586743 h 6867747"/>
              <a:gd name="connsiteX1148" fmla="*/ 2903902 w 10243893"/>
              <a:gd name="connsiteY1148" fmla="*/ 5586380 h 6867747"/>
              <a:gd name="connsiteX1149" fmla="*/ 2903996 w 10243893"/>
              <a:gd name="connsiteY1149" fmla="*/ 5586510 h 6867747"/>
              <a:gd name="connsiteX1150" fmla="*/ 2821185 w 10243893"/>
              <a:gd name="connsiteY1150" fmla="*/ 5613347 h 6867747"/>
              <a:gd name="connsiteX1151" fmla="*/ 2821185 w 10243893"/>
              <a:gd name="connsiteY1151" fmla="*/ 5700417 h 6867747"/>
              <a:gd name="connsiteX1152" fmla="*/ 3038013 w 10243893"/>
              <a:gd name="connsiteY1152" fmla="*/ 5770920 h 6867747"/>
              <a:gd name="connsiteX1153" fmla="*/ 2903996 w 10243893"/>
              <a:gd name="connsiteY1153" fmla="*/ 5586510 h 6867747"/>
              <a:gd name="connsiteX1154" fmla="*/ 2904022 w 10243893"/>
              <a:gd name="connsiteY1154" fmla="*/ 5586501 h 6867747"/>
              <a:gd name="connsiteX1155" fmla="*/ 2411594 w 10243893"/>
              <a:gd name="connsiteY1155" fmla="*/ 5586380 h 6867747"/>
              <a:gd name="connsiteX1156" fmla="*/ 2277482 w 10243893"/>
              <a:gd name="connsiteY1156" fmla="*/ 5770920 h 6867747"/>
              <a:gd name="connsiteX1157" fmla="*/ 2494431 w 10243893"/>
              <a:gd name="connsiteY1157" fmla="*/ 5700417 h 6867747"/>
              <a:gd name="connsiteX1158" fmla="*/ 2494431 w 10243893"/>
              <a:gd name="connsiteY1158" fmla="*/ 5613347 h 6867747"/>
              <a:gd name="connsiteX1159" fmla="*/ 2411594 w 10243893"/>
              <a:gd name="connsiteY1159" fmla="*/ 5586501 h 6867747"/>
              <a:gd name="connsiteX1160" fmla="*/ 796689 w 10243893"/>
              <a:gd name="connsiteY1160" fmla="*/ 5586380 h 6867747"/>
              <a:gd name="connsiteX1161" fmla="*/ 662578 w 10243893"/>
              <a:gd name="connsiteY1161" fmla="*/ 5770920 h 6867747"/>
              <a:gd name="connsiteX1162" fmla="*/ 879527 w 10243893"/>
              <a:gd name="connsiteY1162" fmla="*/ 5700417 h 6867747"/>
              <a:gd name="connsiteX1163" fmla="*/ 879527 w 10243893"/>
              <a:gd name="connsiteY1163" fmla="*/ 5613347 h 6867747"/>
              <a:gd name="connsiteX1164" fmla="*/ 796689 w 10243893"/>
              <a:gd name="connsiteY1164" fmla="*/ 5586501 h 6867747"/>
              <a:gd name="connsiteX1165" fmla="*/ 9925845 w 10243893"/>
              <a:gd name="connsiteY1165" fmla="*/ 5510557 h 6867747"/>
              <a:gd name="connsiteX1166" fmla="*/ 9780608 w 10243893"/>
              <a:gd name="connsiteY1166" fmla="*/ 5710454 h 6867747"/>
              <a:gd name="connsiteX1167" fmla="*/ 9780608 w 10243893"/>
              <a:gd name="connsiteY1167" fmla="*/ 5863069 h 6867747"/>
              <a:gd name="connsiteX1168" fmla="*/ 9925845 w 10243893"/>
              <a:gd name="connsiteY1168" fmla="*/ 5910231 h 6867747"/>
              <a:gd name="connsiteX1169" fmla="*/ 10071083 w 10243893"/>
              <a:gd name="connsiteY1169" fmla="*/ 5863069 h 6867747"/>
              <a:gd name="connsiteX1170" fmla="*/ 10071083 w 10243893"/>
              <a:gd name="connsiteY1170" fmla="*/ 5710454 h 6867747"/>
              <a:gd name="connsiteX1171" fmla="*/ 9925845 w 10243893"/>
              <a:gd name="connsiteY1171" fmla="*/ 5510677 h 6867747"/>
              <a:gd name="connsiteX1172" fmla="*/ 8310578 w 10243893"/>
              <a:gd name="connsiteY1172" fmla="*/ 5510557 h 6867747"/>
              <a:gd name="connsiteX1173" fmla="*/ 8165341 w 10243893"/>
              <a:gd name="connsiteY1173" fmla="*/ 5710454 h 6867747"/>
              <a:gd name="connsiteX1174" fmla="*/ 8165341 w 10243893"/>
              <a:gd name="connsiteY1174" fmla="*/ 5863069 h 6867747"/>
              <a:gd name="connsiteX1175" fmla="*/ 8310578 w 10243893"/>
              <a:gd name="connsiteY1175" fmla="*/ 5910231 h 6867747"/>
              <a:gd name="connsiteX1176" fmla="*/ 8455815 w 10243893"/>
              <a:gd name="connsiteY1176" fmla="*/ 5863069 h 6867747"/>
              <a:gd name="connsiteX1177" fmla="*/ 8455815 w 10243893"/>
              <a:gd name="connsiteY1177" fmla="*/ 5710454 h 6867747"/>
              <a:gd name="connsiteX1178" fmla="*/ 8310578 w 10243893"/>
              <a:gd name="connsiteY1178" fmla="*/ 5510677 h 6867747"/>
              <a:gd name="connsiteX1179" fmla="*/ 6695916 w 10243893"/>
              <a:gd name="connsiteY1179" fmla="*/ 5510557 h 6867747"/>
              <a:gd name="connsiteX1180" fmla="*/ 6550679 w 10243893"/>
              <a:gd name="connsiteY1180" fmla="*/ 5710454 h 6867747"/>
              <a:gd name="connsiteX1181" fmla="*/ 6550679 w 10243893"/>
              <a:gd name="connsiteY1181" fmla="*/ 5863069 h 6867747"/>
              <a:gd name="connsiteX1182" fmla="*/ 6695916 w 10243893"/>
              <a:gd name="connsiteY1182" fmla="*/ 5910231 h 6867747"/>
              <a:gd name="connsiteX1183" fmla="*/ 6841154 w 10243893"/>
              <a:gd name="connsiteY1183" fmla="*/ 5863069 h 6867747"/>
              <a:gd name="connsiteX1184" fmla="*/ 6841154 w 10243893"/>
              <a:gd name="connsiteY1184" fmla="*/ 5710454 h 6867747"/>
              <a:gd name="connsiteX1185" fmla="*/ 6695916 w 10243893"/>
              <a:gd name="connsiteY1185" fmla="*/ 5510677 h 6867747"/>
              <a:gd name="connsiteX1186" fmla="*/ 5079560 w 10243893"/>
              <a:gd name="connsiteY1186" fmla="*/ 5510436 h 6867747"/>
              <a:gd name="connsiteX1187" fmla="*/ 4934323 w 10243893"/>
              <a:gd name="connsiteY1187" fmla="*/ 5710333 h 6867747"/>
              <a:gd name="connsiteX1188" fmla="*/ 4934323 w 10243893"/>
              <a:gd name="connsiteY1188" fmla="*/ 5862948 h 6867747"/>
              <a:gd name="connsiteX1189" fmla="*/ 5079560 w 10243893"/>
              <a:gd name="connsiteY1189" fmla="*/ 5910110 h 6867747"/>
              <a:gd name="connsiteX1190" fmla="*/ 5224798 w 10243893"/>
              <a:gd name="connsiteY1190" fmla="*/ 5862948 h 6867747"/>
              <a:gd name="connsiteX1191" fmla="*/ 5224798 w 10243893"/>
              <a:gd name="connsiteY1191" fmla="*/ 5710333 h 6867747"/>
              <a:gd name="connsiteX1192" fmla="*/ 5079560 w 10243893"/>
              <a:gd name="connsiteY1192" fmla="*/ 5510557 h 6867747"/>
              <a:gd name="connsiteX1193" fmla="*/ 3464656 w 10243893"/>
              <a:gd name="connsiteY1193" fmla="*/ 5510436 h 6867747"/>
              <a:gd name="connsiteX1194" fmla="*/ 3319418 w 10243893"/>
              <a:gd name="connsiteY1194" fmla="*/ 5710333 h 6867747"/>
              <a:gd name="connsiteX1195" fmla="*/ 3319418 w 10243893"/>
              <a:gd name="connsiteY1195" fmla="*/ 5862948 h 6867747"/>
              <a:gd name="connsiteX1196" fmla="*/ 3464656 w 10243893"/>
              <a:gd name="connsiteY1196" fmla="*/ 5910110 h 6867747"/>
              <a:gd name="connsiteX1197" fmla="*/ 3609893 w 10243893"/>
              <a:gd name="connsiteY1197" fmla="*/ 5862948 h 6867747"/>
              <a:gd name="connsiteX1198" fmla="*/ 3609893 w 10243893"/>
              <a:gd name="connsiteY1198" fmla="*/ 5710333 h 6867747"/>
              <a:gd name="connsiteX1199" fmla="*/ 3464656 w 10243893"/>
              <a:gd name="connsiteY1199" fmla="*/ 5510557 h 6867747"/>
              <a:gd name="connsiteX1200" fmla="*/ 1849751 w 10243893"/>
              <a:gd name="connsiteY1200" fmla="*/ 5510436 h 6867747"/>
              <a:gd name="connsiteX1201" fmla="*/ 1704514 w 10243893"/>
              <a:gd name="connsiteY1201" fmla="*/ 5710333 h 6867747"/>
              <a:gd name="connsiteX1202" fmla="*/ 1704514 w 10243893"/>
              <a:gd name="connsiteY1202" fmla="*/ 5862948 h 6867747"/>
              <a:gd name="connsiteX1203" fmla="*/ 1849751 w 10243893"/>
              <a:gd name="connsiteY1203" fmla="*/ 5910110 h 6867747"/>
              <a:gd name="connsiteX1204" fmla="*/ 1994989 w 10243893"/>
              <a:gd name="connsiteY1204" fmla="*/ 5862948 h 6867747"/>
              <a:gd name="connsiteX1205" fmla="*/ 1994989 w 10243893"/>
              <a:gd name="connsiteY1205" fmla="*/ 5710333 h 6867747"/>
              <a:gd name="connsiteX1206" fmla="*/ 1849751 w 10243893"/>
              <a:gd name="connsiteY1206" fmla="*/ 5510557 h 6867747"/>
              <a:gd name="connsiteX1207" fmla="*/ 234847 w 10243893"/>
              <a:gd name="connsiteY1207" fmla="*/ 5510436 h 6867747"/>
              <a:gd name="connsiteX1208" fmla="*/ 89609 w 10243893"/>
              <a:gd name="connsiteY1208" fmla="*/ 5710333 h 6867747"/>
              <a:gd name="connsiteX1209" fmla="*/ 89609 w 10243893"/>
              <a:gd name="connsiteY1209" fmla="*/ 5862948 h 6867747"/>
              <a:gd name="connsiteX1210" fmla="*/ 234847 w 10243893"/>
              <a:gd name="connsiteY1210" fmla="*/ 5910110 h 6867747"/>
              <a:gd name="connsiteX1211" fmla="*/ 380084 w 10243893"/>
              <a:gd name="connsiteY1211" fmla="*/ 5862948 h 6867747"/>
              <a:gd name="connsiteX1212" fmla="*/ 380084 w 10243893"/>
              <a:gd name="connsiteY1212" fmla="*/ 5710333 h 6867747"/>
              <a:gd name="connsiteX1213" fmla="*/ 234847 w 10243893"/>
              <a:gd name="connsiteY1213" fmla="*/ 5510557 h 6867747"/>
              <a:gd name="connsiteX1214" fmla="*/ 8618105 w 10243893"/>
              <a:gd name="connsiteY1214" fmla="*/ 5504752 h 6867747"/>
              <a:gd name="connsiteX1215" fmla="*/ 8618105 w 10243893"/>
              <a:gd name="connsiteY1215" fmla="*/ 5504873 h 6867747"/>
              <a:gd name="connsiteX1216" fmla="*/ 8472867 w 10243893"/>
              <a:gd name="connsiteY1216" fmla="*/ 5552036 h 6867747"/>
              <a:gd name="connsiteX1217" fmla="*/ 8472867 w 10243893"/>
              <a:gd name="connsiteY1217" fmla="*/ 5704650 h 6867747"/>
              <a:gd name="connsiteX1218" fmla="*/ 8562597 w 10243893"/>
              <a:gd name="connsiteY1218" fmla="*/ 5828120 h 6867747"/>
              <a:gd name="connsiteX1219" fmla="*/ 8707835 w 10243893"/>
              <a:gd name="connsiteY1219" fmla="*/ 5780957 h 6867747"/>
              <a:gd name="connsiteX1220" fmla="*/ 8852951 w 10243893"/>
              <a:gd name="connsiteY1220" fmla="*/ 5581059 h 6867747"/>
              <a:gd name="connsiteX1221" fmla="*/ 7003200 w 10243893"/>
              <a:gd name="connsiteY1221" fmla="*/ 5504752 h 6867747"/>
              <a:gd name="connsiteX1222" fmla="*/ 7003200 w 10243893"/>
              <a:gd name="connsiteY1222" fmla="*/ 5504873 h 6867747"/>
              <a:gd name="connsiteX1223" fmla="*/ 6857962 w 10243893"/>
              <a:gd name="connsiteY1223" fmla="*/ 5552036 h 6867747"/>
              <a:gd name="connsiteX1224" fmla="*/ 6857962 w 10243893"/>
              <a:gd name="connsiteY1224" fmla="*/ 5704650 h 6867747"/>
              <a:gd name="connsiteX1225" fmla="*/ 6947693 w 10243893"/>
              <a:gd name="connsiteY1225" fmla="*/ 5828120 h 6867747"/>
              <a:gd name="connsiteX1226" fmla="*/ 7092931 w 10243893"/>
              <a:gd name="connsiteY1226" fmla="*/ 5780957 h 6867747"/>
              <a:gd name="connsiteX1227" fmla="*/ 7238047 w 10243893"/>
              <a:gd name="connsiteY1227" fmla="*/ 5581059 h 6867747"/>
              <a:gd name="connsiteX1228" fmla="*/ 5388296 w 10243893"/>
              <a:gd name="connsiteY1228" fmla="*/ 5504752 h 6867747"/>
              <a:gd name="connsiteX1229" fmla="*/ 5388416 w 10243893"/>
              <a:gd name="connsiteY1229" fmla="*/ 5504873 h 6867747"/>
              <a:gd name="connsiteX1230" fmla="*/ 5243179 w 10243893"/>
              <a:gd name="connsiteY1230" fmla="*/ 5552036 h 6867747"/>
              <a:gd name="connsiteX1231" fmla="*/ 5243179 w 10243893"/>
              <a:gd name="connsiteY1231" fmla="*/ 5704650 h 6867747"/>
              <a:gd name="connsiteX1232" fmla="*/ 5332909 w 10243893"/>
              <a:gd name="connsiteY1232" fmla="*/ 5828120 h 6867747"/>
              <a:gd name="connsiteX1233" fmla="*/ 5478147 w 10243893"/>
              <a:gd name="connsiteY1233" fmla="*/ 5780957 h 6867747"/>
              <a:gd name="connsiteX1234" fmla="*/ 5623263 w 10243893"/>
              <a:gd name="connsiteY1234" fmla="*/ 5581059 h 6867747"/>
              <a:gd name="connsiteX1235" fmla="*/ 3773391 w 10243893"/>
              <a:gd name="connsiteY1235" fmla="*/ 5504752 h 6867747"/>
              <a:gd name="connsiteX1236" fmla="*/ 3773391 w 10243893"/>
              <a:gd name="connsiteY1236" fmla="*/ 5504873 h 6867747"/>
              <a:gd name="connsiteX1237" fmla="*/ 3628154 w 10243893"/>
              <a:gd name="connsiteY1237" fmla="*/ 5552036 h 6867747"/>
              <a:gd name="connsiteX1238" fmla="*/ 3628154 w 10243893"/>
              <a:gd name="connsiteY1238" fmla="*/ 5704650 h 6867747"/>
              <a:gd name="connsiteX1239" fmla="*/ 3717884 w 10243893"/>
              <a:gd name="connsiteY1239" fmla="*/ 5828120 h 6867747"/>
              <a:gd name="connsiteX1240" fmla="*/ 3863122 w 10243893"/>
              <a:gd name="connsiteY1240" fmla="*/ 5780957 h 6867747"/>
              <a:gd name="connsiteX1241" fmla="*/ 4008238 w 10243893"/>
              <a:gd name="connsiteY1241" fmla="*/ 5581059 h 6867747"/>
              <a:gd name="connsiteX1242" fmla="*/ 2158366 w 10243893"/>
              <a:gd name="connsiteY1242" fmla="*/ 5504510 h 6867747"/>
              <a:gd name="connsiteX1243" fmla="*/ 2158366 w 10243893"/>
              <a:gd name="connsiteY1243" fmla="*/ 5504631 h 6867747"/>
              <a:gd name="connsiteX1244" fmla="*/ 2013128 w 10243893"/>
              <a:gd name="connsiteY1244" fmla="*/ 5551794 h 6867747"/>
              <a:gd name="connsiteX1245" fmla="*/ 2013128 w 10243893"/>
              <a:gd name="connsiteY1245" fmla="*/ 5704408 h 6867747"/>
              <a:gd name="connsiteX1246" fmla="*/ 2102859 w 10243893"/>
              <a:gd name="connsiteY1246" fmla="*/ 5827878 h 6867747"/>
              <a:gd name="connsiteX1247" fmla="*/ 2248096 w 10243893"/>
              <a:gd name="connsiteY1247" fmla="*/ 5780715 h 6867747"/>
              <a:gd name="connsiteX1248" fmla="*/ 2393212 w 10243893"/>
              <a:gd name="connsiteY1248" fmla="*/ 5580817 h 6867747"/>
              <a:gd name="connsiteX1249" fmla="*/ 543461 w 10243893"/>
              <a:gd name="connsiteY1249" fmla="*/ 5504510 h 6867747"/>
              <a:gd name="connsiteX1250" fmla="*/ 543582 w 10243893"/>
              <a:gd name="connsiteY1250" fmla="*/ 5504631 h 6867747"/>
              <a:gd name="connsiteX1251" fmla="*/ 398345 w 10243893"/>
              <a:gd name="connsiteY1251" fmla="*/ 5551794 h 6867747"/>
              <a:gd name="connsiteX1252" fmla="*/ 398345 w 10243893"/>
              <a:gd name="connsiteY1252" fmla="*/ 5704408 h 6867747"/>
              <a:gd name="connsiteX1253" fmla="*/ 488075 w 10243893"/>
              <a:gd name="connsiteY1253" fmla="*/ 5827878 h 6867747"/>
              <a:gd name="connsiteX1254" fmla="*/ 633312 w 10243893"/>
              <a:gd name="connsiteY1254" fmla="*/ 5780715 h 6867747"/>
              <a:gd name="connsiteX1255" fmla="*/ 778429 w 10243893"/>
              <a:gd name="connsiteY1255" fmla="*/ 5580817 h 6867747"/>
              <a:gd name="connsiteX1256" fmla="*/ 3156767 w 10243893"/>
              <a:gd name="connsiteY1256" fmla="*/ 5504389 h 6867747"/>
              <a:gd name="connsiteX1257" fmla="*/ 2921799 w 10243893"/>
              <a:gd name="connsiteY1257" fmla="*/ 5580696 h 6867747"/>
              <a:gd name="connsiteX1258" fmla="*/ 3067037 w 10243893"/>
              <a:gd name="connsiteY1258" fmla="*/ 5780594 h 6867747"/>
              <a:gd name="connsiteX1259" fmla="*/ 3212274 w 10243893"/>
              <a:gd name="connsiteY1259" fmla="*/ 5827757 h 6867747"/>
              <a:gd name="connsiteX1260" fmla="*/ 3302004 w 10243893"/>
              <a:gd name="connsiteY1260" fmla="*/ 5704287 h 6867747"/>
              <a:gd name="connsiteX1261" fmla="*/ 3302004 w 10243893"/>
              <a:gd name="connsiteY1261" fmla="*/ 5551673 h 6867747"/>
              <a:gd name="connsiteX1262" fmla="*/ 3156767 w 10243893"/>
              <a:gd name="connsiteY1262" fmla="*/ 5504510 h 6867747"/>
              <a:gd name="connsiteX1263" fmla="*/ 1541863 w 10243893"/>
              <a:gd name="connsiteY1263" fmla="*/ 5504389 h 6867747"/>
              <a:gd name="connsiteX1264" fmla="*/ 1306895 w 10243893"/>
              <a:gd name="connsiteY1264" fmla="*/ 5580696 h 6867747"/>
              <a:gd name="connsiteX1265" fmla="*/ 1452132 w 10243893"/>
              <a:gd name="connsiteY1265" fmla="*/ 5780594 h 6867747"/>
              <a:gd name="connsiteX1266" fmla="*/ 1597370 w 10243893"/>
              <a:gd name="connsiteY1266" fmla="*/ 5827757 h 6867747"/>
              <a:gd name="connsiteX1267" fmla="*/ 1687100 w 10243893"/>
              <a:gd name="connsiteY1267" fmla="*/ 5704287 h 6867747"/>
              <a:gd name="connsiteX1268" fmla="*/ 1687100 w 10243893"/>
              <a:gd name="connsiteY1268" fmla="*/ 5551673 h 6867747"/>
              <a:gd name="connsiteX1269" fmla="*/ 1541863 w 10243893"/>
              <a:gd name="connsiteY1269" fmla="*/ 5504510 h 6867747"/>
              <a:gd name="connsiteX1270" fmla="*/ 9617110 w 10243893"/>
              <a:gd name="connsiteY1270" fmla="*/ 5504268 h 6867747"/>
              <a:gd name="connsiteX1271" fmla="*/ 9382143 w 10243893"/>
              <a:gd name="connsiteY1271" fmla="*/ 5580575 h 6867747"/>
              <a:gd name="connsiteX1272" fmla="*/ 9527380 w 10243893"/>
              <a:gd name="connsiteY1272" fmla="*/ 5780473 h 6867747"/>
              <a:gd name="connsiteX1273" fmla="*/ 9672617 w 10243893"/>
              <a:gd name="connsiteY1273" fmla="*/ 5827636 h 6867747"/>
              <a:gd name="connsiteX1274" fmla="*/ 9762348 w 10243893"/>
              <a:gd name="connsiteY1274" fmla="*/ 5704166 h 6867747"/>
              <a:gd name="connsiteX1275" fmla="*/ 9762348 w 10243893"/>
              <a:gd name="connsiteY1275" fmla="*/ 5551552 h 6867747"/>
              <a:gd name="connsiteX1276" fmla="*/ 9617110 w 10243893"/>
              <a:gd name="connsiteY1276" fmla="*/ 5504389 h 6867747"/>
              <a:gd name="connsiteX1277" fmla="*/ 8002206 w 10243893"/>
              <a:gd name="connsiteY1277" fmla="*/ 5504268 h 6867747"/>
              <a:gd name="connsiteX1278" fmla="*/ 7767238 w 10243893"/>
              <a:gd name="connsiteY1278" fmla="*/ 5580575 h 6867747"/>
              <a:gd name="connsiteX1279" fmla="*/ 7912475 w 10243893"/>
              <a:gd name="connsiteY1279" fmla="*/ 5780473 h 6867747"/>
              <a:gd name="connsiteX1280" fmla="*/ 8057713 w 10243893"/>
              <a:gd name="connsiteY1280" fmla="*/ 5827636 h 6867747"/>
              <a:gd name="connsiteX1281" fmla="*/ 8147443 w 10243893"/>
              <a:gd name="connsiteY1281" fmla="*/ 5704166 h 6867747"/>
              <a:gd name="connsiteX1282" fmla="*/ 8147443 w 10243893"/>
              <a:gd name="connsiteY1282" fmla="*/ 5551552 h 6867747"/>
              <a:gd name="connsiteX1283" fmla="*/ 8002206 w 10243893"/>
              <a:gd name="connsiteY1283" fmla="*/ 5504389 h 6867747"/>
              <a:gd name="connsiteX1284" fmla="*/ 6387544 w 10243893"/>
              <a:gd name="connsiteY1284" fmla="*/ 5504268 h 6867747"/>
              <a:gd name="connsiteX1285" fmla="*/ 6152576 w 10243893"/>
              <a:gd name="connsiteY1285" fmla="*/ 5580575 h 6867747"/>
              <a:gd name="connsiteX1286" fmla="*/ 6297813 w 10243893"/>
              <a:gd name="connsiteY1286" fmla="*/ 5780473 h 6867747"/>
              <a:gd name="connsiteX1287" fmla="*/ 6443050 w 10243893"/>
              <a:gd name="connsiteY1287" fmla="*/ 5827636 h 6867747"/>
              <a:gd name="connsiteX1288" fmla="*/ 6532781 w 10243893"/>
              <a:gd name="connsiteY1288" fmla="*/ 5704166 h 6867747"/>
              <a:gd name="connsiteX1289" fmla="*/ 6532781 w 10243893"/>
              <a:gd name="connsiteY1289" fmla="*/ 5551552 h 6867747"/>
              <a:gd name="connsiteX1290" fmla="*/ 6387544 w 10243893"/>
              <a:gd name="connsiteY1290" fmla="*/ 5504389 h 6867747"/>
              <a:gd name="connsiteX1291" fmla="*/ 4772397 w 10243893"/>
              <a:gd name="connsiteY1291" fmla="*/ 5504268 h 6867747"/>
              <a:gd name="connsiteX1292" fmla="*/ 4537429 w 10243893"/>
              <a:gd name="connsiteY1292" fmla="*/ 5580575 h 6867747"/>
              <a:gd name="connsiteX1293" fmla="*/ 4682667 w 10243893"/>
              <a:gd name="connsiteY1293" fmla="*/ 5780473 h 6867747"/>
              <a:gd name="connsiteX1294" fmla="*/ 4827904 w 10243893"/>
              <a:gd name="connsiteY1294" fmla="*/ 5827636 h 6867747"/>
              <a:gd name="connsiteX1295" fmla="*/ 4917634 w 10243893"/>
              <a:gd name="connsiteY1295" fmla="*/ 5704166 h 6867747"/>
              <a:gd name="connsiteX1296" fmla="*/ 4917634 w 10243893"/>
              <a:gd name="connsiteY1296" fmla="*/ 5551552 h 6867747"/>
              <a:gd name="connsiteX1297" fmla="*/ 4772397 w 10243893"/>
              <a:gd name="connsiteY1297" fmla="*/ 5504389 h 6867747"/>
              <a:gd name="connsiteX1298" fmla="*/ 2910311 w 10243893"/>
              <a:gd name="connsiteY1298" fmla="*/ 5424817 h 6867747"/>
              <a:gd name="connsiteX1299" fmla="*/ 2859157 w 10243893"/>
              <a:gd name="connsiteY1299" fmla="*/ 5495198 h 6867747"/>
              <a:gd name="connsiteX1300" fmla="*/ 2910311 w 10243893"/>
              <a:gd name="connsiteY1300" fmla="*/ 5565701 h 6867747"/>
              <a:gd name="connsiteX1301" fmla="*/ 3127260 w 10243893"/>
              <a:gd name="connsiteY1301" fmla="*/ 5495198 h 6867747"/>
              <a:gd name="connsiteX1302" fmla="*/ 3127018 w 10243893"/>
              <a:gd name="connsiteY1302" fmla="*/ 5495198 h 6867747"/>
              <a:gd name="connsiteX1303" fmla="*/ 1295406 w 10243893"/>
              <a:gd name="connsiteY1303" fmla="*/ 5424817 h 6867747"/>
              <a:gd name="connsiteX1304" fmla="*/ 1244253 w 10243893"/>
              <a:gd name="connsiteY1304" fmla="*/ 5495198 h 6867747"/>
              <a:gd name="connsiteX1305" fmla="*/ 1295406 w 10243893"/>
              <a:gd name="connsiteY1305" fmla="*/ 5565701 h 6867747"/>
              <a:gd name="connsiteX1306" fmla="*/ 1512355 w 10243893"/>
              <a:gd name="connsiteY1306" fmla="*/ 5495198 h 6867747"/>
              <a:gd name="connsiteX1307" fmla="*/ 1512114 w 10243893"/>
              <a:gd name="connsiteY1307" fmla="*/ 5495198 h 6867747"/>
              <a:gd name="connsiteX1308" fmla="*/ 9370654 w 10243893"/>
              <a:gd name="connsiteY1308" fmla="*/ 5424696 h 6867747"/>
              <a:gd name="connsiteX1309" fmla="*/ 9319501 w 10243893"/>
              <a:gd name="connsiteY1309" fmla="*/ 5495077 h 6867747"/>
              <a:gd name="connsiteX1310" fmla="*/ 9370654 w 10243893"/>
              <a:gd name="connsiteY1310" fmla="*/ 5565580 h 6867747"/>
              <a:gd name="connsiteX1311" fmla="*/ 9587603 w 10243893"/>
              <a:gd name="connsiteY1311" fmla="*/ 5495077 h 6867747"/>
              <a:gd name="connsiteX1312" fmla="*/ 9587361 w 10243893"/>
              <a:gd name="connsiteY1312" fmla="*/ 5495077 h 6867747"/>
              <a:gd name="connsiteX1313" fmla="*/ 8864198 w 10243893"/>
              <a:gd name="connsiteY1313" fmla="*/ 5424696 h 6867747"/>
              <a:gd name="connsiteX1314" fmla="*/ 8647491 w 10243893"/>
              <a:gd name="connsiteY1314" fmla="*/ 5495077 h 6867747"/>
              <a:gd name="connsiteX1315" fmla="*/ 8647369 w 10243893"/>
              <a:gd name="connsiteY1315" fmla="*/ 5495077 h 6867747"/>
              <a:gd name="connsiteX1316" fmla="*/ 8864198 w 10243893"/>
              <a:gd name="connsiteY1316" fmla="*/ 5565580 h 6867747"/>
              <a:gd name="connsiteX1317" fmla="*/ 8915351 w 10243893"/>
              <a:gd name="connsiteY1317" fmla="*/ 5495077 h 6867747"/>
              <a:gd name="connsiteX1318" fmla="*/ 7755750 w 10243893"/>
              <a:gd name="connsiteY1318" fmla="*/ 5424696 h 6867747"/>
              <a:gd name="connsiteX1319" fmla="*/ 7704596 w 10243893"/>
              <a:gd name="connsiteY1319" fmla="*/ 5495077 h 6867747"/>
              <a:gd name="connsiteX1320" fmla="*/ 7755750 w 10243893"/>
              <a:gd name="connsiteY1320" fmla="*/ 5565580 h 6867747"/>
              <a:gd name="connsiteX1321" fmla="*/ 7972699 w 10243893"/>
              <a:gd name="connsiteY1321" fmla="*/ 5495077 h 6867747"/>
              <a:gd name="connsiteX1322" fmla="*/ 7972457 w 10243893"/>
              <a:gd name="connsiteY1322" fmla="*/ 5495077 h 6867747"/>
              <a:gd name="connsiteX1323" fmla="*/ 7249294 w 10243893"/>
              <a:gd name="connsiteY1323" fmla="*/ 5424696 h 6867747"/>
              <a:gd name="connsiteX1324" fmla="*/ 7032586 w 10243893"/>
              <a:gd name="connsiteY1324" fmla="*/ 5495077 h 6867747"/>
              <a:gd name="connsiteX1325" fmla="*/ 7032466 w 10243893"/>
              <a:gd name="connsiteY1325" fmla="*/ 5495077 h 6867747"/>
              <a:gd name="connsiteX1326" fmla="*/ 7249294 w 10243893"/>
              <a:gd name="connsiteY1326" fmla="*/ 5565580 h 6867747"/>
              <a:gd name="connsiteX1327" fmla="*/ 7300447 w 10243893"/>
              <a:gd name="connsiteY1327" fmla="*/ 5495077 h 6867747"/>
              <a:gd name="connsiteX1328" fmla="*/ 6141087 w 10243893"/>
              <a:gd name="connsiteY1328" fmla="*/ 5424696 h 6867747"/>
              <a:gd name="connsiteX1329" fmla="*/ 6089934 w 10243893"/>
              <a:gd name="connsiteY1329" fmla="*/ 5495077 h 6867747"/>
              <a:gd name="connsiteX1330" fmla="*/ 6141087 w 10243893"/>
              <a:gd name="connsiteY1330" fmla="*/ 5565580 h 6867747"/>
              <a:gd name="connsiteX1331" fmla="*/ 6358037 w 10243893"/>
              <a:gd name="connsiteY1331" fmla="*/ 5495077 h 6867747"/>
              <a:gd name="connsiteX1332" fmla="*/ 6357794 w 10243893"/>
              <a:gd name="connsiteY1332" fmla="*/ 5495077 h 6867747"/>
              <a:gd name="connsiteX1333" fmla="*/ 5634389 w 10243893"/>
              <a:gd name="connsiteY1333" fmla="*/ 5424696 h 6867747"/>
              <a:gd name="connsiteX1334" fmla="*/ 5417682 w 10243893"/>
              <a:gd name="connsiteY1334" fmla="*/ 5495077 h 6867747"/>
              <a:gd name="connsiteX1335" fmla="*/ 5417561 w 10243893"/>
              <a:gd name="connsiteY1335" fmla="*/ 5495077 h 6867747"/>
              <a:gd name="connsiteX1336" fmla="*/ 5634389 w 10243893"/>
              <a:gd name="connsiteY1336" fmla="*/ 5565580 h 6867747"/>
              <a:gd name="connsiteX1337" fmla="*/ 5685542 w 10243893"/>
              <a:gd name="connsiteY1337" fmla="*/ 5495077 h 6867747"/>
              <a:gd name="connsiteX1338" fmla="*/ 4525941 w 10243893"/>
              <a:gd name="connsiteY1338" fmla="*/ 5424696 h 6867747"/>
              <a:gd name="connsiteX1339" fmla="*/ 4474787 w 10243893"/>
              <a:gd name="connsiteY1339" fmla="*/ 5495077 h 6867747"/>
              <a:gd name="connsiteX1340" fmla="*/ 4525941 w 10243893"/>
              <a:gd name="connsiteY1340" fmla="*/ 5565580 h 6867747"/>
              <a:gd name="connsiteX1341" fmla="*/ 4742890 w 10243893"/>
              <a:gd name="connsiteY1341" fmla="*/ 5495077 h 6867747"/>
              <a:gd name="connsiteX1342" fmla="*/ 4742648 w 10243893"/>
              <a:gd name="connsiteY1342" fmla="*/ 5495077 h 6867747"/>
              <a:gd name="connsiteX1343" fmla="*/ 4019484 w 10243893"/>
              <a:gd name="connsiteY1343" fmla="*/ 5424696 h 6867747"/>
              <a:gd name="connsiteX1344" fmla="*/ 3802777 w 10243893"/>
              <a:gd name="connsiteY1344" fmla="*/ 5495077 h 6867747"/>
              <a:gd name="connsiteX1345" fmla="*/ 3802656 w 10243893"/>
              <a:gd name="connsiteY1345" fmla="*/ 5495077 h 6867747"/>
              <a:gd name="connsiteX1346" fmla="*/ 4019484 w 10243893"/>
              <a:gd name="connsiteY1346" fmla="*/ 5565580 h 6867747"/>
              <a:gd name="connsiteX1347" fmla="*/ 4070638 w 10243893"/>
              <a:gd name="connsiteY1347" fmla="*/ 5495077 h 6867747"/>
              <a:gd name="connsiteX1348" fmla="*/ 2404459 w 10243893"/>
              <a:gd name="connsiteY1348" fmla="*/ 5424454 h 6867747"/>
              <a:gd name="connsiteX1349" fmla="*/ 2187752 w 10243893"/>
              <a:gd name="connsiteY1349" fmla="*/ 5494835 h 6867747"/>
              <a:gd name="connsiteX1350" fmla="*/ 2187631 w 10243893"/>
              <a:gd name="connsiteY1350" fmla="*/ 5494835 h 6867747"/>
              <a:gd name="connsiteX1351" fmla="*/ 2404459 w 10243893"/>
              <a:gd name="connsiteY1351" fmla="*/ 5565338 h 6867747"/>
              <a:gd name="connsiteX1352" fmla="*/ 2455613 w 10243893"/>
              <a:gd name="connsiteY1352" fmla="*/ 5494835 h 6867747"/>
              <a:gd name="connsiteX1353" fmla="*/ 789555 w 10243893"/>
              <a:gd name="connsiteY1353" fmla="*/ 5424454 h 6867747"/>
              <a:gd name="connsiteX1354" fmla="*/ 572847 w 10243893"/>
              <a:gd name="connsiteY1354" fmla="*/ 5494835 h 6867747"/>
              <a:gd name="connsiteX1355" fmla="*/ 572726 w 10243893"/>
              <a:gd name="connsiteY1355" fmla="*/ 5494835 h 6867747"/>
              <a:gd name="connsiteX1356" fmla="*/ 789555 w 10243893"/>
              <a:gd name="connsiteY1356" fmla="*/ 5565338 h 6867747"/>
              <a:gd name="connsiteX1357" fmla="*/ 840708 w 10243893"/>
              <a:gd name="connsiteY1357" fmla="*/ 5494835 h 6867747"/>
              <a:gd name="connsiteX1358" fmla="*/ 10071083 w 10243893"/>
              <a:gd name="connsiteY1358" fmla="*/ 5310900 h 6867747"/>
              <a:gd name="connsiteX1359" fmla="*/ 9936971 w 10243893"/>
              <a:gd name="connsiteY1359" fmla="*/ 5495319 h 6867747"/>
              <a:gd name="connsiteX1360" fmla="*/ 10071083 w 10243893"/>
              <a:gd name="connsiteY1360" fmla="*/ 5679859 h 6867747"/>
              <a:gd name="connsiteX1361" fmla="*/ 10071083 w 10243893"/>
              <a:gd name="connsiteY1361" fmla="*/ 5538975 h 6867747"/>
              <a:gd name="connsiteX1362" fmla="*/ 10205195 w 10243893"/>
              <a:gd name="connsiteY1362" fmla="*/ 5495319 h 6867747"/>
              <a:gd name="connsiteX1363" fmla="*/ 10204953 w 10243893"/>
              <a:gd name="connsiteY1363" fmla="*/ 5495319 h 6867747"/>
              <a:gd name="connsiteX1364" fmla="*/ 10071083 w 10243893"/>
              <a:gd name="connsiteY1364" fmla="*/ 5451784 h 6867747"/>
              <a:gd name="connsiteX1365" fmla="*/ 9780245 w 10243893"/>
              <a:gd name="connsiteY1365" fmla="*/ 5310900 h 6867747"/>
              <a:gd name="connsiteX1366" fmla="*/ 9780245 w 10243893"/>
              <a:gd name="connsiteY1366" fmla="*/ 5451784 h 6867747"/>
              <a:gd name="connsiteX1367" fmla="*/ 9646375 w 10243893"/>
              <a:gd name="connsiteY1367" fmla="*/ 5495319 h 6867747"/>
              <a:gd name="connsiteX1368" fmla="*/ 9646133 w 10243893"/>
              <a:gd name="connsiteY1368" fmla="*/ 5495319 h 6867747"/>
              <a:gd name="connsiteX1369" fmla="*/ 9780245 w 10243893"/>
              <a:gd name="connsiteY1369" fmla="*/ 5538854 h 6867747"/>
              <a:gd name="connsiteX1370" fmla="*/ 9780245 w 10243893"/>
              <a:gd name="connsiteY1370" fmla="*/ 5679738 h 6867747"/>
              <a:gd name="connsiteX1371" fmla="*/ 9914313 w 10243893"/>
              <a:gd name="connsiteY1371" fmla="*/ 5495259 h 6867747"/>
              <a:gd name="connsiteX1372" fmla="*/ 9914357 w 10243893"/>
              <a:gd name="connsiteY1372" fmla="*/ 5495319 h 6867747"/>
              <a:gd name="connsiteX1373" fmla="*/ 9914357 w 10243893"/>
              <a:gd name="connsiteY1373" fmla="*/ 5495198 h 6867747"/>
              <a:gd name="connsiteX1374" fmla="*/ 9914313 w 10243893"/>
              <a:gd name="connsiteY1374" fmla="*/ 5495259 h 6867747"/>
              <a:gd name="connsiteX1375" fmla="*/ 8455815 w 10243893"/>
              <a:gd name="connsiteY1375" fmla="*/ 5310900 h 6867747"/>
              <a:gd name="connsiteX1376" fmla="*/ 8321825 w 10243893"/>
              <a:gd name="connsiteY1376" fmla="*/ 5495319 h 6867747"/>
              <a:gd name="connsiteX1377" fmla="*/ 8455815 w 10243893"/>
              <a:gd name="connsiteY1377" fmla="*/ 5679859 h 6867747"/>
              <a:gd name="connsiteX1378" fmla="*/ 8455815 w 10243893"/>
              <a:gd name="connsiteY1378" fmla="*/ 5538975 h 6867747"/>
              <a:gd name="connsiteX1379" fmla="*/ 8589928 w 10243893"/>
              <a:gd name="connsiteY1379" fmla="*/ 5495319 h 6867747"/>
              <a:gd name="connsiteX1380" fmla="*/ 8589685 w 10243893"/>
              <a:gd name="connsiteY1380" fmla="*/ 5495319 h 6867747"/>
              <a:gd name="connsiteX1381" fmla="*/ 8455815 w 10243893"/>
              <a:gd name="connsiteY1381" fmla="*/ 5451784 h 6867747"/>
              <a:gd name="connsiteX1382" fmla="*/ 8165341 w 10243893"/>
              <a:gd name="connsiteY1382" fmla="*/ 5310900 h 6867747"/>
              <a:gd name="connsiteX1383" fmla="*/ 8165341 w 10243893"/>
              <a:gd name="connsiteY1383" fmla="*/ 5451784 h 6867747"/>
              <a:gd name="connsiteX1384" fmla="*/ 8031471 w 10243893"/>
              <a:gd name="connsiteY1384" fmla="*/ 5495319 h 6867747"/>
              <a:gd name="connsiteX1385" fmla="*/ 8031229 w 10243893"/>
              <a:gd name="connsiteY1385" fmla="*/ 5495319 h 6867747"/>
              <a:gd name="connsiteX1386" fmla="*/ 8165341 w 10243893"/>
              <a:gd name="connsiteY1386" fmla="*/ 5538854 h 6867747"/>
              <a:gd name="connsiteX1387" fmla="*/ 8165341 w 10243893"/>
              <a:gd name="connsiteY1387" fmla="*/ 5679738 h 6867747"/>
              <a:gd name="connsiteX1388" fmla="*/ 8299409 w 10243893"/>
              <a:gd name="connsiteY1388" fmla="*/ 5495259 h 6867747"/>
              <a:gd name="connsiteX1389" fmla="*/ 8299453 w 10243893"/>
              <a:gd name="connsiteY1389" fmla="*/ 5495319 h 6867747"/>
              <a:gd name="connsiteX1390" fmla="*/ 8299453 w 10243893"/>
              <a:gd name="connsiteY1390" fmla="*/ 5495198 h 6867747"/>
              <a:gd name="connsiteX1391" fmla="*/ 8299409 w 10243893"/>
              <a:gd name="connsiteY1391" fmla="*/ 5495259 h 6867747"/>
              <a:gd name="connsiteX1392" fmla="*/ 6841033 w 10243893"/>
              <a:gd name="connsiteY1392" fmla="*/ 5310900 h 6867747"/>
              <a:gd name="connsiteX1393" fmla="*/ 6706920 w 10243893"/>
              <a:gd name="connsiteY1393" fmla="*/ 5495319 h 6867747"/>
              <a:gd name="connsiteX1394" fmla="*/ 6841033 w 10243893"/>
              <a:gd name="connsiteY1394" fmla="*/ 5679859 h 6867747"/>
              <a:gd name="connsiteX1395" fmla="*/ 6841033 w 10243893"/>
              <a:gd name="connsiteY1395" fmla="*/ 5538975 h 6867747"/>
              <a:gd name="connsiteX1396" fmla="*/ 6975144 w 10243893"/>
              <a:gd name="connsiteY1396" fmla="*/ 5495319 h 6867747"/>
              <a:gd name="connsiteX1397" fmla="*/ 6974903 w 10243893"/>
              <a:gd name="connsiteY1397" fmla="*/ 5495319 h 6867747"/>
              <a:gd name="connsiteX1398" fmla="*/ 6841033 w 10243893"/>
              <a:gd name="connsiteY1398" fmla="*/ 5451784 h 6867747"/>
              <a:gd name="connsiteX1399" fmla="*/ 6550679 w 10243893"/>
              <a:gd name="connsiteY1399" fmla="*/ 5310900 h 6867747"/>
              <a:gd name="connsiteX1400" fmla="*/ 6550679 w 10243893"/>
              <a:gd name="connsiteY1400" fmla="*/ 5451784 h 6867747"/>
              <a:gd name="connsiteX1401" fmla="*/ 6416809 w 10243893"/>
              <a:gd name="connsiteY1401" fmla="*/ 5495319 h 6867747"/>
              <a:gd name="connsiteX1402" fmla="*/ 6416566 w 10243893"/>
              <a:gd name="connsiteY1402" fmla="*/ 5495319 h 6867747"/>
              <a:gd name="connsiteX1403" fmla="*/ 6550679 w 10243893"/>
              <a:gd name="connsiteY1403" fmla="*/ 5538854 h 6867747"/>
              <a:gd name="connsiteX1404" fmla="*/ 6550679 w 10243893"/>
              <a:gd name="connsiteY1404" fmla="*/ 5679738 h 6867747"/>
              <a:gd name="connsiteX1405" fmla="*/ 6684747 w 10243893"/>
              <a:gd name="connsiteY1405" fmla="*/ 5495259 h 6867747"/>
              <a:gd name="connsiteX1406" fmla="*/ 6684791 w 10243893"/>
              <a:gd name="connsiteY1406" fmla="*/ 5495319 h 6867747"/>
              <a:gd name="connsiteX1407" fmla="*/ 6684791 w 10243893"/>
              <a:gd name="connsiteY1407" fmla="*/ 5495198 h 6867747"/>
              <a:gd name="connsiteX1408" fmla="*/ 6684747 w 10243893"/>
              <a:gd name="connsiteY1408" fmla="*/ 5495259 h 6867747"/>
              <a:gd name="connsiteX1409" fmla="*/ 5224677 w 10243893"/>
              <a:gd name="connsiteY1409" fmla="*/ 5310779 h 6867747"/>
              <a:gd name="connsiteX1410" fmla="*/ 5090565 w 10243893"/>
              <a:gd name="connsiteY1410" fmla="*/ 5495198 h 6867747"/>
              <a:gd name="connsiteX1411" fmla="*/ 5224677 w 10243893"/>
              <a:gd name="connsiteY1411" fmla="*/ 5679738 h 6867747"/>
              <a:gd name="connsiteX1412" fmla="*/ 5224677 w 10243893"/>
              <a:gd name="connsiteY1412" fmla="*/ 5538854 h 6867747"/>
              <a:gd name="connsiteX1413" fmla="*/ 5358789 w 10243893"/>
              <a:gd name="connsiteY1413" fmla="*/ 5495198 h 6867747"/>
              <a:gd name="connsiteX1414" fmla="*/ 5358547 w 10243893"/>
              <a:gd name="connsiteY1414" fmla="*/ 5495198 h 6867747"/>
              <a:gd name="connsiteX1415" fmla="*/ 5224677 w 10243893"/>
              <a:gd name="connsiteY1415" fmla="*/ 5451663 h 6867747"/>
              <a:gd name="connsiteX1416" fmla="*/ 4934323 w 10243893"/>
              <a:gd name="connsiteY1416" fmla="*/ 5310779 h 6867747"/>
              <a:gd name="connsiteX1417" fmla="*/ 4934323 w 10243893"/>
              <a:gd name="connsiteY1417" fmla="*/ 5451663 h 6867747"/>
              <a:gd name="connsiteX1418" fmla="*/ 4800453 w 10243893"/>
              <a:gd name="connsiteY1418" fmla="*/ 5495198 h 6867747"/>
              <a:gd name="connsiteX1419" fmla="*/ 4800211 w 10243893"/>
              <a:gd name="connsiteY1419" fmla="*/ 5495198 h 6867747"/>
              <a:gd name="connsiteX1420" fmla="*/ 4934323 w 10243893"/>
              <a:gd name="connsiteY1420" fmla="*/ 5538733 h 6867747"/>
              <a:gd name="connsiteX1421" fmla="*/ 4934323 w 10243893"/>
              <a:gd name="connsiteY1421" fmla="*/ 5679617 h 6867747"/>
              <a:gd name="connsiteX1422" fmla="*/ 5068391 w 10243893"/>
              <a:gd name="connsiteY1422" fmla="*/ 5495138 h 6867747"/>
              <a:gd name="connsiteX1423" fmla="*/ 5068435 w 10243893"/>
              <a:gd name="connsiteY1423" fmla="*/ 5495198 h 6867747"/>
              <a:gd name="connsiteX1424" fmla="*/ 5068435 w 10243893"/>
              <a:gd name="connsiteY1424" fmla="*/ 5495077 h 6867747"/>
              <a:gd name="connsiteX1425" fmla="*/ 5068391 w 10243893"/>
              <a:gd name="connsiteY1425" fmla="*/ 5495138 h 6867747"/>
              <a:gd name="connsiteX1426" fmla="*/ 3609893 w 10243893"/>
              <a:gd name="connsiteY1426" fmla="*/ 5310779 h 6867747"/>
              <a:gd name="connsiteX1427" fmla="*/ 3475902 w 10243893"/>
              <a:gd name="connsiteY1427" fmla="*/ 5495198 h 6867747"/>
              <a:gd name="connsiteX1428" fmla="*/ 3609893 w 10243893"/>
              <a:gd name="connsiteY1428" fmla="*/ 5679738 h 6867747"/>
              <a:gd name="connsiteX1429" fmla="*/ 3609893 w 10243893"/>
              <a:gd name="connsiteY1429" fmla="*/ 5538854 h 6867747"/>
              <a:gd name="connsiteX1430" fmla="*/ 3744005 w 10243893"/>
              <a:gd name="connsiteY1430" fmla="*/ 5495198 h 6867747"/>
              <a:gd name="connsiteX1431" fmla="*/ 3743763 w 10243893"/>
              <a:gd name="connsiteY1431" fmla="*/ 5495198 h 6867747"/>
              <a:gd name="connsiteX1432" fmla="*/ 3609893 w 10243893"/>
              <a:gd name="connsiteY1432" fmla="*/ 5451663 h 6867747"/>
              <a:gd name="connsiteX1433" fmla="*/ 3319418 w 10243893"/>
              <a:gd name="connsiteY1433" fmla="*/ 5310779 h 6867747"/>
              <a:gd name="connsiteX1434" fmla="*/ 3319418 w 10243893"/>
              <a:gd name="connsiteY1434" fmla="*/ 5451663 h 6867747"/>
              <a:gd name="connsiteX1435" fmla="*/ 3185549 w 10243893"/>
              <a:gd name="connsiteY1435" fmla="*/ 5495198 h 6867747"/>
              <a:gd name="connsiteX1436" fmla="*/ 3185307 w 10243893"/>
              <a:gd name="connsiteY1436" fmla="*/ 5495198 h 6867747"/>
              <a:gd name="connsiteX1437" fmla="*/ 3319418 w 10243893"/>
              <a:gd name="connsiteY1437" fmla="*/ 5538733 h 6867747"/>
              <a:gd name="connsiteX1438" fmla="*/ 3319418 w 10243893"/>
              <a:gd name="connsiteY1438" fmla="*/ 5679617 h 6867747"/>
              <a:gd name="connsiteX1439" fmla="*/ 3453486 w 10243893"/>
              <a:gd name="connsiteY1439" fmla="*/ 5495138 h 6867747"/>
              <a:gd name="connsiteX1440" fmla="*/ 3453530 w 10243893"/>
              <a:gd name="connsiteY1440" fmla="*/ 5495198 h 6867747"/>
              <a:gd name="connsiteX1441" fmla="*/ 3453530 w 10243893"/>
              <a:gd name="connsiteY1441" fmla="*/ 5495077 h 6867747"/>
              <a:gd name="connsiteX1442" fmla="*/ 3453486 w 10243893"/>
              <a:gd name="connsiteY1442" fmla="*/ 5495138 h 6867747"/>
              <a:gd name="connsiteX1443" fmla="*/ 1994868 w 10243893"/>
              <a:gd name="connsiteY1443" fmla="*/ 5310779 h 6867747"/>
              <a:gd name="connsiteX1444" fmla="*/ 1860756 w 10243893"/>
              <a:gd name="connsiteY1444" fmla="*/ 5495198 h 6867747"/>
              <a:gd name="connsiteX1445" fmla="*/ 1994868 w 10243893"/>
              <a:gd name="connsiteY1445" fmla="*/ 5679738 h 6867747"/>
              <a:gd name="connsiteX1446" fmla="*/ 1994868 w 10243893"/>
              <a:gd name="connsiteY1446" fmla="*/ 5538854 h 6867747"/>
              <a:gd name="connsiteX1447" fmla="*/ 2128980 w 10243893"/>
              <a:gd name="connsiteY1447" fmla="*/ 5495198 h 6867747"/>
              <a:gd name="connsiteX1448" fmla="*/ 2128738 w 10243893"/>
              <a:gd name="connsiteY1448" fmla="*/ 5495198 h 6867747"/>
              <a:gd name="connsiteX1449" fmla="*/ 1994868 w 10243893"/>
              <a:gd name="connsiteY1449" fmla="*/ 5451663 h 6867747"/>
              <a:gd name="connsiteX1450" fmla="*/ 1704514 w 10243893"/>
              <a:gd name="connsiteY1450" fmla="*/ 5310779 h 6867747"/>
              <a:gd name="connsiteX1451" fmla="*/ 1704514 w 10243893"/>
              <a:gd name="connsiteY1451" fmla="*/ 5451663 h 6867747"/>
              <a:gd name="connsiteX1452" fmla="*/ 1570644 w 10243893"/>
              <a:gd name="connsiteY1452" fmla="*/ 5495198 h 6867747"/>
              <a:gd name="connsiteX1453" fmla="*/ 1570402 w 10243893"/>
              <a:gd name="connsiteY1453" fmla="*/ 5495198 h 6867747"/>
              <a:gd name="connsiteX1454" fmla="*/ 1704514 w 10243893"/>
              <a:gd name="connsiteY1454" fmla="*/ 5538733 h 6867747"/>
              <a:gd name="connsiteX1455" fmla="*/ 1704514 w 10243893"/>
              <a:gd name="connsiteY1455" fmla="*/ 5679617 h 6867747"/>
              <a:gd name="connsiteX1456" fmla="*/ 1838582 w 10243893"/>
              <a:gd name="connsiteY1456" fmla="*/ 5495138 h 6867747"/>
              <a:gd name="connsiteX1457" fmla="*/ 1838626 w 10243893"/>
              <a:gd name="connsiteY1457" fmla="*/ 5495198 h 6867747"/>
              <a:gd name="connsiteX1458" fmla="*/ 1838626 w 10243893"/>
              <a:gd name="connsiteY1458" fmla="*/ 5495077 h 6867747"/>
              <a:gd name="connsiteX1459" fmla="*/ 1838582 w 10243893"/>
              <a:gd name="connsiteY1459" fmla="*/ 5495138 h 6867747"/>
              <a:gd name="connsiteX1460" fmla="*/ 380205 w 10243893"/>
              <a:gd name="connsiteY1460" fmla="*/ 5310659 h 6867747"/>
              <a:gd name="connsiteX1461" fmla="*/ 246093 w 10243893"/>
              <a:gd name="connsiteY1461" fmla="*/ 5495077 h 6867747"/>
              <a:gd name="connsiteX1462" fmla="*/ 380205 w 10243893"/>
              <a:gd name="connsiteY1462" fmla="*/ 5679617 h 6867747"/>
              <a:gd name="connsiteX1463" fmla="*/ 380205 w 10243893"/>
              <a:gd name="connsiteY1463" fmla="*/ 5538733 h 6867747"/>
              <a:gd name="connsiteX1464" fmla="*/ 514317 w 10243893"/>
              <a:gd name="connsiteY1464" fmla="*/ 5495077 h 6867747"/>
              <a:gd name="connsiteX1465" fmla="*/ 514075 w 10243893"/>
              <a:gd name="connsiteY1465" fmla="*/ 5495077 h 6867747"/>
              <a:gd name="connsiteX1466" fmla="*/ 380205 w 10243893"/>
              <a:gd name="connsiteY1466" fmla="*/ 5451542 h 6867747"/>
              <a:gd name="connsiteX1467" fmla="*/ 9117909 w 10243893"/>
              <a:gd name="connsiteY1467" fmla="*/ 5248016 h 6867747"/>
              <a:gd name="connsiteX1468" fmla="*/ 9062403 w 10243893"/>
              <a:gd name="connsiteY1468" fmla="*/ 5324323 h 6867747"/>
              <a:gd name="connsiteX1469" fmla="*/ 8972672 w 10243893"/>
              <a:gd name="connsiteY1469" fmla="*/ 5295179 h 6867747"/>
              <a:gd name="connsiteX1470" fmla="*/ 8972672 w 10243893"/>
              <a:gd name="connsiteY1470" fmla="*/ 5389505 h 6867747"/>
              <a:gd name="connsiteX1471" fmla="*/ 8882942 w 10243893"/>
              <a:gd name="connsiteY1471" fmla="*/ 5418649 h 6867747"/>
              <a:gd name="connsiteX1472" fmla="*/ 8938328 w 10243893"/>
              <a:gd name="connsiteY1472" fmla="*/ 5494956 h 6867747"/>
              <a:gd name="connsiteX1473" fmla="*/ 8882821 w 10243893"/>
              <a:gd name="connsiteY1473" fmla="*/ 5571263 h 6867747"/>
              <a:gd name="connsiteX1474" fmla="*/ 8972551 w 10243893"/>
              <a:gd name="connsiteY1474" fmla="*/ 5600408 h 6867747"/>
              <a:gd name="connsiteX1475" fmla="*/ 8972551 w 10243893"/>
              <a:gd name="connsiteY1475" fmla="*/ 5694733 h 6867747"/>
              <a:gd name="connsiteX1476" fmla="*/ 9062282 w 10243893"/>
              <a:gd name="connsiteY1476" fmla="*/ 5665589 h 6867747"/>
              <a:gd name="connsiteX1477" fmla="*/ 9117788 w 10243893"/>
              <a:gd name="connsiteY1477" fmla="*/ 5741896 h 6867747"/>
              <a:gd name="connsiteX1478" fmla="*/ 9173296 w 10243893"/>
              <a:gd name="connsiteY1478" fmla="*/ 5665589 h 6867747"/>
              <a:gd name="connsiteX1479" fmla="*/ 9263026 w 10243893"/>
              <a:gd name="connsiteY1479" fmla="*/ 5694733 h 6867747"/>
              <a:gd name="connsiteX1480" fmla="*/ 9263026 w 10243893"/>
              <a:gd name="connsiteY1480" fmla="*/ 5600408 h 6867747"/>
              <a:gd name="connsiteX1481" fmla="*/ 9352757 w 10243893"/>
              <a:gd name="connsiteY1481" fmla="*/ 5571263 h 6867747"/>
              <a:gd name="connsiteX1482" fmla="*/ 9352998 w 10243893"/>
              <a:gd name="connsiteY1482" fmla="*/ 5571385 h 6867747"/>
              <a:gd name="connsiteX1483" fmla="*/ 9297491 w 10243893"/>
              <a:gd name="connsiteY1483" fmla="*/ 5494956 h 6867747"/>
              <a:gd name="connsiteX1484" fmla="*/ 9352877 w 10243893"/>
              <a:gd name="connsiteY1484" fmla="*/ 5418649 h 6867747"/>
              <a:gd name="connsiteX1485" fmla="*/ 9263147 w 10243893"/>
              <a:gd name="connsiteY1485" fmla="*/ 5389505 h 6867747"/>
              <a:gd name="connsiteX1486" fmla="*/ 9263147 w 10243893"/>
              <a:gd name="connsiteY1486" fmla="*/ 5295179 h 6867747"/>
              <a:gd name="connsiteX1487" fmla="*/ 9173417 w 10243893"/>
              <a:gd name="connsiteY1487" fmla="*/ 5324323 h 6867747"/>
              <a:gd name="connsiteX1488" fmla="*/ 7502763 w 10243893"/>
              <a:gd name="connsiteY1488" fmla="*/ 5248016 h 6867747"/>
              <a:gd name="connsiteX1489" fmla="*/ 7447257 w 10243893"/>
              <a:gd name="connsiteY1489" fmla="*/ 5324323 h 6867747"/>
              <a:gd name="connsiteX1490" fmla="*/ 7357526 w 10243893"/>
              <a:gd name="connsiteY1490" fmla="*/ 5295179 h 6867747"/>
              <a:gd name="connsiteX1491" fmla="*/ 7357526 w 10243893"/>
              <a:gd name="connsiteY1491" fmla="*/ 5389505 h 6867747"/>
              <a:gd name="connsiteX1492" fmla="*/ 7267796 w 10243893"/>
              <a:gd name="connsiteY1492" fmla="*/ 5418649 h 6867747"/>
              <a:gd name="connsiteX1493" fmla="*/ 7323182 w 10243893"/>
              <a:gd name="connsiteY1493" fmla="*/ 5494956 h 6867747"/>
              <a:gd name="connsiteX1494" fmla="*/ 7267675 w 10243893"/>
              <a:gd name="connsiteY1494" fmla="*/ 5571263 h 6867747"/>
              <a:gd name="connsiteX1495" fmla="*/ 7357405 w 10243893"/>
              <a:gd name="connsiteY1495" fmla="*/ 5600408 h 6867747"/>
              <a:gd name="connsiteX1496" fmla="*/ 7357405 w 10243893"/>
              <a:gd name="connsiteY1496" fmla="*/ 5694733 h 6867747"/>
              <a:gd name="connsiteX1497" fmla="*/ 7447136 w 10243893"/>
              <a:gd name="connsiteY1497" fmla="*/ 5665589 h 6867747"/>
              <a:gd name="connsiteX1498" fmla="*/ 7502642 w 10243893"/>
              <a:gd name="connsiteY1498" fmla="*/ 5741896 h 6867747"/>
              <a:gd name="connsiteX1499" fmla="*/ 7558150 w 10243893"/>
              <a:gd name="connsiteY1499" fmla="*/ 5665589 h 6867747"/>
              <a:gd name="connsiteX1500" fmla="*/ 7647880 w 10243893"/>
              <a:gd name="connsiteY1500" fmla="*/ 5694733 h 6867747"/>
              <a:gd name="connsiteX1501" fmla="*/ 7647880 w 10243893"/>
              <a:gd name="connsiteY1501" fmla="*/ 5600408 h 6867747"/>
              <a:gd name="connsiteX1502" fmla="*/ 7737611 w 10243893"/>
              <a:gd name="connsiteY1502" fmla="*/ 5571263 h 6867747"/>
              <a:gd name="connsiteX1503" fmla="*/ 7737852 w 10243893"/>
              <a:gd name="connsiteY1503" fmla="*/ 5571385 h 6867747"/>
              <a:gd name="connsiteX1504" fmla="*/ 7682345 w 10243893"/>
              <a:gd name="connsiteY1504" fmla="*/ 5494956 h 6867747"/>
              <a:gd name="connsiteX1505" fmla="*/ 7737731 w 10243893"/>
              <a:gd name="connsiteY1505" fmla="*/ 5418649 h 6867747"/>
              <a:gd name="connsiteX1506" fmla="*/ 7648001 w 10243893"/>
              <a:gd name="connsiteY1506" fmla="*/ 5389505 h 6867747"/>
              <a:gd name="connsiteX1507" fmla="*/ 7648001 w 10243893"/>
              <a:gd name="connsiteY1507" fmla="*/ 5295179 h 6867747"/>
              <a:gd name="connsiteX1508" fmla="*/ 7558271 w 10243893"/>
              <a:gd name="connsiteY1508" fmla="*/ 5324323 h 6867747"/>
              <a:gd name="connsiteX1509" fmla="*/ 5888101 w 10243893"/>
              <a:gd name="connsiteY1509" fmla="*/ 5248016 h 6867747"/>
              <a:gd name="connsiteX1510" fmla="*/ 5832594 w 10243893"/>
              <a:gd name="connsiteY1510" fmla="*/ 5324323 h 6867747"/>
              <a:gd name="connsiteX1511" fmla="*/ 5742864 w 10243893"/>
              <a:gd name="connsiteY1511" fmla="*/ 5295179 h 6867747"/>
              <a:gd name="connsiteX1512" fmla="*/ 5742864 w 10243893"/>
              <a:gd name="connsiteY1512" fmla="*/ 5389505 h 6867747"/>
              <a:gd name="connsiteX1513" fmla="*/ 5653133 w 10243893"/>
              <a:gd name="connsiteY1513" fmla="*/ 5418649 h 6867747"/>
              <a:gd name="connsiteX1514" fmla="*/ 5708519 w 10243893"/>
              <a:gd name="connsiteY1514" fmla="*/ 5494956 h 6867747"/>
              <a:gd name="connsiteX1515" fmla="*/ 5653012 w 10243893"/>
              <a:gd name="connsiteY1515" fmla="*/ 5571263 h 6867747"/>
              <a:gd name="connsiteX1516" fmla="*/ 5742743 w 10243893"/>
              <a:gd name="connsiteY1516" fmla="*/ 5600408 h 6867747"/>
              <a:gd name="connsiteX1517" fmla="*/ 5742743 w 10243893"/>
              <a:gd name="connsiteY1517" fmla="*/ 5694733 h 6867747"/>
              <a:gd name="connsiteX1518" fmla="*/ 5832473 w 10243893"/>
              <a:gd name="connsiteY1518" fmla="*/ 5665589 h 6867747"/>
              <a:gd name="connsiteX1519" fmla="*/ 5887980 w 10243893"/>
              <a:gd name="connsiteY1519" fmla="*/ 5741896 h 6867747"/>
              <a:gd name="connsiteX1520" fmla="*/ 5943487 w 10243893"/>
              <a:gd name="connsiteY1520" fmla="*/ 5665589 h 6867747"/>
              <a:gd name="connsiteX1521" fmla="*/ 6033217 w 10243893"/>
              <a:gd name="connsiteY1521" fmla="*/ 5694733 h 6867747"/>
              <a:gd name="connsiteX1522" fmla="*/ 6033217 w 10243893"/>
              <a:gd name="connsiteY1522" fmla="*/ 5600408 h 6867747"/>
              <a:gd name="connsiteX1523" fmla="*/ 6122948 w 10243893"/>
              <a:gd name="connsiteY1523" fmla="*/ 5571263 h 6867747"/>
              <a:gd name="connsiteX1524" fmla="*/ 6123190 w 10243893"/>
              <a:gd name="connsiteY1524" fmla="*/ 5571385 h 6867747"/>
              <a:gd name="connsiteX1525" fmla="*/ 6067683 w 10243893"/>
              <a:gd name="connsiteY1525" fmla="*/ 5494956 h 6867747"/>
              <a:gd name="connsiteX1526" fmla="*/ 6123069 w 10243893"/>
              <a:gd name="connsiteY1526" fmla="*/ 5418649 h 6867747"/>
              <a:gd name="connsiteX1527" fmla="*/ 6033338 w 10243893"/>
              <a:gd name="connsiteY1527" fmla="*/ 5389505 h 6867747"/>
              <a:gd name="connsiteX1528" fmla="*/ 6033338 w 10243893"/>
              <a:gd name="connsiteY1528" fmla="*/ 5295179 h 6867747"/>
              <a:gd name="connsiteX1529" fmla="*/ 5943608 w 10243893"/>
              <a:gd name="connsiteY1529" fmla="*/ 5324323 h 6867747"/>
              <a:gd name="connsiteX1530" fmla="*/ 4273196 w 10243893"/>
              <a:gd name="connsiteY1530" fmla="*/ 5248016 h 6867747"/>
              <a:gd name="connsiteX1531" fmla="*/ 4217689 w 10243893"/>
              <a:gd name="connsiteY1531" fmla="*/ 5324323 h 6867747"/>
              <a:gd name="connsiteX1532" fmla="*/ 4127959 w 10243893"/>
              <a:gd name="connsiteY1532" fmla="*/ 5295179 h 6867747"/>
              <a:gd name="connsiteX1533" fmla="*/ 4127959 w 10243893"/>
              <a:gd name="connsiteY1533" fmla="*/ 5389505 h 6867747"/>
              <a:gd name="connsiteX1534" fmla="*/ 4038229 w 10243893"/>
              <a:gd name="connsiteY1534" fmla="*/ 5418649 h 6867747"/>
              <a:gd name="connsiteX1535" fmla="*/ 4093615 w 10243893"/>
              <a:gd name="connsiteY1535" fmla="*/ 5494956 h 6867747"/>
              <a:gd name="connsiteX1536" fmla="*/ 4038108 w 10243893"/>
              <a:gd name="connsiteY1536" fmla="*/ 5571263 h 6867747"/>
              <a:gd name="connsiteX1537" fmla="*/ 4127838 w 10243893"/>
              <a:gd name="connsiteY1537" fmla="*/ 5600408 h 6867747"/>
              <a:gd name="connsiteX1538" fmla="*/ 4127838 w 10243893"/>
              <a:gd name="connsiteY1538" fmla="*/ 5694733 h 6867747"/>
              <a:gd name="connsiteX1539" fmla="*/ 4217569 w 10243893"/>
              <a:gd name="connsiteY1539" fmla="*/ 5665589 h 6867747"/>
              <a:gd name="connsiteX1540" fmla="*/ 4273076 w 10243893"/>
              <a:gd name="connsiteY1540" fmla="*/ 5741896 h 6867747"/>
              <a:gd name="connsiteX1541" fmla="*/ 4328583 w 10243893"/>
              <a:gd name="connsiteY1541" fmla="*/ 5665589 h 6867747"/>
              <a:gd name="connsiteX1542" fmla="*/ 4418313 w 10243893"/>
              <a:gd name="connsiteY1542" fmla="*/ 5694733 h 6867747"/>
              <a:gd name="connsiteX1543" fmla="*/ 4418313 w 10243893"/>
              <a:gd name="connsiteY1543" fmla="*/ 5600408 h 6867747"/>
              <a:gd name="connsiteX1544" fmla="*/ 4508043 w 10243893"/>
              <a:gd name="connsiteY1544" fmla="*/ 5571263 h 6867747"/>
              <a:gd name="connsiteX1545" fmla="*/ 4508285 w 10243893"/>
              <a:gd name="connsiteY1545" fmla="*/ 5571385 h 6867747"/>
              <a:gd name="connsiteX1546" fmla="*/ 4452778 w 10243893"/>
              <a:gd name="connsiteY1546" fmla="*/ 5494956 h 6867747"/>
              <a:gd name="connsiteX1547" fmla="*/ 4508164 w 10243893"/>
              <a:gd name="connsiteY1547" fmla="*/ 5418649 h 6867747"/>
              <a:gd name="connsiteX1548" fmla="*/ 4418434 w 10243893"/>
              <a:gd name="connsiteY1548" fmla="*/ 5389505 h 6867747"/>
              <a:gd name="connsiteX1549" fmla="*/ 4418434 w 10243893"/>
              <a:gd name="connsiteY1549" fmla="*/ 5295179 h 6867747"/>
              <a:gd name="connsiteX1550" fmla="*/ 4328704 w 10243893"/>
              <a:gd name="connsiteY1550" fmla="*/ 5324323 h 6867747"/>
              <a:gd name="connsiteX1551" fmla="*/ 1042420 w 10243893"/>
              <a:gd name="connsiteY1551" fmla="*/ 5248016 h 6867747"/>
              <a:gd name="connsiteX1552" fmla="*/ 986913 w 10243893"/>
              <a:gd name="connsiteY1552" fmla="*/ 5324323 h 6867747"/>
              <a:gd name="connsiteX1553" fmla="*/ 897183 w 10243893"/>
              <a:gd name="connsiteY1553" fmla="*/ 5295179 h 6867747"/>
              <a:gd name="connsiteX1554" fmla="*/ 897183 w 10243893"/>
              <a:gd name="connsiteY1554" fmla="*/ 5389505 h 6867747"/>
              <a:gd name="connsiteX1555" fmla="*/ 807452 w 10243893"/>
              <a:gd name="connsiteY1555" fmla="*/ 5418649 h 6867747"/>
              <a:gd name="connsiteX1556" fmla="*/ 862838 w 10243893"/>
              <a:gd name="connsiteY1556" fmla="*/ 5494956 h 6867747"/>
              <a:gd name="connsiteX1557" fmla="*/ 807331 w 10243893"/>
              <a:gd name="connsiteY1557" fmla="*/ 5571263 h 6867747"/>
              <a:gd name="connsiteX1558" fmla="*/ 897062 w 10243893"/>
              <a:gd name="connsiteY1558" fmla="*/ 5600408 h 6867747"/>
              <a:gd name="connsiteX1559" fmla="*/ 897062 w 10243893"/>
              <a:gd name="connsiteY1559" fmla="*/ 5694733 h 6867747"/>
              <a:gd name="connsiteX1560" fmla="*/ 986792 w 10243893"/>
              <a:gd name="connsiteY1560" fmla="*/ 5665589 h 6867747"/>
              <a:gd name="connsiteX1561" fmla="*/ 1042299 w 10243893"/>
              <a:gd name="connsiteY1561" fmla="*/ 5741896 h 6867747"/>
              <a:gd name="connsiteX1562" fmla="*/ 1097806 w 10243893"/>
              <a:gd name="connsiteY1562" fmla="*/ 5665589 h 6867747"/>
              <a:gd name="connsiteX1563" fmla="*/ 1187536 w 10243893"/>
              <a:gd name="connsiteY1563" fmla="*/ 5694733 h 6867747"/>
              <a:gd name="connsiteX1564" fmla="*/ 1187536 w 10243893"/>
              <a:gd name="connsiteY1564" fmla="*/ 5600408 h 6867747"/>
              <a:gd name="connsiteX1565" fmla="*/ 1277267 w 10243893"/>
              <a:gd name="connsiteY1565" fmla="*/ 5571263 h 6867747"/>
              <a:gd name="connsiteX1566" fmla="*/ 1277509 w 10243893"/>
              <a:gd name="connsiteY1566" fmla="*/ 5571385 h 6867747"/>
              <a:gd name="connsiteX1567" fmla="*/ 1222002 w 10243893"/>
              <a:gd name="connsiteY1567" fmla="*/ 5494956 h 6867747"/>
              <a:gd name="connsiteX1568" fmla="*/ 1277388 w 10243893"/>
              <a:gd name="connsiteY1568" fmla="*/ 5418649 h 6867747"/>
              <a:gd name="connsiteX1569" fmla="*/ 1187657 w 10243893"/>
              <a:gd name="connsiteY1569" fmla="*/ 5389505 h 6867747"/>
              <a:gd name="connsiteX1570" fmla="*/ 1187657 w 10243893"/>
              <a:gd name="connsiteY1570" fmla="*/ 5295179 h 6867747"/>
              <a:gd name="connsiteX1571" fmla="*/ 1097927 w 10243893"/>
              <a:gd name="connsiteY1571" fmla="*/ 5324323 h 6867747"/>
              <a:gd name="connsiteX1572" fmla="*/ 2657929 w 10243893"/>
              <a:gd name="connsiteY1572" fmla="*/ 5247775 h 6867747"/>
              <a:gd name="connsiteX1573" fmla="*/ 2602422 w 10243893"/>
              <a:gd name="connsiteY1573" fmla="*/ 5324082 h 6867747"/>
              <a:gd name="connsiteX1574" fmla="*/ 2512692 w 10243893"/>
              <a:gd name="connsiteY1574" fmla="*/ 5294937 h 6867747"/>
              <a:gd name="connsiteX1575" fmla="*/ 2512692 w 10243893"/>
              <a:gd name="connsiteY1575" fmla="*/ 5389263 h 6867747"/>
              <a:gd name="connsiteX1576" fmla="*/ 2422961 w 10243893"/>
              <a:gd name="connsiteY1576" fmla="*/ 5418407 h 6867747"/>
              <a:gd name="connsiteX1577" fmla="*/ 2478348 w 10243893"/>
              <a:gd name="connsiteY1577" fmla="*/ 5494714 h 6867747"/>
              <a:gd name="connsiteX1578" fmla="*/ 2422841 w 10243893"/>
              <a:gd name="connsiteY1578" fmla="*/ 5571022 h 6867747"/>
              <a:gd name="connsiteX1579" fmla="*/ 2512571 w 10243893"/>
              <a:gd name="connsiteY1579" fmla="*/ 5600166 h 6867747"/>
              <a:gd name="connsiteX1580" fmla="*/ 2512571 w 10243893"/>
              <a:gd name="connsiteY1580" fmla="*/ 5694492 h 6867747"/>
              <a:gd name="connsiteX1581" fmla="*/ 2602301 w 10243893"/>
              <a:gd name="connsiteY1581" fmla="*/ 5665347 h 6867747"/>
              <a:gd name="connsiteX1582" fmla="*/ 2657808 w 10243893"/>
              <a:gd name="connsiteY1582" fmla="*/ 5741654 h 6867747"/>
              <a:gd name="connsiteX1583" fmla="*/ 2713315 w 10243893"/>
              <a:gd name="connsiteY1583" fmla="*/ 5665347 h 6867747"/>
              <a:gd name="connsiteX1584" fmla="*/ 2803046 w 10243893"/>
              <a:gd name="connsiteY1584" fmla="*/ 5694492 h 6867747"/>
              <a:gd name="connsiteX1585" fmla="*/ 2803046 w 10243893"/>
              <a:gd name="connsiteY1585" fmla="*/ 5600166 h 6867747"/>
              <a:gd name="connsiteX1586" fmla="*/ 2892776 w 10243893"/>
              <a:gd name="connsiteY1586" fmla="*/ 5571022 h 6867747"/>
              <a:gd name="connsiteX1587" fmla="*/ 2893018 w 10243893"/>
              <a:gd name="connsiteY1587" fmla="*/ 5571142 h 6867747"/>
              <a:gd name="connsiteX1588" fmla="*/ 2837511 w 10243893"/>
              <a:gd name="connsiteY1588" fmla="*/ 5494714 h 6867747"/>
              <a:gd name="connsiteX1589" fmla="*/ 2892897 w 10243893"/>
              <a:gd name="connsiteY1589" fmla="*/ 5418407 h 6867747"/>
              <a:gd name="connsiteX1590" fmla="*/ 2803167 w 10243893"/>
              <a:gd name="connsiteY1590" fmla="*/ 5389263 h 6867747"/>
              <a:gd name="connsiteX1591" fmla="*/ 2803167 w 10243893"/>
              <a:gd name="connsiteY1591" fmla="*/ 5294937 h 6867747"/>
              <a:gd name="connsiteX1592" fmla="*/ 2713436 w 10243893"/>
              <a:gd name="connsiteY1592" fmla="*/ 5324082 h 6867747"/>
              <a:gd name="connsiteX1593" fmla="*/ 1422504 w 10243893"/>
              <a:gd name="connsiteY1593" fmla="*/ 5219114 h 6867747"/>
              <a:gd name="connsiteX1594" fmla="*/ 1422383 w 10243893"/>
              <a:gd name="connsiteY1594" fmla="*/ 5219235 h 6867747"/>
              <a:gd name="connsiteX1595" fmla="*/ 1205555 w 10243893"/>
              <a:gd name="connsiteY1595" fmla="*/ 5289738 h 6867747"/>
              <a:gd name="connsiteX1596" fmla="*/ 1205555 w 10243893"/>
              <a:gd name="connsiteY1596" fmla="*/ 5376807 h 6867747"/>
              <a:gd name="connsiteX1597" fmla="*/ 1288392 w 10243893"/>
              <a:gd name="connsiteY1597" fmla="*/ 5403654 h 6867747"/>
              <a:gd name="connsiteX1598" fmla="*/ 9497873 w 10243893"/>
              <a:gd name="connsiteY1598" fmla="*/ 5218751 h 6867747"/>
              <a:gd name="connsiteX1599" fmla="*/ 9497752 w 10243893"/>
              <a:gd name="connsiteY1599" fmla="*/ 5218872 h 6867747"/>
              <a:gd name="connsiteX1600" fmla="*/ 9280924 w 10243893"/>
              <a:gd name="connsiteY1600" fmla="*/ 5289375 h 6867747"/>
              <a:gd name="connsiteX1601" fmla="*/ 9280924 w 10243893"/>
              <a:gd name="connsiteY1601" fmla="*/ 5376444 h 6867747"/>
              <a:gd name="connsiteX1602" fmla="*/ 9363761 w 10243893"/>
              <a:gd name="connsiteY1602" fmla="*/ 5403291 h 6867747"/>
              <a:gd name="connsiteX1603" fmla="*/ 8737221 w 10243893"/>
              <a:gd name="connsiteY1603" fmla="*/ 5218751 h 6867747"/>
              <a:gd name="connsiteX1604" fmla="*/ 8871333 w 10243893"/>
              <a:gd name="connsiteY1604" fmla="*/ 5403291 h 6867747"/>
              <a:gd name="connsiteX1605" fmla="*/ 8954170 w 10243893"/>
              <a:gd name="connsiteY1605" fmla="*/ 5376444 h 6867747"/>
              <a:gd name="connsiteX1606" fmla="*/ 8954170 w 10243893"/>
              <a:gd name="connsiteY1606" fmla="*/ 5289375 h 6867747"/>
              <a:gd name="connsiteX1607" fmla="*/ 8954170 w 10243893"/>
              <a:gd name="connsiteY1607" fmla="*/ 5289254 h 6867747"/>
              <a:gd name="connsiteX1608" fmla="*/ 7882847 w 10243893"/>
              <a:gd name="connsiteY1608" fmla="*/ 5218751 h 6867747"/>
              <a:gd name="connsiteX1609" fmla="*/ 7882727 w 10243893"/>
              <a:gd name="connsiteY1609" fmla="*/ 5218872 h 6867747"/>
              <a:gd name="connsiteX1610" fmla="*/ 7665898 w 10243893"/>
              <a:gd name="connsiteY1610" fmla="*/ 5289375 h 6867747"/>
              <a:gd name="connsiteX1611" fmla="*/ 7665898 w 10243893"/>
              <a:gd name="connsiteY1611" fmla="*/ 5376444 h 6867747"/>
              <a:gd name="connsiteX1612" fmla="*/ 7748736 w 10243893"/>
              <a:gd name="connsiteY1612" fmla="*/ 5403291 h 6867747"/>
              <a:gd name="connsiteX1613" fmla="*/ 7122317 w 10243893"/>
              <a:gd name="connsiteY1613" fmla="*/ 5218751 h 6867747"/>
              <a:gd name="connsiteX1614" fmla="*/ 7256428 w 10243893"/>
              <a:gd name="connsiteY1614" fmla="*/ 5403291 h 6867747"/>
              <a:gd name="connsiteX1615" fmla="*/ 7339266 w 10243893"/>
              <a:gd name="connsiteY1615" fmla="*/ 5376444 h 6867747"/>
              <a:gd name="connsiteX1616" fmla="*/ 7339266 w 10243893"/>
              <a:gd name="connsiteY1616" fmla="*/ 5289375 h 6867747"/>
              <a:gd name="connsiteX1617" fmla="*/ 7339266 w 10243893"/>
              <a:gd name="connsiteY1617" fmla="*/ 5289254 h 6867747"/>
              <a:gd name="connsiteX1618" fmla="*/ 6268185 w 10243893"/>
              <a:gd name="connsiteY1618" fmla="*/ 5218751 h 6867747"/>
              <a:gd name="connsiteX1619" fmla="*/ 6268064 w 10243893"/>
              <a:gd name="connsiteY1619" fmla="*/ 5218872 h 6867747"/>
              <a:gd name="connsiteX1620" fmla="*/ 6051236 w 10243893"/>
              <a:gd name="connsiteY1620" fmla="*/ 5289375 h 6867747"/>
              <a:gd name="connsiteX1621" fmla="*/ 6051236 w 10243893"/>
              <a:gd name="connsiteY1621" fmla="*/ 5376444 h 6867747"/>
              <a:gd name="connsiteX1622" fmla="*/ 6134073 w 10243893"/>
              <a:gd name="connsiteY1622" fmla="*/ 5403291 h 6867747"/>
              <a:gd name="connsiteX1623" fmla="*/ 5507412 w 10243893"/>
              <a:gd name="connsiteY1623" fmla="*/ 5218751 h 6867747"/>
              <a:gd name="connsiteX1624" fmla="*/ 5641524 w 10243893"/>
              <a:gd name="connsiteY1624" fmla="*/ 5403291 h 6867747"/>
              <a:gd name="connsiteX1625" fmla="*/ 5724361 w 10243893"/>
              <a:gd name="connsiteY1625" fmla="*/ 5376444 h 6867747"/>
              <a:gd name="connsiteX1626" fmla="*/ 5724361 w 10243893"/>
              <a:gd name="connsiteY1626" fmla="*/ 5289375 h 6867747"/>
              <a:gd name="connsiteX1627" fmla="*/ 5724361 w 10243893"/>
              <a:gd name="connsiteY1627" fmla="*/ 5289254 h 6867747"/>
              <a:gd name="connsiteX1628" fmla="*/ 4653160 w 10243893"/>
              <a:gd name="connsiteY1628" fmla="*/ 5218751 h 6867747"/>
              <a:gd name="connsiteX1629" fmla="*/ 4653039 w 10243893"/>
              <a:gd name="connsiteY1629" fmla="*/ 5218872 h 6867747"/>
              <a:gd name="connsiteX1630" fmla="*/ 4436211 w 10243893"/>
              <a:gd name="connsiteY1630" fmla="*/ 5289375 h 6867747"/>
              <a:gd name="connsiteX1631" fmla="*/ 4436211 w 10243893"/>
              <a:gd name="connsiteY1631" fmla="*/ 5376444 h 6867747"/>
              <a:gd name="connsiteX1632" fmla="*/ 4519048 w 10243893"/>
              <a:gd name="connsiteY1632" fmla="*/ 5403291 h 6867747"/>
              <a:gd name="connsiteX1633" fmla="*/ 3892508 w 10243893"/>
              <a:gd name="connsiteY1633" fmla="*/ 5218751 h 6867747"/>
              <a:gd name="connsiteX1634" fmla="*/ 4026619 w 10243893"/>
              <a:gd name="connsiteY1634" fmla="*/ 5403291 h 6867747"/>
              <a:gd name="connsiteX1635" fmla="*/ 4109457 w 10243893"/>
              <a:gd name="connsiteY1635" fmla="*/ 5376444 h 6867747"/>
              <a:gd name="connsiteX1636" fmla="*/ 4109457 w 10243893"/>
              <a:gd name="connsiteY1636" fmla="*/ 5289375 h 6867747"/>
              <a:gd name="connsiteX1637" fmla="*/ 4109457 w 10243893"/>
              <a:gd name="connsiteY1637" fmla="*/ 5289254 h 6867747"/>
              <a:gd name="connsiteX1638" fmla="*/ 3038013 w 10243893"/>
              <a:gd name="connsiteY1638" fmla="*/ 5218509 h 6867747"/>
              <a:gd name="connsiteX1639" fmla="*/ 3037893 w 10243893"/>
              <a:gd name="connsiteY1639" fmla="*/ 5218630 h 6867747"/>
              <a:gd name="connsiteX1640" fmla="*/ 2821064 w 10243893"/>
              <a:gd name="connsiteY1640" fmla="*/ 5289133 h 6867747"/>
              <a:gd name="connsiteX1641" fmla="*/ 2821064 w 10243893"/>
              <a:gd name="connsiteY1641" fmla="*/ 5376203 h 6867747"/>
              <a:gd name="connsiteX1642" fmla="*/ 2903902 w 10243893"/>
              <a:gd name="connsiteY1642" fmla="*/ 5403049 h 6867747"/>
              <a:gd name="connsiteX1643" fmla="*/ 2277482 w 10243893"/>
              <a:gd name="connsiteY1643" fmla="*/ 5218509 h 6867747"/>
              <a:gd name="connsiteX1644" fmla="*/ 2411594 w 10243893"/>
              <a:gd name="connsiteY1644" fmla="*/ 5403049 h 6867747"/>
              <a:gd name="connsiteX1645" fmla="*/ 2494431 w 10243893"/>
              <a:gd name="connsiteY1645" fmla="*/ 5376203 h 6867747"/>
              <a:gd name="connsiteX1646" fmla="*/ 2494431 w 10243893"/>
              <a:gd name="connsiteY1646" fmla="*/ 5289133 h 6867747"/>
              <a:gd name="connsiteX1647" fmla="*/ 2494431 w 10243893"/>
              <a:gd name="connsiteY1647" fmla="*/ 5289012 h 6867747"/>
              <a:gd name="connsiteX1648" fmla="*/ 662578 w 10243893"/>
              <a:gd name="connsiteY1648" fmla="*/ 5218509 h 6867747"/>
              <a:gd name="connsiteX1649" fmla="*/ 796689 w 10243893"/>
              <a:gd name="connsiteY1649" fmla="*/ 5403049 h 6867747"/>
              <a:gd name="connsiteX1650" fmla="*/ 879527 w 10243893"/>
              <a:gd name="connsiteY1650" fmla="*/ 5376203 h 6867747"/>
              <a:gd name="connsiteX1651" fmla="*/ 879527 w 10243893"/>
              <a:gd name="connsiteY1651" fmla="*/ 5289133 h 6867747"/>
              <a:gd name="connsiteX1652" fmla="*/ 879527 w 10243893"/>
              <a:gd name="connsiteY1652" fmla="*/ 5289012 h 6867747"/>
              <a:gd name="connsiteX1653" fmla="*/ 8562597 w 10243893"/>
              <a:gd name="connsiteY1653" fmla="*/ 5162519 h 6867747"/>
              <a:gd name="connsiteX1654" fmla="*/ 8472867 w 10243893"/>
              <a:gd name="connsiteY1654" fmla="*/ 5286109 h 6867747"/>
              <a:gd name="connsiteX1655" fmla="*/ 8472867 w 10243893"/>
              <a:gd name="connsiteY1655" fmla="*/ 5438724 h 6867747"/>
              <a:gd name="connsiteX1656" fmla="*/ 8618105 w 10243893"/>
              <a:gd name="connsiteY1656" fmla="*/ 5485887 h 6867747"/>
              <a:gd name="connsiteX1657" fmla="*/ 8852951 w 10243893"/>
              <a:gd name="connsiteY1657" fmla="*/ 5409580 h 6867747"/>
              <a:gd name="connsiteX1658" fmla="*/ 8707835 w 10243893"/>
              <a:gd name="connsiteY1658" fmla="*/ 5209682 h 6867747"/>
              <a:gd name="connsiteX1659" fmla="*/ 6947693 w 10243893"/>
              <a:gd name="connsiteY1659" fmla="*/ 5162519 h 6867747"/>
              <a:gd name="connsiteX1660" fmla="*/ 6857962 w 10243893"/>
              <a:gd name="connsiteY1660" fmla="*/ 5286109 h 6867747"/>
              <a:gd name="connsiteX1661" fmla="*/ 6857962 w 10243893"/>
              <a:gd name="connsiteY1661" fmla="*/ 5438724 h 6867747"/>
              <a:gd name="connsiteX1662" fmla="*/ 7003200 w 10243893"/>
              <a:gd name="connsiteY1662" fmla="*/ 5485887 h 6867747"/>
              <a:gd name="connsiteX1663" fmla="*/ 7238047 w 10243893"/>
              <a:gd name="connsiteY1663" fmla="*/ 5409580 h 6867747"/>
              <a:gd name="connsiteX1664" fmla="*/ 7092931 w 10243893"/>
              <a:gd name="connsiteY1664" fmla="*/ 5209682 h 6867747"/>
              <a:gd name="connsiteX1665" fmla="*/ 5332668 w 10243893"/>
              <a:gd name="connsiteY1665" fmla="*/ 5162519 h 6867747"/>
              <a:gd name="connsiteX1666" fmla="*/ 5242937 w 10243893"/>
              <a:gd name="connsiteY1666" fmla="*/ 5286109 h 6867747"/>
              <a:gd name="connsiteX1667" fmla="*/ 5242937 w 10243893"/>
              <a:gd name="connsiteY1667" fmla="*/ 5438724 h 6867747"/>
              <a:gd name="connsiteX1668" fmla="*/ 5388175 w 10243893"/>
              <a:gd name="connsiteY1668" fmla="*/ 5485887 h 6867747"/>
              <a:gd name="connsiteX1669" fmla="*/ 5623142 w 10243893"/>
              <a:gd name="connsiteY1669" fmla="*/ 5409580 h 6867747"/>
              <a:gd name="connsiteX1670" fmla="*/ 5478026 w 10243893"/>
              <a:gd name="connsiteY1670" fmla="*/ 5209682 h 6867747"/>
              <a:gd name="connsiteX1671" fmla="*/ 5332789 w 10243893"/>
              <a:gd name="connsiteY1671" fmla="*/ 5162519 h 6867747"/>
              <a:gd name="connsiteX1672" fmla="*/ 3717884 w 10243893"/>
              <a:gd name="connsiteY1672" fmla="*/ 5162519 h 6867747"/>
              <a:gd name="connsiteX1673" fmla="*/ 3628154 w 10243893"/>
              <a:gd name="connsiteY1673" fmla="*/ 5286109 h 6867747"/>
              <a:gd name="connsiteX1674" fmla="*/ 3628154 w 10243893"/>
              <a:gd name="connsiteY1674" fmla="*/ 5438724 h 6867747"/>
              <a:gd name="connsiteX1675" fmla="*/ 3773391 w 10243893"/>
              <a:gd name="connsiteY1675" fmla="*/ 5485887 h 6867747"/>
              <a:gd name="connsiteX1676" fmla="*/ 4008238 w 10243893"/>
              <a:gd name="connsiteY1676" fmla="*/ 5409580 h 6867747"/>
              <a:gd name="connsiteX1677" fmla="*/ 3863122 w 10243893"/>
              <a:gd name="connsiteY1677" fmla="*/ 5209682 h 6867747"/>
              <a:gd name="connsiteX1678" fmla="*/ 2102859 w 10243893"/>
              <a:gd name="connsiteY1678" fmla="*/ 5162277 h 6867747"/>
              <a:gd name="connsiteX1679" fmla="*/ 2013128 w 10243893"/>
              <a:gd name="connsiteY1679" fmla="*/ 5285868 h 6867747"/>
              <a:gd name="connsiteX1680" fmla="*/ 2013128 w 10243893"/>
              <a:gd name="connsiteY1680" fmla="*/ 5438482 h 6867747"/>
              <a:gd name="connsiteX1681" fmla="*/ 2158366 w 10243893"/>
              <a:gd name="connsiteY1681" fmla="*/ 5485645 h 6867747"/>
              <a:gd name="connsiteX1682" fmla="*/ 2393212 w 10243893"/>
              <a:gd name="connsiteY1682" fmla="*/ 5409338 h 6867747"/>
              <a:gd name="connsiteX1683" fmla="*/ 2248096 w 10243893"/>
              <a:gd name="connsiteY1683" fmla="*/ 5209440 h 6867747"/>
              <a:gd name="connsiteX1684" fmla="*/ 487833 w 10243893"/>
              <a:gd name="connsiteY1684" fmla="*/ 5162277 h 6867747"/>
              <a:gd name="connsiteX1685" fmla="*/ 398103 w 10243893"/>
              <a:gd name="connsiteY1685" fmla="*/ 5285868 h 6867747"/>
              <a:gd name="connsiteX1686" fmla="*/ 398103 w 10243893"/>
              <a:gd name="connsiteY1686" fmla="*/ 5438482 h 6867747"/>
              <a:gd name="connsiteX1687" fmla="*/ 543340 w 10243893"/>
              <a:gd name="connsiteY1687" fmla="*/ 5485645 h 6867747"/>
              <a:gd name="connsiteX1688" fmla="*/ 778308 w 10243893"/>
              <a:gd name="connsiteY1688" fmla="*/ 5409338 h 6867747"/>
              <a:gd name="connsiteX1689" fmla="*/ 633192 w 10243893"/>
              <a:gd name="connsiteY1689" fmla="*/ 5209440 h 6867747"/>
              <a:gd name="connsiteX1690" fmla="*/ 487954 w 10243893"/>
              <a:gd name="connsiteY1690" fmla="*/ 5162277 h 6867747"/>
              <a:gd name="connsiteX1691" fmla="*/ 3212274 w 10243893"/>
              <a:gd name="connsiteY1691" fmla="*/ 5162156 h 6867747"/>
              <a:gd name="connsiteX1692" fmla="*/ 3067037 w 10243893"/>
              <a:gd name="connsiteY1692" fmla="*/ 5209319 h 6867747"/>
              <a:gd name="connsiteX1693" fmla="*/ 3067037 w 10243893"/>
              <a:gd name="connsiteY1693" fmla="*/ 5209198 h 6867747"/>
              <a:gd name="connsiteX1694" fmla="*/ 2921799 w 10243893"/>
              <a:gd name="connsiteY1694" fmla="*/ 5409096 h 6867747"/>
              <a:gd name="connsiteX1695" fmla="*/ 3156767 w 10243893"/>
              <a:gd name="connsiteY1695" fmla="*/ 5485403 h 6867747"/>
              <a:gd name="connsiteX1696" fmla="*/ 3302004 w 10243893"/>
              <a:gd name="connsiteY1696" fmla="*/ 5438240 h 6867747"/>
              <a:gd name="connsiteX1697" fmla="*/ 3302004 w 10243893"/>
              <a:gd name="connsiteY1697" fmla="*/ 5285626 h 6867747"/>
              <a:gd name="connsiteX1698" fmla="*/ 1597370 w 10243893"/>
              <a:gd name="connsiteY1698" fmla="*/ 5162156 h 6867747"/>
              <a:gd name="connsiteX1699" fmla="*/ 1452132 w 10243893"/>
              <a:gd name="connsiteY1699" fmla="*/ 5209319 h 6867747"/>
              <a:gd name="connsiteX1700" fmla="*/ 1452132 w 10243893"/>
              <a:gd name="connsiteY1700" fmla="*/ 5209198 h 6867747"/>
              <a:gd name="connsiteX1701" fmla="*/ 1306895 w 10243893"/>
              <a:gd name="connsiteY1701" fmla="*/ 5409096 h 6867747"/>
              <a:gd name="connsiteX1702" fmla="*/ 1541863 w 10243893"/>
              <a:gd name="connsiteY1702" fmla="*/ 5485403 h 6867747"/>
              <a:gd name="connsiteX1703" fmla="*/ 1687100 w 10243893"/>
              <a:gd name="connsiteY1703" fmla="*/ 5438240 h 6867747"/>
              <a:gd name="connsiteX1704" fmla="*/ 1687100 w 10243893"/>
              <a:gd name="connsiteY1704" fmla="*/ 5285626 h 6867747"/>
              <a:gd name="connsiteX1705" fmla="*/ 9672617 w 10243893"/>
              <a:gd name="connsiteY1705" fmla="*/ 5162035 h 6867747"/>
              <a:gd name="connsiteX1706" fmla="*/ 9527380 w 10243893"/>
              <a:gd name="connsiteY1706" fmla="*/ 5209198 h 6867747"/>
              <a:gd name="connsiteX1707" fmla="*/ 9527380 w 10243893"/>
              <a:gd name="connsiteY1707" fmla="*/ 5209077 h 6867747"/>
              <a:gd name="connsiteX1708" fmla="*/ 9382143 w 10243893"/>
              <a:gd name="connsiteY1708" fmla="*/ 5408975 h 6867747"/>
              <a:gd name="connsiteX1709" fmla="*/ 9617110 w 10243893"/>
              <a:gd name="connsiteY1709" fmla="*/ 5485282 h 6867747"/>
              <a:gd name="connsiteX1710" fmla="*/ 9762348 w 10243893"/>
              <a:gd name="connsiteY1710" fmla="*/ 5438119 h 6867747"/>
              <a:gd name="connsiteX1711" fmla="*/ 9762348 w 10243893"/>
              <a:gd name="connsiteY1711" fmla="*/ 5285505 h 6867747"/>
              <a:gd name="connsiteX1712" fmla="*/ 8057713 w 10243893"/>
              <a:gd name="connsiteY1712" fmla="*/ 5162035 h 6867747"/>
              <a:gd name="connsiteX1713" fmla="*/ 7912475 w 10243893"/>
              <a:gd name="connsiteY1713" fmla="*/ 5209198 h 6867747"/>
              <a:gd name="connsiteX1714" fmla="*/ 7912475 w 10243893"/>
              <a:gd name="connsiteY1714" fmla="*/ 5209077 h 6867747"/>
              <a:gd name="connsiteX1715" fmla="*/ 7767238 w 10243893"/>
              <a:gd name="connsiteY1715" fmla="*/ 5408975 h 6867747"/>
              <a:gd name="connsiteX1716" fmla="*/ 8002206 w 10243893"/>
              <a:gd name="connsiteY1716" fmla="*/ 5485282 h 6867747"/>
              <a:gd name="connsiteX1717" fmla="*/ 8147443 w 10243893"/>
              <a:gd name="connsiteY1717" fmla="*/ 5438119 h 6867747"/>
              <a:gd name="connsiteX1718" fmla="*/ 8147443 w 10243893"/>
              <a:gd name="connsiteY1718" fmla="*/ 5285505 h 6867747"/>
              <a:gd name="connsiteX1719" fmla="*/ 6443050 w 10243893"/>
              <a:gd name="connsiteY1719" fmla="*/ 5162035 h 6867747"/>
              <a:gd name="connsiteX1720" fmla="*/ 6297813 w 10243893"/>
              <a:gd name="connsiteY1720" fmla="*/ 5209198 h 6867747"/>
              <a:gd name="connsiteX1721" fmla="*/ 6297813 w 10243893"/>
              <a:gd name="connsiteY1721" fmla="*/ 5209077 h 6867747"/>
              <a:gd name="connsiteX1722" fmla="*/ 6152576 w 10243893"/>
              <a:gd name="connsiteY1722" fmla="*/ 5408975 h 6867747"/>
              <a:gd name="connsiteX1723" fmla="*/ 6387544 w 10243893"/>
              <a:gd name="connsiteY1723" fmla="*/ 5485282 h 6867747"/>
              <a:gd name="connsiteX1724" fmla="*/ 6532781 w 10243893"/>
              <a:gd name="connsiteY1724" fmla="*/ 5438119 h 6867747"/>
              <a:gd name="connsiteX1725" fmla="*/ 6532781 w 10243893"/>
              <a:gd name="connsiteY1725" fmla="*/ 5285505 h 6867747"/>
              <a:gd name="connsiteX1726" fmla="*/ 4827904 w 10243893"/>
              <a:gd name="connsiteY1726" fmla="*/ 5162035 h 6867747"/>
              <a:gd name="connsiteX1727" fmla="*/ 4682667 w 10243893"/>
              <a:gd name="connsiteY1727" fmla="*/ 5209198 h 6867747"/>
              <a:gd name="connsiteX1728" fmla="*/ 4682667 w 10243893"/>
              <a:gd name="connsiteY1728" fmla="*/ 5209077 h 6867747"/>
              <a:gd name="connsiteX1729" fmla="*/ 4537429 w 10243893"/>
              <a:gd name="connsiteY1729" fmla="*/ 5408975 h 6867747"/>
              <a:gd name="connsiteX1730" fmla="*/ 4772397 w 10243893"/>
              <a:gd name="connsiteY1730" fmla="*/ 5485282 h 6867747"/>
              <a:gd name="connsiteX1731" fmla="*/ 4917634 w 10243893"/>
              <a:gd name="connsiteY1731" fmla="*/ 5438119 h 6867747"/>
              <a:gd name="connsiteX1732" fmla="*/ 4917634 w 10243893"/>
              <a:gd name="connsiteY1732" fmla="*/ 5285505 h 6867747"/>
              <a:gd name="connsiteX1733" fmla="*/ 9925966 w 10243893"/>
              <a:gd name="connsiteY1733" fmla="*/ 5080528 h 6867747"/>
              <a:gd name="connsiteX1734" fmla="*/ 9925966 w 10243893"/>
              <a:gd name="connsiteY1734" fmla="*/ 5080649 h 6867747"/>
              <a:gd name="connsiteX1735" fmla="*/ 9780729 w 10243893"/>
              <a:gd name="connsiteY1735" fmla="*/ 5127812 h 6867747"/>
              <a:gd name="connsiteX1736" fmla="*/ 9780729 w 10243893"/>
              <a:gd name="connsiteY1736" fmla="*/ 5280426 h 6867747"/>
              <a:gd name="connsiteX1737" fmla="*/ 9925966 w 10243893"/>
              <a:gd name="connsiteY1737" fmla="*/ 5480082 h 6867747"/>
              <a:gd name="connsiteX1738" fmla="*/ 10071204 w 10243893"/>
              <a:gd name="connsiteY1738" fmla="*/ 5280426 h 6867747"/>
              <a:gd name="connsiteX1739" fmla="*/ 10071204 w 10243893"/>
              <a:gd name="connsiteY1739" fmla="*/ 5280305 h 6867747"/>
              <a:gd name="connsiteX1740" fmla="*/ 10071204 w 10243893"/>
              <a:gd name="connsiteY1740" fmla="*/ 5127812 h 6867747"/>
              <a:gd name="connsiteX1741" fmla="*/ 8310578 w 10243893"/>
              <a:gd name="connsiteY1741" fmla="*/ 5080528 h 6867747"/>
              <a:gd name="connsiteX1742" fmla="*/ 8310578 w 10243893"/>
              <a:gd name="connsiteY1742" fmla="*/ 5080649 h 6867747"/>
              <a:gd name="connsiteX1743" fmla="*/ 8165341 w 10243893"/>
              <a:gd name="connsiteY1743" fmla="*/ 5127812 h 6867747"/>
              <a:gd name="connsiteX1744" fmla="*/ 8165341 w 10243893"/>
              <a:gd name="connsiteY1744" fmla="*/ 5280426 h 6867747"/>
              <a:gd name="connsiteX1745" fmla="*/ 8310578 w 10243893"/>
              <a:gd name="connsiteY1745" fmla="*/ 5480082 h 6867747"/>
              <a:gd name="connsiteX1746" fmla="*/ 8455815 w 10243893"/>
              <a:gd name="connsiteY1746" fmla="*/ 5280426 h 6867747"/>
              <a:gd name="connsiteX1747" fmla="*/ 8455815 w 10243893"/>
              <a:gd name="connsiteY1747" fmla="*/ 5280305 h 6867747"/>
              <a:gd name="connsiteX1748" fmla="*/ 8455815 w 10243893"/>
              <a:gd name="connsiteY1748" fmla="*/ 5127812 h 6867747"/>
              <a:gd name="connsiteX1749" fmla="*/ 6695916 w 10243893"/>
              <a:gd name="connsiteY1749" fmla="*/ 5080528 h 6867747"/>
              <a:gd name="connsiteX1750" fmla="*/ 6695916 w 10243893"/>
              <a:gd name="connsiteY1750" fmla="*/ 5080649 h 6867747"/>
              <a:gd name="connsiteX1751" fmla="*/ 6550679 w 10243893"/>
              <a:gd name="connsiteY1751" fmla="*/ 5127812 h 6867747"/>
              <a:gd name="connsiteX1752" fmla="*/ 6550679 w 10243893"/>
              <a:gd name="connsiteY1752" fmla="*/ 5280426 h 6867747"/>
              <a:gd name="connsiteX1753" fmla="*/ 6695916 w 10243893"/>
              <a:gd name="connsiteY1753" fmla="*/ 5480082 h 6867747"/>
              <a:gd name="connsiteX1754" fmla="*/ 6841154 w 10243893"/>
              <a:gd name="connsiteY1754" fmla="*/ 5280426 h 6867747"/>
              <a:gd name="connsiteX1755" fmla="*/ 6841154 w 10243893"/>
              <a:gd name="connsiteY1755" fmla="*/ 5280305 h 6867747"/>
              <a:gd name="connsiteX1756" fmla="*/ 6841154 w 10243893"/>
              <a:gd name="connsiteY1756" fmla="*/ 5127812 h 6867747"/>
              <a:gd name="connsiteX1757" fmla="*/ 5079560 w 10243893"/>
              <a:gd name="connsiteY1757" fmla="*/ 5080407 h 6867747"/>
              <a:gd name="connsiteX1758" fmla="*/ 5079560 w 10243893"/>
              <a:gd name="connsiteY1758" fmla="*/ 5080528 h 6867747"/>
              <a:gd name="connsiteX1759" fmla="*/ 4934323 w 10243893"/>
              <a:gd name="connsiteY1759" fmla="*/ 5127691 h 6867747"/>
              <a:gd name="connsiteX1760" fmla="*/ 4934323 w 10243893"/>
              <a:gd name="connsiteY1760" fmla="*/ 5280305 h 6867747"/>
              <a:gd name="connsiteX1761" fmla="*/ 5079560 w 10243893"/>
              <a:gd name="connsiteY1761" fmla="*/ 5479961 h 6867747"/>
              <a:gd name="connsiteX1762" fmla="*/ 5224798 w 10243893"/>
              <a:gd name="connsiteY1762" fmla="*/ 5280305 h 6867747"/>
              <a:gd name="connsiteX1763" fmla="*/ 5224798 w 10243893"/>
              <a:gd name="connsiteY1763" fmla="*/ 5280184 h 6867747"/>
              <a:gd name="connsiteX1764" fmla="*/ 5224798 w 10243893"/>
              <a:gd name="connsiteY1764" fmla="*/ 5127691 h 6867747"/>
              <a:gd name="connsiteX1765" fmla="*/ 3464656 w 10243893"/>
              <a:gd name="connsiteY1765" fmla="*/ 5080407 h 6867747"/>
              <a:gd name="connsiteX1766" fmla="*/ 3464656 w 10243893"/>
              <a:gd name="connsiteY1766" fmla="*/ 5080528 h 6867747"/>
              <a:gd name="connsiteX1767" fmla="*/ 3319418 w 10243893"/>
              <a:gd name="connsiteY1767" fmla="*/ 5127691 h 6867747"/>
              <a:gd name="connsiteX1768" fmla="*/ 3319418 w 10243893"/>
              <a:gd name="connsiteY1768" fmla="*/ 5280305 h 6867747"/>
              <a:gd name="connsiteX1769" fmla="*/ 3464656 w 10243893"/>
              <a:gd name="connsiteY1769" fmla="*/ 5479961 h 6867747"/>
              <a:gd name="connsiteX1770" fmla="*/ 3609893 w 10243893"/>
              <a:gd name="connsiteY1770" fmla="*/ 5280305 h 6867747"/>
              <a:gd name="connsiteX1771" fmla="*/ 3609893 w 10243893"/>
              <a:gd name="connsiteY1771" fmla="*/ 5280184 h 6867747"/>
              <a:gd name="connsiteX1772" fmla="*/ 3609893 w 10243893"/>
              <a:gd name="connsiteY1772" fmla="*/ 5127691 h 6867747"/>
              <a:gd name="connsiteX1773" fmla="*/ 1849751 w 10243893"/>
              <a:gd name="connsiteY1773" fmla="*/ 5080407 h 6867747"/>
              <a:gd name="connsiteX1774" fmla="*/ 1849751 w 10243893"/>
              <a:gd name="connsiteY1774" fmla="*/ 5080528 h 6867747"/>
              <a:gd name="connsiteX1775" fmla="*/ 1704514 w 10243893"/>
              <a:gd name="connsiteY1775" fmla="*/ 5127691 h 6867747"/>
              <a:gd name="connsiteX1776" fmla="*/ 1704514 w 10243893"/>
              <a:gd name="connsiteY1776" fmla="*/ 5280305 h 6867747"/>
              <a:gd name="connsiteX1777" fmla="*/ 1849751 w 10243893"/>
              <a:gd name="connsiteY1777" fmla="*/ 5479961 h 6867747"/>
              <a:gd name="connsiteX1778" fmla="*/ 1994989 w 10243893"/>
              <a:gd name="connsiteY1778" fmla="*/ 5280305 h 6867747"/>
              <a:gd name="connsiteX1779" fmla="*/ 1994989 w 10243893"/>
              <a:gd name="connsiteY1779" fmla="*/ 5280184 h 6867747"/>
              <a:gd name="connsiteX1780" fmla="*/ 1994989 w 10243893"/>
              <a:gd name="connsiteY1780" fmla="*/ 5127691 h 6867747"/>
              <a:gd name="connsiteX1781" fmla="*/ 234847 w 10243893"/>
              <a:gd name="connsiteY1781" fmla="*/ 5080407 h 6867747"/>
              <a:gd name="connsiteX1782" fmla="*/ 234847 w 10243893"/>
              <a:gd name="connsiteY1782" fmla="*/ 5080528 h 6867747"/>
              <a:gd name="connsiteX1783" fmla="*/ 89609 w 10243893"/>
              <a:gd name="connsiteY1783" fmla="*/ 5127691 h 6867747"/>
              <a:gd name="connsiteX1784" fmla="*/ 89609 w 10243893"/>
              <a:gd name="connsiteY1784" fmla="*/ 5280305 h 6867747"/>
              <a:gd name="connsiteX1785" fmla="*/ 234847 w 10243893"/>
              <a:gd name="connsiteY1785" fmla="*/ 5479961 h 6867747"/>
              <a:gd name="connsiteX1786" fmla="*/ 380084 w 10243893"/>
              <a:gd name="connsiteY1786" fmla="*/ 5280305 h 6867747"/>
              <a:gd name="connsiteX1787" fmla="*/ 380084 w 10243893"/>
              <a:gd name="connsiteY1787" fmla="*/ 5280184 h 6867747"/>
              <a:gd name="connsiteX1788" fmla="*/ 380084 w 10243893"/>
              <a:gd name="connsiteY1788" fmla="*/ 5127691 h 6867747"/>
              <a:gd name="connsiteX1789" fmla="*/ 9263026 w 10243893"/>
              <a:gd name="connsiteY1789" fmla="*/ 5048240 h 6867747"/>
              <a:gd name="connsiteX1790" fmla="*/ 9263026 w 10243893"/>
              <a:gd name="connsiteY1790" fmla="*/ 5048407 h 6867747"/>
              <a:gd name="connsiteX1791" fmla="*/ 9129035 w 10243893"/>
              <a:gd name="connsiteY1791" fmla="*/ 5232779 h 6867747"/>
              <a:gd name="connsiteX1792" fmla="*/ 9180189 w 10243893"/>
              <a:gd name="connsiteY1792" fmla="*/ 5303282 h 6867747"/>
              <a:gd name="connsiteX1793" fmla="*/ 9263026 w 10243893"/>
              <a:gd name="connsiteY1793" fmla="*/ 5276314 h 6867747"/>
              <a:gd name="connsiteX1794" fmla="*/ 9263026 w 10243893"/>
              <a:gd name="connsiteY1794" fmla="*/ 5048407 h 6867747"/>
              <a:gd name="connsiteX1795" fmla="*/ 9263147 w 10243893"/>
              <a:gd name="connsiteY1795" fmla="*/ 5048240 h 6867747"/>
              <a:gd name="connsiteX1796" fmla="*/ 7647880 w 10243893"/>
              <a:gd name="connsiteY1796" fmla="*/ 5048240 h 6867747"/>
              <a:gd name="connsiteX1797" fmla="*/ 7647880 w 10243893"/>
              <a:gd name="connsiteY1797" fmla="*/ 5048407 h 6867747"/>
              <a:gd name="connsiteX1798" fmla="*/ 7513889 w 10243893"/>
              <a:gd name="connsiteY1798" fmla="*/ 5232779 h 6867747"/>
              <a:gd name="connsiteX1799" fmla="*/ 7565043 w 10243893"/>
              <a:gd name="connsiteY1799" fmla="*/ 5303282 h 6867747"/>
              <a:gd name="connsiteX1800" fmla="*/ 7647880 w 10243893"/>
              <a:gd name="connsiteY1800" fmla="*/ 5276314 h 6867747"/>
              <a:gd name="connsiteX1801" fmla="*/ 7647880 w 10243893"/>
              <a:gd name="connsiteY1801" fmla="*/ 5048407 h 6867747"/>
              <a:gd name="connsiteX1802" fmla="*/ 7648001 w 10243893"/>
              <a:gd name="connsiteY1802" fmla="*/ 5048240 h 6867747"/>
              <a:gd name="connsiteX1803" fmla="*/ 6033217 w 10243893"/>
              <a:gd name="connsiteY1803" fmla="*/ 5048240 h 6867747"/>
              <a:gd name="connsiteX1804" fmla="*/ 6033217 w 10243893"/>
              <a:gd name="connsiteY1804" fmla="*/ 5048407 h 6867747"/>
              <a:gd name="connsiteX1805" fmla="*/ 5899227 w 10243893"/>
              <a:gd name="connsiteY1805" fmla="*/ 5232779 h 6867747"/>
              <a:gd name="connsiteX1806" fmla="*/ 5950380 w 10243893"/>
              <a:gd name="connsiteY1806" fmla="*/ 5303282 h 6867747"/>
              <a:gd name="connsiteX1807" fmla="*/ 6033217 w 10243893"/>
              <a:gd name="connsiteY1807" fmla="*/ 5276314 h 6867747"/>
              <a:gd name="connsiteX1808" fmla="*/ 6033217 w 10243893"/>
              <a:gd name="connsiteY1808" fmla="*/ 5048407 h 6867747"/>
              <a:gd name="connsiteX1809" fmla="*/ 6033338 w 10243893"/>
              <a:gd name="connsiteY1809" fmla="*/ 5048240 h 6867747"/>
              <a:gd name="connsiteX1810" fmla="*/ 4418313 w 10243893"/>
              <a:gd name="connsiteY1810" fmla="*/ 5048240 h 6867747"/>
              <a:gd name="connsiteX1811" fmla="*/ 4418313 w 10243893"/>
              <a:gd name="connsiteY1811" fmla="*/ 5048407 h 6867747"/>
              <a:gd name="connsiteX1812" fmla="*/ 4284322 w 10243893"/>
              <a:gd name="connsiteY1812" fmla="*/ 5232779 h 6867747"/>
              <a:gd name="connsiteX1813" fmla="*/ 4335476 w 10243893"/>
              <a:gd name="connsiteY1813" fmla="*/ 5303282 h 6867747"/>
              <a:gd name="connsiteX1814" fmla="*/ 4418313 w 10243893"/>
              <a:gd name="connsiteY1814" fmla="*/ 5276314 h 6867747"/>
              <a:gd name="connsiteX1815" fmla="*/ 4418313 w 10243893"/>
              <a:gd name="connsiteY1815" fmla="*/ 5048407 h 6867747"/>
              <a:gd name="connsiteX1816" fmla="*/ 4418434 w 10243893"/>
              <a:gd name="connsiteY1816" fmla="*/ 5048240 h 6867747"/>
              <a:gd name="connsiteX1817" fmla="*/ 1187657 w 10243893"/>
              <a:gd name="connsiteY1817" fmla="*/ 5048240 h 6867747"/>
              <a:gd name="connsiteX1818" fmla="*/ 1187657 w 10243893"/>
              <a:gd name="connsiteY1818" fmla="*/ 5048407 h 6867747"/>
              <a:gd name="connsiteX1819" fmla="*/ 1053667 w 10243893"/>
              <a:gd name="connsiteY1819" fmla="*/ 5232779 h 6867747"/>
              <a:gd name="connsiteX1820" fmla="*/ 1104820 w 10243893"/>
              <a:gd name="connsiteY1820" fmla="*/ 5303282 h 6867747"/>
              <a:gd name="connsiteX1821" fmla="*/ 1187657 w 10243893"/>
              <a:gd name="connsiteY1821" fmla="*/ 5276314 h 6867747"/>
              <a:gd name="connsiteX1822" fmla="*/ 1187657 w 10243893"/>
              <a:gd name="connsiteY1822" fmla="*/ 5048407 h 6867747"/>
              <a:gd name="connsiteX1823" fmla="*/ 1187778 w 10243893"/>
              <a:gd name="connsiteY1823" fmla="*/ 5048240 h 6867747"/>
              <a:gd name="connsiteX1824" fmla="*/ 8972430 w 10243893"/>
              <a:gd name="connsiteY1824" fmla="*/ 5047998 h 6867747"/>
              <a:gd name="connsiteX1825" fmla="*/ 8972430 w 10243893"/>
              <a:gd name="connsiteY1825" fmla="*/ 5276072 h 6867747"/>
              <a:gd name="connsiteX1826" fmla="*/ 9055267 w 10243893"/>
              <a:gd name="connsiteY1826" fmla="*/ 5303040 h 6867747"/>
              <a:gd name="connsiteX1827" fmla="*/ 9106421 w 10243893"/>
              <a:gd name="connsiteY1827" fmla="*/ 5232537 h 6867747"/>
              <a:gd name="connsiteX1828" fmla="*/ 9106542 w 10243893"/>
              <a:gd name="connsiteY1828" fmla="*/ 5232537 h 6867747"/>
              <a:gd name="connsiteX1829" fmla="*/ 7357526 w 10243893"/>
              <a:gd name="connsiteY1829" fmla="*/ 5047998 h 6867747"/>
              <a:gd name="connsiteX1830" fmla="*/ 7357526 w 10243893"/>
              <a:gd name="connsiteY1830" fmla="*/ 5276072 h 6867747"/>
              <a:gd name="connsiteX1831" fmla="*/ 7440364 w 10243893"/>
              <a:gd name="connsiteY1831" fmla="*/ 5303040 h 6867747"/>
              <a:gd name="connsiteX1832" fmla="*/ 7491517 w 10243893"/>
              <a:gd name="connsiteY1832" fmla="*/ 5232537 h 6867747"/>
              <a:gd name="connsiteX1833" fmla="*/ 7491638 w 10243893"/>
              <a:gd name="connsiteY1833" fmla="*/ 5232537 h 6867747"/>
              <a:gd name="connsiteX1834" fmla="*/ 5742622 w 10243893"/>
              <a:gd name="connsiteY1834" fmla="*/ 5047998 h 6867747"/>
              <a:gd name="connsiteX1835" fmla="*/ 5742622 w 10243893"/>
              <a:gd name="connsiteY1835" fmla="*/ 5276072 h 6867747"/>
              <a:gd name="connsiteX1836" fmla="*/ 5825459 w 10243893"/>
              <a:gd name="connsiteY1836" fmla="*/ 5303040 h 6867747"/>
              <a:gd name="connsiteX1837" fmla="*/ 5876613 w 10243893"/>
              <a:gd name="connsiteY1837" fmla="*/ 5232537 h 6867747"/>
              <a:gd name="connsiteX1838" fmla="*/ 5876733 w 10243893"/>
              <a:gd name="connsiteY1838" fmla="*/ 5232537 h 6867747"/>
              <a:gd name="connsiteX1839" fmla="*/ 4127717 w 10243893"/>
              <a:gd name="connsiteY1839" fmla="*/ 5047998 h 6867747"/>
              <a:gd name="connsiteX1840" fmla="*/ 4127717 w 10243893"/>
              <a:gd name="connsiteY1840" fmla="*/ 5276072 h 6867747"/>
              <a:gd name="connsiteX1841" fmla="*/ 4210554 w 10243893"/>
              <a:gd name="connsiteY1841" fmla="*/ 5303040 h 6867747"/>
              <a:gd name="connsiteX1842" fmla="*/ 4261708 w 10243893"/>
              <a:gd name="connsiteY1842" fmla="*/ 5232537 h 6867747"/>
              <a:gd name="connsiteX1843" fmla="*/ 4261829 w 10243893"/>
              <a:gd name="connsiteY1843" fmla="*/ 5232537 h 6867747"/>
              <a:gd name="connsiteX1844" fmla="*/ 2803046 w 10243893"/>
              <a:gd name="connsiteY1844" fmla="*/ 5047998 h 6867747"/>
              <a:gd name="connsiteX1845" fmla="*/ 2803046 w 10243893"/>
              <a:gd name="connsiteY1845" fmla="*/ 5048165 h 6867747"/>
              <a:gd name="connsiteX1846" fmla="*/ 2669055 w 10243893"/>
              <a:gd name="connsiteY1846" fmla="*/ 5232537 h 6867747"/>
              <a:gd name="connsiteX1847" fmla="*/ 2720208 w 10243893"/>
              <a:gd name="connsiteY1847" fmla="*/ 5303040 h 6867747"/>
              <a:gd name="connsiteX1848" fmla="*/ 2803046 w 10243893"/>
              <a:gd name="connsiteY1848" fmla="*/ 5276072 h 6867747"/>
              <a:gd name="connsiteX1849" fmla="*/ 2803046 w 10243893"/>
              <a:gd name="connsiteY1849" fmla="*/ 5048165 h 6867747"/>
              <a:gd name="connsiteX1850" fmla="*/ 2803167 w 10243893"/>
              <a:gd name="connsiteY1850" fmla="*/ 5047998 h 6867747"/>
              <a:gd name="connsiteX1851" fmla="*/ 897303 w 10243893"/>
              <a:gd name="connsiteY1851" fmla="*/ 5047998 h 6867747"/>
              <a:gd name="connsiteX1852" fmla="*/ 897303 w 10243893"/>
              <a:gd name="connsiteY1852" fmla="*/ 5276072 h 6867747"/>
              <a:gd name="connsiteX1853" fmla="*/ 980141 w 10243893"/>
              <a:gd name="connsiteY1853" fmla="*/ 5303040 h 6867747"/>
              <a:gd name="connsiteX1854" fmla="*/ 1031294 w 10243893"/>
              <a:gd name="connsiteY1854" fmla="*/ 5232537 h 6867747"/>
              <a:gd name="connsiteX1855" fmla="*/ 1031415 w 10243893"/>
              <a:gd name="connsiteY1855" fmla="*/ 5232537 h 6867747"/>
              <a:gd name="connsiteX1856" fmla="*/ 2512692 w 10243893"/>
              <a:gd name="connsiteY1856" fmla="*/ 5047756 h 6867747"/>
              <a:gd name="connsiteX1857" fmla="*/ 2512692 w 10243893"/>
              <a:gd name="connsiteY1857" fmla="*/ 5275831 h 6867747"/>
              <a:gd name="connsiteX1858" fmla="*/ 2595529 w 10243893"/>
              <a:gd name="connsiteY1858" fmla="*/ 5302798 h 6867747"/>
              <a:gd name="connsiteX1859" fmla="*/ 2646683 w 10243893"/>
              <a:gd name="connsiteY1859" fmla="*/ 5232296 h 6867747"/>
              <a:gd name="connsiteX1860" fmla="*/ 2646804 w 10243893"/>
              <a:gd name="connsiteY1860" fmla="*/ 5232296 h 6867747"/>
              <a:gd name="connsiteX1861" fmla="*/ 10242441 w 10243893"/>
              <a:gd name="connsiteY1861" fmla="*/ 5042072 h 6867747"/>
              <a:gd name="connsiteX1862" fmla="*/ 10242441 w 10243893"/>
              <a:gd name="connsiteY1862" fmla="*/ 5099151 h 6867747"/>
              <a:gd name="connsiteX1863" fmla="*/ 10221641 w 10243893"/>
              <a:gd name="connsiteY1863" fmla="*/ 5070612 h 6867747"/>
              <a:gd name="connsiteX1864" fmla="*/ 8864319 w 10243893"/>
              <a:gd name="connsiteY1864" fmla="*/ 4899858 h 6867747"/>
              <a:gd name="connsiteX1865" fmla="*/ 8719202 w 10243893"/>
              <a:gd name="connsiteY1865" fmla="*/ 4947142 h 6867747"/>
              <a:gd name="connsiteX1866" fmla="*/ 8629472 w 10243893"/>
              <a:gd name="connsiteY1866" fmla="*/ 5070491 h 6867747"/>
              <a:gd name="connsiteX1867" fmla="*/ 8719202 w 10243893"/>
              <a:gd name="connsiteY1867" fmla="*/ 5194082 h 6867747"/>
              <a:gd name="connsiteX1868" fmla="*/ 8954049 w 10243893"/>
              <a:gd name="connsiteY1868" fmla="*/ 5270389 h 6867747"/>
              <a:gd name="connsiteX1869" fmla="*/ 8954049 w 10243893"/>
              <a:gd name="connsiteY1869" fmla="*/ 5023328 h 6867747"/>
              <a:gd name="connsiteX1870" fmla="*/ 7249414 w 10243893"/>
              <a:gd name="connsiteY1870" fmla="*/ 4899858 h 6867747"/>
              <a:gd name="connsiteX1871" fmla="*/ 7104297 w 10243893"/>
              <a:gd name="connsiteY1871" fmla="*/ 4947142 h 6867747"/>
              <a:gd name="connsiteX1872" fmla="*/ 7104177 w 10243893"/>
              <a:gd name="connsiteY1872" fmla="*/ 4947142 h 6867747"/>
              <a:gd name="connsiteX1873" fmla="*/ 7014567 w 10243893"/>
              <a:gd name="connsiteY1873" fmla="*/ 5070491 h 6867747"/>
              <a:gd name="connsiteX1874" fmla="*/ 7104297 w 10243893"/>
              <a:gd name="connsiteY1874" fmla="*/ 5194082 h 6867747"/>
              <a:gd name="connsiteX1875" fmla="*/ 7339145 w 10243893"/>
              <a:gd name="connsiteY1875" fmla="*/ 5270389 h 6867747"/>
              <a:gd name="connsiteX1876" fmla="*/ 7339145 w 10243893"/>
              <a:gd name="connsiteY1876" fmla="*/ 5023328 h 6867747"/>
              <a:gd name="connsiteX1877" fmla="*/ 5634510 w 10243893"/>
              <a:gd name="connsiteY1877" fmla="*/ 4899858 h 6867747"/>
              <a:gd name="connsiteX1878" fmla="*/ 5489393 w 10243893"/>
              <a:gd name="connsiteY1878" fmla="*/ 4947142 h 6867747"/>
              <a:gd name="connsiteX1879" fmla="*/ 5399663 w 10243893"/>
              <a:gd name="connsiteY1879" fmla="*/ 5070491 h 6867747"/>
              <a:gd name="connsiteX1880" fmla="*/ 5489393 w 10243893"/>
              <a:gd name="connsiteY1880" fmla="*/ 5194082 h 6867747"/>
              <a:gd name="connsiteX1881" fmla="*/ 5724240 w 10243893"/>
              <a:gd name="connsiteY1881" fmla="*/ 5270389 h 6867747"/>
              <a:gd name="connsiteX1882" fmla="*/ 5724240 w 10243893"/>
              <a:gd name="connsiteY1882" fmla="*/ 5023328 h 6867747"/>
              <a:gd name="connsiteX1883" fmla="*/ 4019606 w 10243893"/>
              <a:gd name="connsiteY1883" fmla="*/ 4899858 h 6867747"/>
              <a:gd name="connsiteX1884" fmla="*/ 3874489 w 10243893"/>
              <a:gd name="connsiteY1884" fmla="*/ 4947142 h 6867747"/>
              <a:gd name="connsiteX1885" fmla="*/ 3784759 w 10243893"/>
              <a:gd name="connsiteY1885" fmla="*/ 5070491 h 6867747"/>
              <a:gd name="connsiteX1886" fmla="*/ 3874489 w 10243893"/>
              <a:gd name="connsiteY1886" fmla="*/ 5194082 h 6867747"/>
              <a:gd name="connsiteX1887" fmla="*/ 4109336 w 10243893"/>
              <a:gd name="connsiteY1887" fmla="*/ 5270389 h 6867747"/>
              <a:gd name="connsiteX1888" fmla="*/ 4109336 w 10243893"/>
              <a:gd name="connsiteY1888" fmla="*/ 5023328 h 6867747"/>
              <a:gd name="connsiteX1889" fmla="*/ 2910311 w 10243893"/>
              <a:gd name="connsiteY1889" fmla="*/ 4899858 h 6867747"/>
              <a:gd name="connsiteX1890" fmla="*/ 2820581 w 10243893"/>
              <a:gd name="connsiteY1890" fmla="*/ 5023328 h 6867747"/>
              <a:gd name="connsiteX1891" fmla="*/ 2820581 w 10243893"/>
              <a:gd name="connsiteY1891" fmla="*/ 5270389 h 6867747"/>
              <a:gd name="connsiteX1892" fmla="*/ 3055427 w 10243893"/>
              <a:gd name="connsiteY1892" fmla="*/ 5194082 h 6867747"/>
              <a:gd name="connsiteX1893" fmla="*/ 3145158 w 10243893"/>
              <a:gd name="connsiteY1893" fmla="*/ 5070491 h 6867747"/>
              <a:gd name="connsiteX1894" fmla="*/ 3055427 w 10243893"/>
              <a:gd name="connsiteY1894" fmla="*/ 4947142 h 6867747"/>
              <a:gd name="connsiteX1895" fmla="*/ 2910311 w 10243893"/>
              <a:gd name="connsiteY1895" fmla="*/ 4899979 h 6867747"/>
              <a:gd name="connsiteX1896" fmla="*/ 1295285 w 10243893"/>
              <a:gd name="connsiteY1896" fmla="*/ 4899858 h 6867747"/>
              <a:gd name="connsiteX1897" fmla="*/ 1205555 w 10243893"/>
              <a:gd name="connsiteY1897" fmla="*/ 5023328 h 6867747"/>
              <a:gd name="connsiteX1898" fmla="*/ 1205555 w 10243893"/>
              <a:gd name="connsiteY1898" fmla="*/ 5270389 h 6867747"/>
              <a:gd name="connsiteX1899" fmla="*/ 1440523 w 10243893"/>
              <a:gd name="connsiteY1899" fmla="*/ 5194082 h 6867747"/>
              <a:gd name="connsiteX1900" fmla="*/ 1530253 w 10243893"/>
              <a:gd name="connsiteY1900" fmla="*/ 5070491 h 6867747"/>
              <a:gd name="connsiteX1901" fmla="*/ 1440523 w 10243893"/>
              <a:gd name="connsiteY1901" fmla="*/ 4947142 h 6867747"/>
              <a:gd name="connsiteX1902" fmla="*/ 1295406 w 10243893"/>
              <a:gd name="connsiteY1902" fmla="*/ 4899979 h 6867747"/>
              <a:gd name="connsiteX1903" fmla="*/ 9370654 w 10243893"/>
              <a:gd name="connsiteY1903" fmla="*/ 4899737 h 6867747"/>
              <a:gd name="connsiteX1904" fmla="*/ 9280924 w 10243893"/>
              <a:gd name="connsiteY1904" fmla="*/ 5023207 h 6867747"/>
              <a:gd name="connsiteX1905" fmla="*/ 9280924 w 10243893"/>
              <a:gd name="connsiteY1905" fmla="*/ 5270268 h 6867747"/>
              <a:gd name="connsiteX1906" fmla="*/ 9515771 w 10243893"/>
              <a:gd name="connsiteY1906" fmla="*/ 5193961 h 6867747"/>
              <a:gd name="connsiteX1907" fmla="*/ 9605501 w 10243893"/>
              <a:gd name="connsiteY1907" fmla="*/ 5070370 h 6867747"/>
              <a:gd name="connsiteX1908" fmla="*/ 9515771 w 10243893"/>
              <a:gd name="connsiteY1908" fmla="*/ 4947021 h 6867747"/>
              <a:gd name="connsiteX1909" fmla="*/ 9370654 w 10243893"/>
              <a:gd name="connsiteY1909" fmla="*/ 4899858 h 6867747"/>
              <a:gd name="connsiteX1910" fmla="*/ 7755750 w 10243893"/>
              <a:gd name="connsiteY1910" fmla="*/ 4899737 h 6867747"/>
              <a:gd name="connsiteX1911" fmla="*/ 7666019 w 10243893"/>
              <a:gd name="connsiteY1911" fmla="*/ 5023207 h 6867747"/>
              <a:gd name="connsiteX1912" fmla="*/ 7666019 w 10243893"/>
              <a:gd name="connsiteY1912" fmla="*/ 5270268 h 6867747"/>
              <a:gd name="connsiteX1913" fmla="*/ 7900867 w 10243893"/>
              <a:gd name="connsiteY1913" fmla="*/ 5193961 h 6867747"/>
              <a:gd name="connsiteX1914" fmla="*/ 7990597 w 10243893"/>
              <a:gd name="connsiteY1914" fmla="*/ 5070370 h 6867747"/>
              <a:gd name="connsiteX1915" fmla="*/ 7900867 w 10243893"/>
              <a:gd name="connsiteY1915" fmla="*/ 4947021 h 6867747"/>
              <a:gd name="connsiteX1916" fmla="*/ 7755750 w 10243893"/>
              <a:gd name="connsiteY1916" fmla="*/ 4899858 h 6867747"/>
              <a:gd name="connsiteX1917" fmla="*/ 6140966 w 10243893"/>
              <a:gd name="connsiteY1917" fmla="*/ 4899737 h 6867747"/>
              <a:gd name="connsiteX1918" fmla="*/ 6051236 w 10243893"/>
              <a:gd name="connsiteY1918" fmla="*/ 5023207 h 6867747"/>
              <a:gd name="connsiteX1919" fmla="*/ 6051236 w 10243893"/>
              <a:gd name="connsiteY1919" fmla="*/ 5270268 h 6867747"/>
              <a:gd name="connsiteX1920" fmla="*/ 6286204 w 10243893"/>
              <a:gd name="connsiteY1920" fmla="*/ 5193961 h 6867747"/>
              <a:gd name="connsiteX1921" fmla="*/ 6375934 w 10243893"/>
              <a:gd name="connsiteY1921" fmla="*/ 5070370 h 6867747"/>
              <a:gd name="connsiteX1922" fmla="*/ 6286204 w 10243893"/>
              <a:gd name="connsiteY1922" fmla="*/ 4947021 h 6867747"/>
              <a:gd name="connsiteX1923" fmla="*/ 6141087 w 10243893"/>
              <a:gd name="connsiteY1923" fmla="*/ 4899858 h 6867747"/>
              <a:gd name="connsiteX1924" fmla="*/ 4525820 w 10243893"/>
              <a:gd name="connsiteY1924" fmla="*/ 4899737 h 6867747"/>
              <a:gd name="connsiteX1925" fmla="*/ 4436090 w 10243893"/>
              <a:gd name="connsiteY1925" fmla="*/ 5023207 h 6867747"/>
              <a:gd name="connsiteX1926" fmla="*/ 4436090 w 10243893"/>
              <a:gd name="connsiteY1926" fmla="*/ 5270268 h 6867747"/>
              <a:gd name="connsiteX1927" fmla="*/ 4671058 w 10243893"/>
              <a:gd name="connsiteY1927" fmla="*/ 5193961 h 6867747"/>
              <a:gd name="connsiteX1928" fmla="*/ 4760788 w 10243893"/>
              <a:gd name="connsiteY1928" fmla="*/ 5070370 h 6867747"/>
              <a:gd name="connsiteX1929" fmla="*/ 4671058 w 10243893"/>
              <a:gd name="connsiteY1929" fmla="*/ 4947021 h 6867747"/>
              <a:gd name="connsiteX1930" fmla="*/ 4525941 w 10243893"/>
              <a:gd name="connsiteY1930" fmla="*/ 4899858 h 6867747"/>
              <a:gd name="connsiteX1931" fmla="*/ 2404580 w 10243893"/>
              <a:gd name="connsiteY1931" fmla="*/ 4899616 h 6867747"/>
              <a:gd name="connsiteX1932" fmla="*/ 2259463 w 10243893"/>
              <a:gd name="connsiteY1932" fmla="*/ 4946900 h 6867747"/>
              <a:gd name="connsiteX1933" fmla="*/ 2259343 w 10243893"/>
              <a:gd name="connsiteY1933" fmla="*/ 4946900 h 6867747"/>
              <a:gd name="connsiteX1934" fmla="*/ 2169612 w 10243893"/>
              <a:gd name="connsiteY1934" fmla="*/ 5070249 h 6867747"/>
              <a:gd name="connsiteX1935" fmla="*/ 2259343 w 10243893"/>
              <a:gd name="connsiteY1935" fmla="*/ 5193840 h 6867747"/>
              <a:gd name="connsiteX1936" fmla="*/ 2494310 w 10243893"/>
              <a:gd name="connsiteY1936" fmla="*/ 5270147 h 6867747"/>
              <a:gd name="connsiteX1937" fmla="*/ 2494310 w 10243893"/>
              <a:gd name="connsiteY1937" fmla="*/ 5023086 h 6867747"/>
              <a:gd name="connsiteX1938" fmla="*/ 789676 w 10243893"/>
              <a:gd name="connsiteY1938" fmla="*/ 4899616 h 6867747"/>
              <a:gd name="connsiteX1939" fmla="*/ 644559 w 10243893"/>
              <a:gd name="connsiteY1939" fmla="*/ 4946900 h 6867747"/>
              <a:gd name="connsiteX1940" fmla="*/ 644438 w 10243893"/>
              <a:gd name="connsiteY1940" fmla="*/ 4946900 h 6867747"/>
              <a:gd name="connsiteX1941" fmla="*/ 554708 w 10243893"/>
              <a:gd name="connsiteY1941" fmla="*/ 5070249 h 6867747"/>
              <a:gd name="connsiteX1942" fmla="*/ 644438 w 10243893"/>
              <a:gd name="connsiteY1942" fmla="*/ 5193840 h 6867747"/>
              <a:gd name="connsiteX1943" fmla="*/ 879406 w 10243893"/>
              <a:gd name="connsiteY1943" fmla="*/ 5270147 h 6867747"/>
              <a:gd name="connsiteX1944" fmla="*/ 879406 w 10243893"/>
              <a:gd name="connsiteY1944" fmla="*/ 5023086 h 6867747"/>
              <a:gd name="connsiteX1945" fmla="*/ 8472746 w 10243893"/>
              <a:gd name="connsiteY1945" fmla="*/ 4886556 h 6867747"/>
              <a:gd name="connsiteX1946" fmla="*/ 8472746 w 10243893"/>
              <a:gd name="connsiteY1946" fmla="*/ 5027439 h 6867747"/>
              <a:gd name="connsiteX1947" fmla="*/ 8338634 w 10243893"/>
              <a:gd name="connsiteY1947" fmla="*/ 5070975 h 6867747"/>
              <a:gd name="connsiteX1948" fmla="*/ 8472746 w 10243893"/>
              <a:gd name="connsiteY1948" fmla="*/ 5114510 h 6867747"/>
              <a:gd name="connsiteX1949" fmla="*/ 8472746 w 10243893"/>
              <a:gd name="connsiteY1949" fmla="*/ 5255272 h 6867747"/>
              <a:gd name="connsiteX1950" fmla="*/ 8555583 w 10243893"/>
              <a:gd name="connsiteY1950" fmla="*/ 5141356 h 6867747"/>
              <a:gd name="connsiteX1951" fmla="*/ 8689421 w 10243893"/>
              <a:gd name="connsiteY1951" fmla="*/ 5184802 h 6867747"/>
              <a:gd name="connsiteX1952" fmla="*/ 8689574 w 10243893"/>
              <a:gd name="connsiteY1952" fmla="*/ 5185012 h 6867747"/>
              <a:gd name="connsiteX1953" fmla="*/ 8689695 w 10243893"/>
              <a:gd name="connsiteY1953" fmla="*/ 5184891 h 6867747"/>
              <a:gd name="connsiteX1954" fmla="*/ 8689421 w 10243893"/>
              <a:gd name="connsiteY1954" fmla="*/ 5184802 h 6867747"/>
              <a:gd name="connsiteX1955" fmla="*/ 8606737 w 10243893"/>
              <a:gd name="connsiteY1955" fmla="*/ 5070975 h 6867747"/>
              <a:gd name="connsiteX1956" fmla="*/ 8689574 w 10243893"/>
              <a:gd name="connsiteY1956" fmla="*/ 4957058 h 6867747"/>
              <a:gd name="connsiteX1957" fmla="*/ 8555583 w 10243893"/>
              <a:gd name="connsiteY1957" fmla="*/ 5000593 h 6867747"/>
              <a:gd name="connsiteX1958" fmla="*/ 6857842 w 10243893"/>
              <a:gd name="connsiteY1958" fmla="*/ 4886556 h 6867747"/>
              <a:gd name="connsiteX1959" fmla="*/ 6857842 w 10243893"/>
              <a:gd name="connsiteY1959" fmla="*/ 5027439 h 6867747"/>
              <a:gd name="connsiteX1960" fmla="*/ 6723730 w 10243893"/>
              <a:gd name="connsiteY1960" fmla="*/ 5070975 h 6867747"/>
              <a:gd name="connsiteX1961" fmla="*/ 6857842 w 10243893"/>
              <a:gd name="connsiteY1961" fmla="*/ 5114510 h 6867747"/>
              <a:gd name="connsiteX1962" fmla="*/ 6857842 w 10243893"/>
              <a:gd name="connsiteY1962" fmla="*/ 5255272 h 6867747"/>
              <a:gd name="connsiteX1963" fmla="*/ 6940679 w 10243893"/>
              <a:gd name="connsiteY1963" fmla="*/ 5141356 h 6867747"/>
              <a:gd name="connsiteX1964" fmla="*/ 7074518 w 10243893"/>
              <a:gd name="connsiteY1964" fmla="*/ 5184802 h 6867747"/>
              <a:gd name="connsiteX1965" fmla="*/ 7074670 w 10243893"/>
              <a:gd name="connsiteY1965" fmla="*/ 5185012 h 6867747"/>
              <a:gd name="connsiteX1966" fmla="*/ 7074791 w 10243893"/>
              <a:gd name="connsiteY1966" fmla="*/ 5184891 h 6867747"/>
              <a:gd name="connsiteX1967" fmla="*/ 7074518 w 10243893"/>
              <a:gd name="connsiteY1967" fmla="*/ 5184802 h 6867747"/>
              <a:gd name="connsiteX1968" fmla="*/ 6991832 w 10243893"/>
              <a:gd name="connsiteY1968" fmla="*/ 5070975 h 6867747"/>
              <a:gd name="connsiteX1969" fmla="*/ 7074670 w 10243893"/>
              <a:gd name="connsiteY1969" fmla="*/ 4957058 h 6867747"/>
              <a:gd name="connsiteX1970" fmla="*/ 6940679 w 10243893"/>
              <a:gd name="connsiteY1970" fmla="*/ 5000593 h 6867747"/>
              <a:gd name="connsiteX1971" fmla="*/ 5242937 w 10243893"/>
              <a:gd name="connsiteY1971" fmla="*/ 4886556 h 6867747"/>
              <a:gd name="connsiteX1972" fmla="*/ 5242937 w 10243893"/>
              <a:gd name="connsiteY1972" fmla="*/ 5027439 h 6867747"/>
              <a:gd name="connsiteX1973" fmla="*/ 5108825 w 10243893"/>
              <a:gd name="connsiteY1973" fmla="*/ 5070975 h 6867747"/>
              <a:gd name="connsiteX1974" fmla="*/ 5242937 w 10243893"/>
              <a:gd name="connsiteY1974" fmla="*/ 5114510 h 6867747"/>
              <a:gd name="connsiteX1975" fmla="*/ 5242937 w 10243893"/>
              <a:gd name="connsiteY1975" fmla="*/ 5255272 h 6867747"/>
              <a:gd name="connsiteX1976" fmla="*/ 5325775 w 10243893"/>
              <a:gd name="connsiteY1976" fmla="*/ 5141356 h 6867747"/>
              <a:gd name="connsiteX1977" fmla="*/ 5459614 w 10243893"/>
              <a:gd name="connsiteY1977" fmla="*/ 5184803 h 6867747"/>
              <a:gd name="connsiteX1978" fmla="*/ 5459766 w 10243893"/>
              <a:gd name="connsiteY1978" fmla="*/ 5185012 h 6867747"/>
              <a:gd name="connsiteX1979" fmla="*/ 5459886 w 10243893"/>
              <a:gd name="connsiteY1979" fmla="*/ 5184891 h 6867747"/>
              <a:gd name="connsiteX1980" fmla="*/ 5459614 w 10243893"/>
              <a:gd name="connsiteY1980" fmla="*/ 5184803 h 6867747"/>
              <a:gd name="connsiteX1981" fmla="*/ 5376928 w 10243893"/>
              <a:gd name="connsiteY1981" fmla="*/ 5070975 h 6867747"/>
              <a:gd name="connsiteX1982" fmla="*/ 5459766 w 10243893"/>
              <a:gd name="connsiteY1982" fmla="*/ 4957058 h 6867747"/>
              <a:gd name="connsiteX1983" fmla="*/ 5325775 w 10243893"/>
              <a:gd name="connsiteY1983" fmla="*/ 5000593 h 6867747"/>
              <a:gd name="connsiteX1984" fmla="*/ 3628033 w 10243893"/>
              <a:gd name="connsiteY1984" fmla="*/ 4886556 h 6867747"/>
              <a:gd name="connsiteX1985" fmla="*/ 3628033 w 10243893"/>
              <a:gd name="connsiteY1985" fmla="*/ 5027439 h 6867747"/>
              <a:gd name="connsiteX1986" fmla="*/ 3493921 w 10243893"/>
              <a:gd name="connsiteY1986" fmla="*/ 5070975 h 6867747"/>
              <a:gd name="connsiteX1987" fmla="*/ 3628033 w 10243893"/>
              <a:gd name="connsiteY1987" fmla="*/ 5114510 h 6867747"/>
              <a:gd name="connsiteX1988" fmla="*/ 3628033 w 10243893"/>
              <a:gd name="connsiteY1988" fmla="*/ 5255272 h 6867747"/>
              <a:gd name="connsiteX1989" fmla="*/ 3710870 w 10243893"/>
              <a:gd name="connsiteY1989" fmla="*/ 5141356 h 6867747"/>
              <a:gd name="connsiteX1990" fmla="*/ 3844709 w 10243893"/>
              <a:gd name="connsiteY1990" fmla="*/ 5184802 h 6867747"/>
              <a:gd name="connsiteX1991" fmla="*/ 3844861 w 10243893"/>
              <a:gd name="connsiteY1991" fmla="*/ 5185012 h 6867747"/>
              <a:gd name="connsiteX1992" fmla="*/ 3844982 w 10243893"/>
              <a:gd name="connsiteY1992" fmla="*/ 5184891 h 6867747"/>
              <a:gd name="connsiteX1993" fmla="*/ 3844709 w 10243893"/>
              <a:gd name="connsiteY1993" fmla="*/ 5184802 h 6867747"/>
              <a:gd name="connsiteX1994" fmla="*/ 3762024 w 10243893"/>
              <a:gd name="connsiteY1994" fmla="*/ 5070975 h 6867747"/>
              <a:gd name="connsiteX1995" fmla="*/ 3844861 w 10243893"/>
              <a:gd name="connsiteY1995" fmla="*/ 4957058 h 6867747"/>
              <a:gd name="connsiteX1996" fmla="*/ 3710870 w 10243893"/>
              <a:gd name="connsiteY1996" fmla="*/ 5000593 h 6867747"/>
              <a:gd name="connsiteX1997" fmla="*/ 2013007 w 10243893"/>
              <a:gd name="connsiteY1997" fmla="*/ 4886556 h 6867747"/>
              <a:gd name="connsiteX1998" fmla="*/ 2013007 w 10243893"/>
              <a:gd name="connsiteY1998" fmla="*/ 5027439 h 6867747"/>
              <a:gd name="connsiteX1999" fmla="*/ 1878895 w 10243893"/>
              <a:gd name="connsiteY1999" fmla="*/ 5070975 h 6867747"/>
              <a:gd name="connsiteX2000" fmla="*/ 2013007 w 10243893"/>
              <a:gd name="connsiteY2000" fmla="*/ 5114510 h 6867747"/>
              <a:gd name="connsiteX2001" fmla="*/ 2013007 w 10243893"/>
              <a:gd name="connsiteY2001" fmla="*/ 5255272 h 6867747"/>
              <a:gd name="connsiteX2002" fmla="*/ 2095845 w 10243893"/>
              <a:gd name="connsiteY2002" fmla="*/ 5141356 h 6867747"/>
              <a:gd name="connsiteX2003" fmla="*/ 2229684 w 10243893"/>
              <a:gd name="connsiteY2003" fmla="*/ 5184803 h 6867747"/>
              <a:gd name="connsiteX2004" fmla="*/ 2229836 w 10243893"/>
              <a:gd name="connsiteY2004" fmla="*/ 5185012 h 6867747"/>
              <a:gd name="connsiteX2005" fmla="*/ 2229956 w 10243893"/>
              <a:gd name="connsiteY2005" fmla="*/ 5184891 h 6867747"/>
              <a:gd name="connsiteX2006" fmla="*/ 2229684 w 10243893"/>
              <a:gd name="connsiteY2006" fmla="*/ 5184803 h 6867747"/>
              <a:gd name="connsiteX2007" fmla="*/ 2146998 w 10243893"/>
              <a:gd name="connsiteY2007" fmla="*/ 5070975 h 6867747"/>
              <a:gd name="connsiteX2008" fmla="*/ 2229836 w 10243893"/>
              <a:gd name="connsiteY2008" fmla="*/ 4957058 h 6867747"/>
              <a:gd name="connsiteX2009" fmla="*/ 2095845 w 10243893"/>
              <a:gd name="connsiteY2009" fmla="*/ 5000593 h 6867747"/>
              <a:gd name="connsiteX2010" fmla="*/ 398103 w 10243893"/>
              <a:gd name="connsiteY2010" fmla="*/ 4886556 h 6867747"/>
              <a:gd name="connsiteX2011" fmla="*/ 398103 w 10243893"/>
              <a:gd name="connsiteY2011" fmla="*/ 5027439 h 6867747"/>
              <a:gd name="connsiteX2012" fmla="*/ 263991 w 10243893"/>
              <a:gd name="connsiteY2012" fmla="*/ 5070975 h 6867747"/>
              <a:gd name="connsiteX2013" fmla="*/ 398103 w 10243893"/>
              <a:gd name="connsiteY2013" fmla="*/ 5114510 h 6867747"/>
              <a:gd name="connsiteX2014" fmla="*/ 398103 w 10243893"/>
              <a:gd name="connsiteY2014" fmla="*/ 5255272 h 6867747"/>
              <a:gd name="connsiteX2015" fmla="*/ 480940 w 10243893"/>
              <a:gd name="connsiteY2015" fmla="*/ 5141356 h 6867747"/>
              <a:gd name="connsiteX2016" fmla="*/ 614779 w 10243893"/>
              <a:gd name="connsiteY2016" fmla="*/ 5184802 h 6867747"/>
              <a:gd name="connsiteX2017" fmla="*/ 614931 w 10243893"/>
              <a:gd name="connsiteY2017" fmla="*/ 5185012 h 6867747"/>
              <a:gd name="connsiteX2018" fmla="*/ 615052 w 10243893"/>
              <a:gd name="connsiteY2018" fmla="*/ 5184891 h 6867747"/>
              <a:gd name="connsiteX2019" fmla="*/ 614779 w 10243893"/>
              <a:gd name="connsiteY2019" fmla="*/ 5184802 h 6867747"/>
              <a:gd name="connsiteX2020" fmla="*/ 532094 w 10243893"/>
              <a:gd name="connsiteY2020" fmla="*/ 5070975 h 6867747"/>
              <a:gd name="connsiteX2021" fmla="*/ 614931 w 10243893"/>
              <a:gd name="connsiteY2021" fmla="*/ 4957058 h 6867747"/>
              <a:gd name="connsiteX2022" fmla="*/ 480940 w 10243893"/>
              <a:gd name="connsiteY2022" fmla="*/ 5000593 h 6867747"/>
              <a:gd name="connsiteX2023" fmla="*/ 3302004 w 10243893"/>
              <a:gd name="connsiteY2023" fmla="*/ 4886314 h 6867747"/>
              <a:gd name="connsiteX2024" fmla="*/ 3219167 w 10243893"/>
              <a:gd name="connsiteY2024" fmla="*/ 5000351 h 6867747"/>
              <a:gd name="connsiteX2025" fmla="*/ 3219167 w 10243893"/>
              <a:gd name="connsiteY2025" fmla="*/ 5000230 h 6867747"/>
              <a:gd name="connsiteX2026" fmla="*/ 3085176 w 10243893"/>
              <a:gd name="connsiteY2026" fmla="*/ 4956695 h 6867747"/>
              <a:gd name="connsiteX2027" fmla="*/ 3168014 w 10243893"/>
              <a:gd name="connsiteY2027" fmla="*/ 5070612 h 6867747"/>
              <a:gd name="connsiteX2028" fmla="*/ 3085176 w 10243893"/>
              <a:gd name="connsiteY2028" fmla="*/ 5184649 h 6867747"/>
              <a:gd name="connsiteX2029" fmla="*/ 3219167 w 10243893"/>
              <a:gd name="connsiteY2029" fmla="*/ 5141114 h 6867747"/>
              <a:gd name="connsiteX2030" fmla="*/ 3302004 w 10243893"/>
              <a:gd name="connsiteY2030" fmla="*/ 5255151 h 6867747"/>
              <a:gd name="connsiteX2031" fmla="*/ 3302004 w 10243893"/>
              <a:gd name="connsiteY2031" fmla="*/ 5114267 h 6867747"/>
              <a:gd name="connsiteX2032" fmla="*/ 3436116 w 10243893"/>
              <a:gd name="connsiteY2032" fmla="*/ 5070732 h 6867747"/>
              <a:gd name="connsiteX2033" fmla="*/ 3302004 w 10243893"/>
              <a:gd name="connsiteY2033" fmla="*/ 5027198 h 6867747"/>
              <a:gd name="connsiteX2034" fmla="*/ 1687100 w 10243893"/>
              <a:gd name="connsiteY2034" fmla="*/ 4886314 h 6867747"/>
              <a:gd name="connsiteX2035" fmla="*/ 1604263 w 10243893"/>
              <a:gd name="connsiteY2035" fmla="*/ 5000351 h 6867747"/>
              <a:gd name="connsiteX2036" fmla="*/ 1604142 w 10243893"/>
              <a:gd name="connsiteY2036" fmla="*/ 5000230 h 6867747"/>
              <a:gd name="connsiteX2037" fmla="*/ 1470151 w 10243893"/>
              <a:gd name="connsiteY2037" fmla="*/ 4956695 h 6867747"/>
              <a:gd name="connsiteX2038" fmla="*/ 1552988 w 10243893"/>
              <a:gd name="connsiteY2038" fmla="*/ 5070612 h 6867747"/>
              <a:gd name="connsiteX2039" fmla="*/ 1470151 w 10243893"/>
              <a:gd name="connsiteY2039" fmla="*/ 5184649 h 6867747"/>
              <a:gd name="connsiteX2040" fmla="*/ 1604263 w 10243893"/>
              <a:gd name="connsiteY2040" fmla="*/ 5141114 h 6867747"/>
              <a:gd name="connsiteX2041" fmla="*/ 1687100 w 10243893"/>
              <a:gd name="connsiteY2041" fmla="*/ 5255151 h 6867747"/>
              <a:gd name="connsiteX2042" fmla="*/ 1687100 w 10243893"/>
              <a:gd name="connsiteY2042" fmla="*/ 5114267 h 6867747"/>
              <a:gd name="connsiteX2043" fmla="*/ 1821212 w 10243893"/>
              <a:gd name="connsiteY2043" fmla="*/ 5070732 h 6867747"/>
              <a:gd name="connsiteX2044" fmla="*/ 1687100 w 10243893"/>
              <a:gd name="connsiteY2044" fmla="*/ 5027198 h 6867747"/>
              <a:gd name="connsiteX2045" fmla="*/ 9762348 w 10243893"/>
              <a:gd name="connsiteY2045" fmla="*/ 4886193 h 6867747"/>
              <a:gd name="connsiteX2046" fmla="*/ 9679510 w 10243893"/>
              <a:gd name="connsiteY2046" fmla="*/ 5000230 h 6867747"/>
              <a:gd name="connsiteX2047" fmla="*/ 9679389 w 10243893"/>
              <a:gd name="connsiteY2047" fmla="*/ 5000109 h 6867747"/>
              <a:gd name="connsiteX2048" fmla="*/ 9545399 w 10243893"/>
              <a:gd name="connsiteY2048" fmla="*/ 4956574 h 6867747"/>
              <a:gd name="connsiteX2049" fmla="*/ 9628236 w 10243893"/>
              <a:gd name="connsiteY2049" fmla="*/ 5070491 h 6867747"/>
              <a:gd name="connsiteX2050" fmla="*/ 9545399 w 10243893"/>
              <a:gd name="connsiteY2050" fmla="*/ 5184528 h 6867747"/>
              <a:gd name="connsiteX2051" fmla="*/ 9679510 w 10243893"/>
              <a:gd name="connsiteY2051" fmla="*/ 5140993 h 6867747"/>
              <a:gd name="connsiteX2052" fmla="*/ 9762348 w 10243893"/>
              <a:gd name="connsiteY2052" fmla="*/ 5255031 h 6867747"/>
              <a:gd name="connsiteX2053" fmla="*/ 9762348 w 10243893"/>
              <a:gd name="connsiteY2053" fmla="*/ 5114147 h 6867747"/>
              <a:gd name="connsiteX2054" fmla="*/ 9896459 w 10243893"/>
              <a:gd name="connsiteY2054" fmla="*/ 5070612 h 6867747"/>
              <a:gd name="connsiteX2055" fmla="*/ 9762348 w 10243893"/>
              <a:gd name="connsiteY2055" fmla="*/ 5027077 h 6867747"/>
              <a:gd name="connsiteX2056" fmla="*/ 8147443 w 10243893"/>
              <a:gd name="connsiteY2056" fmla="*/ 4886193 h 6867747"/>
              <a:gd name="connsiteX2057" fmla="*/ 8064606 w 10243893"/>
              <a:gd name="connsiteY2057" fmla="*/ 5000230 h 6867747"/>
              <a:gd name="connsiteX2058" fmla="*/ 8064606 w 10243893"/>
              <a:gd name="connsiteY2058" fmla="*/ 5000109 h 6867747"/>
              <a:gd name="connsiteX2059" fmla="*/ 7930615 w 10243893"/>
              <a:gd name="connsiteY2059" fmla="*/ 4956574 h 6867747"/>
              <a:gd name="connsiteX2060" fmla="*/ 8013453 w 10243893"/>
              <a:gd name="connsiteY2060" fmla="*/ 5070491 h 6867747"/>
              <a:gd name="connsiteX2061" fmla="*/ 7930615 w 10243893"/>
              <a:gd name="connsiteY2061" fmla="*/ 5184528 h 6867747"/>
              <a:gd name="connsiteX2062" fmla="*/ 8064606 w 10243893"/>
              <a:gd name="connsiteY2062" fmla="*/ 5140993 h 6867747"/>
              <a:gd name="connsiteX2063" fmla="*/ 8147443 w 10243893"/>
              <a:gd name="connsiteY2063" fmla="*/ 5255031 h 6867747"/>
              <a:gd name="connsiteX2064" fmla="*/ 8147443 w 10243893"/>
              <a:gd name="connsiteY2064" fmla="*/ 5114147 h 6867747"/>
              <a:gd name="connsiteX2065" fmla="*/ 8281555 w 10243893"/>
              <a:gd name="connsiteY2065" fmla="*/ 5070612 h 6867747"/>
              <a:gd name="connsiteX2066" fmla="*/ 8147443 w 10243893"/>
              <a:gd name="connsiteY2066" fmla="*/ 5027077 h 6867747"/>
              <a:gd name="connsiteX2067" fmla="*/ 6532781 w 10243893"/>
              <a:gd name="connsiteY2067" fmla="*/ 4886193 h 6867747"/>
              <a:gd name="connsiteX2068" fmla="*/ 6449943 w 10243893"/>
              <a:gd name="connsiteY2068" fmla="*/ 5000230 h 6867747"/>
              <a:gd name="connsiteX2069" fmla="*/ 6449822 w 10243893"/>
              <a:gd name="connsiteY2069" fmla="*/ 5000109 h 6867747"/>
              <a:gd name="connsiteX2070" fmla="*/ 6315832 w 10243893"/>
              <a:gd name="connsiteY2070" fmla="*/ 4956574 h 6867747"/>
              <a:gd name="connsiteX2071" fmla="*/ 6398669 w 10243893"/>
              <a:gd name="connsiteY2071" fmla="*/ 5070491 h 6867747"/>
              <a:gd name="connsiteX2072" fmla="*/ 6315832 w 10243893"/>
              <a:gd name="connsiteY2072" fmla="*/ 5184528 h 6867747"/>
              <a:gd name="connsiteX2073" fmla="*/ 6449943 w 10243893"/>
              <a:gd name="connsiteY2073" fmla="*/ 5140993 h 6867747"/>
              <a:gd name="connsiteX2074" fmla="*/ 6532781 w 10243893"/>
              <a:gd name="connsiteY2074" fmla="*/ 5255031 h 6867747"/>
              <a:gd name="connsiteX2075" fmla="*/ 6532781 w 10243893"/>
              <a:gd name="connsiteY2075" fmla="*/ 5114147 h 6867747"/>
              <a:gd name="connsiteX2076" fmla="*/ 6666892 w 10243893"/>
              <a:gd name="connsiteY2076" fmla="*/ 5070612 h 6867747"/>
              <a:gd name="connsiteX2077" fmla="*/ 6532781 w 10243893"/>
              <a:gd name="connsiteY2077" fmla="*/ 5027077 h 6867747"/>
              <a:gd name="connsiteX2078" fmla="*/ 4917634 w 10243893"/>
              <a:gd name="connsiteY2078" fmla="*/ 4886193 h 6867747"/>
              <a:gd name="connsiteX2079" fmla="*/ 4834797 w 10243893"/>
              <a:gd name="connsiteY2079" fmla="*/ 5000230 h 6867747"/>
              <a:gd name="connsiteX2080" fmla="*/ 4834676 w 10243893"/>
              <a:gd name="connsiteY2080" fmla="*/ 5000109 h 6867747"/>
              <a:gd name="connsiteX2081" fmla="*/ 4700685 w 10243893"/>
              <a:gd name="connsiteY2081" fmla="*/ 4956574 h 6867747"/>
              <a:gd name="connsiteX2082" fmla="*/ 4783523 w 10243893"/>
              <a:gd name="connsiteY2082" fmla="*/ 5070491 h 6867747"/>
              <a:gd name="connsiteX2083" fmla="*/ 4700685 w 10243893"/>
              <a:gd name="connsiteY2083" fmla="*/ 5184528 h 6867747"/>
              <a:gd name="connsiteX2084" fmla="*/ 4834797 w 10243893"/>
              <a:gd name="connsiteY2084" fmla="*/ 5140993 h 6867747"/>
              <a:gd name="connsiteX2085" fmla="*/ 4917634 w 10243893"/>
              <a:gd name="connsiteY2085" fmla="*/ 5255031 h 6867747"/>
              <a:gd name="connsiteX2086" fmla="*/ 4917634 w 10243893"/>
              <a:gd name="connsiteY2086" fmla="*/ 5114147 h 6867747"/>
              <a:gd name="connsiteX2087" fmla="*/ 5051746 w 10243893"/>
              <a:gd name="connsiteY2087" fmla="*/ 5070612 h 6867747"/>
              <a:gd name="connsiteX2088" fmla="*/ 4917634 w 10243893"/>
              <a:gd name="connsiteY2088" fmla="*/ 5027077 h 6867747"/>
              <a:gd name="connsiteX2089" fmla="*/ 9117788 w 10243893"/>
              <a:gd name="connsiteY2089" fmla="*/ 4817746 h 6867747"/>
              <a:gd name="connsiteX2090" fmla="*/ 8972551 w 10243893"/>
              <a:gd name="connsiteY2090" fmla="*/ 4864909 h 6867747"/>
              <a:gd name="connsiteX2091" fmla="*/ 8972551 w 10243893"/>
              <a:gd name="connsiteY2091" fmla="*/ 5017523 h 6867747"/>
              <a:gd name="connsiteX2092" fmla="*/ 9117788 w 10243893"/>
              <a:gd name="connsiteY2092" fmla="*/ 5217300 h 6867747"/>
              <a:gd name="connsiteX2093" fmla="*/ 9263026 w 10243893"/>
              <a:gd name="connsiteY2093" fmla="*/ 5017523 h 6867747"/>
              <a:gd name="connsiteX2094" fmla="*/ 9263026 w 10243893"/>
              <a:gd name="connsiteY2094" fmla="*/ 4864909 h 6867747"/>
              <a:gd name="connsiteX2095" fmla="*/ 7502642 w 10243893"/>
              <a:gd name="connsiteY2095" fmla="*/ 4817746 h 6867747"/>
              <a:gd name="connsiteX2096" fmla="*/ 7357405 w 10243893"/>
              <a:gd name="connsiteY2096" fmla="*/ 4864909 h 6867747"/>
              <a:gd name="connsiteX2097" fmla="*/ 7357405 w 10243893"/>
              <a:gd name="connsiteY2097" fmla="*/ 5017523 h 6867747"/>
              <a:gd name="connsiteX2098" fmla="*/ 7502642 w 10243893"/>
              <a:gd name="connsiteY2098" fmla="*/ 5217300 h 6867747"/>
              <a:gd name="connsiteX2099" fmla="*/ 7647880 w 10243893"/>
              <a:gd name="connsiteY2099" fmla="*/ 5017523 h 6867747"/>
              <a:gd name="connsiteX2100" fmla="*/ 7647880 w 10243893"/>
              <a:gd name="connsiteY2100" fmla="*/ 4864909 h 6867747"/>
              <a:gd name="connsiteX2101" fmla="*/ 5887980 w 10243893"/>
              <a:gd name="connsiteY2101" fmla="*/ 4817746 h 6867747"/>
              <a:gd name="connsiteX2102" fmla="*/ 5742743 w 10243893"/>
              <a:gd name="connsiteY2102" fmla="*/ 4864909 h 6867747"/>
              <a:gd name="connsiteX2103" fmla="*/ 5742743 w 10243893"/>
              <a:gd name="connsiteY2103" fmla="*/ 5017523 h 6867747"/>
              <a:gd name="connsiteX2104" fmla="*/ 5887980 w 10243893"/>
              <a:gd name="connsiteY2104" fmla="*/ 5217300 h 6867747"/>
              <a:gd name="connsiteX2105" fmla="*/ 6033217 w 10243893"/>
              <a:gd name="connsiteY2105" fmla="*/ 5017523 h 6867747"/>
              <a:gd name="connsiteX2106" fmla="*/ 6033217 w 10243893"/>
              <a:gd name="connsiteY2106" fmla="*/ 4864909 h 6867747"/>
              <a:gd name="connsiteX2107" fmla="*/ 4273076 w 10243893"/>
              <a:gd name="connsiteY2107" fmla="*/ 4817746 h 6867747"/>
              <a:gd name="connsiteX2108" fmla="*/ 4127838 w 10243893"/>
              <a:gd name="connsiteY2108" fmla="*/ 4864909 h 6867747"/>
              <a:gd name="connsiteX2109" fmla="*/ 4127838 w 10243893"/>
              <a:gd name="connsiteY2109" fmla="*/ 5017523 h 6867747"/>
              <a:gd name="connsiteX2110" fmla="*/ 4273076 w 10243893"/>
              <a:gd name="connsiteY2110" fmla="*/ 5217300 h 6867747"/>
              <a:gd name="connsiteX2111" fmla="*/ 4418313 w 10243893"/>
              <a:gd name="connsiteY2111" fmla="*/ 5017523 h 6867747"/>
              <a:gd name="connsiteX2112" fmla="*/ 4418313 w 10243893"/>
              <a:gd name="connsiteY2112" fmla="*/ 4864909 h 6867747"/>
              <a:gd name="connsiteX2113" fmla="*/ 1042420 w 10243893"/>
              <a:gd name="connsiteY2113" fmla="*/ 4817746 h 6867747"/>
              <a:gd name="connsiteX2114" fmla="*/ 897183 w 10243893"/>
              <a:gd name="connsiteY2114" fmla="*/ 4864909 h 6867747"/>
              <a:gd name="connsiteX2115" fmla="*/ 897183 w 10243893"/>
              <a:gd name="connsiteY2115" fmla="*/ 5017523 h 6867747"/>
              <a:gd name="connsiteX2116" fmla="*/ 1042420 w 10243893"/>
              <a:gd name="connsiteY2116" fmla="*/ 5217300 h 6867747"/>
              <a:gd name="connsiteX2117" fmla="*/ 1187657 w 10243893"/>
              <a:gd name="connsiteY2117" fmla="*/ 5017523 h 6867747"/>
              <a:gd name="connsiteX2118" fmla="*/ 1187657 w 10243893"/>
              <a:gd name="connsiteY2118" fmla="*/ 4864909 h 6867747"/>
              <a:gd name="connsiteX2119" fmla="*/ 2657808 w 10243893"/>
              <a:gd name="connsiteY2119" fmla="*/ 4817504 h 6867747"/>
              <a:gd name="connsiteX2120" fmla="*/ 2512571 w 10243893"/>
              <a:gd name="connsiteY2120" fmla="*/ 4864667 h 6867747"/>
              <a:gd name="connsiteX2121" fmla="*/ 2512571 w 10243893"/>
              <a:gd name="connsiteY2121" fmla="*/ 5017281 h 6867747"/>
              <a:gd name="connsiteX2122" fmla="*/ 2657808 w 10243893"/>
              <a:gd name="connsiteY2122" fmla="*/ 5217058 h 6867747"/>
              <a:gd name="connsiteX2123" fmla="*/ 2803046 w 10243893"/>
              <a:gd name="connsiteY2123" fmla="*/ 5017281 h 6867747"/>
              <a:gd name="connsiteX2124" fmla="*/ 2803046 w 10243893"/>
              <a:gd name="connsiteY2124" fmla="*/ 4864667 h 6867747"/>
              <a:gd name="connsiteX2125" fmla="*/ 2903445 w 10243893"/>
              <a:gd name="connsiteY2125" fmla="*/ 4738045 h 6867747"/>
              <a:gd name="connsiteX2126" fmla="*/ 2903539 w 10243893"/>
              <a:gd name="connsiteY2126" fmla="*/ 4738174 h 6867747"/>
              <a:gd name="connsiteX2127" fmla="*/ 2903418 w 10243893"/>
              <a:gd name="connsiteY2127" fmla="*/ 4738053 h 6867747"/>
              <a:gd name="connsiteX2128" fmla="*/ 1288540 w 10243893"/>
              <a:gd name="connsiteY2128" fmla="*/ 4738045 h 6867747"/>
              <a:gd name="connsiteX2129" fmla="*/ 1288634 w 10243893"/>
              <a:gd name="connsiteY2129" fmla="*/ 4738174 h 6867747"/>
              <a:gd name="connsiteX2130" fmla="*/ 1288513 w 10243893"/>
              <a:gd name="connsiteY2130" fmla="*/ 4738053 h 6867747"/>
              <a:gd name="connsiteX2131" fmla="*/ 6134221 w 10243893"/>
              <a:gd name="connsiteY2131" fmla="*/ 4737924 h 6867747"/>
              <a:gd name="connsiteX2132" fmla="*/ 6134315 w 10243893"/>
              <a:gd name="connsiteY2132" fmla="*/ 4738053 h 6867747"/>
              <a:gd name="connsiteX2133" fmla="*/ 6134194 w 10243893"/>
              <a:gd name="connsiteY2133" fmla="*/ 4737932 h 6867747"/>
              <a:gd name="connsiteX2134" fmla="*/ 7748884 w 10243893"/>
              <a:gd name="connsiteY2134" fmla="*/ 4737924 h 6867747"/>
              <a:gd name="connsiteX2135" fmla="*/ 7748978 w 10243893"/>
              <a:gd name="connsiteY2135" fmla="*/ 4738053 h 6867747"/>
              <a:gd name="connsiteX2136" fmla="*/ 7748857 w 10243893"/>
              <a:gd name="connsiteY2136" fmla="*/ 4737932 h 6867747"/>
              <a:gd name="connsiteX2137" fmla="*/ 7256643 w 10243893"/>
              <a:gd name="connsiteY2137" fmla="*/ 4737682 h 6867747"/>
              <a:gd name="connsiteX2138" fmla="*/ 7256670 w 10243893"/>
              <a:gd name="connsiteY2138" fmla="*/ 4737690 h 6867747"/>
              <a:gd name="connsiteX2139" fmla="*/ 7256549 w 10243893"/>
              <a:gd name="connsiteY2139" fmla="*/ 4737811 h 6867747"/>
              <a:gd name="connsiteX2140" fmla="*/ 4026834 w 10243893"/>
              <a:gd name="connsiteY2140" fmla="*/ 4737682 h 6867747"/>
              <a:gd name="connsiteX2141" fmla="*/ 4026861 w 10243893"/>
              <a:gd name="connsiteY2141" fmla="*/ 4737690 h 6867747"/>
              <a:gd name="connsiteX2142" fmla="*/ 4026740 w 10243893"/>
              <a:gd name="connsiteY2142" fmla="*/ 4737811 h 6867747"/>
              <a:gd name="connsiteX2143" fmla="*/ 796421 w 10243893"/>
              <a:gd name="connsiteY2143" fmla="*/ 4737682 h 6867747"/>
              <a:gd name="connsiteX2144" fmla="*/ 796448 w 10243893"/>
              <a:gd name="connsiteY2144" fmla="*/ 4737690 h 6867747"/>
              <a:gd name="connsiteX2145" fmla="*/ 796327 w 10243893"/>
              <a:gd name="connsiteY2145" fmla="*/ 4737811 h 6867747"/>
              <a:gd name="connsiteX2146" fmla="*/ 8871547 w 10243893"/>
              <a:gd name="connsiteY2146" fmla="*/ 4737682 h 6867747"/>
              <a:gd name="connsiteX2147" fmla="*/ 8871574 w 10243893"/>
              <a:gd name="connsiteY2147" fmla="*/ 4737690 h 6867747"/>
              <a:gd name="connsiteX2148" fmla="*/ 8871453 w 10243893"/>
              <a:gd name="connsiteY2148" fmla="*/ 4737811 h 6867747"/>
              <a:gd name="connsiteX2149" fmla="*/ 5641739 w 10243893"/>
              <a:gd name="connsiteY2149" fmla="*/ 4737682 h 6867747"/>
              <a:gd name="connsiteX2150" fmla="*/ 5641766 w 10243893"/>
              <a:gd name="connsiteY2150" fmla="*/ 4737690 h 6867747"/>
              <a:gd name="connsiteX2151" fmla="*/ 5641645 w 10243893"/>
              <a:gd name="connsiteY2151" fmla="*/ 4737811 h 6867747"/>
              <a:gd name="connsiteX2152" fmla="*/ 2411809 w 10243893"/>
              <a:gd name="connsiteY2152" fmla="*/ 4737440 h 6867747"/>
              <a:gd name="connsiteX2153" fmla="*/ 2411836 w 10243893"/>
              <a:gd name="connsiteY2153" fmla="*/ 4737448 h 6867747"/>
              <a:gd name="connsiteX2154" fmla="*/ 2411715 w 10243893"/>
              <a:gd name="connsiteY2154" fmla="*/ 4737569 h 6867747"/>
              <a:gd name="connsiteX2155" fmla="*/ 9925845 w 10243893"/>
              <a:gd name="connsiteY2155" fmla="*/ 4661867 h 6867747"/>
              <a:gd name="connsiteX2156" fmla="*/ 9780608 w 10243893"/>
              <a:gd name="connsiteY2156" fmla="*/ 4861644 h 6867747"/>
              <a:gd name="connsiteX2157" fmla="*/ 9780608 w 10243893"/>
              <a:gd name="connsiteY2157" fmla="*/ 5014258 h 6867747"/>
              <a:gd name="connsiteX2158" fmla="*/ 9925845 w 10243893"/>
              <a:gd name="connsiteY2158" fmla="*/ 5061421 h 6867747"/>
              <a:gd name="connsiteX2159" fmla="*/ 10071083 w 10243893"/>
              <a:gd name="connsiteY2159" fmla="*/ 5014258 h 6867747"/>
              <a:gd name="connsiteX2160" fmla="*/ 10071083 w 10243893"/>
              <a:gd name="connsiteY2160" fmla="*/ 4861644 h 6867747"/>
              <a:gd name="connsiteX2161" fmla="*/ 8310578 w 10243893"/>
              <a:gd name="connsiteY2161" fmla="*/ 4661867 h 6867747"/>
              <a:gd name="connsiteX2162" fmla="*/ 8165341 w 10243893"/>
              <a:gd name="connsiteY2162" fmla="*/ 4861644 h 6867747"/>
              <a:gd name="connsiteX2163" fmla="*/ 8165341 w 10243893"/>
              <a:gd name="connsiteY2163" fmla="*/ 5014258 h 6867747"/>
              <a:gd name="connsiteX2164" fmla="*/ 8310578 w 10243893"/>
              <a:gd name="connsiteY2164" fmla="*/ 5061421 h 6867747"/>
              <a:gd name="connsiteX2165" fmla="*/ 8455815 w 10243893"/>
              <a:gd name="connsiteY2165" fmla="*/ 5014258 h 6867747"/>
              <a:gd name="connsiteX2166" fmla="*/ 8455815 w 10243893"/>
              <a:gd name="connsiteY2166" fmla="*/ 4861644 h 6867747"/>
              <a:gd name="connsiteX2167" fmla="*/ 6695916 w 10243893"/>
              <a:gd name="connsiteY2167" fmla="*/ 4661867 h 6867747"/>
              <a:gd name="connsiteX2168" fmla="*/ 6550679 w 10243893"/>
              <a:gd name="connsiteY2168" fmla="*/ 4861644 h 6867747"/>
              <a:gd name="connsiteX2169" fmla="*/ 6550679 w 10243893"/>
              <a:gd name="connsiteY2169" fmla="*/ 5014258 h 6867747"/>
              <a:gd name="connsiteX2170" fmla="*/ 6695916 w 10243893"/>
              <a:gd name="connsiteY2170" fmla="*/ 5061421 h 6867747"/>
              <a:gd name="connsiteX2171" fmla="*/ 6841154 w 10243893"/>
              <a:gd name="connsiteY2171" fmla="*/ 5014258 h 6867747"/>
              <a:gd name="connsiteX2172" fmla="*/ 6841154 w 10243893"/>
              <a:gd name="connsiteY2172" fmla="*/ 4861644 h 6867747"/>
              <a:gd name="connsiteX2173" fmla="*/ 5079560 w 10243893"/>
              <a:gd name="connsiteY2173" fmla="*/ 4661746 h 6867747"/>
              <a:gd name="connsiteX2174" fmla="*/ 4934323 w 10243893"/>
              <a:gd name="connsiteY2174" fmla="*/ 4861523 h 6867747"/>
              <a:gd name="connsiteX2175" fmla="*/ 4934323 w 10243893"/>
              <a:gd name="connsiteY2175" fmla="*/ 5014137 h 6867747"/>
              <a:gd name="connsiteX2176" fmla="*/ 5079560 w 10243893"/>
              <a:gd name="connsiteY2176" fmla="*/ 5061300 h 6867747"/>
              <a:gd name="connsiteX2177" fmla="*/ 5224798 w 10243893"/>
              <a:gd name="connsiteY2177" fmla="*/ 5014137 h 6867747"/>
              <a:gd name="connsiteX2178" fmla="*/ 5224798 w 10243893"/>
              <a:gd name="connsiteY2178" fmla="*/ 4861523 h 6867747"/>
              <a:gd name="connsiteX2179" fmla="*/ 3464656 w 10243893"/>
              <a:gd name="connsiteY2179" fmla="*/ 4661746 h 6867747"/>
              <a:gd name="connsiteX2180" fmla="*/ 3319418 w 10243893"/>
              <a:gd name="connsiteY2180" fmla="*/ 4861523 h 6867747"/>
              <a:gd name="connsiteX2181" fmla="*/ 3319418 w 10243893"/>
              <a:gd name="connsiteY2181" fmla="*/ 5014137 h 6867747"/>
              <a:gd name="connsiteX2182" fmla="*/ 3464656 w 10243893"/>
              <a:gd name="connsiteY2182" fmla="*/ 5061300 h 6867747"/>
              <a:gd name="connsiteX2183" fmla="*/ 3609893 w 10243893"/>
              <a:gd name="connsiteY2183" fmla="*/ 5014137 h 6867747"/>
              <a:gd name="connsiteX2184" fmla="*/ 3609893 w 10243893"/>
              <a:gd name="connsiteY2184" fmla="*/ 4861523 h 6867747"/>
              <a:gd name="connsiteX2185" fmla="*/ 1849751 w 10243893"/>
              <a:gd name="connsiteY2185" fmla="*/ 4661746 h 6867747"/>
              <a:gd name="connsiteX2186" fmla="*/ 1704514 w 10243893"/>
              <a:gd name="connsiteY2186" fmla="*/ 4861523 h 6867747"/>
              <a:gd name="connsiteX2187" fmla="*/ 1704514 w 10243893"/>
              <a:gd name="connsiteY2187" fmla="*/ 5014137 h 6867747"/>
              <a:gd name="connsiteX2188" fmla="*/ 1849751 w 10243893"/>
              <a:gd name="connsiteY2188" fmla="*/ 5061300 h 6867747"/>
              <a:gd name="connsiteX2189" fmla="*/ 1994989 w 10243893"/>
              <a:gd name="connsiteY2189" fmla="*/ 5014137 h 6867747"/>
              <a:gd name="connsiteX2190" fmla="*/ 1994989 w 10243893"/>
              <a:gd name="connsiteY2190" fmla="*/ 4861523 h 6867747"/>
              <a:gd name="connsiteX2191" fmla="*/ 234847 w 10243893"/>
              <a:gd name="connsiteY2191" fmla="*/ 4661746 h 6867747"/>
              <a:gd name="connsiteX2192" fmla="*/ 89609 w 10243893"/>
              <a:gd name="connsiteY2192" fmla="*/ 4861523 h 6867747"/>
              <a:gd name="connsiteX2193" fmla="*/ 89609 w 10243893"/>
              <a:gd name="connsiteY2193" fmla="*/ 5014137 h 6867747"/>
              <a:gd name="connsiteX2194" fmla="*/ 234847 w 10243893"/>
              <a:gd name="connsiteY2194" fmla="*/ 5061300 h 6867747"/>
              <a:gd name="connsiteX2195" fmla="*/ 380084 w 10243893"/>
              <a:gd name="connsiteY2195" fmla="*/ 5014137 h 6867747"/>
              <a:gd name="connsiteX2196" fmla="*/ 380084 w 10243893"/>
              <a:gd name="connsiteY2196" fmla="*/ 4861523 h 6867747"/>
              <a:gd name="connsiteX2197" fmla="*/ 2820701 w 10243893"/>
              <a:gd name="connsiteY2197" fmla="*/ 4624137 h 6867747"/>
              <a:gd name="connsiteX2198" fmla="*/ 2820701 w 10243893"/>
              <a:gd name="connsiteY2198" fmla="*/ 4765020 h 6867747"/>
              <a:gd name="connsiteX2199" fmla="*/ 2686590 w 10243893"/>
              <a:gd name="connsiteY2199" fmla="*/ 4808555 h 6867747"/>
              <a:gd name="connsiteX2200" fmla="*/ 2820701 w 10243893"/>
              <a:gd name="connsiteY2200" fmla="*/ 4852090 h 6867747"/>
              <a:gd name="connsiteX2201" fmla="*/ 2820701 w 10243893"/>
              <a:gd name="connsiteY2201" fmla="*/ 4992974 h 6867747"/>
              <a:gd name="connsiteX2202" fmla="*/ 2903539 w 10243893"/>
              <a:gd name="connsiteY2202" fmla="*/ 4878937 h 6867747"/>
              <a:gd name="connsiteX2203" fmla="*/ 3037530 w 10243893"/>
              <a:gd name="connsiteY2203" fmla="*/ 4922472 h 6867747"/>
              <a:gd name="connsiteX2204" fmla="*/ 2954692 w 10243893"/>
              <a:gd name="connsiteY2204" fmla="*/ 4808555 h 6867747"/>
              <a:gd name="connsiteX2205" fmla="*/ 3037530 w 10243893"/>
              <a:gd name="connsiteY2205" fmla="*/ 4694518 h 6867747"/>
              <a:gd name="connsiteX2206" fmla="*/ 2903445 w 10243893"/>
              <a:gd name="connsiteY2206" fmla="*/ 4738045 h 6867747"/>
              <a:gd name="connsiteX2207" fmla="*/ 1205797 w 10243893"/>
              <a:gd name="connsiteY2207" fmla="*/ 4624137 h 6867747"/>
              <a:gd name="connsiteX2208" fmla="*/ 1205797 w 10243893"/>
              <a:gd name="connsiteY2208" fmla="*/ 4765020 h 6867747"/>
              <a:gd name="connsiteX2209" fmla="*/ 1071806 w 10243893"/>
              <a:gd name="connsiteY2209" fmla="*/ 4808555 h 6867747"/>
              <a:gd name="connsiteX2210" fmla="*/ 1205797 w 10243893"/>
              <a:gd name="connsiteY2210" fmla="*/ 4852090 h 6867747"/>
              <a:gd name="connsiteX2211" fmla="*/ 1205797 w 10243893"/>
              <a:gd name="connsiteY2211" fmla="*/ 4992974 h 6867747"/>
              <a:gd name="connsiteX2212" fmla="*/ 1288634 w 10243893"/>
              <a:gd name="connsiteY2212" fmla="*/ 4878937 h 6867747"/>
              <a:gd name="connsiteX2213" fmla="*/ 1422625 w 10243893"/>
              <a:gd name="connsiteY2213" fmla="*/ 4922472 h 6867747"/>
              <a:gd name="connsiteX2214" fmla="*/ 1339788 w 10243893"/>
              <a:gd name="connsiteY2214" fmla="*/ 4808555 h 6867747"/>
              <a:gd name="connsiteX2215" fmla="*/ 1422625 w 10243893"/>
              <a:gd name="connsiteY2215" fmla="*/ 4694518 h 6867747"/>
              <a:gd name="connsiteX2216" fmla="*/ 1288540 w 10243893"/>
              <a:gd name="connsiteY2216" fmla="*/ 4738045 h 6867747"/>
              <a:gd name="connsiteX2217" fmla="*/ 9281044 w 10243893"/>
              <a:gd name="connsiteY2217" fmla="*/ 4624016 h 6867747"/>
              <a:gd name="connsiteX2218" fmla="*/ 9281044 w 10243893"/>
              <a:gd name="connsiteY2218" fmla="*/ 4764900 h 6867747"/>
              <a:gd name="connsiteX2219" fmla="*/ 9146933 w 10243893"/>
              <a:gd name="connsiteY2219" fmla="*/ 4808434 h 6867747"/>
              <a:gd name="connsiteX2220" fmla="*/ 9281044 w 10243893"/>
              <a:gd name="connsiteY2220" fmla="*/ 4851969 h 6867747"/>
              <a:gd name="connsiteX2221" fmla="*/ 9281044 w 10243893"/>
              <a:gd name="connsiteY2221" fmla="*/ 4992853 h 6867747"/>
              <a:gd name="connsiteX2222" fmla="*/ 9363882 w 10243893"/>
              <a:gd name="connsiteY2222" fmla="*/ 4878816 h 6867747"/>
              <a:gd name="connsiteX2223" fmla="*/ 9497873 w 10243893"/>
              <a:gd name="connsiteY2223" fmla="*/ 4922351 h 6867747"/>
              <a:gd name="connsiteX2224" fmla="*/ 9415035 w 10243893"/>
              <a:gd name="connsiteY2224" fmla="*/ 4808434 h 6867747"/>
              <a:gd name="connsiteX2225" fmla="*/ 9497873 w 10243893"/>
              <a:gd name="connsiteY2225" fmla="*/ 4694397 h 6867747"/>
              <a:gd name="connsiteX2226" fmla="*/ 9363882 w 10243893"/>
              <a:gd name="connsiteY2226" fmla="*/ 4737932 h 6867747"/>
              <a:gd name="connsiteX2227" fmla="*/ 9363882 w 10243893"/>
              <a:gd name="connsiteY2227" fmla="*/ 4738053 h 6867747"/>
              <a:gd name="connsiteX2228" fmla="*/ 7666140 w 10243893"/>
              <a:gd name="connsiteY2228" fmla="*/ 4624016 h 6867747"/>
              <a:gd name="connsiteX2229" fmla="*/ 7666140 w 10243893"/>
              <a:gd name="connsiteY2229" fmla="*/ 4764900 h 6867747"/>
              <a:gd name="connsiteX2230" fmla="*/ 7532029 w 10243893"/>
              <a:gd name="connsiteY2230" fmla="*/ 4808434 h 6867747"/>
              <a:gd name="connsiteX2231" fmla="*/ 7666140 w 10243893"/>
              <a:gd name="connsiteY2231" fmla="*/ 4851969 h 6867747"/>
              <a:gd name="connsiteX2232" fmla="*/ 7666140 w 10243893"/>
              <a:gd name="connsiteY2232" fmla="*/ 4992853 h 6867747"/>
              <a:gd name="connsiteX2233" fmla="*/ 7748978 w 10243893"/>
              <a:gd name="connsiteY2233" fmla="*/ 4878816 h 6867747"/>
              <a:gd name="connsiteX2234" fmla="*/ 7882968 w 10243893"/>
              <a:gd name="connsiteY2234" fmla="*/ 4922351 h 6867747"/>
              <a:gd name="connsiteX2235" fmla="*/ 7800131 w 10243893"/>
              <a:gd name="connsiteY2235" fmla="*/ 4808434 h 6867747"/>
              <a:gd name="connsiteX2236" fmla="*/ 7882968 w 10243893"/>
              <a:gd name="connsiteY2236" fmla="*/ 4694397 h 6867747"/>
              <a:gd name="connsiteX2237" fmla="*/ 7748884 w 10243893"/>
              <a:gd name="connsiteY2237" fmla="*/ 4737924 h 6867747"/>
              <a:gd name="connsiteX2238" fmla="*/ 6051478 w 10243893"/>
              <a:gd name="connsiteY2238" fmla="*/ 4624016 h 6867747"/>
              <a:gd name="connsiteX2239" fmla="*/ 6051478 w 10243893"/>
              <a:gd name="connsiteY2239" fmla="*/ 4764900 h 6867747"/>
              <a:gd name="connsiteX2240" fmla="*/ 5917366 w 10243893"/>
              <a:gd name="connsiteY2240" fmla="*/ 4808434 h 6867747"/>
              <a:gd name="connsiteX2241" fmla="*/ 6051478 w 10243893"/>
              <a:gd name="connsiteY2241" fmla="*/ 4851969 h 6867747"/>
              <a:gd name="connsiteX2242" fmla="*/ 6051478 w 10243893"/>
              <a:gd name="connsiteY2242" fmla="*/ 4992853 h 6867747"/>
              <a:gd name="connsiteX2243" fmla="*/ 6134315 w 10243893"/>
              <a:gd name="connsiteY2243" fmla="*/ 4878816 h 6867747"/>
              <a:gd name="connsiteX2244" fmla="*/ 6268306 w 10243893"/>
              <a:gd name="connsiteY2244" fmla="*/ 4922351 h 6867747"/>
              <a:gd name="connsiteX2245" fmla="*/ 6185469 w 10243893"/>
              <a:gd name="connsiteY2245" fmla="*/ 4808434 h 6867747"/>
              <a:gd name="connsiteX2246" fmla="*/ 6268306 w 10243893"/>
              <a:gd name="connsiteY2246" fmla="*/ 4694397 h 6867747"/>
              <a:gd name="connsiteX2247" fmla="*/ 6134221 w 10243893"/>
              <a:gd name="connsiteY2247" fmla="*/ 4737924 h 6867747"/>
              <a:gd name="connsiteX2248" fmla="*/ 4436332 w 10243893"/>
              <a:gd name="connsiteY2248" fmla="*/ 4624016 h 6867747"/>
              <a:gd name="connsiteX2249" fmla="*/ 4436332 w 10243893"/>
              <a:gd name="connsiteY2249" fmla="*/ 4764900 h 6867747"/>
              <a:gd name="connsiteX2250" fmla="*/ 4302220 w 10243893"/>
              <a:gd name="connsiteY2250" fmla="*/ 4808434 h 6867747"/>
              <a:gd name="connsiteX2251" fmla="*/ 4436332 w 10243893"/>
              <a:gd name="connsiteY2251" fmla="*/ 4851969 h 6867747"/>
              <a:gd name="connsiteX2252" fmla="*/ 4436332 w 10243893"/>
              <a:gd name="connsiteY2252" fmla="*/ 4992853 h 6867747"/>
              <a:gd name="connsiteX2253" fmla="*/ 4519169 w 10243893"/>
              <a:gd name="connsiteY2253" fmla="*/ 4878816 h 6867747"/>
              <a:gd name="connsiteX2254" fmla="*/ 4653160 w 10243893"/>
              <a:gd name="connsiteY2254" fmla="*/ 4922351 h 6867747"/>
              <a:gd name="connsiteX2255" fmla="*/ 4570322 w 10243893"/>
              <a:gd name="connsiteY2255" fmla="*/ 4808434 h 6867747"/>
              <a:gd name="connsiteX2256" fmla="*/ 4653160 w 10243893"/>
              <a:gd name="connsiteY2256" fmla="*/ 4694397 h 6867747"/>
              <a:gd name="connsiteX2257" fmla="*/ 4519169 w 10243893"/>
              <a:gd name="connsiteY2257" fmla="*/ 4737932 h 6867747"/>
              <a:gd name="connsiteX2258" fmla="*/ 4519169 w 10243893"/>
              <a:gd name="connsiteY2258" fmla="*/ 4738053 h 6867747"/>
              <a:gd name="connsiteX2259" fmla="*/ 8954291 w 10243893"/>
              <a:gd name="connsiteY2259" fmla="*/ 4623774 h 6867747"/>
              <a:gd name="connsiteX2260" fmla="*/ 8871547 w 10243893"/>
              <a:gd name="connsiteY2260" fmla="*/ 4737682 h 6867747"/>
              <a:gd name="connsiteX2261" fmla="*/ 8737463 w 10243893"/>
              <a:gd name="connsiteY2261" fmla="*/ 4694155 h 6867747"/>
              <a:gd name="connsiteX2262" fmla="*/ 8820300 w 10243893"/>
              <a:gd name="connsiteY2262" fmla="*/ 4808193 h 6867747"/>
              <a:gd name="connsiteX2263" fmla="*/ 8737463 w 10243893"/>
              <a:gd name="connsiteY2263" fmla="*/ 4922109 h 6867747"/>
              <a:gd name="connsiteX2264" fmla="*/ 8871453 w 10243893"/>
              <a:gd name="connsiteY2264" fmla="*/ 4878574 h 6867747"/>
              <a:gd name="connsiteX2265" fmla="*/ 8954291 w 10243893"/>
              <a:gd name="connsiteY2265" fmla="*/ 4992611 h 6867747"/>
              <a:gd name="connsiteX2266" fmla="*/ 8954291 w 10243893"/>
              <a:gd name="connsiteY2266" fmla="*/ 4851728 h 6867747"/>
              <a:gd name="connsiteX2267" fmla="*/ 9088402 w 10243893"/>
              <a:gd name="connsiteY2267" fmla="*/ 4808193 h 6867747"/>
              <a:gd name="connsiteX2268" fmla="*/ 8954291 w 10243893"/>
              <a:gd name="connsiteY2268" fmla="*/ 4764658 h 6867747"/>
              <a:gd name="connsiteX2269" fmla="*/ 7339386 w 10243893"/>
              <a:gd name="connsiteY2269" fmla="*/ 4623774 h 6867747"/>
              <a:gd name="connsiteX2270" fmla="*/ 7256643 w 10243893"/>
              <a:gd name="connsiteY2270" fmla="*/ 4737682 h 6867747"/>
              <a:gd name="connsiteX2271" fmla="*/ 7122558 w 10243893"/>
              <a:gd name="connsiteY2271" fmla="*/ 4694155 h 6867747"/>
              <a:gd name="connsiteX2272" fmla="*/ 7205396 w 10243893"/>
              <a:gd name="connsiteY2272" fmla="*/ 4808193 h 6867747"/>
              <a:gd name="connsiteX2273" fmla="*/ 7122558 w 10243893"/>
              <a:gd name="connsiteY2273" fmla="*/ 4922109 h 6867747"/>
              <a:gd name="connsiteX2274" fmla="*/ 7256549 w 10243893"/>
              <a:gd name="connsiteY2274" fmla="*/ 4878574 h 6867747"/>
              <a:gd name="connsiteX2275" fmla="*/ 7339386 w 10243893"/>
              <a:gd name="connsiteY2275" fmla="*/ 4992611 h 6867747"/>
              <a:gd name="connsiteX2276" fmla="*/ 7339386 w 10243893"/>
              <a:gd name="connsiteY2276" fmla="*/ 4851728 h 6867747"/>
              <a:gd name="connsiteX2277" fmla="*/ 7473498 w 10243893"/>
              <a:gd name="connsiteY2277" fmla="*/ 4808193 h 6867747"/>
              <a:gd name="connsiteX2278" fmla="*/ 7339386 w 10243893"/>
              <a:gd name="connsiteY2278" fmla="*/ 4764658 h 6867747"/>
              <a:gd name="connsiteX2279" fmla="*/ 5724482 w 10243893"/>
              <a:gd name="connsiteY2279" fmla="*/ 4623774 h 6867747"/>
              <a:gd name="connsiteX2280" fmla="*/ 5641739 w 10243893"/>
              <a:gd name="connsiteY2280" fmla="*/ 4737682 h 6867747"/>
              <a:gd name="connsiteX2281" fmla="*/ 5507654 w 10243893"/>
              <a:gd name="connsiteY2281" fmla="*/ 4694155 h 6867747"/>
              <a:gd name="connsiteX2282" fmla="*/ 5590491 w 10243893"/>
              <a:gd name="connsiteY2282" fmla="*/ 4808193 h 6867747"/>
              <a:gd name="connsiteX2283" fmla="*/ 5507654 w 10243893"/>
              <a:gd name="connsiteY2283" fmla="*/ 4922109 h 6867747"/>
              <a:gd name="connsiteX2284" fmla="*/ 5641645 w 10243893"/>
              <a:gd name="connsiteY2284" fmla="*/ 4878574 h 6867747"/>
              <a:gd name="connsiteX2285" fmla="*/ 5724482 w 10243893"/>
              <a:gd name="connsiteY2285" fmla="*/ 4992611 h 6867747"/>
              <a:gd name="connsiteX2286" fmla="*/ 5724482 w 10243893"/>
              <a:gd name="connsiteY2286" fmla="*/ 4851728 h 6867747"/>
              <a:gd name="connsiteX2287" fmla="*/ 5858594 w 10243893"/>
              <a:gd name="connsiteY2287" fmla="*/ 4808193 h 6867747"/>
              <a:gd name="connsiteX2288" fmla="*/ 5724482 w 10243893"/>
              <a:gd name="connsiteY2288" fmla="*/ 4764658 h 6867747"/>
              <a:gd name="connsiteX2289" fmla="*/ 4109577 w 10243893"/>
              <a:gd name="connsiteY2289" fmla="*/ 4623774 h 6867747"/>
              <a:gd name="connsiteX2290" fmla="*/ 4026834 w 10243893"/>
              <a:gd name="connsiteY2290" fmla="*/ 4737682 h 6867747"/>
              <a:gd name="connsiteX2291" fmla="*/ 3892749 w 10243893"/>
              <a:gd name="connsiteY2291" fmla="*/ 4694155 h 6867747"/>
              <a:gd name="connsiteX2292" fmla="*/ 3975587 w 10243893"/>
              <a:gd name="connsiteY2292" fmla="*/ 4808193 h 6867747"/>
              <a:gd name="connsiteX2293" fmla="*/ 3892749 w 10243893"/>
              <a:gd name="connsiteY2293" fmla="*/ 4922109 h 6867747"/>
              <a:gd name="connsiteX2294" fmla="*/ 4026740 w 10243893"/>
              <a:gd name="connsiteY2294" fmla="*/ 4878574 h 6867747"/>
              <a:gd name="connsiteX2295" fmla="*/ 4109577 w 10243893"/>
              <a:gd name="connsiteY2295" fmla="*/ 4992611 h 6867747"/>
              <a:gd name="connsiteX2296" fmla="*/ 4109577 w 10243893"/>
              <a:gd name="connsiteY2296" fmla="*/ 4851728 h 6867747"/>
              <a:gd name="connsiteX2297" fmla="*/ 4243690 w 10243893"/>
              <a:gd name="connsiteY2297" fmla="*/ 4808193 h 6867747"/>
              <a:gd name="connsiteX2298" fmla="*/ 4109577 w 10243893"/>
              <a:gd name="connsiteY2298" fmla="*/ 4764658 h 6867747"/>
              <a:gd name="connsiteX2299" fmla="*/ 879164 w 10243893"/>
              <a:gd name="connsiteY2299" fmla="*/ 4623774 h 6867747"/>
              <a:gd name="connsiteX2300" fmla="*/ 796421 w 10243893"/>
              <a:gd name="connsiteY2300" fmla="*/ 4737682 h 6867747"/>
              <a:gd name="connsiteX2301" fmla="*/ 662336 w 10243893"/>
              <a:gd name="connsiteY2301" fmla="*/ 4694155 h 6867747"/>
              <a:gd name="connsiteX2302" fmla="*/ 745173 w 10243893"/>
              <a:gd name="connsiteY2302" fmla="*/ 4808193 h 6867747"/>
              <a:gd name="connsiteX2303" fmla="*/ 662336 w 10243893"/>
              <a:gd name="connsiteY2303" fmla="*/ 4922109 h 6867747"/>
              <a:gd name="connsiteX2304" fmla="*/ 796327 w 10243893"/>
              <a:gd name="connsiteY2304" fmla="*/ 4878574 h 6867747"/>
              <a:gd name="connsiteX2305" fmla="*/ 879164 w 10243893"/>
              <a:gd name="connsiteY2305" fmla="*/ 4992611 h 6867747"/>
              <a:gd name="connsiteX2306" fmla="*/ 879164 w 10243893"/>
              <a:gd name="connsiteY2306" fmla="*/ 4851728 h 6867747"/>
              <a:gd name="connsiteX2307" fmla="*/ 1013276 w 10243893"/>
              <a:gd name="connsiteY2307" fmla="*/ 4808193 h 6867747"/>
              <a:gd name="connsiteX2308" fmla="*/ 879164 w 10243893"/>
              <a:gd name="connsiteY2308" fmla="*/ 4764658 h 6867747"/>
              <a:gd name="connsiteX2309" fmla="*/ 2494552 w 10243893"/>
              <a:gd name="connsiteY2309" fmla="*/ 4623532 h 6867747"/>
              <a:gd name="connsiteX2310" fmla="*/ 2411809 w 10243893"/>
              <a:gd name="connsiteY2310" fmla="*/ 4737440 h 6867747"/>
              <a:gd name="connsiteX2311" fmla="*/ 2277724 w 10243893"/>
              <a:gd name="connsiteY2311" fmla="*/ 4693914 h 6867747"/>
              <a:gd name="connsiteX2312" fmla="*/ 2360561 w 10243893"/>
              <a:gd name="connsiteY2312" fmla="*/ 4807951 h 6867747"/>
              <a:gd name="connsiteX2313" fmla="*/ 2277724 w 10243893"/>
              <a:gd name="connsiteY2313" fmla="*/ 4921867 h 6867747"/>
              <a:gd name="connsiteX2314" fmla="*/ 2411715 w 10243893"/>
              <a:gd name="connsiteY2314" fmla="*/ 4878332 h 6867747"/>
              <a:gd name="connsiteX2315" fmla="*/ 2494552 w 10243893"/>
              <a:gd name="connsiteY2315" fmla="*/ 4992370 h 6867747"/>
              <a:gd name="connsiteX2316" fmla="*/ 2494552 w 10243893"/>
              <a:gd name="connsiteY2316" fmla="*/ 4851486 h 6867747"/>
              <a:gd name="connsiteX2317" fmla="*/ 2628664 w 10243893"/>
              <a:gd name="connsiteY2317" fmla="*/ 4807951 h 6867747"/>
              <a:gd name="connsiteX2318" fmla="*/ 2494552 w 10243893"/>
              <a:gd name="connsiteY2318" fmla="*/ 4764416 h 6867747"/>
              <a:gd name="connsiteX2319" fmla="*/ 8472867 w 10243893"/>
              <a:gd name="connsiteY2319" fmla="*/ 4608779 h 6867747"/>
              <a:gd name="connsiteX2320" fmla="*/ 8472867 w 10243893"/>
              <a:gd name="connsiteY2320" fmla="*/ 4855839 h 6867747"/>
              <a:gd name="connsiteX2321" fmla="*/ 8562597 w 10243893"/>
              <a:gd name="connsiteY2321" fmla="*/ 4979309 h 6867747"/>
              <a:gd name="connsiteX2322" fmla="*/ 8707714 w 10243893"/>
              <a:gd name="connsiteY2322" fmla="*/ 4932146 h 6867747"/>
              <a:gd name="connsiteX2323" fmla="*/ 8797444 w 10243893"/>
              <a:gd name="connsiteY2323" fmla="*/ 4808676 h 6867747"/>
              <a:gd name="connsiteX2324" fmla="*/ 8707714 w 10243893"/>
              <a:gd name="connsiteY2324" fmla="*/ 4685207 h 6867747"/>
              <a:gd name="connsiteX2325" fmla="*/ 8707714 w 10243893"/>
              <a:gd name="connsiteY2325" fmla="*/ 4685086 h 6867747"/>
              <a:gd name="connsiteX2326" fmla="*/ 6857962 w 10243893"/>
              <a:gd name="connsiteY2326" fmla="*/ 4608779 h 6867747"/>
              <a:gd name="connsiteX2327" fmla="*/ 6857962 w 10243893"/>
              <a:gd name="connsiteY2327" fmla="*/ 4855839 h 6867747"/>
              <a:gd name="connsiteX2328" fmla="*/ 6947693 w 10243893"/>
              <a:gd name="connsiteY2328" fmla="*/ 4979309 h 6867747"/>
              <a:gd name="connsiteX2329" fmla="*/ 7092810 w 10243893"/>
              <a:gd name="connsiteY2329" fmla="*/ 4932146 h 6867747"/>
              <a:gd name="connsiteX2330" fmla="*/ 7182540 w 10243893"/>
              <a:gd name="connsiteY2330" fmla="*/ 4808676 h 6867747"/>
              <a:gd name="connsiteX2331" fmla="*/ 7092810 w 10243893"/>
              <a:gd name="connsiteY2331" fmla="*/ 4685207 h 6867747"/>
              <a:gd name="connsiteX2332" fmla="*/ 7092810 w 10243893"/>
              <a:gd name="connsiteY2332" fmla="*/ 4685086 h 6867747"/>
              <a:gd name="connsiteX2333" fmla="*/ 5243058 w 10243893"/>
              <a:gd name="connsiteY2333" fmla="*/ 4608779 h 6867747"/>
              <a:gd name="connsiteX2334" fmla="*/ 5243058 w 10243893"/>
              <a:gd name="connsiteY2334" fmla="*/ 4855839 h 6867747"/>
              <a:gd name="connsiteX2335" fmla="*/ 5332789 w 10243893"/>
              <a:gd name="connsiteY2335" fmla="*/ 4979309 h 6867747"/>
              <a:gd name="connsiteX2336" fmla="*/ 5477905 w 10243893"/>
              <a:gd name="connsiteY2336" fmla="*/ 4932146 h 6867747"/>
              <a:gd name="connsiteX2337" fmla="*/ 5567635 w 10243893"/>
              <a:gd name="connsiteY2337" fmla="*/ 4808676 h 6867747"/>
              <a:gd name="connsiteX2338" fmla="*/ 5477905 w 10243893"/>
              <a:gd name="connsiteY2338" fmla="*/ 4685207 h 6867747"/>
              <a:gd name="connsiteX2339" fmla="*/ 5477905 w 10243893"/>
              <a:gd name="connsiteY2339" fmla="*/ 4685086 h 6867747"/>
              <a:gd name="connsiteX2340" fmla="*/ 3628154 w 10243893"/>
              <a:gd name="connsiteY2340" fmla="*/ 4608779 h 6867747"/>
              <a:gd name="connsiteX2341" fmla="*/ 3628154 w 10243893"/>
              <a:gd name="connsiteY2341" fmla="*/ 4855839 h 6867747"/>
              <a:gd name="connsiteX2342" fmla="*/ 3717884 w 10243893"/>
              <a:gd name="connsiteY2342" fmla="*/ 4979309 h 6867747"/>
              <a:gd name="connsiteX2343" fmla="*/ 3863001 w 10243893"/>
              <a:gd name="connsiteY2343" fmla="*/ 4932146 h 6867747"/>
              <a:gd name="connsiteX2344" fmla="*/ 3952731 w 10243893"/>
              <a:gd name="connsiteY2344" fmla="*/ 4808676 h 6867747"/>
              <a:gd name="connsiteX2345" fmla="*/ 3863001 w 10243893"/>
              <a:gd name="connsiteY2345" fmla="*/ 4685207 h 6867747"/>
              <a:gd name="connsiteX2346" fmla="*/ 3863001 w 10243893"/>
              <a:gd name="connsiteY2346" fmla="*/ 4685086 h 6867747"/>
              <a:gd name="connsiteX2347" fmla="*/ 2013128 w 10243893"/>
              <a:gd name="connsiteY2347" fmla="*/ 4608536 h 6867747"/>
              <a:gd name="connsiteX2348" fmla="*/ 2013128 w 10243893"/>
              <a:gd name="connsiteY2348" fmla="*/ 4855598 h 6867747"/>
              <a:gd name="connsiteX2349" fmla="*/ 2102859 w 10243893"/>
              <a:gd name="connsiteY2349" fmla="*/ 4979067 h 6867747"/>
              <a:gd name="connsiteX2350" fmla="*/ 2247975 w 10243893"/>
              <a:gd name="connsiteY2350" fmla="*/ 4931905 h 6867747"/>
              <a:gd name="connsiteX2351" fmla="*/ 2337705 w 10243893"/>
              <a:gd name="connsiteY2351" fmla="*/ 4808434 h 6867747"/>
              <a:gd name="connsiteX2352" fmla="*/ 2247975 w 10243893"/>
              <a:gd name="connsiteY2352" fmla="*/ 4684965 h 6867747"/>
              <a:gd name="connsiteX2353" fmla="*/ 2248096 w 10243893"/>
              <a:gd name="connsiteY2353" fmla="*/ 4684844 h 6867747"/>
              <a:gd name="connsiteX2354" fmla="*/ 398224 w 10243893"/>
              <a:gd name="connsiteY2354" fmla="*/ 4608536 h 6867747"/>
              <a:gd name="connsiteX2355" fmla="*/ 398224 w 10243893"/>
              <a:gd name="connsiteY2355" fmla="*/ 4855598 h 6867747"/>
              <a:gd name="connsiteX2356" fmla="*/ 487954 w 10243893"/>
              <a:gd name="connsiteY2356" fmla="*/ 4979067 h 6867747"/>
              <a:gd name="connsiteX2357" fmla="*/ 633071 w 10243893"/>
              <a:gd name="connsiteY2357" fmla="*/ 4931905 h 6867747"/>
              <a:gd name="connsiteX2358" fmla="*/ 722801 w 10243893"/>
              <a:gd name="connsiteY2358" fmla="*/ 4808434 h 6867747"/>
              <a:gd name="connsiteX2359" fmla="*/ 633071 w 10243893"/>
              <a:gd name="connsiteY2359" fmla="*/ 4684965 h 6867747"/>
              <a:gd name="connsiteX2360" fmla="*/ 633192 w 10243893"/>
              <a:gd name="connsiteY2360" fmla="*/ 4684844 h 6867747"/>
              <a:gd name="connsiteX2361" fmla="*/ 3301884 w 10243893"/>
              <a:gd name="connsiteY2361" fmla="*/ 4608416 h 6867747"/>
              <a:gd name="connsiteX2362" fmla="*/ 3067037 w 10243893"/>
              <a:gd name="connsiteY2362" fmla="*/ 4684723 h 6867747"/>
              <a:gd name="connsiteX2363" fmla="*/ 3067037 w 10243893"/>
              <a:gd name="connsiteY2363" fmla="*/ 4684844 h 6867747"/>
              <a:gd name="connsiteX2364" fmla="*/ 2977306 w 10243893"/>
              <a:gd name="connsiteY2364" fmla="*/ 4808314 h 6867747"/>
              <a:gd name="connsiteX2365" fmla="*/ 3067037 w 10243893"/>
              <a:gd name="connsiteY2365" fmla="*/ 4931784 h 6867747"/>
              <a:gd name="connsiteX2366" fmla="*/ 3212153 w 10243893"/>
              <a:gd name="connsiteY2366" fmla="*/ 4978946 h 6867747"/>
              <a:gd name="connsiteX2367" fmla="*/ 3301884 w 10243893"/>
              <a:gd name="connsiteY2367" fmla="*/ 4855476 h 6867747"/>
              <a:gd name="connsiteX2368" fmla="*/ 1687100 w 10243893"/>
              <a:gd name="connsiteY2368" fmla="*/ 4608416 h 6867747"/>
              <a:gd name="connsiteX2369" fmla="*/ 1452132 w 10243893"/>
              <a:gd name="connsiteY2369" fmla="*/ 4684723 h 6867747"/>
              <a:gd name="connsiteX2370" fmla="*/ 1452253 w 10243893"/>
              <a:gd name="connsiteY2370" fmla="*/ 4684844 h 6867747"/>
              <a:gd name="connsiteX2371" fmla="*/ 1362523 w 10243893"/>
              <a:gd name="connsiteY2371" fmla="*/ 4808314 h 6867747"/>
              <a:gd name="connsiteX2372" fmla="*/ 1452253 w 10243893"/>
              <a:gd name="connsiteY2372" fmla="*/ 4931784 h 6867747"/>
              <a:gd name="connsiteX2373" fmla="*/ 1597370 w 10243893"/>
              <a:gd name="connsiteY2373" fmla="*/ 4978946 h 6867747"/>
              <a:gd name="connsiteX2374" fmla="*/ 1687100 w 10243893"/>
              <a:gd name="connsiteY2374" fmla="*/ 4855476 h 6867747"/>
              <a:gd name="connsiteX2375" fmla="*/ 9762227 w 10243893"/>
              <a:gd name="connsiteY2375" fmla="*/ 4608295 h 6867747"/>
              <a:gd name="connsiteX2376" fmla="*/ 9527380 w 10243893"/>
              <a:gd name="connsiteY2376" fmla="*/ 4684602 h 6867747"/>
              <a:gd name="connsiteX2377" fmla="*/ 9527380 w 10243893"/>
              <a:gd name="connsiteY2377" fmla="*/ 4684723 h 6867747"/>
              <a:gd name="connsiteX2378" fmla="*/ 9437649 w 10243893"/>
              <a:gd name="connsiteY2378" fmla="*/ 4808193 h 6867747"/>
              <a:gd name="connsiteX2379" fmla="*/ 9527380 w 10243893"/>
              <a:gd name="connsiteY2379" fmla="*/ 4931662 h 6867747"/>
              <a:gd name="connsiteX2380" fmla="*/ 9672497 w 10243893"/>
              <a:gd name="connsiteY2380" fmla="*/ 4978826 h 6867747"/>
              <a:gd name="connsiteX2381" fmla="*/ 9762227 w 10243893"/>
              <a:gd name="connsiteY2381" fmla="*/ 4855355 h 6867747"/>
              <a:gd name="connsiteX2382" fmla="*/ 8147443 w 10243893"/>
              <a:gd name="connsiteY2382" fmla="*/ 4608295 h 6867747"/>
              <a:gd name="connsiteX2383" fmla="*/ 7912475 w 10243893"/>
              <a:gd name="connsiteY2383" fmla="*/ 4684602 h 6867747"/>
              <a:gd name="connsiteX2384" fmla="*/ 7912597 w 10243893"/>
              <a:gd name="connsiteY2384" fmla="*/ 4684723 h 6867747"/>
              <a:gd name="connsiteX2385" fmla="*/ 7822866 w 10243893"/>
              <a:gd name="connsiteY2385" fmla="*/ 4808193 h 6867747"/>
              <a:gd name="connsiteX2386" fmla="*/ 7912597 w 10243893"/>
              <a:gd name="connsiteY2386" fmla="*/ 4931662 h 6867747"/>
              <a:gd name="connsiteX2387" fmla="*/ 8057713 w 10243893"/>
              <a:gd name="connsiteY2387" fmla="*/ 4978826 h 6867747"/>
              <a:gd name="connsiteX2388" fmla="*/ 8147443 w 10243893"/>
              <a:gd name="connsiteY2388" fmla="*/ 4855355 h 6867747"/>
              <a:gd name="connsiteX2389" fmla="*/ 6532781 w 10243893"/>
              <a:gd name="connsiteY2389" fmla="*/ 4608295 h 6867747"/>
              <a:gd name="connsiteX2390" fmla="*/ 6297813 w 10243893"/>
              <a:gd name="connsiteY2390" fmla="*/ 4684602 h 6867747"/>
              <a:gd name="connsiteX2391" fmla="*/ 6298055 w 10243893"/>
              <a:gd name="connsiteY2391" fmla="*/ 4684723 h 6867747"/>
              <a:gd name="connsiteX2392" fmla="*/ 6208325 w 10243893"/>
              <a:gd name="connsiteY2392" fmla="*/ 4808193 h 6867747"/>
              <a:gd name="connsiteX2393" fmla="*/ 6297934 w 10243893"/>
              <a:gd name="connsiteY2393" fmla="*/ 4931662 h 6867747"/>
              <a:gd name="connsiteX2394" fmla="*/ 6443050 w 10243893"/>
              <a:gd name="connsiteY2394" fmla="*/ 4978826 h 6867747"/>
              <a:gd name="connsiteX2395" fmla="*/ 6532781 w 10243893"/>
              <a:gd name="connsiteY2395" fmla="*/ 4855355 h 6867747"/>
              <a:gd name="connsiteX2396" fmla="*/ 4917514 w 10243893"/>
              <a:gd name="connsiteY2396" fmla="*/ 4608295 h 6867747"/>
              <a:gd name="connsiteX2397" fmla="*/ 4682667 w 10243893"/>
              <a:gd name="connsiteY2397" fmla="*/ 4684602 h 6867747"/>
              <a:gd name="connsiteX2398" fmla="*/ 4682667 w 10243893"/>
              <a:gd name="connsiteY2398" fmla="*/ 4684723 h 6867747"/>
              <a:gd name="connsiteX2399" fmla="*/ 4592936 w 10243893"/>
              <a:gd name="connsiteY2399" fmla="*/ 4808193 h 6867747"/>
              <a:gd name="connsiteX2400" fmla="*/ 4682667 w 10243893"/>
              <a:gd name="connsiteY2400" fmla="*/ 4931662 h 6867747"/>
              <a:gd name="connsiteX2401" fmla="*/ 4827783 w 10243893"/>
              <a:gd name="connsiteY2401" fmla="*/ 4978826 h 6867747"/>
              <a:gd name="connsiteX2402" fmla="*/ 4917514 w 10243893"/>
              <a:gd name="connsiteY2402" fmla="*/ 4855355 h 6867747"/>
              <a:gd name="connsiteX2403" fmla="*/ 9988004 w 10243893"/>
              <a:gd name="connsiteY2403" fmla="*/ 4576007 h 6867747"/>
              <a:gd name="connsiteX2404" fmla="*/ 9936850 w 10243893"/>
              <a:gd name="connsiteY2404" fmla="*/ 4646509 h 6867747"/>
              <a:gd name="connsiteX2405" fmla="*/ 10070962 w 10243893"/>
              <a:gd name="connsiteY2405" fmla="*/ 4831049 h 6867747"/>
              <a:gd name="connsiteX2406" fmla="*/ 10070962 w 10243893"/>
              <a:gd name="connsiteY2406" fmla="*/ 4602974 h 6867747"/>
              <a:gd name="connsiteX2407" fmla="*/ 9988125 w 10243893"/>
              <a:gd name="connsiteY2407" fmla="*/ 4576007 h 6867747"/>
              <a:gd name="connsiteX2408" fmla="*/ 8372979 w 10243893"/>
              <a:gd name="connsiteY2408" fmla="*/ 4576007 h 6867747"/>
              <a:gd name="connsiteX2409" fmla="*/ 8321825 w 10243893"/>
              <a:gd name="connsiteY2409" fmla="*/ 4646509 h 6867747"/>
              <a:gd name="connsiteX2410" fmla="*/ 8455815 w 10243893"/>
              <a:gd name="connsiteY2410" fmla="*/ 4831049 h 6867747"/>
              <a:gd name="connsiteX2411" fmla="*/ 8455815 w 10243893"/>
              <a:gd name="connsiteY2411" fmla="*/ 4602974 h 6867747"/>
              <a:gd name="connsiteX2412" fmla="*/ 6758195 w 10243893"/>
              <a:gd name="connsiteY2412" fmla="*/ 4576007 h 6867747"/>
              <a:gd name="connsiteX2413" fmla="*/ 6707041 w 10243893"/>
              <a:gd name="connsiteY2413" fmla="*/ 4646509 h 6867747"/>
              <a:gd name="connsiteX2414" fmla="*/ 6841154 w 10243893"/>
              <a:gd name="connsiteY2414" fmla="*/ 4831049 h 6867747"/>
              <a:gd name="connsiteX2415" fmla="*/ 6841154 w 10243893"/>
              <a:gd name="connsiteY2415" fmla="*/ 4602974 h 6867747"/>
              <a:gd name="connsiteX2416" fmla="*/ 6758316 w 10243893"/>
              <a:gd name="connsiteY2416" fmla="*/ 4576007 h 6867747"/>
              <a:gd name="connsiteX2417" fmla="*/ 9863082 w 10243893"/>
              <a:gd name="connsiteY2417" fmla="*/ 4575885 h 6867747"/>
              <a:gd name="connsiteX2418" fmla="*/ 9780245 w 10243893"/>
              <a:gd name="connsiteY2418" fmla="*/ 4602853 h 6867747"/>
              <a:gd name="connsiteX2419" fmla="*/ 9780245 w 10243893"/>
              <a:gd name="connsiteY2419" fmla="*/ 4830928 h 6867747"/>
              <a:gd name="connsiteX2420" fmla="*/ 9914357 w 10243893"/>
              <a:gd name="connsiteY2420" fmla="*/ 4646388 h 6867747"/>
              <a:gd name="connsiteX2421" fmla="*/ 9863203 w 10243893"/>
              <a:gd name="connsiteY2421" fmla="*/ 4575885 h 6867747"/>
              <a:gd name="connsiteX2422" fmla="*/ 8248178 w 10243893"/>
              <a:gd name="connsiteY2422" fmla="*/ 4575885 h 6867747"/>
              <a:gd name="connsiteX2423" fmla="*/ 8165341 w 10243893"/>
              <a:gd name="connsiteY2423" fmla="*/ 4602853 h 6867747"/>
              <a:gd name="connsiteX2424" fmla="*/ 8165341 w 10243893"/>
              <a:gd name="connsiteY2424" fmla="*/ 4830928 h 6867747"/>
              <a:gd name="connsiteX2425" fmla="*/ 8299453 w 10243893"/>
              <a:gd name="connsiteY2425" fmla="*/ 4646388 h 6867747"/>
              <a:gd name="connsiteX2426" fmla="*/ 8248299 w 10243893"/>
              <a:gd name="connsiteY2426" fmla="*/ 4575885 h 6867747"/>
              <a:gd name="connsiteX2427" fmla="*/ 6633516 w 10243893"/>
              <a:gd name="connsiteY2427" fmla="*/ 4575885 h 6867747"/>
              <a:gd name="connsiteX2428" fmla="*/ 6550679 w 10243893"/>
              <a:gd name="connsiteY2428" fmla="*/ 4602853 h 6867747"/>
              <a:gd name="connsiteX2429" fmla="*/ 6550679 w 10243893"/>
              <a:gd name="connsiteY2429" fmla="*/ 4830928 h 6867747"/>
              <a:gd name="connsiteX2430" fmla="*/ 6684791 w 10243893"/>
              <a:gd name="connsiteY2430" fmla="*/ 4646388 h 6867747"/>
              <a:gd name="connsiteX2431" fmla="*/ 6633637 w 10243893"/>
              <a:gd name="connsiteY2431" fmla="*/ 4575885 h 6867747"/>
              <a:gd name="connsiteX2432" fmla="*/ 5141840 w 10243893"/>
              <a:gd name="connsiteY2432" fmla="*/ 4575885 h 6867747"/>
              <a:gd name="connsiteX2433" fmla="*/ 5090686 w 10243893"/>
              <a:gd name="connsiteY2433" fmla="*/ 4646388 h 6867747"/>
              <a:gd name="connsiteX2434" fmla="*/ 5224798 w 10243893"/>
              <a:gd name="connsiteY2434" fmla="*/ 4830928 h 6867747"/>
              <a:gd name="connsiteX2435" fmla="*/ 5224798 w 10243893"/>
              <a:gd name="connsiteY2435" fmla="*/ 4602853 h 6867747"/>
              <a:gd name="connsiteX2436" fmla="*/ 5141961 w 10243893"/>
              <a:gd name="connsiteY2436" fmla="*/ 4575885 h 6867747"/>
              <a:gd name="connsiteX2437" fmla="*/ 3527056 w 10243893"/>
              <a:gd name="connsiteY2437" fmla="*/ 4575885 h 6867747"/>
              <a:gd name="connsiteX2438" fmla="*/ 3475902 w 10243893"/>
              <a:gd name="connsiteY2438" fmla="*/ 4646388 h 6867747"/>
              <a:gd name="connsiteX2439" fmla="*/ 3609893 w 10243893"/>
              <a:gd name="connsiteY2439" fmla="*/ 4830928 h 6867747"/>
              <a:gd name="connsiteX2440" fmla="*/ 3609893 w 10243893"/>
              <a:gd name="connsiteY2440" fmla="*/ 4602853 h 6867747"/>
              <a:gd name="connsiteX2441" fmla="*/ 1912030 w 10243893"/>
              <a:gd name="connsiteY2441" fmla="*/ 4575885 h 6867747"/>
              <a:gd name="connsiteX2442" fmla="*/ 1860877 w 10243893"/>
              <a:gd name="connsiteY2442" fmla="*/ 4646388 h 6867747"/>
              <a:gd name="connsiteX2443" fmla="*/ 1994989 w 10243893"/>
              <a:gd name="connsiteY2443" fmla="*/ 4830928 h 6867747"/>
              <a:gd name="connsiteX2444" fmla="*/ 1994989 w 10243893"/>
              <a:gd name="connsiteY2444" fmla="*/ 4602853 h 6867747"/>
              <a:gd name="connsiteX2445" fmla="*/ 1912151 w 10243893"/>
              <a:gd name="connsiteY2445" fmla="*/ 4575885 h 6867747"/>
              <a:gd name="connsiteX2446" fmla="*/ 297126 w 10243893"/>
              <a:gd name="connsiteY2446" fmla="*/ 4575885 h 6867747"/>
              <a:gd name="connsiteX2447" fmla="*/ 245972 w 10243893"/>
              <a:gd name="connsiteY2447" fmla="*/ 4646388 h 6867747"/>
              <a:gd name="connsiteX2448" fmla="*/ 380084 w 10243893"/>
              <a:gd name="connsiteY2448" fmla="*/ 4830928 h 6867747"/>
              <a:gd name="connsiteX2449" fmla="*/ 380084 w 10243893"/>
              <a:gd name="connsiteY2449" fmla="*/ 4602853 h 6867747"/>
              <a:gd name="connsiteX2450" fmla="*/ 297247 w 10243893"/>
              <a:gd name="connsiteY2450" fmla="*/ 4575885 h 6867747"/>
              <a:gd name="connsiteX2451" fmla="*/ 5017160 w 10243893"/>
              <a:gd name="connsiteY2451" fmla="*/ 4575764 h 6867747"/>
              <a:gd name="connsiteX2452" fmla="*/ 4934323 w 10243893"/>
              <a:gd name="connsiteY2452" fmla="*/ 4602732 h 6867747"/>
              <a:gd name="connsiteX2453" fmla="*/ 4934323 w 10243893"/>
              <a:gd name="connsiteY2453" fmla="*/ 4830807 h 6867747"/>
              <a:gd name="connsiteX2454" fmla="*/ 5068435 w 10243893"/>
              <a:gd name="connsiteY2454" fmla="*/ 4646267 h 6867747"/>
              <a:gd name="connsiteX2455" fmla="*/ 5017281 w 10243893"/>
              <a:gd name="connsiteY2455" fmla="*/ 4575764 h 6867747"/>
              <a:gd name="connsiteX2456" fmla="*/ 3402256 w 10243893"/>
              <a:gd name="connsiteY2456" fmla="*/ 4575764 h 6867747"/>
              <a:gd name="connsiteX2457" fmla="*/ 3319418 w 10243893"/>
              <a:gd name="connsiteY2457" fmla="*/ 4602732 h 6867747"/>
              <a:gd name="connsiteX2458" fmla="*/ 3319418 w 10243893"/>
              <a:gd name="connsiteY2458" fmla="*/ 4830807 h 6867747"/>
              <a:gd name="connsiteX2459" fmla="*/ 3453530 w 10243893"/>
              <a:gd name="connsiteY2459" fmla="*/ 4646267 h 6867747"/>
              <a:gd name="connsiteX2460" fmla="*/ 3402377 w 10243893"/>
              <a:gd name="connsiteY2460" fmla="*/ 4575764 h 6867747"/>
              <a:gd name="connsiteX2461" fmla="*/ 1787351 w 10243893"/>
              <a:gd name="connsiteY2461" fmla="*/ 4575764 h 6867747"/>
              <a:gd name="connsiteX2462" fmla="*/ 1704514 w 10243893"/>
              <a:gd name="connsiteY2462" fmla="*/ 4602732 h 6867747"/>
              <a:gd name="connsiteX2463" fmla="*/ 1704514 w 10243893"/>
              <a:gd name="connsiteY2463" fmla="*/ 4830807 h 6867747"/>
              <a:gd name="connsiteX2464" fmla="*/ 1838626 w 10243893"/>
              <a:gd name="connsiteY2464" fmla="*/ 4646267 h 6867747"/>
              <a:gd name="connsiteX2465" fmla="*/ 1787472 w 10243893"/>
              <a:gd name="connsiteY2465" fmla="*/ 4575764 h 6867747"/>
              <a:gd name="connsiteX2466" fmla="*/ 172447 w 10243893"/>
              <a:gd name="connsiteY2466" fmla="*/ 4575643 h 6867747"/>
              <a:gd name="connsiteX2467" fmla="*/ 89609 w 10243893"/>
              <a:gd name="connsiteY2467" fmla="*/ 4602611 h 6867747"/>
              <a:gd name="connsiteX2468" fmla="*/ 89609 w 10243893"/>
              <a:gd name="connsiteY2468" fmla="*/ 4830686 h 6867747"/>
              <a:gd name="connsiteX2469" fmla="*/ 223721 w 10243893"/>
              <a:gd name="connsiteY2469" fmla="*/ 4646146 h 6867747"/>
              <a:gd name="connsiteX2470" fmla="*/ 172568 w 10243893"/>
              <a:gd name="connsiteY2470" fmla="*/ 4575643 h 6867747"/>
              <a:gd name="connsiteX2471" fmla="*/ 8555583 w 10243893"/>
              <a:gd name="connsiteY2471" fmla="*/ 4475634 h 6867747"/>
              <a:gd name="connsiteX2472" fmla="*/ 8555677 w 10243893"/>
              <a:gd name="connsiteY2472" fmla="*/ 4475764 h 6867747"/>
              <a:gd name="connsiteX2473" fmla="*/ 8472867 w 10243893"/>
              <a:gd name="connsiteY2473" fmla="*/ 4502602 h 6867747"/>
              <a:gd name="connsiteX2474" fmla="*/ 8472867 w 10243893"/>
              <a:gd name="connsiteY2474" fmla="*/ 4589671 h 6867747"/>
              <a:gd name="connsiteX2475" fmla="*/ 8689695 w 10243893"/>
              <a:gd name="connsiteY2475" fmla="*/ 4660174 h 6867747"/>
              <a:gd name="connsiteX2476" fmla="*/ 8555677 w 10243893"/>
              <a:gd name="connsiteY2476" fmla="*/ 4475764 h 6867747"/>
              <a:gd name="connsiteX2477" fmla="*/ 8555704 w 10243893"/>
              <a:gd name="connsiteY2477" fmla="*/ 4475755 h 6867747"/>
              <a:gd name="connsiteX2478" fmla="*/ 6940679 w 10243893"/>
              <a:gd name="connsiteY2478" fmla="*/ 4475634 h 6867747"/>
              <a:gd name="connsiteX2479" fmla="*/ 6940773 w 10243893"/>
              <a:gd name="connsiteY2479" fmla="*/ 4475764 h 6867747"/>
              <a:gd name="connsiteX2480" fmla="*/ 6857962 w 10243893"/>
              <a:gd name="connsiteY2480" fmla="*/ 4502602 h 6867747"/>
              <a:gd name="connsiteX2481" fmla="*/ 6857962 w 10243893"/>
              <a:gd name="connsiteY2481" fmla="*/ 4589671 h 6867747"/>
              <a:gd name="connsiteX2482" fmla="*/ 7074791 w 10243893"/>
              <a:gd name="connsiteY2482" fmla="*/ 4660174 h 6867747"/>
              <a:gd name="connsiteX2483" fmla="*/ 6940773 w 10243893"/>
              <a:gd name="connsiteY2483" fmla="*/ 4475764 h 6867747"/>
              <a:gd name="connsiteX2484" fmla="*/ 6940800 w 10243893"/>
              <a:gd name="connsiteY2484" fmla="*/ 4475755 h 6867747"/>
              <a:gd name="connsiteX2485" fmla="*/ 5325775 w 10243893"/>
              <a:gd name="connsiteY2485" fmla="*/ 4475634 h 6867747"/>
              <a:gd name="connsiteX2486" fmla="*/ 5325870 w 10243893"/>
              <a:gd name="connsiteY2486" fmla="*/ 4475764 h 6867747"/>
              <a:gd name="connsiteX2487" fmla="*/ 5243058 w 10243893"/>
              <a:gd name="connsiteY2487" fmla="*/ 4502602 h 6867747"/>
              <a:gd name="connsiteX2488" fmla="*/ 5243058 w 10243893"/>
              <a:gd name="connsiteY2488" fmla="*/ 4589671 h 6867747"/>
              <a:gd name="connsiteX2489" fmla="*/ 5459886 w 10243893"/>
              <a:gd name="connsiteY2489" fmla="*/ 4660174 h 6867747"/>
              <a:gd name="connsiteX2490" fmla="*/ 5325870 w 10243893"/>
              <a:gd name="connsiteY2490" fmla="*/ 4475764 h 6867747"/>
              <a:gd name="connsiteX2491" fmla="*/ 5325896 w 10243893"/>
              <a:gd name="connsiteY2491" fmla="*/ 4475755 h 6867747"/>
              <a:gd name="connsiteX2492" fmla="*/ 3710870 w 10243893"/>
              <a:gd name="connsiteY2492" fmla="*/ 4475634 h 6867747"/>
              <a:gd name="connsiteX2493" fmla="*/ 3710965 w 10243893"/>
              <a:gd name="connsiteY2493" fmla="*/ 4475764 h 6867747"/>
              <a:gd name="connsiteX2494" fmla="*/ 3628154 w 10243893"/>
              <a:gd name="connsiteY2494" fmla="*/ 4502602 h 6867747"/>
              <a:gd name="connsiteX2495" fmla="*/ 3628154 w 10243893"/>
              <a:gd name="connsiteY2495" fmla="*/ 4589671 h 6867747"/>
              <a:gd name="connsiteX2496" fmla="*/ 3844982 w 10243893"/>
              <a:gd name="connsiteY2496" fmla="*/ 4660174 h 6867747"/>
              <a:gd name="connsiteX2497" fmla="*/ 3710965 w 10243893"/>
              <a:gd name="connsiteY2497" fmla="*/ 4475764 h 6867747"/>
              <a:gd name="connsiteX2498" fmla="*/ 3710991 w 10243893"/>
              <a:gd name="connsiteY2498" fmla="*/ 4475755 h 6867747"/>
              <a:gd name="connsiteX2499" fmla="*/ 2095845 w 10243893"/>
              <a:gd name="connsiteY2499" fmla="*/ 4475634 h 6867747"/>
              <a:gd name="connsiteX2500" fmla="*/ 2095939 w 10243893"/>
              <a:gd name="connsiteY2500" fmla="*/ 4475764 h 6867747"/>
              <a:gd name="connsiteX2501" fmla="*/ 2013128 w 10243893"/>
              <a:gd name="connsiteY2501" fmla="*/ 4502602 h 6867747"/>
              <a:gd name="connsiteX2502" fmla="*/ 2013128 w 10243893"/>
              <a:gd name="connsiteY2502" fmla="*/ 4589671 h 6867747"/>
              <a:gd name="connsiteX2503" fmla="*/ 2229956 w 10243893"/>
              <a:gd name="connsiteY2503" fmla="*/ 4660174 h 6867747"/>
              <a:gd name="connsiteX2504" fmla="*/ 2095939 w 10243893"/>
              <a:gd name="connsiteY2504" fmla="*/ 4475764 h 6867747"/>
              <a:gd name="connsiteX2505" fmla="*/ 2095966 w 10243893"/>
              <a:gd name="connsiteY2505" fmla="*/ 4475755 h 6867747"/>
              <a:gd name="connsiteX2506" fmla="*/ 480940 w 10243893"/>
              <a:gd name="connsiteY2506" fmla="*/ 4475634 h 6867747"/>
              <a:gd name="connsiteX2507" fmla="*/ 481034 w 10243893"/>
              <a:gd name="connsiteY2507" fmla="*/ 4475764 h 6867747"/>
              <a:gd name="connsiteX2508" fmla="*/ 398224 w 10243893"/>
              <a:gd name="connsiteY2508" fmla="*/ 4502602 h 6867747"/>
              <a:gd name="connsiteX2509" fmla="*/ 398224 w 10243893"/>
              <a:gd name="connsiteY2509" fmla="*/ 4589671 h 6867747"/>
              <a:gd name="connsiteX2510" fmla="*/ 615052 w 10243893"/>
              <a:gd name="connsiteY2510" fmla="*/ 4660174 h 6867747"/>
              <a:gd name="connsiteX2511" fmla="*/ 481034 w 10243893"/>
              <a:gd name="connsiteY2511" fmla="*/ 4475764 h 6867747"/>
              <a:gd name="connsiteX2512" fmla="*/ 481061 w 10243893"/>
              <a:gd name="connsiteY2512" fmla="*/ 4475755 h 6867747"/>
              <a:gd name="connsiteX2513" fmla="*/ 3218925 w 10243893"/>
              <a:gd name="connsiteY2513" fmla="*/ 4475271 h 6867747"/>
              <a:gd name="connsiteX2514" fmla="*/ 3084934 w 10243893"/>
              <a:gd name="connsiteY2514" fmla="*/ 4659811 h 6867747"/>
              <a:gd name="connsiteX2515" fmla="*/ 3301884 w 10243893"/>
              <a:gd name="connsiteY2515" fmla="*/ 4589309 h 6867747"/>
              <a:gd name="connsiteX2516" fmla="*/ 3301884 w 10243893"/>
              <a:gd name="connsiteY2516" fmla="*/ 4502239 h 6867747"/>
              <a:gd name="connsiteX2517" fmla="*/ 3219046 w 10243893"/>
              <a:gd name="connsiteY2517" fmla="*/ 4475392 h 6867747"/>
              <a:gd name="connsiteX2518" fmla="*/ 1604142 w 10243893"/>
              <a:gd name="connsiteY2518" fmla="*/ 4475271 h 6867747"/>
              <a:gd name="connsiteX2519" fmla="*/ 1470030 w 10243893"/>
              <a:gd name="connsiteY2519" fmla="*/ 4659811 h 6867747"/>
              <a:gd name="connsiteX2520" fmla="*/ 1686979 w 10243893"/>
              <a:gd name="connsiteY2520" fmla="*/ 4589309 h 6867747"/>
              <a:gd name="connsiteX2521" fmla="*/ 1686979 w 10243893"/>
              <a:gd name="connsiteY2521" fmla="*/ 4502239 h 6867747"/>
              <a:gd name="connsiteX2522" fmla="*/ 1604142 w 10243893"/>
              <a:gd name="connsiteY2522" fmla="*/ 4475392 h 6867747"/>
              <a:gd name="connsiteX2523" fmla="*/ 9679389 w 10243893"/>
              <a:gd name="connsiteY2523" fmla="*/ 4475150 h 6867747"/>
              <a:gd name="connsiteX2524" fmla="*/ 9545278 w 10243893"/>
              <a:gd name="connsiteY2524" fmla="*/ 4659690 h 6867747"/>
              <a:gd name="connsiteX2525" fmla="*/ 9762227 w 10243893"/>
              <a:gd name="connsiteY2525" fmla="*/ 4589188 h 6867747"/>
              <a:gd name="connsiteX2526" fmla="*/ 9762227 w 10243893"/>
              <a:gd name="connsiteY2526" fmla="*/ 4502118 h 6867747"/>
              <a:gd name="connsiteX2527" fmla="*/ 9679389 w 10243893"/>
              <a:gd name="connsiteY2527" fmla="*/ 4475271 h 6867747"/>
              <a:gd name="connsiteX2528" fmla="*/ 8064364 w 10243893"/>
              <a:gd name="connsiteY2528" fmla="*/ 4475150 h 6867747"/>
              <a:gd name="connsiteX2529" fmla="*/ 7930374 w 10243893"/>
              <a:gd name="connsiteY2529" fmla="*/ 4659690 h 6867747"/>
              <a:gd name="connsiteX2530" fmla="*/ 8147322 w 10243893"/>
              <a:gd name="connsiteY2530" fmla="*/ 4589188 h 6867747"/>
              <a:gd name="connsiteX2531" fmla="*/ 8147322 w 10243893"/>
              <a:gd name="connsiteY2531" fmla="*/ 4502118 h 6867747"/>
              <a:gd name="connsiteX2532" fmla="*/ 8064485 w 10243893"/>
              <a:gd name="connsiteY2532" fmla="*/ 4475271 h 6867747"/>
              <a:gd name="connsiteX2533" fmla="*/ 6449822 w 10243893"/>
              <a:gd name="connsiteY2533" fmla="*/ 4475150 h 6867747"/>
              <a:gd name="connsiteX2534" fmla="*/ 6315711 w 10243893"/>
              <a:gd name="connsiteY2534" fmla="*/ 4659690 h 6867747"/>
              <a:gd name="connsiteX2535" fmla="*/ 6532660 w 10243893"/>
              <a:gd name="connsiteY2535" fmla="*/ 4589188 h 6867747"/>
              <a:gd name="connsiteX2536" fmla="*/ 6532660 w 10243893"/>
              <a:gd name="connsiteY2536" fmla="*/ 4502118 h 6867747"/>
              <a:gd name="connsiteX2537" fmla="*/ 6449822 w 10243893"/>
              <a:gd name="connsiteY2537" fmla="*/ 4475271 h 6867747"/>
              <a:gd name="connsiteX2538" fmla="*/ 4834676 w 10243893"/>
              <a:gd name="connsiteY2538" fmla="*/ 4475150 h 6867747"/>
              <a:gd name="connsiteX2539" fmla="*/ 4700565 w 10243893"/>
              <a:gd name="connsiteY2539" fmla="*/ 4659690 h 6867747"/>
              <a:gd name="connsiteX2540" fmla="*/ 4917514 w 10243893"/>
              <a:gd name="connsiteY2540" fmla="*/ 4589188 h 6867747"/>
              <a:gd name="connsiteX2541" fmla="*/ 4917514 w 10243893"/>
              <a:gd name="connsiteY2541" fmla="*/ 4502118 h 6867747"/>
              <a:gd name="connsiteX2542" fmla="*/ 4834676 w 10243893"/>
              <a:gd name="connsiteY2542" fmla="*/ 4475271 h 6867747"/>
              <a:gd name="connsiteX2543" fmla="*/ 9117788 w 10243893"/>
              <a:gd name="connsiteY2543" fmla="*/ 4399085 h 6867747"/>
              <a:gd name="connsiteX2544" fmla="*/ 8972551 w 10243893"/>
              <a:gd name="connsiteY2544" fmla="*/ 4598983 h 6867747"/>
              <a:gd name="connsiteX2545" fmla="*/ 8972551 w 10243893"/>
              <a:gd name="connsiteY2545" fmla="*/ 4751476 h 6867747"/>
              <a:gd name="connsiteX2546" fmla="*/ 9117788 w 10243893"/>
              <a:gd name="connsiteY2546" fmla="*/ 4798639 h 6867747"/>
              <a:gd name="connsiteX2547" fmla="*/ 9263026 w 10243893"/>
              <a:gd name="connsiteY2547" fmla="*/ 4751476 h 6867747"/>
              <a:gd name="connsiteX2548" fmla="*/ 9263026 w 10243893"/>
              <a:gd name="connsiteY2548" fmla="*/ 4598862 h 6867747"/>
              <a:gd name="connsiteX2549" fmla="*/ 7502642 w 10243893"/>
              <a:gd name="connsiteY2549" fmla="*/ 4399085 h 6867747"/>
              <a:gd name="connsiteX2550" fmla="*/ 7357405 w 10243893"/>
              <a:gd name="connsiteY2550" fmla="*/ 4598983 h 6867747"/>
              <a:gd name="connsiteX2551" fmla="*/ 7357405 w 10243893"/>
              <a:gd name="connsiteY2551" fmla="*/ 4751476 h 6867747"/>
              <a:gd name="connsiteX2552" fmla="*/ 7502642 w 10243893"/>
              <a:gd name="connsiteY2552" fmla="*/ 4798639 h 6867747"/>
              <a:gd name="connsiteX2553" fmla="*/ 7647880 w 10243893"/>
              <a:gd name="connsiteY2553" fmla="*/ 4751476 h 6867747"/>
              <a:gd name="connsiteX2554" fmla="*/ 7647880 w 10243893"/>
              <a:gd name="connsiteY2554" fmla="*/ 4598862 h 6867747"/>
              <a:gd name="connsiteX2555" fmla="*/ 5887980 w 10243893"/>
              <a:gd name="connsiteY2555" fmla="*/ 4399085 h 6867747"/>
              <a:gd name="connsiteX2556" fmla="*/ 5742743 w 10243893"/>
              <a:gd name="connsiteY2556" fmla="*/ 4598983 h 6867747"/>
              <a:gd name="connsiteX2557" fmla="*/ 5742743 w 10243893"/>
              <a:gd name="connsiteY2557" fmla="*/ 4751476 h 6867747"/>
              <a:gd name="connsiteX2558" fmla="*/ 5887980 w 10243893"/>
              <a:gd name="connsiteY2558" fmla="*/ 4798639 h 6867747"/>
              <a:gd name="connsiteX2559" fmla="*/ 6033217 w 10243893"/>
              <a:gd name="connsiteY2559" fmla="*/ 4751476 h 6867747"/>
              <a:gd name="connsiteX2560" fmla="*/ 6033217 w 10243893"/>
              <a:gd name="connsiteY2560" fmla="*/ 4598862 h 6867747"/>
              <a:gd name="connsiteX2561" fmla="*/ 4273076 w 10243893"/>
              <a:gd name="connsiteY2561" fmla="*/ 4399085 h 6867747"/>
              <a:gd name="connsiteX2562" fmla="*/ 4127838 w 10243893"/>
              <a:gd name="connsiteY2562" fmla="*/ 4598983 h 6867747"/>
              <a:gd name="connsiteX2563" fmla="*/ 4127838 w 10243893"/>
              <a:gd name="connsiteY2563" fmla="*/ 4751476 h 6867747"/>
              <a:gd name="connsiteX2564" fmla="*/ 4273076 w 10243893"/>
              <a:gd name="connsiteY2564" fmla="*/ 4798639 h 6867747"/>
              <a:gd name="connsiteX2565" fmla="*/ 4418313 w 10243893"/>
              <a:gd name="connsiteY2565" fmla="*/ 4751476 h 6867747"/>
              <a:gd name="connsiteX2566" fmla="*/ 4418313 w 10243893"/>
              <a:gd name="connsiteY2566" fmla="*/ 4598862 h 6867747"/>
              <a:gd name="connsiteX2567" fmla="*/ 1042420 w 10243893"/>
              <a:gd name="connsiteY2567" fmla="*/ 4399085 h 6867747"/>
              <a:gd name="connsiteX2568" fmla="*/ 897183 w 10243893"/>
              <a:gd name="connsiteY2568" fmla="*/ 4598983 h 6867747"/>
              <a:gd name="connsiteX2569" fmla="*/ 897183 w 10243893"/>
              <a:gd name="connsiteY2569" fmla="*/ 4751476 h 6867747"/>
              <a:gd name="connsiteX2570" fmla="*/ 1042420 w 10243893"/>
              <a:gd name="connsiteY2570" fmla="*/ 4798639 h 6867747"/>
              <a:gd name="connsiteX2571" fmla="*/ 1187657 w 10243893"/>
              <a:gd name="connsiteY2571" fmla="*/ 4751476 h 6867747"/>
              <a:gd name="connsiteX2572" fmla="*/ 1187657 w 10243893"/>
              <a:gd name="connsiteY2572" fmla="*/ 4598862 h 6867747"/>
              <a:gd name="connsiteX2573" fmla="*/ 2657808 w 10243893"/>
              <a:gd name="connsiteY2573" fmla="*/ 4398843 h 6867747"/>
              <a:gd name="connsiteX2574" fmla="*/ 2512571 w 10243893"/>
              <a:gd name="connsiteY2574" fmla="*/ 4598741 h 6867747"/>
              <a:gd name="connsiteX2575" fmla="*/ 2512571 w 10243893"/>
              <a:gd name="connsiteY2575" fmla="*/ 4751235 h 6867747"/>
              <a:gd name="connsiteX2576" fmla="*/ 2657808 w 10243893"/>
              <a:gd name="connsiteY2576" fmla="*/ 4798397 h 6867747"/>
              <a:gd name="connsiteX2577" fmla="*/ 2803046 w 10243893"/>
              <a:gd name="connsiteY2577" fmla="*/ 4751235 h 6867747"/>
              <a:gd name="connsiteX2578" fmla="*/ 2803046 w 10243893"/>
              <a:gd name="connsiteY2578" fmla="*/ 4598620 h 6867747"/>
              <a:gd name="connsiteX2579" fmla="*/ 2965818 w 10243893"/>
              <a:gd name="connsiteY2579" fmla="*/ 4393280 h 6867747"/>
              <a:gd name="connsiteX2580" fmla="*/ 2965818 w 10243893"/>
              <a:gd name="connsiteY2580" fmla="*/ 4393402 h 6867747"/>
              <a:gd name="connsiteX2581" fmla="*/ 2820581 w 10243893"/>
              <a:gd name="connsiteY2581" fmla="*/ 4440564 h 6867747"/>
              <a:gd name="connsiteX2582" fmla="*/ 2820581 w 10243893"/>
              <a:gd name="connsiteY2582" fmla="*/ 4593178 h 6867747"/>
              <a:gd name="connsiteX2583" fmla="*/ 2910311 w 10243893"/>
              <a:gd name="connsiteY2583" fmla="*/ 4716648 h 6867747"/>
              <a:gd name="connsiteX2584" fmla="*/ 3055548 w 10243893"/>
              <a:gd name="connsiteY2584" fmla="*/ 4669485 h 6867747"/>
              <a:gd name="connsiteX2585" fmla="*/ 3200665 w 10243893"/>
              <a:gd name="connsiteY2585" fmla="*/ 4469588 h 6867747"/>
              <a:gd name="connsiteX2586" fmla="*/ 1350913 w 10243893"/>
              <a:gd name="connsiteY2586" fmla="*/ 4393280 h 6867747"/>
              <a:gd name="connsiteX2587" fmla="*/ 1351034 w 10243893"/>
              <a:gd name="connsiteY2587" fmla="*/ 4393402 h 6867747"/>
              <a:gd name="connsiteX2588" fmla="*/ 1205797 w 10243893"/>
              <a:gd name="connsiteY2588" fmla="*/ 4440564 h 6867747"/>
              <a:gd name="connsiteX2589" fmla="*/ 1205797 w 10243893"/>
              <a:gd name="connsiteY2589" fmla="*/ 4593178 h 6867747"/>
              <a:gd name="connsiteX2590" fmla="*/ 1295527 w 10243893"/>
              <a:gd name="connsiteY2590" fmla="*/ 4716648 h 6867747"/>
              <a:gd name="connsiteX2591" fmla="*/ 1440765 w 10243893"/>
              <a:gd name="connsiteY2591" fmla="*/ 4669485 h 6867747"/>
              <a:gd name="connsiteX2592" fmla="*/ 1585881 w 10243893"/>
              <a:gd name="connsiteY2592" fmla="*/ 4469588 h 6867747"/>
              <a:gd name="connsiteX2593" fmla="*/ 9426161 w 10243893"/>
              <a:gd name="connsiteY2593" fmla="*/ 4393159 h 6867747"/>
              <a:gd name="connsiteX2594" fmla="*/ 9426161 w 10243893"/>
              <a:gd name="connsiteY2594" fmla="*/ 4393280 h 6867747"/>
              <a:gd name="connsiteX2595" fmla="*/ 9280924 w 10243893"/>
              <a:gd name="connsiteY2595" fmla="*/ 4440443 h 6867747"/>
              <a:gd name="connsiteX2596" fmla="*/ 9280924 w 10243893"/>
              <a:gd name="connsiteY2596" fmla="*/ 4593057 h 6867747"/>
              <a:gd name="connsiteX2597" fmla="*/ 9370654 w 10243893"/>
              <a:gd name="connsiteY2597" fmla="*/ 4716528 h 6867747"/>
              <a:gd name="connsiteX2598" fmla="*/ 9515892 w 10243893"/>
              <a:gd name="connsiteY2598" fmla="*/ 4669364 h 6867747"/>
              <a:gd name="connsiteX2599" fmla="*/ 9661008 w 10243893"/>
              <a:gd name="connsiteY2599" fmla="*/ 4469466 h 6867747"/>
              <a:gd name="connsiteX2600" fmla="*/ 8808932 w 10243893"/>
              <a:gd name="connsiteY2600" fmla="*/ 4393159 h 6867747"/>
              <a:gd name="connsiteX2601" fmla="*/ 8573965 w 10243893"/>
              <a:gd name="connsiteY2601" fmla="*/ 4469466 h 6867747"/>
              <a:gd name="connsiteX2602" fmla="*/ 8719202 w 10243893"/>
              <a:gd name="connsiteY2602" fmla="*/ 4669364 h 6867747"/>
              <a:gd name="connsiteX2603" fmla="*/ 8864440 w 10243893"/>
              <a:gd name="connsiteY2603" fmla="*/ 4716528 h 6867747"/>
              <a:gd name="connsiteX2604" fmla="*/ 8954170 w 10243893"/>
              <a:gd name="connsiteY2604" fmla="*/ 4593057 h 6867747"/>
              <a:gd name="connsiteX2605" fmla="*/ 8954170 w 10243893"/>
              <a:gd name="connsiteY2605" fmla="*/ 4440443 h 6867747"/>
              <a:gd name="connsiteX2606" fmla="*/ 8808932 w 10243893"/>
              <a:gd name="connsiteY2606" fmla="*/ 4393280 h 6867747"/>
              <a:gd name="connsiteX2607" fmla="*/ 7811257 w 10243893"/>
              <a:gd name="connsiteY2607" fmla="*/ 4393159 h 6867747"/>
              <a:gd name="connsiteX2608" fmla="*/ 7811257 w 10243893"/>
              <a:gd name="connsiteY2608" fmla="*/ 4393280 h 6867747"/>
              <a:gd name="connsiteX2609" fmla="*/ 7666019 w 10243893"/>
              <a:gd name="connsiteY2609" fmla="*/ 4440443 h 6867747"/>
              <a:gd name="connsiteX2610" fmla="*/ 7666019 w 10243893"/>
              <a:gd name="connsiteY2610" fmla="*/ 4593057 h 6867747"/>
              <a:gd name="connsiteX2611" fmla="*/ 7755750 w 10243893"/>
              <a:gd name="connsiteY2611" fmla="*/ 4716528 h 6867747"/>
              <a:gd name="connsiteX2612" fmla="*/ 7900987 w 10243893"/>
              <a:gd name="connsiteY2612" fmla="*/ 4669364 h 6867747"/>
              <a:gd name="connsiteX2613" fmla="*/ 8046103 w 10243893"/>
              <a:gd name="connsiteY2613" fmla="*/ 4469466 h 6867747"/>
              <a:gd name="connsiteX2614" fmla="*/ 7194028 w 10243893"/>
              <a:gd name="connsiteY2614" fmla="*/ 4393159 h 6867747"/>
              <a:gd name="connsiteX2615" fmla="*/ 6959061 w 10243893"/>
              <a:gd name="connsiteY2615" fmla="*/ 4469466 h 6867747"/>
              <a:gd name="connsiteX2616" fmla="*/ 7104297 w 10243893"/>
              <a:gd name="connsiteY2616" fmla="*/ 4669364 h 6867747"/>
              <a:gd name="connsiteX2617" fmla="*/ 7249535 w 10243893"/>
              <a:gd name="connsiteY2617" fmla="*/ 4716528 h 6867747"/>
              <a:gd name="connsiteX2618" fmla="*/ 7339266 w 10243893"/>
              <a:gd name="connsiteY2618" fmla="*/ 4593057 h 6867747"/>
              <a:gd name="connsiteX2619" fmla="*/ 7339266 w 10243893"/>
              <a:gd name="connsiteY2619" fmla="*/ 4440443 h 6867747"/>
              <a:gd name="connsiteX2620" fmla="*/ 7194028 w 10243893"/>
              <a:gd name="connsiteY2620" fmla="*/ 4393280 h 6867747"/>
              <a:gd name="connsiteX2621" fmla="*/ 6196594 w 10243893"/>
              <a:gd name="connsiteY2621" fmla="*/ 4393159 h 6867747"/>
              <a:gd name="connsiteX2622" fmla="*/ 6196715 w 10243893"/>
              <a:gd name="connsiteY2622" fmla="*/ 4393280 h 6867747"/>
              <a:gd name="connsiteX2623" fmla="*/ 6051478 w 10243893"/>
              <a:gd name="connsiteY2623" fmla="*/ 4440443 h 6867747"/>
              <a:gd name="connsiteX2624" fmla="*/ 6051478 w 10243893"/>
              <a:gd name="connsiteY2624" fmla="*/ 4593057 h 6867747"/>
              <a:gd name="connsiteX2625" fmla="*/ 6141208 w 10243893"/>
              <a:gd name="connsiteY2625" fmla="*/ 4716528 h 6867747"/>
              <a:gd name="connsiteX2626" fmla="*/ 6286446 w 10243893"/>
              <a:gd name="connsiteY2626" fmla="*/ 4669364 h 6867747"/>
              <a:gd name="connsiteX2627" fmla="*/ 6431562 w 10243893"/>
              <a:gd name="connsiteY2627" fmla="*/ 4469466 h 6867747"/>
              <a:gd name="connsiteX2628" fmla="*/ 5579124 w 10243893"/>
              <a:gd name="connsiteY2628" fmla="*/ 4393159 h 6867747"/>
              <a:gd name="connsiteX2629" fmla="*/ 5344156 w 10243893"/>
              <a:gd name="connsiteY2629" fmla="*/ 4469466 h 6867747"/>
              <a:gd name="connsiteX2630" fmla="*/ 5489393 w 10243893"/>
              <a:gd name="connsiteY2630" fmla="*/ 4669364 h 6867747"/>
              <a:gd name="connsiteX2631" fmla="*/ 5634631 w 10243893"/>
              <a:gd name="connsiteY2631" fmla="*/ 4716528 h 6867747"/>
              <a:gd name="connsiteX2632" fmla="*/ 5724361 w 10243893"/>
              <a:gd name="connsiteY2632" fmla="*/ 4593057 h 6867747"/>
              <a:gd name="connsiteX2633" fmla="*/ 5724361 w 10243893"/>
              <a:gd name="connsiteY2633" fmla="*/ 4440443 h 6867747"/>
              <a:gd name="connsiteX2634" fmla="*/ 5579124 w 10243893"/>
              <a:gd name="connsiteY2634" fmla="*/ 4393280 h 6867747"/>
              <a:gd name="connsiteX2635" fmla="*/ 4581448 w 10243893"/>
              <a:gd name="connsiteY2635" fmla="*/ 4393159 h 6867747"/>
              <a:gd name="connsiteX2636" fmla="*/ 4581448 w 10243893"/>
              <a:gd name="connsiteY2636" fmla="*/ 4393280 h 6867747"/>
              <a:gd name="connsiteX2637" fmla="*/ 4436211 w 10243893"/>
              <a:gd name="connsiteY2637" fmla="*/ 4440443 h 6867747"/>
              <a:gd name="connsiteX2638" fmla="*/ 4436211 w 10243893"/>
              <a:gd name="connsiteY2638" fmla="*/ 4593057 h 6867747"/>
              <a:gd name="connsiteX2639" fmla="*/ 4525941 w 10243893"/>
              <a:gd name="connsiteY2639" fmla="*/ 4716528 h 6867747"/>
              <a:gd name="connsiteX2640" fmla="*/ 4671178 w 10243893"/>
              <a:gd name="connsiteY2640" fmla="*/ 4669364 h 6867747"/>
              <a:gd name="connsiteX2641" fmla="*/ 4816295 w 10243893"/>
              <a:gd name="connsiteY2641" fmla="*/ 4469466 h 6867747"/>
              <a:gd name="connsiteX2642" fmla="*/ 3964219 w 10243893"/>
              <a:gd name="connsiteY2642" fmla="*/ 4393159 h 6867747"/>
              <a:gd name="connsiteX2643" fmla="*/ 3729252 w 10243893"/>
              <a:gd name="connsiteY2643" fmla="*/ 4469466 h 6867747"/>
              <a:gd name="connsiteX2644" fmla="*/ 3874489 w 10243893"/>
              <a:gd name="connsiteY2644" fmla="*/ 4669364 h 6867747"/>
              <a:gd name="connsiteX2645" fmla="*/ 4019726 w 10243893"/>
              <a:gd name="connsiteY2645" fmla="*/ 4716528 h 6867747"/>
              <a:gd name="connsiteX2646" fmla="*/ 4109457 w 10243893"/>
              <a:gd name="connsiteY2646" fmla="*/ 4593057 h 6867747"/>
              <a:gd name="connsiteX2647" fmla="*/ 4109457 w 10243893"/>
              <a:gd name="connsiteY2647" fmla="*/ 4440443 h 6867747"/>
              <a:gd name="connsiteX2648" fmla="*/ 3964219 w 10243893"/>
              <a:gd name="connsiteY2648" fmla="*/ 4393280 h 6867747"/>
              <a:gd name="connsiteX2649" fmla="*/ 2349194 w 10243893"/>
              <a:gd name="connsiteY2649" fmla="*/ 4392918 h 6867747"/>
              <a:gd name="connsiteX2650" fmla="*/ 2114226 w 10243893"/>
              <a:gd name="connsiteY2650" fmla="*/ 4469225 h 6867747"/>
              <a:gd name="connsiteX2651" fmla="*/ 2259463 w 10243893"/>
              <a:gd name="connsiteY2651" fmla="*/ 4669123 h 6867747"/>
              <a:gd name="connsiteX2652" fmla="*/ 2404701 w 10243893"/>
              <a:gd name="connsiteY2652" fmla="*/ 4716285 h 6867747"/>
              <a:gd name="connsiteX2653" fmla="*/ 2494431 w 10243893"/>
              <a:gd name="connsiteY2653" fmla="*/ 4592816 h 6867747"/>
              <a:gd name="connsiteX2654" fmla="*/ 2494431 w 10243893"/>
              <a:gd name="connsiteY2654" fmla="*/ 4440202 h 6867747"/>
              <a:gd name="connsiteX2655" fmla="*/ 2349194 w 10243893"/>
              <a:gd name="connsiteY2655" fmla="*/ 4393039 h 6867747"/>
              <a:gd name="connsiteX2656" fmla="*/ 734289 w 10243893"/>
              <a:gd name="connsiteY2656" fmla="*/ 4392918 h 6867747"/>
              <a:gd name="connsiteX2657" fmla="*/ 499322 w 10243893"/>
              <a:gd name="connsiteY2657" fmla="*/ 4469225 h 6867747"/>
              <a:gd name="connsiteX2658" fmla="*/ 644559 w 10243893"/>
              <a:gd name="connsiteY2658" fmla="*/ 4669123 h 6867747"/>
              <a:gd name="connsiteX2659" fmla="*/ 789796 w 10243893"/>
              <a:gd name="connsiteY2659" fmla="*/ 4716285 h 6867747"/>
              <a:gd name="connsiteX2660" fmla="*/ 879527 w 10243893"/>
              <a:gd name="connsiteY2660" fmla="*/ 4592816 h 6867747"/>
              <a:gd name="connsiteX2661" fmla="*/ 879527 w 10243893"/>
              <a:gd name="connsiteY2661" fmla="*/ 4440202 h 6867747"/>
              <a:gd name="connsiteX2662" fmla="*/ 734289 w 10243893"/>
              <a:gd name="connsiteY2662" fmla="*/ 4393039 h 6867747"/>
              <a:gd name="connsiteX2663" fmla="*/ 8562476 w 10243893"/>
              <a:gd name="connsiteY2663" fmla="*/ 4313708 h 6867747"/>
              <a:gd name="connsiteX2664" fmla="*/ 8511323 w 10243893"/>
              <a:gd name="connsiteY2664" fmla="*/ 4384211 h 6867747"/>
              <a:gd name="connsiteX2665" fmla="*/ 8562476 w 10243893"/>
              <a:gd name="connsiteY2665" fmla="*/ 4454713 h 6867747"/>
              <a:gd name="connsiteX2666" fmla="*/ 8779425 w 10243893"/>
              <a:gd name="connsiteY2666" fmla="*/ 4384211 h 6867747"/>
              <a:gd name="connsiteX2667" fmla="*/ 6947572 w 10243893"/>
              <a:gd name="connsiteY2667" fmla="*/ 4313708 h 6867747"/>
              <a:gd name="connsiteX2668" fmla="*/ 6896419 w 10243893"/>
              <a:gd name="connsiteY2668" fmla="*/ 4384211 h 6867747"/>
              <a:gd name="connsiteX2669" fmla="*/ 6947572 w 10243893"/>
              <a:gd name="connsiteY2669" fmla="*/ 4454713 h 6867747"/>
              <a:gd name="connsiteX2670" fmla="*/ 7164521 w 10243893"/>
              <a:gd name="connsiteY2670" fmla="*/ 4384211 h 6867747"/>
              <a:gd name="connsiteX2671" fmla="*/ 5332668 w 10243893"/>
              <a:gd name="connsiteY2671" fmla="*/ 4313708 h 6867747"/>
              <a:gd name="connsiteX2672" fmla="*/ 5281514 w 10243893"/>
              <a:gd name="connsiteY2672" fmla="*/ 4384211 h 6867747"/>
              <a:gd name="connsiteX2673" fmla="*/ 5332668 w 10243893"/>
              <a:gd name="connsiteY2673" fmla="*/ 4454713 h 6867747"/>
              <a:gd name="connsiteX2674" fmla="*/ 5549617 w 10243893"/>
              <a:gd name="connsiteY2674" fmla="*/ 4384211 h 6867747"/>
              <a:gd name="connsiteX2675" fmla="*/ 3717763 w 10243893"/>
              <a:gd name="connsiteY2675" fmla="*/ 4313708 h 6867747"/>
              <a:gd name="connsiteX2676" fmla="*/ 3666610 w 10243893"/>
              <a:gd name="connsiteY2676" fmla="*/ 4384211 h 6867747"/>
              <a:gd name="connsiteX2677" fmla="*/ 3717763 w 10243893"/>
              <a:gd name="connsiteY2677" fmla="*/ 4454713 h 6867747"/>
              <a:gd name="connsiteX2678" fmla="*/ 3934712 w 10243893"/>
              <a:gd name="connsiteY2678" fmla="*/ 4384211 h 6867747"/>
              <a:gd name="connsiteX2679" fmla="*/ 2102738 w 10243893"/>
              <a:gd name="connsiteY2679" fmla="*/ 4313708 h 6867747"/>
              <a:gd name="connsiteX2680" fmla="*/ 2051584 w 10243893"/>
              <a:gd name="connsiteY2680" fmla="*/ 4384211 h 6867747"/>
              <a:gd name="connsiteX2681" fmla="*/ 2102738 w 10243893"/>
              <a:gd name="connsiteY2681" fmla="*/ 4454713 h 6867747"/>
              <a:gd name="connsiteX2682" fmla="*/ 2319687 w 10243893"/>
              <a:gd name="connsiteY2682" fmla="*/ 4384211 h 6867747"/>
              <a:gd name="connsiteX2683" fmla="*/ 487833 w 10243893"/>
              <a:gd name="connsiteY2683" fmla="*/ 4313708 h 6867747"/>
              <a:gd name="connsiteX2684" fmla="*/ 436680 w 10243893"/>
              <a:gd name="connsiteY2684" fmla="*/ 4384211 h 6867747"/>
              <a:gd name="connsiteX2685" fmla="*/ 487833 w 10243893"/>
              <a:gd name="connsiteY2685" fmla="*/ 4454713 h 6867747"/>
              <a:gd name="connsiteX2686" fmla="*/ 704782 w 10243893"/>
              <a:gd name="connsiteY2686" fmla="*/ 4384211 h 6867747"/>
              <a:gd name="connsiteX2687" fmla="*/ 3211911 w 10243893"/>
              <a:gd name="connsiteY2687" fmla="*/ 4313225 h 6867747"/>
              <a:gd name="connsiteX2688" fmla="*/ 2995083 w 10243893"/>
              <a:gd name="connsiteY2688" fmla="*/ 4383727 h 6867747"/>
              <a:gd name="connsiteX2689" fmla="*/ 3211911 w 10243893"/>
              <a:gd name="connsiteY2689" fmla="*/ 4454230 h 6867747"/>
              <a:gd name="connsiteX2690" fmla="*/ 3263065 w 10243893"/>
              <a:gd name="connsiteY2690" fmla="*/ 4383727 h 6867747"/>
              <a:gd name="connsiteX2691" fmla="*/ 1597007 w 10243893"/>
              <a:gd name="connsiteY2691" fmla="*/ 4313225 h 6867747"/>
              <a:gd name="connsiteX2692" fmla="*/ 1380179 w 10243893"/>
              <a:gd name="connsiteY2692" fmla="*/ 4383727 h 6867747"/>
              <a:gd name="connsiteX2693" fmla="*/ 1597007 w 10243893"/>
              <a:gd name="connsiteY2693" fmla="*/ 4454230 h 6867747"/>
              <a:gd name="connsiteX2694" fmla="*/ 1648160 w 10243893"/>
              <a:gd name="connsiteY2694" fmla="*/ 4383727 h 6867747"/>
              <a:gd name="connsiteX2695" fmla="*/ 9672255 w 10243893"/>
              <a:gd name="connsiteY2695" fmla="*/ 4313104 h 6867747"/>
              <a:gd name="connsiteX2696" fmla="*/ 9455426 w 10243893"/>
              <a:gd name="connsiteY2696" fmla="*/ 4383606 h 6867747"/>
              <a:gd name="connsiteX2697" fmla="*/ 9672255 w 10243893"/>
              <a:gd name="connsiteY2697" fmla="*/ 4454108 h 6867747"/>
              <a:gd name="connsiteX2698" fmla="*/ 9723408 w 10243893"/>
              <a:gd name="connsiteY2698" fmla="*/ 4383606 h 6867747"/>
              <a:gd name="connsiteX2699" fmla="*/ 8057351 w 10243893"/>
              <a:gd name="connsiteY2699" fmla="*/ 4313104 h 6867747"/>
              <a:gd name="connsiteX2700" fmla="*/ 7840522 w 10243893"/>
              <a:gd name="connsiteY2700" fmla="*/ 4383606 h 6867747"/>
              <a:gd name="connsiteX2701" fmla="*/ 8057351 w 10243893"/>
              <a:gd name="connsiteY2701" fmla="*/ 4454108 h 6867747"/>
              <a:gd name="connsiteX2702" fmla="*/ 8108504 w 10243893"/>
              <a:gd name="connsiteY2702" fmla="*/ 4383606 h 6867747"/>
              <a:gd name="connsiteX2703" fmla="*/ 6442688 w 10243893"/>
              <a:gd name="connsiteY2703" fmla="*/ 4313104 h 6867747"/>
              <a:gd name="connsiteX2704" fmla="*/ 6225860 w 10243893"/>
              <a:gd name="connsiteY2704" fmla="*/ 4383606 h 6867747"/>
              <a:gd name="connsiteX2705" fmla="*/ 6442688 w 10243893"/>
              <a:gd name="connsiteY2705" fmla="*/ 4454108 h 6867747"/>
              <a:gd name="connsiteX2706" fmla="*/ 6493841 w 10243893"/>
              <a:gd name="connsiteY2706" fmla="*/ 4383606 h 6867747"/>
              <a:gd name="connsiteX2707" fmla="*/ 4827542 w 10243893"/>
              <a:gd name="connsiteY2707" fmla="*/ 4313104 h 6867747"/>
              <a:gd name="connsiteX2708" fmla="*/ 4610713 w 10243893"/>
              <a:gd name="connsiteY2708" fmla="*/ 4383606 h 6867747"/>
              <a:gd name="connsiteX2709" fmla="*/ 4827542 w 10243893"/>
              <a:gd name="connsiteY2709" fmla="*/ 4454108 h 6867747"/>
              <a:gd name="connsiteX2710" fmla="*/ 4878695 w 10243893"/>
              <a:gd name="connsiteY2710" fmla="*/ 4383606 h 6867747"/>
              <a:gd name="connsiteX2711" fmla="*/ 8972309 w 10243893"/>
              <a:gd name="connsiteY2711" fmla="*/ 4199308 h 6867747"/>
              <a:gd name="connsiteX2712" fmla="*/ 8972309 w 10243893"/>
              <a:gd name="connsiteY2712" fmla="*/ 4340192 h 6867747"/>
              <a:gd name="connsiteX2713" fmla="*/ 8838197 w 10243893"/>
              <a:gd name="connsiteY2713" fmla="*/ 4383727 h 6867747"/>
              <a:gd name="connsiteX2714" fmla="*/ 8972309 w 10243893"/>
              <a:gd name="connsiteY2714" fmla="*/ 4427262 h 6867747"/>
              <a:gd name="connsiteX2715" fmla="*/ 8972309 w 10243893"/>
              <a:gd name="connsiteY2715" fmla="*/ 4568146 h 6867747"/>
              <a:gd name="connsiteX2716" fmla="*/ 9106421 w 10243893"/>
              <a:gd name="connsiteY2716" fmla="*/ 4383606 h 6867747"/>
              <a:gd name="connsiteX2717" fmla="*/ 7357405 w 10243893"/>
              <a:gd name="connsiteY2717" fmla="*/ 4199308 h 6867747"/>
              <a:gd name="connsiteX2718" fmla="*/ 7357405 w 10243893"/>
              <a:gd name="connsiteY2718" fmla="*/ 4340192 h 6867747"/>
              <a:gd name="connsiteX2719" fmla="*/ 7223293 w 10243893"/>
              <a:gd name="connsiteY2719" fmla="*/ 4383727 h 6867747"/>
              <a:gd name="connsiteX2720" fmla="*/ 7357405 w 10243893"/>
              <a:gd name="connsiteY2720" fmla="*/ 4427262 h 6867747"/>
              <a:gd name="connsiteX2721" fmla="*/ 7357405 w 10243893"/>
              <a:gd name="connsiteY2721" fmla="*/ 4568146 h 6867747"/>
              <a:gd name="connsiteX2722" fmla="*/ 7491517 w 10243893"/>
              <a:gd name="connsiteY2722" fmla="*/ 4383606 h 6867747"/>
              <a:gd name="connsiteX2723" fmla="*/ 5742501 w 10243893"/>
              <a:gd name="connsiteY2723" fmla="*/ 4199308 h 6867747"/>
              <a:gd name="connsiteX2724" fmla="*/ 5742501 w 10243893"/>
              <a:gd name="connsiteY2724" fmla="*/ 4340192 h 6867747"/>
              <a:gd name="connsiteX2725" fmla="*/ 5608389 w 10243893"/>
              <a:gd name="connsiteY2725" fmla="*/ 4383727 h 6867747"/>
              <a:gd name="connsiteX2726" fmla="*/ 5742501 w 10243893"/>
              <a:gd name="connsiteY2726" fmla="*/ 4427262 h 6867747"/>
              <a:gd name="connsiteX2727" fmla="*/ 5742501 w 10243893"/>
              <a:gd name="connsiteY2727" fmla="*/ 4568146 h 6867747"/>
              <a:gd name="connsiteX2728" fmla="*/ 5876613 w 10243893"/>
              <a:gd name="connsiteY2728" fmla="*/ 4383606 h 6867747"/>
              <a:gd name="connsiteX2729" fmla="*/ 4127596 w 10243893"/>
              <a:gd name="connsiteY2729" fmla="*/ 4199308 h 6867747"/>
              <a:gd name="connsiteX2730" fmla="*/ 4127596 w 10243893"/>
              <a:gd name="connsiteY2730" fmla="*/ 4340192 h 6867747"/>
              <a:gd name="connsiteX2731" fmla="*/ 3993485 w 10243893"/>
              <a:gd name="connsiteY2731" fmla="*/ 4383727 h 6867747"/>
              <a:gd name="connsiteX2732" fmla="*/ 4127596 w 10243893"/>
              <a:gd name="connsiteY2732" fmla="*/ 4427262 h 6867747"/>
              <a:gd name="connsiteX2733" fmla="*/ 4127596 w 10243893"/>
              <a:gd name="connsiteY2733" fmla="*/ 4568146 h 6867747"/>
              <a:gd name="connsiteX2734" fmla="*/ 4261708 w 10243893"/>
              <a:gd name="connsiteY2734" fmla="*/ 4383606 h 6867747"/>
              <a:gd name="connsiteX2735" fmla="*/ 897183 w 10243893"/>
              <a:gd name="connsiteY2735" fmla="*/ 4199308 h 6867747"/>
              <a:gd name="connsiteX2736" fmla="*/ 897183 w 10243893"/>
              <a:gd name="connsiteY2736" fmla="*/ 4340192 h 6867747"/>
              <a:gd name="connsiteX2737" fmla="*/ 763071 w 10243893"/>
              <a:gd name="connsiteY2737" fmla="*/ 4383727 h 6867747"/>
              <a:gd name="connsiteX2738" fmla="*/ 897183 w 10243893"/>
              <a:gd name="connsiteY2738" fmla="*/ 4427262 h 6867747"/>
              <a:gd name="connsiteX2739" fmla="*/ 897183 w 10243893"/>
              <a:gd name="connsiteY2739" fmla="*/ 4568146 h 6867747"/>
              <a:gd name="connsiteX2740" fmla="*/ 1031294 w 10243893"/>
              <a:gd name="connsiteY2740" fmla="*/ 4383606 h 6867747"/>
              <a:gd name="connsiteX2741" fmla="*/ 9263026 w 10243893"/>
              <a:gd name="connsiteY2741" fmla="*/ 4199187 h 6867747"/>
              <a:gd name="connsiteX2742" fmla="*/ 9128914 w 10243893"/>
              <a:gd name="connsiteY2742" fmla="*/ 4383485 h 6867747"/>
              <a:gd name="connsiteX2743" fmla="*/ 9263026 w 10243893"/>
              <a:gd name="connsiteY2743" fmla="*/ 4568025 h 6867747"/>
              <a:gd name="connsiteX2744" fmla="*/ 9263026 w 10243893"/>
              <a:gd name="connsiteY2744" fmla="*/ 4427141 h 6867747"/>
              <a:gd name="connsiteX2745" fmla="*/ 9397017 w 10243893"/>
              <a:gd name="connsiteY2745" fmla="*/ 4383606 h 6867747"/>
              <a:gd name="connsiteX2746" fmla="*/ 9263026 w 10243893"/>
              <a:gd name="connsiteY2746" fmla="*/ 4340071 h 6867747"/>
              <a:gd name="connsiteX2747" fmla="*/ 7647880 w 10243893"/>
              <a:gd name="connsiteY2747" fmla="*/ 4199187 h 6867747"/>
              <a:gd name="connsiteX2748" fmla="*/ 7513768 w 10243893"/>
              <a:gd name="connsiteY2748" fmla="*/ 4383485 h 6867747"/>
              <a:gd name="connsiteX2749" fmla="*/ 7647880 w 10243893"/>
              <a:gd name="connsiteY2749" fmla="*/ 4568025 h 6867747"/>
              <a:gd name="connsiteX2750" fmla="*/ 7647880 w 10243893"/>
              <a:gd name="connsiteY2750" fmla="*/ 4427141 h 6867747"/>
              <a:gd name="connsiteX2751" fmla="*/ 7781992 w 10243893"/>
              <a:gd name="connsiteY2751" fmla="*/ 4383606 h 6867747"/>
              <a:gd name="connsiteX2752" fmla="*/ 7647880 w 10243893"/>
              <a:gd name="connsiteY2752" fmla="*/ 4340071 h 6867747"/>
              <a:gd name="connsiteX2753" fmla="*/ 6033217 w 10243893"/>
              <a:gd name="connsiteY2753" fmla="*/ 4199187 h 6867747"/>
              <a:gd name="connsiteX2754" fmla="*/ 5899106 w 10243893"/>
              <a:gd name="connsiteY2754" fmla="*/ 4383485 h 6867747"/>
              <a:gd name="connsiteX2755" fmla="*/ 6033217 w 10243893"/>
              <a:gd name="connsiteY2755" fmla="*/ 4568025 h 6867747"/>
              <a:gd name="connsiteX2756" fmla="*/ 6033217 w 10243893"/>
              <a:gd name="connsiteY2756" fmla="*/ 4427141 h 6867747"/>
              <a:gd name="connsiteX2757" fmla="*/ 6167329 w 10243893"/>
              <a:gd name="connsiteY2757" fmla="*/ 4383606 h 6867747"/>
              <a:gd name="connsiteX2758" fmla="*/ 6033217 w 10243893"/>
              <a:gd name="connsiteY2758" fmla="*/ 4340071 h 6867747"/>
              <a:gd name="connsiteX2759" fmla="*/ 4418313 w 10243893"/>
              <a:gd name="connsiteY2759" fmla="*/ 4199187 h 6867747"/>
              <a:gd name="connsiteX2760" fmla="*/ 4284201 w 10243893"/>
              <a:gd name="connsiteY2760" fmla="*/ 4383485 h 6867747"/>
              <a:gd name="connsiteX2761" fmla="*/ 4418313 w 10243893"/>
              <a:gd name="connsiteY2761" fmla="*/ 4568025 h 6867747"/>
              <a:gd name="connsiteX2762" fmla="*/ 4418313 w 10243893"/>
              <a:gd name="connsiteY2762" fmla="*/ 4427141 h 6867747"/>
              <a:gd name="connsiteX2763" fmla="*/ 4552304 w 10243893"/>
              <a:gd name="connsiteY2763" fmla="*/ 4383606 h 6867747"/>
              <a:gd name="connsiteX2764" fmla="*/ 4418313 w 10243893"/>
              <a:gd name="connsiteY2764" fmla="*/ 4340071 h 6867747"/>
              <a:gd name="connsiteX2765" fmla="*/ 1187536 w 10243893"/>
              <a:gd name="connsiteY2765" fmla="*/ 4199187 h 6867747"/>
              <a:gd name="connsiteX2766" fmla="*/ 1053425 w 10243893"/>
              <a:gd name="connsiteY2766" fmla="*/ 4383485 h 6867747"/>
              <a:gd name="connsiteX2767" fmla="*/ 1187536 w 10243893"/>
              <a:gd name="connsiteY2767" fmla="*/ 4568025 h 6867747"/>
              <a:gd name="connsiteX2768" fmla="*/ 1187536 w 10243893"/>
              <a:gd name="connsiteY2768" fmla="*/ 4427141 h 6867747"/>
              <a:gd name="connsiteX2769" fmla="*/ 1321648 w 10243893"/>
              <a:gd name="connsiteY2769" fmla="*/ 4383606 h 6867747"/>
              <a:gd name="connsiteX2770" fmla="*/ 1187536 w 10243893"/>
              <a:gd name="connsiteY2770" fmla="*/ 4340071 h 6867747"/>
              <a:gd name="connsiteX2771" fmla="*/ 2512571 w 10243893"/>
              <a:gd name="connsiteY2771" fmla="*/ 4199066 h 6867747"/>
              <a:gd name="connsiteX2772" fmla="*/ 2512571 w 10243893"/>
              <a:gd name="connsiteY2772" fmla="*/ 4339950 h 6867747"/>
              <a:gd name="connsiteX2773" fmla="*/ 2378459 w 10243893"/>
              <a:gd name="connsiteY2773" fmla="*/ 4383485 h 6867747"/>
              <a:gd name="connsiteX2774" fmla="*/ 2512571 w 10243893"/>
              <a:gd name="connsiteY2774" fmla="*/ 4427020 h 6867747"/>
              <a:gd name="connsiteX2775" fmla="*/ 2512571 w 10243893"/>
              <a:gd name="connsiteY2775" fmla="*/ 4567904 h 6867747"/>
              <a:gd name="connsiteX2776" fmla="*/ 2646683 w 10243893"/>
              <a:gd name="connsiteY2776" fmla="*/ 4383364 h 6867747"/>
              <a:gd name="connsiteX2777" fmla="*/ 2803046 w 10243893"/>
              <a:gd name="connsiteY2777" fmla="*/ 4198945 h 6867747"/>
              <a:gd name="connsiteX2778" fmla="*/ 2668934 w 10243893"/>
              <a:gd name="connsiteY2778" fmla="*/ 4383243 h 6867747"/>
              <a:gd name="connsiteX2779" fmla="*/ 2803046 w 10243893"/>
              <a:gd name="connsiteY2779" fmla="*/ 4567783 h 6867747"/>
              <a:gd name="connsiteX2780" fmla="*/ 2803046 w 10243893"/>
              <a:gd name="connsiteY2780" fmla="*/ 4426899 h 6867747"/>
              <a:gd name="connsiteX2781" fmla="*/ 2937157 w 10243893"/>
              <a:gd name="connsiteY2781" fmla="*/ 4383364 h 6867747"/>
              <a:gd name="connsiteX2782" fmla="*/ 2803046 w 10243893"/>
              <a:gd name="connsiteY2782" fmla="*/ 4339829 h 6867747"/>
              <a:gd name="connsiteX2783" fmla="*/ 9925845 w 10243893"/>
              <a:gd name="connsiteY2783" fmla="*/ 4137271 h 6867747"/>
              <a:gd name="connsiteX2784" fmla="*/ 9870339 w 10243893"/>
              <a:gd name="connsiteY2784" fmla="*/ 4213578 h 6867747"/>
              <a:gd name="connsiteX2785" fmla="*/ 9780608 w 10243893"/>
              <a:gd name="connsiteY2785" fmla="*/ 4184434 h 6867747"/>
              <a:gd name="connsiteX2786" fmla="*/ 9780608 w 10243893"/>
              <a:gd name="connsiteY2786" fmla="*/ 4278759 h 6867747"/>
              <a:gd name="connsiteX2787" fmla="*/ 9690878 w 10243893"/>
              <a:gd name="connsiteY2787" fmla="*/ 4307904 h 6867747"/>
              <a:gd name="connsiteX2788" fmla="*/ 9746385 w 10243893"/>
              <a:gd name="connsiteY2788" fmla="*/ 4384211 h 6867747"/>
              <a:gd name="connsiteX2789" fmla="*/ 9690878 w 10243893"/>
              <a:gd name="connsiteY2789" fmla="*/ 4460518 h 6867747"/>
              <a:gd name="connsiteX2790" fmla="*/ 9780608 w 10243893"/>
              <a:gd name="connsiteY2790" fmla="*/ 4489662 h 6867747"/>
              <a:gd name="connsiteX2791" fmla="*/ 9780608 w 10243893"/>
              <a:gd name="connsiteY2791" fmla="*/ 4583988 h 6867747"/>
              <a:gd name="connsiteX2792" fmla="*/ 9870339 w 10243893"/>
              <a:gd name="connsiteY2792" fmla="*/ 4554844 h 6867747"/>
              <a:gd name="connsiteX2793" fmla="*/ 9925845 w 10243893"/>
              <a:gd name="connsiteY2793" fmla="*/ 4631151 h 6867747"/>
              <a:gd name="connsiteX2794" fmla="*/ 9981353 w 10243893"/>
              <a:gd name="connsiteY2794" fmla="*/ 4554844 h 6867747"/>
              <a:gd name="connsiteX2795" fmla="*/ 10071083 w 10243893"/>
              <a:gd name="connsiteY2795" fmla="*/ 4583988 h 6867747"/>
              <a:gd name="connsiteX2796" fmla="*/ 10071083 w 10243893"/>
              <a:gd name="connsiteY2796" fmla="*/ 4489662 h 6867747"/>
              <a:gd name="connsiteX2797" fmla="*/ 10160813 w 10243893"/>
              <a:gd name="connsiteY2797" fmla="*/ 4460518 h 6867747"/>
              <a:gd name="connsiteX2798" fmla="*/ 10105306 w 10243893"/>
              <a:gd name="connsiteY2798" fmla="*/ 4384211 h 6867747"/>
              <a:gd name="connsiteX2799" fmla="*/ 10160813 w 10243893"/>
              <a:gd name="connsiteY2799" fmla="*/ 4307904 h 6867747"/>
              <a:gd name="connsiteX2800" fmla="*/ 10071083 w 10243893"/>
              <a:gd name="connsiteY2800" fmla="*/ 4278759 h 6867747"/>
              <a:gd name="connsiteX2801" fmla="*/ 10071083 w 10243893"/>
              <a:gd name="connsiteY2801" fmla="*/ 4184434 h 6867747"/>
              <a:gd name="connsiteX2802" fmla="*/ 9981353 w 10243893"/>
              <a:gd name="connsiteY2802" fmla="*/ 4213578 h 6867747"/>
              <a:gd name="connsiteX2803" fmla="*/ 8310578 w 10243893"/>
              <a:gd name="connsiteY2803" fmla="*/ 4137271 h 6867747"/>
              <a:gd name="connsiteX2804" fmla="*/ 8255071 w 10243893"/>
              <a:gd name="connsiteY2804" fmla="*/ 4213578 h 6867747"/>
              <a:gd name="connsiteX2805" fmla="*/ 8165341 w 10243893"/>
              <a:gd name="connsiteY2805" fmla="*/ 4184434 h 6867747"/>
              <a:gd name="connsiteX2806" fmla="*/ 8165341 w 10243893"/>
              <a:gd name="connsiteY2806" fmla="*/ 4278759 h 6867747"/>
              <a:gd name="connsiteX2807" fmla="*/ 8075610 w 10243893"/>
              <a:gd name="connsiteY2807" fmla="*/ 4307904 h 6867747"/>
              <a:gd name="connsiteX2808" fmla="*/ 8131118 w 10243893"/>
              <a:gd name="connsiteY2808" fmla="*/ 4384211 h 6867747"/>
              <a:gd name="connsiteX2809" fmla="*/ 8075610 w 10243893"/>
              <a:gd name="connsiteY2809" fmla="*/ 4460518 h 6867747"/>
              <a:gd name="connsiteX2810" fmla="*/ 8165341 w 10243893"/>
              <a:gd name="connsiteY2810" fmla="*/ 4489662 h 6867747"/>
              <a:gd name="connsiteX2811" fmla="*/ 8165341 w 10243893"/>
              <a:gd name="connsiteY2811" fmla="*/ 4583988 h 6867747"/>
              <a:gd name="connsiteX2812" fmla="*/ 8255071 w 10243893"/>
              <a:gd name="connsiteY2812" fmla="*/ 4554844 h 6867747"/>
              <a:gd name="connsiteX2813" fmla="*/ 8310578 w 10243893"/>
              <a:gd name="connsiteY2813" fmla="*/ 4631151 h 6867747"/>
              <a:gd name="connsiteX2814" fmla="*/ 8366086 w 10243893"/>
              <a:gd name="connsiteY2814" fmla="*/ 4554844 h 6867747"/>
              <a:gd name="connsiteX2815" fmla="*/ 8455815 w 10243893"/>
              <a:gd name="connsiteY2815" fmla="*/ 4583988 h 6867747"/>
              <a:gd name="connsiteX2816" fmla="*/ 8455815 w 10243893"/>
              <a:gd name="connsiteY2816" fmla="*/ 4489662 h 6867747"/>
              <a:gd name="connsiteX2817" fmla="*/ 8545546 w 10243893"/>
              <a:gd name="connsiteY2817" fmla="*/ 4460518 h 6867747"/>
              <a:gd name="connsiteX2818" fmla="*/ 8490039 w 10243893"/>
              <a:gd name="connsiteY2818" fmla="*/ 4384211 h 6867747"/>
              <a:gd name="connsiteX2819" fmla="*/ 8545546 w 10243893"/>
              <a:gd name="connsiteY2819" fmla="*/ 4307904 h 6867747"/>
              <a:gd name="connsiteX2820" fmla="*/ 8455815 w 10243893"/>
              <a:gd name="connsiteY2820" fmla="*/ 4278759 h 6867747"/>
              <a:gd name="connsiteX2821" fmla="*/ 8455815 w 10243893"/>
              <a:gd name="connsiteY2821" fmla="*/ 4184434 h 6867747"/>
              <a:gd name="connsiteX2822" fmla="*/ 8366086 w 10243893"/>
              <a:gd name="connsiteY2822" fmla="*/ 4213578 h 6867747"/>
              <a:gd name="connsiteX2823" fmla="*/ 6695795 w 10243893"/>
              <a:gd name="connsiteY2823" fmla="*/ 4137271 h 6867747"/>
              <a:gd name="connsiteX2824" fmla="*/ 6640288 w 10243893"/>
              <a:gd name="connsiteY2824" fmla="*/ 4213578 h 6867747"/>
              <a:gd name="connsiteX2825" fmla="*/ 6550558 w 10243893"/>
              <a:gd name="connsiteY2825" fmla="*/ 4184434 h 6867747"/>
              <a:gd name="connsiteX2826" fmla="*/ 6550558 w 10243893"/>
              <a:gd name="connsiteY2826" fmla="*/ 4278759 h 6867747"/>
              <a:gd name="connsiteX2827" fmla="*/ 6460827 w 10243893"/>
              <a:gd name="connsiteY2827" fmla="*/ 4307904 h 6867747"/>
              <a:gd name="connsiteX2828" fmla="*/ 6516334 w 10243893"/>
              <a:gd name="connsiteY2828" fmla="*/ 4384211 h 6867747"/>
              <a:gd name="connsiteX2829" fmla="*/ 6460827 w 10243893"/>
              <a:gd name="connsiteY2829" fmla="*/ 4460518 h 6867747"/>
              <a:gd name="connsiteX2830" fmla="*/ 6550558 w 10243893"/>
              <a:gd name="connsiteY2830" fmla="*/ 4489662 h 6867747"/>
              <a:gd name="connsiteX2831" fmla="*/ 6550558 w 10243893"/>
              <a:gd name="connsiteY2831" fmla="*/ 4583988 h 6867747"/>
              <a:gd name="connsiteX2832" fmla="*/ 6640288 w 10243893"/>
              <a:gd name="connsiteY2832" fmla="*/ 4554844 h 6867747"/>
              <a:gd name="connsiteX2833" fmla="*/ 6695795 w 10243893"/>
              <a:gd name="connsiteY2833" fmla="*/ 4631151 h 6867747"/>
              <a:gd name="connsiteX2834" fmla="*/ 6751302 w 10243893"/>
              <a:gd name="connsiteY2834" fmla="*/ 4554844 h 6867747"/>
              <a:gd name="connsiteX2835" fmla="*/ 6841033 w 10243893"/>
              <a:gd name="connsiteY2835" fmla="*/ 4583988 h 6867747"/>
              <a:gd name="connsiteX2836" fmla="*/ 6841033 w 10243893"/>
              <a:gd name="connsiteY2836" fmla="*/ 4489662 h 6867747"/>
              <a:gd name="connsiteX2837" fmla="*/ 6930763 w 10243893"/>
              <a:gd name="connsiteY2837" fmla="*/ 4460518 h 6867747"/>
              <a:gd name="connsiteX2838" fmla="*/ 6875256 w 10243893"/>
              <a:gd name="connsiteY2838" fmla="*/ 4384211 h 6867747"/>
              <a:gd name="connsiteX2839" fmla="*/ 6930763 w 10243893"/>
              <a:gd name="connsiteY2839" fmla="*/ 4307904 h 6867747"/>
              <a:gd name="connsiteX2840" fmla="*/ 6841033 w 10243893"/>
              <a:gd name="connsiteY2840" fmla="*/ 4278759 h 6867747"/>
              <a:gd name="connsiteX2841" fmla="*/ 6841033 w 10243893"/>
              <a:gd name="connsiteY2841" fmla="*/ 4184434 h 6867747"/>
              <a:gd name="connsiteX2842" fmla="*/ 6751302 w 10243893"/>
              <a:gd name="connsiteY2842" fmla="*/ 4213578 h 6867747"/>
              <a:gd name="connsiteX2843" fmla="*/ 5079439 w 10243893"/>
              <a:gd name="connsiteY2843" fmla="*/ 4137150 h 6867747"/>
              <a:gd name="connsiteX2844" fmla="*/ 5023932 w 10243893"/>
              <a:gd name="connsiteY2844" fmla="*/ 4213457 h 6867747"/>
              <a:gd name="connsiteX2845" fmla="*/ 4934202 w 10243893"/>
              <a:gd name="connsiteY2845" fmla="*/ 4184313 h 6867747"/>
              <a:gd name="connsiteX2846" fmla="*/ 4934202 w 10243893"/>
              <a:gd name="connsiteY2846" fmla="*/ 4278638 h 6867747"/>
              <a:gd name="connsiteX2847" fmla="*/ 4844472 w 10243893"/>
              <a:gd name="connsiteY2847" fmla="*/ 4307783 h 6867747"/>
              <a:gd name="connsiteX2848" fmla="*/ 4899979 w 10243893"/>
              <a:gd name="connsiteY2848" fmla="*/ 4384090 h 6867747"/>
              <a:gd name="connsiteX2849" fmla="*/ 4844472 w 10243893"/>
              <a:gd name="connsiteY2849" fmla="*/ 4460397 h 6867747"/>
              <a:gd name="connsiteX2850" fmla="*/ 4934202 w 10243893"/>
              <a:gd name="connsiteY2850" fmla="*/ 4489541 h 6867747"/>
              <a:gd name="connsiteX2851" fmla="*/ 4934202 w 10243893"/>
              <a:gd name="connsiteY2851" fmla="*/ 4583867 h 6867747"/>
              <a:gd name="connsiteX2852" fmla="*/ 5023932 w 10243893"/>
              <a:gd name="connsiteY2852" fmla="*/ 4554723 h 6867747"/>
              <a:gd name="connsiteX2853" fmla="*/ 5079439 w 10243893"/>
              <a:gd name="connsiteY2853" fmla="*/ 4631030 h 6867747"/>
              <a:gd name="connsiteX2854" fmla="*/ 5134946 w 10243893"/>
              <a:gd name="connsiteY2854" fmla="*/ 4554723 h 6867747"/>
              <a:gd name="connsiteX2855" fmla="*/ 5224677 w 10243893"/>
              <a:gd name="connsiteY2855" fmla="*/ 4583867 h 6867747"/>
              <a:gd name="connsiteX2856" fmla="*/ 5224677 w 10243893"/>
              <a:gd name="connsiteY2856" fmla="*/ 4489541 h 6867747"/>
              <a:gd name="connsiteX2857" fmla="*/ 5314407 w 10243893"/>
              <a:gd name="connsiteY2857" fmla="*/ 4460397 h 6867747"/>
              <a:gd name="connsiteX2858" fmla="*/ 5259021 w 10243893"/>
              <a:gd name="connsiteY2858" fmla="*/ 4384090 h 6867747"/>
              <a:gd name="connsiteX2859" fmla="*/ 5314407 w 10243893"/>
              <a:gd name="connsiteY2859" fmla="*/ 4307783 h 6867747"/>
              <a:gd name="connsiteX2860" fmla="*/ 5224677 w 10243893"/>
              <a:gd name="connsiteY2860" fmla="*/ 4278638 h 6867747"/>
              <a:gd name="connsiteX2861" fmla="*/ 5224677 w 10243893"/>
              <a:gd name="connsiteY2861" fmla="*/ 4184313 h 6867747"/>
              <a:gd name="connsiteX2862" fmla="*/ 5134946 w 10243893"/>
              <a:gd name="connsiteY2862" fmla="*/ 4213457 h 6867747"/>
              <a:gd name="connsiteX2863" fmla="*/ 3464656 w 10243893"/>
              <a:gd name="connsiteY2863" fmla="*/ 4137150 h 6867747"/>
              <a:gd name="connsiteX2864" fmla="*/ 3409149 w 10243893"/>
              <a:gd name="connsiteY2864" fmla="*/ 4213457 h 6867747"/>
              <a:gd name="connsiteX2865" fmla="*/ 3319418 w 10243893"/>
              <a:gd name="connsiteY2865" fmla="*/ 4184313 h 6867747"/>
              <a:gd name="connsiteX2866" fmla="*/ 3319418 w 10243893"/>
              <a:gd name="connsiteY2866" fmla="*/ 4278638 h 6867747"/>
              <a:gd name="connsiteX2867" fmla="*/ 3229688 w 10243893"/>
              <a:gd name="connsiteY2867" fmla="*/ 4307783 h 6867747"/>
              <a:gd name="connsiteX2868" fmla="*/ 3285195 w 10243893"/>
              <a:gd name="connsiteY2868" fmla="*/ 4384090 h 6867747"/>
              <a:gd name="connsiteX2869" fmla="*/ 3229688 w 10243893"/>
              <a:gd name="connsiteY2869" fmla="*/ 4460397 h 6867747"/>
              <a:gd name="connsiteX2870" fmla="*/ 3319418 w 10243893"/>
              <a:gd name="connsiteY2870" fmla="*/ 4489541 h 6867747"/>
              <a:gd name="connsiteX2871" fmla="*/ 3319418 w 10243893"/>
              <a:gd name="connsiteY2871" fmla="*/ 4583867 h 6867747"/>
              <a:gd name="connsiteX2872" fmla="*/ 3409149 w 10243893"/>
              <a:gd name="connsiteY2872" fmla="*/ 4554723 h 6867747"/>
              <a:gd name="connsiteX2873" fmla="*/ 3464656 w 10243893"/>
              <a:gd name="connsiteY2873" fmla="*/ 4631030 h 6867747"/>
              <a:gd name="connsiteX2874" fmla="*/ 3520163 w 10243893"/>
              <a:gd name="connsiteY2874" fmla="*/ 4554723 h 6867747"/>
              <a:gd name="connsiteX2875" fmla="*/ 3609893 w 10243893"/>
              <a:gd name="connsiteY2875" fmla="*/ 4583867 h 6867747"/>
              <a:gd name="connsiteX2876" fmla="*/ 3609893 w 10243893"/>
              <a:gd name="connsiteY2876" fmla="*/ 4489541 h 6867747"/>
              <a:gd name="connsiteX2877" fmla="*/ 3699623 w 10243893"/>
              <a:gd name="connsiteY2877" fmla="*/ 4460397 h 6867747"/>
              <a:gd name="connsiteX2878" fmla="*/ 3644116 w 10243893"/>
              <a:gd name="connsiteY2878" fmla="*/ 4384090 h 6867747"/>
              <a:gd name="connsiteX2879" fmla="*/ 3699623 w 10243893"/>
              <a:gd name="connsiteY2879" fmla="*/ 4307783 h 6867747"/>
              <a:gd name="connsiteX2880" fmla="*/ 3609893 w 10243893"/>
              <a:gd name="connsiteY2880" fmla="*/ 4278638 h 6867747"/>
              <a:gd name="connsiteX2881" fmla="*/ 3609893 w 10243893"/>
              <a:gd name="connsiteY2881" fmla="*/ 4184313 h 6867747"/>
              <a:gd name="connsiteX2882" fmla="*/ 3520163 w 10243893"/>
              <a:gd name="connsiteY2882" fmla="*/ 4213457 h 6867747"/>
              <a:gd name="connsiteX2883" fmla="*/ 1849630 w 10243893"/>
              <a:gd name="connsiteY2883" fmla="*/ 4137150 h 6867747"/>
              <a:gd name="connsiteX2884" fmla="*/ 1794123 w 10243893"/>
              <a:gd name="connsiteY2884" fmla="*/ 4213457 h 6867747"/>
              <a:gd name="connsiteX2885" fmla="*/ 1704393 w 10243893"/>
              <a:gd name="connsiteY2885" fmla="*/ 4184313 h 6867747"/>
              <a:gd name="connsiteX2886" fmla="*/ 1704393 w 10243893"/>
              <a:gd name="connsiteY2886" fmla="*/ 4278638 h 6867747"/>
              <a:gd name="connsiteX2887" fmla="*/ 1614663 w 10243893"/>
              <a:gd name="connsiteY2887" fmla="*/ 4307783 h 6867747"/>
              <a:gd name="connsiteX2888" fmla="*/ 1670170 w 10243893"/>
              <a:gd name="connsiteY2888" fmla="*/ 4384090 h 6867747"/>
              <a:gd name="connsiteX2889" fmla="*/ 1614663 w 10243893"/>
              <a:gd name="connsiteY2889" fmla="*/ 4460397 h 6867747"/>
              <a:gd name="connsiteX2890" fmla="*/ 1704393 w 10243893"/>
              <a:gd name="connsiteY2890" fmla="*/ 4489541 h 6867747"/>
              <a:gd name="connsiteX2891" fmla="*/ 1704393 w 10243893"/>
              <a:gd name="connsiteY2891" fmla="*/ 4583867 h 6867747"/>
              <a:gd name="connsiteX2892" fmla="*/ 1794123 w 10243893"/>
              <a:gd name="connsiteY2892" fmla="*/ 4554723 h 6867747"/>
              <a:gd name="connsiteX2893" fmla="*/ 1849630 w 10243893"/>
              <a:gd name="connsiteY2893" fmla="*/ 4631030 h 6867747"/>
              <a:gd name="connsiteX2894" fmla="*/ 1905137 w 10243893"/>
              <a:gd name="connsiteY2894" fmla="*/ 4554723 h 6867747"/>
              <a:gd name="connsiteX2895" fmla="*/ 1994868 w 10243893"/>
              <a:gd name="connsiteY2895" fmla="*/ 4583867 h 6867747"/>
              <a:gd name="connsiteX2896" fmla="*/ 1994868 w 10243893"/>
              <a:gd name="connsiteY2896" fmla="*/ 4489541 h 6867747"/>
              <a:gd name="connsiteX2897" fmla="*/ 2084598 w 10243893"/>
              <a:gd name="connsiteY2897" fmla="*/ 4460397 h 6867747"/>
              <a:gd name="connsiteX2898" fmla="*/ 2029091 w 10243893"/>
              <a:gd name="connsiteY2898" fmla="*/ 4384090 h 6867747"/>
              <a:gd name="connsiteX2899" fmla="*/ 2084598 w 10243893"/>
              <a:gd name="connsiteY2899" fmla="*/ 4307783 h 6867747"/>
              <a:gd name="connsiteX2900" fmla="*/ 1994868 w 10243893"/>
              <a:gd name="connsiteY2900" fmla="*/ 4278638 h 6867747"/>
              <a:gd name="connsiteX2901" fmla="*/ 1994868 w 10243893"/>
              <a:gd name="connsiteY2901" fmla="*/ 4184313 h 6867747"/>
              <a:gd name="connsiteX2902" fmla="*/ 1905137 w 10243893"/>
              <a:gd name="connsiteY2902" fmla="*/ 4213457 h 6867747"/>
              <a:gd name="connsiteX2903" fmla="*/ 8689695 w 10243893"/>
              <a:gd name="connsiteY2903" fmla="*/ 4107764 h 6867747"/>
              <a:gd name="connsiteX2904" fmla="*/ 8689574 w 10243893"/>
              <a:gd name="connsiteY2904" fmla="*/ 4107885 h 6867747"/>
              <a:gd name="connsiteX2905" fmla="*/ 8472746 w 10243893"/>
              <a:gd name="connsiteY2905" fmla="*/ 4178387 h 6867747"/>
              <a:gd name="connsiteX2906" fmla="*/ 8472746 w 10243893"/>
              <a:gd name="connsiteY2906" fmla="*/ 4265457 h 6867747"/>
              <a:gd name="connsiteX2907" fmla="*/ 8555583 w 10243893"/>
              <a:gd name="connsiteY2907" fmla="*/ 4292304 h 6867747"/>
              <a:gd name="connsiteX2908" fmla="*/ 7074791 w 10243893"/>
              <a:gd name="connsiteY2908" fmla="*/ 4107764 h 6867747"/>
              <a:gd name="connsiteX2909" fmla="*/ 7074670 w 10243893"/>
              <a:gd name="connsiteY2909" fmla="*/ 4107885 h 6867747"/>
              <a:gd name="connsiteX2910" fmla="*/ 6857842 w 10243893"/>
              <a:gd name="connsiteY2910" fmla="*/ 4178387 h 6867747"/>
              <a:gd name="connsiteX2911" fmla="*/ 6857842 w 10243893"/>
              <a:gd name="connsiteY2911" fmla="*/ 4265457 h 6867747"/>
              <a:gd name="connsiteX2912" fmla="*/ 6940679 w 10243893"/>
              <a:gd name="connsiteY2912" fmla="*/ 4292304 h 6867747"/>
              <a:gd name="connsiteX2913" fmla="*/ 5459886 w 10243893"/>
              <a:gd name="connsiteY2913" fmla="*/ 4107764 h 6867747"/>
              <a:gd name="connsiteX2914" fmla="*/ 5459766 w 10243893"/>
              <a:gd name="connsiteY2914" fmla="*/ 4107885 h 6867747"/>
              <a:gd name="connsiteX2915" fmla="*/ 5242937 w 10243893"/>
              <a:gd name="connsiteY2915" fmla="*/ 4178387 h 6867747"/>
              <a:gd name="connsiteX2916" fmla="*/ 5242937 w 10243893"/>
              <a:gd name="connsiteY2916" fmla="*/ 4265457 h 6867747"/>
              <a:gd name="connsiteX2917" fmla="*/ 5325775 w 10243893"/>
              <a:gd name="connsiteY2917" fmla="*/ 4292304 h 6867747"/>
              <a:gd name="connsiteX2918" fmla="*/ 3844982 w 10243893"/>
              <a:gd name="connsiteY2918" fmla="*/ 4107764 h 6867747"/>
              <a:gd name="connsiteX2919" fmla="*/ 3844861 w 10243893"/>
              <a:gd name="connsiteY2919" fmla="*/ 4107885 h 6867747"/>
              <a:gd name="connsiteX2920" fmla="*/ 3628033 w 10243893"/>
              <a:gd name="connsiteY2920" fmla="*/ 4178387 h 6867747"/>
              <a:gd name="connsiteX2921" fmla="*/ 3628033 w 10243893"/>
              <a:gd name="connsiteY2921" fmla="*/ 4265457 h 6867747"/>
              <a:gd name="connsiteX2922" fmla="*/ 3710870 w 10243893"/>
              <a:gd name="connsiteY2922" fmla="*/ 4292304 h 6867747"/>
              <a:gd name="connsiteX2923" fmla="*/ 2229956 w 10243893"/>
              <a:gd name="connsiteY2923" fmla="*/ 4107764 h 6867747"/>
              <a:gd name="connsiteX2924" fmla="*/ 2229836 w 10243893"/>
              <a:gd name="connsiteY2924" fmla="*/ 4107885 h 6867747"/>
              <a:gd name="connsiteX2925" fmla="*/ 2013007 w 10243893"/>
              <a:gd name="connsiteY2925" fmla="*/ 4178387 h 6867747"/>
              <a:gd name="connsiteX2926" fmla="*/ 2013007 w 10243893"/>
              <a:gd name="connsiteY2926" fmla="*/ 4265457 h 6867747"/>
              <a:gd name="connsiteX2927" fmla="*/ 2095845 w 10243893"/>
              <a:gd name="connsiteY2927" fmla="*/ 4292304 h 6867747"/>
              <a:gd name="connsiteX2928" fmla="*/ 615052 w 10243893"/>
              <a:gd name="connsiteY2928" fmla="*/ 4107764 h 6867747"/>
              <a:gd name="connsiteX2929" fmla="*/ 614931 w 10243893"/>
              <a:gd name="connsiteY2929" fmla="*/ 4107885 h 6867747"/>
              <a:gd name="connsiteX2930" fmla="*/ 398103 w 10243893"/>
              <a:gd name="connsiteY2930" fmla="*/ 4178387 h 6867747"/>
              <a:gd name="connsiteX2931" fmla="*/ 398103 w 10243893"/>
              <a:gd name="connsiteY2931" fmla="*/ 4265457 h 6867747"/>
              <a:gd name="connsiteX2932" fmla="*/ 480940 w 10243893"/>
              <a:gd name="connsiteY2932" fmla="*/ 4292304 h 6867747"/>
              <a:gd name="connsiteX2933" fmla="*/ 3085055 w 10243893"/>
              <a:gd name="connsiteY2933" fmla="*/ 4107401 h 6867747"/>
              <a:gd name="connsiteX2934" fmla="*/ 3219046 w 10243893"/>
              <a:gd name="connsiteY2934" fmla="*/ 4291941 h 6867747"/>
              <a:gd name="connsiteX2935" fmla="*/ 3301884 w 10243893"/>
              <a:gd name="connsiteY2935" fmla="*/ 4265094 h 6867747"/>
              <a:gd name="connsiteX2936" fmla="*/ 3301884 w 10243893"/>
              <a:gd name="connsiteY2936" fmla="*/ 4178024 h 6867747"/>
              <a:gd name="connsiteX2937" fmla="*/ 3302004 w 10243893"/>
              <a:gd name="connsiteY2937" fmla="*/ 4177903 h 6867747"/>
              <a:gd name="connsiteX2938" fmla="*/ 1470030 w 10243893"/>
              <a:gd name="connsiteY2938" fmla="*/ 4107401 h 6867747"/>
              <a:gd name="connsiteX2939" fmla="*/ 1604142 w 10243893"/>
              <a:gd name="connsiteY2939" fmla="*/ 4291941 h 6867747"/>
              <a:gd name="connsiteX2940" fmla="*/ 1686979 w 10243893"/>
              <a:gd name="connsiteY2940" fmla="*/ 4265094 h 6867747"/>
              <a:gd name="connsiteX2941" fmla="*/ 1686979 w 10243893"/>
              <a:gd name="connsiteY2941" fmla="*/ 4178024 h 6867747"/>
              <a:gd name="connsiteX2942" fmla="*/ 1686979 w 10243893"/>
              <a:gd name="connsiteY2942" fmla="*/ 4177903 h 6867747"/>
              <a:gd name="connsiteX2943" fmla="*/ 9545278 w 10243893"/>
              <a:gd name="connsiteY2943" fmla="*/ 4107280 h 6867747"/>
              <a:gd name="connsiteX2944" fmla="*/ 9679389 w 10243893"/>
              <a:gd name="connsiteY2944" fmla="*/ 4291820 h 6867747"/>
              <a:gd name="connsiteX2945" fmla="*/ 9762227 w 10243893"/>
              <a:gd name="connsiteY2945" fmla="*/ 4264974 h 6867747"/>
              <a:gd name="connsiteX2946" fmla="*/ 9762227 w 10243893"/>
              <a:gd name="connsiteY2946" fmla="*/ 4177903 h 6867747"/>
              <a:gd name="connsiteX2947" fmla="*/ 9762227 w 10243893"/>
              <a:gd name="connsiteY2947" fmla="*/ 4177782 h 6867747"/>
              <a:gd name="connsiteX2948" fmla="*/ 7930494 w 10243893"/>
              <a:gd name="connsiteY2948" fmla="*/ 4107280 h 6867747"/>
              <a:gd name="connsiteX2949" fmla="*/ 8064485 w 10243893"/>
              <a:gd name="connsiteY2949" fmla="*/ 4291820 h 6867747"/>
              <a:gd name="connsiteX2950" fmla="*/ 8147322 w 10243893"/>
              <a:gd name="connsiteY2950" fmla="*/ 4264974 h 6867747"/>
              <a:gd name="connsiteX2951" fmla="*/ 8147322 w 10243893"/>
              <a:gd name="connsiteY2951" fmla="*/ 4177903 h 6867747"/>
              <a:gd name="connsiteX2952" fmla="*/ 8147443 w 10243893"/>
              <a:gd name="connsiteY2952" fmla="*/ 4177782 h 6867747"/>
              <a:gd name="connsiteX2953" fmla="*/ 6315711 w 10243893"/>
              <a:gd name="connsiteY2953" fmla="*/ 4107280 h 6867747"/>
              <a:gd name="connsiteX2954" fmla="*/ 6449822 w 10243893"/>
              <a:gd name="connsiteY2954" fmla="*/ 4291820 h 6867747"/>
              <a:gd name="connsiteX2955" fmla="*/ 6532660 w 10243893"/>
              <a:gd name="connsiteY2955" fmla="*/ 4264974 h 6867747"/>
              <a:gd name="connsiteX2956" fmla="*/ 6532660 w 10243893"/>
              <a:gd name="connsiteY2956" fmla="*/ 4177903 h 6867747"/>
              <a:gd name="connsiteX2957" fmla="*/ 6532660 w 10243893"/>
              <a:gd name="connsiteY2957" fmla="*/ 4177782 h 6867747"/>
              <a:gd name="connsiteX2958" fmla="*/ 4700565 w 10243893"/>
              <a:gd name="connsiteY2958" fmla="*/ 4107280 h 6867747"/>
              <a:gd name="connsiteX2959" fmla="*/ 4834676 w 10243893"/>
              <a:gd name="connsiteY2959" fmla="*/ 4291820 h 6867747"/>
              <a:gd name="connsiteX2960" fmla="*/ 4917514 w 10243893"/>
              <a:gd name="connsiteY2960" fmla="*/ 4264974 h 6867747"/>
              <a:gd name="connsiteX2961" fmla="*/ 4917514 w 10243893"/>
              <a:gd name="connsiteY2961" fmla="*/ 4177903 h 6867747"/>
              <a:gd name="connsiteX2962" fmla="*/ 4917514 w 10243893"/>
              <a:gd name="connsiteY2962" fmla="*/ 4177782 h 6867747"/>
              <a:gd name="connsiteX2963" fmla="*/ 8864440 w 10243893"/>
              <a:gd name="connsiteY2963" fmla="*/ 4051047 h 6867747"/>
              <a:gd name="connsiteX2964" fmla="*/ 8719202 w 10243893"/>
              <a:gd name="connsiteY2964" fmla="*/ 4098210 h 6867747"/>
              <a:gd name="connsiteX2965" fmla="*/ 8719202 w 10243893"/>
              <a:gd name="connsiteY2965" fmla="*/ 4098089 h 6867747"/>
              <a:gd name="connsiteX2966" fmla="*/ 8573965 w 10243893"/>
              <a:gd name="connsiteY2966" fmla="*/ 4297987 h 6867747"/>
              <a:gd name="connsiteX2967" fmla="*/ 8808932 w 10243893"/>
              <a:gd name="connsiteY2967" fmla="*/ 4374294 h 6867747"/>
              <a:gd name="connsiteX2968" fmla="*/ 8954170 w 10243893"/>
              <a:gd name="connsiteY2968" fmla="*/ 4327132 h 6867747"/>
              <a:gd name="connsiteX2969" fmla="*/ 8954170 w 10243893"/>
              <a:gd name="connsiteY2969" fmla="*/ 4174517 h 6867747"/>
              <a:gd name="connsiteX2970" fmla="*/ 7249535 w 10243893"/>
              <a:gd name="connsiteY2970" fmla="*/ 4051047 h 6867747"/>
              <a:gd name="connsiteX2971" fmla="*/ 7104297 w 10243893"/>
              <a:gd name="connsiteY2971" fmla="*/ 4098210 h 6867747"/>
              <a:gd name="connsiteX2972" fmla="*/ 7104297 w 10243893"/>
              <a:gd name="connsiteY2972" fmla="*/ 4098089 h 6867747"/>
              <a:gd name="connsiteX2973" fmla="*/ 6959061 w 10243893"/>
              <a:gd name="connsiteY2973" fmla="*/ 4297987 h 6867747"/>
              <a:gd name="connsiteX2974" fmla="*/ 7194028 w 10243893"/>
              <a:gd name="connsiteY2974" fmla="*/ 4374294 h 6867747"/>
              <a:gd name="connsiteX2975" fmla="*/ 7339266 w 10243893"/>
              <a:gd name="connsiteY2975" fmla="*/ 4327132 h 6867747"/>
              <a:gd name="connsiteX2976" fmla="*/ 7339266 w 10243893"/>
              <a:gd name="connsiteY2976" fmla="*/ 4174517 h 6867747"/>
              <a:gd name="connsiteX2977" fmla="*/ 5634631 w 10243893"/>
              <a:gd name="connsiteY2977" fmla="*/ 4051047 h 6867747"/>
              <a:gd name="connsiteX2978" fmla="*/ 5489393 w 10243893"/>
              <a:gd name="connsiteY2978" fmla="*/ 4098210 h 6867747"/>
              <a:gd name="connsiteX2979" fmla="*/ 5489393 w 10243893"/>
              <a:gd name="connsiteY2979" fmla="*/ 4098089 h 6867747"/>
              <a:gd name="connsiteX2980" fmla="*/ 5344156 w 10243893"/>
              <a:gd name="connsiteY2980" fmla="*/ 4297987 h 6867747"/>
              <a:gd name="connsiteX2981" fmla="*/ 5579124 w 10243893"/>
              <a:gd name="connsiteY2981" fmla="*/ 4374294 h 6867747"/>
              <a:gd name="connsiteX2982" fmla="*/ 5724361 w 10243893"/>
              <a:gd name="connsiteY2982" fmla="*/ 4327132 h 6867747"/>
              <a:gd name="connsiteX2983" fmla="*/ 5724361 w 10243893"/>
              <a:gd name="connsiteY2983" fmla="*/ 4174517 h 6867747"/>
              <a:gd name="connsiteX2984" fmla="*/ 4019726 w 10243893"/>
              <a:gd name="connsiteY2984" fmla="*/ 4051047 h 6867747"/>
              <a:gd name="connsiteX2985" fmla="*/ 3874489 w 10243893"/>
              <a:gd name="connsiteY2985" fmla="*/ 4098210 h 6867747"/>
              <a:gd name="connsiteX2986" fmla="*/ 3874489 w 10243893"/>
              <a:gd name="connsiteY2986" fmla="*/ 4098089 h 6867747"/>
              <a:gd name="connsiteX2987" fmla="*/ 3729252 w 10243893"/>
              <a:gd name="connsiteY2987" fmla="*/ 4297987 h 6867747"/>
              <a:gd name="connsiteX2988" fmla="*/ 3964219 w 10243893"/>
              <a:gd name="connsiteY2988" fmla="*/ 4374294 h 6867747"/>
              <a:gd name="connsiteX2989" fmla="*/ 4109457 w 10243893"/>
              <a:gd name="connsiteY2989" fmla="*/ 4327132 h 6867747"/>
              <a:gd name="connsiteX2990" fmla="*/ 4109457 w 10243893"/>
              <a:gd name="connsiteY2990" fmla="*/ 4174517 h 6867747"/>
              <a:gd name="connsiteX2991" fmla="*/ 2910190 w 10243893"/>
              <a:gd name="connsiteY2991" fmla="*/ 4051047 h 6867747"/>
              <a:gd name="connsiteX2992" fmla="*/ 2820581 w 10243893"/>
              <a:gd name="connsiteY2992" fmla="*/ 4174638 h 6867747"/>
              <a:gd name="connsiteX2993" fmla="*/ 2820581 w 10243893"/>
              <a:gd name="connsiteY2993" fmla="*/ 4327253 h 6867747"/>
              <a:gd name="connsiteX2994" fmla="*/ 2965818 w 10243893"/>
              <a:gd name="connsiteY2994" fmla="*/ 4374415 h 6867747"/>
              <a:gd name="connsiteX2995" fmla="*/ 3200665 w 10243893"/>
              <a:gd name="connsiteY2995" fmla="*/ 4298108 h 6867747"/>
              <a:gd name="connsiteX2996" fmla="*/ 3055548 w 10243893"/>
              <a:gd name="connsiteY2996" fmla="*/ 4098210 h 6867747"/>
              <a:gd name="connsiteX2997" fmla="*/ 2910311 w 10243893"/>
              <a:gd name="connsiteY2997" fmla="*/ 4051047 h 6867747"/>
              <a:gd name="connsiteX2998" fmla="*/ 1295285 w 10243893"/>
              <a:gd name="connsiteY2998" fmla="*/ 4051047 h 6867747"/>
              <a:gd name="connsiteX2999" fmla="*/ 1205555 w 10243893"/>
              <a:gd name="connsiteY2999" fmla="*/ 4174638 h 6867747"/>
              <a:gd name="connsiteX3000" fmla="*/ 1205555 w 10243893"/>
              <a:gd name="connsiteY3000" fmla="*/ 4327253 h 6867747"/>
              <a:gd name="connsiteX3001" fmla="*/ 1350792 w 10243893"/>
              <a:gd name="connsiteY3001" fmla="*/ 4374415 h 6867747"/>
              <a:gd name="connsiteX3002" fmla="*/ 1585760 w 10243893"/>
              <a:gd name="connsiteY3002" fmla="*/ 4298108 h 6867747"/>
              <a:gd name="connsiteX3003" fmla="*/ 1440644 w 10243893"/>
              <a:gd name="connsiteY3003" fmla="*/ 4098210 h 6867747"/>
              <a:gd name="connsiteX3004" fmla="*/ 1295406 w 10243893"/>
              <a:gd name="connsiteY3004" fmla="*/ 4051047 h 6867747"/>
              <a:gd name="connsiteX3005" fmla="*/ 9370654 w 10243893"/>
              <a:gd name="connsiteY3005" fmla="*/ 4050926 h 6867747"/>
              <a:gd name="connsiteX3006" fmla="*/ 9280924 w 10243893"/>
              <a:gd name="connsiteY3006" fmla="*/ 4174517 h 6867747"/>
              <a:gd name="connsiteX3007" fmla="*/ 9280924 w 10243893"/>
              <a:gd name="connsiteY3007" fmla="*/ 4327132 h 6867747"/>
              <a:gd name="connsiteX3008" fmla="*/ 9426161 w 10243893"/>
              <a:gd name="connsiteY3008" fmla="*/ 4374294 h 6867747"/>
              <a:gd name="connsiteX3009" fmla="*/ 9661008 w 10243893"/>
              <a:gd name="connsiteY3009" fmla="*/ 4297987 h 6867747"/>
              <a:gd name="connsiteX3010" fmla="*/ 9515892 w 10243893"/>
              <a:gd name="connsiteY3010" fmla="*/ 4098089 h 6867747"/>
              <a:gd name="connsiteX3011" fmla="*/ 7755629 w 10243893"/>
              <a:gd name="connsiteY3011" fmla="*/ 4050926 h 6867747"/>
              <a:gd name="connsiteX3012" fmla="*/ 7666019 w 10243893"/>
              <a:gd name="connsiteY3012" fmla="*/ 4174517 h 6867747"/>
              <a:gd name="connsiteX3013" fmla="*/ 7666019 w 10243893"/>
              <a:gd name="connsiteY3013" fmla="*/ 4327132 h 6867747"/>
              <a:gd name="connsiteX3014" fmla="*/ 7811257 w 10243893"/>
              <a:gd name="connsiteY3014" fmla="*/ 4374294 h 6867747"/>
              <a:gd name="connsiteX3015" fmla="*/ 8046103 w 10243893"/>
              <a:gd name="connsiteY3015" fmla="*/ 4297987 h 6867747"/>
              <a:gd name="connsiteX3016" fmla="*/ 7900987 w 10243893"/>
              <a:gd name="connsiteY3016" fmla="*/ 4098089 h 6867747"/>
              <a:gd name="connsiteX3017" fmla="*/ 7755750 w 10243893"/>
              <a:gd name="connsiteY3017" fmla="*/ 4050926 h 6867747"/>
              <a:gd name="connsiteX3018" fmla="*/ 6140966 w 10243893"/>
              <a:gd name="connsiteY3018" fmla="*/ 4050926 h 6867747"/>
              <a:gd name="connsiteX3019" fmla="*/ 6051236 w 10243893"/>
              <a:gd name="connsiteY3019" fmla="*/ 4174517 h 6867747"/>
              <a:gd name="connsiteX3020" fmla="*/ 6051236 w 10243893"/>
              <a:gd name="connsiteY3020" fmla="*/ 4327132 h 6867747"/>
              <a:gd name="connsiteX3021" fmla="*/ 6196474 w 10243893"/>
              <a:gd name="connsiteY3021" fmla="*/ 4374294 h 6867747"/>
              <a:gd name="connsiteX3022" fmla="*/ 6431441 w 10243893"/>
              <a:gd name="connsiteY3022" fmla="*/ 4297987 h 6867747"/>
              <a:gd name="connsiteX3023" fmla="*/ 6286325 w 10243893"/>
              <a:gd name="connsiteY3023" fmla="*/ 4098089 h 6867747"/>
              <a:gd name="connsiteX3024" fmla="*/ 6141087 w 10243893"/>
              <a:gd name="connsiteY3024" fmla="*/ 4050926 h 6867747"/>
              <a:gd name="connsiteX3025" fmla="*/ 4525941 w 10243893"/>
              <a:gd name="connsiteY3025" fmla="*/ 4050926 h 6867747"/>
              <a:gd name="connsiteX3026" fmla="*/ 4436211 w 10243893"/>
              <a:gd name="connsiteY3026" fmla="*/ 4174517 h 6867747"/>
              <a:gd name="connsiteX3027" fmla="*/ 4436211 w 10243893"/>
              <a:gd name="connsiteY3027" fmla="*/ 4327132 h 6867747"/>
              <a:gd name="connsiteX3028" fmla="*/ 4581448 w 10243893"/>
              <a:gd name="connsiteY3028" fmla="*/ 4374294 h 6867747"/>
              <a:gd name="connsiteX3029" fmla="*/ 4816295 w 10243893"/>
              <a:gd name="connsiteY3029" fmla="*/ 4297987 h 6867747"/>
              <a:gd name="connsiteX3030" fmla="*/ 4671178 w 10243893"/>
              <a:gd name="connsiteY3030" fmla="*/ 4098089 h 6867747"/>
              <a:gd name="connsiteX3031" fmla="*/ 2404701 w 10243893"/>
              <a:gd name="connsiteY3031" fmla="*/ 4050805 h 6867747"/>
              <a:gd name="connsiteX3032" fmla="*/ 2259463 w 10243893"/>
              <a:gd name="connsiteY3032" fmla="*/ 4097968 h 6867747"/>
              <a:gd name="connsiteX3033" fmla="*/ 2259463 w 10243893"/>
              <a:gd name="connsiteY3033" fmla="*/ 4097847 h 6867747"/>
              <a:gd name="connsiteX3034" fmla="*/ 2114226 w 10243893"/>
              <a:gd name="connsiteY3034" fmla="*/ 4297746 h 6867747"/>
              <a:gd name="connsiteX3035" fmla="*/ 2349194 w 10243893"/>
              <a:gd name="connsiteY3035" fmla="*/ 4374053 h 6867747"/>
              <a:gd name="connsiteX3036" fmla="*/ 2494431 w 10243893"/>
              <a:gd name="connsiteY3036" fmla="*/ 4326890 h 6867747"/>
              <a:gd name="connsiteX3037" fmla="*/ 2494431 w 10243893"/>
              <a:gd name="connsiteY3037" fmla="*/ 4174276 h 6867747"/>
              <a:gd name="connsiteX3038" fmla="*/ 789796 w 10243893"/>
              <a:gd name="connsiteY3038" fmla="*/ 4050805 h 6867747"/>
              <a:gd name="connsiteX3039" fmla="*/ 644559 w 10243893"/>
              <a:gd name="connsiteY3039" fmla="*/ 4097968 h 6867747"/>
              <a:gd name="connsiteX3040" fmla="*/ 644559 w 10243893"/>
              <a:gd name="connsiteY3040" fmla="*/ 4097847 h 6867747"/>
              <a:gd name="connsiteX3041" fmla="*/ 499322 w 10243893"/>
              <a:gd name="connsiteY3041" fmla="*/ 4297746 h 6867747"/>
              <a:gd name="connsiteX3042" fmla="*/ 734289 w 10243893"/>
              <a:gd name="connsiteY3042" fmla="*/ 4374053 h 6867747"/>
              <a:gd name="connsiteX3043" fmla="*/ 879527 w 10243893"/>
              <a:gd name="connsiteY3043" fmla="*/ 4326890 h 6867747"/>
              <a:gd name="connsiteX3044" fmla="*/ 879527 w 10243893"/>
              <a:gd name="connsiteY3044" fmla="*/ 4174276 h 6867747"/>
              <a:gd name="connsiteX3045" fmla="*/ 9117909 w 10243893"/>
              <a:gd name="connsiteY3045" fmla="*/ 3968936 h 6867747"/>
              <a:gd name="connsiteX3046" fmla="*/ 9117909 w 10243893"/>
              <a:gd name="connsiteY3046" fmla="*/ 3969057 h 6867747"/>
              <a:gd name="connsiteX3047" fmla="*/ 8972672 w 10243893"/>
              <a:gd name="connsiteY3047" fmla="*/ 4016219 h 6867747"/>
              <a:gd name="connsiteX3048" fmla="*/ 8972672 w 10243893"/>
              <a:gd name="connsiteY3048" fmla="*/ 4168834 h 6867747"/>
              <a:gd name="connsiteX3049" fmla="*/ 9117909 w 10243893"/>
              <a:gd name="connsiteY3049" fmla="*/ 4368490 h 6867747"/>
              <a:gd name="connsiteX3050" fmla="*/ 9263147 w 10243893"/>
              <a:gd name="connsiteY3050" fmla="*/ 4168713 h 6867747"/>
              <a:gd name="connsiteX3051" fmla="*/ 9263147 w 10243893"/>
              <a:gd name="connsiteY3051" fmla="*/ 4016219 h 6867747"/>
              <a:gd name="connsiteX3052" fmla="*/ 7502642 w 10243893"/>
              <a:gd name="connsiteY3052" fmla="*/ 3968936 h 6867747"/>
              <a:gd name="connsiteX3053" fmla="*/ 7502642 w 10243893"/>
              <a:gd name="connsiteY3053" fmla="*/ 3969057 h 6867747"/>
              <a:gd name="connsiteX3054" fmla="*/ 7357405 w 10243893"/>
              <a:gd name="connsiteY3054" fmla="*/ 4016219 h 6867747"/>
              <a:gd name="connsiteX3055" fmla="*/ 7357405 w 10243893"/>
              <a:gd name="connsiteY3055" fmla="*/ 4168834 h 6867747"/>
              <a:gd name="connsiteX3056" fmla="*/ 7502642 w 10243893"/>
              <a:gd name="connsiteY3056" fmla="*/ 4368490 h 6867747"/>
              <a:gd name="connsiteX3057" fmla="*/ 7647880 w 10243893"/>
              <a:gd name="connsiteY3057" fmla="*/ 4168834 h 6867747"/>
              <a:gd name="connsiteX3058" fmla="*/ 7647880 w 10243893"/>
              <a:gd name="connsiteY3058" fmla="*/ 4168713 h 6867747"/>
              <a:gd name="connsiteX3059" fmla="*/ 7647880 w 10243893"/>
              <a:gd name="connsiteY3059" fmla="*/ 4016219 h 6867747"/>
              <a:gd name="connsiteX3060" fmla="*/ 5888101 w 10243893"/>
              <a:gd name="connsiteY3060" fmla="*/ 3968936 h 6867747"/>
              <a:gd name="connsiteX3061" fmla="*/ 5888101 w 10243893"/>
              <a:gd name="connsiteY3061" fmla="*/ 3969057 h 6867747"/>
              <a:gd name="connsiteX3062" fmla="*/ 5742864 w 10243893"/>
              <a:gd name="connsiteY3062" fmla="*/ 4016219 h 6867747"/>
              <a:gd name="connsiteX3063" fmla="*/ 5742864 w 10243893"/>
              <a:gd name="connsiteY3063" fmla="*/ 4168834 h 6867747"/>
              <a:gd name="connsiteX3064" fmla="*/ 5888101 w 10243893"/>
              <a:gd name="connsiteY3064" fmla="*/ 4368490 h 6867747"/>
              <a:gd name="connsiteX3065" fmla="*/ 6033338 w 10243893"/>
              <a:gd name="connsiteY3065" fmla="*/ 4168834 h 6867747"/>
              <a:gd name="connsiteX3066" fmla="*/ 6033338 w 10243893"/>
              <a:gd name="connsiteY3066" fmla="*/ 4168713 h 6867747"/>
              <a:gd name="connsiteX3067" fmla="*/ 6033338 w 10243893"/>
              <a:gd name="connsiteY3067" fmla="*/ 4016219 h 6867747"/>
              <a:gd name="connsiteX3068" fmla="*/ 4273196 w 10243893"/>
              <a:gd name="connsiteY3068" fmla="*/ 3968936 h 6867747"/>
              <a:gd name="connsiteX3069" fmla="*/ 4273196 w 10243893"/>
              <a:gd name="connsiteY3069" fmla="*/ 3969057 h 6867747"/>
              <a:gd name="connsiteX3070" fmla="*/ 4127959 w 10243893"/>
              <a:gd name="connsiteY3070" fmla="*/ 4016219 h 6867747"/>
              <a:gd name="connsiteX3071" fmla="*/ 4127959 w 10243893"/>
              <a:gd name="connsiteY3071" fmla="*/ 4168834 h 6867747"/>
              <a:gd name="connsiteX3072" fmla="*/ 4273196 w 10243893"/>
              <a:gd name="connsiteY3072" fmla="*/ 4368490 h 6867747"/>
              <a:gd name="connsiteX3073" fmla="*/ 4418434 w 10243893"/>
              <a:gd name="connsiteY3073" fmla="*/ 4168713 h 6867747"/>
              <a:gd name="connsiteX3074" fmla="*/ 4418434 w 10243893"/>
              <a:gd name="connsiteY3074" fmla="*/ 4016219 h 6867747"/>
              <a:gd name="connsiteX3075" fmla="*/ 1042420 w 10243893"/>
              <a:gd name="connsiteY3075" fmla="*/ 3968936 h 6867747"/>
              <a:gd name="connsiteX3076" fmla="*/ 1042420 w 10243893"/>
              <a:gd name="connsiteY3076" fmla="*/ 3969057 h 6867747"/>
              <a:gd name="connsiteX3077" fmla="*/ 897183 w 10243893"/>
              <a:gd name="connsiteY3077" fmla="*/ 4016219 h 6867747"/>
              <a:gd name="connsiteX3078" fmla="*/ 897183 w 10243893"/>
              <a:gd name="connsiteY3078" fmla="*/ 4168834 h 6867747"/>
              <a:gd name="connsiteX3079" fmla="*/ 1042420 w 10243893"/>
              <a:gd name="connsiteY3079" fmla="*/ 4368490 h 6867747"/>
              <a:gd name="connsiteX3080" fmla="*/ 1187657 w 10243893"/>
              <a:gd name="connsiteY3080" fmla="*/ 4168834 h 6867747"/>
              <a:gd name="connsiteX3081" fmla="*/ 1187657 w 10243893"/>
              <a:gd name="connsiteY3081" fmla="*/ 4168713 h 6867747"/>
              <a:gd name="connsiteX3082" fmla="*/ 1187657 w 10243893"/>
              <a:gd name="connsiteY3082" fmla="*/ 4016219 h 6867747"/>
              <a:gd name="connsiteX3083" fmla="*/ 2657808 w 10243893"/>
              <a:gd name="connsiteY3083" fmla="*/ 3968694 h 6867747"/>
              <a:gd name="connsiteX3084" fmla="*/ 2657808 w 10243893"/>
              <a:gd name="connsiteY3084" fmla="*/ 3968815 h 6867747"/>
              <a:gd name="connsiteX3085" fmla="*/ 2512571 w 10243893"/>
              <a:gd name="connsiteY3085" fmla="*/ 4015977 h 6867747"/>
              <a:gd name="connsiteX3086" fmla="*/ 2512571 w 10243893"/>
              <a:gd name="connsiteY3086" fmla="*/ 4168592 h 6867747"/>
              <a:gd name="connsiteX3087" fmla="*/ 2657808 w 10243893"/>
              <a:gd name="connsiteY3087" fmla="*/ 4368248 h 6867747"/>
              <a:gd name="connsiteX3088" fmla="*/ 2803046 w 10243893"/>
              <a:gd name="connsiteY3088" fmla="*/ 4168592 h 6867747"/>
              <a:gd name="connsiteX3089" fmla="*/ 2803046 w 10243893"/>
              <a:gd name="connsiteY3089" fmla="*/ 4168471 h 6867747"/>
              <a:gd name="connsiteX3090" fmla="*/ 2803046 w 10243893"/>
              <a:gd name="connsiteY3090" fmla="*/ 4015977 h 6867747"/>
              <a:gd name="connsiteX3091" fmla="*/ 10070962 w 10243893"/>
              <a:gd name="connsiteY3091" fmla="*/ 3937252 h 6867747"/>
              <a:gd name="connsiteX3092" fmla="*/ 10070962 w 10243893"/>
              <a:gd name="connsiteY3092" fmla="*/ 3937419 h 6867747"/>
              <a:gd name="connsiteX3093" fmla="*/ 9936971 w 10243893"/>
              <a:gd name="connsiteY3093" fmla="*/ 4121791 h 6867747"/>
              <a:gd name="connsiteX3094" fmla="*/ 9988125 w 10243893"/>
              <a:gd name="connsiteY3094" fmla="*/ 4192294 h 6867747"/>
              <a:gd name="connsiteX3095" fmla="*/ 10070962 w 10243893"/>
              <a:gd name="connsiteY3095" fmla="*/ 4165326 h 6867747"/>
              <a:gd name="connsiteX3096" fmla="*/ 10070962 w 10243893"/>
              <a:gd name="connsiteY3096" fmla="*/ 3937419 h 6867747"/>
              <a:gd name="connsiteX3097" fmla="*/ 10071083 w 10243893"/>
              <a:gd name="connsiteY3097" fmla="*/ 3937252 h 6867747"/>
              <a:gd name="connsiteX3098" fmla="*/ 8455815 w 10243893"/>
              <a:gd name="connsiteY3098" fmla="*/ 3937252 h 6867747"/>
              <a:gd name="connsiteX3099" fmla="*/ 8321825 w 10243893"/>
              <a:gd name="connsiteY3099" fmla="*/ 4121791 h 6867747"/>
              <a:gd name="connsiteX3100" fmla="*/ 8372979 w 10243893"/>
              <a:gd name="connsiteY3100" fmla="*/ 4192294 h 6867747"/>
              <a:gd name="connsiteX3101" fmla="*/ 8455815 w 10243893"/>
              <a:gd name="connsiteY3101" fmla="*/ 4165326 h 6867747"/>
              <a:gd name="connsiteX3102" fmla="*/ 6841154 w 10243893"/>
              <a:gd name="connsiteY3102" fmla="*/ 3937252 h 6867747"/>
              <a:gd name="connsiteX3103" fmla="*/ 6841154 w 10243893"/>
              <a:gd name="connsiteY3103" fmla="*/ 3937417 h 6867747"/>
              <a:gd name="connsiteX3104" fmla="*/ 6707163 w 10243893"/>
              <a:gd name="connsiteY3104" fmla="*/ 4121791 h 6867747"/>
              <a:gd name="connsiteX3105" fmla="*/ 6758316 w 10243893"/>
              <a:gd name="connsiteY3105" fmla="*/ 4192294 h 6867747"/>
              <a:gd name="connsiteX3106" fmla="*/ 6841154 w 10243893"/>
              <a:gd name="connsiteY3106" fmla="*/ 4165326 h 6867747"/>
              <a:gd name="connsiteX3107" fmla="*/ 6841154 w 10243893"/>
              <a:gd name="connsiteY3107" fmla="*/ 3937417 h 6867747"/>
              <a:gd name="connsiteX3108" fmla="*/ 6841274 w 10243893"/>
              <a:gd name="connsiteY3108" fmla="*/ 3937252 h 6867747"/>
              <a:gd name="connsiteX3109" fmla="*/ 9780366 w 10243893"/>
              <a:gd name="connsiteY3109" fmla="*/ 3937131 h 6867747"/>
              <a:gd name="connsiteX3110" fmla="*/ 9780366 w 10243893"/>
              <a:gd name="connsiteY3110" fmla="*/ 4165206 h 6867747"/>
              <a:gd name="connsiteX3111" fmla="*/ 9863203 w 10243893"/>
              <a:gd name="connsiteY3111" fmla="*/ 4192173 h 6867747"/>
              <a:gd name="connsiteX3112" fmla="*/ 9914357 w 10243893"/>
              <a:gd name="connsiteY3112" fmla="*/ 4121671 h 6867747"/>
              <a:gd name="connsiteX3113" fmla="*/ 9914478 w 10243893"/>
              <a:gd name="connsiteY3113" fmla="*/ 4121671 h 6867747"/>
              <a:gd name="connsiteX3114" fmla="*/ 8165462 w 10243893"/>
              <a:gd name="connsiteY3114" fmla="*/ 3937131 h 6867747"/>
              <a:gd name="connsiteX3115" fmla="*/ 8165462 w 10243893"/>
              <a:gd name="connsiteY3115" fmla="*/ 4165206 h 6867747"/>
              <a:gd name="connsiteX3116" fmla="*/ 8248299 w 10243893"/>
              <a:gd name="connsiteY3116" fmla="*/ 4192173 h 6867747"/>
              <a:gd name="connsiteX3117" fmla="*/ 8299453 w 10243893"/>
              <a:gd name="connsiteY3117" fmla="*/ 4121671 h 6867747"/>
              <a:gd name="connsiteX3118" fmla="*/ 8299574 w 10243893"/>
              <a:gd name="connsiteY3118" fmla="*/ 4121671 h 6867747"/>
              <a:gd name="connsiteX3119" fmla="*/ 6550800 w 10243893"/>
              <a:gd name="connsiteY3119" fmla="*/ 3937131 h 6867747"/>
              <a:gd name="connsiteX3120" fmla="*/ 6550800 w 10243893"/>
              <a:gd name="connsiteY3120" fmla="*/ 4165206 h 6867747"/>
              <a:gd name="connsiteX3121" fmla="*/ 6633637 w 10243893"/>
              <a:gd name="connsiteY3121" fmla="*/ 4192173 h 6867747"/>
              <a:gd name="connsiteX3122" fmla="*/ 6684791 w 10243893"/>
              <a:gd name="connsiteY3122" fmla="*/ 4121671 h 6867747"/>
              <a:gd name="connsiteX3123" fmla="*/ 6684911 w 10243893"/>
              <a:gd name="connsiteY3123" fmla="*/ 4121671 h 6867747"/>
              <a:gd name="connsiteX3124" fmla="*/ 5224798 w 10243893"/>
              <a:gd name="connsiteY3124" fmla="*/ 3937131 h 6867747"/>
              <a:gd name="connsiteX3125" fmla="*/ 5224798 w 10243893"/>
              <a:gd name="connsiteY3125" fmla="*/ 3937298 h 6867747"/>
              <a:gd name="connsiteX3126" fmla="*/ 5090807 w 10243893"/>
              <a:gd name="connsiteY3126" fmla="*/ 4121671 h 6867747"/>
              <a:gd name="connsiteX3127" fmla="*/ 5141961 w 10243893"/>
              <a:gd name="connsiteY3127" fmla="*/ 4192173 h 6867747"/>
              <a:gd name="connsiteX3128" fmla="*/ 5224798 w 10243893"/>
              <a:gd name="connsiteY3128" fmla="*/ 4165206 h 6867747"/>
              <a:gd name="connsiteX3129" fmla="*/ 5224798 w 10243893"/>
              <a:gd name="connsiteY3129" fmla="*/ 3937298 h 6867747"/>
              <a:gd name="connsiteX3130" fmla="*/ 5224919 w 10243893"/>
              <a:gd name="connsiteY3130" fmla="*/ 3937131 h 6867747"/>
              <a:gd name="connsiteX3131" fmla="*/ 3609893 w 10243893"/>
              <a:gd name="connsiteY3131" fmla="*/ 3937131 h 6867747"/>
              <a:gd name="connsiteX3132" fmla="*/ 3475902 w 10243893"/>
              <a:gd name="connsiteY3132" fmla="*/ 4121671 h 6867747"/>
              <a:gd name="connsiteX3133" fmla="*/ 3527056 w 10243893"/>
              <a:gd name="connsiteY3133" fmla="*/ 4192173 h 6867747"/>
              <a:gd name="connsiteX3134" fmla="*/ 3609893 w 10243893"/>
              <a:gd name="connsiteY3134" fmla="*/ 4165206 h 6867747"/>
              <a:gd name="connsiteX3135" fmla="*/ 1994989 w 10243893"/>
              <a:gd name="connsiteY3135" fmla="*/ 3937131 h 6867747"/>
              <a:gd name="connsiteX3136" fmla="*/ 1994989 w 10243893"/>
              <a:gd name="connsiteY3136" fmla="*/ 3937298 h 6867747"/>
              <a:gd name="connsiteX3137" fmla="*/ 1860998 w 10243893"/>
              <a:gd name="connsiteY3137" fmla="*/ 4121671 h 6867747"/>
              <a:gd name="connsiteX3138" fmla="*/ 1912151 w 10243893"/>
              <a:gd name="connsiteY3138" fmla="*/ 4192173 h 6867747"/>
              <a:gd name="connsiteX3139" fmla="*/ 1994989 w 10243893"/>
              <a:gd name="connsiteY3139" fmla="*/ 4165206 h 6867747"/>
              <a:gd name="connsiteX3140" fmla="*/ 1994989 w 10243893"/>
              <a:gd name="connsiteY3140" fmla="*/ 3937298 h 6867747"/>
              <a:gd name="connsiteX3141" fmla="*/ 1995110 w 10243893"/>
              <a:gd name="connsiteY3141" fmla="*/ 3937131 h 6867747"/>
              <a:gd name="connsiteX3142" fmla="*/ 380084 w 10243893"/>
              <a:gd name="connsiteY3142" fmla="*/ 3937131 h 6867747"/>
              <a:gd name="connsiteX3143" fmla="*/ 380084 w 10243893"/>
              <a:gd name="connsiteY3143" fmla="*/ 3937298 h 6867747"/>
              <a:gd name="connsiteX3144" fmla="*/ 246093 w 10243893"/>
              <a:gd name="connsiteY3144" fmla="*/ 4121671 h 6867747"/>
              <a:gd name="connsiteX3145" fmla="*/ 297247 w 10243893"/>
              <a:gd name="connsiteY3145" fmla="*/ 4192173 h 6867747"/>
              <a:gd name="connsiteX3146" fmla="*/ 380084 w 10243893"/>
              <a:gd name="connsiteY3146" fmla="*/ 4165206 h 6867747"/>
              <a:gd name="connsiteX3147" fmla="*/ 380084 w 10243893"/>
              <a:gd name="connsiteY3147" fmla="*/ 3937298 h 6867747"/>
              <a:gd name="connsiteX3148" fmla="*/ 380205 w 10243893"/>
              <a:gd name="connsiteY3148" fmla="*/ 3937131 h 6867747"/>
              <a:gd name="connsiteX3149" fmla="*/ 4934444 w 10243893"/>
              <a:gd name="connsiteY3149" fmla="*/ 3937010 h 6867747"/>
              <a:gd name="connsiteX3150" fmla="*/ 4934444 w 10243893"/>
              <a:gd name="connsiteY3150" fmla="*/ 4165085 h 6867747"/>
              <a:gd name="connsiteX3151" fmla="*/ 5017281 w 10243893"/>
              <a:gd name="connsiteY3151" fmla="*/ 4192052 h 6867747"/>
              <a:gd name="connsiteX3152" fmla="*/ 5068435 w 10243893"/>
              <a:gd name="connsiteY3152" fmla="*/ 4121550 h 6867747"/>
              <a:gd name="connsiteX3153" fmla="*/ 5068556 w 10243893"/>
              <a:gd name="connsiteY3153" fmla="*/ 4121550 h 6867747"/>
              <a:gd name="connsiteX3154" fmla="*/ 3319539 w 10243893"/>
              <a:gd name="connsiteY3154" fmla="*/ 3937010 h 6867747"/>
              <a:gd name="connsiteX3155" fmla="*/ 3319539 w 10243893"/>
              <a:gd name="connsiteY3155" fmla="*/ 4165085 h 6867747"/>
              <a:gd name="connsiteX3156" fmla="*/ 3402377 w 10243893"/>
              <a:gd name="connsiteY3156" fmla="*/ 4192052 h 6867747"/>
              <a:gd name="connsiteX3157" fmla="*/ 3453530 w 10243893"/>
              <a:gd name="connsiteY3157" fmla="*/ 4121550 h 6867747"/>
              <a:gd name="connsiteX3158" fmla="*/ 3453651 w 10243893"/>
              <a:gd name="connsiteY3158" fmla="*/ 4121550 h 6867747"/>
              <a:gd name="connsiteX3159" fmla="*/ 1704635 w 10243893"/>
              <a:gd name="connsiteY3159" fmla="*/ 3937010 h 6867747"/>
              <a:gd name="connsiteX3160" fmla="*/ 1704635 w 10243893"/>
              <a:gd name="connsiteY3160" fmla="*/ 4165085 h 6867747"/>
              <a:gd name="connsiteX3161" fmla="*/ 1787472 w 10243893"/>
              <a:gd name="connsiteY3161" fmla="*/ 4192052 h 6867747"/>
              <a:gd name="connsiteX3162" fmla="*/ 1838626 w 10243893"/>
              <a:gd name="connsiteY3162" fmla="*/ 4121550 h 6867747"/>
              <a:gd name="connsiteX3163" fmla="*/ 1838747 w 10243893"/>
              <a:gd name="connsiteY3163" fmla="*/ 4121550 h 6867747"/>
              <a:gd name="connsiteX3164" fmla="*/ 89730 w 10243893"/>
              <a:gd name="connsiteY3164" fmla="*/ 3936889 h 6867747"/>
              <a:gd name="connsiteX3165" fmla="*/ 89730 w 10243893"/>
              <a:gd name="connsiteY3165" fmla="*/ 4164964 h 6867747"/>
              <a:gd name="connsiteX3166" fmla="*/ 172568 w 10243893"/>
              <a:gd name="connsiteY3166" fmla="*/ 4191931 h 6867747"/>
              <a:gd name="connsiteX3167" fmla="*/ 223721 w 10243893"/>
              <a:gd name="connsiteY3167" fmla="*/ 4121429 h 6867747"/>
              <a:gd name="connsiteX3168" fmla="*/ 223842 w 10243893"/>
              <a:gd name="connsiteY3168" fmla="*/ 4121429 h 6867747"/>
              <a:gd name="connsiteX3169" fmla="*/ 8562476 w 10243893"/>
              <a:gd name="connsiteY3169" fmla="*/ 3788870 h 6867747"/>
              <a:gd name="connsiteX3170" fmla="*/ 8472746 w 10243893"/>
              <a:gd name="connsiteY3170" fmla="*/ 3912340 h 6867747"/>
              <a:gd name="connsiteX3171" fmla="*/ 8472746 w 10243893"/>
              <a:gd name="connsiteY3171" fmla="*/ 4159401 h 6867747"/>
              <a:gd name="connsiteX3172" fmla="*/ 8707593 w 10243893"/>
              <a:gd name="connsiteY3172" fmla="*/ 4083094 h 6867747"/>
              <a:gd name="connsiteX3173" fmla="*/ 8797323 w 10243893"/>
              <a:gd name="connsiteY3173" fmla="*/ 3959624 h 6867747"/>
              <a:gd name="connsiteX3174" fmla="*/ 8707593 w 10243893"/>
              <a:gd name="connsiteY3174" fmla="*/ 3836275 h 6867747"/>
              <a:gd name="connsiteX3175" fmla="*/ 8562476 w 10243893"/>
              <a:gd name="connsiteY3175" fmla="*/ 3789112 h 6867747"/>
              <a:gd name="connsiteX3176" fmla="*/ 6947572 w 10243893"/>
              <a:gd name="connsiteY3176" fmla="*/ 3788870 h 6867747"/>
              <a:gd name="connsiteX3177" fmla="*/ 6857842 w 10243893"/>
              <a:gd name="connsiteY3177" fmla="*/ 3912340 h 6867747"/>
              <a:gd name="connsiteX3178" fmla="*/ 6857842 w 10243893"/>
              <a:gd name="connsiteY3178" fmla="*/ 4159401 h 6867747"/>
              <a:gd name="connsiteX3179" fmla="*/ 7092689 w 10243893"/>
              <a:gd name="connsiteY3179" fmla="*/ 4083094 h 6867747"/>
              <a:gd name="connsiteX3180" fmla="*/ 7182419 w 10243893"/>
              <a:gd name="connsiteY3180" fmla="*/ 3959624 h 6867747"/>
              <a:gd name="connsiteX3181" fmla="*/ 7092689 w 10243893"/>
              <a:gd name="connsiteY3181" fmla="*/ 3836275 h 6867747"/>
              <a:gd name="connsiteX3182" fmla="*/ 6947572 w 10243893"/>
              <a:gd name="connsiteY3182" fmla="*/ 3789112 h 6867747"/>
              <a:gd name="connsiteX3183" fmla="*/ 5332668 w 10243893"/>
              <a:gd name="connsiteY3183" fmla="*/ 3788870 h 6867747"/>
              <a:gd name="connsiteX3184" fmla="*/ 5242937 w 10243893"/>
              <a:gd name="connsiteY3184" fmla="*/ 3912340 h 6867747"/>
              <a:gd name="connsiteX3185" fmla="*/ 5242937 w 10243893"/>
              <a:gd name="connsiteY3185" fmla="*/ 4159401 h 6867747"/>
              <a:gd name="connsiteX3186" fmla="*/ 5477784 w 10243893"/>
              <a:gd name="connsiteY3186" fmla="*/ 4083094 h 6867747"/>
              <a:gd name="connsiteX3187" fmla="*/ 5567515 w 10243893"/>
              <a:gd name="connsiteY3187" fmla="*/ 3959624 h 6867747"/>
              <a:gd name="connsiteX3188" fmla="*/ 5477784 w 10243893"/>
              <a:gd name="connsiteY3188" fmla="*/ 3836275 h 6867747"/>
              <a:gd name="connsiteX3189" fmla="*/ 5332668 w 10243893"/>
              <a:gd name="connsiteY3189" fmla="*/ 3789112 h 6867747"/>
              <a:gd name="connsiteX3190" fmla="*/ 3717763 w 10243893"/>
              <a:gd name="connsiteY3190" fmla="*/ 3788870 h 6867747"/>
              <a:gd name="connsiteX3191" fmla="*/ 3628033 w 10243893"/>
              <a:gd name="connsiteY3191" fmla="*/ 3912340 h 6867747"/>
              <a:gd name="connsiteX3192" fmla="*/ 3628033 w 10243893"/>
              <a:gd name="connsiteY3192" fmla="*/ 4159401 h 6867747"/>
              <a:gd name="connsiteX3193" fmla="*/ 3862879 w 10243893"/>
              <a:gd name="connsiteY3193" fmla="*/ 4083094 h 6867747"/>
              <a:gd name="connsiteX3194" fmla="*/ 3952610 w 10243893"/>
              <a:gd name="connsiteY3194" fmla="*/ 3959624 h 6867747"/>
              <a:gd name="connsiteX3195" fmla="*/ 3862879 w 10243893"/>
              <a:gd name="connsiteY3195" fmla="*/ 3836275 h 6867747"/>
              <a:gd name="connsiteX3196" fmla="*/ 3717763 w 10243893"/>
              <a:gd name="connsiteY3196" fmla="*/ 3789112 h 6867747"/>
              <a:gd name="connsiteX3197" fmla="*/ 3212032 w 10243893"/>
              <a:gd name="connsiteY3197" fmla="*/ 3788628 h 6867747"/>
              <a:gd name="connsiteX3198" fmla="*/ 3066916 w 10243893"/>
              <a:gd name="connsiteY3198" fmla="*/ 3835791 h 6867747"/>
              <a:gd name="connsiteX3199" fmla="*/ 3066916 w 10243893"/>
              <a:gd name="connsiteY3199" fmla="*/ 3836033 h 6867747"/>
              <a:gd name="connsiteX3200" fmla="*/ 2977185 w 10243893"/>
              <a:gd name="connsiteY3200" fmla="*/ 3959382 h 6867747"/>
              <a:gd name="connsiteX3201" fmla="*/ 3066916 w 10243893"/>
              <a:gd name="connsiteY3201" fmla="*/ 4082852 h 6867747"/>
              <a:gd name="connsiteX3202" fmla="*/ 3301763 w 10243893"/>
              <a:gd name="connsiteY3202" fmla="*/ 4159159 h 6867747"/>
              <a:gd name="connsiteX3203" fmla="*/ 3301763 w 10243893"/>
              <a:gd name="connsiteY3203" fmla="*/ 3912098 h 6867747"/>
              <a:gd name="connsiteX3204" fmla="*/ 2102617 w 10243893"/>
              <a:gd name="connsiteY3204" fmla="*/ 3788628 h 6867747"/>
              <a:gd name="connsiteX3205" fmla="*/ 2012886 w 10243893"/>
              <a:gd name="connsiteY3205" fmla="*/ 3912098 h 6867747"/>
              <a:gd name="connsiteX3206" fmla="*/ 2012886 w 10243893"/>
              <a:gd name="connsiteY3206" fmla="*/ 4159159 h 6867747"/>
              <a:gd name="connsiteX3207" fmla="*/ 2247854 w 10243893"/>
              <a:gd name="connsiteY3207" fmla="*/ 4082852 h 6867747"/>
              <a:gd name="connsiteX3208" fmla="*/ 2337585 w 10243893"/>
              <a:gd name="connsiteY3208" fmla="*/ 3959382 h 6867747"/>
              <a:gd name="connsiteX3209" fmla="*/ 2247854 w 10243893"/>
              <a:gd name="connsiteY3209" fmla="*/ 3836033 h 6867747"/>
              <a:gd name="connsiteX3210" fmla="*/ 2102738 w 10243893"/>
              <a:gd name="connsiteY3210" fmla="*/ 3788870 h 6867747"/>
              <a:gd name="connsiteX3211" fmla="*/ 1597128 w 10243893"/>
              <a:gd name="connsiteY3211" fmla="*/ 3788628 h 6867747"/>
              <a:gd name="connsiteX3212" fmla="*/ 1452011 w 10243893"/>
              <a:gd name="connsiteY3212" fmla="*/ 3835791 h 6867747"/>
              <a:gd name="connsiteX3213" fmla="*/ 1451890 w 10243893"/>
              <a:gd name="connsiteY3213" fmla="*/ 3836033 h 6867747"/>
              <a:gd name="connsiteX3214" fmla="*/ 1362160 w 10243893"/>
              <a:gd name="connsiteY3214" fmla="*/ 3959382 h 6867747"/>
              <a:gd name="connsiteX3215" fmla="*/ 1451890 w 10243893"/>
              <a:gd name="connsiteY3215" fmla="*/ 4082852 h 6867747"/>
              <a:gd name="connsiteX3216" fmla="*/ 1686858 w 10243893"/>
              <a:gd name="connsiteY3216" fmla="*/ 4159159 h 6867747"/>
              <a:gd name="connsiteX3217" fmla="*/ 1686858 w 10243893"/>
              <a:gd name="connsiteY3217" fmla="*/ 3912098 h 6867747"/>
              <a:gd name="connsiteX3218" fmla="*/ 487712 w 10243893"/>
              <a:gd name="connsiteY3218" fmla="*/ 3788628 h 6867747"/>
              <a:gd name="connsiteX3219" fmla="*/ 397982 w 10243893"/>
              <a:gd name="connsiteY3219" fmla="*/ 3912098 h 6867747"/>
              <a:gd name="connsiteX3220" fmla="*/ 397982 w 10243893"/>
              <a:gd name="connsiteY3220" fmla="*/ 4159159 h 6867747"/>
              <a:gd name="connsiteX3221" fmla="*/ 632950 w 10243893"/>
              <a:gd name="connsiteY3221" fmla="*/ 4082852 h 6867747"/>
              <a:gd name="connsiteX3222" fmla="*/ 722680 w 10243893"/>
              <a:gd name="connsiteY3222" fmla="*/ 3959382 h 6867747"/>
              <a:gd name="connsiteX3223" fmla="*/ 632950 w 10243893"/>
              <a:gd name="connsiteY3223" fmla="*/ 3836033 h 6867747"/>
              <a:gd name="connsiteX3224" fmla="*/ 487833 w 10243893"/>
              <a:gd name="connsiteY3224" fmla="*/ 3788870 h 6867747"/>
              <a:gd name="connsiteX3225" fmla="*/ 9672376 w 10243893"/>
              <a:gd name="connsiteY3225" fmla="*/ 3788507 h 6867747"/>
              <a:gd name="connsiteX3226" fmla="*/ 9527259 w 10243893"/>
              <a:gd name="connsiteY3226" fmla="*/ 3835670 h 6867747"/>
              <a:gd name="connsiteX3227" fmla="*/ 9527259 w 10243893"/>
              <a:gd name="connsiteY3227" fmla="*/ 3835912 h 6867747"/>
              <a:gd name="connsiteX3228" fmla="*/ 9437528 w 10243893"/>
              <a:gd name="connsiteY3228" fmla="*/ 3959261 h 6867747"/>
              <a:gd name="connsiteX3229" fmla="*/ 9527259 w 10243893"/>
              <a:gd name="connsiteY3229" fmla="*/ 4082731 h 6867747"/>
              <a:gd name="connsiteX3230" fmla="*/ 9762106 w 10243893"/>
              <a:gd name="connsiteY3230" fmla="*/ 4159038 h 6867747"/>
              <a:gd name="connsiteX3231" fmla="*/ 9762106 w 10243893"/>
              <a:gd name="connsiteY3231" fmla="*/ 3911978 h 6867747"/>
              <a:gd name="connsiteX3232" fmla="*/ 8057471 w 10243893"/>
              <a:gd name="connsiteY3232" fmla="*/ 3788507 h 6867747"/>
              <a:gd name="connsiteX3233" fmla="*/ 7912354 w 10243893"/>
              <a:gd name="connsiteY3233" fmla="*/ 3835670 h 6867747"/>
              <a:gd name="connsiteX3234" fmla="*/ 7912234 w 10243893"/>
              <a:gd name="connsiteY3234" fmla="*/ 3835912 h 6867747"/>
              <a:gd name="connsiteX3235" fmla="*/ 7822503 w 10243893"/>
              <a:gd name="connsiteY3235" fmla="*/ 3959261 h 6867747"/>
              <a:gd name="connsiteX3236" fmla="*/ 7912234 w 10243893"/>
              <a:gd name="connsiteY3236" fmla="*/ 4082731 h 6867747"/>
              <a:gd name="connsiteX3237" fmla="*/ 8147202 w 10243893"/>
              <a:gd name="connsiteY3237" fmla="*/ 4159038 h 6867747"/>
              <a:gd name="connsiteX3238" fmla="*/ 8147202 w 10243893"/>
              <a:gd name="connsiteY3238" fmla="*/ 3911978 h 6867747"/>
              <a:gd name="connsiteX3239" fmla="*/ 6442809 w 10243893"/>
              <a:gd name="connsiteY3239" fmla="*/ 3788507 h 6867747"/>
              <a:gd name="connsiteX3240" fmla="*/ 6297692 w 10243893"/>
              <a:gd name="connsiteY3240" fmla="*/ 3835670 h 6867747"/>
              <a:gd name="connsiteX3241" fmla="*/ 6297450 w 10243893"/>
              <a:gd name="connsiteY3241" fmla="*/ 3835912 h 6867747"/>
              <a:gd name="connsiteX3242" fmla="*/ 6207841 w 10243893"/>
              <a:gd name="connsiteY3242" fmla="*/ 3959261 h 6867747"/>
              <a:gd name="connsiteX3243" fmla="*/ 6297571 w 10243893"/>
              <a:gd name="connsiteY3243" fmla="*/ 4082731 h 6867747"/>
              <a:gd name="connsiteX3244" fmla="*/ 6532539 w 10243893"/>
              <a:gd name="connsiteY3244" fmla="*/ 4159038 h 6867747"/>
              <a:gd name="connsiteX3245" fmla="*/ 6532539 w 10243893"/>
              <a:gd name="connsiteY3245" fmla="*/ 3911978 h 6867747"/>
              <a:gd name="connsiteX3246" fmla="*/ 4827662 w 10243893"/>
              <a:gd name="connsiteY3246" fmla="*/ 3788507 h 6867747"/>
              <a:gd name="connsiteX3247" fmla="*/ 4682546 w 10243893"/>
              <a:gd name="connsiteY3247" fmla="*/ 3835670 h 6867747"/>
              <a:gd name="connsiteX3248" fmla="*/ 4682546 w 10243893"/>
              <a:gd name="connsiteY3248" fmla="*/ 3835912 h 6867747"/>
              <a:gd name="connsiteX3249" fmla="*/ 4592816 w 10243893"/>
              <a:gd name="connsiteY3249" fmla="*/ 3959261 h 6867747"/>
              <a:gd name="connsiteX3250" fmla="*/ 4682546 w 10243893"/>
              <a:gd name="connsiteY3250" fmla="*/ 4082731 h 6867747"/>
              <a:gd name="connsiteX3251" fmla="*/ 4917393 w 10243893"/>
              <a:gd name="connsiteY3251" fmla="*/ 4159038 h 6867747"/>
              <a:gd name="connsiteX3252" fmla="*/ 4917393 w 10243893"/>
              <a:gd name="connsiteY3252" fmla="*/ 3911978 h 6867747"/>
              <a:gd name="connsiteX3253" fmla="*/ 2820581 w 10243893"/>
              <a:gd name="connsiteY3253" fmla="*/ 3775084 h 6867747"/>
              <a:gd name="connsiteX3254" fmla="*/ 2820581 w 10243893"/>
              <a:gd name="connsiteY3254" fmla="*/ 3916089 h 6867747"/>
              <a:gd name="connsiteX3255" fmla="*/ 2686469 w 10243893"/>
              <a:gd name="connsiteY3255" fmla="*/ 3959624 h 6867747"/>
              <a:gd name="connsiteX3256" fmla="*/ 2820581 w 10243893"/>
              <a:gd name="connsiteY3256" fmla="*/ 4003159 h 6867747"/>
              <a:gd name="connsiteX3257" fmla="*/ 2820581 w 10243893"/>
              <a:gd name="connsiteY3257" fmla="*/ 4143922 h 6867747"/>
              <a:gd name="connsiteX3258" fmla="*/ 2903418 w 10243893"/>
              <a:gd name="connsiteY3258" fmla="*/ 4030005 h 6867747"/>
              <a:gd name="connsiteX3259" fmla="*/ 3037372 w 10243893"/>
              <a:gd name="connsiteY3259" fmla="*/ 4073489 h 6867747"/>
              <a:gd name="connsiteX3260" fmla="*/ 3037409 w 10243893"/>
              <a:gd name="connsiteY3260" fmla="*/ 4073540 h 6867747"/>
              <a:gd name="connsiteX3261" fmla="*/ 3037530 w 10243893"/>
              <a:gd name="connsiteY3261" fmla="*/ 4073540 h 6867747"/>
              <a:gd name="connsiteX3262" fmla="*/ 3037372 w 10243893"/>
              <a:gd name="connsiteY3262" fmla="*/ 4073489 h 6867747"/>
              <a:gd name="connsiteX3263" fmla="*/ 2954571 w 10243893"/>
              <a:gd name="connsiteY3263" fmla="*/ 3959503 h 6867747"/>
              <a:gd name="connsiteX3264" fmla="*/ 3037409 w 10243893"/>
              <a:gd name="connsiteY3264" fmla="*/ 3845587 h 6867747"/>
              <a:gd name="connsiteX3265" fmla="*/ 2903418 w 10243893"/>
              <a:gd name="connsiteY3265" fmla="*/ 3889122 h 6867747"/>
              <a:gd name="connsiteX3266" fmla="*/ 1205555 w 10243893"/>
              <a:gd name="connsiteY3266" fmla="*/ 3775084 h 6867747"/>
              <a:gd name="connsiteX3267" fmla="*/ 1205555 w 10243893"/>
              <a:gd name="connsiteY3267" fmla="*/ 3916089 h 6867747"/>
              <a:gd name="connsiteX3268" fmla="*/ 1071564 w 10243893"/>
              <a:gd name="connsiteY3268" fmla="*/ 3959624 h 6867747"/>
              <a:gd name="connsiteX3269" fmla="*/ 1205676 w 10243893"/>
              <a:gd name="connsiteY3269" fmla="*/ 4003159 h 6867747"/>
              <a:gd name="connsiteX3270" fmla="*/ 1205676 w 10243893"/>
              <a:gd name="connsiteY3270" fmla="*/ 4143922 h 6867747"/>
              <a:gd name="connsiteX3271" fmla="*/ 1288513 w 10243893"/>
              <a:gd name="connsiteY3271" fmla="*/ 4030005 h 6867747"/>
              <a:gd name="connsiteX3272" fmla="*/ 1422309 w 10243893"/>
              <a:gd name="connsiteY3272" fmla="*/ 4073437 h 6867747"/>
              <a:gd name="connsiteX3273" fmla="*/ 1422383 w 10243893"/>
              <a:gd name="connsiteY3273" fmla="*/ 4073540 h 6867747"/>
              <a:gd name="connsiteX3274" fmla="*/ 1422625 w 10243893"/>
              <a:gd name="connsiteY3274" fmla="*/ 4073540 h 6867747"/>
              <a:gd name="connsiteX3275" fmla="*/ 1422309 w 10243893"/>
              <a:gd name="connsiteY3275" fmla="*/ 4073437 h 6867747"/>
              <a:gd name="connsiteX3276" fmla="*/ 1339546 w 10243893"/>
              <a:gd name="connsiteY3276" fmla="*/ 3959503 h 6867747"/>
              <a:gd name="connsiteX3277" fmla="*/ 1422383 w 10243893"/>
              <a:gd name="connsiteY3277" fmla="*/ 3845587 h 6867747"/>
              <a:gd name="connsiteX3278" fmla="*/ 1288392 w 10243893"/>
              <a:gd name="connsiteY3278" fmla="*/ 3889122 h 6867747"/>
              <a:gd name="connsiteX3279" fmla="*/ 9281044 w 10243893"/>
              <a:gd name="connsiteY3279" fmla="*/ 3774963 h 6867747"/>
              <a:gd name="connsiteX3280" fmla="*/ 9281044 w 10243893"/>
              <a:gd name="connsiteY3280" fmla="*/ 3915968 h 6867747"/>
              <a:gd name="connsiteX3281" fmla="*/ 9146933 w 10243893"/>
              <a:gd name="connsiteY3281" fmla="*/ 3959503 h 6867747"/>
              <a:gd name="connsiteX3282" fmla="*/ 9281044 w 10243893"/>
              <a:gd name="connsiteY3282" fmla="*/ 4003038 h 6867747"/>
              <a:gd name="connsiteX3283" fmla="*/ 9281044 w 10243893"/>
              <a:gd name="connsiteY3283" fmla="*/ 4143801 h 6867747"/>
              <a:gd name="connsiteX3284" fmla="*/ 9363882 w 10243893"/>
              <a:gd name="connsiteY3284" fmla="*/ 4029885 h 6867747"/>
              <a:gd name="connsiteX3285" fmla="*/ 9497873 w 10243893"/>
              <a:gd name="connsiteY3285" fmla="*/ 4073419 h 6867747"/>
              <a:gd name="connsiteX3286" fmla="*/ 9415035 w 10243893"/>
              <a:gd name="connsiteY3286" fmla="*/ 3959382 h 6867747"/>
              <a:gd name="connsiteX3287" fmla="*/ 9497873 w 10243893"/>
              <a:gd name="connsiteY3287" fmla="*/ 3845466 h 6867747"/>
              <a:gd name="connsiteX3288" fmla="*/ 9363882 w 10243893"/>
              <a:gd name="connsiteY3288" fmla="*/ 3889000 h 6867747"/>
              <a:gd name="connsiteX3289" fmla="*/ 7666019 w 10243893"/>
              <a:gd name="connsiteY3289" fmla="*/ 3774963 h 6867747"/>
              <a:gd name="connsiteX3290" fmla="*/ 7666019 w 10243893"/>
              <a:gd name="connsiteY3290" fmla="*/ 3915968 h 6867747"/>
              <a:gd name="connsiteX3291" fmla="*/ 7531908 w 10243893"/>
              <a:gd name="connsiteY3291" fmla="*/ 3959503 h 6867747"/>
              <a:gd name="connsiteX3292" fmla="*/ 7666019 w 10243893"/>
              <a:gd name="connsiteY3292" fmla="*/ 4003038 h 6867747"/>
              <a:gd name="connsiteX3293" fmla="*/ 7666019 w 10243893"/>
              <a:gd name="connsiteY3293" fmla="*/ 4143801 h 6867747"/>
              <a:gd name="connsiteX3294" fmla="*/ 7748857 w 10243893"/>
              <a:gd name="connsiteY3294" fmla="*/ 4029885 h 6867747"/>
              <a:gd name="connsiteX3295" fmla="*/ 7882810 w 10243893"/>
              <a:gd name="connsiteY3295" fmla="*/ 4073368 h 6867747"/>
              <a:gd name="connsiteX3296" fmla="*/ 7882847 w 10243893"/>
              <a:gd name="connsiteY3296" fmla="*/ 4073419 h 6867747"/>
              <a:gd name="connsiteX3297" fmla="*/ 7882968 w 10243893"/>
              <a:gd name="connsiteY3297" fmla="*/ 4073419 h 6867747"/>
              <a:gd name="connsiteX3298" fmla="*/ 7882810 w 10243893"/>
              <a:gd name="connsiteY3298" fmla="*/ 4073368 h 6867747"/>
              <a:gd name="connsiteX3299" fmla="*/ 7800010 w 10243893"/>
              <a:gd name="connsiteY3299" fmla="*/ 3959382 h 6867747"/>
              <a:gd name="connsiteX3300" fmla="*/ 7882847 w 10243893"/>
              <a:gd name="connsiteY3300" fmla="*/ 3845466 h 6867747"/>
              <a:gd name="connsiteX3301" fmla="*/ 7748857 w 10243893"/>
              <a:gd name="connsiteY3301" fmla="*/ 3889000 h 6867747"/>
              <a:gd name="connsiteX3302" fmla="*/ 6051357 w 10243893"/>
              <a:gd name="connsiteY3302" fmla="*/ 3774963 h 6867747"/>
              <a:gd name="connsiteX3303" fmla="*/ 6051357 w 10243893"/>
              <a:gd name="connsiteY3303" fmla="*/ 3915968 h 6867747"/>
              <a:gd name="connsiteX3304" fmla="*/ 5917245 w 10243893"/>
              <a:gd name="connsiteY3304" fmla="*/ 3959503 h 6867747"/>
              <a:gd name="connsiteX3305" fmla="*/ 6051357 w 10243893"/>
              <a:gd name="connsiteY3305" fmla="*/ 4003038 h 6867747"/>
              <a:gd name="connsiteX3306" fmla="*/ 6051357 w 10243893"/>
              <a:gd name="connsiteY3306" fmla="*/ 4143801 h 6867747"/>
              <a:gd name="connsiteX3307" fmla="*/ 6134194 w 10243893"/>
              <a:gd name="connsiteY3307" fmla="*/ 4029885 h 6867747"/>
              <a:gd name="connsiteX3308" fmla="*/ 6268148 w 10243893"/>
              <a:gd name="connsiteY3308" fmla="*/ 4073368 h 6867747"/>
              <a:gd name="connsiteX3309" fmla="*/ 6268185 w 10243893"/>
              <a:gd name="connsiteY3309" fmla="*/ 4073419 h 6867747"/>
              <a:gd name="connsiteX3310" fmla="*/ 6268306 w 10243893"/>
              <a:gd name="connsiteY3310" fmla="*/ 4073419 h 6867747"/>
              <a:gd name="connsiteX3311" fmla="*/ 6268148 w 10243893"/>
              <a:gd name="connsiteY3311" fmla="*/ 4073368 h 6867747"/>
              <a:gd name="connsiteX3312" fmla="*/ 6185348 w 10243893"/>
              <a:gd name="connsiteY3312" fmla="*/ 3959382 h 6867747"/>
              <a:gd name="connsiteX3313" fmla="*/ 6268185 w 10243893"/>
              <a:gd name="connsiteY3313" fmla="*/ 3845466 h 6867747"/>
              <a:gd name="connsiteX3314" fmla="*/ 6134194 w 10243893"/>
              <a:gd name="connsiteY3314" fmla="*/ 3889000 h 6867747"/>
              <a:gd name="connsiteX3315" fmla="*/ 4436332 w 10243893"/>
              <a:gd name="connsiteY3315" fmla="*/ 3774963 h 6867747"/>
              <a:gd name="connsiteX3316" fmla="*/ 4436332 w 10243893"/>
              <a:gd name="connsiteY3316" fmla="*/ 3915968 h 6867747"/>
              <a:gd name="connsiteX3317" fmla="*/ 4302220 w 10243893"/>
              <a:gd name="connsiteY3317" fmla="*/ 3959503 h 6867747"/>
              <a:gd name="connsiteX3318" fmla="*/ 4436332 w 10243893"/>
              <a:gd name="connsiteY3318" fmla="*/ 4003038 h 6867747"/>
              <a:gd name="connsiteX3319" fmla="*/ 4436332 w 10243893"/>
              <a:gd name="connsiteY3319" fmla="*/ 4143801 h 6867747"/>
              <a:gd name="connsiteX3320" fmla="*/ 4519169 w 10243893"/>
              <a:gd name="connsiteY3320" fmla="*/ 4029885 h 6867747"/>
              <a:gd name="connsiteX3321" fmla="*/ 4653160 w 10243893"/>
              <a:gd name="connsiteY3321" fmla="*/ 4073419 h 6867747"/>
              <a:gd name="connsiteX3322" fmla="*/ 4570322 w 10243893"/>
              <a:gd name="connsiteY3322" fmla="*/ 3959382 h 6867747"/>
              <a:gd name="connsiteX3323" fmla="*/ 4653160 w 10243893"/>
              <a:gd name="connsiteY3323" fmla="*/ 3845466 h 6867747"/>
              <a:gd name="connsiteX3324" fmla="*/ 4519169 w 10243893"/>
              <a:gd name="connsiteY3324" fmla="*/ 3889000 h 6867747"/>
              <a:gd name="connsiteX3325" fmla="*/ 8954291 w 10243893"/>
              <a:gd name="connsiteY3325" fmla="*/ 3774843 h 6867747"/>
              <a:gd name="connsiteX3326" fmla="*/ 8871453 w 10243893"/>
              <a:gd name="connsiteY3326" fmla="*/ 3888880 h 6867747"/>
              <a:gd name="connsiteX3327" fmla="*/ 8871333 w 10243893"/>
              <a:gd name="connsiteY3327" fmla="*/ 3888880 h 6867747"/>
              <a:gd name="connsiteX3328" fmla="*/ 8737342 w 10243893"/>
              <a:gd name="connsiteY3328" fmla="*/ 3845345 h 6867747"/>
              <a:gd name="connsiteX3329" fmla="*/ 8820179 w 10243893"/>
              <a:gd name="connsiteY3329" fmla="*/ 3959261 h 6867747"/>
              <a:gd name="connsiteX3330" fmla="*/ 8737342 w 10243893"/>
              <a:gd name="connsiteY3330" fmla="*/ 4073299 h 6867747"/>
              <a:gd name="connsiteX3331" fmla="*/ 8871453 w 10243893"/>
              <a:gd name="connsiteY3331" fmla="*/ 4029764 h 6867747"/>
              <a:gd name="connsiteX3332" fmla="*/ 8954291 w 10243893"/>
              <a:gd name="connsiteY3332" fmla="*/ 4143801 h 6867747"/>
              <a:gd name="connsiteX3333" fmla="*/ 8954291 w 10243893"/>
              <a:gd name="connsiteY3333" fmla="*/ 4002917 h 6867747"/>
              <a:gd name="connsiteX3334" fmla="*/ 9088402 w 10243893"/>
              <a:gd name="connsiteY3334" fmla="*/ 3959382 h 6867747"/>
              <a:gd name="connsiteX3335" fmla="*/ 8954291 w 10243893"/>
              <a:gd name="connsiteY3335" fmla="*/ 3915847 h 6867747"/>
              <a:gd name="connsiteX3336" fmla="*/ 7339386 w 10243893"/>
              <a:gd name="connsiteY3336" fmla="*/ 3774843 h 6867747"/>
              <a:gd name="connsiteX3337" fmla="*/ 7256549 w 10243893"/>
              <a:gd name="connsiteY3337" fmla="*/ 3888880 h 6867747"/>
              <a:gd name="connsiteX3338" fmla="*/ 7256428 w 10243893"/>
              <a:gd name="connsiteY3338" fmla="*/ 3888880 h 6867747"/>
              <a:gd name="connsiteX3339" fmla="*/ 7122437 w 10243893"/>
              <a:gd name="connsiteY3339" fmla="*/ 3845345 h 6867747"/>
              <a:gd name="connsiteX3340" fmla="*/ 7205275 w 10243893"/>
              <a:gd name="connsiteY3340" fmla="*/ 3959261 h 6867747"/>
              <a:gd name="connsiteX3341" fmla="*/ 7122437 w 10243893"/>
              <a:gd name="connsiteY3341" fmla="*/ 4073299 h 6867747"/>
              <a:gd name="connsiteX3342" fmla="*/ 7256549 w 10243893"/>
              <a:gd name="connsiteY3342" fmla="*/ 4029764 h 6867747"/>
              <a:gd name="connsiteX3343" fmla="*/ 7339386 w 10243893"/>
              <a:gd name="connsiteY3343" fmla="*/ 4143801 h 6867747"/>
              <a:gd name="connsiteX3344" fmla="*/ 7339386 w 10243893"/>
              <a:gd name="connsiteY3344" fmla="*/ 4002917 h 6867747"/>
              <a:gd name="connsiteX3345" fmla="*/ 7473498 w 10243893"/>
              <a:gd name="connsiteY3345" fmla="*/ 3959382 h 6867747"/>
              <a:gd name="connsiteX3346" fmla="*/ 7339386 w 10243893"/>
              <a:gd name="connsiteY3346" fmla="*/ 3915847 h 6867747"/>
              <a:gd name="connsiteX3347" fmla="*/ 5724482 w 10243893"/>
              <a:gd name="connsiteY3347" fmla="*/ 3774843 h 6867747"/>
              <a:gd name="connsiteX3348" fmla="*/ 5641645 w 10243893"/>
              <a:gd name="connsiteY3348" fmla="*/ 3888880 h 6867747"/>
              <a:gd name="connsiteX3349" fmla="*/ 5641524 w 10243893"/>
              <a:gd name="connsiteY3349" fmla="*/ 3888880 h 6867747"/>
              <a:gd name="connsiteX3350" fmla="*/ 5507533 w 10243893"/>
              <a:gd name="connsiteY3350" fmla="*/ 3845345 h 6867747"/>
              <a:gd name="connsiteX3351" fmla="*/ 5590370 w 10243893"/>
              <a:gd name="connsiteY3351" fmla="*/ 3959261 h 6867747"/>
              <a:gd name="connsiteX3352" fmla="*/ 5507533 w 10243893"/>
              <a:gd name="connsiteY3352" fmla="*/ 4073299 h 6867747"/>
              <a:gd name="connsiteX3353" fmla="*/ 5641645 w 10243893"/>
              <a:gd name="connsiteY3353" fmla="*/ 4029764 h 6867747"/>
              <a:gd name="connsiteX3354" fmla="*/ 5724482 w 10243893"/>
              <a:gd name="connsiteY3354" fmla="*/ 4143801 h 6867747"/>
              <a:gd name="connsiteX3355" fmla="*/ 5724482 w 10243893"/>
              <a:gd name="connsiteY3355" fmla="*/ 4002917 h 6867747"/>
              <a:gd name="connsiteX3356" fmla="*/ 5858594 w 10243893"/>
              <a:gd name="connsiteY3356" fmla="*/ 3959382 h 6867747"/>
              <a:gd name="connsiteX3357" fmla="*/ 5724482 w 10243893"/>
              <a:gd name="connsiteY3357" fmla="*/ 3915847 h 6867747"/>
              <a:gd name="connsiteX3358" fmla="*/ 4109577 w 10243893"/>
              <a:gd name="connsiteY3358" fmla="*/ 3774843 h 6867747"/>
              <a:gd name="connsiteX3359" fmla="*/ 4026740 w 10243893"/>
              <a:gd name="connsiteY3359" fmla="*/ 3888880 h 6867747"/>
              <a:gd name="connsiteX3360" fmla="*/ 4026619 w 10243893"/>
              <a:gd name="connsiteY3360" fmla="*/ 3888880 h 6867747"/>
              <a:gd name="connsiteX3361" fmla="*/ 3892629 w 10243893"/>
              <a:gd name="connsiteY3361" fmla="*/ 3845345 h 6867747"/>
              <a:gd name="connsiteX3362" fmla="*/ 3975466 w 10243893"/>
              <a:gd name="connsiteY3362" fmla="*/ 3959261 h 6867747"/>
              <a:gd name="connsiteX3363" fmla="*/ 3892629 w 10243893"/>
              <a:gd name="connsiteY3363" fmla="*/ 4073299 h 6867747"/>
              <a:gd name="connsiteX3364" fmla="*/ 4026740 w 10243893"/>
              <a:gd name="connsiteY3364" fmla="*/ 4029764 h 6867747"/>
              <a:gd name="connsiteX3365" fmla="*/ 4109577 w 10243893"/>
              <a:gd name="connsiteY3365" fmla="*/ 4143801 h 6867747"/>
              <a:gd name="connsiteX3366" fmla="*/ 4109577 w 10243893"/>
              <a:gd name="connsiteY3366" fmla="*/ 4002917 h 6867747"/>
              <a:gd name="connsiteX3367" fmla="*/ 4243690 w 10243893"/>
              <a:gd name="connsiteY3367" fmla="*/ 3959382 h 6867747"/>
              <a:gd name="connsiteX3368" fmla="*/ 4109577 w 10243893"/>
              <a:gd name="connsiteY3368" fmla="*/ 3915847 h 6867747"/>
              <a:gd name="connsiteX3369" fmla="*/ 879164 w 10243893"/>
              <a:gd name="connsiteY3369" fmla="*/ 3774843 h 6867747"/>
              <a:gd name="connsiteX3370" fmla="*/ 796327 w 10243893"/>
              <a:gd name="connsiteY3370" fmla="*/ 3888880 h 6867747"/>
              <a:gd name="connsiteX3371" fmla="*/ 796206 w 10243893"/>
              <a:gd name="connsiteY3371" fmla="*/ 3888880 h 6867747"/>
              <a:gd name="connsiteX3372" fmla="*/ 662215 w 10243893"/>
              <a:gd name="connsiteY3372" fmla="*/ 3845345 h 6867747"/>
              <a:gd name="connsiteX3373" fmla="*/ 745052 w 10243893"/>
              <a:gd name="connsiteY3373" fmla="*/ 3959261 h 6867747"/>
              <a:gd name="connsiteX3374" fmla="*/ 662215 w 10243893"/>
              <a:gd name="connsiteY3374" fmla="*/ 4073299 h 6867747"/>
              <a:gd name="connsiteX3375" fmla="*/ 796327 w 10243893"/>
              <a:gd name="connsiteY3375" fmla="*/ 4029764 h 6867747"/>
              <a:gd name="connsiteX3376" fmla="*/ 879164 w 10243893"/>
              <a:gd name="connsiteY3376" fmla="*/ 4143801 h 6867747"/>
              <a:gd name="connsiteX3377" fmla="*/ 879164 w 10243893"/>
              <a:gd name="connsiteY3377" fmla="*/ 4002917 h 6867747"/>
              <a:gd name="connsiteX3378" fmla="*/ 1013276 w 10243893"/>
              <a:gd name="connsiteY3378" fmla="*/ 3959382 h 6867747"/>
              <a:gd name="connsiteX3379" fmla="*/ 879164 w 10243893"/>
              <a:gd name="connsiteY3379" fmla="*/ 3915847 h 6867747"/>
              <a:gd name="connsiteX3380" fmla="*/ 2494552 w 10243893"/>
              <a:gd name="connsiteY3380" fmla="*/ 3774600 h 6867747"/>
              <a:gd name="connsiteX3381" fmla="*/ 2411715 w 10243893"/>
              <a:gd name="connsiteY3381" fmla="*/ 3888638 h 6867747"/>
              <a:gd name="connsiteX3382" fmla="*/ 2411594 w 10243893"/>
              <a:gd name="connsiteY3382" fmla="*/ 3888638 h 6867747"/>
              <a:gd name="connsiteX3383" fmla="*/ 2277603 w 10243893"/>
              <a:gd name="connsiteY3383" fmla="*/ 3845103 h 6867747"/>
              <a:gd name="connsiteX3384" fmla="*/ 2360440 w 10243893"/>
              <a:gd name="connsiteY3384" fmla="*/ 3959019 h 6867747"/>
              <a:gd name="connsiteX3385" fmla="*/ 2277603 w 10243893"/>
              <a:gd name="connsiteY3385" fmla="*/ 4073057 h 6867747"/>
              <a:gd name="connsiteX3386" fmla="*/ 2411715 w 10243893"/>
              <a:gd name="connsiteY3386" fmla="*/ 4029522 h 6867747"/>
              <a:gd name="connsiteX3387" fmla="*/ 2494552 w 10243893"/>
              <a:gd name="connsiteY3387" fmla="*/ 4143559 h 6867747"/>
              <a:gd name="connsiteX3388" fmla="*/ 2494552 w 10243893"/>
              <a:gd name="connsiteY3388" fmla="*/ 4002675 h 6867747"/>
              <a:gd name="connsiteX3389" fmla="*/ 2628664 w 10243893"/>
              <a:gd name="connsiteY3389" fmla="*/ 3959140 h 6867747"/>
              <a:gd name="connsiteX3390" fmla="*/ 2494552 w 10243893"/>
              <a:gd name="connsiteY3390" fmla="*/ 3915605 h 6867747"/>
              <a:gd name="connsiteX3391" fmla="*/ 9925725 w 10243893"/>
              <a:gd name="connsiteY3391" fmla="*/ 3706759 h 6867747"/>
              <a:gd name="connsiteX3392" fmla="*/ 9780487 w 10243893"/>
              <a:gd name="connsiteY3392" fmla="*/ 3753921 h 6867747"/>
              <a:gd name="connsiteX3393" fmla="*/ 9780487 w 10243893"/>
              <a:gd name="connsiteY3393" fmla="*/ 3906536 h 6867747"/>
              <a:gd name="connsiteX3394" fmla="*/ 9925725 w 10243893"/>
              <a:gd name="connsiteY3394" fmla="*/ 4106312 h 6867747"/>
              <a:gd name="connsiteX3395" fmla="*/ 10070962 w 10243893"/>
              <a:gd name="connsiteY3395" fmla="*/ 3906536 h 6867747"/>
              <a:gd name="connsiteX3396" fmla="*/ 10070962 w 10243893"/>
              <a:gd name="connsiteY3396" fmla="*/ 3753921 h 6867747"/>
              <a:gd name="connsiteX3397" fmla="*/ 8310578 w 10243893"/>
              <a:gd name="connsiteY3397" fmla="*/ 3706759 h 6867747"/>
              <a:gd name="connsiteX3398" fmla="*/ 8165341 w 10243893"/>
              <a:gd name="connsiteY3398" fmla="*/ 3753921 h 6867747"/>
              <a:gd name="connsiteX3399" fmla="*/ 8165341 w 10243893"/>
              <a:gd name="connsiteY3399" fmla="*/ 3906536 h 6867747"/>
              <a:gd name="connsiteX3400" fmla="*/ 8310578 w 10243893"/>
              <a:gd name="connsiteY3400" fmla="*/ 4106312 h 6867747"/>
              <a:gd name="connsiteX3401" fmla="*/ 8455815 w 10243893"/>
              <a:gd name="connsiteY3401" fmla="*/ 3906536 h 6867747"/>
              <a:gd name="connsiteX3402" fmla="*/ 8455815 w 10243893"/>
              <a:gd name="connsiteY3402" fmla="*/ 3753921 h 6867747"/>
              <a:gd name="connsiteX3403" fmla="*/ 6695916 w 10243893"/>
              <a:gd name="connsiteY3403" fmla="*/ 3706759 h 6867747"/>
              <a:gd name="connsiteX3404" fmla="*/ 6550679 w 10243893"/>
              <a:gd name="connsiteY3404" fmla="*/ 3753921 h 6867747"/>
              <a:gd name="connsiteX3405" fmla="*/ 6550679 w 10243893"/>
              <a:gd name="connsiteY3405" fmla="*/ 3906536 h 6867747"/>
              <a:gd name="connsiteX3406" fmla="*/ 6695916 w 10243893"/>
              <a:gd name="connsiteY3406" fmla="*/ 4106312 h 6867747"/>
              <a:gd name="connsiteX3407" fmla="*/ 6841154 w 10243893"/>
              <a:gd name="connsiteY3407" fmla="*/ 3906536 h 6867747"/>
              <a:gd name="connsiteX3408" fmla="*/ 6841154 w 10243893"/>
              <a:gd name="connsiteY3408" fmla="*/ 3753921 h 6867747"/>
              <a:gd name="connsiteX3409" fmla="*/ 5079560 w 10243893"/>
              <a:gd name="connsiteY3409" fmla="*/ 3706638 h 6867747"/>
              <a:gd name="connsiteX3410" fmla="*/ 4934323 w 10243893"/>
              <a:gd name="connsiteY3410" fmla="*/ 3753800 h 6867747"/>
              <a:gd name="connsiteX3411" fmla="*/ 4934323 w 10243893"/>
              <a:gd name="connsiteY3411" fmla="*/ 3906414 h 6867747"/>
              <a:gd name="connsiteX3412" fmla="*/ 5079560 w 10243893"/>
              <a:gd name="connsiteY3412" fmla="*/ 4106192 h 6867747"/>
              <a:gd name="connsiteX3413" fmla="*/ 5224798 w 10243893"/>
              <a:gd name="connsiteY3413" fmla="*/ 3906414 h 6867747"/>
              <a:gd name="connsiteX3414" fmla="*/ 5224798 w 10243893"/>
              <a:gd name="connsiteY3414" fmla="*/ 3753800 h 6867747"/>
              <a:gd name="connsiteX3415" fmla="*/ 3464656 w 10243893"/>
              <a:gd name="connsiteY3415" fmla="*/ 3706638 h 6867747"/>
              <a:gd name="connsiteX3416" fmla="*/ 3319418 w 10243893"/>
              <a:gd name="connsiteY3416" fmla="*/ 3753800 h 6867747"/>
              <a:gd name="connsiteX3417" fmla="*/ 3319418 w 10243893"/>
              <a:gd name="connsiteY3417" fmla="*/ 3906414 h 6867747"/>
              <a:gd name="connsiteX3418" fmla="*/ 3464656 w 10243893"/>
              <a:gd name="connsiteY3418" fmla="*/ 4106192 h 6867747"/>
              <a:gd name="connsiteX3419" fmla="*/ 3609893 w 10243893"/>
              <a:gd name="connsiteY3419" fmla="*/ 3906414 h 6867747"/>
              <a:gd name="connsiteX3420" fmla="*/ 3609893 w 10243893"/>
              <a:gd name="connsiteY3420" fmla="*/ 3753800 h 6867747"/>
              <a:gd name="connsiteX3421" fmla="*/ 1849751 w 10243893"/>
              <a:gd name="connsiteY3421" fmla="*/ 3706638 h 6867747"/>
              <a:gd name="connsiteX3422" fmla="*/ 1704514 w 10243893"/>
              <a:gd name="connsiteY3422" fmla="*/ 3753800 h 6867747"/>
              <a:gd name="connsiteX3423" fmla="*/ 1704514 w 10243893"/>
              <a:gd name="connsiteY3423" fmla="*/ 3906414 h 6867747"/>
              <a:gd name="connsiteX3424" fmla="*/ 1849751 w 10243893"/>
              <a:gd name="connsiteY3424" fmla="*/ 4106192 h 6867747"/>
              <a:gd name="connsiteX3425" fmla="*/ 1994989 w 10243893"/>
              <a:gd name="connsiteY3425" fmla="*/ 3906414 h 6867747"/>
              <a:gd name="connsiteX3426" fmla="*/ 1994989 w 10243893"/>
              <a:gd name="connsiteY3426" fmla="*/ 3753800 h 6867747"/>
              <a:gd name="connsiteX3427" fmla="*/ 234847 w 10243893"/>
              <a:gd name="connsiteY3427" fmla="*/ 3706638 h 6867747"/>
              <a:gd name="connsiteX3428" fmla="*/ 89609 w 10243893"/>
              <a:gd name="connsiteY3428" fmla="*/ 3753800 h 6867747"/>
              <a:gd name="connsiteX3429" fmla="*/ 89609 w 10243893"/>
              <a:gd name="connsiteY3429" fmla="*/ 3906414 h 6867747"/>
              <a:gd name="connsiteX3430" fmla="*/ 234847 w 10243893"/>
              <a:gd name="connsiteY3430" fmla="*/ 4106192 h 6867747"/>
              <a:gd name="connsiteX3431" fmla="*/ 380084 w 10243893"/>
              <a:gd name="connsiteY3431" fmla="*/ 3906414 h 6867747"/>
              <a:gd name="connsiteX3432" fmla="*/ 380084 w 10243893"/>
              <a:gd name="connsiteY3432" fmla="*/ 3753800 h 6867747"/>
              <a:gd name="connsiteX3433" fmla="*/ 10242441 w 10243893"/>
              <a:gd name="connsiteY3433" fmla="*/ 3668545 h 6867747"/>
              <a:gd name="connsiteX3434" fmla="*/ 10242441 w 10243893"/>
              <a:gd name="connsiteY3434" fmla="*/ 3725624 h 6867747"/>
              <a:gd name="connsiteX3435" fmla="*/ 10221641 w 10243893"/>
              <a:gd name="connsiteY3435" fmla="*/ 3697084 h 6867747"/>
              <a:gd name="connsiteX3436" fmla="*/ 1604286 w 10243893"/>
              <a:gd name="connsiteY3436" fmla="*/ 3626671 h 6867747"/>
              <a:gd name="connsiteX3437" fmla="*/ 1604384 w 10243893"/>
              <a:gd name="connsiteY3437" fmla="*/ 3626703 h 6867747"/>
              <a:gd name="connsiteX3438" fmla="*/ 1604263 w 10243893"/>
              <a:gd name="connsiteY3438" fmla="*/ 3626703 h 6867747"/>
              <a:gd name="connsiteX3439" fmla="*/ 6449966 w 10243893"/>
              <a:gd name="connsiteY3439" fmla="*/ 3626550 h 6867747"/>
              <a:gd name="connsiteX3440" fmla="*/ 6450064 w 10243893"/>
              <a:gd name="connsiteY3440" fmla="*/ 3626582 h 6867747"/>
              <a:gd name="connsiteX3441" fmla="*/ 6449943 w 10243893"/>
              <a:gd name="connsiteY3441" fmla="*/ 3626582 h 6867747"/>
              <a:gd name="connsiteX3442" fmla="*/ 9679533 w 10243893"/>
              <a:gd name="connsiteY3442" fmla="*/ 3626550 h 6867747"/>
              <a:gd name="connsiteX3443" fmla="*/ 9679631 w 10243893"/>
              <a:gd name="connsiteY3443" fmla="*/ 3626582 h 6867747"/>
              <a:gd name="connsiteX3444" fmla="*/ 9679510 w 10243893"/>
              <a:gd name="connsiteY3444" fmla="*/ 3626582 h 6867747"/>
              <a:gd name="connsiteX3445" fmla="*/ 4834820 w 10243893"/>
              <a:gd name="connsiteY3445" fmla="*/ 3626550 h 6867747"/>
              <a:gd name="connsiteX3446" fmla="*/ 4834918 w 10243893"/>
              <a:gd name="connsiteY3446" fmla="*/ 3626582 h 6867747"/>
              <a:gd name="connsiteX3447" fmla="*/ 4834797 w 10243893"/>
              <a:gd name="connsiteY3447" fmla="*/ 3626582 h 6867747"/>
              <a:gd name="connsiteX3448" fmla="*/ 9117788 w 10243893"/>
              <a:gd name="connsiteY3448" fmla="*/ 3550275 h 6867747"/>
              <a:gd name="connsiteX3449" fmla="*/ 8972551 w 10243893"/>
              <a:gd name="connsiteY3449" fmla="*/ 3750052 h 6867747"/>
              <a:gd name="connsiteX3450" fmla="*/ 8972551 w 10243893"/>
              <a:gd name="connsiteY3450" fmla="*/ 3902666 h 6867747"/>
              <a:gd name="connsiteX3451" fmla="*/ 9117788 w 10243893"/>
              <a:gd name="connsiteY3451" fmla="*/ 3949828 h 6867747"/>
              <a:gd name="connsiteX3452" fmla="*/ 9263026 w 10243893"/>
              <a:gd name="connsiteY3452" fmla="*/ 3902666 h 6867747"/>
              <a:gd name="connsiteX3453" fmla="*/ 9263026 w 10243893"/>
              <a:gd name="connsiteY3453" fmla="*/ 3750052 h 6867747"/>
              <a:gd name="connsiteX3454" fmla="*/ 7502642 w 10243893"/>
              <a:gd name="connsiteY3454" fmla="*/ 3550275 h 6867747"/>
              <a:gd name="connsiteX3455" fmla="*/ 7357405 w 10243893"/>
              <a:gd name="connsiteY3455" fmla="*/ 3750052 h 6867747"/>
              <a:gd name="connsiteX3456" fmla="*/ 7357405 w 10243893"/>
              <a:gd name="connsiteY3456" fmla="*/ 3902666 h 6867747"/>
              <a:gd name="connsiteX3457" fmla="*/ 7502642 w 10243893"/>
              <a:gd name="connsiteY3457" fmla="*/ 3949828 h 6867747"/>
              <a:gd name="connsiteX3458" fmla="*/ 7647880 w 10243893"/>
              <a:gd name="connsiteY3458" fmla="*/ 3902666 h 6867747"/>
              <a:gd name="connsiteX3459" fmla="*/ 7647880 w 10243893"/>
              <a:gd name="connsiteY3459" fmla="*/ 3750052 h 6867747"/>
              <a:gd name="connsiteX3460" fmla="*/ 5887980 w 10243893"/>
              <a:gd name="connsiteY3460" fmla="*/ 3550275 h 6867747"/>
              <a:gd name="connsiteX3461" fmla="*/ 5742743 w 10243893"/>
              <a:gd name="connsiteY3461" fmla="*/ 3750052 h 6867747"/>
              <a:gd name="connsiteX3462" fmla="*/ 5742743 w 10243893"/>
              <a:gd name="connsiteY3462" fmla="*/ 3902666 h 6867747"/>
              <a:gd name="connsiteX3463" fmla="*/ 5887980 w 10243893"/>
              <a:gd name="connsiteY3463" fmla="*/ 3949828 h 6867747"/>
              <a:gd name="connsiteX3464" fmla="*/ 6033217 w 10243893"/>
              <a:gd name="connsiteY3464" fmla="*/ 3902666 h 6867747"/>
              <a:gd name="connsiteX3465" fmla="*/ 6033217 w 10243893"/>
              <a:gd name="connsiteY3465" fmla="*/ 3750052 h 6867747"/>
              <a:gd name="connsiteX3466" fmla="*/ 4273076 w 10243893"/>
              <a:gd name="connsiteY3466" fmla="*/ 3550275 h 6867747"/>
              <a:gd name="connsiteX3467" fmla="*/ 4127838 w 10243893"/>
              <a:gd name="connsiteY3467" fmla="*/ 3750052 h 6867747"/>
              <a:gd name="connsiteX3468" fmla="*/ 4127838 w 10243893"/>
              <a:gd name="connsiteY3468" fmla="*/ 3902666 h 6867747"/>
              <a:gd name="connsiteX3469" fmla="*/ 4273076 w 10243893"/>
              <a:gd name="connsiteY3469" fmla="*/ 3949828 h 6867747"/>
              <a:gd name="connsiteX3470" fmla="*/ 4418313 w 10243893"/>
              <a:gd name="connsiteY3470" fmla="*/ 3902666 h 6867747"/>
              <a:gd name="connsiteX3471" fmla="*/ 4418313 w 10243893"/>
              <a:gd name="connsiteY3471" fmla="*/ 3750052 h 6867747"/>
              <a:gd name="connsiteX3472" fmla="*/ 1042420 w 10243893"/>
              <a:gd name="connsiteY3472" fmla="*/ 3550275 h 6867747"/>
              <a:gd name="connsiteX3473" fmla="*/ 897183 w 10243893"/>
              <a:gd name="connsiteY3473" fmla="*/ 3750052 h 6867747"/>
              <a:gd name="connsiteX3474" fmla="*/ 897183 w 10243893"/>
              <a:gd name="connsiteY3474" fmla="*/ 3902666 h 6867747"/>
              <a:gd name="connsiteX3475" fmla="*/ 1042420 w 10243893"/>
              <a:gd name="connsiteY3475" fmla="*/ 3949828 h 6867747"/>
              <a:gd name="connsiteX3476" fmla="*/ 1187657 w 10243893"/>
              <a:gd name="connsiteY3476" fmla="*/ 3902666 h 6867747"/>
              <a:gd name="connsiteX3477" fmla="*/ 1187657 w 10243893"/>
              <a:gd name="connsiteY3477" fmla="*/ 3750052 h 6867747"/>
              <a:gd name="connsiteX3478" fmla="*/ 2657808 w 10243893"/>
              <a:gd name="connsiteY3478" fmla="*/ 3550033 h 6867747"/>
              <a:gd name="connsiteX3479" fmla="*/ 2512571 w 10243893"/>
              <a:gd name="connsiteY3479" fmla="*/ 3749810 h 6867747"/>
              <a:gd name="connsiteX3480" fmla="*/ 2512571 w 10243893"/>
              <a:gd name="connsiteY3480" fmla="*/ 3902424 h 6867747"/>
              <a:gd name="connsiteX3481" fmla="*/ 2657808 w 10243893"/>
              <a:gd name="connsiteY3481" fmla="*/ 3949587 h 6867747"/>
              <a:gd name="connsiteX3482" fmla="*/ 2803046 w 10243893"/>
              <a:gd name="connsiteY3482" fmla="*/ 3902424 h 6867747"/>
              <a:gd name="connsiteX3483" fmla="*/ 2803046 w 10243893"/>
              <a:gd name="connsiteY3483" fmla="*/ 3749810 h 6867747"/>
              <a:gd name="connsiteX3484" fmla="*/ 8472746 w 10243893"/>
              <a:gd name="connsiteY3484" fmla="*/ 3512786 h 6867747"/>
              <a:gd name="connsiteX3485" fmla="*/ 8472746 w 10243893"/>
              <a:gd name="connsiteY3485" fmla="*/ 3653670 h 6867747"/>
              <a:gd name="connsiteX3486" fmla="*/ 8338634 w 10243893"/>
              <a:gd name="connsiteY3486" fmla="*/ 3697205 h 6867747"/>
              <a:gd name="connsiteX3487" fmla="*/ 8472746 w 10243893"/>
              <a:gd name="connsiteY3487" fmla="*/ 3740740 h 6867747"/>
              <a:gd name="connsiteX3488" fmla="*/ 8472746 w 10243893"/>
              <a:gd name="connsiteY3488" fmla="*/ 3881745 h 6867747"/>
              <a:gd name="connsiteX3489" fmla="*/ 8555583 w 10243893"/>
              <a:gd name="connsiteY3489" fmla="*/ 3767707 h 6867747"/>
              <a:gd name="connsiteX3490" fmla="*/ 8689695 w 10243893"/>
              <a:gd name="connsiteY3490" fmla="*/ 3811242 h 6867747"/>
              <a:gd name="connsiteX3491" fmla="*/ 8606857 w 10243893"/>
              <a:gd name="connsiteY3491" fmla="*/ 3697326 h 6867747"/>
              <a:gd name="connsiteX3492" fmla="*/ 8689695 w 10243893"/>
              <a:gd name="connsiteY3492" fmla="*/ 3583288 h 6867747"/>
              <a:gd name="connsiteX3493" fmla="*/ 8555583 w 10243893"/>
              <a:gd name="connsiteY3493" fmla="*/ 3626823 h 6867747"/>
              <a:gd name="connsiteX3494" fmla="*/ 6857842 w 10243893"/>
              <a:gd name="connsiteY3494" fmla="*/ 3512786 h 6867747"/>
              <a:gd name="connsiteX3495" fmla="*/ 6857842 w 10243893"/>
              <a:gd name="connsiteY3495" fmla="*/ 3653670 h 6867747"/>
              <a:gd name="connsiteX3496" fmla="*/ 6723730 w 10243893"/>
              <a:gd name="connsiteY3496" fmla="*/ 3697205 h 6867747"/>
              <a:gd name="connsiteX3497" fmla="*/ 6857842 w 10243893"/>
              <a:gd name="connsiteY3497" fmla="*/ 3740740 h 6867747"/>
              <a:gd name="connsiteX3498" fmla="*/ 6857842 w 10243893"/>
              <a:gd name="connsiteY3498" fmla="*/ 3881745 h 6867747"/>
              <a:gd name="connsiteX3499" fmla="*/ 6940679 w 10243893"/>
              <a:gd name="connsiteY3499" fmla="*/ 3767707 h 6867747"/>
              <a:gd name="connsiteX3500" fmla="*/ 7074791 w 10243893"/>
              <a:gd name="connsiteY3500" fmla="*/ 3811242 h 6867747"/>
              <a:gd name="connsiteX3501" fmla="*/ 6991953 w 10243893"/>
              <a:gd name="connsiteY3501" fmla="*/ 3697326 h 6867747"/>
              <a:gd name="connsiteX3502" fmla="*/ 7074791 w 10243893"/>
              <a:gd name="connsiteY3502" fmla="*/ 3583288 h 6867747"/>
              <a:gd name="connsiteX3503" fmla="*/ 6940679 w 10243893"/>
              <a:gd name="connsiteY3503" fmla="*/ 3626823 h 6867747"/>
              <a:gd name="connsiteX3504" fmla="*/ 5242937 w 10243893"/>
              <a:gd name="connsiteY3504" fmla="*/ 3512786 h 6867747"/>
              <a:gd name="connsiteX3505" fmla="*/ 5242937 w 10243893"/>
              <a:gd name="connsiteY3505" fmla="*/ 3653670 h 6867747"/>
              <a:gd name="connsiteX3506" fmla="*/ 5108825 w 10243893"/>
              <a:gd name="connsiteY3506" fmla="*/ 3697205 h 6867747"/>
              <a:gd name="connsiteX3507" fmla="*/ 5242937 w 10243893"/>
              <a:gd name="connsiteY3507" fmla="*/ 3740740 h 6867747"/>
              <a:gd name="connsiteX3508" fmla="*/ 5242937 w 10243893"/>
              <a:gd name="connsiteY3508" fmla="*/ 3881745 h 6867747"/>
              <a:gd name="connsiteX3509" fmla="*/ 5325775 w 10243893"/>
              <a:gd name="connsiteY3509" fmla="*/ 3767707 h 6867747"/>
              <a:gd name="connsiteX3510" fmla="*/ 5459886 w 10243893"/>
              <a:gd name="connsiteY3510" fmla="*/ 3811242 h 6867747"/>
              <a:gd name="connsiteX3511" fmla="*/ 5377049 w 10243893"/>
              <a:gd name="connsiteY3511" fmla="*/ 3697326 h 6867747"/>
              <a:gd name="connsiteX3512" fmla="*/ 5459886 w 10243893"/>
              <a:gd name="connsiteY3512" fmla="*/ 3583288 h 6867747"/>
              <a:gd name="connsiteX3513" fmla="*/ 5325775 w 10243893"/>
              <a:gd name="connsiteY3513" fmla="*/ 3626823 h 6867747"/>
              <a:gd name="connsiteX3514" fmla="*/ 3628033 w 10243893"/>
              <a:gd name="connsiteY3514" fmla="*/ 3512786 h 6867747"/>
              <a:gd name="connsiteX3515" fmla="*/ 3628033 w 10243893"/>
              <a:gd name="connsiteY3515" fmla="*/ 3653670 h 6867747"/>
              <a:gd name="connsiteX3516" fmla="*/ 3493921 w 10243893"/>
              <a:gd name="connsiteY3516" fmla="*/ 3697205 h 6867747"/>
              <a:gd name="connsiteX3517" fmla="*/ 3628033 w 10243893"/>
              <a:gd name="connsiteY3517" fmla="*/ 3740740 h 6867747"/>
              <a:gd name="connsiteX3518" fmla="*/ 3628033 w 10243893"/>
              <a:gd name="connsiteY3518" fmla="*/ 3881745 h 6867747"/>
              <a:gd name="connsiteX3519" fmla="*/ 3710870 w 10243893"/>
              <a:gd name="connsiteY3519" fmla="*/ 3767707 h 6867747"/>
              <a:gd name="connsiteX3520" fmla="*/ 3844982 w 10243893"/>
              <a:gd name="connsiteY3520" fmla="*/ 3811242 h 6867747"/>
              <a:gd name="connsiteX3521" fmla="*/ 3762145 w 10243893"/>
              <a:gd name="connsiteY3521" fmla="*/ 3697326 h 6867747"/>
              <a:gd name="connsiteX3522" fmla="*/ 3844982 w 10243893"/>
              <a:gd name="connsiteY3522" fmla="*/ 3583288 h 6867747"/>
              <a:gd name="connsiteX3523" fmla="*/ 3710870 w 10243893"/>
              <a:gd name="connsiteY3523" fmla="*/ 3626823 h 6867747"/>
              <a:gd name="connsiteX3524" fmla="*/ 2013007 w 10243893"/>
              <a:gd name="connsiteY3524" fmla="*/ 3512786 h 6867747"/>
              <a:gd name="connsiteX3525" fmla="*/ 2013007 w 10243893"/>
              <a:gd name="connsiteY3525" fmla="*/ 3653670 h 6867747"/>
              <a:gd name="connsiteX3526" fmla="*/ 1878895 w 10243893"/>
              <a:gd name="connsiteY3526" fmla="*/ 3697205 h 6867747"/>
              <a:gd name="connsiteX3527" fmla="*/ 2013007 w 10243893"/>
              <a:gd name="connsiteY3527" fmla="*/ 3740740 h 6867747"/>
              <a:gd name="connsiteX3528" fmla="*/ 2013007 w 10243893"/>
              <a:gd name="connsiteY3528" fmla="*/ 3881745 h 6867747"/>
              <a:gd name="connsiteX3529" fmla="*/ 2095845 w 10243893"/>
              <a:gd name="connsiteY3529" fmla="*/ 3767707 h 6867747"/>
              <a:gd name="connsiteX3530" fmla="*/ 2229956 w 10243893"/>
              <a:gd name="connsiteY3530" fmla="*/ 3811242 h 6867747"/>
              <a:gd name="connsiteX3531" fmla="*/ 2147119 w 10243893"/>
              <a:gd name="connsiteY3531" fmla="*/ 3697326 h 6867747"/>
              <a:gd name="connsiteX3532" fmla="*/ 2229956 w 10243893"/>
              <a:gd name="connsiteY3532" fmla="*/ 3583288 h 6867747"/>
              <a:gd name="connsiteX3533" fmla="*/ 2095845 w 10243893"/>
              <a:gd name="connsiteY3533" fmla="*/ 3626823 h 6867747"/>
              <a:gd name="connsiteX3534" fmla="*/ 398103 w 10243893"/>
              <a:gd name="connsiteY3534" fmla="*/ 3512786 h 6867747"/>
              <a:gd name="connsiteX3535" fmla="*/ 398103 w 10243893"/>
              <a:gd name="connsiteY3535" fmla="*/ 3653670 h 6867747"/>
              <a:gd name="connsiteX3536" fmla="*/ 263991 w 10243893"/>
              <a:gd name="connsiteY3536" fmla="*/ 3697205 h 6867747"/>
              <a:gd name="connsiteX3537" fmla="*/ 398103 w 10243893"/>
              <a:gd name="connsiteY3537" fmla="*/ 3740740 h 6867747"/>
              <a:gd name="connsiteX3538" fmla="*/ 398103 w 10243893"/>
              <a:gd name="connsiteY3538" fmla="*/ 3881745 h 6867747"/>
              <a:gd name="connsiteX3539" fmla="*/ 480940 w 10243893"/>
              <a:gd name="connsiteY3539" fmla="*/ 3767707 h 6867747"/>
              <a:gd name="connsiteX3540" fmla="*/ 615052 w 10243893"/>
              <a:gd name="connsiteY3540" fmla="*/ 3811242 h 6867747"/>
              <a:gd name="connsiteX3541" fmla="*/ 532215 w 10243893"/>
              <a:gd name="connsiteY3541" fmla="*/ 3697326 h 6867747"/>
              <a:gd name="connsiteX3542" fmla="*/ 615052 w 10243893"/>
              <a:gd name="connsiteY3542" fmla="*/ 3583288 h 6867747"/>
              <a:gd name="connsiteX3543" fmla="*/ 480940 w 10243893"/>
              <a:gd name="connsiteY3543" fmla="*/ 3626823 h 6867747"/>
              <a:gd name="connsiteX3544" fmla="*/ 3302004 w 10243893"/>
              <a:gd name="connsiteY3544" fmla="*/ 3512665 h 6867747"/>
              <a:gd name="connsiteX3545" fmla="*/ 3219167 w 10243893"/>
              <a:gd name="connsiteY3545" fmla="*/ 3626703 h 6867747"/>
              <a:gd name="connsiteX3546" fmla="*/ 3085176 w 10243893"/>
              <a:gd name="connsiteY3546" fmla="*/ 3583168 h 6867747"/>
              <a:gd name="connsiteX3547" fmla="*/ 3168014 w 10243893"/>
              <a:gd name="connsiteY3547" fmla="*/ 3697205 h 6867747"/>
              <a:gd name="connsiteX3548" fmla="*/ 3085176 w 10243893"/>
              <a:gd name="connsiteY3548" fmla="*/ 3811122 h 6867747"/>
              <a:gd name="connsiteX3549" fmla="*/ 3219167 w 10243893"/>
              <a:gd name="connsiteY3549" fmla="*/ 3767587 h 6867747"/>
              <a:gd name="connsiteX3550" fmla="*/ 3302004 w 10243893"/>
              <a:gd name="connsiteY3550" fmla="*/ 3881624 h 6867747"/>
              <a:gd name="connsiteX3551" fmla="*/ 3302004 w 10243893"/>
              <a:gd name="connsiteY3551" fmla="*/ 3740619 h 6867747"/>
              <a:gd name="connsiteX3552" fmla="*/ 3436116 w 10243893"/>
              <a:gd name="connsiteY3552" fmla="*/ 3697084 h 6867747"/>
              <a:gd name="connsiteX3553" fmla="*/ 3302004 w 10243893"/>
              <a:gd name="connsiteY3553" fmla="*/ 3653549 h 6867747"/>
              <a:gd name="connsiteX3554" fmla="*/ 1687100 w 10243893"/>
              <a:gd name="connsiteY3554" fmla="*/ 3512665 h 6867747"/>
              <a:gd name="connsiteX3555" fmla="*/ 1604286 w 10243893"/>
              <a:gd name="connsiteY3555" fmla="*/ 3626671 h 6867747"/>
              <a:gd name="connsiteX3556" fmla="*/ 1470272 w 10243893"/>
              <a:gd name="connsiteY3556" fmla="*/ 3583168 h 6867747"/>
              <a:gd name="connsiteX3557" fmla="*/ 1553109 w 10243893"/>
              <a:gd name="connsiteY3557" fmla="*/ 3697205 h 6867747"/>
              <a:gd name="connsiteX3558" fmla="*/ 1470272 w 10243893"/>
              <a:gd name="connsiteY3558" fmla="*/ 3811122 h 6867747"/>
              <a:gd name="connsiteX3559" fmla="*/ 1604263 w 10243893"/>
              <a:gd name="connsiteY3559" fmla="*/ 3767587 h 6867747"/>
              <a:gd name="connsiteX3560" fmla="*/ 1687100 w 10243893"/>
              <a:gd name="connsiteY3560" fmla="*/ 3881624 h 6867747"/>
              <a:gd name="connsiteX3561" fmla="*/ 1687100 w 10243893"/>
              <a:gd name="connsiteY3561" fmla="*/ 3740619 h 6867747"/>
              <a:gd name="connsiteX3562" fmla="*/ 1821212 w 10243893"/>
              <a:gd name="connsiteY3562" fmla="*/ 3697084 h 6867747"/>
              <a:gd name="connsiteX3563" fmla="*/ 1687100 w 10243893"/>
              <a:gd name="connsiteY3563" fmla="*/ 3653549 h 6867747"/>
              <a:gd name="connsiteX3564" fmla="*/ 9762348 w 10243893"/>
              <a:gd name="connsiteY3564" fmla="*/ 3512544 h 6867747"/>
              <a:gd name="connsiteX3565" fmla="*/ 9679533 w 10243893"/>
              <a:gd name="connsiteY3565" fmla="*/ 3626550 h 6867747"/>
              <a:gd name="connsiteX3566" fmla="*/ 9545520 w 10243893"/>
              <a:gd name="connsiteY3566" fmla="*/ 3583047 h 6867747"/>
              <a:gd name="connsiteX3567" fmla="*/ 9628357 w 10243893"/>
              <a:gd name="connsiteY3567" fmla="*/ 3697084 h 6867747"/>
              <a:gd name="connsiteX3568" fmla="*/ 9545520 w 10243893"/>
              <a:gd name="connsiteY3568" fmla="*/ 3811001 h 6867747"/>
              <a:gd name="connsiteX3569" fmla="*/ 9679510 w 10243893"/>
              <a:gd name="connsiteY3569" fmla="*/ 3767466 h 6867747"/>
              <a:gd name="connsiteX3570" fmla="*/ 9762348 w 10243893"/>
              <a:gd name="connsiteY3570" fmla="*/ 3881503 h 6867747"/>
              <a:gd name="connsiteX3571" fmla="*/ 9762348 w 10243893"/>
              <a:gd name="connsiteY3571" fmla="*/ 3740498 h 6867747"/>
              <a:gd name="connsiteX3572" fmla="*/ 9896459 w 10243893"/>
              <a:gd name="connsiteY3572" fmla="*/ 3696963 h 6867747"/>
              <a:gd name="connsiteX3573" fmla="*/ 9762348 w 10243893"/>
              <a:gd name="connsiteY3573" fmla="*/ 3653428 h 6867747"/>
              <a:gd name="connsiteX3574" fmla="*/ 8147443 w 10243893"/>
              <a:gd name="connsiteY3574" fmla="*/ 3512544 h 6867747"/>
              <a:gd name="connsiteX3575" fmla="*/ 8064606 w 10243893"/>
              <a:gd name="connsiteY3575" fmla="*/ 3626582 h 6867747"/>
              <a:gd name="connsiteX3576" fmla="*/ 7930615 w 10243893"/>
              <a:gd name="connsiteY3576" fmla="*/ 3583047 h 6867747"/>
              <a:gd name="connsiteX3577" fmla="*/ 8013453 w 10243893"/>
              <a:gd name="connsiteY3577" fmla="*/ 3697084 h 6867747"/>
              <a:gd name="connsiteX3578" fmla="*/ 7930615 w 10243893"/>
              <a:gd name="connsiteY3578" fmla="*/ 3811001 h 6867747"/>
              <a:gd name="connsiteX3579" fmla="*/ 8064606 w 10243893"/>
              <a:gd name="connsiteY3579" fmla="*/ 3767466 h 6867747"/>
              <a:gd name="connsiteX3580" fmla="*/ 8147443 w 10243893"/>
              <a:gd name="connsiteY3580" fmla="*/ 3881503 h 6867747"/>
              <a:gd name="connsiteX3581" fmla="*/ 8147443 w 10243893"/>
              <a:gd name="connsiteY3581" fmla="*/ 3740498 h 6867747"/>
              <a:gd name="connsiteX3582" fmla="*/ 8281555 w 10243893"/>
              <a:gd name="connsiteY3582" fmla="*/ 3696963 h 6867747"/>
              <a:gd name="connsiteX3583" fmla="*/ 8147443 w 10243893"/>
              <a:gd name="connsiteY3583" fmla="*/ 3653428 h 6867747"/>
              <a:gd name="connsiteX3584" fmla="*/ 6532781 w 10243893"/>
              <a:gd name="connsiteY3584" fmla="*/ 3512544 h 6867747"/>
              <a:gd name="connsiteX3585" fmla="*/ 6449966 w 10243893"/>
              <a:gd name="connsiteY3585" fmla="*/ 3626550 h 6867747"/>
              <a:gd name="connsiteX3586" fmla="*/ 6315953 w 10243893"/>
              <a:gd name="connsiteY3586" fmla="*/ 3583047 h 6867747"/>
              <a:gd name="connsiteX3587" fmla="*/ 6398790 w 10243893"/>
              <a:gd name="connsiteY3587" fmla="*/ 3697084 h 6867747"/>
              <a:gd name="connsiteX3588" fmla="*/ 6315953 w 10243893"/>
              <a:gd name="connsiteY3588" fmla="*/ 3811001 h 6867747"/>
              <a:gd name="connsiteX3589" fmla="*/ 6449943 w 10243893"/>
              <a:gd name="connsiteY3589" fmla="*/ 3767466 h 6867747"/>
              <a:gd name="connsiteX3590" fmla="*/ 6532781 w 10243893"/>
              <a:gd name="connsiteY3590" fmla="*/ 3881503 h 6867747"/>
              <a:gd name="connsiteX3591" fmla="*/ 6532781 w 10243893"/>
              <a:gd name="connsiteY3591" fmla="*/ 3740498 h 6867747"/>
              <a:gd name="connsiteX3592" fmla="*/ 6666892 w 10243893"/>
              <a:gd name="connsiteY3592" fmla="*/ 3696963 h 6867747"/>
              <a:gd name="connsiteX3593" fmla="*/ 6532781 w 10243893"/>
              <a:gd name="connsiteY3593" fmla="*/ 3653428 h 6867747"/>
              <a:gd name="connsiteX3594" fmla="*/ 4917634 w 10243893"/>
              <a:gd name="connsiteY3594" fmla="*/ 3512544 h 6867747"/>
              <a:gd name="connsiteX3595" fmla="*/ 4834820 w 10243893"/>
              <a:gd name="connsiteY3595" fmla="*/ 3626550 h 6867747"/>
              <a:gd name="connsiteX3596" fmla="*/ 4700806 w 10243893"/>
              <a:gd name="connsiteY3596" fmla="*/ 3583047 h 6867747"/>
              <a:gd name="connsiteX3597" fmla="*/ 4783644 w 10243893"/>
              <a:gd name="connsiteY3597" fmla="*/ 3697084 h 6867747"/>
              <a:gd name="connsiteX3598" fmla="*/ 4700806 w 10243893"/>
              <a:gd name="connsiteY3598" fmla="*/ 3811001 h 6867747"/>
              <a:gd name="connsiteX3599" fmla="*/ 4834797 w 10243893"/>
              <a:gd name="connsiteY3599" fmla="*/ 3767466 h 6867747"/>
              <a:gd name="connsiteX3600" fmla="*/ 4917634 w 10243893"/>
              <a:gd name="connsiteY3600" fmla="*/ 3881503 h 6867747"/>
              <a:gd name="connsiteX3601" fmla="*/ 4917634 w 10243893"/>
              <a:gd name="connsiteY3601" fmla="*/ 3740498 h 6867747"/>
              <a:gd name="connsiteX3602" fmla="*/ 5051746 w 10243893"/>
              <a:gd name="connsiteY3602" fmla="*/ 3696963 h 6867747"/>
              <a:gd name="connsiteX3603" fmla="*/ 4917634 w 10243893"/>
              <a:gd name="connsiteY3603" fmla="*/ 3653428 h 6867747"/>
              <a:gd name="connsiteX3604" fmla="*/ 8954049 w 10243893"/>
              <a:gd name="connsiteY3604" fmla="*/ 3497307 h 6867747"/>
              <a:gd name="connsiteX3605" fmla="*/ 8719202 w 10243893"/>
              <a:gd name="connsiteY3605" fmla="*/ 3573614 h 6867747"/>
              <a:gd name="connsiteX3606" fmla="*/ 8719202 w 10243893"/>
              <a:gd name="connsiteY3606" fmla="*/ 3573735 h 6867747"/>
              <a:gd name="connsiteX3607" fmla="*/ 8629472 w 10243893"/>
              <a:gd name="connsiteY3607" fmla="*/ 3697205 h 6867747"/>
              <a:gd name="connsiteX3608" fmla="*/ 8719202 w 10243893"/>
              <a:gd name="connsiteY3608" fmla="*/ 3820675 h 6867747"/>
              <a:gd name="connsiteX3609" fmla="*/ 8864319 w 10243893"/>
              <a:gd name="connsiteY3609" fmla="*/ 3867838 h 6867747"/>
              <a:gd name="connsiteX3610" fmla="*/ 8954049 w 10243893"/>
              <a:gd name="connsiteY3610" fmla="*/ 3744368 h 6867747"/>
              <a:gd name="connsiteX3611" fmla="*/ 7339145 w 10243893"/>
              <a:gd name="connsiteY3611" fmla="*/ 3497307 h 6867747"/>
              <a:gd name="connsiteX3612" fmla="*/ 7104297 w 10243893"/>
              <a:gd name="connsiteY3612" fmla="*/ 3573614 h 6867747"/>
              <a:gd name="connsiteX3613" fmla="*/ 7104419 w 10243893"/>
              <a:gd name="connsiteY3613" fmla="*/ 3573735 h 6867747"/>
              <a:gd name="connsiteX3614" fmla="*/ 7014688 w 10243893"/>
              <a:gd name="connsiteY3614" fmla="*/ 3697205 h 6867747"/>
              <a:gd name="connsiteX3615" fmla="*/ 7104297 w 10243893"/>
              <a:gd name="connsiteY3615" fmla="*/ 3820675 h 6867747"/>
              <a:gd name="connsiteX3616" fmla="*/ 7249414 w 10243893"/>
              <a:gd name="connsiteY3616" fmla="*/ 3867838 h 6867747"/>
              <a:gd name="connsiteX3617" fmla="*/ 7339145 w 10243893"/>
              <a:gd name="connsiteY3617" fmla="*/ 3744368 h 6867747"/>
              <a:gd name="connsiteX3618" fmla="*/ 5724240 w 10243893"/>
              <a:gd name="connsiteY3618" fmla="*/ 3497307 h 6867747"/>
              <a:gd name="connsiteX3619" fmla="*/ 5489393 w 10243893"/>
              <a:gd name="connsiteY3619" fmla="*/ 3573614 h 6867747"/>
              <a:gd name="connsiteX3620" fmla="*/ 5489393 w 10243893"/>
              <a:gd name="connsiteY3620" fmla="*/ 3573735 h 6867747"/>
              <a:gd name="connsiteX3621" fmla="*/ 5399663 w 10243893"/>
              <a:gd name="connsiteY3621" fmla="*/ 3697205 h 6867747"/>
              <a:gd name="connsiteX3622" fmla="*/ 5489393 w 10243893"/>
              <a:gd name="connsiteY3622" fmla="*/ 3820675 h 6867747"/>
              <a:gd name="connsiteX3623" fmla="*/ 5634510 w 10243893"/>
              <a:gd name="connsiteY3623" fmla="*/ 3867838 h 6867747"/>
              <a:gd name="connsiteX3624" fmla="*/ 5724240 w 10243893"/>
              <a:gd name="connsiteY3624" fmla="*/ 3744368 h 6867747"/>
              <a:gd name="connsiteX3625" fmla="*/ 4109336 w 10243893"/>
              <a:gd name="connsiteY3625" fmla="*/ 3497307 h 6867747"/>
              <a:gd name="connsiteX3626" fmla="*/ 3874489 w 10243893"/>
              <a:gd name="connsiteY3626" fmla="*/ 3573614 h 6867747"/>
              <a:gd name="connsiteX3627" fmla="*/ 3874489 w 10243893"/>
              <a:gd name="connsiteY3627" fmla="*/ 3573735 h 6867747"/>
              <a:gd name="connsiteX3628" fmla="*/ 3784759 w 10243893"/>
              <a:gd name="connsiteY3628" fmla="*/ 3697205 h 6867747"/>
              <a:gd name="connsiteX3629" fmla="*/ 3874489 w 10243893"/>
              <a:gd name="connsiteY3629" fmla="*/ 3820675 h 6867747"/>
              <a:gd name="connsiteX3630" fmla="*/ 4019606 w 10243893"/>
              <a:gd name="connsiteY3630" fmla="*/ 3867838 h 6867747"/>
              <a:gd name="connsiteX3631" fmla="*/ 4109336 w 10243893"/>
              <a:gd name="connsiteY3631" fmla="*/ 3744368 h 6867747"/>
              <a:gd name="connsiteX3632" fmla="*/ 2820701 w 10243893"/>
              <a:gd name="connsiteY3632" fmla="*/ 3497186 h 6867747"/>
              <a:gd name="connsiteX3633" fmla="*/ 2820701 w 10243893"/>
              <a:gd name="connsiteY3633" fmla="*/ 3744247 h 6867747"/>
              <a:gd name="connsiteX3634" fmla="*/ 2910432 w 10243893"/>
              <a:gd name="connsiteY3634" fmla="*/ 3867717 h 6867747"/>
              <a:gd name="connsiteX3635" fmla="*/ 3055548 w 10243893"/>
              <a:gd name="connsiteY3635" fmla="*/ 3820554 h 6867747"/>
              <a:gd name="connsiteX3636" fmla="*/ 3145279 w 10243893"/>
              <a:gd name="connsiteY3636" fmla="*/ 3697084 h 6867747"/>
              <a:gd name="connsiteX3637" fmla="*/ 3055548 w 10243893"/>
              <a:gd name="connsiteY3637" fmla="*/ 3573614 h 6867747"/>
              <a:gd name="connsiteX3638" fmla="*/ 3055548 w 10243893"/>
              <a:gd name="connsiteY3638" fmla="*/ 3573493 h 6867747"/>
              <a:gd name="connsiteX3639" fmla="*/ 1205797 w 10243893"/>
              <a:gd name="connsiteY3639" fmla="*/ 3497186 h 6867747"/>
              <a:gd name="connsiteX3640" fmla="*/ 1205797 w 10243893"/>
              <a:gd name="connsiteY3640" fmla="*/ 3744247 h 6867747"/>
              <a:gd name="connsiteX3641" fmla="*/ 1295527 w 10243893"/>
              <a:gd name="connsiteY3641" fmla="*/ 3867717 h 6867747"/>
              <a:gd name="connsiteX3642" fmla="*/ 1440644 w 10243893"/>
              <a:gd name="connsiteY3642" fmla="*/ 3820554 h 6867747"/>
              <a:gd name="connsiteX3643" fmla="*/ 1530374 w 10243893"/>
              <a:gd name="connsiteY3643" fmla="*/ 3697084 h 6867747"/>
              <a:gd name="connsiteX3644" fmla="*/ 1440644 w 10243893"/>
              <a:gd name="connsiteY3644" fmla="*/ 3573614 h 6867747"/>
              <a:gd name="connsiteX3645" fmla="*/ 1440765 w 10243893"/>
              <a:gd name="connsiteY3645" fmla="*/ 3573493 h 6867747"/>
              <a:gd name="connsiteX3646" fmla="*/ 9281044 w 10243893"/>
              <a:gd name="connsiteY3646" fmla="*/ 3497065 h 6867747"/>
              <a:gd name="connsiteX3647" fmla="*/ 9281044 w 10243893"/>
              <a:gd name="connsiteY3647" fmla="*/ 3744126 h 6867747"/>
              <a:gd name="connsiteX3648" fmla="*/ 9370775 w 10243893"/>
              <a:gd name="connsiteY3648" fmla="*/ 3867596 h 6867747"/>
              <a:gd name="connsiteX3649" fmla="*/ 9515892 w 10243893"/>
              <a:gd name="connsiteY3649" fmla="*/ 3820433 h 6867747"/>
              <a:gd name="connsiteX3650" fmla="*/ 9605622 w 10243893"/>
              <a:gd name="connsiteY3650" fmla="*/ 3696963 h 6867747"/>
              <a:gd name="connsiteX3651" fmla="*/ 9515892 w 10243893"/>
              <a:gd name="connsiteY3651" fmla="*/ 3573493 h 6867747"/>
              <a:gd name="connsiteX3652" fmla="*/ 9515892 w 10243893"/>
              <a:gd name="connsiteY3652" fmla="*/ 3573372 h 6867747"/>
              <a:gd name="connsiteX3653" fmla="*/ 7666140 w 10243893"/>
              <a:gd name="connsiteY3653" fmla="*/ 3497065 h 6867747"/>
              <a:gd name="connsiteX3654" fmla="*/ 7666140 w 10243893"/>
              <a:gd name="connsiteY3654" fmla="*/ 3744126 h 6867747"/>
              <a:gd name="connsiteX3655" fmla="*/ 7755870 w 10243893"/>
              <a:gd name="connsiteY3655" fmla="*/ 3867596 h 6867747"/>
              <a:gd name="connsiteX3656" fmla="*/ 7900987 w 10243893"/>
              <a:gd name="connsiteY3656" fmla="*/ 3820433 h 6867747"/>
              <a:gd name="connsiteX3657" fmla="*/ 7990718 w 10243893"/>
              <a:gd name="connsiteY3657" fmla="*/ 3696963 h 6867747"/>
              <a:gd name="connsiteX3658" fmla="*/ 7900987 w 10243893"/>
              <a:gd name="connsiteY3658" fmla="*/ 3573493 h 6867747"/>
              <a:gd name="connsiteX3659" fmla="*/ 7900987 w 10243893"/>
              <a:gd name="connsiteY3659" fmla="*/ 3573372 h 6867747"/>
              <a:gd name="connsiteX3660" fmla="*/ 6051478 w 10243893"/>
              <a:gd name="connsiteY3660" fmla="*/ 3497065 h 6867747"/>
              <a:gd name="connsiteX3661" fmla="*/ 6051478 w 10243893"/>
              <a:gd name="connsiteY3661" fmla="*/ 3744126 h 6867747"/>
              <a:gd name="connsiteX3662" fmla="*/ 6141208 w 10243893"/>
              <a:gd name="connsiteY3662" fmla="*/ 3867596 h 6867747"/>
              <a:gd name="connsiteX3663" fmla="*/ 6286325 w 10243893"/>
              <a:gd name="connsiteY3663" fmla="*/ 3820433 h 6867747"/>
              <a:gd name="connsiteX3664" fmla="*/ 6376055 w 10243893"/>
              <a:gd name="connsiteY3664" fmla="*/ 3696963 h 6867747"/>
              <a:gd name="connsiteX3665" fmla="*/ 6286325 w 10243893"/>
              <a:gd name="connsiteY3665" fmla="*/ 3573493 h 6867747"/>
              <a:gd name="connsiteX3666" fmla="*/ 6286446 w 10243893"/>
              <a:gd name="connsiteY3666" fmla="*/ 3573372 h 6867747"/>
              <a:gd name="connsiteX3667" fmla="*/ 4436332 w 10243893"/>
              <a:gd name="connsiteY3667" fmla="*/ 3497065 h 6867747"/>
              <a:gd name="connsiteX3668" fmla="*/ 4436332 w 10243893"/>
              <a:gd name="connsiteY3668" fmla="*/ 3744126 h 6867747"/>
              <a:gd name="connsiteX3669" fmla="*/ 4526062 w 10243893"/>
              <a:gd name="connsiteY3669" fmla="*/ 3867596 h 6867747"/>
              <a:gd name="connsiteX3670" fmla="*/ 4671178 w 10243893"/>
              <a:gd name="connsiteY3670" fmla="*/ 3820433 h 6867747"/>
              <a:gd name="connsiteX3671" fmla="*/ 4760909 w 10243893"/>
              <a:gd name="connsiteY3671" fmla="*/ 3696963 h 6867747"/>
              <a:gd name="connsiteX3672" fmla="*/ 4671178 w 10243893"/>
              <a:gd name="connsiteY3672" fmla="*/ 3573493 h 6867747"/>
              <a:gd name="connsiteX3673" fmla="*/ 4671299 w 10243893"/>
              <a:gd name="connsiteY3673" fmla="*/ 3573372 h 6867747"/>
              <a:gd name="connsiteX3674" fmla="*/ 2494431 w 10243893"/>
              <a:gd name="connsiteY3674" fmla="*/ 3497065 h 6867747"/>
              <a:gd name="connsiteX3675" fmla="*/ 2259463 w 10243893"/>
              <a:gd name="connsiteY3675" fmla="*/ 3573372 h 6867747"/>
              <a:gd name="connsiteX3676" fmla="*/ 2259585 w 10243893"/>
              <a:gd name="connsiteY3676" fmla="*/ 3573493 h 6867747"/>
              <a:gd name="connsiteX3677" fmla="*/ 2169854 w 10243893"/>
              <a:gd name="connsiteY3677" fmla="*/ 3696963 h 6867747"/>
              <a:gd name="connsiteX3678" fmla="*/ 2259585 w 10243893"/>
              <a:gd name="connsiteY3678" fmla="*/ 3820433 h 6867747"/>
              <a:gd name="connsiteX3679" fmla="*/ 2404701 w 10243893"/>
              <a:gd name="connsiteY3679" fmla="*/ 3867596 h 6867747"/>
              <a:gd name="connsiteX3680" fmla="*/ 2494431 w 10243893"/>
              <a:gd name="connsiteY3680" fmla="*/ 3744126 h 6867747"/>
              <a:gd name="connsiteX3681" fmla="*/ 879527 w 10243893"/>
              <a:gd name="connsiteY3681" fmla="*/ 3497065 h 6867747"/>
              <a:gd name="connsiteX3682" fmla="*/ 644559 w 10243893"/>
              <a:gd name="connsiteY3682" fmla="*/ 3573372 h 6867747"/>
              <a:gd name="connsiteX3683" fmla="*/ 644680 w 10243893"/>
              <a:gd name="connsiteY3683" fmla="*/ 3573493 h 6867747"/>
              <a:gd name="connsiteX3684" fmla="*/ 554950 w 10243893"/>
              <a:gd name="connsiteY3684" fmla="*/ 3696963 h 6867747"/>
              <a:gd name="connsiteX3685" fmla="*/ 644680 w 10243893"/>
              <a:gd name="connsiteY3685" fmla="*/ 3820433 h 6867747"/>
              <a:gd name="connsiteX3686" fmla="*/ 789796 w 10243893"/>
              <a:gd name="connsiteY3686" fmla="*/ 3867596 h 6867747"/>
              <a:gd name="connsiteX3687" fmla="*/ 879527 w 10243893"/>
              <a:gd name="connsiteY3687" fmla="*/ 3744126 h 6867747"/>
              <a:gd name="connsiteX3688" fmla="*/ 9179947 w 10243893"/>
              <a:gd name="connsiteY3688" fmla="*/ 3464414 h 6867747"/>
              <a:gd name="connsiteX3689" fmla="*/ 9128793 w 10243893"/>
              <a:gd name="connsiteY3689" fmla="*/ 3534916 h 6867747"/>
              <a:gd name="connsiteX3690" fmla="*/ 9262905 w 10243893"/>
              <a:gd name="connsiteY3690" fmla="*/ 3719456 h 6867747"/>
              <a:gd name="connsiteX3691" fmla="*/ 9262905 w 10243893"/>
              <a:gd name="connsiteY3691" fmla="*/ 3491382 h 6867747"/>
              <a:gd name="connsiteX3692" fmla="*/ 9180068 w 10243893"/>
              <a:gd name="connsiteY3692" fmla="*/ 3464414 h 6867747"/>
              <a:gd name="connsiteX3693" fmla="*/ 7564922 w 10243893"/>
              <a:gd name="connsiteY3693" fmla="*/ 3464414 h 6867747"/>
              <a:gd name="connsiteX3694" fmla="*/ 7513768 w 10243893"/>
              <a:gd name="connsiteY3694" fmla="*/ 3534916 h 6867747"/>
              <a:gd name="connsiteX3695" fmla="*/ 7647880 w 10243893"/>
              <a:gd name="connsiteY3695" fmla="*/ 3719456 h 6867747"/>
              <a:gd name="connsiteX3696" fmla="*/ 7647880 w 10243893"/>
              <a:gd name="connsiteY3696" fmla="*/ 3491382 h 6867747"/>
              <a:gd name="connsiteX3697" fmla="*/ 7565043 w 10243893"/>
              <a:gd name="connsiteY3697" fmla="*/ 3464414 h 6867747"/>
              <a:gd name="connsiteX3698" fmla="*/ 5950138 w 10243893"/>
              <a:gd name="connsiteY3698" fmla="*/ 3464414 h 6867747"/>
              <a:gd name="connsiteX3699" fmla="*/ 5898985 w 10243893"/>
              <a:gd name="connsiteY3699" fmla="*/ 3534916 h 6867747"/>
              <a:gd name="connsiteX3700" fmla="*/ 6033097 w 10243893"/>
              <a:gd name="connsiteY3700" fmla="*/ 3719456 h 6867747"/>
              <a:gd name="connsiteX3701" fmla="*/ 6033097 w 10243893"/>
              <a:gd name="connsiteY3701" fmla="*/ 3491382 h 6867747"/>
              <a:gd name="connsiteX3702" fmla="*/ 5950259 w 10243893"/>
              <a:gd name="connsiteY3702" fmla="*/ 3464414 h 6867747"/>
              <a:gd name="connsiteX3703" fmla="*/ 4335234 w 10243893"/>
              <a:gd name="connsiteY3703" fmla="*/ 3464414 h 6867747"/>
              <a:gd name="connsiteX3704" fmla="*/ 4284080 w 10243893"/>
              <a:gd name="connsiteY3704" fmla="*/ 3534916 h 6867747"/>
              <a:gd name="connsiteX3705" fmla="*/ 4418192 w 10243893"/>
              <a:gd name="connsiteY3705" fmla="*/ 3719456 h 6867747"/>
              <a:gd name="connsiteX3706" fmla="*/ 4418192 w 10243893"/>
              <a:gd name="connsiteY3706" fmla="*/ 3491382 h 6867747"/>
              <a:gd name="connsiteX3707" fmla="*/ 4335355 w 10243893"/>
              <a:gd name="connsiteY3707" fmla="*/ 3464414 h 6867747"/>
              <a:gd name="connsiteX3708" fmla="*/ 1104699 w 10243893"/>
              <a:gd name="connsiteY3708" fmla="*/ 3464414 h 6867747"/>
              <a:gd name="connsiteX3709" fmla="*/ 1053546 w 10243893"/>
              <a:gd name="connsiteY3709" fmla="*/ 3534916 h 6867747"/>
              <a:gd name="connsiteX3710" fmla="*/ 1187657 w 10243893"/>
              <a:gd name="connsiteY3710" fmla="*/ 3719456 h 6867747"/>
              <a:gd name="connsiteX3711" fmla="*/ 1187657 w 10243893"/>
              <a:gd name="connsiteY3711" fmla="*/ 3491382 h 6867747"/>
              <a:gd name="connsiteX3712" fmla="*/ 1104820 w 10243893"/>
              <a:gd name="connsiteY3712" fmla="*/ 3464414 h 6867747"/>
              <a:gd name="connsiteX3713" fmla="*/ 9055146 w 10243893"/>
              <a:gd name="connsiteY3713" fmla="*/ 3464293 h 6867747"/>
              <a:gd name="connsiteX3714" fmla="*/ 8972309 w 10243893"/>
              <a:gd name="connsiteY3714" fmla="*/ 3491261 h 6867747"/>
              <a:gd name="connsiteX3715" fmla="*/ 8972309 w 10243893"/>
              <a:gd name="connsiteY3715" fmla="*/ 3719335 h 6867747"/>
              <a:gd name="connsiteX3716" fmla="*/ 9106421 w 10243893"/>
              <a:gd name="connsiteY3716" fmla="*/ 3534796 h 6867747"/>
              <a:gd name="connsiteX3717" fmla="*/ 9055267 w 10243893"/>
              <a:gd name="connsiteY3717" fmla="*/ 3464293 h 6867747"/>
              <a:gd name="connsiteX3718" fmla="*/ 7440242 w 10243893"/>
              <a:gd name="connsiteY3718" fmla="*/ 3464293 h 6867747"/>
              <a:gd name="connsiteX3719" fmla="*/ 7357405 w 10243893"/>
              <a:gd name="connsiteY3719" fmla="*/ 3491261 h 6867747"/>
              <a:gd name="connsiteX3720" fmla="*/ 7357405 w 10243893"/>
              <a:gd name="connsiteY3720" fmla="*/ 3719335 h 6867747"/>
              <a:gd name="connsiteX3721" fmla="*/ 7491517 w 10243893"/>
              <a:gd name="connsiteY3721" fmla="*/ 3534796 h 6867747"/>
              <a:gd name="connsiteX3722" fmla="*/ 7440364 w 10243893"/>
              <a:gd name="connsiteY3722" fmla="*/ 3464293 h 6867747"/>
              <a:gd name="connsiteX3723" fmla="*/ 5825338 w 10243893"/>
              <a:gd name="connsiteY3723" fmla="*/ 3464293 h 6867747"/>
              <a:gd name="connsiteX3724" fmla="*/ 5742501 w 10243893"/>
              <a:gd name="connsiteY3724" fmla="*/ 3491261 h 6867747"/>
              <a:gd name="connsiteX3725" fmla="*/ 5742501 w 10243893"/>
              <a:gd name="connsiteY3725" fmla="*/ 3719335 h 6867747"/>
              <a:gd name="connsiteX3726" fmla="*/ 5876613 w 10243893"/>
              <a:gd name="connsiteY3726" fmla="*/ 3534796 h 6867747"/>
              <a:gd name="connsiteX3727" fmla="*/ 5825459 w 10243893"/>
              <a:gd name="connsiteY3727" fmla="*/ 3464293 h 6867747"/>
              <a:gd name="connsiteX3728" fmla="*/ 4210434 w 10243893"/>
              <a:gd name="connsiteY3728" fmla="*/ 3464293 h 6867747"/>
              <a:gd name="connsiteX3729" fmla="*/ 4127596 w 10243893"/>
              <a:gd name="connsiteY3729" fmla="*/ 3491261 h 6867747"/>
              <a:gd name="connsiteX3730" fmla="*/ 4127596 w 10243893"/>
              <a:gd name="connsiteY3730" fmla="*/ 3719335 h 6867747"/>
              <a:gd name="connsiteX3731" fmla="*/ 4261708 w 10243893"/>
              <a:gd name="connsiteY3731" fmla="*/ 3534796 h 6867747"/>
              <a:gd name="connsiteX3732" fmla="*/ 4210554 w 10243893"/>
              <a:gd name="connsiteY3732" fmla="*/ 3464293 h 6867747"/>
              <a:gd name="connsiteX3733" fmla="*/ 980020 w 10243893"/>
              <a:gd name="connsiteY3733" fmla="*/ 3464293 h 6867747"/>
              <a:gd name="connsiteX3734" fmla="*/ 897183 w 10243893"/>
              <a:gd name="connsiteY3734" fmla="*/ 3491261 h 6867747"/>
              <a:gd name="connsiteX3735" fmla="*/ 897183 w 10243893"/>
              <a:gd name="connsiteY3735" fmla="*/ 3719335 h 6867747"/>
              <a:gd name="connsiteX3736" fmla="*/ 1031294 w 10243893"/>
              <a:gd name="connsiteY3736" fmla="*/ 3534796 h 6867747"/>
              <a:gd name="connsiteX3737" fmla="*/ 980141 w 10243893"/>
              <a:gd name="connsiteY3737" fmla="*/ 3464293 h 6867747"/>
              <a:gd name="connsiteX3738" fmla="*/ 2720087 w 10243893"/>
              <a:gd name="connsiteY3738" fmla="*/ 3464172 h 6867747"/>
              <a:gd name="connsiteX3739" fmla="*/ 2668934 w 10243893"/>
              <a:gd name="connsiteY3739" fmla="*/ 3534675 h 6867747"/>
              <a:gd name="connsiteX3740" fmla="*/ 2803046 w 10243893"/>
              <a:gd name="connsiteY3740" fmla="*/ 3719214 h 6867747"/>
              <a:gd name="connsiteX3741" fmla="*/ 2803046 w 10243893"/>
              <a:gd name="connsiteY3741" fmla="*/ 3491140 h 6867747"/>
              <a:gd name="connsiteX3742" fmla="*/ 2720208 w 10243893"/>
              <a:gd name="connsiteY3742" fmla="*/ 3464172 h 6867747"/>
              <a:gd name="connsiteX3743" fmla="*/ 2595408 w 10243893"/>
              <a:gd name="connsiteY3743" fmla="*/ 3464051 h 6867747"/>
              <a:gd name="connsiteX3744" fmla="*/ 2512571 w 10243893"/>
              <a:gd name="connsiteY3744" fmla="*/ 3491019 h 6867747"/>
              <a:gd name="connsiteX3745" fmla="*/ 2512571 w 10243893"/>
              <a:gd name="connsiteY3745" fmla="*/ 3719093 h 6867747"/>
              <a:gd name="connsiteX3746" fmla="*/ 2646683 w 10243893"/>
              <a:gd name="connsiteY3746" fmla="*/ 3534554 h 6867747"/>
              <a:gd name="connsiteX3747" fmla="*/ 2595529 w 10243893"/>
              <a:gd name="connsiteY3747" fmla="*/ 3464051 h 6867747"/>
              <a:gd name="connsiteX3748" fmla="*/ 1288392 w 10243893"/>
              <a:gd name="connsiteY3748" fmla="*/ 3364405 h 6867747"/>
              <a:gd name="connsiteX3749" fmla="*/ 1288486 w 10243893"/>
              <a:gd name="connsiteY3749" fmla="*/ 3364534 h 6867747"/>
              <a:gd name="connsiteX3750" fmla="*/ 1205676 w 10243893"/>
              <a:gd name="connsiteY3750" fmla="*/ 3391372 h 6867747"/>
              <a:gd name="connsiteX3751" fmla="*/ 1205676 w 10243893"/>
              <a:gd name="connsiteY3751" fmla="*/ 3478442 h 6867747"/>
              <a:gd name="connsiteX3752" fmla="*/ 1422504 w 10243893"/>
              <a:gd name="connsiteY3752" fmla="*/ 3548944 h 6867747"/>
              <a:gd name="connsiteX3753" fmla="*/ 1288486 w 10243893"/>
              <a:gd name="connsiteY3753" fmla="*/ 3364534 h 6867747"/>
              <a:gd name="connsiteX3754" fmla="*/ 1288513 w 10243893"/>
              <a:gd name="connsiteY3754" fmla="*/ 3364525 h 6867747"/>
              <a:gd name="connsiteX3755" fmla="*/ 8871212 w 10243893"/>
              <a:gd name="connsiteY3755" fmla="*/ 3364163 h 6867747"/>
              <a:gd name="connsiteX3756" fmla="*/ 8737100 w 10243893"/>
              <a:gd name="connsiteY3756" fmla="*/ 3548703 h 6867747"/>
              <a:gd name="connsiteX3757" fmla="*/ 8954049 w 10243893"/>
              <a:gd name="connsiteY3757" fmla="*/ 3478200 h 6867747"/>
              <a:gd name="connsiteX3758" fmla="*/ 8954049 w 10243893"/>
              <a:gd name="connsiteY3758" fmla="*/ 3391130 h 6867747"/>
              <a:gd name="connsiteX3759" fmla="*/ 8871212 w 10243893"/>
              <a:gd name="connsiteY3759" fmla="*/ 3364284 h 6867747"/>
              <a:gd name="connsiteX3760" fmla="*/ 7256307 w 10243893"/>
              <a:gd name="connsiteY3760" fmla="*/ 3364163 h 6867747"/>
              <a:gd name="connsiteX3761" fmla="*/ 7122196 w 10243893"/>
              <a:gd name="connsiteY3761" fmla="*/ 3548703 h 6867747"/>
              <a:gd name="connsiteX3762" fmla="*/ 7339145 w 10243893"/>
              <a:gd name="connsiteY3762" fmla="*/ 3478200 h 6867747"/>
              <a:gd name="connsiteX3763" fmla="*/ 7339145 w 10243893"/>
              <a:gd name="connsiteY3763" fmla="*/ 3391130 h 6867747"/>
              <a:gd name="connsiteX3764" fmla="*/ 7256307 w 10243893"/>
              <a:gd name="connsiteY3764" fmla="*/ 3364284 h 6867747"/>
              <a:gd name="connsiteX3765" fmla="*/ 5641403 w 10243893"/>
              <a:gd name="connsiteY3765" fmla="*/ 3364163 h 6867747"/>
              <a:gd name="connsiteX3766" fmla="*/ 5507291 w 10243893"/>
              <a:gd name="connsiteY3766" fmla="*/ 3548703 h 6867747"/>
              <a:gd name="connsiteX3767" fmla="*/ 5724240 w 10243893"/>
              <a:gd name="connsiteY3767" fmla="*/ 3478200 h 6867747"/>
              <a:gd name="connsiteX3768" fmla="*/ 5724240 w 10243893"/>
              <a:gd name="connsiteY3768" fmla="*/ 3391130 h 6867747"/>
              <a:gd name="connsiteX3769" fmla="*/ 5641403 w 10243893"/>
              <a:gd name="connsiteY3769" fmla="*/ 3364284 h 6867747"/>
              <a:gd name="connsiteX3770" fmla="*/ 4026498 w 10243893"/>
              <a:gd name="connsiteY3770" fmla="*/ 3364163 h 6867747"/>
              <a:gd name="connsiteX3771" fmla="*/ 3892387 w 10243893"/>
              <a:gd name="connsiteY3771" fmla="*/ 3548703 h 6867747"/>
              <a:gd name="connsiteX3772" fmla="*/ 4109336 w 10243893"/>
              <a:gd name="connsiteY3772" fmla="*/ 3478200 h 6867747"/>
              <a:gd name="connsiteX3773" fmla="*/ 4109336 w 10243893"/>
              <a:gd name="connsiteY3773" fmla="*/ 3391130 h 6867747"/>
              <a:gd name="connsiteX3774" fmla="*/ 4026498 w 10243893"/>
              <a:gd name="connsiteY3774" fmla="*/ 3364284 h 6867747"/>
              <a:gd name="connsiteX3775" fmla="*/ 9363761 w 10243893"/>
              <a:gd name="connsiteY3775" fmla="*/ 3364042 h 6867747"/>
              <a:gd name="connsiteX3776" fmla="*/ 9363855 w 10243893"/>
              <a:gd name="connsiteY3776" fmla="*/ 3364172 h 6867747"/>
              <a:gd name="connsiteX3777" fmla="*/ 9281044 w 10243893"/>
              <a:gd name="connsiteY3777" fmla="*/ 3391009 h 6867747"/>
              <a:gd name="connsiteX3778" fmla="*/ 9281044 w 10243893"/>
              <a:gd name="connsiteY3778" fmla="*/ 3478079 h 6867747"/>
              <a:gd name="connsiteX3779" fmla="*/ 9497873 w 10243893"/>
              <a:gd name="connsiteY3779" fmla="*/ 3548581 h 6867747"/>
              <a:gd name="connsiteX3780" fmla="*/ 9363855 w 10243893"/>
              <a:gd name="connsiteY3780" fmla="*/ 3364172 h 6867747"/>
              <a:gd name="connsiteX3781" fmla="*/ 9363882 w 10243893"/>
              <a:gd name="connsiteY3781" fmla="*/ 3364163 h 6867747"/>
              <a:gd name="connsiteX3782" fmla="*/ 7748736 w 10243893"/>
              <a:gd name="connsiteY3782" fmla="*/ 3364042 h 6867747"/>
              <a:gd name="connsiteX3783" fmla="*/ 7748830 w 10243893"/>
              <a:gd name="connsiteY3783" fmla="*/ 3364172 h 6867747"/>
              <a:gd name="connsiteX3784" fmla="*/ 7666019 w 10243893"/>
              <a:gd name="connsiteY3784" fmla="*/ 3391009 h 6867747"/>
              <a:gd name="connsiteX3785" fmla="*/ 7666019 w 10243893"/>
              <a:gd name="connsiteY3785" fmla="*/ 3478079 h 6867747"/>
              <a:gd name="connsiteX3786" fmla="*/ 7882847 w 10243893"/>
              <a:gd name="connsiteY3786" fmla="*/ 3548581 h 6867747"/>
              <a:gd name="connsiteX3787" fmla="*/ 7748830 w 10243893"/>
              <a:gd name="connsiteY3787" fmla="*/ 3364172 h 6867747"/>
              <a:gd name="connsiteX3788" fmla="*/ 7748857 w 10243893"/>
              <a:gd name="connsiteY3788" fmla="*/ 3364163 h 6867747"/>
              <a:gd name="connsiteX3789" fmla="*/ 6134073 w 10243893"/>
              <a:gd name="connsiteY3789" fmla="*/ 3364042 h 6867747"/>
              <a:gd name="connsiteX3790" fmla="*/ 6134167 w 10243893"/>
              <a:gd name="connsiteY3790" fmla="*/ 3364172 h 6867747"/>
              <a:gd name="connsiteX3791" fmla="*/ 6051357 w 10243893"/>
              <a:gd name="connsiteY3791" fmla="*/ 3391009 h 6867747"/>
              <a:gd name="connsiteX3792" fmla="*/ 6051357 w 10243893"/>
              <a:gd name="connsiteY3792" fmla="*/ 3478079 h 6867747"/>
              <a:gd name="connsiteX3793" fmla="*/ 6268185 w 10243893"/>
              <a:gd name="connsiteY3793" fmla="*/ 3548581 h 6867747"/>
              <a:gd name="connsiteX3794" fmla="*/ 6134167 w 10243893"/>
              <a:gd name="connsiteY3794" fmla="*/ 3364172 h 6867747"/>
              <a:gd name="connsiteX3795" fmla="*/ 6134194 w 10243893"/>
              <a:gd name="connsiteY3795" fmla="*/ 3364163 h 6867747"/>
              <a:gd name="connsiteX3796" fmla="*/ 4519048 w 10243893"/>
              <a:gd name="connsiteY3796" fmla="*/ 3364042 h 6867747"/>
              <a:gd name="connsiteX3797" fmla="*/ 4519143 w 10243893"/>
              <a:gd name="connsiteY3797" fmla="*/ 3364172 h 6867747"/>
              <a:gd name="connsiteX3798" fmla="*/ 4436332 w 10243893"/>
              <a:gd name="connsiteY3798" fmla="*/ 3391009 h 6867747"/>
              <a:gd name="connsiteX3799" fmla="*/ 4436332 w 10243893"/>
              <a:gd name="connsiteY3799" fmla="*/ 3478079 h 6867747"/>
              <a:gd name="connsiteX3800" fmla="*/ 4653160 w 10243893"/>
              <a:gd name="connsiteY3800" fmla="*/ 3548581 h 6867747"/>
              <a:gd name="connsiteX3801" fmla="*/ 4519143 w 10243893"/>
              <a:gd name="connsiteY3801" fmla="*/ 3364172 h 6867747"/>
              <a:gd name="connsiteX3802" fmla="*/ 4519169 w 10243893"/>
              <a:gd name="connsiteY3802" fmla="*/ 3364163 h 6867747"/>
              <a:gd name="connsiteX3803" fmla="*/ 2411473 w 10243893"/>
              <a:gd name="connsiteY3803" fmla="*/ 3363921 h 6867747"/>
              <a:gd name="connsiteX3804" fmla="*/ 2277361 w 10243893"/>
              <a:gd name="connsiteY3804" fmla="*/ 3548461 h 6867747"/>
              <a:gd name="connsiteX3805" fmla="*/ 2494310 w 10243893"/>
              <a:gd name="connsiteY3805" fmla="*/ 3477958 h 6867747"/>
              <a:gd name="connsiteX3806" fmla="*/ 2494310 w 10243893"/>
              <a:gd name="connsiteY3806" fmla="*/ 3390889 h 6867747"/>
              <a:gd name="connsiteX3807" fmla="*/ 2411473 w 10243893"/>
              <a:gd name="connsiteY3807" fmla="*/ 3364042 h 6867747"/>
              <a:gd name="connsiteX3808" fmla="*/ 796569 w 10243893"/>
              <a:gd name="connsiteY3808" fmla="*/ 3363921 h 6867747"/>
              <a:gd name="connsiteX3809" fmla="*/ 662457 w 10243893"/>
              <a:gd name="connsiteY3809" fmla="*/ 3548461 h 6867747"/>
              <a:gd name="connsiteX3810" fmla="*/ 879406 w 10243893"/>
              <a:gd name="connsiteY3810" fmla="*/ 3477958 h 6867747"/>
              <a:gd name="connsiteX3811" fmla="*/ 879406 w 10243893"/>
              <a:gd name="connsiteY3811" fmla="*/ 3390889 h 6867747"/>
              <a:gd name="connsiteX3812" fmla="*/ 796569 w 10243893"/>
              <a:gd name="connsiteY3812" fmla="*/ 3364042 h 6867747"/>
              <a:gd name="connsiteX3813" fmla="*/ 2903902 w 10243893"/>
              <a:gd name="connsiteY3813" fmla="*/ 3363800 h 6867747"/>
              <a:gd name="connsiteX3814" fmla="*/ 2903996 w 10243893"/>
              <a:gd name="connsiteY3814" fmla="*/ 3363930 h 6867747"/>
              <a:gd name="connsiteX3815" fmla="*/ 2821185 w 10243893"/>
              <a:gd name="connsiteY3815" fmla="*/ 3390767 h 6867747"/>
              <a:gd name="connsiteX3816" fmla="*/ 2821185 w 10243893"/>
              <a:gd name="connsiteY3816" fmla="*/ 3477837 h 6867747"/>
              <a:gd name="connsiteX3817" fmla="*/ 3038013 w 10243893"/>
              <a:gd name="connsiteY3817" fmla="*/ 3548340 h 6867747"/>
              <a:gd name="connsiteX3818" fmla="*/ 2903996 w 10243893"/>
              <a:gd name="connsiteY3818" fmla="*/ 3363930 h 6867747"/>
              <a:gd name="connsiteX3819" fmla="*/ 2904022 w 10243893"/>
              <a:gd name="connsiteY3819" fmla="*/ 3363921 h 6867747"/>
              <a:gd name="connsiteX3820" fmla="*/ 9925725 w 10243893"/>
              <a:gd name="connsiteY3820" fmla="*/ 3287977 h 6867747"/>
              <a:gd name="connsiteX3821" fmla="*/ 9780487 w 10243893"/>
              <a:gd name="connsiteY3821" fmla="*/ 3487875 h 6867747"/>
              <a:gd name="connsiteX3822" fmla="*/ 9780487 w 10243893"/>
              <a:gd name="connsiteY3822" fmla="*/ 3640489 h 6867747"/>
              <a:gd name="connsiteX3823" fmla="*/ 9925725 w 10243893"/>
              <a:gd name="connsiteY3823" fmla="*/ 3687651 h 6867747"/>
              <a:gd name="connsiteX3824" fmla="*/ 10070962 w 10243893"/>
              <a:gd name="connsiteY3824" fmla="*/ 3640489 h 6867747"/>
              <a:gd name="connsiteX3825" fmla="*/ 10070962 w 10243893"/>
              <a:gd name="connsiteY3825" fmla="*/ 3487875 h 6867747"/>
              <a:gd name="connsiteX3826" fmla="*/ 9925725 w 10243893"/>
              <a:gd name="connsiteY3826" fmla="*/ 3288098 h 6867747"/>
              <a:gd name="connsiteX3827" fmla="*/ 8310578 w 10243893"/>
              <a:gd name="connsiteY3827" fmla="*/ 3287977 h 6867747"/>
              <a:gd name="connsiteX3828" fmla="*/ 8165341 w 10243893"/>
              <a:gd name="connsiteY3828" fmla="*/ 3487875 h 6867747"/>
              <a:gd name="connsiteX3829" fmla="*/ 8165341 w 10243893"/>
              <a:gd name="connsiteY3829" fmla="*/ 3640489 h 6867747"/>
              <a:gd name="connsiteX3830" fmla="*/ 8310578 w 10243893"/>
              <a:gd name="connsiteY3830" fmla="*/ 3687651 h 6867747"/>
              <a:gd name="connsiteX3831" fmla="*/ 8455815 w 10243893"/>
              <a:gd name="connsiteY3831" fmla="*/ 3640489 h 6867747"/>
              <a:gd name="connsiteX3832" fmla="*/ 8455815 w 10243893"/>
              <a:gd name="connsiteY3832" fmla="*/ 3487875 h 6867747"/>
              <a:gd name="connsiteX3833" fmla="*/ 8310578 w 10243893"/>
              <a:gd name="connsiteY3833" fmla="*/ 3288098 h 6867747"/>
              <a:gd name="connsiteX3834" fmla="*/ 6695916 w 10243893"/>
              <a:gd name="connsiteY3834" fmla="*/ 3287977 h 6867747"/>
              <a:gd name="connsiteX3835" fmla="*/ 6550679 w 10243893"/>
              <a:gd name="connsiteY3835" fmla="*/ 3487875 h 6867747"/>
              <a:gd name="connsiteX3836" fmla="*/ 6550679 w 10243893"/>
              <a:gd name="connsiteY3836" fmla="*/ 3640489 h 6867747"/>
              <a:gd name="connsiteX3837" fmla="*/ 6695916 w 10243893"/>
              <a:gd name="connsiteY3837" fmla="*/ 3687651 h 6867747"/>
              <a:gd name="connsiteX3838" fmla="*/ 6841154 w 10243893"/>
              <a:gd name="connsiteY3838" fmla="*/ 3640489 h 6867747"/>
              <a:gd name="connsiteX3839" fmla="*/ 6841154 w 10243893"/>
              <a:gd name="connsiteY3839" fmla="*/ 3487875 h 6867747"/>
              <a:gd name="connsiteX3840" fmla="*/ 6695916 w 10243893"/>
              <a:gd name="connsiteY3840" fmla="*/ 3288098 h 6867747"/>
              <a:gd name="connsiteX3841" fmla="*/ 5079560 w 10243893"/>
              <a:gd name="connsiteY3841" fmla="*/ 3287856 h 6867747"/>
              <a:gd name="connsiteX3842" fmla="*/ 4934323 w 10243893"/>
              <a:gd name="connsiteY3842" fmla="*/ 3487754 h 6867747"/>
              <a:gd name="connsiteX3843" fmla="*/ 4934323 w 10243893"/>
              <a:gd name="connsiteY3843" fmla="*/ 3640368 h 6867747"/>
              <a:gd name="connsiteX3844" fmla="*/ 5079560 w 10243893"/>
              <a:gd name="connsiteY3844" fmla="*/ 3687531 h 6867747"/>
              <a:gd name="connsiteX3845" fmla="*/ 5224798 w 10243893"/>
              <a:gd name="connsiteY3845" fmla="*/ 3640368 h 6867747"/>
              <a:gd name="connsiteX3846" fmla="*/ 5224798 w 10243893"/>
              <a:gd name="connsiteY3846" fmla="*/ 3487754 h 6867747"/>
              <a:gd name="connsiteX3847" fmla="*/ 5079560 w 10243893"/>
              <a:gd name="connsiteY3847" fmla="*/ 3287977 h 6867747"/>
              <a:gd name="connsiteX3848" fmla="*/ 3464656 w 10243893"/>
              <a:gd name="connsiteY3848" fmla="*/ 3287856 h 6867747"/>
              <a:gd name="connsiteX3849" fmla="*/ 3319418 w 10243893"/>
              <a:gd name="connsiteY3849" fmla="*/ 3487754 h 6867747"/>
              <a:gd name="connsiteX3850" fmla="*/ 3319418 w 10243893"/>
              <a:gd name="connsiteY3850" fmla="*/ 3640368 h 6867747"/>
              <a:gd name="connsiteX3851" fmla="*/ 3464656 w 10243893"/>
              <a:gd name="connsiteY3851" fmla="*/ 3687531 h 6867747"/>
              <a:gd name="connsiteX3852" fmla="*/ 3609893 w 10243893"/>
              <a:gd name="connsiteY3852" fmla="*/ 3640368 h 6867747"/>
              <a:gd name="connsiteX3853" fmla="*/ 3609893 w 10243893"/>
              <a:gd name="connsiteY3853" fmla="*/ 3487754 h 6867747"/>
              <a:gd name="connsiteX3854" fmla="*/ 3464656 w 10243893"/>
              <a:gd name="connsiteY3854" fmla="*/ 3287977 h 6867747"/>
              <a:gd name="connsiteX3855" fmla="*/ 1849751 w 10243893"/>
              <a:gd name="connsiteY3855" fmla="*/ 3287856 h 6867747"/>
              <a:gd name="connsiteX3856" fmla="*/ 1704514 w 10243893"/>
              <a:gd name="connsiteY3856" fmla="*/ 3487754 h 6867747"/>
              <a:gd name="connsiteX3857" fmla="*/ 1704514 w 10243893"/>
              <a:gd name="connsiteY3857" fmla="*/ 3640368 h 6867747"/>
              <a:gd name="connsiteX3858" fmla="*/ 1849751 w 10243893"/>
              <a:gd name="connsiteY3858" fmla="*/ 3687531 h 6867747"/>
              <a:gd name="connsiteX3859" fmla="*/ 1994989 w 10243893"/>
              <a:gd name="connsiteY3859" fmla="*/ 3640368 h 6867747"/>
              <a:gd name="connsiteX3860" fmla="*/ 1994989 w 10243893"/>
              <a:gd name="connsiteY3860" fmla="*/ 3487754 h 6867747"/>
              <a:gd name="connsiteX3861" fmla="*/ 1849751 w 10243893"/>
              <a:gd name="connsiteY3861" fmla="*/ 3287977 h 6867747"/>
              <a:gd name="connsiteX3862" fmla="*/ 234847 w 10243893"/>
              <a:gd name="connsiteY3862" fmla="*/ 3287856 h 6867747"/>
              <a:gd name="connsiteX3863" fmla="*/ 89609 w 10243893"/>
              <a:gd name="connsiteY3863" fmla="*/ 3487754 h 6867747"/>
              <a:gd name="connsiteX3864" fmla="*/ 89609 w 10243893"/>
              <a:gd name="connsiteY3864" fmla="*/ 3640368 h 6867747"/>
              <a:gd name="connsiteX3865" fmla="*/ 234847 w 10243893"/>
              <a:gd name="connsiteY3865" fmla="*/ 3687531 h 6867747"/>
              <a:gd name="connsiteX3866" fmla="*/ 380084 w 10243893"/>
              <a:gd name="connsiteY3866" fmla="*/ 3640368 h 6867747"/>
              <a:gd name="connsiteX3867" fmla="*/ 380084 w 10243893"/>
              <a:gd name="connsiteY3867" fmla="*/ 3487754 h 6867747"/>
              <a:gd name="connsiteX3868" fmla="*/ 234847 w 10243893"/>
              <a:gd name="connsiteY3868" fmla="*/ 3287977 h 6867747"/>
              <a:gd name="connsiteX3869" fmla="*/ 8618105 w 10243893"/>
              <a:gd name="connsiteY3869" fmla="*/ 3282293 h 6867747"/>
              <a:gd name="connsiteX3870" fmla="*/ 8618105 w 10243893"/>
              <a:gd name="connsiteY3870" fmla="*/ 3282414 h 6867747"/>
              <a:gd name="connsiteX3871" fmla="*/ 8472867 w 10243893"/>
              <a:gd name="connsiteY3871" fmla="*/ 3329577 h 6867747"/>
              <a:gd name="connsiteX3872" fmla="*/ 8472867 w 10243893"/>
              <a:gd name="connsiteY3872" fmla="*/ 3482191 h 6867747"/>
              <a:gd name="connsiteX3873" fmla="*/ 8562597 w 10243893"/>
              <a:gd name="connsiteY3873" fmla="*/ 3605661 h 6867747"/>
              <a:gd name="connsiteX3874" fmla="*/ 8707835 w 10243893"/>
              <a:gd name="connsiteY3874" fmla="*/ 3558498 h 6867747"/>
              <a:gd name="connsiteX3875" fmla="*/ 8852951 w 10243893"/>
              <a:gd name="connsiteY3875" fmla="*/ 3358600 h 6867747"/>
              <a:gd name="connsiteX3876" fmla="*/ 7003200 w 10243893"/>
              <a:gd name="connsiteY3876" fmla="*/ 3282293 h 6867747"/>
              <a:gd name="connsiteX3877" fmla="*/ 7003200 w 10243893"/>
              <a:gd name="connsiteY3877" fmla="*/ 3282414 h 6867747"/>
              <a:gd name="connsiteX3878" fmla="*/ 6857962 w 10243893"/>
              <a:gd name="connsiteY3878" fmla="*/ 3329577 h 6867747"/>
              <a:gd name="connsiteX3879" fmla="*/ 6857962 w 10243893"/>
              <a:gd name="connsiteY3879" fmla="*/ 3482191 h 6867747"/>
              <a:gd name="connsiteX3880" fmla="*/ 6947693 w 10243893"/>
              <a:gd name="connsiteY3880" fmla="*/ 3605661 h 6867747"/>
              <a:gd name="connsiteX3881" fmla="*/ 7092931 w 10243893"/>
              <a:gd name="connsiteY3881" fmla="*/ 3558498 h 6867747"/>
              <a:gd name="connsiteX3882" fmla="*/ 7238047 w 10243893"/>
              <a:gd name="connsiteY3882" fmla="*/ 3358600 h 6867747"/>
              <a:gd name="connsiteX3883" fmla="*/ 5388296 w 10243893"/>
              <a:gd name="connsiteY3883" fmla="*/ 3282293 h 6867747"/>
              <a:gd name="connsiteX3884" fmla="*/ 5388416 w 10243893"/>
              <a:gd name="connsiteY3884" fmla="*/ 3282414 h 6867747"/>
              <a:gd name="connsiteX3885" fmla="*/ 5243179 w 10243893"/>
              <a:gd name="connsiteY3885" fmla="*/ 3329577 h 6867747"/>
              <a:gd name="connsiteX3886" fmla="*/ 5243179 w 10243893"/>
              <a:gd name="connsiteY3886" fmla="*/ 3482191 h 6867747"/>
              <a:gd name="connsiteX3887" fmla="*/ 5332909 w 10243893"/>
              <a:gd name="connsiteY3887" fmla="*/ 3605661 h 6867747"/>
              <a:gd name="connsiteX3888" fmla="*/ 5478147 w 10243893"/>
              <a:gd name="connsiteY3888" fmla="*/ 3558498 h 6867747"/>
              <a:gd name="connsiteX3889" fmla="*/ 5623263 w 10243893"/>
              <a:gd name="connsiteY3889" fmla="*/ 3358600 h 6867747"/>
              <a:gd name="connsiteX3890" fmla="*/ 3773391 w 10243893"/>
              <a:gd name="connsiteY3890" fmla="*/ 3282293 h 6867747"/>
              <a:gd name="connsiteX3891" fmla="*/ 3773391 w 10243893"/>
              <a:gd name="connsiteY3891" fmla="*/ 3282414 h 6867747"/>
              <a:gd name="connsiteX3892" fmla="*/ 3628154 w 10243893"/>
              <a:gd name="connsiteY3892" fmla="*/ 3329577 h 6867747"/>
              <a:gd name="connsiteX3893" fmla="*/ 3628154 w 10243893"/>
              <a:gd name="connsiteY3893" fmla="*/ 3482191 h 6867747"/>
              <a:gd name="connsiteX3894" fmla="*/ 3717884 w 10243893"/>
              <a:gd name="connsiteY3894" fmla="*/ 3605661 h 6867747"/>
              <a:gd name="connsiteX3895" fmla="*/ 3863122 w 10243893"/>
              <a:gd name="connsiteY3895" fmla="*/ 3558498 h 6867747"/>
              <a:gd name="connsiteX3896" fmla="*/ 4008238 w 10243893"/>
              <a:gd name="connsiteY3896" fmla="*/ 3358600 h 6867747"/>
              <a:gd name="connsiteX3897" fmla="*/ 2158366 w 10243893"/>
              <a:gd name="connsiteY3897" fmla="*/ 3282051 h 6867747"/>
              <a:gd name="connsiteX3898" fmla="*/ 2158366 w 10243893"/>
              <a:gd name="connsiteY3898" fmla="*/ 3282172 h 6867747"/>
              <a:gd name="connsiteX3899" fmla="*/ 2013128 w 10243893"/>
              <a:gd name="connsiteY3899" fmla="*/ 3329335 h 6867747"/>
              <a:gd name="connsiteX3900" fmla="*/ 2013128 w 10243893"/>
              <a:gd name="connsiteY3900" fmla="*/ 3481949 h 6867747"/>
              <a:gd name="connsiteX3901" fmla="*/ 2102859 w 10243893"/>
              <a:gd name="connsiteY3901" fmla="*/ 3605419 h 6867747"/>
              <a:gd name="connsiteX3902" fmla="*/ 2248096 w 10243893"/>
              <a:gd name="connsiteY3902" fmla="*/ 3558256 h 6867747"/>
              <a:gd name="connsiteX3903" fmla="*/ 2393212 w 10243893"/>
              <a:gd name="connsiteY3903" fmla="*/ 3358358 h 6867747"/>
              <a:gd name="connsiteX3904" fmla="*/ 543461 w 10243893"/>
              <a:gd name="connsiteY3904" fmla="*/ 3282051 h 6867747"/>
              <a:gd name="connsiteX3905" fmla="*/ 543582 w 10243893"/>
              <a:gd name="connsiteY3905" fmla="*/ 3282172 h 6867747"/>
              <a:gd name="connsiteX3906" fmla="*/ 398345 w 10243893"/>
              <a:gd name="connsiteY3906" fmla="*/ 3329335 h 6867747"/>
              <a:gd name="connsiteX3907" fmla="*/ 398345 w 10243893"/>
              <a:gd name="connsiteY3907" fmla="*/ 3481949 h 6867747"/>
              <a:gd name="connsiteX3908" fmla="*/ 488075 w 10243893"/>
              <a:gd name="connsiteY3908" fmla="*/ 3605419 h 6867747"/>
              <a:gd name="connsiteX3909" fmla="*/ 633312 w 10243893"/>
              <a:gd name="connsiteY3909" fmla="*/ 3558256 h 6867747"/>
              <a:gd name="connsiteX3910" fmla="*/ 778429 w 10243893"/>
              <a:gd name="connsiteY3910" fmla="*/ 3358358 h 6867747"/>
              <a:gd name="connsiteX3911" fmla="*/ 3156646 w 10243893"/>
              <a:gd name="connsiteY3911" fmla="*/ 3281809 h 6867747"/>
              <a:gd name="connsiteX3912" fmla="*/ 2921678 w 10243893"/>
              <a:gd name="connsiteY3912" fmla="*/ 3358116 h 6867747"/>
              <a:gd name="connsiteX3913" fmla="*/ 3066916 w 10243893"/>
              <a:gd name="connsiteY3913" fmla="*/ 3558014 h 6867747"/>
              <a:gd name="connsiteX3914" fmla="*/ 3212153 w 10243893"/>
              <a:gd name="connsiteY3914" fmla="*/ 3605177 h 6867747"/>
              <a:gd name="connsiteX3915" fmla="*/ 3301884 w 10243893"/>
              <a:gd name="connsiteY3915" fmla="*/ 3481707 h 6867747"/>
              <a:gd name="connsiteX3916" fmla="*/ 3301884 w 10243893"/>
              <a:gd name="connsiteY3916" fmla="*/ 3329093 h 6867747"/>
              <a:gd name="connsiteX3917" fmla="*/ 3156646 w 10243893"/>
              <a:gd name="connsiteY3917" fmla="*/ 3281930 h 6867747"/>
              <a:gd name="connsiteX3918" fmla="*/ 1541742 w 10243893"/>
              <a:gd name="connsiteY3918" fmla="*/ 3281809 h 6867747"/>
              <a:gd name="connsiteX3919" fmla="*/ 1306774 w 10243893"/>
              <a:gd name="connsiteY3919" fmla="*/ 3358116 h 6867747"/>
              <a:gd name="connsiteX3920" fmla="*/ 1452011 w 10243893"/>
              <a:gd name="connsiteY3920" fmla="*/ 3558014 h 6867747"/>
              <a:gd name="connsiteX3921" fmla="*/ 1597249 w 10243893"/>
              <a:gd name="connsiteY3921" fmla="*/ 3605177 h 6867747"/>
              <a:gd name="connsiteX3922" fmla="*/ 1686979 w 10243893"/>
              <a:gd name="connsiteY3922" fmla="*/ 3481707 h 6867747"/>
              <a:gd name="connsiteX3923" fmla="*/ 1686979 w 10243893"/>
              <a:gd name="connsiteY3923" fmla="*/ 3329093 h 6867747"/>
              <a:gd name="connsiteX3924" fmla="*/ 1541742 w 10243893"/>
              <a:gd name="connsiteY3924" fmla="*/ 3281930 h 6867747"/>
              <a:gd name="connsiteX3925" fmla="*/ 9616989 w 10243893"/>
              <a:gd name="connsiteY3925" fmla="*/ 3281688 h 6867747"/>
              <a:gd name="connsiteX3926" fmla="*/ 9382022 w 10243893"/>
              <a:gd name="connsiteY3926" fmla="*/ 3357995 h 6867747"/>
              <a:gd name="connsiteX3927" fmla="*/ 9527259 w 10243893"/>
              <a:gd name="connsiteY3927" fmla="*/ 3557893 h 6867747"/>
              <a:gd name="connsiteX3928" fmla="*/ 9672497 w 10243893"/>
              <a:gd name="connsiteY3928" fmla="*/ 3605056 h 6867747"/>
              <a:gd name="connsiteX3929" fmla="*/ 9762227 w 10243893"/>
              <a:gd name="connsiteY3929" fmla="*/ 3481586 h 6867747"/>
              <a:gd name="connsiteX3930" fmla="*/ 9762227 w 10243893"/>
              <a:gd name="connsiteY3930" fmla="*/ 3328972 h 6867747"/>
              <a:gd name="connsiteX3931" fmla="*/ 9616989 w 10243893"/>
              <a:gd name="connsiteY3931" fmla="*/ 3281809 h 6867747"/>
              <a:gd name="connsiteX3932" fmla="*/ 8002085 w 10243893"/>
              <a:gd name="connsiteY3932" fmla="*/ 3281688 h 6867747"/>
              <a:gd name="connsiteX3933" fmla="*/ 7767118 w 10243893"/>
              <a:gd name="connsiteY3933" fmla="*/ 3357995 h 6867747"/>
              <a:gd name="connsiteX3934" fmla="*/ 7912354 w 10243893"/>
              <a:gd name="connsiteY3934" fmla="*/ 3557893 h 6867747"/>
              <a:gd name="connsiteX3935" fmla="*/ 8057592 w 10243893"/>
              <a:gd name="connsiteY3935" fmla="*/ 3605056 h 6867747"/>
              <a:gd name="connsiteX3936" fmla="*/ 8147322 w 10243893"/>
              <a:gd name="connsiteY3936" fmla="*/ 3481586 h 6867747"/>
              <a:gd name="connsiteX3937" fmla="*/ 8147322 w 10243893"/>
              <a:gd name="connsiteY3937" fmla="*/ 3328972 h 6867747"/>
              <a:gd name="connsiteX3938" fmla="*/ 8002085 w 10243893"/>
              <a:gd name="connsiteY3938" fmla="*/ 3281809 h 6867747"/>
              <a:gd name="connsiteX3939" fmla="*/ 6387423 w 10243893"/>
              <a:gd name="connsiteY3939" fmla="*/ 3281688 h 6867747"/>
              <a:gd name="connsiteX3940" fmla="*/ 6152455 w 10243893"/>
              <a:gd name="connsiteY3940" fmla="*/ 3357995 h 6867747"/>
              <a:gd name="connsiteX3941" fmla="*/ 6297692 w 10243893"/>
              <a:gd name="connsiteY3941" fmla="*/ 3557893 h 6867747"/>
              <a:gd name="connsiteX3942" fmla="*/ 6442930 w 10243893"/>
              <a:gd name="connsiteY3942" fmla="*/ 3605056 h 6867747"/>
              <a:gd name="connsiteX3943" fmla="*/ 6532660 w 10243893"/>
              <a:gd name="connsiteY3943" fmla="*/ 3481586 h 6867747"/>
              <a:gd name="connsiteX3944" fmla="*/ 6532660 w 10243893"/>
              <a:gd name="connsiteY3944" fmla="*/ 3328972 h 6867747"/>
              <a:gd name="connsiteX3945" fmla="*/ 6387423 w 10243893"/>
              <a:gd name="connsiteY3945" fmla="*/ 3281809 h 6867747"/>
              <a:gd name="connsiteX3946" fmla="*/ 4772276 w 10243893"/>
              <a:gd name="connsiteY3946" fmla="*/ 3281688 h 6867747"/>
              <a:gd name="connsiteX3947" fmla="*/ 4537309 w 10243893"/>
              <a:gd name="connsiteY3947" fmla="*/ 3357995 h 6867747"/>
              <a:gd name="connsiteX3948" fmla="*/ 4682546 w 10243893"/>
              <a:gd name="connsiteY3948" fmla="*/ 3557893 h 6867747"/>
              <a:gd name="connsiteX3949" fmla="*/ 4827783 w 10243893"/>
              <a:gd name="connsiteY3949" fmla="*/ 3605056 h 6867747"/>
              <a:gd name="connsiteX3950" fmla="*/ 4917514 w 10243893"/>
              <a:gd name="connsiteY3950" fmla="*/ 3481586 h 6867747"/>
              <a:gd name="connsiteX3951" fmla="*/ 4917514 w 10243893"/>
              <a:gd name="connsiteY3951" fmla="*/ 3328972 h 6867747"/>
              <a:gd name="connsiteX3952" fmla="*/ 4772276 w 10243893"/>
              <a:gd name="connsiteY3952" fmla="*/ 3281809 h 6867747"/>
              <a:gd name="connsiteX3953" fmla="*/ 2910311 w 10243893"/>
              <a:gd name="connsiteY3953" fmla="*/ 3202358 h 6867747"/>
              <a:gd name="connsiteX3954" fmla="*/ 2859157 w 10243893"/>
              <a:gd name="connsiteY3954" fmla="*/ 3272739 h 6867747"/>
              <a:gd name="connsiteX3955" fmla="*/ 2859157 w 10243893"/>
              <a:gd name="connsiteY3955" fmla="*/ 3272860 h 6867747"/>
              <a:gd name="connsiteX3956" fmla="*/ 2910311 w 10243893"/>
              <a:gd name="connsiteY3956" fmla="*/ 3343363 h 6867747"/>
              <a:gd name="connsiteX3957" fmla="*/ 3127260 w 10243893"/>
              <a:gd name="connsiteY3957" fmla="*/ 3272739 h 6867747"/>
              <a:gd name="connsiteX3958" fmla="*/ 3127018 w 10243893"/>
              <a:gd name="connsiteY3958" fmla="*/ 3272739 h 6867747"/>
              <a:gd name="connsiteX3959" fmla="*/ 1295406 w 10243893"/>
              <a:gd name="connsiteY3959" fmla="*/ 3202358 h 6867747"/>
              <a:gd name="connsiteX3960" fmla="*/ 1244253 w 10243893"/>
              <a:gd name="connsiteY3960" fmla="*/ 3272739 h 6867747"/>
              <a:gd name="connsiteX3961" fmla="*/ 1244253 w 10243893"/>
              <a:gd name="connsiteY3961" fmla="*/ 3272860 h 6867747"/>
              <a:gd name="connsiteX3962" fmla="*/ 1295406 w 10243893"/>
              <a:gd name="connsiteY3962" fmla="*/ 3343363 h 6867747"/>
              <a:gd name="connsiteX3963" fmla="*/ 1512355 w 10243893"/>
              <a:gd name="connsiteY3963" fmla="*/ 3272739 h 6867747"/>
              <a:gd name="connsiteX3964" fmla="*/ 1512114 w 10243893"/>
              <a:gd name="connsiteY3964" fmla="*/ 3272739 h 6867747"/>
              <a:gd name="connsiteX3965" fmla="*/ 9370654 w 10243893"/>
              <a:gd name="connsiteY3965" fmla="*/ 3202237 h 6867747"/>
              <a:gd name="connsiteX3966" fmla="*/ 9319501 w 10243893"/>
              <a:gd name="connsiteY3966" fmla="*/ 3272618 h 6867747"/>
              <a:gd name="connsiteX3967" fmla="*/ 9319501 w 10243893"/>
              <a:gd name="connsiteY3967" fmla="*/ 3272739 h 6867747"/>
              <a:gd name="connsiteX3968" fmla="*/ 9370654 w 10243893"/>
              <a:gd name="connsiteY3968" fmla="*/ 3343242 h 6867747"/>
              <a:gd name="connsiteX3969" fmla="*/ 9587603 w 10243893"/>
              <a:gd name="connsiteY3969" fmla="*/ 3272618 h 6867747"/>
              <a:gd name="connsiteX3970" fmla="*/ 9587361 w 10243893"/>
              <a:gd name="connsiteY3970" fmla="*/ 3272618 h 6867747"/>
              <a:gd name="connsiteX3971" fmla="*/ 8864198 w 10243893"/>
              <a:gd name="connsiteY3971" fmla="*/ 3202237 h 6867747"/>
              <a:gd name="connsiteX3972" fmla="*/ 8647491 w 10243893"/>
              <a:gd name="connsiteY3972" fmla="*/ 3272618 h 6867747"/>
              <a:gd name="connsiteX3973" fmla="*/ 8647612 w 10243893"/>
              <a:gd name="connsiteY3973" fmla="*/ 3272739 h 6867747"/>
              <a:gd name="connsiteX3974" fmla="*/ 8647369 w 10243893"/>
              <a:gd name="connsiteY3974" fmla="*/ 3272739 h 6867747"/>
              <a:gd name="connsiteX3975" fmla="*/ 8864198 w 10243893"/>
              <a:gd name="connsiteY3975" fmla="*/ 3343242 h 6867747"/>
              <a:gd name="connsiteX3976" fmla="*/ 8915351 w 10243893"/>
              <a:gd name="connsiteY3976" fmla="*/ 3272618 h 6867747"/>
              <a:gd name="connsiteX3977" fmla="*/ 7755750 w 10243893"/>
              <a:gd name="connsiteY3977" fmla="*/ 3202237 h 6867747"/>
              <a:gd name="connsiteX3978" fmla="*/ 7704596 w 10243893"/>
              <a:gd name="connsiteY3978" fmla="*/ 3272618 h 6867747"/>
              <a:gd name="connsiteX3979" fmla="*/ 7704596 w 10243893"/>
              <a:gd name="connsiteY3979" fmla="*/ 3272739 h 6867747"/>
              <a:gd name="connsiteX3980" fmla="*/ 7755750 w 10243893"/>
              <a:gd name="connsiteY3980" fmla="*/ 3343242 h 6867747"/>
              <a:gd name="connsiteX3981" fmla="*/ 7972699 w 10243893"/>
              <a:gd name="connsiteY3981" fmla="*/ 3272618 h 6867747"/>
              <a:gd name="connsiteX3982" fmla="*/ 7972457 w 10243893"/>
              <a:gd name="connsiteY3982" fmla="*/ 3272618 h 6867747"/>
              <a:gd name="connsiteX3983" fmla="*/ 7249294 w 10243893"/>
              <a:gd name="connsiteY3983" fmla="*/ 3202237 h 6867747"/>
              <a:gd name="connsiteX3984" fmla="*/ 7032586 w 10243893"/>
              <a:gd name="connsiteY3984" fmla="*/ 3272618 h 6867747"/>
              <a:gd name="connsiteX3985" fmla="*/ 7032707 w 10243893"/>
              <a:gd name="connsiteY3985" fmla="*/ 3272739 h 6867747"/>
              <a:gd name="connsiteX3986" fmla="*/ 7032466 w 10243893"/>
              <a:gd name="connsiteY3986" fmla="*/ 3272739 h 6867747"/>
              <a:gd name="connsiteX3987" fmla="*/ 7249294 w 10243893"/>
              <a:gd name="connsiteY3987" fmla="*/ 3343242 h 6867747"/>
              <a:gd name="connsiteX3988" fmla="*/ 7300447 w 10243893"/>
              <a:gd name="connsiteY3988" fmla="*/ 3272618 h 6867747"/>
              <a:gd name="connsiteX3989" fmla="*/ 6141087 w 10243893"/>
              <a:gd name="connsiteY3989" fmla="*/ 3202237 h 6867747"/>
              <a:gd name="connsiteX3990" fmla="*/ 6089934 w 10243893"/>
              <a:gd name="connsiteY3990" fmla="*/ 3272618 h 6867747"/>
              <a:gd name="connsiteX3991" fmla="*/ 6089934 w 10243893"/>
              <a:gd name="connsiteY3991" fmla="*/ 3272739 h 6867747"/>
              <a:gd name="connsiteX3992" fmla="*/ 6141087 w 10243893"/>
              <a:gd name="connsiteY3992" fmla="*/ 3343242 h 6867747"/>
              <a:gd name="connsiteX3993" fmla="*/ 6358037 w 10243893"/>
              <a:gd name="connsiteY3993" fmla="*/ 3272618 h 6867747"/>
              <a:gd name="connsiteX3994" fmla="*/ 6357794 w 10243893"/>
              <a:gd name="connsiteY3994" fmla="*/ 3272618 h 6867747"/>
              <a:gd name="connsiteX3995" fmla="*/ 5634389 w 10243893"/>
              <a:gd name="connsiteY3995" fmla="*/ 3202237 h 6867747"/>
              <a:gd name="connsiteX3996" fmla="*/ 5417682 w 10243893"/>
              <a:gd name="connsiteY3996" fmla="*/ 3272618 h 6867747"/>
              <a:gd name="connsiteX3997" fmla="*/ 5417803 w 10243893"/>
              <a:gd name="connsiteY3997" fmla="*/ 3272739 h 6867747"/>
              <a:gd name="connsiteX3998" fmla="*/ 5417561 w 10243893"/>
              <a:gd name="connsiteY3998" fmla="*/ 3272739 h 6867747"/>
              <a:gd name="connsiteX3999" fmla="*/ 5634389 w 10243893"/>
              <a:gd name="connsiteY3999" fmla="*/ 3343242 h 6867747"/>
              <a:gd name="connsiteX4000" fmla="*/ 5685542 w 10243893"/>
              <a:gd name="connsiteY4000" fmla="*/ 3272618 h 6867747"/>
              <a:gd name="connsiteX4001" fmla="*/ 4525941 w 10243893"/>
              <a:gd name="connsiteY4001" fmla="*/ 3202237 h 6867747"/>
              <a:gd name="connsiteX4002" fmla="*/ 4474787 w 10243893"/>
              <a:gd name="connsiteY4002" fmla="*/ 3272618 h 6867747"/>
              <a:gd name="connsiteX4003" fmla="*/ 4474787 w 10243893"/>
              <a:gd name="connsiteY4003" fmla="*/ 3272739 h 6867747"/>
              <a:gd name="connsiteX4004" fmla="*/ 4525941 w 10243893"/>
              <a:gd name="connsiteY4004" fmla="*/ 3343242 h 6867747"/>
              <a:gd name="connsiteX4005" fmla="*/ 4742890 w 10243893"/>
              <a:gd name="connsiteY4005" fmla="*/ 3272618 h 6867747"/>
              <a:gd name="connsiteX4006" fmla="*/ 4742648 w 10243893"/>
              <a:gd name="connsiteY4006" fmla="*/ 3272618 h 6867747"/>
              <a:gd name="connsiteX4007" fmla="*/ 4019484 w 10243893"/>
              <a:gd name="connsiteY4007" fmla="*/ 3202237 h 6867747"/>
              <a:gd name="connsiteX4008" fmla="*/ 3802777 w 10243893"/>
              <a:gd name="connsiteY4008" fmla="*/ 3272618 h 6867747"/>
              <a:gd name="connsiteX4009" fmla="*/ 3802898 w 10243893"/>
              <a:gd name="connsiteY4009" fmla="*/ 3272739 h 6867747"/>
              <a:gd name="connsiteX4010" fmla="*/ 3802656 w 10243893"/>
              <a:gd name="connsiteY4010" fmla="*/ 3272739 h 6867747"/>
              <a:gd name="connsiteX4011" fmla="*/ 4019484 w 10243893"/>
              <a:gd name="connsiteY4011" fmla="*/ 3343242 h 6867747"/>
              <a:gd name="connsiteX4012" fmla="*/ 4070638 w 10243893"/>
              <a:gd name="connsiteY4012" fmla="*/ 3272618 h 6867747"/>
              <a:gd name="connsiteX4013" fmla="*/ 2404459 w 10243893"/>
              <a:gd name="connsiteY4013" fmla="*/ 3201995 h 6867747"/>
              <a:gd name="connsiteX4014" fmla="*/ 2187752 w 10243893"/>
              <a:gd name="connsiteY4014" fmla="*/ 3272377 h 6867747"/>
              <a:gd name="connsiteX4015" fmla="*/ 2187873 w 10243893"/>
              <a:gd name="connsiteY4015" fmla="*/ 3272498 h 6867747"/>
              <a:gd name="connsiteX4016" fmla="*/ 2187631 w 10243893"/>
              <a:gd name="connsiteY4016" fmla="*/ 3272498 h 6867747"/>
              <a:gd name="connsiteX4017" fmla="*/ 2404459 w 10243893"/>
              <a:gd name="connsiteY4017" fmla="*/ 3343000 h 6867747"/>
              <a:gd name="connsiteX4018" fmla="*/ 2455613 w 10243893"/>
              <a:gd name="connsiteY4018" fmla="*/ 3272377 h 6867747"/>
              <a:gd name="connsiteX4019" fmla="*/ 789555 w 10243893"/>
              <a:gd name="connsiteY4019" fmla="*/ 3201995 h 6867747"/>
              <a:gd name="connsiteX4020" fmla="*/ 572847 w 10243893"/>
              <a:gd name="connsiteY4020" fmla="*/ 3272377 h 6867747"/>
              <a:gd name="connsiteX4021" fmla="*/ 572968 w 10243893"/>
              <a:gd name="connsiteY4021" fmla="*/ 3272498 h 6867747"/>
              <a:gd name="connsiteX4022" fmla="*/ 572726 w 10243893"/>
              <a:gd name="connsiteY4022" fmla="*/ 3272498 h 6867747"/>
              <a:gd name="connsiteX4023" fmla="*/ 789555 w 10243893"/>
              <a:gd name="connsiteY4023" fmla="*/ 3343000 h 6867747"/>
              <a:gd name="connsiteX4024" fmla="*/ 840708 w 10243893"/>
              <a:gd name="connsiteY4024" fmla="*/ 3272377 h 6867747"/>
              <a:gd name="connsiteX4025" fmla="*/ 10071083 w 10243893"/>
              <a:gd name="connsiteY4025" fmla="*/ 3088562 h 6867747"/>
              <a:gd name="connsiteX4026" fmla="*/ 9936971 w 10243893"/>
              <a:gd name="connsiteY4026" fmla="*/ 3272860 h 6867747"/>
              <a:gd name="connsiteX4027" fmla="*/ 10071083 w 10243893"/>
              <a:gd name="connsiteY4027" fmla="*/ 3457400 h 6867747"/>
              <a:gd name="connsiteX4028" fmla="*/ 10071083 w 10243893"/>
              <a:gd name="connsiteY4028" fmla="*/ 3316516 h 6867747"/>
              <a:gd name="connsiteX4029" fmla="*/ 10205195 w 10243893"/>
              <a:gd name="connsiteY4029" fmla="*/ 3272860 h 6867747"/>
              <a:gd name="connsiteX4030" fmla="*/ 10204953 w 10243893"/>
              <a:gd name="connsiteY4030" fmla="*/ 3272860 h 6867747"/>
              <a:gd name="connsiteX4031" fmla="*/ 10071083 w 10243893"/>
              <a:gd name="connsiteY4031" fmla="*/ 3229325 h 6867747"/>
              <a:gd name="connsiteX4032" fmla="*/ 8455815 w 10243893"/>
              <a:gd name="connsiteY4032" fmla="*/ 3088562 h 6867747"/>
              <a:gd name="connsiteX4033" fmla="*/ 8321825 w 10243893"/>
              <a:gd name="connsiteY4033" fmla="*/ 3272860 h 6867747"/>
              <a:gd name="connsiteX4034" fmla="*/ 8455815 w 10243893"/>
              <a:gd name="connsiteY4034" fmla="*/ 3457400 h 6867747"/>
              <a:gd name="connsiteX4035" fmla="*/ 8455815 w 10243893"/>
              <a:gd name="connsiteY4035" fmla="*/ 3316516 h 6867747"/>
              <a:gd name="connsiteX4036" fmla="*/ 8589928 w 10243893"/>
              <a:gd name="connsiteY4036" fmla="*/ 3272860 h 6867747"/>
              <a:gd name="connsiteX4037" fmla="*/ 8589685 w 10243893"/>
              <a:gd name="connsiteY4037" fmla="*/ 3272860 h 6867747"/>
              <a:gd name="connsiteX4038" fmla="*/ 8455815 w 10243893"/>
              <a:gd name="connsiteY4038" fmla="*/ 3229325 h 6867747"/>
              <a:gd name="connsiteX4039" fmla="*/ 6841033 w 10243893"/>
              <a:gd name="connsiteY4039" fmla="*/ 3088562 h 6867747"/>
              <a:gd name="connsiteX4040" fmla="*/ 6706920 w 10243893"/>
              <a:gd name="connsiteY4040" fmla="*/ 3272860 h 6867747"/>
              <a:gd name="connsiteX4041" fmla="*/ 6841033 w 10243893"/>
              <a:gd name="connsiteY4041" fmla="*/ 3457400 h 6867747"/>
              <a:gd name="connsiteX4042" fmla="*/ 6841033 w 10243893"/>
              <a:gd name="connsiteY4042" fmla="*/ 3316516 h 6867747"/>
              <a:gd name="connsiteX4043" fmla="*/ 6975144 w 10243893"/>
              <a:gd name="connsiteY4043" fmla="*/ 3272860 h 6867747"/>
              <a:gd name="connsiteX4044" fmla="*/ 6974903 w 10243893"/>
              <a:gd name="connsiteY4044" fmla="*/ 3272860 h 6867747"/>
              <a:gd name="connsiteX4045" fmla="*/ 6841033 w 10243893"/>
              <a:gd name="connsiteY4045" fmla="*/ 3229325 h 6867747"/>
              <a:gd name="connsiteX4046" fmla="*/ 5224677 w 10243893"/>
              <a:gd name="connsiteY4046" fmla="*/ 3088441 h 6867747"/>
              <a:gd name="connsiteX4047" fmla="*/ 5090565 w 10243893"/>
              <a:gd name="connsiteY4047" fmla="*/ 3272739 h 6867747"/>
              <a:gd name="connsiteX4048" fmla="*/ 5224677 w 10243893"/>
              <a:gd name="connsiteY4048" fmla="*/ 3457279 h 6867747"/>
              <a:gd name="connsiteX4049" fmla="*/ 5224677 w 10243893"/>
              <a:gd name="connsiteY4049" fmla="*/ 3316395 h 6867747"/>
              <a:gd name="connsiteX4050" fmla="*/ 5358789 w 10243893"/>
              <a:gd name="connsiteY4050" fmla="*/ 3272739 h 6867747"/>
              <a:gd name="connsiteX4051" fmla="*/ 5358547 w 10243893"/>
              <a:gd name="connsiteY4051" fmla="*/ 3272739 h 6867747"/>
              <a:gd name="connsiteX4052" fmla="*/ 5224677 w 10243893"/>
              <a:gd name="connsiteY4052" fmla="*/ 3229204 h 6867747"/>
              <a:gd name="connsiteX4053" fmla="*/ 3609893 w 10243893"/>
              <a:gd name="connsiteY4053" fmla="*/ 3088441 h 6867747"/>
              <a:gd name="connsiteX4054" fmla="*/ 3475902 w 10243893"/>
              <a:gd name="connsiteY4054" fmla="*/ 3272739 h 6867747"/>
              <a:gd name="connsiteX4055" fmla="*/ 3609893 w 10243893"/>
              <a:gd name="connsiteY4055" fmla="*/ 3457279 h 6867747"/>
              <a:gd name="connsiteX4056" fmla="*/ 3609893 w 10243893"/>
              <a:gd name="connsiteY4056" fmla="*/ 3316395 h 6867747"/>
              <a:gd name="connsiteX4057" fmla="*/ 3744005 w 10243893"/>
              <a:gd name="connsiteY4057" fmla="*/ 3272739 h 6867747"/>
              <a:gd name="connsiteX4058" fmla="*/ 3743763 w 10243893"/>
              <a:gd name="connsiteY4058" fmla="*/ 3272739 h 6867747"/>
              <a:gd name="connsiteX4059" fmla="*/ 3609893 w 10243893"/>
              <a:gd name="connsiteY4059" fmla="*/ 3229204 h 6867747"/>
              <a:gd name="connsiteX4060" fmla="*/ 1994868 w 10243893"/>
              <a:gd name="connsiteY4060" fmla="*/ 3088441 h 6867747"/>
              <a:gd name="connsiteX4061" fmla="*/ 1860756 w 10243893"/>
              <a:gd name="connsiteY4061" fmla="*/ 3272739 h 6867747"/>
              <a:gd name="connsiteX4062" fmla="*/ 1994868 w 10243893"/>
              <a:gd name="connsiteY4062" fmla="*/ 3457279 h 6867747"/>
              <a:gd name="connsiteX4063" fmla="*/ 1994868 w 10243893"/>
              <a:gd name="connsiteY4063" fmla="*/ 3316395 h 6867747"/>
              <a:gd name="connsiteX4064" fmla="*/ 2128980 w 10243893"/>
              <a:gd name="connsiteY4064" fmla="*/ 3272739 h 6867747"/>
              <a:gd name="connsiteX4065" fmla="*/ 2128738 w 10243893"/>
              <a:gd name="connsiteY4065" fmla="*/ 3272739 h 6867747"/>
              <a:gd name="connsiteX4066" fmla="*/ 1994868 w 10243893"/>
              <a:gd name="connsiteY4066" fmla="*/ 3229204 h 6867747"/>
              <a:gd name="connsiteX4067" fmla="*/ 9780245 w 10243893"/>
              <a:gd name="connsiteY4067" fmla="*/ 3088320 h 6867747"/>
              <a:gd name="connsiteX4068" fmla="*/ 9780245 w 10243893"/>
              <a:gd name="connsiteY4068" fmla="*/ 3229204 h 6867747"/>
              <a:gd name="connsiteX4069" fmla="*/ 9646375 w 10243893"/>
              <a:gd name="connsiteY4069" fmla="*/ 3272739 h 6867747"/>
              <a:gd name="connsiteX4070" fmla="*/ 9646133 w 10243893"/>
              <a:gd name="connsiteY4070" fmla="*/ 3272739 h 6867747"/>
              <a:gd name="connsiteX4071" fmla="*/ 9780245 w 10243893"/>
              <a:gd name="connsiteY4071" fmla="*/ 3316274 h 6867747"/>
              <a:gd name="connsiteX4072" fmla="*/ 9780245 w 10243893"/>
              <a:gd name="connsiteY4072" fmla="*/ 3457158 h 6867747"/>
              <a:gd name="connsiteX4073" fmla="*/ 9914357 w 10243893"/>
              <a:gd name="connsiteY4073" fmla="*/ 3272618 h 6867747"/>
              <a:gd name="connsiteX4074" fmla="*/ 8165341 w 10243893"/>
              <a:gd name="connsiteY4074" fmla="*/ 3088320 h 6867747"/>
              <a:gd name="connsiteX4075" fmla="*/ 8165341 w 10243893"/>
              <a:gd name="connsiteY4075" fmla="*/ 3229204 h 6867747"/>
              <a:gd name="connsiteX4076" fmla="*/ 8031471 w 10243893"/>
              <a:gd name="connsiteY4076" fmla="*/ 3272739 h 6867747"/>
              <a:gd name="connsiteX4077" fmla="*/ 8031229 w 10243893"/>
              <a:gd name="connsiteY4077" fmla="*/ 3272739 h 6867747"/>
              <a:gd name="connsiteX4078" fmla="*/ 8165341 w 10243893"/>
              <a:gd name="connsiteY4078" fmla="*/ 3316274 h 6867747"/>
              <a:gd name="connsiteX4079" fmla="*/ 8165341 w 10243893"/>
              <a:gd name="connsiteY4079" fmla="*/ 3457158 h 6867747"/>
              <a:gd name="connsiteX4080" fmla="*/ 8299453 w 10243893"/>
              <a:gd name="connsiteY4080" fmla="*/ 3272618 h 6867747"/>
              <a:gd name="connsiteX4081" fmla="*/ 6550679 w 10243893"/>
              <a:gd name="connsiteY4081" fmla="*/ 3088320 h 6867747"/>
              <a:gd name="connsiteX4082" fmla="*/ 6550679 w 10243893"/>
              <a:gd name="connsiteY4082" fmla="*/ 3229204 h 6867747"/>
              <a:gd name="connsiteX4083" fmla="*/ 6416809 w 10243893"/>
              <a:gd name="connsiteY4083" fmla="*/ 3272739 h 6867747"/>
              <a:gd name="connsiteX4084" fmla="*/ 6416566 w 10243893"/>
              <a:gd name="connsiteY4084" fmla="*/ 3272739 h 6867747"/>
              <a:gd name="connsiteX4085" fmla="*/ 6550679 w 10243893"/>
              <a:gd name="connsiteY4085" fmla="*/ 3316274 h 6867747"/>
              <a:gd name="connsiteX4086" fmla="*/ 6550679 w 10243893"/>
              <a:gd name="connsiteY4086" fmla="*/ 3457158 h 6867747"/>
              <a:gd name="connsiteX4087" fmla="*/ 6684791 w 10243893"/>
              <a:gd name="connsiteY4087" fmla="*/ 3272618 h 6867747"/>
              <a:gd name="connsiteX4088" fmla="*/ 380205 w 10243893"/>
              <a:gd name="connsiteY4088" fmla="*/ 3088320 h 6867747"/>
              <a:gd name="connsiteX4089" fmla="*/ 246093 w 10243893"/>
              <a:gd name="connsiteY4089" fmla="*/ 3272618 h 6867747"/>
              <a:gd name="connsiteX4090" fmla="*/ 380205 w 10243893"/>
              <a:gd name="connsiteY4090" fmla="*/ 3457158 h 6867747"/>
              <a:gd name="connsiteX4091" fmla="*/ 380205 w 10243893"/>
              <a:gd name="connsiteY4091" fmla="*/ 3316274 h 6867747"/>
              <a:gd name="connsiteX4092" fmla="*/ 514317 w 10243893"/>
              <a:gd name="connsiteY4092" fmla="*/ 3272618 h 6867747"/>
              <a:gd name="connsiteX4093" fmla="*/ 514075 w 10243893"/>
              <a:gd name="connsiteY4093" fmla="*/ 3272618 h 6867747"/>
              <a:gd name="connsiteX4094" fmla="*/ 380205 w 10243893"/>
              <a:gd name="connsiteY4094" fmla="*/ 3229084 h 6867747"/>
              <a:gd name="connsiteX4095" fmla="*/ 4934323 w 10243893"/>
              <a:gd name="connsiteY4095" fmla="*/ 3088200 h 6867747"/>
              <a:gd name="connsiteX4096" fmla="*/ 4934323 w 10243893"/>
              <a:gd name="connsiteY4096" fmla="*/ 3229084 h 6867747"/>
              <a:gd name="connsiteX4097" fmla="*/ 4800453 w 10243893"/>
              <a:gd name="connsiteY4097" fmla="*/ 3272618 h 6867747"/>
              <a:gd name="connsiteX4098" fmla="*/ 4800211 w 10243893"/>
              <a:gd name="connsiteY4098" fmla="*/ 3272618 h 6867747"/>
              <a:gd name="connsiteX4099" fmla="*/ 4934323 w 10243893"/>
              <a:gd name="connsiteY4099" fmla="*/ 3316153 h 6867747"/>
              <a:gd name="connsiteX4100" fmla="*/ 4934323 w 10243893"/>
              <a:gd name="connsiteY4100" fmla="*/ 3457037 h 6867747"/>
              <a:gd name="connsiteX4101" fmla="*/ 5068435 w 10243893"/>
              <a:gd name="connsiteY4101" fmla="*/ 3272498 h 6867747"/>
              <a:gd name="connsiteX4102" fmla="*/ 3319418 w 10243893"/>
              <a:gd name="connsiteY4102" fmla="*/ 3088200 h 6867747"/>
              <a:gd name="connsiteX4103" fmla="*/ 3319418 w 10243893"/>
              <a:gd name="connsiteY4103" fmla="*/ 3229084 h 6867747"/>
              <a:gd name="connsiteX4104" fmla="*/ 3185549 w 10243893"/>
              <a:gd name="connsiteY4104" fmla="*/ 3272618 h 6867747"/>
              <a:gd name="connsiteX4105" fmla="*/ 3185307 w 10243893"/>
              <a:gd name="connsiteY4105" fmla="*/ 3272618 h 6867747"/>
              <a:gd name="connsiteX4106" fmla="*/ 3319418 w 10243893"/>
              <a:gd name="connsiteY4106" fmla="*/ 3316153 h 6867747"/>
              <a:gd name="connsiteX4107" fmla="*/ 3319418 w 10243893"/>
              <a:gd name="connsiteY4107" fmla="*/ 3457037 h 6867747"/>
              <a:gd name="connsiteX4108" fmla="*/ 3453530 w 10243893"/>
              <a:gd name="connsiteY4108" fmla="*/ 3272498 h 6867747"/>
              <a:gd name="connsiteX4109" fmla="*/ 1704514 w 10243893"/>
              <a:gd name="connsiteY4109" fmla="*/ 3088200 h 6867747"/>
              <a:gd name="connsiteX4110" fmla="*/ 1704514 w 10243893"/>
              <a:gd name="connsiteY4110" fmla="*/ 3229084 h 6867747"/>
              <a:gd name="connsiteX4111" fmla="*/ 1570644 w 10243893"/>
              <a:gd name="connsiteY4111" fmla="*/ 3272618 h 6867747"/>
              <a:gd name="connsiteX4112" fmla="*/ 1570402 w 10243893"/>
              <a:gd name="connsiteY4112" fmla="*/ 3272618 h 6867747"/>
              <a:gd name="connsiteX4113" fmla="*/ 1704514 w 10243893"/>
              <a:gd name="connsiteY4113" fmla="*/ 3316153 h 6867747"/>
              <a:gd name="connsiteX4114" fmla="*/ 1704514 w 10243893"/>
              <a:gd name="connsiteY4114" fmla="*/ 3457037 h 6867747"/>
              <a:gd name="connsiteX4115" fmla="*/ 1838626 w 10243893"/>
              <a:gd name="connsiteY4115" fmla="*/ 3272498 h 6867747"/>
              <a:gd name="connsiteX4116" fmla="*/ 9117909 w 10243893"/>
              <a:gd name="connsiteY4116" fmla="*/ 3025558 h 6867747"/>
              <a:gd name="connsiteX4117" fmla="*/ 9062403 w 10243893"/>
              <a:gd name="connsiteY4117" fmla="*/ 3101865 h 6867747"/>
              <a:gd name="connsiteX4118" fmla="*/ 8972672 w 10243893"/>
              <a:gd name="connsiteY4118" fmla="*/ 3072721 h 6867747"/>
              <a:gd name="connsiteX4119" fmla="*/ 8972672 w 10243893"/>
              <a:gd name="connsiteY4119" fmla="*/ 3167046 h 6867747"/>
              <a:gd name="connsiteX4120" fmla="*/ 8882942 w 10243893"/>
              <a:gd name="connsiteY4120" fmla="*/ 3196191 h 6867747"/>
              <a:gd name="connsiteX4121" fmla="*/ 8938328 w 10243893"/>
              <a:gd name="connsiteY4121" fmla="*/ 3272498 h 6867747"/>
              <a:gd name="connsiteX4122" fmla="*/ 8882821 w 10243893"/>
              <a:gd name="connsiteY4122" fmla="*/ 3348805 h 6867747"/>
              <a:gd name="connsiteX4123" fmla="*/ 8972551 w 10243893"/>
              <a:gd name="connsiteY4123" fmla="*/ 3377949 h 6867747"/>
              <a:gd name="connsiteX4124" fmla="*/ 8972551 w 10243893"/>
              <a:gd name="connsiteY4124" fmla="*/ 3472274 h 6867747"/>
              <a:gd name="connsiteX4125" fmla="*/ 9062282 w 10243893"/>
              <a:gd name="connsiteY4125" fmla="*/ 3443130 h 6867747"/>
              <a:gd name="connsiteX4126" fmla="*/ 9117788 w 10243893"/>
              <a:gd name="connsiteY4126" fmla="*/ 3519437 h 6867747"/>
              <a:gd name="connsiteX4127" fmla="*/ 9173296 w 10243893"/>
              <a:gd name="connsiteY4127" fmla="*/ 3443130 h 6867747"/>
              <a:gd name="connsiteX4128" fmla="*/ 9263026 w 10243893"/>
              <a:gd name="connsiteY4128" fmla="*/ 3472274 h 6867747"/>
              <a:gd name="connsiteX4129" fmla="*/ 9263026 w 10243893"/>
              <a:gd name="connsiteY4129" fmla="*/ 3377949 h 6867747"/>
              <a:gd name="connsiteX4130" fmla="*/ 9352757 w 10243893"/>
              <a:gd name="connsiteY4130" fmla="*/ 3348805 h 6867747"/>
              <a:gd name="connsiteX4131" fmla="*/ 9352998 w 10243893"/>
              <a:gd name="connsiteY4131" fmla="*/ 3348926 h 6867747"/>
              <a:gd name="connsiteX4132" fmla="*/ 9297491 w 10243893"/>
              <a:gd name="connsiteY4132" fmla="*/ 3272498 h 6867747"/>
              <a:gd name="connsiteX4133" fmla="*/ 9352877 w 10243893"/>
              <a:gd name="connsiteY4133" fmla="*/ 3196191 h 6867747"/>
              <a:gd name="connsiteX4134" fmla="*/ 9263147 w 10243893"/>
              <a:gd name="connsiteY4134" fmla="*/ 3167046 h 6867747"/>
              <a:gd name="connsiteX4135" fmla="*/ 9263147 w 10243893"/>
              <a:gd name="connsiteY4135" fmla="*/ 3072721 h 6867747"/>
              <a:gd name="connsiteX4136" fmla="*/ 9173417 w 10243893"/>
              <a:gd name="connsiteY4136" fmla="*/ 3101865 h 6867747"/>
              <a:gd name="connsiteX4137" fmla="*/ 7502763 w 10243893"/>
              <a:gd name="connsiteY4137" fmla="*/ 3025558 h 6867747"/>
              <a:gd name="connsiteX4138" fmla="*/ 7447257 w 10243893"/>
              <a:gd name="connsiteY4138" fmla="*/ 3101865 h 6867747"/>
              <a:gd name="connsiteX4139" fmla="*/ 7357526 w 10243893"/>
              <a:gd name="connsiteY4139" fmla="*/ 3072721 h 6867747"/>
              <a:gd name="connsiteX4140" fmla="*/ 7357526 w 10243893"/>
              <a:gd name="connsiteY4140" fmla="*/ 3167046 h 6867747"/>
              <a:gd name="connsiteX4141" fmla="*/ 7267796 w 10243893"/>
              <a:gd name="connsiteY4141" fmla="*/ 3196191 h 6867747"/>
              <a:gd name="connsiteX4142" fmla="*/ 7323182 w 10243893"/>
              <a:gd name="connsiteY4142" fmla="*/ 3272498 h 6867747"/>
              <a:gd name="connsiteX4143" fmla="*/ 7267675 w 10243893"/>
              <a:gd name="connsiteY4143" fmla="*/ 3348805 h 6867747"/>
              <a:gd name="connsiteX4144" fmla="*/ 7357405 w 10243893"/>
              <a:gd name="connsiteY4144" fmla="*/ 3377949 h 6867747"/>
              <a:gd name="connsiteX4145" fmla="*/ 7357405 w 10243893"/>
              <a:gd name="connsiteY4145" fmla="*/ 3472274 h 6867747"/>
              <a:gd name="connsiteX4146" fmla="*/ 7447136 w 10243893"/>
              <a:gd name="connsiteY4146" fmla="*/ 3443130 h 6867747"/>
              <a:gd name="connsiteX4147" fmla="*/ 7502642 w 10243893"/>
              <a:gd name="connsiteY4147" fmla="*/ 3519437 h 6867747"/>
              <a:gd name="connsiteX4148" fmla="*/ 7558150 w 10243893"/>
              <a:gd name="connsiteY4148" fmla="*/ 3443130 h 6867747"/>
              <a:gd name="connsiteX4149" fmla="*/ 7647880 w 10243893"/>
              <a:gd name="connsiteY4149" fmla="*/ 3472274 h 6867747"/>
              <a:gd name="connsiteX4150" fmla="*/ 7647880 w 10243893"/>
              <a:gd name="connsiteY4150" fmla="*/ 3377949 h 6867747"/>
              <a:gd name="connsiteX4151" fmla="*/ 7737611 w 10243893"/>
              <a:gd name="connsiteY4151" fmla="*/ 3348805 h 6867747"/>
              <a:gd name="connsiteX4152" fmla="*/ 7737852 w 10243893"/>
              <a:gd name="connsiteY4152" fmla="*/ 3348926 h 6867747"/>
              <a:gd name="connsiteX4153" fmla="*/ 7682345 w 10243893"/>
              <a:gd name="connsiteY4153" fmla="*/ 3272498 h 6867747"/>
              <a:gd name="connsiteX4154" fmla="*/ 7737731 w 10243893"/>
              <a:gd name="connsiteY4154" fmla="*/ 3196191 h 6867747"/>
              <a:gd name="connsiteX4155" fmla="*/ 7648001 w 10243893"/>
              <a:gd name="connsiteY4155" fmla="*/ 3167046 h 6867747"/>
              <a:gd name="connsiteX4156" fmla="*/ 7648001 w 10243893"/>
              <a:gd name="connsiteY4156" fmla="*/ 3072721 h 6867747"/>
              <a:gd name="connsiteX4157" fmla="*/ 7558271 w 10243893"/>
              <a:gd name="connsiteY4157" fmla="*/ 3101865 h 6867747"/>
              <a:gd name="connsiteX4158" fmla="*/ 5888101 w 10243893"/>
              <a:gd name="connsiteY4158" fmla="*/ 3025558 h 6867747"/>
              <a:gd name="connsiteX4159" fmla="*/ 5832594 w 10243893"/>
              <a:gd name="connsiteY4159" fmla="*/ 3101865 h 6867747"/>
              <a:gd name="connsiteX4160" fmla="*/ 5742864 w 10243893"/>
              <a:gd name="connsiteY4160" fmla="*/ 3072721 h 6867747"/>
              <a:gd name="connsiteX4161" fmla="*/ 5742864 w 10243893"/>
              <a:gd name="connsiteY4161" fmla="*/ 3167046 h 6867747"/>
              <a:gd name="connsiteX4162" fmla="*/ 5653133 w 10243893"/>
              <a:gd name="connsiteY4162" fmla="*/ 3196191 h 6867747"/>
              <a:gd name="connsiteX4163" fmla="*/ 5708519 w 10243893"/>
              <a:gd name="connsiteY4163" fmla="*/ 3272498 h 6867747"/>
              <a:gd name="connsiteX4164" fmla="*/ 5653012 w 10243893"/>
              <a:gd name="connsiteY4164" fmla="*/ 3348805 h 6867747"/>
              <a:gd name="connsiteX4165" fmla="*/ 5742743 w 10243893"/>
              <a:gd name="connsiteY4165" fmla="*/ 3377949 h 6867747"/>
              <a:gd name="connsiteX4166" fmla="*/ 5742743 w 10243893"/>
              <a:gd name="connsiteY4166" fmla="*/ 3472274 h 6867747"/>
              <a:gd name="connsiteX4167" fmla="*/ 5832473 w 10243893"/>
              <a:gd name="connsiteY4167" fmla="*/ 3443130 h 6867747"/>
              <a:gd name="connsiteX4168" fmla="*/ 5887980 w 10243893"/>
              <a:gd name="connsiteY4168" fmla="*/ 3519437 h 6867747"/>
              <a:gd name="connsiteX4169" fmla="*/ 5943487 w 10243893"/>
              <a:gd name="connsiteY4169" fmla="*/ 3443130 h 6867747"/>
              <a:gd name="connsiteX4170" fmla="*/ 6033217 w 10243893"/>
              <a:gd name="connsiteY4170" fmla="*/ 3472274 h 6867747"/>
              <a:gd name="connsiteX4171" fmla="*/ 6033217 w 10243893"/>
              <a:gd name="connsiteY4171" fmla="*/ 3377949 h 6867747"/>
              <a:gd name="connsiteX4172" fmla="*/ 6122948 w 10243893"/>
              <a:gd name="connsiteY4172" fmla="*/ 3348805 h 6867747"/>
              <a:gd name="connsiteX4173" fmla="*/ 6123190 w 10243893"/>
              <a:gd name="connsiteY4173" fmla="*/ 3348926 h 6867747"/>
              <a:gd name="connsiteX4174" fmla="*/ 6067683 w 10243893"/>
              <a:gd name="connsiteY4174" fmla="*/ 3272498 h 6867747"/>
              <a:gd name="connsiteX4175" fmla="*/ 6123069 w 10243893"/>
              <a:gd name="connsiteY4175" fmla="*/ 3196191 h 6867747"/>
              <a:gd name="connsiteX4176" fmla="*/ 6033338 w 10243893"/>
              <a:gd name="connsiteY4176" fmla="*/ 3167046 h 6867747"/>
              <a:gd name="connsiteX4177" fmla="*/ 6033338 w 10243893"/>
              <a:gd name="connsiteY4177" fmla="*/ 3072721 h 6867747"/>
              <a:gd name="connsiteX4178" fmla="*/ 5943608 w 10243893"/>
              <a:gd name="connsiteY4178" fmla="*/ 3101865 h 6867747"/>
              <a:gd name="connsiteX4179" fmla="*/ 4273196 w 10243893"/>
              <a:gd name="connsiteY4179" fmla="*/ 3025558 h 6867747"/>
              <a:gd name="connsiteX4180" fmla="*/ 4217689 w 10243893"/>
              <a:gd name="connsiteY4180" fmla="*/ 3101865 h 6867747"/>
              <a:gd name="connsiteX4181" fmla="*/ 4127959 w 10243893"/>
              <a:gd name="connsiteY4181" fmla="*/ 3072721 h 6867747"/>
              <a:gd name="connsiteX4182" fmla="*/ 4127959 w 10243893"/>
              <a:gd name="connsiteY4182" fmla="*/ 3167046 h 6867747"/>
              <a:gd name="connsiteX4183" fmla="*/ 4038229 w 10243893"/>
              <a:gd name="connsiteY4183" fmla="*/ 3196191 h 6867747"/>
              <a:gd name="connsiteX4184" fmla="*/ 4093615 w 10243893"/>
              <a:gd name="connsiteY4184" fmla="*/ 3272498 h 6867747"/>
              <a:gd name="connsiteX4185" fmla="*/ 4038108 w 10243893"/>
              <a:gd name="connsiteY4185" fmla="*/ 3348805 h 6867747"/>
              <a:gd name="connsiteX4186" fmla="*/ 4127838 w 10243893"/>
              <a:gd name="connsiteY4186" fmla="*/ 3377949 h 6867747"/>
              <a:gd name="connsiteX4187" fmla="*/ 4127838 w 10243893"/>
              <a:gd name="connsiteY4187" fmla="*/ 3472274 h 6867747"/>
              <a:gd name="connsiteX4188" fmla="*/ 4217569 w 10243893"/>
              <a:gd name="connsiteY4188" fmla="*/ 3443130 h 6867747"/>
              <a:gd name="connsiteX4189" fmla="*/ 4273076 w 10243893"/>
              <a:gd name="connsiteY4189" fmla="*/ 3519437 h 6867747"/>
              <a:gd name="connsiteX4190" fmla="*/ 4328583 w 10243893"/>
              <a:gd name="connsiteY4190" fmla="*/ 3443130 h 6867747"/>
              <a:gd name="connsiteX4191" fmla="*/ 4418313 w 10243893"/>
              <a:gd name="connsiteY4191" fmla="*/ 3472274 h 6867747"/>
              <a:gd name="connsiteX4192" fmla="*/ 4418313 w 10243893"/>
              <a:gd name="connsiteY4192" fmla="*/ 3377949 h 6867747"/>
              <a:gd name="connsiteX4193" fmla="*/ 4508043 w 10243893"/>
              <a:gd name="connsiteY4193" fmla="*/ 3348805 h 6867747"/>
              <a:gd name="connsiteX4194" fmla="*/ 4508285 w 10243893"/>
              <a:gd name="connsiteY4194" fmla="*/ 3348926 h 6867747"/>
              <a:gd name="connsiteX4195" fmla="*/ 4452778 w 10243893"/>
              <a:gd name="connsiteY4195" fmla="*/ 3272498 h 6867747"/>
              <a:gd name="connsiteX4196" fmla="*/ 4508164 w 10243893"/>
              <a:gd name="connsiteY4196" fmla="*/ 3196191 h 6867747"/>
              <a:gd name="connsiteX4197" fmla="*/ 4418434 w 10243893"/>
              <a:gd name="connsiteY4197" fmla="*/ 3167046 h 6867747"/>
              <a:gd name="connsiteX4198" fmla="*/ 4418434 w 10243893"/>
              <a:gd name="connsiteY4198" fmla="*/ 3072721 h 6867747"/>
              <a:gd name="connsiteX4199" fmla="*/ 4328704 w 10243893"/>
              <a:gd name="connsiteY4199" fmla="*/ 3101865 h 6867747"/>
              <a:gd name="connsiteX4200" fmla="*/ 1042420 w 10243893"/>
              <a:gd name="connsiteY4200" fmla="*/ 3025558 h 6867747"/>
              <a:gd name="connsiteX4201" fmla="*/ 986913 w 10243893"/>
              <a:gd name="connsiteY4201" fmla="*/ 3101865 h 6867747"/>
              <a:gd name="connsiteX4202" fmla="*/ 897183 w 10243893"/>
              <a:gd name="connsiteY4202" fmla="*/ 3072721 h 6867747"/>
              <a:gd name="connsiteX4203" fmla="*/ 897183 w 10243893"/>
              <a:gd name="connsiteY4203" fmla="*/ 3167046 h 6867747"/>
              <a:gd name="connsiteX4204" fmla="*/ 807452 w 10243893"/>
              <a:gd name="connsiteY4204" fmla="*/ 3196191 h 6867747"/>
              <a:gd name="connsiteX4205" fmla="*/ 862838 w 10243893"/>
              <a:gd name="connsiteY4205" fmla="*/ 3272498 h 6867747"/>
              <a:gd name="connsiteX4206" fmla="*/ 807331 w 10243893"/>
              <a:gd name="connsiteY4206" fmla="*/ 3348805 h 6867747"/>
              <a:gd name="connsiteX4207" fmla="*/ 897062 w 10243893"/>
              <a:gd name="connsiteY4207" fmla="*/ 3377949 h 6867747"/>
              <a:gd name="connsiteX4208" fmla="*/ 897062 w 10243893"/>
              <a:gd name="connsiteY4208" fmla="*/ 3472274 h 6867747"/>
              <a:gd name="connsiteX4209" fmla="*/ 986792 w 10243893"/>
              <a:gd name="connsiteY4209" fmla="*/ 3443130 h 6867747"/>
              <a:gd name="connsiteX4210" fmla="*/ 1042299 w 10243893"/>
              <a:gd name="connsiteY4210" fmla="*/ 3519437 h 6867747"/>
              <a:gd name="connsiteX4211" fmla="*/ 1097806 w 10243893"/>
              <a:gd name="connsiteY4211" fmla="*/ 3443130 h 6867747"/>
              <a:gd name="connsiteX4212" fmla="*/ 1187536 w 10243893"/>
              <a:gd name="connsiteY4212" fmla="*/ 3472274 h 6867747"/>
              <a:gd name="connsiteX4213" fmla="*/ 1187536 w 10243893"/>
              <a:gd name="connsiteY4213" fmla="*/ 3377949 h 6867747"/>
              <a:gd name="connsiteX4214" fmla="*/ 1277267 w 10243893"/>
              <a:gd name="connsiteY4214" fmla="*/ 3348805 h 6867747"/>
              <a:gd name="connsiteX4215" fmla="*/ 1277509 w 10243893"/>
              <a:gd name="connsiteY4215" fmla="*/ 3348926 h 6867747"/>
              <a:gd name="connsiteX4216" fmla="*/ 1222002 w 10243893"/>
              <a:gd name="connsiteY4216" fmla="*/ 3272498 h 6867747"/>
              <a:gd name="connsiteX4217" fmla="*/ 1277388 w 10243893"/>
              <a:gd name="connsiteY4217" fmla="*/ 3196191 h 6867747"/>
              <a:gd name="connsiteX4218" fmla="*/ 1187657 w 10243893"/>
              <a:gd name="connsiteY4218" fmla="*/ 3167046 h 6867747"/>
              <a:gd name="connsiteX4219" fmla="*/ 1187657 w 10243893"/>
              <a:gd name="connsiteY4219" fmla="*/ 3072721 h 6867747"/>
              <a:gd name="connsiteX4220" fmla="*/ 1097927 w 10243893"/>
              <a:gd name="connsiteY4220" fmla="*/ 3101865 h 6867747"/>
              <a:gd name="connsiteX4221" fmla="*/ 2657929 w 10243893"/>
              <a:gd name="connsiteY4221" fmla="*/ 3025316 h 6867747"/>
              <a:gd name="connsiteX4222" fmla="*/ 2602422 w 10243893"/>
              <a:gd name="connsiteY4222" fmla="*/ 3101623 h 6867747"/>
              <a:gd name="connsiteX4223" fmla="*/ 2512692 w 10243893"/>
              <a:gd name="connsiteY4223" fmla="*/ 3072479 h 6867747"/>
              <a:gd name="connsiteX4224" fmla="*/ 2512692 w 10243893"/>
              <a:gd name="connsiteY4224" fmla="*/ 3166804 h 6867747"/>
              <a:gd name="connsiteX4225" fmla="*/ 2422961 w 10243893"/>
              <a:gd name="connsiteY4225" fmla="*/ 3195948 h 6867747"/>
              <a:gd name="connsiteX4226" fmla="*/ 2478348 w 10243893"/>
              <a:gd name="connsiteY4226" fmla="*/ 3272255 h 6867747"/>
              <a:gd name="connsiteX4227" fmla="*/ 2422841 w 10243893"/>
              <a:gd name="connsiteY4227" fmla="*/ 3348563 h 6867747"/>
              <a:gd name="connsiteX4228" fmla="*/ 2512571 w 10243893"/>
              <a:gd name="connsiteY4228" fmla="*/ 3377707 h 6867747"/>
              <a:gd name="connsiteX4229" fmla="*/ 2512571 w 10243893"/>
              <a:gd name="connsiteY4229" fmla="*/ 3472033 h 6867747"/>
              <a:gd name="connsiteX4230" fmla="*/ 2602301 w 10243893"/>
              <a:gd name="connsiteY4230" fmla="*/ 3442888 h 6867747"/>
              <a:gd name="connsiteX4231" fmla="*/ 2657808 w 10243893"/>
              <a:gd name="connsiteY4231" fmla="*/ 3519195 h 6867747"/>
              <a:gd name="connsiteX4232" fmla="*/ 2713315 w 10243893"/>
              <a:gd name="connsiteY4232" fmla="*/ 3442888 h 6867747"/>
              <a:gd name="connsiteX4233" fmla="*/ 2803046 w 10243893"/>
              <a:gd name="connsiteY4233" fmla="*/ 3472033 h 6867747"/>
              <a:gd name="connsiteX4234" fmla="*/ 2803046 w 10243893"/>
              <a:gd name="connsiteY4234" fmla="*/ 3377707 h 6867747"/>
              <a:gd name="connsiteX4235" fmla="*/ 2892776 w 10243893"/>
              <a:gd name="connsiteY4235" fmla="*/ 3348563 h 6867747"/>
              <a:gd name="connsiteX4236" fmla="*/ 2893018 w 10243893"/>
              <a:gd name="connsiteY4236" fmla="*/ 3348684 h 6867747"/>
              <a:gd name="connsiteX4237" fmla="*/ 2837511 w 10243893"/>
              <a:gd name="connsiteY4237" fmla="*/ 3272255 h 6867747"/>
              <a:gd name="connsiteX4238" fmla="*/ 2892897 w 10243893"/>
              <a:gd name="connsiteY4238" fmla="*/ 3195948 h 6867747"/>
              <a:gd name="connsiteX4239" fmla="*/ 2803167 w 10243893"/>
              <a:gd name="connsiteY4239" fmla="*/ 3166804 h 6867747"/>
              <a:gd name="connsiteX4240" fmla="*/ 2803167 w 10243893"/>
              <a:gd name="connsiteY4240" fmla="*/ 3072479 h 6867747"/>
              <a:gd name="connsiteX4241" fmla="*/ 2713436 w 10243893"/>
              <a:gd name="connsiteY4241" fmla="*/ 3101623 h 6867747"/>
              <a:gd name="connsiteX4242" fmla="*/ 1422504 w 10243893"/>
              <a:gd name="connsiteY4242" fmla="*/ 2996534 h 6867747"/>
              <a:gd name="connsiteX4243" fmla="*/ 1422383 w 10243893"/>
              <a:gd name="connsiteY4243" fmla="*/ 2996655 h 6867747"/>
              <a:gd name="connsiteX4244" fmla="*/ 1205555 w 10243893"/>
              <a:gd name="connsiteY4244" fmla="*/ 3067158 h 6867747"/>
              <a:gd name="connsiteX4245" fmla="*/ 1205555 w 10243893"/>
              <a:gd name="connsiteY4245" fmla="*/ 3154228 h 6867747"/>
              <a:gd name="connsiteX4246" fmla="*/ 1288392 w 10243893"/>
              <a:gd name="connsiteY4246" fmla="*/ 3181074 h 6867747"/>
              <a:gd name="connsiteX4247" fmla="*/ 8737100 w 10243893"/>
              <a:gd name="connsiteY4247" fmla="*/ 2996292 h 6867747"/>
              <a:gd name="connsiteX4248" fmla="*/ 8871212 w 10243893"/>
              <a:gd name="connsiteY4248" fmla="*/ 3180832 h 6867747"/>
              <a:gd name="connsiteX4249" fmla="*/ 8954049 w 10243893"/>
              <a:gd name="connsiteY4249" fmla="*/ 3153986 h 6867747"/>
              <a:gd name="connsiteX4250" fmla="*/ 8954049 w 10243893"/>
              <a:gd name="connsiteY4250" fmla="*/ 3066916 h 6867747"/>
              <a:gd name="connsiteX4251" fmla="*/ 8954049 w 10243893"/>
              <a:gd name="connsiteY4251" fmla="*/ 3066795 h 6867747"/>
              <a:gd name="connsiteX4252" fmla="*/ 7122196 w 10243893"/>
              <a:gd name="connsiteY4252" fmla="*/ 2996292 h 6867747"/>
              <a:gd name="connsiteX4253" fmla="*/ 7256307 w 10243893"/>
              <a:gd name="connsiteY4253" fmla="*/ 3180832 h 6867747"/>
              <a:gd name="connsiteX4254" fmla="*/ 7339145 w 10243893"/>
              <a:gd name="connsiteY4254" fmla="*/ 3153986 h 6867747"/>
              <a:gd name="connsiteX4255" fmla="*/ 7339145 w 10243893"/>
              <a:gd name="connsiteY4255" fmla="*/ 3066916 h 6867747"/>
              <a:gd name="connsiteX4256" fmla="*/ 7339145 w 10243893"/>
              <a:gd name="connsiteY4256" fmla="*/ 3066795 h 6867747"/>
              <a:gd name="connsiteX4257" fmla="*/ 5507291 w 10243893"/>
              <a:gd name="connsiteY4257" fmla="*/ 2996292 h 6867747"/>
              <a:gd name="connsiteX4258" fmla="*/ 5641403 w 10243893"/>
              <a:gd name="connsiteY4258" fmla="*/ 3180832 h 6867747"/>
              <a:gd name="connsiteX4259" fmla="*/ 5724240 w 10243893"/>
              <a:gd name="connsiteY4259" fmla="*/ 3153986 h 6867747"/>
              <a:gd name="connsiteX4260" fmla="*/ 5724240 w 10243893"/>
              <a:gd name="connsiteY4260" fmla="*/ 3066916 h 6867747"/>
              <a:gd name="connsiteX4261" fmla="*/ 5724240 w 10243893"/>
              <a:gd name="connsiteY4261" fmla="*/ 3066795 h 6867747"/>
              <a:gd name="connsiteX4262" fmla="*/ 3892387 w 10243893"/>
              <a:gd name="connsiteY4262" fmla="*/ 2996292 h 6867747"/>
              <a:gd name="connsiteX4263" fmla="*/ 4026498 w 10243893"/>
              <a:gd name="connsiteY4263" fmla="*/ 3180832 h 6867747"/>
              <a:gd name="connsiteX4264" fmla="*/ 4109336 w 10243893"/>
              <a:gd name="connsiteY4264" fmla="*/ 3153986 h 6867747"/>
              <a:gd name="connsiteX4265" fmla="*/ 4109336 w 10243893"/>
              <a:gd name="connsiteY4265" fmla="*/ 3066916 h 6867747"/>
              <a:gd name="connsiteX4266" fmla="*/ 4109336 w 10243893"/>
              <a:gd name="connsiteY4266" fmla="*/ 3066795 h 6867747"/>
              <a:gd name="connsiteX4267" fmla="*/ 9497873 w 10243893"/>
              <a:gd name="connsiteY4267" fmla="*/ 2996172 h 6867747"/>
              <a:gd name="connsiteX4268" fmla="*/ 9497752 w 10243893"/>
              <a:gd name="connsiteY4268" fmla="*/ 2996292 h 6867747"/>
              <a:gd name="connsiteX4269" fmla="*/ 9280924 w 10243893"/>
              <a:gd name="connsiteY4269" fmla="*/ 3066795 h 6867747"/>
              <a:gd name="connsiteX4270" fmla="*/ 9280924 w 10243893"/>
              <a:gd name="connsiteY4270" fmla="*/ 3153865 h 6867747"/>
              <a:gd name="connsiteX4271" fmla="*/ 9363761 w 10243893"/>
              <a:gd name="connsiteY4271" fmla="*/ 3180711 h 6867747"/>
              <a:gd name="connsiteX4272" fmla="*/ 7882847 w 10243893"/>
              <a:gd name="connsiteY4272" fmla="*/ 2996172 h 6867747"/>
              <a:gd name="connsiteX4273" fmla="*/ 7882727 w 10243893"/>
              <a:gd name="connsiteY4273" fmla="*/ 2996292 h 6867747"/>
              <a:gd name="connsiteX4274" fmla="*/ 7665898 w 10243893"/>
              <a:gd name="connsiteY4274" fmla="*/ 3066795 h 6867747"/>
              <a:gd name="connsiteX4275" fmla="*/ 7665898 w 10243893"/>
              <a:gd name="connsiteY4275" fmla="*/ 3153865 h 6867747"/>
              <a:gd name="connsiteX4276" fmla="*/ 7748736 w 10243893"/>
              <a:gd name="connsiteY4276" fmla="*/ 3180711 h 6867747"/>
              <a:gd name="connsiteX4277" fmla="*/ 6268185 w 10243893"/>
              <a:gd name="connsiteY4277" fmla="*/ 2996172 h 6867747"/>
              <a:gd name="connsiteX4278" fmla="*/ 6268064 w 10243893"/>
              <a:gd name="connsiteY4278" fmla="*/ 2996292 h 6867747"/>
              <a:gd name="connsiteX4279" fmla="*/ 6051236 w 10243893"/>
              <a:gd name="connsiteY4279" fmla="*/ 3066795 h 6867747"/>
              <a:gd name="connsiteX4280" fmla="*/ 6051236 w 10243893"/>
              <a:gd name="connsiteY4280" fmla="*/ 3153865 h 6867747"/>
              <a:gd name="connsiteX4281" fmla="*/ 6134073 w 10243893"/>
              <a:gd name="connsiteY4281" fmla="*/ 3180711 h 6867747"/>
              <a:gd name="connsiteX4282" fmla="*/ 4653160 w 10243893"/>
              <a:gd name="connsiteY4282" fmla="*/ 2996172 h 6867747"/>
              <a:gd name="connsiteX4283" fmla="*/ 4653039 w 10243893"/>
              <a:gd name="connsiteY4283" fmla="*/ 2996292 h 6867747"/>
              <a:gd name="connsiteX4284" fmla="*/ 4436211 w 10243893"/>
              <a:gd name="connsiteY4284" fmla="*/ 3066795 h 6867747"/>
              <a:gd name="connsiteX4285" fmla="*/ 4436211 w 10243893"/>
              <a:gd name="connsiteY4285" fmla="*/ 3153865 h 6867747"/>
              <a:gd name="connsiteX4286" fmla="*/ 4519048 w 10243893"/>
              <a:gd name="connsiteY4286" fmla="*/ 3180711 h 6867747"/>
              <a:gd name="connsiteX4287" fmla="*/ 2277361 w 10243893"/>
              <a:gd name="connsiteY4287" fmla="*/ 2996051 h 6867747"/>
              <a:gd name="connsiteX4288" fmla="*/ 2411473 w 10243893"/>
              <a:gd name="connsiteY4288" fmla="*/ 3180590 h 6867747"/>
              <a:gd name="connsiteX4289" fmla="*/ 2494310 w 10243893"/>
              <a:gd name="connsiteY4289" fmla="*/ 3153744 h 6867747"/>
              <a:gd name="connsiteX4290" fmla="*/ 2494310 w 10243893"/>
              <a:gd name="connsiteY4290" fmla="*/ 3066674 h 6867747"/>
              <a:gd name="connsiteX4291" fmla="*/ 2494310 w 10243893"/>
              <a:gd name="connsiteY4291" fmla="*/ 3066553 h 6867747"/>
              <a:gd name="connsiteX4292" fmla="*/ 662457 w 10243893"/>
              <a:gd name="connsiteY4292" fmla="*/ 2996051 h 6867747"/>
              <a:gd name="connsiteX4293" fmla="*/ 796569 w 10243893"/>
              <a:gd name="connsiteY4293" fmla="*/ 3180590 h 6867747"/>
              <a:gd name="connsiteX4294" fmla="*/ 879406 w 10243893"/>
              <a:gd name="connsiteY4294" fmla="*/ 3153744 h 6867747"/>
              <a:gd name="connsiteX4295" fmla="*/ 879406 w 10243893"/>
              <a:gd name="connsiteY4295" fmla="*/ 3066674 h 6867747"/>
              <a:gd name="connsiteX4296" fmla="*/ 879406 w 10243893"/>
              <a:gd name="connsiteY4296" fmla="*/ 3066553 h 6867747"/>
              <a:gd name="connsiteX4297" fmla="*/ 3038013 w 10243893"/>
              <a:gd name="connsiteY4297" fmla="*/ 2995930 h 6867747"/>
              <a:gd name="connsiteX4298" fmla="*/ 3037893 w 10243893"/>
              <a:gd name="connsiteY4298" fmla="*/ 2996051 h 6867747"/>
              <a:gd name="connsiteX4299" fmla="*/ 2821064 w 10243893"/>
              <a:gd name="connsiteY4299" fmla="*/ 3066553 h 6867747"/>
              <a:gd name="connsiteX4300" fmla="*/ 2821064 w 10243893"/>
              <a:gd name="connsiteY4300" fmla="*/ 3153623 h 6867747"/>
              <a:gd name="connsiteX4301" fmla="*/ 2903902 w 10243893"/>
              <a:gd name="connsiteY4301" fmla="*/ 3180469 h 6867747"/>
              <a:gd name="connsiteX4302" fmla="*/ 8562597 w 10243893"/>
              <a:gd name="connsiteY4302" fmla="*/ 2939939 h 6867747"/>
              <a:gd name="connsiteX4303" fmla="*/ 8472867 w 10243893"/>
              <a:gd name="connsiteY4303" fmla="*/ 3063409 h 6867747"/>
              <a:gd name="connsiteX4304" fmla="*/ 8472867 w 10243893"/>
              <a:gd name="connsiteY4304" fmla="*/ 3063651 h 6867747"/>
              <a:gd name="connsiteX4305" fmla="*/ 8472867 w 10243893"/>
              <a:gd name="connsiteY4305" fmla="*/ 3216265 h 6867747"/>
              <a:gd name="connsiteX4306" fmla="*/ 8618105 w 10243893"/>
              <a:gd name="connsiteY4306" fmla="*/ 3263428 h 6867747"/>
              <a:gd name="connsiteX4307" fmla="*/ 8852951 w 10243893"/>
              <a:gd name="connsiteY4307" fmla="*/ 3187121 h 6867747"/>
              <a:gd name="connsiteX4308" fmla="*/ 8707835 w 10243893"/>
              <a:gd name="connsiteY4308" fmla="*/ 2987223 h 6867747"/>
              <a:gd name="connsiteX4309" fmla="*/ 8562597 w 10243893"/>
              <a:gd name="connsiteY4309" fmla="*/ 2940060 h 6867747"/>
              <a:gd name="connsiteX4310" fmla="*/ 6947693 w 10243893"/>
              <a:gd name="connsiteY4310" fmla="*/ 2939939 h 6867747"/>
              <a:gd name="connsiteX4311" fmla="*/ 6857962 w 10243893"/>
              <a:gd name="connsiteY4311" fmla="*/ 3063409 h 6867747"/>
              <a:gd name="connsiteX4312" fmla="*/ 6857962 w 10243893"/>
              <a:gd name="connsiteY4312" fmla="*/ 3063651 h 6867747"/>
              <a:gd name="connsiteX4313" fmla="*/ 6857962 w 10243893"/>
              <a:gd name="connsiteY4313" fmla="*/ 3216265 h 6867747"/>
              <a:gd name="connsiteX4314" fmla="*/ 7003200 w 10243893"/>
              <a:gd name="connsiteY4314" fmla="*/ 3263428 h 6867747"/>
              <a:gd name="connsiteX4315" fmla="*/ 7238047 w 10243893"/>
              <a:gd name="connsiteY4315" fmla="*/ 3187121 h 6867747"/>
              <a:gd name="connsiteX4316" fmla="*/ 7092931 w 10243893"/>
              <a:gd name="connsiteY4316" fmla="*/ 2987223 h 6867747"/>
              <a:gd name="connsiteX4317" fmla="*/ 6947693 w 10243893"/>
              <a:gd name="connsiteY4317" fmla="*/ 2940060 h 6867747"/>
              <a:gd name="connsiteX4318" fmla="*/ 5332668 w 10243893"/>
              <a:gd name="connsiteY4318" fmla="*/ 2939939 h 6867747"/>
              <a:gd name="connsiteX4319" fmla="*/ 5242937 w 10243893"/>
              <a:gd name="connsiteY4319" fmla="*/ 3063409 h 6867747"/>
              <a:gd name="connsiteX4320" fmla="*/ 5242937 w 10243893"/>
              <a:gd name="connsiteY4320" fmla="*/ 3063651 h 6867747"/>
              <a:gd name="connsiteX4321" fmla="*/ 5242937 w 10243893"/>
              <a:gd name="connsiteY4321" fmla="*/ 3216265 h 6867747"/>
              <a:gd name="connsiteX4322" fmla="*/ 5388175 w 10243893"/>
              <a:gd name="connsiteY4322" fmla="*/ 3263428 h 6867747"/>
              <a:gd name="connsiteX4323" fmla="*/ 5623142 w 10243893"/>
              <a:gd name="connsiteY4323" fmla="*/ 3187121 h 6867747"/>
              <a:gd name="connsiteX4324" fmla="*/ 5478026 w 10243893"/>
              <a:gd name="connsiteY4324" fmla="*/ 2987223 h 6867747"/>
              <a:gd name="connsiteX4325" fmla="*/ 5332789 w 10243893"/>
              <a:gd name="connsiteY4325" fmla="*/ 2940060 h 6867747"/>
              <a:gd name="connsiteX4326" fmla="*/ 3717884 w 10243893"/>
              <a:gd name="connsiteY4326" fmla="*/ 2939939 h 6867747"/>
              <a:gd name="connsiteX4327" fmla="*/ 3628154 w 10243893"/>
              <a:gd name="connsiteY4327" fmla="*/ 3063409 h 6867747"/>
              <a:gd name="connsiteX4328" fmla="*/ 3628154 w 10243893"/>
              <a:gd name="connsiteY4328" fmla="*/ 3063651 h 6867747"/>
              <a:gd name="connsiteX4329" fmla="*/ 3628154 w 10243893"/>
              <a:gd name="connsiteY4329" fmla="*/ 3216265 h 6867747"/>
              <a:gd name="connsiteX4330" fmla="*/ 3773391 w 10243893"/>
              <a:gd name="connsiteY4330" fmla="*/ 3263428 h 6867747"/>
              <a:gd name="connsiteX4331" fmla="*/ 4008238 w 10243893"/>
              <a:gd name="connsiteY4331" fmla="*/ 3187121 h 6867747"/>
              <a:gd name="connsiteX4332" fmla="*/ 3863122 w 10243893"/>
              <a:gd name="connsiteY4332" fmla="*/ 2987223 h 6867747"/>
              <a:gd name="connsiteX4333" fmla="*/ 3717884 w 10243893"/>
              <a:gd name="connsiteY4333" fmla="*/ 2940060 h 6867747"/>
              <a:gd name="connsiteX4334" fmla="*/ 3212153 w 10243893"/>
              <a:gd name="connsiteY4334" fmla="*/ 2939697 h 6867747"/>
              <a:gd name="connsiteX4335" fmla="*/ 3066916 w 10243893"/>
              <a:gd name="connsiteY4335" fmla="*/ 2986860 h 6867747"/>
              <a:gd name="connsiteX4336" fmla="*/ 3066916 w 10243893"/>
              <a:gd name="connsiteY4336" fmla="*/ 2986739 h 6867747"/>
              <a:gd name="connsiteX4337" fmla="*/ 2921678 w 10243893"/>
              <a:gd name="connsiteY4337" fmla="*/ 3186637 h 6867747"/>
              <a:gd name="connsiteX4338" fmla="*/ 3156646 w 10243893"/>
              <a:gd name="connsiteY4338" fmla="*/ 3262944 h 6867747"/>
              <a:gd name="connsiteX4339" fmla="*/ 3301884 w 10243893"/>
              <a:gd name="connsiteY4339" fmla="*/ 3215781 h 6867747"/>
              <a:gd name="connsiteX4340" fmla="*/ 3301884 w 10243893"/>
              <a:gd name="connsiteY4340" fmla="*/ 3063167 h 6867747"/>
              <a:gd name="connsiteX4341" fmla="*/ 2102859 w 10243893"/>
              <a:gd name="connsiteY4341" fmla="*/ 2939697 h 6867747"/>
              <a:gd name="connsiteX4342" fmla="*/ 2013128 w 10243893"/>
              <a:gd name="connsiteY4342" fmla="*/ 3063167 h 6867747"/>
              <a:gd name="connsiteX4343" fmla="*/ 2013128 w 10243893"/>
              <a:gd name="connsiteY4343" fmla="*/ 3063409 h 6867747"/>
              <a:gd name="connsiteX4344" fmla="*/ 2013128 w 10243893"/>
              <a:gd name="connsiteY4344" fmla="*/ 3216023 h 6867747"/>
              <a:gd name="connsiteX4345" fmla="*/ 2158366 w 10243893"/>
              <a:gd name="connsiteY4345" fmla="*/ 3263186 h 6867747"/>
              <a:gd name="connsiteX4346" fmla="*/ 2393212 w 10243893"/>
              <a:gd name="connsiteY4346" fmla="*/ 3186879 h 6867747"/>
              <a:gd name="connsiteX4347" fmla="*/ 2248096 w 10243893"/>
              <a:gd name="connsiteY4347" fmla="*/ 2986981 h 6867747"/>
              <a:gd name="connsiteX4348" fmla="*/ 2102859 w 10243893"/>
              <a:gd name="connsiteY4348" fmla="*/ 2939818 h 6867747"/>
              <a:gd name="connsiteX4349" fmla="*/ 1597249 w 10243893"/>
              <a:gd name="connsiteY4349" fmla="*/ 2939697 h 6867747"/>
              <a:gd name="connsiteX4350" fmla="*/ 1452011 w 10243893"/>
              <a:gd name="connsiteY4350" fmla="*/ 2986860 h 6867747"/>
              <a:gd name="connsiteX4351" fmla="*/ 1452011 w 10243893"/>
              <a:gd name="connsiteY4351" fmla="*/ 2986739 h 6867747"/>
              <a:gd name="connsiteX4352" fmla="*/ 1306774 w 10243893"/>
              <a:gd name="connsiteY4352" fmla="*/ 3186637 h 6867747"/>
              <a:gd name="connsiteX4353" fmla="*/ 1541742 w 10243893"/>
              <a:gd name="connsiteY4353" fmla="*/ 3262944 h 6867747"/>
              <a:gd name="connsiteX4354" fmla="*/ 1686979 w 10243893"/>
              <a:gd name="connsiteY4354" fmla="*/ 3215781 h 6867747"/>
              <a:gd name="connsiteX4355" fmla="*/ 1686979 w 10243893"/>
              <a:gd name="connsiteY4355" fmla="*/ 3063167 h 6867747"/>
              <a:gd name="connsiteX4356" fmla="*/ 487833 w 10243893"/>
              <a:gd name="connsiteY4356" fmla="*/ 2939697 h 6867747"/>
              <a:gd name="connsiteX4357" fmla="*/ 398103 w 10243893"/>
              <a:gd name="connsiteY4357" fmla="*/ 3063167 h 6867747"/>
              <a:gd name="connsiteX4358" fmla="*/ 398103 w 10243893"/>
              <a:gd name="connsiteY4358" fmla="*/ 3063409 h 6867747"/>
              <a:gd name="connsiteX4359" fmla="*/ 398103 w 10243893"/>
              <a:gd name="connsiteY4359" fmla="*/ 3216023 h 6867747"/>
              <a:gd name="connsiteX4360" fmla="*/ 543340 w 10243893"/>
              <a:gd name="connsiteY4360" fmla="*/ 3263186 h 6867747"/>
              <a:gd name="connsiteX4361" fmla="*/ 778308 w 10243893"/>
              <a:gd name="connsiteY4361" fmla="*/ 3186879 h 6867747"/>
              <a:gd name="connsiteX4362" fmla="*/ 633192 w 10243893"/>
              <a:gd name="connsiteY4362" fmla="*/ 2986981 h 6867747"/>
              <a:gd name="connsiteX4363" fmla="*/ 487954 w 10243893"/>
              <a:gd name="connsiteY4363" fmla="*/ 2939818 h 6867747"/>
              <a:gd name="connsiteX4364" fmla="*/ 9672497 w 10243893"/>
              <a:gd name="connsiteY4364" fmla="*/ 2939576 h 6867747"/>
              <a:gd name="connsiteX4365" fmla="*/ 9527259 w 10243893"/>
              <a:gd name="connsiteY4365" fmla="*/ 2986739 h 6867747"/>
              <a:gd name="connsiteX4366" fmla="*/ 9527259 w 10243893"/>
              <a:gd name="connsiteY4366" fmla="*/ 2986618 h 6867747"/>
              <a:gd name="connsiteX4367" fmla="*/ 9382022 w 10243893"/>
              <a:gd name="connsiteY4367" fmla="*/ 3186516 h 6867747"/>
              <a:gd name="connsiteX4368" fmla="*/ 9616989 w 10243893"/>
              <a:gd name="connsiteY4368" fmla="*/ 3262823 h 6867747"/>
              <a:gd name="connsiteX4369" fmla="*/ 9762227 w 10243893"/>
              <a:gd name="connsiteY4369" fmla="*/ 3215660 h 6867747"/>
              <a:gd name="connsiteX4370" fmla="*/ 9762227 w 10243893"/>
              <a:gd name="connsiteY4370" fmla="*/ 3063046 h 6867747"/>
              <a:gd name="connsiteX4371" fmla="*/ 8057592 w 10243893"/>
              <a:gd name="connsiteY4371" fmla="*/ 2939576 h 6867747"/>
              <a:gd name="connsiteX4372" fmla="*/ 7912354 w 10243893"/>
              <a:gd name="connsiteY4372" fmla="*/ 2986739 h 6867747"/>
              <a:gd name="connsiteX4373" fmla="*/ 7912354 w 10243893"/>
              <a:gd name="connsiteY4373" fmla="*/ 2986618 h 6867747"/>
              <a:gd name="connsiteX4374" fmla="*/ 7767118 w 10243893"/>
              <a:gd name="connsiteY4374" fmla="*/ 3186516 h 6867747"/>
              <a:gd name="connsiteX4375" fmla="*/ 8002085 w 10243893"/>
              <a:gd name="connsiteY4375" fmla="*/ 3262823 h 6867747"/>
              <a:gd name="connsiteX4376" fmla="*/ 8147322 w 10243893"/>
              <a:gd name="connsiteY4376" fmla="*/ 3215660 h 6867747"/>
              <a:gd name="connsiteX4377" fmla="*/ 8147322 w 10243893"/>
              <a:gd name="connsiteY4377" fmla="*/ 3063046 h 6867747"/>
              <a:gd name="connsiteX4378" fmla="*/ 6442930 w 10243893"/>
              <a:gd name="connsiteY4378" fmla="*/ 2939576 h 6867747"/>
              <a:gd name="connsiteX4379" fmla="*/ 6297692 w 10243893"/>
              <a:gd name="connsiteY4379" fmla="*/ 2986739 h 6867747"/>
              <a:gd name="connsiteX4380" fmla="*/ 6297692 w 10243893"/>
              <a:gd name="connsiteY4380" fmla="*/ 2986618 h 6867747"/>
              <a:gd name="connsiteX4381" fmla="*/ 6152455 w 10243893"/>
              <a:gd name="connsiteY4381" fmla="*/ 3186516 h 6867747"/>
              <a:gd name="connsiteX4382" fmla="*/ 6387423 w 10243893"/>
              <a:gd name="connsiteY4382" fmla="*/ 3262823 h 6867747"/>
              <a:gd name="connsiteX4383" fmla="*/ 6532660 w 10243893"/>
              <a:gd name="connsiteY4383" fmla="*/ 3215660 h 6867747"/>
              <a:gd name="connsiteX4384" fmla="*/ 6532660 w 10243893"/>
              <a:gd name="connsiteY4384" fmla="*/ 3063046 h 6867747"/>
              <a:gd name="connsiteX4385" fmla="*/ 4827783 w 10243893"/>
              <a:gd name="connsiteY4385" fmla="*/ 2939576 h 6867747"/>
              <a:gd name="connsiteX4386" fmla="*/ 4682546 w 10243893"/>
              <a:gd name="connsiteY4386" fmla="*/ 2986739 h 6867747"/>
              <a:gd name="connsiteX4387" fmla="*/ 4682546 w 10243893"/>
              <a:gd name="connsiteY4387" fmla="*/ 2986618 h 6867747"/>
              <a:gd name="connsiteX4388" fmla="*/ 4537309 w 10243893"/>
              <a:gd name="connsiteY4388" fmla="*/ 3186516 h 6867747"/>
              <a:gd name="connsiteX4389" fmla="*/ 4772276 w 10243893"/>
              <a:gd name="connsiteY4389" fmla="*/ 3262823 h 6867747"/>
              <a:gd name="connsiteX4390" fmla="*/ 4917514 w 10243893"/>
              <a:gd name="connsiteY4390" fmla="*/ 3215660 h 6867747"/>
              <a:gd name="connsiteX4391" fmla="*/ 4917514 w 10243893"/>
              <a:gd name="connsiteY4391" fmla="*/ 3063046 h 6867747"/>
              <a:gd name="connsiteX4392" fmla="*/ 9925966 w 10243893"/>
              <a:gd name="connsiteY4392" fmla="*/ 2858069 h 6867747"/>
              <a:gd name="connsiteX4393" fmla="*/ 9925966 w 10243893"/>
              <a:gd name="connsiteY4393" fmla="*/ 2858190 h 6867747"/>
              <a:gd name="connsiteX4394" fmla="*/ 9780729 w 10243893"/>
              <a:gd name="connsiteY4394" fmla="*/ 2905353 h 6867747"/>
              <a:gd name="connsiteX4395" fmla="*/ 9780729 w 10243893"/>
              <a:gd name="connsiteY4395" fmla="*/ 3057967 h 6867747"/>
              <a:gd name="connsiteX4396" fmla="*/ 9925966 w 10243893"/>
              <a:gd name="connsiteY4396" fmla="*/ 3257623 h 6867747"/>
              <a:gd name="connsiteX4397" fmla="*/ 10071204 w 10243893"/>
              <a:gd name="connsiteY4397" fmla="*/ 3057967 h 6867747"/>
              <a:gd name="connsiteX4398" fmla="*/ 10071204 w 10243893"/>
              <a:gd name="connsiteY4398" fmla="*/ 3057846 h 6867747"/>
              <a:gd name="connsiteX4399" fmla="*/ 10071204 w 10243893"/>
              <a:gd name="connsiteY4399" fmla="*/ 2905353 h 6867747"/>
              <a:gd name="connsiteX4400" fmla="*/ 8310578 w 10243893"/>
              <a:gd name="connsiteY4400" fmla="*/ 2858069 h 6867747"/>
              <a:gd name="connsiteX4401" fmla="*/ 8310578 w 10243893"/>
              <a:gd name="connsiteY4401" fmla="*/ 2858190 h 6867747"/>
              <a:gd name="connsiteX4402" fmla="*/ 8165341 w 10243893"/>
              <a:gd name="connsiteY4402" fmla="*/ 2905353 h 6867747"/>
              <a:gd name="connsiteX4403" fmla="*/ 8165341 w 10243893"/>
              <a:gd name="connsiteY4403" fmla="*/ 3057967 h 6867747"/>
              <a:gd name="connsiteX4404" fmla="*/ 8310578 w 10243893"/>
              <a:gd name="connsiteY4404" fmla="*/ 3257623 h 6867747"/>
              <a:gd name="connsiteX4405" fmla="*/ 8455815 w 10243893"/>
              <a:gd name="connsiteY4405" fmla="*/ 3057967 h 6867747"/>
              <a:gd name="connsiteX4406" fmla="*/ 8455815 w 10243893"/>
              <a:gd name="connsiteY4406" fmla="*/ 3057846 h 6867747"/>
              <a:gd name="connsiteX4407" fmla="*/ 8455815 w 10243893"/>
              <a:gd name="connsiteY4407" fmla="*/ 2905353 h 6867747"/>
              <a:gd name="connsiteX4408" fmla="*/ 6695916 w 10243893"/>
              <a:gd name="connsiteY4408" fmla="*/ 2858069 h 6867747"/>
              <a:gd name="connsiteX4409" fmla="*/ 6695916 w 10243893"/>
              <a:gd name="connsiteY4409" fmla="*/ 2858190 h 6867747"/>
              <a:gd name="connsiteX4410" fmla="*/ 6550679 w 10243893"/>
              <a:gd name="connsiteY4410" fmla="*/ 2905353 h 6867747"/>
              <a:gd name="connsiteX4411" fmla="*/ 6550679 w 10243893"/>
              <a:gd name="connsiteY4411" fmla="*/ 3057967 h 6867747"/>
              <a:gd name="connsiteX4412" fmla="*/ 6695916 w 10243893"/>
              <a:gd name="connsiteY4412" fmla="*/ 3257623 h 6867747"/>
              <a:gd name="connsiteX4413" fmla="*/ 6841154 w 10243893"/>
              <a:gd name="connsiteY4413" fmla="*/ 3057967 h 6867747"/>
              <a:gd name="connsiteX4414" fmla="*/ 6841154 w 10243893"/>
              <a:gd name="connsiteY4414" fmla="*/ 3057846 h 6867747"/>
              <a:gd name="connsiteX4415" fmla="*/ 6841154 w 10243893"/>
              <a:gd name="connsiteY4415" fmla="*/ 2905353 h 6867747"/>
              <a:gd name="connsiteX4416" fmla="*/ 5079560 w 10243893"/>
              <a:gd name="connsiteY4416" fmla="*/ 2857948 h 6867747"/>
              <a:gd name="connsiteX4417" fmla="*/ 5079560 w 10243893"/>
              <a:gd name="connsiteY4417" fmla="*/ 2858069 h 6867747"/>
              <a:gd name="connsiteX4418" fmla="*/ 4934323 w 10243893"/>
              <a:gd name="connsiteY4418" fmla="*/ 2905232 h 6867747"/>
              <a:gd name="connsiteX4419" fmla="*/ 4934323 w 10243893"/>
              <a:gd name="connsiteY4419" fmla="*/ 3057846 h 6867747"/>
              <a:gd name="connsiteX4420" fmla="*/ 5079560 w 10243893"/>
              <a:gd name="connsiteY4420" fmla="*/ 3257502 h 6867747"/>
              <a:gd name="connsiteX4421" fmla="*/ 5224798 w 10243893"/>
              <a:gd name="connsiteY4421" fmla="*/ 3057846 h 6867747"/>
              <a:gd name="connsiteX4422" fmla="*/ 5224798 w 10243893"/>
              <a:gd name="connsiteY4422" fmla="*/ 3057725 h 6867747"/>
              <a:gd name="connsiteX4423" fmla="*/ 5224798 w 10243893"/>
              <a:gd name="connsiteY4423" fmla="*/ 2905232 h 6867747"/>
              <a:gd name="connsiteX4424" fmla="*/ 3464656 w 10243893"/>
              <a:gd name="connsiteY4424" fmla="*/ 2857948 h 6867747"/>
              <a:gd name="connsiteX4425" fmla="*/ 3464656 w 10243893"/>
              <a:gd name="connsiteY4425" fmla="*/ 2858069 h 6867747"/>
              <a:gd name="connsiteX4426" fmla="*/ 3319418 w 10243893"/>
              <a:gd name="connsiteY4426" fmla="*/ 2905232 h 6867747"/>
              <a:gd name="connsiteX4427" fmla="*/ 3319418 w 10243893"/>
              <a:gd name="connsiteY4427" fmla="*/ 3057846 h 6867747"/>
              <a:gd name="connsiteX4428" fmla="*/ 3464656 w 10243893"/>
              <a:gd name="connsiteY4428" fmla="*/ 3257502 h 6867747"/>
              <a:gd name="connsiteX4429" fmla="*/ 3609893 w 10243893"/>
              <a:gd name="connsiteY4429" fmla="*/ 3057846 h 6867747"/>
              <a:gd name="connsiteX4430" fmla="*/ 3609893 w 10243893"/>
              <a:gd name="connsiteY4430" fmla="*/ 3057725 h 6867747"/>
              <a:gd name="connsiteX4431" fmla="*/ 3609893 w 10243893"/>
              <a:gd name="connsiteY4431" fmla="*/ 2905232 h 6867747"/>
              <a:gd name="connsiteX4432" fmla="*/ 1849751 w 10243893"/>
              <a:gd name="connsiteY4432" fmla="*/ 2857948 h 6867747"/>
              <a:gd name="connsiteX4433" fmla="*/ 1849751 w 10243893"/>
              <a:gd name="connsiteY4433" fmla="*/ 2858069 h 6867747"/>
              <a:gd name="connsiteX4434" fmla="*/ 1704514 w 10243893"/>
              <a:gd name="connsiteY4434" fmla="*/ 2905232 h 6867747"/>
              <a:gd name="connsiteX4435" fmla="*/ 1704514 w 10243893"/>
              <a:gd name="connsiteY4435" fmla="*/ 3057846 h 6867747"/>
              <a:gd name="connsiteX4436" fmla="*/ 1849751 w 10243893"/>
              <a:gd name="connsiteY4436" fmla="*/ 3257502 h 6867747"/>
              <a:gd name="connsiteX4437" fmla="*/ 1994989 w 10243893"/>
              <a:gd name="connsiteY4437" fmla="*/ 3057846 h 6867747"/>
              <a:gd name="connsiteX4438" fmla="*/ 1994989 w 10243893"/>
              <a:gd name="connsiteY4438" fmla="*/ 3057725 h 6867747"/>
              <a:gd name="connsiteX4439" fmla="*/ 1994989 w 10243893"/>
              <a:gd name="connsiteY4439" fmla="*/ 2905232 h 6867747"/>
              <a:gd name="connsiteX4440" fmla="*/ 234847 w 10243893"/>
              <a:gd name="connsiteY4440" fmla="*/ 2857948 h 6867747"/>
              <a:gd name="connsiteX4441" fmla="*/ 234847 w 10243893"/>
              <a:gd name="connsiteY4441" fmla="*/ 2858069 h 6867747"/>
              <a:gd name="connsiteX4442" fmla="*/ 89609 w 10243893"/>
              <a:gd name="connsiteY4442" fmla="*/ 2905232 h 6867747"/>
              <a:gd name="connsiteX4443" fmla="*/ 89609 w 10243893"/>
              <a:gd name="connsiteY4443" fmla="*/ 3057846 h 6867747"/>
              <a:gd name="connsiteX4444" fmla="*/ 234847 w 10243893"/>
              <a:gd name="connsiteY4444" fmla="*/ 3257502 h 6867747"/>
              <a:gd name="connsiteX4445" fmla="*/ 380084 w 10243893"/>
              <a:gd name="connsiteY4445" fmla="*/ 3057846 h 6867747"/>
              <a:gd name="connsiteX4446" fmla="*/ 380084 w 10243893"/>
              <a:gd name="connsiteY4446" fmla="*/ 3057725 h 6867747"/>
              <a:gd name="connsiteX4447" fmla="*/ 380084 w 10243893"/>
              <a:gd name="connsiteY4447" fmla="*/ 2905232 h 6867747"/>
              <a:gd name="connsiteX4448" fmla="*/ 9262905 w 10243893"/>
              <a:gd name="connsiteY4448" fmla="*/ 2825660 h 6867747"/>
              <a:gd name="connsiteX4449" fmla="*/ 9262905 w 10243893"/>
              <a:gd name="connsiteY4449" fmla="*/ 2825827 h 6867747"/>
              <a:gd name="connsiteX4450" fmla="*/ 9128914 w 10243893"/>
              <a:gd name="connsiteY4450" fmla="*/ 3010200 h 6867747"/>
              <a:gd name="connsiteX4451" fmla="*/ 9180068 w 10243893"/>
              <a:gd name="connsiteY4451" fmla="*/ 3080702 h 6867747"/>
              <a:gd name="connsiteX4452" fmla="*/ 9262905 w 10243893"/>
              <a:gd name="connsiteY4452" fmla="*/ 3053734 h 6867747"/>
              <a:gd name="connsiteX4453" fmla="*/ 9262905 w 10243893"/>
              <a:gd name="connsiteY4453" fmla="*/ 2825827 h 6867747"/>
              <a:gd name="connsiteX4454" fmla="*/ 9263026 w 10243893"/>
              <a:gd name="connsiteY4454" fmla="*/ 2825660 h 6867747"/>
              <a:gd name="connsiteX4455" fmla="*/ 7647880 w 10243893"/>
              <a:gd name="connsiteY4455" fmla="*/ 2825660 h 6867747"/>
              <a:gd name="connsiteX4456" fmla="*/ 7647880 w 10243893"/>
              <a:gd name="connsiteY4456" fmla="*/ 2825827 h 6867747"/>
              <a:gd name="connsiteX4457" fmla="*/ 7513889 w 10243893"/>
              <a:gd name="connsiteY4457" fmla="*/ 3010200 h 6867747"/>
              <a:gd name="connsiteX4458" fmla="*/ 7565043 w 10243893"/>
              <a:gd name="connsiteY4458" fmla="*/ 3080702 h 6867747"/>
              <a:gd name="connsiteX4459" fmla="*/ 7647880 w 10243893"/>
              <a:gd name="connsiteY4459" fmla="*/ 3053734 h 6867747"/>
              <a:gd name="connsiteX4460" fmla="*/ 7647880 w 10243893"/>
              <a:gd name="connsiteY4460" fmla="*/ 2825827 h 6867747"/>
              <a:gd name="connsiteX4461" fmla="*/ 7648001 w 10243893"/>
              <a:gd name="connsiteY4461" fmla="*/ 2825660 h 6867747"/>
              <a:gd name="connsiteX4462" fmla="*/ 6033097 w 10243893"/>
              <a:gd name="connsiteY4462" fmla="*/ 2825660 h 6867747"/>
              <a:gd name="connsiteX4463" fmla="*/ 6033097 w 10243893"/>
              <a:gd name="connsiteY4463" fmla="*/ 2825826 h 6867747"/>
              <a:gd name="connsiteX4464" fmla="*/ 5899106 w 10243893"/>
              <a:gd name="connsiteY4464" fmla="*/ 3010200 h 6867747"/>
              <a:gd name="connsiteX4465" fmla="*/ 5950259 w 10243893"/>
              <a:gd name="connsiteY4465" fmla="*/ 3080702 h 6867747"/>
              <a:gd name="connsiteX4466" fmla="*/ 6033097 w 10243893"/>
              <a:gd name="connsiteY4466" fmla="*/ 3053734 h 6867747"/>
              <a:gd name="connsiteX4467" fmla="*/ 6033097 w 10243893"/>
              <a:gd name="connsiteY4467" fmla="*/ 2825826 h 6867747"/>
              <a:gd name="connsiteX4468" fmla="*/ 6033217 w 10243893"/>
              <a:gd name="connsiteY4468" fmla="*/ 2825660 h 6867747"/>
              <a:gd name="connsiteX4469" fmla="*/ 4418192 w 10243893"/>
              <a:gd name="connsiteY4469" fmla="*/ 2825660 h 6867747"/>
              <a:gd name="connsiteX4470" fmla="*/ 4418192 w 10243893"/>
              <a:gd name="connsiteY4470" fmla="*/ 2825827 h 6867747"/>
              <a:gd name="connsiteX4471" fmla="*/ 4284201 w 10243893"/>
              <a:gd name="connsiteY4471" fmla="*/ 3010200 h 6867747"/>
              <a:gd name="connsiteX4472" fmla="*/ 4335355 w 10243893"/>
              <a:gd name="connsiteY4472" fmla="*/ 3080702 h 6867747"/>
              <a:gd name="connsiteX4473" fmla="*/ 4418192 w 10243893"/>
              <a:gd name="connsiteY4473" fmla="*/ 3053734 h 6867747"/>
              <a:gd name="connsiteX4474" fmla="*/ 4418192 w 10243893"/>
              <a:gd name="connsiteY4474" fmla="*/ 2825827 h 6867747"/>
              <a:gd name="connsiteX4475" fmla="*/ 4418313 w 10243893"/>
              <a:gd name="connsiteY4475" fmla="*/ 2825660 h 6867747"/>
              <a:gd name="connsiteX4476" fmla="*/ 1187657 w 10243893"/>
              <a:gd name="connsiteY4476" fmla="*/ 2825660 h 6867747"/>
              <a:gd name="connsiteX4477" fmla="*/ 1187657 w 10243893"/>
              <a:gd name="connsiteY4477" fmla="*/ 2825827 h 6867747"/>
              <a:gd name="connsiteX4478" fmla="*/ 1053667 w 10243893"/>
              <a:gd name="connsiteY4478" fmla="*/ 3010200 h 6867747"/>
              <a:gd name="connsiteX4479" fmla="*/ 1104820 w 10243893"/>
              <a:gd name="connsiteY4479" fmla="*/ 3080702 h 6867747"/>
              <a:gd name="connsiteX4480" fmla="*/ 1187657 w 10243893"/>
              <a:gd name="connsiteY4480" fmla="*/ 3053734 h 6867747"/>
              <a:gd name="connsiteX4481" fmla="*/ 1187657 w 10243893"/>
              <a:gd name="connsiteY4481" fmla="*/ 2825827 h 6867747"/>
              <a:gd name="connsiteX4482" fmla="*/ 1187778 w 10243893"/>
              <a:gd name="connsiteY4482" fmla="*/ 2825660 h 6867747"/>
              <a:gd name="connsiteX4483" fmla="*/ 8972430 w 10243893"/>
              <a:gd name="connsiteY4483" fmla="*/ 2825539 h 6867747"/>
              <a:gd name="connsiteX4484" fmla="*/ 8972430 w 10243893"/>
              <a:gd name="connsiteY4484" fmla="*/ 3053613 h 6867747"/>
              <a:gd name="connsiteX4485" fmla="*/ 9055267 w 10243893"/>
              <a:gd name="connsiteY4485" fmla="*/ 3080581 h 6867747"/>
              <a:gd name="connsiteX4486" fmla="*/ 9106421 w 10243893"/>
              <a:gd name="connsiteY4486" fmla="*/ 3010078 h 6867747"/>
              <a:gd name="connsiteX4487" fmla="*/ 9106542 w 10243893"/>
              <a:gd name="connsiteY4487" fmla="*/ 3010078 h 6867747"/>
              <a:gd name="connsiteX4488" fmla="*/ 7357526 w 10243893"/>
              <a:gd name="connsiteY4488" fmla="*/ 2825539 h 6867747"/>
              <a:gd name="connsiteX4489" fmla="*/ 7357526 w 10243893"/>
              <a:gd name="connsiteY4489" fmla="*/ 3053613 h 6867747"/>
              <a:gd name="connsiteX4490" fmla="*/ 7440364 w 10243893"/>
              <a:gd name="connsiteY4490" fmla="*/ 3080581 h 6867747"/>
              <a:gd name="connsiteX4491" fmla="*/ 7491517 w 10243893"/>
              <a:gd name="connsiteY4491" fmla="*/ 3010078 h 6867747"/>
              <a:gd name="connsiteX4492" fmla="*/ 7491638 w 10243893"/>
              <a:gd name="connsiteY4492" fmla="*/ 3010078 h 6867747"/>
              <a:gd name="connsiteX4493" fmla="*/ 5742622 w 10243893"/>
              <a:gd name="connsiteY4493" fmla="*/ 2825539 h 6867747"/>
              <a:gd name="connsiteX4494" fmla="*/ 5742622 w 10243893"/>
              <a:gd name="connsiteY4494" fmla="*/ 3053613 h 6867747"/>
              <a:gd name="connsiteX4495" fmla="*/ 5825459 w 10243893"/>
              <a:gd name="connsiteY4495" fmla="*/ 3080581 h 6867747"/>
              <a:gd name="connsiteX4496" fmla="*/ 5876613 w 10243893"/>
              <a:gd name="connsiteY4496" fmla="*/ 3010078 h 6867747"/>
              <a:gd name="connsiteX4497" fmla="*/ 5876733 w 10243893"/>
              <a:gd name="connsiteY4497" fmla="*/ 3010078 h 6867747"/>
              <a:gd name="connsiteX4498" fmla="*/ 4127717 w 10243893"/>
              <a:gd name="connsiteY4498" fmla="*/ 2825539 h 6867747"/>
              <a:gd name="connsiteX4499" fmla="*/ 4127717 w 10243893"/>
              <a:gd name="connsiteY4499" fmla="*/ 3053613 h 6867747"/>
              <a:gd name="connsiteX4500" fmla="*/ 4210554 w 10243893"/>
              <a:gd name="connsiteY4500" fmla="*/ 3080581 h 6867747"/>
              <a:gd name="connsiteX4501" fmla="*/ 4261708 w 10243893"/>
              <a:gd name="connsiteY4501" fmla="*/ 3010078 h 6867747"/>
              <a:gd name="connsiteX4502" fmla="*/ 4261829 w 10243893"/>
              <a:gd name="connsiteY4502" fmla="*/ 3010078 h 6867747"/>
              <a:gd name="connsiteX4503" fmla="*/ 897303 w 10243893"/>
              <a:gd name="connsiteY4503" fmla="*/ 2825539 h 6867747"/>
              <a:gd name="connsiteX4504" fmla="*/ 897303 w 10243893"/>
              <a:gd name="connsiteY4504" fmla="*/ 3053613 h 6867747"/>
              <a:gd name="connsiteX4505" fmla="*/ 980141 w 10243893"/>
              <a:gd name="connsiteY4505" fmla="*/ 3080581 h 6867747"/>
              <a:gd name="connsiteX4506" fmla="*/ 1031294 w 10243893"/>
              <a:gd name="connsiteY4506" fmla="*/ 3010078 h 6867747"/>
              <a:gd name="connsiteX4507" fmla="*/ 1031415 w 10243893"/>
              <a:gd name="connsiteY4507" fmla="*/ 3010078 h 6867747"/>
              <a:gd name="connsiteX4508" fmla="*/ 2803046 w 10243893"/>
              <a:gd name="connsiteY4508" fmla="*/ 2825418 h 6867747"/>
              <a:gd name="connsiteX4509" fmla="*/ 2803046 w 10243893"/>
              <a:gd name="connsiteY4509" fmla="*/ 2825585 h 6867747"/>
              <a:gd name="connsiteX4510" fmla="*/ 2669055 w 10243893"/>
              <a:gd name="connsiteY4510" fmla="*/ 3009958 h 6867747"/>
              <a:gd name="connsiteX4511" fmla="*/ 2720208 w 10243893"/>
              <a:gd name="connsiteY4511" fmla="*/ 3080460 h 6867747"/>
              <a:gd name="connsiteX4512" fmla="*/ 2803046 w 10243893"/>
              <a:gd name="connsiteY4512" fmla="*/ 3053493 h 6867747"/>
              <a:gd name="connsiteX4513" fmla="*/ 2803046 w 10243893"/>
              <a:gd name="connsiteY4513" fmla="*/ 2825585 h 6867747"/>
              <a:gd name="connsiteX4514" fmla="*/ 2803167 w 10243893"/>
              <a:gd name="connsiteY4514" fmla="*/ 2825418 h 6867747"/>
              <a:gd name="connsiteX4515" fmla="*/ 2512692 w 10243893"/>
              <a:gd name="connsiteY4515" fmla="*/ 2825297 h 6867747"/>
              <a:gd name="connsiteX4516" fmla="*/ 2512692 w 10243893"/>
              <a:gd name="connsiteY4516" fmla="*/ 3053372 h 6867747"/>
              <a:gd name="connsiteX4517" fmla="*/ 2595529 w 10243893"/>
              <a:gd name="connsiteY4517" fmla="*/ 3080339 h 6867747"/>
              <a:gd name="connsiteX4518" fmla="*/ 2646683 w 10243893"/>
              <a:gd name="connsiteY4518" fmla="*/ 3009837 h 6867747"/>
              <a:gd name="connsiteX4519" fmla="*/ 2646804 w 10243893"/>
              <a:gd name="connsiteY4519" fmla="*/ 3009837 h 6867747"/>
              <a:gd name="connsiteX4520" fmla="*/ 10242441 w 10243893"/>
              <a:gd name="connsiteY4520" fmla="*/ 2819492 h 6867747"/>
              <a:gd name="connsiteX4521" fmla="*/ 10242441 w 10243893"/>
              <a:gd name="connsiteY4521" fmla="*/ 2876571 h 6867747"/>
              <a:gd name="connsiteX4522" fmla="*/ 10221641 w 10243893"/>
              <a:gd name="connsiteY4522" fmla="*/ 2848032 h 6867747"/>
              <a:gd name="connsiteX4523" fmla="*/ 8864198 w 10243893"/>
              <a:gd name="connsiteY4523" fmla="*/ 2677399 h 6867747"/>
              <a:gd name="connsiteX4524" fmla="*/ 8719081 w 10243893"/>
              <a:gd name="connsiteY4524" fmla="*/ 2724683 h 6867747"/>
              <a:gd name="connsiteX4525" fmla="*/ 8719081 w 10243893"/>
              <a:gd name="connsiteY4525" fmla="*/ 2724804 h 6867747"/>
              <a:gd name="connsiteX4526" fmla="*/ 8629351 w 10243893"/>
              <a:gd name="connsiteY4526" fmla="*/ 2848153 h 6867747"/>
              <a:gd name="connsiteX4527" fmla="*/ 8719081 w 10243893"/>
              <a:gd name="connsiteY4527" fmla="*/ 2971623 h 6867747"/>
              <a:gd name="connsiteX4528" fmla="*/ 8953928 w 10243893"/>
              <a:gd name="connsiteY4528" fmla="*/ 3047930 h 6867747"/>
              <a:gd name="connsiteX4529" fmla="*/ 8953928 w 10243893"/>
              <a:gd name="connsiteY4529" fmla="*/ 2800869 h 6867747"/>
              <a:gd name="connsiteX4530" fmla="*/ 7249294 w 10243893"/>
              <a:gd name="connsiteY4530" fmla="*/ 2677399 h 6867747"/>
              <a:gd name="connsiteX4531" fmla="*/ 7104177 w 10243893"/>
              <a:gd name="connsiteY4531" fmla="*/ 2724683 h 6867747"/>
              <a:gd name="connsiteX4532" fmla="*/ 7104056 w 10243893"/>
              <a:gd name="connsiteY4532" fmla="*/ 2724804 h 6867747"/>
              <a:gd name="connsiteX4533" fmla="*/ 7014446 w 10243893"/>
              <a:gd name="connsiteY4533" fmla="*/ 2848153 h 6867747"/>
              <a:gd name="connsiteX4534" fmla="*/ 7104177 w 10243893"/>
              <a:gd name="connsiteY4534" fmla="*/ 2971623 h 6867747"/>
              <a:gd name="connsiteX4535" fmla="*/ 7339024 w 10243893"/>
              <a:gd name="connsiteY4535" fmla="*/ 3047930 h 6867747"/>
              <a:gd name="connsiteX4536" fmla="*/ 7339024 w 10243893"/>
              <a:gd name="connsiteY4536" fmla="*/ 2800869 h 6867747"/>
              <a:gd name="connsiteX4537" fmla="*/ 5634389 w 10243893"/>
              <a:gd name="connsiteY4537" fmla="*/ 2677399 h 6867747"/>
              <a:gd name="connsiteX4538" fmla="*/ 5489273 w 10243893"/>
              <a:gd name="connsiteY4538" fmla="*/ 2724683 h 6867747"/>
              <a:gd name="connsiteX4539" fmla="*/ 5489273 w 10243893"/>
              <a:gd name="connsiteY4539" fmla="*/ 2724804 h 6867747"/>
              <a:gd name="connsiteX4540" fmla="*/ 5399542 w 10243893"/>
              <a:gd name="connsiteY4540" fmla="*/ 2848153 h 6867747"/>
              <a:gd name="connsiteX4541" fmla="*/ 5489273 w 10243893"/>
              <a:gd name="connsiteY4541" fmla="*/ 2971623 h 6867747"/>
              <a:gd name="connsiteX4542" fmla="*/ 5724119 w 10243893"/>
              <a:gd name="connsiteY4542" fmla="*/ 3047930 h 6867747"/>
              <a:gd name="connsiteX4543" fmla="*/ 5724119 w 10243893"/>
              <a:gd name="connsiteY4543" fmla="*/ 2800869 h 6867747"/>
              <a:gd name="connsiteX4544" fmla="*/ 4019484 w 10243893"/>
              <a:gd name="connsiteY4544" fmla="*/ 2677399 h 6867747"/>
              <a:gd name="connsiteX4545" fmla="*/ 3874368 w 10243893"/>
              <a:gd name="connsiteY4545" fmla="*/ 2724683 h 6867747"/>
              <a:gd name="connsiteX4546" fmla="*/ 3874368 w 10243893"/>
              <a:gd name="connsiteY4546" fmla="*/ 2724804 h 6867747"/>
              <a:gd name="connsiteX4547" fmla="*/ 3784637 w 10243893"/>
              <a:gd name="connsiteY4547" fmla="*/ 2848153 h 6867747"/>
              <a:gd name="connsiteX4548" fmla="*/ 3874368 w 10243893"/>
              <a:gd name="connsiteY4548" fmla="*/ 2971623 h 6867747"/>
              <a:gd name="connsiteX4549" fmla="*/ 4109215 w 10243893"/>
              <a:gd name="connsiteY4549" fmla="*/ 3047930 h 6867747"/>
              <a:gd name="connsiteX4550" fmla="*/ 4109215 w 10243893"/>
              <a:gd name="connsiteY4550" fmla="*/ 2800869 h 6867747"/>
              <a:gd name="connsiteX4551" fmla="*/ 2910311 w 10243893"/>
              <a:gd name="connsiteY4551" fmla="*/ 2677278 h 6867747"/>
              <a:gd name="connsiteX4552" fmla="*/ 2820581 w 10243893"/>
              <a:gd name="connsiteY4552" fmla="*/ 2800748 h 6867747"/>
              <a:gd name="connsiteX4553" fmla="*/ 2820581 w 10243893"/>
              <a:gd name="connsiteY4553" fmla="*/ 3047809 h 6867747"/>
              <a:gd name="connsiteX4554" fmla="*/ 3055427 w 10243893"/>
              <a:gd name="connsiteY4554" fmla="*/ 2971502 h 6867747"/>
              <a:gd name="connsiteX4555" fmla="*/ 3145158 w 10243893"/>
              <a:gd name="connsiteY4555" fmla="*/ 2848032 h 6867747"/>
              <a:gd name="connsiteX4556" fmla="*/ 3055427 w 10243893"/>
              <a:gd name="connsiteY4556" fmla="*/ 2724683 h 6867747"/>
              <a:gd name="connsiteX4557" fmla="*/ 2910311 w 10243893"/>
              <a:gd name="connsiteY4557" fmla="*/ 2677520 h 6867747"/>
              <a:gd name="connsiteX4558" fmla="*/ 1295285 w 10243893"/>
              <a:gd name="connsiteY4558" fmla="*/ 2677278 h 6867747"/>
              <a:gd name="connsiteX4559" fmla="*/ 1205555 w 10243893"/>
              <a:gd name="connsiteY4559" fmla="*/ 2800748 h 6867747"/>
              <a:gd name="connsiteX4560" fmla="*/ 1205555 w 10243893"/>
              <a:gd name="connsiteY4560" fmla="*/ 3047809 h 6867747"/>
              <a:gd name="connsiteX4561" fmla="*/ 1440523 w 10243893"/>
              <a:gd name="connsiteY4561" fmla="*/ 2971502 h 6867747"/>
              <a:gd name="connsiteX4562" fmla="*/ 1530253 w 10243893"/>
              <a:gd name="connsiteY4562" fmla="*/ 2848032 h 6867747"/>
              <a:gd name="connsiteX4563" fmla="*/ 1440523 w 10243893"/>
              <a:gd name="connsiteY4563" fmla="*/ 2724683 h 6867747"/>
              <a:gd name="connsiteX4564" fmla="*/ 1295406 w 10243893"/>
              <a:gd name="connsiteY4564" fmla="*/ 2677520 h 6867747"/>
              <a:gd name="connsiteX4565" fmla="*/ 9370654 w 10243893"/>
              <a:gd name="connsiteY4565" fmla="*/ 2677157 h 6867747"/>
              <a:gd name="connsiteX4566" fmla="*/ 9280924 w 10243893"/>
              <a:gd name="connsiteY4566" fmla="*/ 2800627 h 6867747"/>
              <a:gd name="connsiteX4567" fmla="*/ 9280924 w 10243893"/>
              <a:gd name="connsiteY4567" fmla="*/ 3047688 h 6867747"/>
              <a:gd name="connsiteX4568" fmla="*/ 9515771 w 10243893"/>
              <a:gd name="connsiteY4568" fmla="*/ 2971381 h 6867747"/>
              <a:gd name="connsiteX4569" fmla="*/ 9605501 w 10243893"/>
              <a:gd name="connsiteY4569" fmla="*/ 2847911 h 6867747"/>
              <a:gd name="connsiteX4570" fmla="*/ 9515771 w 10243893"/>
              <a:gd name="connsiteY4570" fmla="*/ 2724562 h 6867747"/>
              <a:gd name="connsiteX4571" fmla="*/ 9370654 w 10243893"/>
              <a:gd name="connsiteY4571" fmla="*/ 2677399 h 6867747"/>
              <a:gd name="connsiteX4572" fmla="*/ 7755750 w 10243893"/>
              <a:gd name="connsiteY4572" fmla="*/ 2677157 h 6867747"/>
              <a:gd name="connsiteX4573" fmla="*/ 7666019 w 10243893"/>
              <a:gd name="connsiteY4573" fmla="*/ 2800627 h 6867747"/>
              <a:gd name="connsiteX4574" fmla="*/ 7666019 w 10243893"/>
              <a:gd name="connsiteY4574" fmla="*/ 3047688 h 6867747"/>
              <a:gd name="connsiteX4575" fmla="*/ 7900867 w 10243893"/>
              <a:gd name="connsiteY4575" fmla="*/ 2971381 h 6867747"/>
              <a:gd name="connsiteX4576" fmla="*/ 7990597 w 10243893"/>
              <a:gd name="connsiteY4576" fmla="*/ 2847911 h 6867747"/>
              <a:gd name="connsiteX4577" fmla="*/ 7900867 w 10243893"/>
              <a:gd name="connsiteY4577" fmla="*/ 2724562 h 6867747"/>
              <a:gd name="connsiteX4578" fmla="*/ 7755750 w 10243893"/>
              <a:gd name="connsiteY4578" fmla="*/ 2677399 h 6867747"/>
              <a:gd name="connsiteX4579" fmla="*/ 6140966 w 10243893"/>
              <a:gd name="connsiteY4579" fmla="*/ 2677157 h 6867747"/>
              <a:gd name="connsiteX4580" fmla="*/ 6051236 w 10243893"/>
              <a:gd name="connsiteY4580" fmla="*/ 2800627 h 6867747"/>
              <a:gd name="connsiteX4581" fmla="*/ 6051236 w 10243893"/>
              <a:gd name="connsiteY4581" fmla="*/ 3047688 h 6867747"/>
              <a:gd name="connsiteX4582" fmla="*/ 6286204 w 10243893"/>
              <a:gd name="connsiteY4582" fmla="*/ 2971381 h 6867747"/>
              <a:gd name="connsiteX4583" fmla="*/ 6375934 w 10243893"/>
              <a:gd name="connsiteY4583" fmla="*/ 2847911 h 6867747"/>
              <a:gd name="connsiteX4584" fmla="*/ 6286204 w 10243893"/>
              <a:gd name="connsiteY4584" fmla="*/ 2724562 h 6867747"/>
              <a:gd name="connsiteX4585" fmla="*/ 6141087 w 10243893"/>
              <a:gd name="connsiteY4585" fmla="*/ 2677399 h 6867747"/>
              <a:gd name="connsiteX4586" fmla="*/ 4525820 w 10243893"/>
              <a:gd name="connsiteY4586" fmla="*/ 2677157 h 6867747"/>
              <a:gd name="connsiteX4587" fmla="*/ 4436090 w 10243893"/>
              <a:gd name="connsiteY4587" fmla="*/ 2800627 h 6867747"/>
              <a:gd name="connsiteX4588" fmla="*/ 4436090 w 10243893"/>
              <a:gd name="connsiteY4588" fmla="*/ 3047688 h 6867747"/>
              <a:gd name="connsiteX4589" fmla="*/ 4671058 w 10243893"/>
              <a:gd name="connsiteY4589" fmla="*/ 2971381 h 6867747"/>
              <a:gd name="connsiteX4590" fmla="*/ 4760788 w 10243893"/>
              <a:gd name="connsiteY4590" fmla="*/ 2847911 h 6867747"/>
              <a:gd name="connsiteX4591" fmla="*/ 4671058 w 10243893"/>
              <a:gd name="connsiteY4591" fmla="*/ 2724562 h 6867747"/>
              <a:gd name="connsiteX4592" fmla="*/ 4525941 w 10243893"/>
              <a:gd name="connsiteY4592" fmla="*/ 2677399 h 6867747"/>
              <a:gd name="connsiteX4593" fmla="*/ 2404459 w 10243893"/>
              <a:gd name="connsiteY4593" fmla="*/ 2677157 h 6867747"/>
              <a:gd name="connsiteX4594" fmla="*/ 2259343 w 10243893"/>
              <a:gd name="connsiteY4594" fmla="*/ 2724441 h 6867747"/>
              <a:gd name="connsiteX4595" fmla="*/ 2259222 w 10243893"/>
              <a:gd name="connsiteY4595" fmla="*/ 2724562 h 6867747"/>
              <a:gd name="connsiteX4596" fmla="*/ 2169491 w 10243893"/>
              <a:gd name="connsiteY4596" fmla="*/ 2847911 h 6867747"/>
              <a:gd name="connsiteX4597" fmla="*/ 2259222 w 10243893"/>
              <a:gd name="connsiteY4597" fmla="*/ 2971381 h 6867747"/>
              <a:gd name="connsiteX4598" fmla="*/ 2494189 w 10243893"/>
              <a:gd name="connsiteY4598" fmla="*/ 3047688 h 6867747"/>
              <a:gd name="connsiteX4599" fmla="*/ 2494189 w 10243893"/>
              <a:gd name="connsiteY4599" fmla="*/ 2800627 h 6867747"/>
              <a:gd name="connsiteX4600" fmla="*/ 789555 w 10243893"/>
              <a:gd name="connsiteY4600" fmla="*/ 2677157 h 6867747"/>
              <a:gd name="connsiteX4601" fmla="*/ 644438 w 10243893"/>
              <a:gd name="connsiteY4601" fmla="*/ 2724441 h 6867747"/>
              <a:gd name="connsiteX4602" fmla="*/ 644317 w 10243893"/>
              <a:gd name="connsiteY4602" fmla="*/ 2724562 h 6867747"/>
              <a:gd name="connsiteX4603" fmla="*/ 554587 w 10243893"/>
              <a:gd name="connsiteY4603" fmla="*/ 2847911 h 6867747"/>
              <a:gd name="connsiteX4604" fmla="*/ 644317 w 10243893"/>
              <a:gd name="connsiteY4604" fmla="*/ 2971381 h 6867747"/>
              <a:gd name="connsiteX4605" fmla="*/ 879285 w 10243893"/>
              <a:gd name="connsiteY4605" fmla="*/ 3047688 h 6867747"/>
              <a:gd name="connsiteX4606" fmla="*/ 879285 w 10243893"/>
              <a:gd name="connsiteY4606" fmla="*/ 2800627 h 6867747"/>
              <a:gd name="connsiteX4607" fmla="*/ 8472746 w 10243893"/>
              <a:gd name="connsiteY4607" fmla="*/ 2663855 h 6867747"/>
              <a:gd name="connsiteX4608" fmla="*/ 8472746 w 10243893"/>
              <a:gd name="connsiteY4608" fmla="*/ 2804860 h 6867747"/>
              <a:gd name="connsiteX4609" fmla="*/ 8338634 w 10243893"/>
              <a:gd name="connsiteY4609" fmla="*/ 2848395 h 6867747"/>
              <a:gd name="connsiteX4610" fmla="*/ 8472746 w 10243893"/>
              <a:gd name="connsiteY4610" fmla="*/ 2891930 h 6867747"/>
              <a:gd name="connsiteX4611" fmla="*/ 8472746 w 10243893"/>
              <a:gd name="connsiteY4611" fmla="*/ 3032693 h 6867747"/>
              <a:gd name="connsiteX4612" fmla="*/ 8555583 w 10243893"/>
              <a:gd name="connsiteY4612" fmla="*/ 2918776 h 6867747"/>
              <a:gd name="connsiteX4613" fmla="*/ 8689537 w 10243893"/>
              <a:gd name="connsiteY4613" fmla="*/ 2962260 h 6867747"/>
              <a:gd name="connsiteX4614" fmla="*/ 8689574 w 10243893"/>
              <a:gd name="connsiteY4614" fmla="*/ 2962311 h 6867747"/>
              <a:gd name="connsiteX4615" fmla="*/ 8689695 w 10243893"/>
              <a:gd name="connsiteY4615" fmla="*/ 2962311 h 6867747"/>
              <a:gd name="connsiteX4616" fmla="*/ 8689537 w 10243893"/>
              <a:gd name="connsiteY4616" fmla="*/ 2962260 h 6867747"/>
              <a:gd name="connsiteX4617" fmla="*/ 8606737 w 10243893"/>
              <a:gd name="connsiteY4617" fmla="*/ 2848274 h 6867747"/>
              <a:gd name="connsiteX4618" fmla="*/ 8689574 w 10243893"/>
              <a:gd name="connsiteY4618" fmla="*/ 2734357 h 6867747"/>
              <a:gd name="connsiteX4619" fmla="*/ 8555583 w 10243893"/>
              <a:gd name="connsiteY4619" fmla="*/ 2777892 h 6867747"/>
              <a:gd name="connsiteX4620" fmla="*/ 6857842 w 10243893"/>
              <a:gd name="connsiteY4620" fmla="*/ 2663855 h 6867747"/>
              <a:gd name="connsiteX4621" fmla="*/ 6857842 w 10243893"/>
              <a:gd name="connsiteY4621" fmla="*/ 2804860 h 6867747"/>
              <a:gd name="connsiteX4622" fmla="*/ 6723730 w 10243893"/>
              <a:gd name="connsiteY4622" fmla="*/ 2848395 h 6867747"/>
              <a:gd name="connsiteX4623" fmla="*/ 6857842 w 10243893"/>
              <a:gd name="connsiteY4623" fmla="*/ 2891930 h 6867747"/>
              <a:gd name="connsiteX4624" fmla="*/ 6857842 w 10243893"/>
              <a:gd name="connsiteY4624" fmla="*/ 3032693 h 6867747"/>
              <a:gd name="connsiteX4625" fmla="*/ 6940679 w 10243893"/>
              <a:gd name="connsiteY4625" fmla="*/ 2918776 h 6867747"/>
              <a:gd name="connsiteX4626" fmla="*/ 7074633 w 10243893"/>
              <a:gd name="connsiteY4626" fmla="*/ 2962260 h 6867747"/>
              <a:gd name="connsiteX4627" fmla="*/ 7074670 w 10243893"/>
              <a:gd name="connsiteY4627" fmla="*/ 2962311 h 6867747"/>
              <a:gd name="connsiteX4628" fmla="*/ 7074791 w 10243893"/>
              <a:gd name="connsiteY4628" fmla="*/ 2962311 h 6867747"/>
              <a:gd name="connsiteX4629" fmla="*/ 7074633 w 10243893"/>
              <a:gd name="connsiteY4629" fmla="*/ 2962260 h 6867747"/>
              <a:gd name="connsiteX4630" fmla="*/ 6991832 w 10243893"/>
              <a:gd name="connsiteY4630" fmla="*/ 2848274 h 6867747"/>
              <a:gd name="connsiteX4631" fmla="*/ 7074670 w 10243893"/>
              <a:gd name="connsiteY4631" fmla="*/ 2734357 h 6867747"/>
              <a:gd name="connsiteX4632" fmla="*/ 6940679 w 10243893"/>
              <a:gd name="connsiteY4632" fmla="*/ 2777892 h 6867747"/>
              <a:gd name="connsiteX4633" fmla="*/ 5242937 w 10243893"/>
              <a:gd name="connsiteY4633" fmla="*/ 2663855 h 6867747"/>
              <a:gd name="connsiteX4634" fmla="*/ 5242937 w 10243893"/>
              <a:gd name="connsiteY4634" fmla="*/ 2804860 h 6867747"/>
              <a:gd name="connsiteX4635" fmla="*/ 5108825 w 10243893"/>
              <a:gd name="connsiteY4635" fmla="*/ 2848395 h 6867747"/>
              <a:gd name="connsiteX4636" fmla="*/ 5242937 w 10243893"/>
              <a:gd name="connsiteY4636" fmla="*/ 2891930 h 6867747"/>
              <a:gd name="connsiteX4637" fmla="*/ 5242937 w 10243893"/>
              <a:gd name="connsiteY4637" fmla="*/ 3032693 h 6867747"/>
              <a:gd name="connsiteX4638" fmla="*/ 5325775 w 10243893"/>
              <a:gd name="connsiteY4638" fmla="*/ 2918776 h 6867747"/>
              <a:gd name="connsiteX4639" fmla="*/ 5459729 w 10243893"/>
              <a:gd name="connsiteY4639" fmla="*/ 2962260 h 6867747"/>
              <a:gd name="connsiteX4640" fmla="*/ 5459766 w 10243893"/>
              <a:gd name="connsiteY4640" fmla="*/ 2962311 h 6867747"/>
              <a:gd name="connsiteX4641" fmla="*/ 5459886 w 10243893"/>
              <a:gd name="connsiteY4641" fmla="*/ 2962311 h 6867747"/>
              <a:gd name="connsiteX4642" fmla="*/ 5459729 w 10243893"/>
              <a:gd name="connsiteY4642" fmla="*/ 2962260 h 6867747"/>
              <a:gd name="connsiteX4643" fmla="*/ 5376928 w 10243893"/>
              <a:gd name="connsiteY4643" fmla="*/ 2848274 h 6867747"/>
              <a:gd name="connsiteX4644" fmla="*/ 5459766 w 10243893"/>
              <a:gd name="connsiteY4644" fmla="*/ 2734357 h 6867747"/>
              <a:gd name="connsiteX4645" fmla="*/ 5325775 w 10243893"/>
              <a:gd name="connsiteY4645" fmla="*/ 2777892 h 6867747"/>
              <a:gd name="connsiteX4646" fmla="*/ 3628033 w 10243893"/>
              <a:gd name="connsiteY4646" fmla="*/ 2663855 h 6867747"/>
              <a:gd name="connsiteX4647" fmla="*/ 3628033 w 10243893"/>
              <a:gd name="connsiteY4647" fmla="*/ 2804860 h 6867747"/>
              <a:gd name="connsiteX4648" fmla="*/ 3493921 w 10243893"/>
              <a:gd name="connsiteY4648" fmla="*/ 2848395 h 6867747"/>
              <a:gd name="connsiteX4649" fmla="*/ 3628033 w 10243893"/>
              <a:gd name="connsiteY4649" fmla="*/ 2891930 h 6867747"/>
              <a:gd name="connsiteX4650" fmla="*/ 3628033 w 10243893"/>
              <a:gd name="connsiteY4650" fmla="*/ 3032693 h 6867747"/>
              <a:gd name="connsiteX4651" fmla="*/ 3710870 w 10243893"/>
              <a:gd name="connsiteY4651" fmla="*/ 2918776 h 6867747"/>
              <a:gd name="connsiteX4652" fmla="*/ 3844824 w 10243893"/>
              <a:gd name="connsiteY4652" fmla="*/ 2962260 h 6867747"/>
              <a:gd name="connsiteX4653" fmla="*/ 3844861 w 10243893"/>
              <a:gd name="connsiteY4653" fmla="*/ 2962311 h 6867747"/>
              <a:gd name="connsiteX4654" fmla="*/ 3844982 w 10243893"/>
              <a:gd name="connsiteY4654" fmla="*/ 2962311 h 6867747"/>
              <a:gd name="connsiteX4655" fmla="*/ 3844824 w 10243893"/>
              <a:gd name="connsiteY4655" fmla="*/ 2962260 h 6867747"/>
              <a:gd name="connsiteX4656" fmla="*/ 3762024 w 10243893"/>
              <a:gd name="connsiteY4656" fmla="*/ 2848274 h 6867747"/>
              <a:gd name="connsiteX4657" fmla="*/ 3844861 w 10243893"/>
              <a:gd name="connsiteY4657" fmla="*/ 2734357 h 6867747"/>
              <a:gd name="connsiteX4658" fmla="*/ 3710870 w 10243893"/>
              <a:gd name="connsiteY4658" fmla="*/ 2777892 h 6867747"/>
              <a:gd name="connsiteX4659" fmla="*/ 2013007 w 10243893"/>
              <a:gd name="connsiteY4659" fmla="*/ 2663855 h 6867747"/>
              <a:gd name="connsiteX4660" fmla="*/ 2013007 w 10243893"/>
              <a:gd name="connsiteY4660" fmla="*/ 2804860 h 6867747"/>
              <a:gd name="connsiteX4661" fmla="*/ 1878895 w 10243893"/>
              <a:gd name="connsiteY4661" fmla="*/ 2848395 h 6867747"/>
              <a:gd name="connsiteX4662" fmla="*/ 2013007 w 10243893"/>
              <a:gd name="connsiteY4662" fmla="*/ 2891930 h 6867747"/>
              <a:gd name="connsiteX4663" fmla="*/ 2013007 w 10243893"/>
              <a:gd name="connsiteY4663" fmla="*/ 3032693 h 6867747"/>
              <a:gd name="connsiteX4664" fmla="*/ 2095845 w 10243893"/>
              <a:gd name="connsiteY4664" fmla="*/ 2918776 h 6867747"/>
              <a:gd name="connsiteX4665" fmla="*/ 2229799 w 10243893"/>
              <a:gd name="connsiteY4665" fmla="*/ 2962260 h 6867747"/>
              <a:gd name="connsiteX4666" fmla="*/ 2229836 w 10243893"/>
              <a:gd name="connsiteY4666" fmla="*/ 2962311 h 6867747"/>
              <a:gd name="connsiteX4667" fmla="*/ 2229956 w 10243893"/>
              <a:gd name="connsiteY4667" fmla="*/ 2962311 h 6867747"/>
              <a:gd name="connsiteX4668" fmla="*/ 2229799 w 10243893"/>
              <a:gd name="connsiteY4668" fmla="*/ 2962260 h 6867747"/>
              <a:gd name="connsiteX4669" fmla="*/ 2146998 w 10243893"/>
              <a:gd name="connsiteY4669" fmla="*/ 2848274 h 6867747"/>
              <a:gd name="connsiteX4670" fmla="*/ 2229836 w 10243893"/>
              <a:gd name="connsiteY4670" fmla="*/ 2734357 h 6867747"/>
              <a:gd name="connsiteX4671" fmla="*/ 2095845 w 10243893"/>
              <a:gd name="connsiteY4671" fmla="*/ 2777892 h 6867747"/>
              <a:gd name="connsiteX4672" fmla="*/ 398103 w 10243893"/>
              <a:gd name="connsiteY4672" fmla="*/ 2663855 h 6867747"/>
              <a:gd name="connsiteX4673" fmla="*/ 398103 w 10243893"/>
              <a:gd name="connsiteY4673" fmla="*/ 2804860 h 6867747"/>
              <a:gd name="connsiteX4674" fmla="*/ 263991 w 10243893"/>
              <a:gd name="connsiteY4674" fmla="*/ 2848395 h 6867747"/>
              <a:gd name="connsiteX4675" fmla="*/ 398103 w 10243893"/>
              <a:gd name="connsiteY4675" fmla="*/ 2891930 h 6867747"/>
              <a:gd name="connsiteX4676" fmla="*/ 398103 w 10243893"/>
              <a:gd name="connsiteY4676" fmla="*/ 3032693 h 6867747"/>
              <a:gd name="connsiteX4677" fmla="*/ 480940 w 10243893"/>
              <a:gd name="connsiteY4677" fmla="*/ 2918776 h 6867747"/>
              <a:gd name="connsiteX4678" fmla="*/ 614894 w 10243893"/>
              <a:gd name="connsiteY4678" fmla="*/ 2962260 h 6867747"/>
              <a:gd name="connsiteX4679" fmla="*/ 614931 w 10243893"/>
              <a:gd name="connsiteY4679" fmla="*/ 2962311 h 6867747"/>
              <a:gd name="connsiteX4680" fmla="*/ 615052 w 10243893"/>
              <a:gd name="connsiteY4680" fmla="*/ 2962311 h 6867747"/>
              <a:gd name="connsiteX4681" fmla="*/ 614894 w 10243893"/>
              <a:gd name="connsiteY4681" fmla="*/ 2962260 h 6867747"/>
              <a:gd name="connsiteX4682" fmla="*/ 532094 w 10243893"/>
              <a:gd name="connsiteY4682" fmla="*/ 2848274 h 6867747"/>
              <a:gd name="connsiteX4683" fmla="*/ 614931 w 10243893"/>
              <a:gd name="connsiteY4683" fmla="*/ 2734357 h 6867747"/>
              <a:gd name="connsiteX4684" fmla="*/ 480940 w 10243893"/>
              <a:gd name="connsiteY4684" fmla="*/ 2777892 h 6867747"/>
              <a:gd name="connsiteX4685" fmla="*/ 3302004 w 10243893"/>
              <a:gd name="connsiteY4685" fmla="*/ 2663734 h 6867747"/>
              <a:gd name="connsiteX4686" fmla="*/ 3219167 w 10243893"/>
              <a:gd name="connsiteY4686" fmla="*/ 2777771 h 6867747"/>
              <a:gd name="connsiteX4687" fmla="*/ 3085176 w 10243893"/>
              <a:gd name="connsiteY4687" fmla="*/ 2734236 h 6867747"/>
              <a:gd name="connsiteX4688" fmla="*/ 3168014 w 10243893"/>
              <a:gd name="connsiteY4688" fmla="*/ 2848153 h 6867747"/>
              <a:gd name="connsiteX4689" fmla="*/ 3085176 w 10243893"/>
              <a:gd name="connsiteY4689" fmla="*/ 2962190 h 6867747"/>
              <a:gd name="connsiteX4690" fmla="*/ 3219167 w 10243893"/>
              <a:gd name="connsiteY4690" fmla="*/ 2918655 h 6867747"/>
              <a:gd name="connsiteX4691" fmla="*/ 3302004 w 10243893"/>
              <a:gd name="connsiteY4691" fmla="*/ 3032693 h 6867747"/>
              <a:gd name="connsiteX4692" fmla="*/ 3302004 w 10243893"/>
              <a:gd name="connsiteY4692" fmla="*/ 2891809 h 6867747"/>
              <a:gd name="connsiteX4693" fmla="*/ 3436116 w 10243893"/>
              <a:gd name="connsiteY4693" fmla="*/ 2848274 h 6867747"/>
              <a:gd name="connsiteX4694" fmla="*/ 3302004 w 10243893"/>
              <a:gd name="connsiteY4694" fmla="*/ 2804739 h 6867747"/>
              <a:gd name="connsiteX4695" fmla="*/ 1687100 w 10243893"/>
              <a:gd name="connsiteY4695" fmla="*/ 2663734 h 6867747"/>
              <a:gd name="connsiteX4696" fmla="*/ 1604263 w 10243893"/>
              <a:gd name="connsiteY4696" fmla="*/ 2777771 h 6867747"/>
              <a:gd name="connsiteX4697" fmla="*/ 1604142 w 10243893"/>
              <a:gd name="connsiteY4697" fmla="*/ 2777771 h 6867747"/>
              <a:gd name="connsiteX4698" fmla="*/ 1470151 w 10243893"/>
              <a:gd name="connsiteY4698" fmla="*/ 2734236 h 6867747"/>
              <a:gd name="connsiteX4699" fmla="*/ 1552988 w 10243893"/>
              <a:gd name="connsiteY4699" fmla="*/ 2848153 h 6867747"/>
              <a:gd name="connsiteX4700" fmla="*/ 1470151 w 10243893"/>
              <a:gd name="connsiteY4700" fmla="*/ 2962190 h 6867747"/>
              <a:gd name="connsiteX4701" fmla="*/ 1604263 w 10243893"/>
              <a:gd name="connsiteY4701" fmla="*/ 2918655 h 6867747"/>
              <a:gd name="connsiteX4702" fmla="*/ 1687100 w 10243893"/>
              <a:gd name="connsiteY4702" fmla="*/ 3032693 h 6867747"/>
              <a:gd name="connsiteX4703" fmla="*/ 1687100 w 10243893"/>
              <a:gd name="connsiteY4703" fmla="*/ 2891809 h 6867747"/>
              <a:gd name="connsiteX4704" fmla="*/ 1821212 w 10243893"/>
              <a:gd name="connsiteY4704" fmla="*/ 2848274 h 6867747"/>
              <a:gd name="connsiteX4705" fmla="*/ 1687100 w 10243893"/>
              <a:gd name="connsiteY4705" fmla="*/ 2804739 h 6867747"/>
              <a:gd name="connsiteX4706" fmla="*/ 9762348 w 10243893"/>
              <a:gd name="connsiteY4706" fmla="*/ 2663613 h 6867747"/>
              <a:gd name="connsiteX4707" fmla="*/ 9679510 w 10243893"/>
              <a:gd name="connsiteY4707" fmla="*/ 2777650 h 6867747"/>
              <a:gd name="connsiteX4708" fmla="*/ 9679389 w 10243893"/>
              <a:gd name="connsiteY4708" fmla="*/ 2777650 h 6867747"/>
              <a:gd name="connsiteX4709" fmla="*/ 9545399 w 10243893"/>
              <a:gd name="connsiteY4709" fmla="*/ 2734115 h 6867747"/>
              <a:gd name="connsiteX4710" fmla="*/ 9628236 w 10243893"/>
              <a:gd name="connsiteY4710" fmla="*/ 2848032 h 6867747"/>
              <a:gd name="connsiteX4711" fmla="*/ 9545399 w 10243893"/>
              <a:gd name="connsiteY4711" fmla="*/ 2962069 h 6867747"/>
              <a:gd name="connsiteX4712" fmla="*/ 9679510 w 10243893"/>
              <a:gd name="connsiteY4712" fmla="*/ 2918534 h 6867747"/>
              <a:gd name="connsiteX4713" fmla="*/ 9762348 w 10243893"/>
              <a:gd name="connsiteY4713" fmla="*/ 3032572 h 6867747"/>
              <a:gd name="connsiteX4714" fmla="*/ 9762348 w 10243893"/>
              <a:gd name="connsiteY4714" fmla="*/ 2891688 h 6867747"/>
              <a:gd name="connsiteX4715" fmla="*/ 9896459 w 10243893"/>
              <a:gd name="connsiteY4715" fmla="*/ 2848153 h 6867747"/>
              <a:gd name="connsiteX4716" fmla="*/ 9762348 w 10243893"/>
              <a:gd name="connsiteY4716" fmla="*/ 2804618 h 6867747"/>
              <a:gd name="connsiteX4717" fmla="*/ 8147443 w 10243893"/>
              <a:gd name="connsiteY4717" fmla="*/ 2663613 h 6867747"/>
              <a:gd name="connsiteX4718" fmla="*/ 8064606 w 10243893"/>
              <a:gd name="connsiteY4718" fmla="*/ 2777650 h 6867747"/>
              <a:gd name="connsiteX4719" fmla="*/ 7930615 w 10243893"/>
              <a:gd name="connsiteY4719" fmla="*/ 2734115 h 6867747"/>
              <a:gd name="connsiteX4720" fmla="*/ 8013453 w 10243893"/>
              <a:gd name="connsiteY4720" fmla="*/ 2848032 h 6867747"/>
              <a:gd name="connsiteX4721" fmla="*/ 7930615 w 10243893"/>
              <a:gd name="connsiteY4721" fmla="*/ 2962069 h 6867747"/>
              <a:gd name="connsiteX4722" fmla="*/ 8064606 w 10243893"/>
              <a:gd name="connsiteY4722" fmla="*/ 2918534 h 6867747"/>
              <a:gd name="connsiteX4723" fmla="*/ 8147443 w 10243893"/>
              <a:gd name="connsiteY4723" fmla="*/ 3032572 h 6867747"/>
              <a:gd name="connsiteX4724" fmla="*/ 8147443 w 10243893"/>
              <a:gd name="connsiteY4724" fmla="*/ 2891688 h 6867747"/>
              <a:gd name="connsiteX4725" fmla="*/ 8281555 w 10243893"/>
              <a:gd name="connsiteY4725" fmla="*/ 2848153 h 6867747"/>
              <a:gd name="connsiteX4726" fmla="*/ 8147443 w 10243893"/>
              <a:gd name="connsiteY4726" fmla="*/ 2804618 h 6867747"/>
              <a:gd name="connsiteX4727" fmla="*/ 6532781 w 10243893"/>
              <a:gd name="connsiteY4727" fmla="*/ 2663613 h 6867747"/>
              <a:gd name="connsiteX4728" fmla="*/ 6449943 w 10243893"/>
              <a:gd name="connsiteY4728" fmla="*/ 2777650 h 6867747"/>
              <a:gd name="connsiteX4729" fmla="*/ 6449822 w 10243893"/>
              <a:gd name="connsiteY4729" fmla="*/ 2777650 h 6867747"/>
              <a:gd name="connsiteX4730" fmla="*/ 6315832 w 10243893"/>
              <a:gd name="connsiteY4730" fmla="*/ 2734115 h 6867747"/>
              <a:gd name="connsiteX4731" fmla="*/ 6398669 w 10243893"/>
              <a:gd name="connsiteY4731" fmla="*/ 2848032 h 6867747"/>
              <a:gd name="connsiteX4732" fmla="*/ 6315832 w 10243893"/>
              <a:gd name="connsiteY4732" fmla="*/ 2962069 h 6867747"/>
              <a:gd name="connsiteX4733" fmla="*/ 6449943 w 10243893"/>
              <a:gd name="connsiteY4733" fmla="*/ 2918534 h 6867747"/>
              <a:gd name="connsiteX4734" fmla="*/ 6532781 w 10243893"/>
              <a:gd name="connsiteY4734" fmla="*/ 3032572 h 6867747"/>
              <a:gd name="connsiteX4735" fmla="*/ 6532781 w 10243893"/>
              <a:gd name="connsiteY4735" fmla="*/ 2891688 h 6867747"/>
              <a:gd name="connsiteX4736" fmla="*/ 6666892 w 10243893"/>
              <a:gd name="connsiteY4736" fmla="*/ 2848153 h 6867747"/>
              <a:gd name="connsiteX4737" fmla="*/ 6532781 w 10243893"/>
              <a:gd name="connsiteY4737" fmla="*/ 2804618 h 6867747"/>
              <a:gd name="connsiteX4738" fmla="*/ 4917634 w 10243893"/>
              <a:gd name="connsiteY4738" fmla="*/ 2663613 h 6867747"/>
              <a:gd name="connsiteX4739" fmla="*/ 4834797 w 10243893"/>
              <a:gd name="connsiteY4739" fmla="*/ 2777650 h 6867747"/>
              <a:gd name="connsiteX4740" fmla="*/ 4834676 w 10243893"/>
              <a:gd name="connsiteY4740" fmla="*/ 2777650 h 6867747"/>
              <a:gd name="connsiteX4741" fmla="*/ 4700685 w 10243893"/>
              <a:gd name="connsiteY4741" fmla="*/ 2734115 h 6867747"/>
              <a:gd name="connsiteX4742" fmla="*/ 4783523 w 10243893"/>
              <a:gd name="connsiteY4742" fmla="*/ 2848032 h 6867747"/>
              <a:gd name="connsiteX4743" fmla="*/ 4700685 w 10243893"/>
              <a:gd name="connsiteY4743" fmla="*/ 2962069 h 6867747"/>
              <a:gd name="connsiteX4744" fmla="*/ 4834797 w 10243893"/>
              <a:gd name="connsiteY4744" fmla="*/ 2918534 h 6867747"/>
              <a:gd name="connsiteX4745" fmla="*/ 4917634 w 10243893"/>
              <a:gd name="connsiteY4745" fmla="*/ 3032572 h 6867747"/>
              <a:gd name="connsiteX4746" fmla="*/ 4917634 w 10243893"/>
              <a:gd name="connsiteY4746" fmla="*/ 2891688 h 6867747"/>
              <a:gd name="connsiteX4747" fmla="*/ 5051746 w 10243893"/>
              <a:gd name="connsiteY4747" fmla="*/ 2848153 h 6867747"/>
              <a:gd name="connsiteX4748" fmla="*/ 4917634 w 10243893"/>
              <a:gd name="connsiteY4748" fmla="*/ 2804618 h 6867747"/>
              <a:gd name="connsiteX4749" fmla="*/ 9117668 w 10243893"/>
              <a:gd name="connsiteY4749" fmla="*/ 2595166 h 6867747"/>
              <a:gd name="connsiteX4750" fmla="*/ 8972430 w 10243893"/>
              <a:gd name="connsiteY4750" fmla="*/ 2642329 h 6867747"/>
              <a:gd name="connsiteX4751" fmla="*/ 8972430 w 10243893"/>
              <a:gd name="connsiteY4751" fmla="*/ 2794943 h 6867747"/>
              <a:gd name="connsiteX4752" fmla="*/ 9117668 w 10243893"/>
              <a:gd name="connsiteY4752" fmla="*/ 2994720 h 6867747"/>
              <a:gd name="connsiteX4753" fmla="*/ 9262905 w 10243893"/>
              <a:gd name="connsiteY4753" fmla="*/ 2794943 h 6867747"/>
              <a:gd name="connsiteX4754" fmla="*/ 9262905 w 10243893"/>
              <a:gd name="connsiteY4754" fmla="*/ 2642329 h 6867747"/>
              <a:gd name="connsiteX4755" fmla="*/ 7502642 w 10243893"/>
              <a:gd name="connsiteY4755" fmla="*/ 2595166 h 6867747"/>
              <a:gd name="connsiteX4756" fmla="*/ 7357405 w 10243893"/>
              <a:gd name="connsiteY4756" fmla="*/ 2642329 h 6867747"/>
              <a:gd name="connsiteX4757" fmla="*/ 7357405 w 10243893"/>
              <a:gd name="connsiteY4757" fmla="*/ 2794943 h 6867747"/>
              <a:gd name="connsiteX4758" fmla="*/ 7502642 w 10243893"/>
              <a:gd name="connsiteY4758" fmla="*/ 2994720 h 6867747"/>
              <a:gd name="connsiteX4759" fmla="*/ 7647880 w 10243893"/>
              <a:gd name="connsiteY4759" fmla="*/ 2794943 h 6867747"/>
              <a:gd name="connsiteX4760" fmla="*/ 7647880 w 10243893"/>
              <a:gd name="connsiteY4760" fmla="*/ 2642329 h 6867747"/>
              <a:gd name="connsiteX4761" fmla="*/ 5887859 w 10243893"/>
              <a:gd name="connsiteY4761" fmla="*/ 2595166 h 6867747"/>
              <a:gd name="connsiteX4762" fmla="*/ 5742622 w 10243893"/>
              <a:gd name="connsiteY4762" fmla="*/ 2642329 h 6867747"/>
              <a:gd name="connsiteX4763" fmla="*/ 5742622 w 10243893"/>
              <a:gd name="connsiteY4763" fmla="*/ 2794943 h 6867747"/>
              <a:gd name="connsiteX4764" fmla="*/ 5887859 w 10243893"/>
              <a:gd name="connsiteY4764" fmla="*/ 2994720 h 6867747"/>
              <a:gd name="connsiteX4765" fmla="*/ 6033097 w 10243893"/>
              <a:gd name="connsiteY4765" fmla="*/ 2794943 h 6867747"/>
              <a:gd name="connsiteX4766" fmla="*/ 6033097 w 10243893"/>
              <a:gd name="connsiteY4766" fmla="*/ 2642329 h 6867747"/>
              <a:gd name="connsiteX4767" fmla="*/ 4272955 w 10243893"/>
              <a:gd name="connsiteY4767" fmla="*/ 2595166 h 6867747"/>
              <a:gd name="connsiteX4768" fmla="*/ 4127717 w 10243893"/>
              <a:gd name="connsiteY4768" fmla="*/ 2642329 h 6867747"/>
              <a:gd name="connsiteX4769" fmla="*/ 4127717 w 10243893"/>
              <a:gd name="connsiteY4769" fmla="*/ 2794943 h 6867747"/>
              <a:gd name="connsiteX4770" fmla="*/ 4272955 w 10243893"/>
              <a:gd name="connsiteY4770" fmla="*/ 2994720 h 6867747"/>
              <a:gd name="connsiteX4771" fmla="*/ 4418192 w 10243893"/>
              <a:gd name="connsiteY4771" fmla="*/ 2794943 h 6867747"/>
              <a:gd name="connsiteX4772" fmla="*/ 4418192 w 10243893"/>
              <a:gd name="connsiteY4772" fmla="*/ 2642329 h 6867747"/>
              <a:gd name="connsiteX4773" fmla="*/ 1042420 w 10243893"/>
              <a:gd name="connsiteY4773" fmla="*/ 2595166 h 6867747"/>
              <a:gd name="connsiteX4774" fmla="*/ 897183 w 10243893"/>
              <a:gd name="connsiteY4774" fmla="*/ 2642329 h 6867747"/>
              <a:gd name="connsiteX4775" fmla="*/ 897183 w 10243893"/>
              <a:gd name="connsiteY4775" fmla="*/ 2794943 h 6867747"/>
              <a:gd name="connsiteX4776" fmla="*/ 1042420 w 10243893"/>
              <a:gd name="connsiteY4776" fmla="*/ 2994720 h 6867747"/>
              <a:gd name="connsiteX4777" fmla="*/ 1187657 w 10243893"/>
              <a:gd name="connsiteY4777" fmla="*/ 2794943 h 6867747"/>
              <a:gd name="connsiteX4778" fmla="*/ 1187657 w 10243893"/>
              <a:gd name="connsiteY4778" fmla="*/ 2642329 h 6867747"/>
              <a:gd name="connsiteX4779" fmla="*/ 2657808 w 10243893"/>
              <a:gd name="connsiteY4779" fmla="*/ 2594925 h 6867747"/>
              <a:gd name="connsiteX4780" fmla="*/ 2512571 w 10243893"/>
              <a:gd name="connsiteY4780" fmla="*/ 2642087 h 6867747"/>
              <a:gd name="connsiteX4781" fmla="*/ 2512571 w 10243893"/>
              <a:gd name="connsiteY4781" fmla="*/ 2794701 h 6867747"/>
              <a:gd name="connsiteX4782" fmla="*/ 2657808 w 10243893"/>
              <a:gd name="connsiteY4782" fmla="*/ 2994479 h 6867747"/>
              <a:gd name="connsiteX4783" fmla="*/ 2803046 w 10243893"/>
              <a:gd name="connsiteY4783" fmla="*/ 2794701 h 6867747"/>
              <a:gd name="connsiteX4784" fmla="*/ 2803046 w 10243893"/>
              <a:gd name="connsiteY4784" fmla="*/ 2642087 h 6867747"/>
              <a:gd name="connsiteX4785" fmla="*/ 2903445 w 10243893"/>
              <a:gd name="connsiteY4785" fmla="*/ 2515465 h 6867747"/>
              <a:gd name="connsiteX4786" fmla="*/ 2903539 w 10243893"/>
              <a:gd name="connsiteY4786" fmla="*/ 2515594 h 6867747"/>
              <a:gd name="connsiteX4787" fmla="*/ 2903418 w 10243893"/>
              <a:gd name="connsiteY4787" fmla="*/ 2515473 h 6867747"/>
              <a:gd name="connsiteX4788" fmla="*/ 1288540 w 10243893"/>
              <a:gd name="connsiteY4788" fmla="*/ 2515465 h 6867747"/>
              <a:gd name="connsiteX4789" fmla="*/ 1288634 w 10243893"/>
              <a:gd name="connsiteY4789" fmla="*/ 2515594 h 6867747"/>
              <a:gd name="connsiteX4790" fmla="*/ 1288513 w 10243893"/>
              <a:gd name="connsiteY4790" fmla="*/ 2515473 h 6867747"/>
              <a:gd name="connsiteX4791" fmla="*/ 6134221 w 10243893"/>
              <a:gd name="connsiteY4791" fmla="*/ 2515344 h 6867747"/>
              <a:gd name="connsiteX4792" fmla="*/ 6134315 w 10243893"/>
              <a:gd name="connsiteY4792" fmla="*/ 2515473 h 6867747"/>
              <a:gd name="connsiteX4793" fmla="*/ 6134194 w 10243893"/>
              <a:gd name="connsiteY4793" fmla="*/ 2515352 h 6867747"/>
              <a:gd name="connsiteX4794" fmla="*/ 7748884 w 10243893"/>
              <a:gd name="connsiteY4794" fmla="*/ 2515343 h 6867747"/>
              <a:gd name="connsiteX4795" fmla="*/ 7748978 w 10243893"/>
              <a:gd name="connsiteY4795" fmla="*/ 2515473 h 6867747"/>
              <a:gd name="connsiteX4796" fmla="*/ 7748857 w 10243893"/>
              <a:gd name="connsiteY4796" fmla="*/ 2515352 h 6867747"/>
              <a:gd name="connsiteX4797" fmla="*/ 7256643 w 10243893"/>
              <a:gd name="connsiteY4797" fmla="*/ 2515223 h 6867747"/>
              <a:gd name="connsiteX4798" fmla="*/ 7256670 w 10243893"/>
              <a:gd name="connsiteY4798" fmla="*/ 2515231 h 6867747"/>
              <a:gd name="connsiteX4799" fmla="*/ 7256549 w 10243893"/>
              <a:gd name="connsiteY4799" fmla="*/ 2515352 h 6867747"/>
              <a:gd name="connsiteX4800" fmla="*/ 4026834 w 10243893"/>
              <a:gd name="connsiteY4800" fmla="*/ 2515223 h 6867747"/>
              <a:gd name="connsiteX4801" fmla="*/ 4026861 w 10243893"/>
              <a:gd name="connsiteY4801" fmla="*/ 2515231 h 6867747"/>
              <a:gd name="connsiteX4802" fmla="*/ 4026740 w 10243893"/>
              <a:gd name="connsiteY4802" fmla="*/ 2515352 h 6867747"/>
              <a:gd name="connsiteX4803" fmla="*/ 796421 w 10243893"/>
              <a:gd name="connsiteY4803" fmla="*/ 2515223 h 6867747"/>
              <a:gd name="connsiteX4804" fmla="*/ 796448 w 10243893"/>
              <a:gd name="connsiteY4804" fmla="*/ 2515231 h 6867747"/>
              <a:gd name="connsiteX4805" fmla="*/ 796327 w 10243893"/>
              <a:gd name="connsiteY4805" fmla="*/ 2515352 h 6867747"/>
              <a:gd name="connsiteX4806" fmla="*/ 8871547 w 10243893"/>
              <a:gd name="connsiteY4806" fmla="*/ 2515223 h 6867747"/>
              <a:gd name="connsiteX4807" fmla="*/ 8871574 w 10243893"/>
              <a:gd name="connsiteY4807" fmla="*/ 2515231 h 6867747"/>
              <a:gd name="connsiteX4808" fmla="*/ 8871453 w 10243893"/>
              <a:gd name="connsiteY4808" fmla="*/ 2515352 h 6867747"/>
              <a:gd name="connsiteX4809" fmla="*/ 5641739 w 10243893"/>
              <a:gd name="connsiteY4809" fmla="*/ 2515223 h 6867747"/>
              <a:gd name="connsiteX4810" fmla="*/ 5641766 w 10243893"/>
              <a:gd name="connsiteY4810" fmla="*/ 2515231 h 6867747"/>
              <a:gd name="connsiteX4811" fmla="*/ 5641645 w 10243893"/>
              <a:gd name="connsiteY4811" fmla="*/ 2515352 h 6867747"/>
              <a:gd name="connsiteX4812" fmla="*/ 2411809 w 10243893"/>
              <a:gd name="connsiteY4812" fmla="*/ 2514981 h 6867747"/>
              <a:gd name="connsiteX4813" fmla="*/ 2411836 w 10243893"/>
              <a:gd name="connsiteY4813" fmla="*/ 2514990 h 6867747"/>
              <a:gd name="connsiteX4814" fmla="*/ 2411715 w 10243893"/>
              <a:gd name="connsiteY4814" fmla="*/ 2515110 h 6867747"/>
              <a:gd name="connsiteX4815" fmla="*/ 9925725 w 10243893"/>
              <a:gd name="connsiteY4815" fmla="*/ 2439287 h 6867747"/>
              <a:gd name="connsiteX4816" fmla="*/ 9780487 w 10243893"/>
              <a:gd name="connsiteY4816" fmla="*/ 2639064 h 6867747"/>
              <a:gd name="connsiteX4817" fmla="*/ 9780487 w 10243893"/>
              <a:gd name="connsiteY4817" fmla="*/ 2791678 h 6867747"/>
              <a:gd name="connsiteX4818" fmla="*/ 9925725 w 10243893"/>
              <a:gd name="connsiteY4818" fmla="*/ 2838841 h 6867747"/>
              <a:gd name="connsiteX4819" fmla="*/ 10070962 w 10243893"/>
              <a:gd name="connsiteY4819" fmla="*/ 2791678 h 6867747"/>
              <a:gd name="connsiteX4820" fmla="*/ 10070962 w 10243893"/>
              <a:gd name="connsiteY4820" fmla="*/ 2639064 h 6867747"/>
              <a:gd name="connsiteX4821" fmla="*/ 8310578 w 10243893"/>
              <a:gd name="connsiteY4821" fmla="*/ 2439287 h 6867747"/>
              <a:gd name="connsiteX4822" fmla="*/ 8165341 w 10243893"/>
              <a:gd name="connsiteY4822" fmla="*/ 2639064 h 6867747"/>
              <a:gd name="connsiteX4823" fmla="*/ 8165341 w 10243893"/>
              <a:gd name="connsiteY4823" fmla="*/ 2791678 h 6867747"/>
              <a:gd name="connsiteX4824" fmla="*/ 8310578 w 10243893"/>
              <a:gd name="connsiteY4824" fmla="*/ 2838841 h 6867747"/>
              <a:gd name="connsiteX4825" fmla="*/ 8455815 w 10243893"/>
              <a:gd name="connsiteY4825" fmla="*/ 2791678 h 6867747"/>
              <a:gd name="connsiteX4826" fmla="*/ 8455815 w 10243893"/>
              <a:gd name="connsiteY4826" fmla="*/ 2639064 h 6867747"/>
              <a:gd name="connsiteX4827" fmla="*/ 6695916 w 10243893"/>
              <a:gd name="connsiteY4827" fmla="*/ 2439287 h 6867747"/>
              <a:gd name="connsiteX4828" fmla="*/ 6550679 w 10243893"/>
              <a:gd name="connsiteY4828" fmla="*/ 2639064 h 6867747"/>
              <a:gd name="connsiteX4829" fmla="*/ 6550679 w 10243893"/>
              <a:gd name="connsiteY4829" fmla="*/ 2791678 h 6867747"/>
              <a:gd name="connsiteX4830" fmla="*/ 6695916 w 10243893"/>
              <a:gd name="connsiteY4830" fmla="*/ 2838841 h 6867747"/>
              <a:gd name="connsiteX4831" fmla="*/ 6841154 w 10243893"/>
              <a:gd name="connsiteY4831" fmla="*/ 2791678 h 6867747"/>
              <a:gd name="connsiteX4832" fmla="*/ 6841154 w 10243893"/>
              <a:gd name="connsiteY4832" fmla="*/ 2639064 h 6867747"/>
              <a:gd name="connsiteX4833" fmla="*/ 5079560 w 10243893"/>
              <a:gd name="connsiteY4833" fmla="*/ 2439166 h 6867747"/>
              <a:gd name="connsiteX4834" fmla="*/ 4934323 w 10243893"/>
              <a:gd name="connsiteY4834" fmla="*/ 2638943 h 6867747"/>
              <a:gd name="connsiteX4835" fmla="*/ 4934323 w 10243893"/>
              <a:gd name="connsiteY4835" fmla="*/ 2791557 h 6867747"/>
              <a:gd name="connsiteX4836" fmla="*/ 5079560 w 10243893"/>
              <a:gd name="connsiteY4836" fmla="*/ 2838720 h 6867747"/>
              <a:gd name="connsiteX4837" fmla="*/ 5224798 w 10243893"/>
              <a:gd name="connsiteY4837" fmla="*/ 2791557 h 6867747"/>
              <a:gd name="connsiteX4838" fmla="*/ 5224798 w 10243893"/>
              <a:gd name="connsiteY4838" fmla="*/ 2638943 h 6867747"/>
              <a:gd name="connsiteX4839" fmla="*/ 3464656 w 10243893"/>
              <a:gd name="connsiteY4839" fmla="*/ 2439166 h 6867747"/>
              <a:gd name="connsiteX4840" fmla="*/ 3319418 w 10243893"/>
              <a:gd name="connsiteY4840" fmla="*/ 2638943 h 6867747"/>
              <a:gd name="connsiteX4841" fmla="*/ 3319418 w 10243893"/>
              <a:gd name="connsiteY4841" fmla="*/ 2791557 h 6867747"/>
              <a:gd name="connsiteX4842" fmla="*/ 3464656 w 10243893"/>
              <a:gd name="connsiteY4842" fmla="*/ 2838720 h 6867747"/>
              <a:gd name="connsiteX4843" fmla="*/ 3609893 w 10243893"/>
              <a:gd name="connsiteY4843" fmla="*/ 2791557 h 6867747"/>
              <a:gd name="connsiteX4844" fmla="*/ 3609893 w 10243893"/>
              <a:gd name="connsiteY4844" fmla="*/ 2638943 h 6867747"/>
              <a:gd name="connsiteX4845" fmla="*/ 1849751 w 10243893"/>
              <a:gd name="connsiteY4845" fmla="*/ 2439166 h 6867747"/>
              <a:gd name="connsiteX4846" fmla="*/ 1704514 w 10243893"/>
              <a:gd name="connsiteY4846" fmla="*/ 2638943 h 6867747"/>
              <a:gd name="connsiteX4847" fmla="*/ 1704514 w 10243893"/>
              <a:gd name="connsiteY4847" fmla="*/ 2791557 h 6867747"/>
              <a:gd name="connsiteX4848" fmla="*/ 1849751 w 10243893"/>
              <a:gd name="connsiteY4848" fmla="*/ 2838720 h 6867747"/>
              <a:gd name="connsiteX4849" fmla="*/ 1994989 w 10243893"/>
              <a:gd name="connsiteY4849" fmla="*/ 2791557 h 6867747"/>
              <a:gd name="connsiteX4850" fmla="*/ 1994989 w 10243893"/>
              <a:gd name="connsiteY4850" fmla="*/ 2638943 h 6867747"/>
              <a:gd name="connsiteX4851" fmla="*/ 234847 w 10243893"/>
              <a:gd name="connsiteY4851" fmla="*/ 2439166 h 6867747"/>
              <a:gd name="connsiteX4852" fmla="*/ 89609 w 10243893"/>
              <a:gd name="connsiteY4852" fmla="*/ 2638943 h 6867747"/>
              <a:gd name="connsiteX4853" fmla="*/ 89609 w 10243893"/>
              <a:gd name="connsiteY4853" fmla="*/ 2791557 h 6867747"/>
              <a:gd name="connsiteX4854" fmla="*/ 234847 w 10243893"/>
              <a:gd name="connsiteY4854" fmla="*/ 2838720 h 6867747"/>
              <a:gd name="connsiteX4855" fmla="*/ 380084 w 10243893"/>
              <a:gd name="connsiteY4855" fmla="*/ 2791557 h 6867747"/>
              <a:gd name="connsiteX4856" fmla="*/ 380084 w 10243893"/>
              <a:gd name="connsiteY4856" fmla="*/ 2638943 h 6867747"/>
              <a:gd name="connsiteX4857" fmla="*/ 2820701 w 10243893"/>
              <a:gd name="connsiteY4857" fmla="*/ 2401557 h 6867747"/>
              <a:gd name="connsiteX4858" fmla="*/ 2820701 w 10243893"/>
              <a:gd name="connsiteY4858" fmla="*/ 2542441 h 6867747"/>
              <a:gd name="connsiteX4859" fmla="*/ 2686590 w 10243893"/>
              <a:gd name="connsiteY4859" fmla="*/ 2585976 h 6867747"/>
              <a:gd name="connsiteX4860" fmla="*/ 2820701 w 10243893"/>
              <a:gd name="connsiteY4860" fmla="*/ 2629511 h 6867747"/>
              <a:gd name="connsiteX4861" fmla="*/ 2820701 w 10243893"/>
              <a:gd name="connsiteY4861" fmla="*/ 2770395 h 6867747"/>
              <a:gd name="connsiteX4862" fmla="*/ 2903539 w 10243893"/>
              <a:gd name="connsiteY4862" fmla="*/ 2656357 h 6867747"/>
              <a:gd name="connsiteX4863" fmla="*/ 3037530 w 10243893"/>
              <a:gd name="connsiteY4863" fmla="*/ 2699892 h 6867747"/>
              <a:gd name="connsiteX4864" fmla="*/ 2954692 w 10243893"/>
              <a:gd name="connsiteY4864" fmla="*/ 2585976 h 6867747"/>
              <a:gd name="connsiteX4865" fmla="*/ 3037530 w 10243893"/>
              <a:gd name="connsiteY4865" fmla="*/ 2471938 h 6867747"/>
              <a:gd name="connsiteX4866" fmla="*/ 2903445 w 10243893"/>
              <a:gd name="connsiteY4866" fmla="*/ 2515465 h 6867747"/>
              <a:gd name="connsiteX4867" fmla="*/ 1205797 w 10243893"/>
              <a:gd name="connsiteY4867" fmla="*/ 2401557 h 6867747"/>
              <a:gd name="connsiteX4868" fmla="*/ 1205797 w 10243893"/>
              <a:gd name="connsiteY4868" fmla="*/ 2542441 h 6867747"/>
              <a:gd name="connsiteX4869" fmla="*/ 1071806 w 10243893"/>
              <a:gd name="connsiteY4869" fmla="*/ 2585976 h 6867747"/>
              <a:gd name="connsiteX4870" fmla="*/ 1205797 w 10243893"/>
              <a:gd name="connsiteY4870" fmla="*/ 2629511 h 6867747"/>
              <a:gd name="connsiteX4871" fmla="*/ 1205797 w 10243893"/>
              <a:gd name="connsiteY4871" fmla="*/ 2770395 h 6867747"/>
              <a:gd name="connsiteX4872" fmla="*/ 1288634 w 10243893"/>
              <a:gd name="connsiteY4872" fmla="*/ 2656357 h 6867747"/>
              <a:gd name="connsiteX4873" fmla="*/ 1422625 w 10243893"/>
              <a:gd name="connsiteY4873" fmla="*/ 2699892 h 6867747"/>
              <a:gd name="connsiteX4874" fmla="*/ 1339788 w 10243893"/>
              <a:gd name="connsiteY4874" fmla="*/ 2585976 h 6867747"/>
              <a:gd name="connsiteX4875" fmla="*/ 1422625 w 10243893"/>
              <a:gd name="connsiteY4875" fmla="*/ 2471938 h 6867747"/>
              <a:gd name="connsiteX4876" fmla="*/ 1288540 w 10243893"/>
              <a:gd name="connsiteY4876" fmla="*/ 2515465 h 6867747"/>
              <a:gd name="connsiteX4877" fmla="*/ 9281044 w 10243893"/>
              <a:gd name="connsiteY4877" fmla="*/ 2401436 h 6867747"/>
              <a:gd name="connsiteX4878" fmla="*/ 9281044 w 10243893"/>
              <a:gd name="connsiteY4878" fmla="*/ 2542320 h 6867747"/>
              <a:gd name="connsiteX4879" fmla="*/ 9146933 w 10243893"/>
              <a:gd name="connsiteY4879" fmla="*/ 2585855 h 6867747"/>
              <a:gd name="connsiteX4880" fmla="*/ 9281044 w 10243893"/>
              <a:gd name="connsiteY4880" fmla="*/ 2629390 h 6867747"/>
              <a:gd name="connsiteX4881" fmla="*/ 9281044 w 10243893"/>
              <a:gd name="connsiteY4881" fmla="*/ 2770274 h 6867747"/>
              <a:gd name="connsiteX4882" fmla="*/ 9363882 w 10243893"/>
              <a:gd name="connsiteY4882" fmla="*/ 2656236 h 6867747"/>
              <a:gd name="connsiteX4883" fmla="*/ 9497873 w 10243893"/>
              <a:gd name="connsiteY4883" fmla="*/ 2699771 h 6867747"/>
              <a:gd name="connsiteX4884" fmla="*/ 9415035 w 10243893"/>
              <a:gd name="connsiteY4884" fmla="*/ 2585855 h 6867747"/>
              <a:gd name="connsiteX4885" fmla="*/ 9497873 w 10243893"/>
              <a:gd name="connsiteY4885" fmla="*/ 2471817 h 6867747"/>
              <a:gd name="connsiteX4886" fmla="*/ 9363882 w 10243893"/>
              <a:gd name="connsiteY4886" fmla="*/ 2515352 h 6867747"/>
              <a:gd name="connsiteX4887" fmla="*/ 9363882 w 10243893"/>
              <a:gd name="connsiteY4887" fmla="*/ 2515473 h 6867747"/>
              <a:gd name="connsiteX4888" fmla="*/ 7666140 w 10243893"/>
              <a:gd name="connsiteY4888" fmla="*/ 2401436 h 6867747"/>
              <a:gd name="connsiteX4889" fmla="*/ 7666140 w 10243893"/>
              <a:gd name="connsiteY4889" fmla="*/ 2542320 h 6867747"/>
              <a:gd name="connsiteX4890" fmla="*/ 7532029 w 10243893"/>
              <a:gd name="connsiteY4890" fmla="*/ 2585855 h 6867747"/>
              <a:gd name="connsiteX4891" fmla="*/ 7666140 w 10243893"/>
              <a:gd name="connsiteY4891" fmla="*/ 2629390 h 6867747"/>
              <a:gd name="connsiteX4892" fmla="*/ 7666140 w 10243893"/>
              <a:gd name="connsiteY4892" fmla="*/ 2770274 h 6867747"/>
              <a:gd name="connsiteX4893" fmla="*/ 7748978 w 10243893"/>
              <a:gd name="connsiteY4893" fmla="*/ 2656236 h 6867747"/>
              <a:gd name="connsiteX4894" fmla="*/ 7882968 w 10243893"/>
              <a:gd name="connsiteY4894" fmla="*/ 2699771 h 6867747"/>
              <a:gd name="connsiteX4895" fmla="*/ 7800131 w 10243893"/>
              <a:gd name="connsiteY4895" fmla="*/ 2585855 h 6867747"/>
              <a:gd name="connsiteX4896" fmla="*/ 7882968 w 10243893"/>
              <a:gd name="connsiteY4896" fmla="*/ 2471817 h 6867747"/>
              <a:gd name="connsiteX4897" fmla="*/ 7748884 w 10243893"/>
              <a:gd name="connsiteY4897" fmla="*/ 2515343 h 6867747"/>
              <a:gd name="connsiteX4898" fmla="*/ 6051478 w 10243893"/>
              <a:gd name="connsiteY4898" fmla="*/ 2401436 h 6867747"/>
              <a:gd name="connsiteX4899" fmla="*/ 6051478 w 10243893"/>
              <a:gd name="connsiteY4899" fmla="*/ 2542320 h 6867747"/>
              <a:gd name="connsiteX4900" fmla="*/ 5917366 w 10243893"/>
              <a:gd name="connsiteY4900" fmla="*/ 2585855 h 6867747"/>
              <a:gd name="connsiteX4901" fmla="*/ 6051478 w 10243893"/>
              <a:gd name="connsiteY4901" fmla="*/ 2629390 h 6867747"/>
              <a:gd name="connsiteX4902" fmla="*/ 6051478 w 10243893"/>
              <a:gd name="connsiteY4902" fmla="*/ 2770274 h 6867747"/>
              <a:gd name="connsiteX4903" fmla="*/ 6134315 w 10243893"/>
              <a:gd name="connsiteY4903" fmla="*/ 2656236 h 6867747"/>
              <a:gd name="connsiteX4904" fmla="*/ 6268306 w 10243893"/>
              <a:gd name="connsiteY4904" fmla="*/ 2699771 h 6867747"/>
              <a:gd name="connsiteX4905" fmla="*/ 6185469 w 10243893"/>
              <a:gd name="connsiteY4905" fmla="*/ 2585855 h 6867747"/>
              <a:gd name="connsiteX4906" fmla="*/ 6268306 w 10243893"/>
              <a:gd name="connsiteY4906" fmla="*/ 2471817 h 6867747"/>
              <a:gd name="connsiteX4907" fmla="*/ 6134221 w 10243893"/>
              <a:gd name="connsiteY4907" fmla="*/ 2515344 h 6867747"/>
              <a:gd name="connsiteX4908" fmla="*/ 4436332 w 10243893"/>
              <a:gd name="connsiteY4908" fmla="*/ 2401436 h 6867747"/>
              <a:gd name="connsiteX4909" fmla="*/ 4436332 w 10243893"/>
              <a:gd name="connsiteY4909" fmla="*/ 2542320 h 6867747"/>
              <a:gd name="connsiteX4910" fmla="*/ 4302220 w 10243893"/>
              <a:gd name="connsiteY4910" fmla="*/ 2585855 h 6867747"/>
              <a:gd name="connsiteX4911" fmla="*/ 4436332 w 10243893"/>
              <a:gd name="connsiteY4911" fmla="*/ 2629390 h 6867747"/>
              <a:gd name="connsiteX4912" fmla="*/ 4436332 w 10243893"/>
              <a:gd name="connsiteY4912" fmla="*/ 2770274 h 6867747"/>
              <a:gd name="connsiteX4913" fmla="*/ 4519169 w 10243893"/>
              <a:gd name="connsiteY4913" fmla="*/ 2656236 h 6867747"/>
              <a:gd name="connsiteX4914" fmla="*/ 4653160 w 10243893"/>
              <a:gd name="connsiteY4914" fmla="*/ 2699771 h 6867747"/>
              <a:gd name="connsiteX4915" fmla="*/ 4570322 w 10243893"/>
              <a:gd name="connsiteY4915" fmla="*/ 2585855 h 6867747"/>
              <a:gd name="connsiteX4916" fmla="*/ 4653160 w 10243893"/>
              <a:gd name="connsiteY4916" fmla="*/ 2471817 h 6867747"/>
              <a:gd name="connsiteX4917" fmla="*/ 4519169 w 10243893"/>
              <a:gd name="connsiteY4917" fmla="*/ 2515352 h 6867747"/>
              <a:gd name="connsiteX4918" fmla="*/ 4519169 w 10243893"/>
              <a:gd name="connsiteY4918" fmla="*/ 2515473 h 6867747"/>
              <a:gd name="connsiteX4919" fmla="*/ 8954291 w 10243893"/>
              <a:gd name="connsiteY4919" fmla="*/ 2401315 h 6867747"/>
              <a:gd name="connsiteX4920" fmla="*/ 8871547 w 10243893"/>
              <a:gd name="connsiteY4920" fmla="*/ 2515223 h 6867747"/>
              <a:gd name="connsiteX4921" fmla="*/ 8737463 w 10243893"/>
              <a:gd name="connsiteY4921" fmla="*/ 2471696 h 6867747"/>
              <a:gd name="connsiteX4922" fmla="*/ 8820300 w 10243893"/>
              <a:gd name="connsiteY4922" fmla="*/ 2585734 h 6867747"/>
              <a:gd name="connsiteX4923" fmla="*/ 8737463 w 10243893"/>
              <a:gd name="connsiteY4923" fmla="*/ 2699650 h 6867747"/>
              <a:gd name="connsiteX4924" fmla="*/ 8871453 w 10243893"/>
              <a:gd name="connsiteY4924" fmla="*/ 2656115 h 6867747"/>
              <a:gd name="connsiteX4925" fmla="*/ 8954291 w 10243893"/>
              <a:gd name="connsiteY4925" fmla="*/ 2770153 h 6867747"/>
              <a:gd name="connsiteX4926" fmla="*/ 8954291 w 10243893"/>
              <a:gd name="connsiteY4926" fmla="*/ 2629269 h 6867747"/>
              <a:gd name="connsiteX4927" fmla="*/ 9088402 w 10243893"/>
              <a:gd name="connsiteY4927" fmla="*/ 2585734 h 6867747"/>
              <a:gd name="connsiteX4928" fmla="*/ 8954291 w 10243893"/>
              <a:gd name="connsiteY4928" fmla="*/ 2542199 h 6867747"/>
              <a:gd name="connsiteX4929" fmla="*/ 7339386 w 10243893"/>
              <a:gd name="connsiteY4929" fmla="*/ 2401315 h 6867747"/>
              <a:gd name="connsiteX4930" fmla="*/ 7256643 w 10243893"/>
              <a:gd name="connsiteY4930" fmla="*/ 2515223 h 6867747"/>
              <a:gd name="connsiteX4931" fmla="*/ 7122558 w 10243893"/>
              <a:gd name="connsiteY4931" fmla="*/ 2471696 h 6867747"/>
              <a:gd name="connsiteX4932" fmla="*/ 7205396 w 10243893"/>
              <a:gd name="connsiteY4932" fmla="*/ 2585734 h 6867747"/>
              <a:gd name="connsiteX4933" fmla="*/ 7122558 w 10243893"/>
              <a:gd name="connsiteY4933" fmla="*/ 2699650 h 6867747"/>
              <a:gd name="connsiteX4934" fmla="*/ 7256549 w 10243893"/>
              <a:gd name="connsiteY4934" fmla="*/ 2656115 h 6867747"/>
              <a:gd name="connsiteX4935" fmla="*/ 7339386 w 10243893"/>
              <a:gd name="connsiteY4935" fmla="*/ 2770153 h 6867747"/>
              <a:gd name="connsiteX4936" fmla="*/ 7339386 w 10243893"/>
              <a:gd name="connsiteY4936" fmla="*/ 2629269 h 6867747"/>
              <a:gd name="connsiteX4937" fmla="*/ 7473498 w 10243893"/>
              <a:gd name="connsiteY4937" fmla="*/ 2585734 h 6867747"/>
              <a:gd name="connsiteX4938" fmla="*/ 7339386 w 10243893"/>
              <a:gd name="connsiteY4938" fmla="*/ 2542199 h 6867747"/>
              <a:gd name="connsiteX4939" fmla="*/ 5724482 w 10243893"/>
              <a:gd name="connsiteY4939" fmla="*/ 2401315 h 6867747"/>
              <a:gd name="connsiteX4940" fmla="*/ 5641739 w 10243893"/>
              <a:gd name="connsiteY4940" fmla="*/ 2515223 h 6867747"/>
              <a:gd name="connsiteX4941" fmla="*/ 5507654 w 10243893"/>
              <a:gd name="connsiteY4941" fmla="*/ 2471696 h 6867747"/>
              <a:gd name="connsiteX4942" fmla="*/ 5590491 w 10243893"/>
              <a:gd name="connsiteY4942" fmla="*/ 2585734 h 6867747"/>
              <a:gd name="connsiteX4943" fmla="*/ 5507654 w 10243893"/>
              <a:gd name="connsiteY4943" fmla="*/ 2699650 h 6867747"/>
              <a:gd name="connsiteX4944" fmla="*/ 5641645 w 10243893"/>
              <a:gd name="connsiteY4944" fmla="*/ 2656115 h 6867747"/>
              <a:gd name="connsiteX4945" fmla="*/ 5724482 w 10243893"/>
              <a:gd name="connsiteY4945" fmla="*/ 2770153 h 6867747"/>
              <a:gd name="connsiteX4946" fmla="*/ 5724482 w 10243893"/>
              <a:gd name="connsiteY4946" fmla="*/ 2629269 h 6867747"/>
              <a:gd name="connsiteX4947" fmla="*/ 5858594 w 10243893"/>
              <a:gd name="connsiteY4947" fmla="*/ 2585734 h 6867747"/>
              <a:gd name="connsiteX4948" fmla="*/ 5724482 w 10243893"/>
              <a:gd name="connsiteY4948" fmla="*/ 2542199 h 6867747"/>
              <a:gd name="connsiteX4949" fmla="*/ 4109577 w 10243893"/>
              <a:gd name="connsiteY4949" fmla="*/ 2401315 h 6867747"/>
              <a:gd name="connsiteX4950" fmla="*/ 4026834 w 10243893"/>
              <a:gd name="connsiteY4950" fmla="*/ 2515223 h 6867747"/>
              <a:gd name="connsiteX4951" fmla="*/ 3892749 w 10243893"/>
              <a:gd name="connsiteY4951" fmla="*/ 2471696 h 6867747"/>
              <a:gd name="connsiteX4952" fmla="*/ 3975587 w 10243893"/>
              <a:gd name="connsiteY4952" fmla="*/ 2585734 h 6867747"/>
              <a:gd name="connsiteX4953" fmla="*/ 3892749 w 10243893"/>
              <a:gd name="connsiteY4953" fmla="*/ 2699650 h 6867747"/>
              <a:gd name="connsiteX4954" fmla="*/ 4026740 w 10243893"/>
              <a:gd name="connsiteY4954" fmla="*/ 2656115 h 6867747"/>
              <a:gd name="connsiteX4955" fmla="*/ 4109577 w 10243893"/>
              <a:gd name="connsiteY4955" fmla="*/ 2770153 h 6867747"/>
              <a:gd name="connsiteX4956" fmla="*/ 4109577 w 10243893"/>
              <a:gd name="connsiteY4956" fmla="*/ 2629269 h 6867747"/>
              <a:gd name="connsiteX4957" fmla="*/ 4243690 w 10243893"/>
              <a:gd name="connsiteY4957" fmla="*/ 2585734 h 6867747"/>
              <a:gd name="connsiteX4958" fmla="*/ 4109577 w 10243893"/>
              <a:gd name="connsiteY4958" fmla="*/ 2542199 h 6867747"/>
              <a:gd name="connsiteX4959" fmla="*/ 879164 w 10243893"/>
              <a:gd name="connsiteY4959" fmla="*/ 2401315 h 6867747"/>
              <a:gd name="connsiteX4960" fmla="*/ 796421 w 10243893"/>
              <a:gd name="connsiteY4960" fmla="*/ 2515223 h 6867747"/>
              <a:gd name="connsiteX4961" fmla="*/ 662336 w 10243893"/>
              <a:gd name="connsiteY4961" fmla="*/ 2471696 h 6867747"/>
              <a:gd name="connsiteX4962" fmla="*/ 745173 w 10243893"/>
              <a:gd name="connsiteY4962" fmla="*/ 2585734 h 6867747"/>
              <a:gd name="connsiteX4963" fmla="*/ 662336 w 10243893"/>
              <a:gd name="connsiteY4963" fmla="*/ 2699650 h 6867747"/>
              <a:gd name="connsiteX4964" fmla="*/ 796327 w 10243893"/>
              <a:gd name="connsiteY4964" fmla="*/ 2656115 h 6867747"/>
              <a:gd name="connsiteX4965" fmla="*/ 879164 w 10243893"/>
              <a:gd name="connsiteY4965" fmla="*/ 2770153 h 6867747"/>
              <a:gd name="connsiteX4966" fmla="*/ 879164 w 10243893"/>
              <a:gd name="connsiteY4966" fmla="*/ 2629269 h 6867747"/>
              <a:gd name="connsiteX4967" fmla="*/ 1013276 w 10243893"/>
              <a:gd name="connsiteY4967" fmla="*/ 2585734 h 6867747"/>
              <a:gd name="connsiteX4968" fmla="*/ 879164 w 10243893"/>
              <a:gd name="connsiteY4968" fmla="*/ 2542199 h 6867747"/>
              <a:gd name="connsiteX4969" fmla="*/ 2494552 w 10243893"/>
              <a:gd name="connsiteY4969" fmla="*/ 2401073 h 6867747"/>
              <a:gd name="connsiteX4970" fmla="*/ 2411809 w 10243893"/>
              <a:gd name="connsiteY4970" fmla="*/ 2514981 h 6867747"/>
              <a:gd name="connsiteX4971" fmla="*/ 2277724 w 10243893"/>
              <a:gd name="connsiteY4971" fmla="*/ 2471455 h 6867747"/>
              <a:gd name="connsiteX4972" fmla="*/ 2360561 w 10243893"/>
              <a:gd name="connsiteY4972" fmla="*/ 2585492 h 6867747"/>
              <a:gd name="connsiteX4973" fmla="*/ 2277724 w 10243893"/>
              <a:gd name="connsiteY4973" fmla="*/ 2699408 h 6867747"/>
              <a:gd name="connsiteX4974" fmla="*/ 2411715 w 10243893"/>
              <a:gd name="connsiteY4974" fmla="*/ 2655873 h 6867747"/>
              <a:gd name="connsiteX4975" fmla="*/ 2494552 w 10243893"/>
              <a:gd name="connsiteY4975" fmla="*/ 2769911 h 6867747"/>
              <a:gd name="connsiteX4976" fmla="*/ 2494552 w 10243893"/>
              <a:gd name="connsiteY4976" fmla="*/ 2629027 h 6867747"/>
              <a:gd name="connsiteX4977" fmla="*/ 2628664 w 10243893"/>
              <a:gd name="connsiteY4977" fmla="*/ 2585492 h 6867747"/>
              <a:gd name="connsiteX4978" fmla="*/ 2494552 w 10243893"/>
              <a:gd name="connsiteY4978" fmla="*/ 2541957 h 6867747"/>
              <a:gd name="connsiteX4979" fmla="*/ 8472867 w 10243893"/>
              <a:gd name="connsiteY4979" fmla="*/ 2386320 h 6867747"/>
              <a:gd name="connsiteX4980" fmla="*/ 8472867 w 10243893"/>
              <a:gd name="connsiteY4980" fmla="*/ 2633380 h 6867747"/>
              <a:gd name="connsiteX4981" fmla="*/ 8562597 w 10243893"/>
              <a:gd name="connsiteY4981" fmla="*/ 2756850 h 6867747"/>
              <a:gd name="connsiteX4982" fmla="*/ 8707714 w 10243893"/>
              <a:gd name="connsiteY4982" fmla="*/ 2709687 h 6867747"/>
              <a:gd name="connsiteX4983" fmla="*/ 8797444 w 10243893"/>
              <a:gd name="connsiteY4983" fmla="*/ 2586218 h 6867747"/>
              <a:gd name="connsiteX4984" fmla="*/ 8707714 w 10243893"/>
              <a:gd name="connsiteY4984" fmla="*/ 2462748 h 6867747"/>
              <a:gd name="connsiteX4985" fmla="*/ 8707714 w 10243893"/>
              <a:gd name="connsiteY4985" fmla="*/ 2462627 h 6867747"/>
              <a:gd name="connsiteX4986" fmla="*/ 6857962 w 10243893"/>
              <a:gd name="connsiteY4986" fmla="*/ 2386320 h 6867747"/>
              <a:gd name="connsiteX4987" fmla="*/ 6857962 w 10243893"/>
              <a:gd name="connsiteY4987" fmla="*/ 2633380 h 6867747"/>
              <a:gd name="connsiteX4988" fmla="*/ 6947693 w 10243893"/>
              <a:gd name="connsiteY4988" fmla="*/ 2756850 h 6867747"/>
              <a:gd name="connsiteX4989" fmla="*/ 7092810 w 10243893"/>
              <a:gd name="connsiteY4989" fmla="*/ 2709687 h 6867747"/>
              <a:gd name="connsiteX4990" fmla="*/ 7182540 w 10243893"/>
              <a:gd name="connsiteY4990" fmla="*/ 2586218 h 6867747"/>
              <a:gd name="connsiteX4991" fmla="*/ 7092810 w 10243893"/>
              <a:gd name="connsiteY4991" fmla="*/ 2462748 h 6867747"/>
              <a:gd name="connsiteX4992" fmla="*/ 7092810 w 10243893"/>
              <a:gd name="connsiteY4992" fmla="*/ 2462627 h 6867747"/>
              <a:gd name="connsiteX4993" fmla="*/ 5243058 w 10243893"/>
              <a:gd name="connsiteY4993" fmla="*/ 2386320 h 6867747"/>
              <a:gd name="connsiteX4994" fmla="*/ 5243058 w 10243893"/>
              <a:gd name="connsiteY4994" fmla="*/ 2633380 h 6867747"/>
              <a:gd name="connsiteX4995" fmla="*/ 5332789 w 10243893"/>
              <a:gd name="connsiteY4995" fmla="*/ 2756850 h 6867747"/>
              <a:gd name="connsiteX4996" fmla="*/ 5477905 w 10243893"/>
              <a:gd name="connsiteY4996" fmla="*/ 2709687 h 6867747"/>
              <a:gd name="connsiteX4997" fmla="*/ 5567635 w 10243893"/>
              <a:gd name="connsiteY4997" fmla="*/ 2586218 h 6867747"/>
              <a:gd name="connsiteX4998" fmla="*/ 5477905 w 10243893"/>
              <a:gd name="connsiteY4998" fmla="*/ 2462748 h 6867747"/>
              <a:gd name="connsiteX4999" fmla="*/ 5477905 w 10243893"/>
              <a:gd name="connsiteY4999" fmla="*/ 2462627 h 6867747"/>
              <a:gd name="connsiteX5000" fmla="*/ 3628154 w 10243893"/>
              <a:gd name="connsiteY5000" fmla="*/ 2386320 h 6867747"/>
              <a:gd name="connsiteX5001" fmla="*/ 3628154 w 10243893"/>
              <a:gd name="connsiteY5001" fmla="*/ 2633380 h 6867747"/>
              <a:gd name="connsiteX5002" fmla="*/ 3717884 w 10243893"/>
              <a:gd name="connsiteY5002" fmla="*/ 2756850 h 6867747"/>
              <a:gd name="connsiteX5003" fmla="*/ 3863001 w 10243893"/>
              <a:gd name="connsiteY5003" fmla="*/ 2709687 h 6867747"/>
              <a:gd name="connsiteX5004" fmla="*/ 3952731 w 10243893"/>
              <a:gd name="connsiteY5004" fmla="*/ 2586218 h 6867747"/>
              <a:gd name="connsiteX5005" fmla="*/ 3863001 w 10243893"/>
              <a:gd name="connsiteY5005" fmla="*/ 2462748 h 6867747"/>
              <a:gd name="connsiteX5006" fmla="*/ 3863001 w 10243893"/>
              <a:gd name="connsiteY5006" fmla="*/ 2462627 h 6867747"/>
              <a:gd name="connsiteX5007" fmla="*/ 2013128 w 10243893"/>
              <a:gd name="connsiteY5007" fmla="*/ 2386078 h 6867747"/>
              <a:gd name="connsiteX5008" fmla="*/ 2013128 w 10243893"/>
              <a:gd name="connsiteY5008" fmla="*/ 2633138 h 6867747"/>
              <a:gd name="connsiteX5009" fmla="*/ 2102859 w 10243893"/>
              <a:gd name="connsiteY5009" fmla="*/ 2756608 h 6867747"/>
              <a:gd name="connsiteX5010" fmla="*/ 2247975 w 10243893"/>
              <a:gd name="connsiteY5010" fmla="*/ 2709446 h 6867747"/>
              <a:gd name="connsiteX5011" fmla="*/ 2337705 w 10243893"/>
              <a:gd name="connsiteY5011" fmla="*/ 2585976 h 6867747"/>
              <a:gd name="connsiteX5012" fmla="*/ 2247975 w 10243893"/>
              <a:gd name="connsiteY5012" fmla="*/ 2462506 h 6867747"/>
              <a:gd name="connsiteX5013" fmla="*/ 2248096 w 10243893"/>
              <a:gd name="connsiteY5013" fmla="*/ 2462385 h 6867747"/>
              <a:gd name="connsiteX5014" fmla="*/ 398224 w 10243893"/>
              <a:gd name="connsiteY5014" fmla="*/ 2386078 h 6867747"/>
              <a:gd name="connsiteX5015" fmla="*/ 398224 w 10243893"/>
              <a:gd name="connsiteY5015" fmla="*/ 2633138 h 6867747"/>
              <a:gd name="connsiteX5016" fmla="*/ 487954 w 10243893"/>
              <a:gd name="connsiteY5016" fmla="*/ 2756608 h 6867747"/>
              <a:gd name="connsiteX5017" fmla="*/ 633071 w 10243893"/>
              <a:gd name="connsiteY5017" fmla="*/ 2709446 h 6867747"/>
              <a:gd name="connsiteX5018" fmla="*/ 722801 w 10243893"/>
              <a:gd name="connsiteY5018" fmla="*/ 2585976 h 6867747"/>
              <a:gd name="connsiteX5019" fmla="*/ 633071 w 10243893"/>
              <a:gd name="connsiteY5019" fmla="*/ 2462506 h 6867747"/>
              <a:gd name="connsiteX5020" fmla="*/ 633192 w 10243893"/>
              <a:gd name="connsiteY5020" fmla="*/ 2462385 h 6867747"/>
              <a:gd name="connsiteX5021" fmla="*/ 3301763 w 10243893"/>
              <a:gd name="connsiteY5021" fmla="*/ 2385957 h 6867747"/>
              <a:gd name="connsiteX5022" fmla="*/ 3066916 w 10243893"/>
              <a:gd name="connsiteY5022" fmla="*/ 2462264 h 6867747"/>
              <a:gd name="connsiteX5023" fmla="*/ 3066916 w 10243893"/>
              <a:gd name="connsiteY5023" fmla="*/ 2462385 h 6867747"/>
              <a:gd name="connsiteX5024" fmla="*/ 2977185 w 10243893"/>
              <a:gd name="connsiteY5024" fmla="*/ 2585855 h 6867747"/>
              <a:gd name="connsiteX5025" fmla="*/ 3066916 w 10243893"/>
              <a:gd name="connsiteY5025" fmla="*/ 2709325 h 6867747"/>
              <a:gd name="connsiteX5026" fmla="*/ 3212032 w 10243893"/>
              <a:gd name="connsiteY5026" fmla="*/ 2756487 h 6867747"/>
              <a:gd name="connsiteX5027" fmla="*/ 3301763 w 10243893"/>
              <a:gd name="connsiteY5027" fmla="*/ 2633018 h 6867747"/>
              <a:gd name="connsiteX5028" fmla="*/ 1686979 w 10243893"/>
              <a:gd name="connsiteY5028" fmla="*/ 2385957 h 6867747"/>
              <a:gd name="connsiteX5029" fmla="*/ 1452011 w 10243893"/>
              <a:gd name="connsiteY5029" fmla="*/ 2462264 h 6867747"/>
              <a:gd name="connsiteX5030" fmla="*/ 1452132 w 10243893"/>
              <a:gd name="connsiteY5030" fmla="*/ 2462385 h 6867747"/>
              <a:gd name="connsiteX5031" fmla="*/ 1362402 w 10243893"/>
              <a:gd name="connsiteY5031" fmla="*/ 2585855 h 6867747"/>
              <a:gd name="connsiteX5032" fmla="*/ 1452132 w 10243893"/>
              <a:gd name="connsiteY5032" fmla="*/ 2709325 h 6867747"/>
              <a:gd name="connsiteX5033" fmla="*/ 1597249 w 10243893"/>
              <a:gd name="connsiteY5033" fmla="*/ 2756487 h 6867747"/>
              <a:gd name="connsiteX5034" fmla="*/ 1686979 w 10243893"/>
              <a:gd name="connsiteY5034" fmla="*/ 2633018 h 6867747"/>
              <a:gd name="connsiteX5035" fmla="*/ 9762106 w 10243893"/>
              <a:gd name="connsiteY5035" fmla="*/ 2385836 h 6867747"/>
              <a:gd name="connsiteX5036" fmla="*/ 9527259 w 10243893"/>
              <a:gd name="connsiteY5036" fmla="*/ 2462143 h 6867747"/>
              <a:gd name="connsiteX5037" fmla="*/ 9527259 w 10243893"/>
              <a:gd name="connsiteY5037" fmla="*/ 2462264 h 6867747"/>
              <a:gd name="connsiteX5038" fmla="*/ 9437528 w 10243893"/>
              <a:gd name="connsiteY5038" fmla="*/ 2585734 h 6867747"/>
              <a:gd name="connsiteX5039" fmla="*/ 9527259 w 10243893"/>
              <a:gd name="connsiteY5039" fmla="*/ 2709204 h 6867747"/>
              <a:gd name="connsiteX5040" fmla="*/ 9672376 w 10243893"/>
              <a:gd name="connsiteY5040" fmla="*/ 2756367 h 6867747"/>
              <a:gd name="connsiteX5041" fmla="*/ 9762106 w 10243893"/>
              <a:gd name="connsiteY5041" fmla="*/ 2632897 h 6867747"/>
              <a:gd name="connsiteX5042" fmla="*/ 8147322 w 10243893"/>
              <a:gd name="connsiteY5042" fmla="*/ 2385836 h 6867747"/>
              <a:gd name="connsiteX5043" fmla="*/ 7912354 w 10243893"/>
              <a:gd name="connsiteY5043" fmla="*/ 2462143 h 6867747"/>
              <a:gd name="connsiteX5044" fmla="*/ 7912475 w 10243893"/>
              <a:gd name="connsiteY5044" fmla="*/ 2462264 h 6867747"/>
              <a:gd name="connsiteX5045" fmla="*/ 7822745 w 10243893"/>
              <a:gd name="connsiteY5045" fmla="*/ 2585734 h 6867747"/>
              <a:gd name="connsiteX5046" fmla="*/ 7912475 w 10243893"/>
              <a:gd name="connsiteY5046" fmla="*/ 2709204 h 6867747"/>
              <a:gd name="connsiteX5047" fmla="*/ 8057592 w 10243893"/>
              <a:gd name="connsiteY5047" fmla="*/ 2756367 h 6867747"/>
              <a:gd name="connsiteX5048" fmla="*/ 8147322 w 10243893"/>
              <a:gd name="connsiteY5048" fmla="*/ 2632897 h 6867747"/>
              <a:gd name="connsiteX5049" fmla="*/ 6532660 w 10243893"/>
              <a:gd name="connsiteY5049" fmla="*/ 2385836 h 6867747"/>
              <a:gd name="connsiteX5050" fmla="*/ 6297692 w 10243893"/>
              <a:gd name="connsiteY5050" fmla="*/ 2462143 h 6867747"/>
              <a:gd name="connsiteX5051" fmla="*/ 6297934 w 10243893"/>
              <a:gd name="connsiteY5051" fmla="*/ 2462264 h 6867747"/>
              <a:gd name="connsiteX5052" fmla="*/ 6208204 w 10243893"/>
              <a:gd name="connsiteY5052" fmla="*/ 2585734 h 6867747"/>
              <a:gd name="connsiteX5053" fmla="*/ 6297813 w 10243893"/>
              <a:gd name="connsiteY5053" fmla="*/ 2709204 h 6867747"/>
              <a:gd name="connsiteX5054" fmla="*/ 6442930 w 10243893"/>
              <a:gd name="connsiteY5054" fmla="*/ 2756367 h 6867747"/>
              <a:gd name="connsiteX5055" fmla="*/ 6532660 w 10243893"/>
              <a:gd name="connsiteY5055" fmla="*/ 2632897 h 6867747"/>
              <a:gd name="connsiteX5056" fmla="*/ 4917393 w 10243893"/>
              <a:gd name="connsiteY5056" fmla="*/ 2385836 h 6867747"/>
              <a:gd name="connsiteX5057" fmla="*/ 4682546 w 10243893"/>
              <a:gd name="connsiteY5057" fmla="*/ 2462143 h 6867747"/>
              <a:gd name="connsiteX5058" fmla="*/ 4682546 w 10243893"/>
              <a:gd name="connsiteY5058" fmla="*/ 2462264 h 6867747"/>
              <a:gd name="connsiteX5059" fmla="*/ 4592816 w 10243893"/>
              <a:gd name="connsiteY5059" fmla="*/ 2585734 h 6867747"/>
              <a:gd name="connsiteX5060" fmla="*/ 4682546 w 10243893"/>
              <a:gd name="connsiteY5060" fmla="*/ 2709204 h 6867747"/>
              <a:gd name="connsiteX5061" fmla="*/ 4827662 w 10243893"/>
              <a:gd name="connsiteY5061" fmla="*/ 2756367 h 6867747"/>
              <a:gd name="connsiteX5062" fmla="*/ 4917393 w 10243893"/>
              <a:gd name="connsiteY5062" fmla="*/ 2632897 h 6867747"/>
              <a:gd name="connsiteX5063" fmla="*/ 9987883 w 10243893"/>
              <a:gd name="connsiteY5063" fmla="*/ 2353427 h 6867747"/>
              <a:gd name="connsiteX5064" fmla="*/ 9936729 w 10243893"/>
              <a:gd name="connsiteY5064" fmla="*/ 2423929 h 6867747"/>
              <a:gd name="connsiteX5065" fmla="*/ 10070841 w 10243893"/>
              <a:gd name="connsiteY5065" fmla="*/ 2608469 h 6867747"/>
              <a:gd name="connsiteX5066" fmla="*/ 10070841 w 10243893"/>
              <a:gd name="connsiteY5066" fmla="*/ 2380394 h 6867747"/>
              <a:gd name="connsiteX5067" fmla="*/ 9988004 w 10243893"/>
              <a:gd name="connsiteY5067" fmla="*/ 2353427 h 6867747"/>
              <a:gd name="connsiteX5068" fmla="*/ 8372979 w 10243893"/>
              <a:gd name="connsiteY5068" fmla="*/ 2353427 h 6867747"/>
              <a:gd name="connsiteX5069" fmla="*/ 8321825 w 10243893"/>
              <a:gd name="connsiteY5069" fmla="*/ 2423929 h 6867747"/>
              <a:gd name="connsiteX5070" fmla="*/ 8455815 w 10243893"/>
              <a:gd name="connsiteY5070" fmla="*/ 2608469 h 6867747"/>
              <a:gd name="connsiteX5071" fmla="*/ 8455815 w 10243893"/>
              <a:gd name="connsiteY5071" fmla="*/ 2380394 h 6867747"/>
              <a:gd name="connsiteX5072" fmla="*/ 6758195 w 10243893"/>
              <a:gd name="connsiteY5072" fmla="*/ 2353427 h 6867747"/>
              <a:gd name="connsiteX5073" fmla="*/ 6707041 w 10243893"/>
              <a:gd name="connsiteY5073" fmla="*/ 2423929 h 6867747"/>
              <a:gd name="connsiteX5074" fmla="*/ 6841154 w 10243893"/>
              <a:gd name="connsiteY5074" fmla="*/ 2608469 h 6867747"/>
              <a:gd name="connsiteX5075" fmla="*/ 6841154 w 10243893"/>
              <a:gd name="connsiteY5075" fmla="*/ 2380394 h 6867747"/>
              <a:gd name="connsiteX5076" fmla="*/ 6758316 w 10243893"/>
              <a:gd name="connsiteY5076" fmla="*/ 2353427 h 6867747"/>
              <a:gd name="connsiteX5077" fmla="*/ 9863082 w 10243893"/>
              <a:gd name="connsiteY5077" fmla="*/ 2353306 h 6867747"/>
              <a:gd name="connsiteX5078" fmla="*/ 9780245 w 10243893"/>
              <a:gd name="connsiteY5078" fmla="*/ 2380273 h 6867747"/>
              <a:gd name="connsiteX5079" fmla="*/ 9780245 w 10243893"/>
              <a:gd name="connsiteY5079" fmla="*/ 2608348 h 6867747"/>
              <a:gd name="connsiteX5080" fmla="*/ 9914357 w 10243893"/>
              <a:gd name="connsiteY5080" fmla="*/ 2423808 h 6867747"/>
              <a:gd name="connsiteX5081" fmla="*/ 9863203 w 10243893"/>
              <a:gd name="connsiteY5081" fmla="*/ 2353306 h 6867747"/>
              <a:gd name="connsiteX5082" fmla="*/ 8248178 w 10243893"/>
              <a:gd name="connsiteY5082" fmla="*/ 2353306 h 6867747"/>
              <a:gd name="connsiteX5083" fmla="*/ 8165341 w 10243893"/>
              <a:gd name="connsiteY5083" fmla="*/ 2380273 h 6867747"/>
              <a:gd name="connsiteX5084" fmla="*/ 8165341 w 10243893"/>
              <a:gd name="connsiteY5084" fmla="*/ 2608348 h 6867747"/>
              <a:gd name="connsiteX5085" fmla="*/ 8299453 w 10243893"/>
              <a:gd name="connsiteY5085" fmla="*/ 2423808 h 6867747"/>
              <a:gd name="connsiteX5086" fmla="*/ 8248299 w 10243893"/>
              <a:gd name="connsiteY5086" fmla="*/ 2353306 h 6867747"/>
              <a:gd name="connsiteX5087" fmla="*/ 6633516 w 10243893"/>
              <a:gd name="connsiteY5087" fmla="*/ 2353306 h 6867747"/>
              <a:gd name="connsiteX5088" fmla="*/ 6550679 w 10243893"/>
              <a:gd name="connsiteY5088" fmla="*/ 2380273 h 6867747"/>
              <a:gd name="connsiteX5089" fmla="*/ 6550679 w 10243893"/>
              <a:gd name="connsiteY5089" fmla="*/ 2608348 h 6867747"/>
              <a:gd name="connsiteX5090" fmla="*/ 6684791 w 10243893"/>
              <a:gd name="connsiteY5090" fmla="*/ 2423808 h 6867747"/>
              <a:gd name="connsiteX5091" fmla="*/ 6633637 w 10243893"/>
              <a:gd name="connsiteY5091" fmla="*/ 2353306 h 6867747"/>
              <a:gd name="connsiteX5092" fmla="*/ 5141840 w 10243893"/>
              <a:gd name="connsiteY5092" fmla="*/ 2353306 h 6867747"/>
              <a:gd name="connsiteX5093" fmla="*/ 5090686 w 10243893"/>
              <a:gd name="connsiteY5093" fmla="*/ 2423808 h 6867747"/>
              <a:gd name="connsiteX5094" fmla="*/ 5224798 w 10243893"/>
              <a:gd name="connsiteY5094" fmla="*/ 2608348 h 6867747"/>
              <a:gd name="connsiteX5095" fmla="*/ 5224798 w 10243893"/>
              <a:gd name="connsiteY5095" fmla="*/ 2380273 h 6867747"/>
              <a:gd name="connsiteX5096" fmla="*/ 5141961 w 10243893"/>
              <a:gd name="connsiteY5096" fmla="*/ 2353306 h 6867747"/>
              <a:gd name="connsiteX5097" fmla="*/ 3527056 w 10243893"/>
              <a:gd name="connsiteY5097" fmla="*/ 2353306 h 6867747"/>
              <a:gd name="connsiteX5098" fmla="*/ 3475902 w 10243893"/>
              <a:gd name="connsiteY5098" fmla="*/ 2423808 h 6867747"/>
              <a:gd name="connsiteX5099" fmla="*/ 3609893 w 10243893"/>
              <a:gd name="connsiteY5099" fmla="*/ 2608348 h 6867747"/>
              <a:gd name="connsiteX5100" fmla="*/ 3609893 w 10243893"/>
              <a:gd name="connsiteY5100" fmla="*/ 2380273 h 6867747"/>
              <a:gd name="connsiteX5101" fmla="*/ 1912030 w 10243893"/>
              <a:gd name="connsiteY5101" fmla="*/ 2353306 h 6867747"/>
              <a:gd name="connsiteX5102" fmla="*/ 1860877 w 10243893"/>
              <a:gd name="connsiteY5102" fmla="*/ 2423808 h 6867747"/>
              <a:gd name="connsiteX5103" fmla="*/ 1994989 w 10243893"/>
              <a:gd name="connsiteY5103" fmla="*/ 2608348 h 6867747"/>
              <a:gd name="connsiteX5104" fmla="*/ 1994989 w 10243893"/>
              <a:gd name="connsiteY5104" fmla="*/ 2380273 h 6867747"/>
              <a:gd name="connsiteX5105" fmla="*/ 1912151 w 10243893"/>
              <a:gd name="connsiteY5105" fmla="*/ 2353306 h 6867747"/>
              <a:gd name="connsiteX5106" fmla="*/ 297126 w 10243893"/>
              <a:gd name="connsiteY5106" fmla="*/ 2353306 h 6867747"/>
              <a:gd name="connsiteX5107" fmla="*/ 245972 w 10243893"/>
              <a:gd name="connsiteY5107" fmla="*/ 2423808 h 6867747"/>
              <a:gd name="connsiteX5108" fmla="*/ 380084 w 10243893"/>
              <a:gd name="connsiteY5108" fmla="*/ 2608348 h 6867747"/>
              <a:gd name="connsiteX5109" fmla="*/ 380084 w 10243893"/>
              <a:gd name="connsiteY5109" fmla="*/ 2380273 h 6867747"/>
              <a:gd name="connsiteX5110" fmla="*/ 297247 w 10243893"/>
              <a:gd name="connsiteY5110" fmla="*/ 2353306 h 6867747"/>
              <a:gd name="connsiteX5111" fmla="*/ 5017160 w 10243893"/>
              <a:gd name="connsiteY5111" fmla="*/ 2353185 h 6867747"/>
              <a:gd name="connsiteX5112" fmla="*/ 4934323 w 10243893"/>
              <a:gd name="connsiteY5112" fmla="*/ 2380152 h 6867747"/>
              <a:gd name="connsiteX5113" fmla="*/ 4934323 w 10243893"/>
              <a:gd name="connsiteY5113" fmla="*/ 2608227 h 6867747"/>
              <a:gd name="connsiteX5114" fmla="*/ 5068435 w 10243893"/>
              <a:gd name="connsiteY5114" fmla="*/ 2423687 h 6867747"/>
              <a:gd name="connsiteX5115" fmla="*/ 5017281 w 10243893"/>
              <a:gd name="connsiteY5115" fmla="*/ 2353185 h 6867747"/>
              <a:gd name="connsiteX5116" fmla="*/ 3402256 w 10243893"/>
              <a:gd name="connsiteY5116" fmla="*/ 2353185 h 6867747"/>
              <a:gd name="connsiteX5117" fmla="*/ 3319418 w 10243893"/>
              <a:gd name="connsiteY5117" fmla="*/ 2380152 h 6867747"/>
              <a:gd name="connsiteX5118" fmla="*/ 3319418 w 10243893"/>
              <a:gd name="connsiteY5118" fmla="*/ 2608227 h 6867747"/>
              <a:gd name="connsiteX5119" fmla="*/ 3453530 w 10243893"/>
              <a:gd name="connsiteY5119" fmla="*/ 2423687 h 6867747"/>
              <a:gd name="connsiteX5120" fmla="*/ 3402377 w 10243893"/>
              <a:gd name="connsiteY5120" fmla="*/ 2353185 h 6867747"/>
              <a:gd name="connsiteX5121" fmla="*/ 1787351 w 10243893"/>
              <a:gd name="connsiteY5121" fmla="*/ 2353185 h 6867747"/>
              <a:gd name="connsiteX5122" fmla="*/ 1704514 w 10243893"/>
              <a:gd name="connsiteY5122" fmla="*/ 2380152 h 6867747"/>
              <a:gd name="connsiteX5123" fmla="*/ 1704514 w 10243893"/>
              <a:gd name="connsiteY5123" fmla="*/ 2608227 h 6867747"/>
              <a:gd name="connsiteX5124" fmla="*/ 1838626 w 10243893"/>
              <a:gd name="connsiteY5124" fmla="*/ 2423687 h 6867747"/>
              <a:gd name="connsiteX5125" fmla="*/ 1787472 w 10243893"/>
              <a:gd name="connsiteY5125" fmla="*/ 2353185 h 6867747"/>
              <a:gd name="connsiteX5126" fmla="*/ 172447 w 10243893"/>
              <a:gd name="connsiteY5126" fmla="*/ 2353185 h 6867747"/>
              <a:gd name="connsiteX5127" fmla="*/ 89609 w 10243893"/>
              <a:gd name="connsiteY5127" fmla="*/ 2380152 h 6867747"/>
              <a:gd name="connsiteX5128" fmla="*/ 89609 w 10243893"/>
              <a:gd name="connsiteY5128" fmla="*/ 2608227 h 6867747"/>
              <a:gd name="connsiteX5129" fmla="*/ 223721 w 10243893"/>
              <a:gd name="connsiteY5129" fmla="*/ 2423687 h 6867747"/>
              <a:gd name="connsiteX5130" fmla="*/ 172568 w 10243893"/>
              <a:gd name="connsiteY5130" fmla="*/ 2353185 h 6867747"/>
              <a:gd name="connsiteX5131" fmla="*/ 8555583 w 10243893"/>
              <a:gd name="connsiteY5131" fmla="*/ 2253175 h 6867747"/>
              <a:gd name="connsiteX5132" fmla="*/ 8555677 w 10243893"/>
              <a:gd name="connsiteY5132" fmla="*/ 2253305 h 6867747"/>
              <a:gd name="connsiteX5133" fmla="*/ 8472867 w 10243893"/>
              <a:gd name="connsiteY5133" fmla="*/ 2280143 h 6867747"/>
              <a:gd name="connsiteX5134" fmla="*/ 8472867 w 10243893"/>
              <a:gd name="connsiteY5134" fmla="*/ 2367213 h 6867747"/>
              <a:gd name="connsiteX5135" fmla="*/ 8689695 w 10243893"/>
              <a:gd name="connsiteY5135" fmla="*/ 2437715 h 6867747"/>
              <a:gd name="connsiteX5136" fmla="*/ 8555677 w 10243893"/>
              <a:gd name="connsiteY5136" fmla="*/ 2253305 h 6867747"/>
              <a:gd name="connsiteX5137" fmla="*/ 8555704 w 10243893"/>
              <a:gd name="connsiteY5137" fmla="*/ 2253296 h 6867747"/>
              <a:gd name="connsiteX5138" fmla="*/ 6940679 w 10243893"/>
              <a:gd name="connsiteY5138" fmla="*/ 2253175 h 6867747"/>
              <a:gd name="connsiteX5139" fmla="*/ 6940773 w 10243893"/>
              <a:gd name="connsiteY5139" fmla="*/ 2253305 h 6867747"/>
              <a:gd name="connsiteX5140" fmla="*/ 6857962 w 10243893"/>
              <a:gd name="connsiteY5140" fmla="*/ 2280143 h 6867747"/>
              <a:gd name="connsiteX5141" fmla="*/ 6857962 w 10243893"/>
              <a:gd name="connsiteY5141" fmla="*/ 2367213 h 6867747"/>
              <a:gd name="connsiteX5142" fmla="*/ 7074791 w 10243893"/>
              <a:gd name="connsiteY5142" fmla="*/ 2437715 h 6867747"/>
              <a:gd name="connsiteX5143" fmla="*/ 6940773 w 10243893"/>
              <a:gd name="connsiteY5143" fmla="*/ 2253305 h 6867747"/>
              <a:gd name="connsiteX5144" fmla="*/ 6940800 w 10243893"/>
              <a:gd name="connsiteY5144" fmla="*/ 2253296 h 6867747"/>
              <a:gd name="connsiteX5145" fmla="*/ 5325775 w 10243893"/>
              <a:gd name="connsiteY5145" fmla="*/ 2253175 h 6867747"/>
              <a:gd name="connsiteX5146" fmla="*/ 5325870 w 10243893"/>
              <a:gd name="connsiteY5146" fmla="*/ 2253305 h 6867747"/>
              <a:gd name="connsiteX5147" fmla="*/ 5243058 w 10243893"/>
              <a:gd name="connsiteY5147" fmla="*/ 2280143 h 6867747"/>
              <a:gd name="connsiteX5148" fmla="*/ 5243058 w 10243893"/>
              <a:gd name="connsiteY5148" fmla="*/ 2367213 h 6867747"/>
              <a:gd name="connsiteX5149" fmla="*/ 5459886 w 10243893"/>
              <a:gd name="connsiteY5149" fmla="*/ 2437715 h 6867747"/>
              <a:gd name="connsiteX5150" fmla="*/ 5325870 w 10243893"/>
              <a:gd name="connsiteY5150" fmla="*/ 2253305 h 6867747"/>
              <a:gd name="connsiteX5151" fmla="*/ 5325896 w 10243893"/>
              <a:gd name="connsiteY5151" fmla="*/ 2253296 h 6867747"/>
              <a:gd name="connsiteX5152" fmla="*/ 3710870 w 10243893"/>
              <a:gd name="connsiteY5152" fmla="*/ 2253175 h 6867747"/>
              <a:gd name="connsiteX5153" fmla="*/ 3710965 w 10243893"/>
              <a:gd name="connsiteY5153" fmla="*/ 2253305 h 6867747"/>
              <a:gd name="connsiteX5154" fmla="*/ 3628154 w 10243893"/>
              <a:gd name="connsiteY5154" fmla="*/ 2280143 h 6867747"/>
              <a:gd name="connsiteX5155" fmla="*/ 3628154 w 10243893"/>
              <a:gd name="connsiteY5155" fmla="*/ 2367213 h 6867747"/>
              <a:gd name="connsiteX5156" fmla="*/ 3844982 w 10243893"/>
              <a:gd name="connsiteY5156" fmla="*/ 2437715 h 6867747"/>
              <a:gd name="connsiteX5157" fmla="*/ 3710965 w 10243893"/>
              <a:gd name="connsiteY5157" fmla="*/ 2253305 h 6867747"/>
              <a:gd name="connsiteX5158" fmla="*/ 3710991 w 10243893"/>
              <a:gd name="connsiteY5158" fmla="*/ 2253296 h 6867747"/>
              <a:gd name="connsiteX5159" fmla="*/ 2095845 w 10243893"/>
              <a:gd name="connsiteY5159" fmla="*/ 2253175 h 6867747"/>
              <a:gd name="connsiteX5160" fmla="*/ 2095939 w 10243893"/>
              <a:gd name="connsiteY5160" fmla="*/ 2253305 h 6867747"/>
              <a:gd name="connsiteX5161" fmla="*/ 2013128 w 10243893"/>
              <a:gd name="connsiteY5161" fmla="*/ 2280143 h 6867747"/>
              <a:gd name="connsiteX5162" fmla="*/ 2013128 w 10243893"/>
              <a:gd name="connsiteY5162" fmla="*/ 2367213 h 6867747"/>
              <a:gd name="connsiteX5163" fmla="*/ 2229956 w 10243893"/>
              <a:gd name="connsiteY5163" fmla="*/ 2437715 h 6867747"/>
              <a:gd name="connsiteX5164" fmla="*/ 2095939 w 10243893"/>
              <a:gd name="connsiteY5164" fmla="*/ 2253305 h 6867747"/>
              <a:gd name="connsiteX5165" fmla="*/ 2095966 w 10243893"/>
              <a:gd name="connsiteY5165" fmla="*/ 2253296 h 6867747"/>
              <a:gd name="connsiteX5166" fmla="*/ 480940 w 10243893"/>
              <a:gd name="connsiteY5166" fmla="*/ 2253175 h 6867747"/>
              <a:gd name="connsiteX5167" fmla="*/ 481034 w 10243893"/>
              <a:gd name="connsiteY5167" fmla="*/ 2253305 h 6867747"/>
              <a:gd name="connsiteX5168" fmla="*/ 398224 w 10243893"/>
              <a:gd name="connsiteY5168" fmla="*/ 2280143 h 6867747"/>
              <a:gd name="connsiteX5169" fmla="*/ 398224 w 10243893"/>
              <a:gd name="connsiteY5169" fmla="*/ 2367213 h 6867747"/>
              <a:gd name="connsiteX5170" fmla="*/ 615052 w 10243893"/>
              <a:gd name="connsiteY5170" fmla="*/ 2437715 h 6867747"/>
              <a:gd name="connsiteX5171" fmla="*/ 481034 w 10243893"/>
              <a:gd name="connsiteY5171" fmla="*/ 2253305 h 6867747"/>
              <a:gd name="connsiteX5172" fmla="*/ 481061 w 10243893"/>
              <a:gd name="connsiteY5172" fmla="*/ 2253296 h 6867747"/>
              <a:gd name="connsiteX5173" fmla="*/ 3218804 w 10243893"/>
              <a:gd name="connsiteY5173" fmla="*/ 2252812 h 6867747"/>
              <a:gd name="connsiteX5174" fmla="*/ 3084813 w 10243893"/>
              <a:gd name="connsiteY5174" fmla="*/ 2437352 h 6867747"/>
              <a:gd name="connsiteX5175" fmla="*/ 3301763 w 10243893"/>
              <a:gd name="connsiteY5175" fmla="*/ 2366850 h 6867747"/>
              <a:gd name="connsiteX5176" fmla="*/ 3301763 w 10243893"/>
              <a:gd name="connsiteY5176" fmla="*/ 2279780 h 6867747"/>
              <a:gd name="connsiteX5177" fmla="*/ 3218925 w 10243893"/>
              <a:gd name="connsiteY5177" fmla="*/ 2252933 h 6867747"/>
              <a:gd name="connsiteX5178" fmla="*/ 1604021 w 10243893"/>
              <a:gd name="connsiteY5178" fmla="*/ 2252812 h 6867747"/>
              <a:gd name="connsiteX5179" fmla="*/ 1469909 w 10243893"/>
              <a:gd name="connsiteY5179" fmla="*/ 2437352 h 6867747"/>
              <a:gd name="connsiteX5180" fmla="*/ 1686858 w 10243893"/>
              <a:gd name="connsiteY5180" fmla="*/ 2366850 h 6867747"/>
              <a:gd name="connsiteX5181" fmla="*/ 1686858 w 10243893"/>
              <a:gd name="connsiteY5181" fmla="*/ 2279780 h 6867747"/>
              <a:gd name="connsiteX5182" fmla="*/ 1604021 w 10243893"/>
              <a:gd name="connsiteY5182" fmla="*/ 2252933 h 6867747"/>
              <a:gd name="connsiteX5183" fmla="*/ 9679269 w 10243893"/>
              <a:gd name="connsiteY5183" fmla="*/ 2252692 h 6867747"/>
              <a:gd name="connsiteX5184" fmla="*/ 9545157 w 10243893"/>
              <a:gd name="connsiteY5184" fmla="*/ 2437231 h 6867747"/>
              <a:gd name="connsiteX5185" fmla="*/ 9762106 w 10243893"/>
              <a:gd name="connsiteY5185" fmla="*/ 2366729 h 6867747"/>
              <a:gd name="connsiteX5186" fmla="*/ 9762106 w 10243893"/>
              <a:gd name="connsiteY5186" fmla="*/ 2279659 h 6867747"/>
              <a:gd name="connsiteX5187" fmla="*/ 9679269 w 10243893"/>
              <a:gd name="connsiteY5187" fmla="*/ 2252812 h 6867747"/>
              <a:gd name="connsiteX5188" fmla="*/ 8064243 w 10243893"/>
              <a:gd name="connsiteY5188" fmla="*/ 2252692 h 6867747"/>
              <a:gd name="connsiteX5189" fmla="*/ 7930253 w 10243893"/>
              <a:gd name="connsiteY5189" fmla="*/ 2437231 h 6867747"/>
              <a:gd name="connsiteX5190" fmla="*/ 8147202 w 10243893"/>
              <a:gd name="connsiteY5190" fmla="*/ 2366729 h 6867747"/>
              <a:gd name="connsiteX5191" fmla="*/ 8147202 w 10243893"/>
              <a:gd name="connsiteY5191" fmla="*/ 2279659 h 6867747"/>
              <a:gd name="connsiteX5192" fmla="*/ 8064364 w 10243893"/>
              <a:gd name="connsiteY5192" fmla="*/ 2252812 h 6867747"/>
              <a:gd name="connsiteX5193" fmla="*/ 6449702 w 10243893"/>
              <a:gd name="connsiteY5193" fmla="*/ 2252692 h 6867747"/>
              <a:gd name="connsiteX5194" fmla="*/ 6315590 w 10243893"/>
              <a:gd name="connsiteY5194" fmla="*/ 2437231 h 6867747"/>
              <a:gd name="connsiteX5195" fmla="*/ 6532539 w 10243893"/>
              <a:gd name="connsiteY5195" fmla="*/ 2366729 h 6867747"/>
              <a:gd name="connsiteX5196" fmla="*/ 6532539 w 10243893"/>
              <a:gd name="connsiteY5196" fmla="*/ 2279659 h 6867747"/>
              <a:gd name="connsiteX5197" fmla="*/ 6449702 w 10243893"/>
              <a:gd name="connsiteY5197" fmla="*/ 2252812 h 6867747"/>
              <a:gd name="connsiteX5198" fmla="*/ 4834555 w 10243893"/>
              <a:gd name="connsiteY5198" fmla="*/ 2252692 h 6867747"/>
              <a:gd name="connsiteX5199" fmla="*/ 4700444 w 10243893"/>
              <a:gd name="connsiteY5199" fmla="*/ 2437231 h 6867747"/>
              <a:gd name="connsiteX5200" fmla="*/ 4917393 w 10243893"/>
              <a:gd name="connsiteY5200" fmla="*/ 2366729 h 6867747"/>
              <a:gd name="connsiteX5201" fmla="*/ 4917393 w 10243893"/>
              <a:gd name="connsiteY5201" fmla="*/ 2279659 h 6867747"/>
              <a:gd name="connsiteX5202" fmla="*/ 4834555 w 10243893"/>
              <a:gd name="connsiteY5202" fmla="*/ 2252812 h 6867747"/>
              <a:gd name="connsiteX5203" fmla="*/ 9117668 w 10243893"/>
              <a:gd name="connsiteY5203" fmla="*/ 2176384 h 6867747"/>
              <a:gd name="connsiteX5204" fmla="*/ 8972430 w 10243893"/>
              <a:gd name="connsiteY5204" fmla="*/ 2376282 h 6867747"/>
              <a:gd name="connsiteX5205" fmla="*/ 8972430 w 10243893"/>
              <a:gd name="connsiteY5205" fmla="*/ 2528897 h 6867747"/>
              <a:gd name="connsiteX5206" fmla="*/ 9117668 w 10243893"/>
              <a:gd name="connsiteY5206" fmla="*/ 2576059 h 6867747"/>
              <a:gd name="connsiteX5207" fmla="*/ 9262905 w 10243893"/>
              <a:gd name="connsiteY5207" fmla="*/ 2528897 h 6867747"/>
              <a:gd name="connsiteX5208" fmla="*/ 9262905 w 10243893"/>
              <a:gd name="connsiteY5208" fmla="*/ 2376282 h 6867747"/>
              <a:gd name="connsiteX5209" fmla="*/ 9117668 w 10243893"/>
              <a:gd name="connsiteY5209" fmla="*/ 2176505 h 6867747"/>
              <a:gd name="connsiteX5210" fmla="*/ 7502642 w 10243893"/>
              <a:gd name="connsiteY5210" fmla="*/ 2176384 h 6867747"/>
              <a:gd name="connsiteX5211" fmla="*/ 7357405 w 10243893"/>
              <a:gd name="connsiteY5211" fmla="*/ 2376282 h 6867747"/>
              <a:gd name="connsiteX5212" fmla="*/ 7357405 w 10243893"/>
              <a:gd name="connsiteY5212" fmla="*/ 2528897 h 6867747"/>
              <a:gd name="connsiteX5213" fmla="*/ 7502642 w 10243893"/>
              <a:gd name="connsiteY5213" fmla="*/ 2576059 h 6867747"/>
              <a:gd name="connsiteX5214" fmla="*/ 7647880 w 10243893"/>
              <a:gd name="connsiteY5214" fmla="*/ 2528897 h 6867747"/>
              <a:gd name="connsiteX5215" fmla="*/ 7647880 w 10243893"/>
              <a:gd name="connsiteY5215" fmla="*/ 2376282 h 6867747"/>
              <a:gd name="connsiteX5216" fmla="*/ 7502642 w 10243893"/>
              <a:gd name="connsiteY5216" fmla="*/ 2176505 h 6867747"/>
              <a:gd name="connsiteX5217" fmla="*/ 5887859 w 10243893"/>
              <a:gd name="connsiteY5217" fmla="*/ 2176384 h 6867747"/>
              <a:gd name="connsiteX5218" fmla="*/ 5742622 w 10243893"/>
              <a:gd name="connsiteY5218" fmla="*/ 2376282 h 6867747"/>
              <a:gd name="connsiteX5219" fmla="*/ 5742622 w 10243893"/>
              <a:gd name="connsiteY5219" fmla="*/ 2528897 h 6867747"/>
              <a:gd name="connsiteX5220" fmla="*/ 5887859 w 10243893"/>
              <a:gd name="connsiteY5220" fmla="*/ 2576059 h 6867747"/>
              <a:gd name="connsiteX5221" fmla="*/ 6033097 w 10243893"/>
              <a:gd name="connsiteY5221" fmla="*/ 2528897 h 6867747"/>
              <a:gd name="connsiteX5222" fmla="*/ 6033097 w 10243893"/>
              <a:gd name="connsiteY5222" fmla="*/ 2376282 h 6867747"/>
              <a:gd name="connsiteX5223" fmla="*/ 5887859 w 10243893"/>
              <a:gd name="connsiteY5223" fmla="*/ 2176505 h 6867747"/>
              <a:gd name="connsiteX5224" fmla="*/ 4272955 w 10243893"/>
              <a:gd name="connsiteY5224" fmla="*/ 2176384 h 6867747"/>
              <a:gd name="connsiteX5225" fmla="*/ 4127717 w 10243893"/>
              <a:gd name="connsiteY5225" fmla="*/ 2376282 h 6867747"/>
              <a:gd name="connsiteX5226" fmla="*/ 4127717 w 10243893"/>
              <a:gd name="connsiteY5226" fmla="*/ 2528897 h 6867747"/>
              <a:gd name="connsiteX5227" fmla="*/ 4272955 w 10243893"/>
              <a:gd name="connsiteY5227" fmla="*/ 2576059 h 6867747"/>
              <a:gd name="connsiteX5228" fmla="*/ 4418192 w 10243893"/>
              <a:gd name="connsiteY5228" fmla="*/ 2528897 h 6867747"/>
              <a:gd name="connsiteX5229" fmla="*/ 4418192 w 10243893"/>
              <a:gd name="connsiteY5229" fmla="*/ 2376282 h 6867747"/>
              <a:gd name="connsiteX5230" fmla="*/ 4272955 w 10243893"/>
              <a:gd name="connsiteY5230" fmla="*/ 2176505 h 6867747"/>
              <a:gd name="connsiteX5231" fmla="*/ 1042420 w 10243893"/>
              <a:gd name="connsiteY5231" fmla="*/ 2176384 h 6867747"/>
              <a:gd name="connsiteX5232" fmla="*/ 897183 w 10243893"/>
              <a:gd name="connsiteY5232" fmla="*/ 2376282 h 6867747"/>
              <a:gd name="connsiteX5233" fmla="*/ 897183 w 10243893"/>
              <a:gd name="connsiteY5233" fmla="*/ 2528897 h 6867747"/>
              <a:gd name="connsiteX5234" fmla="*/ 1042420 w 10243893"/>
              <a:gd name="connsiteY5234" fmla="*/ 2576059 h 6867747"/>
              <a:gd name="connsiteX5235" fmla="*/ 1187657 w 10243893"/>
              <a:gd name="connsiteY5235" fmla="*/ 2528897 h 6867747"/>
              <a:gd name="connsiteX5236" fmla="*/ 1187657 w 10243893"/>
              <a:gd name="connsiteY5236" fmla="*/ 2376282 h 6867747"/>
              <a:gd name="connsiteX5237" fmla="*/ 1042420 w 10243893"/>
              <a:gd name="connsiteY5237" fmla="*/ 2176505 h 6867747"/>
              <a:gd name="connsiteX5238" fmla="*/ 2657808 w 10243893"/>
              <a:gd name="connsiteY5238" fmla="*/ 2176143 h 6867747"/>
              <a:gd name="connsiteX5239" fmla="*/ 2512571 w 10243893"/>
              <a:gd name="connsiteY5239" fmla="*/ 2376041 h 6867747"/>
              <a:gd name="connsiteX5240" fmla="*/ 2512571 w 10243893"/>
              <a:gd name="connsiteY5240" fmla="*/ 2528655 h 6867747"/>
              <a:gd name="connsiteX5241" fmla="*/ 2657808 w 10243893"/>
              <a:gd name="connsiteY5241" fmla="*/ 2575818 h 6867747"/>
              <a:gd name="connsiteX5242" fmla="*/ 2803046 w 10243893"/>
              <a:gd name="connsiteY5242" fmla="*/ 2528655 h 6867747"/>
              <a:gd name="connsiteX5243" fmla="*/ 2803046 w 10243893"/>
              <a:gd name="connsiteY5243" fmla="*/ 2376041 h 6867747"/>
              <a:gd name="connsiteX5244" fmla="*/ 2657808 w 10243893"/>
              <a:gd name="connsiteY5244" fmla="*/ 2176263 h 6867747"/>
              <a:gd name="connsiteX5245" fmla="*/ 2965818 w 10243893"/>
              <a:gd name="connsiteY5245" fmla="*/ 2170822 h 6867747"/>
              <a:gd name="connsiteX5246" fmla="*/ 2965818 w 10243893"/>
              <a:gd name="connsiteY5246" fmla="*/ 2170942 h 6867747"/>
              <a:gd name="connsiteX5247" fmla="*/ 2820581 w 10243893"/>
              <a:gd name="connsiteY5247" fmla="*/ 2218105 h 6867747"/>
              <a:gd name="connsiteX5248" fmla="*/ 2820581 w 10243893"/>
              <a:gd name="connsiteY5248" fmla="*/ 2370720 h 6867747"/>
              <a:gd name="connsiteX5249" fmla="*/ 2910311 w 10243893"/>
              <a:gd name="connsiteY5249" fmla="*/ 2494190 h 6867747"/>
              <a:gd name="connsiteX5250" fmla="*/ 3055548 w 10243893"/>
              <a:gd name="connsiteY5250" fmla="*/ 2447027 h 6867747"/>
              <a:gd name="connsiteX5251" fmla="*/ 3200665 w 10243893"/>
              <a:gd name="connsiteY5251" fmla="*/ 2247129 h 6867747"/>
              <a:gd name="connsiteX5252" fmla="*/ 1350913 w 10243893"/>
              <a:gd name="connsiteY5252" fmla="*/ 2170822 h 6867747"/>
              <a:gd name="connsiteX5253" fmla="*/ 1351034 w 10243893"/>
              <a:gd name="connsiteY5253" fmla="*/ 2170942 h 6867747"/>
              <a:gd name="connsiteX5254" fmla="*/ 1205797 w 10243893"/>
              <a:gd name="connsiteY5254" fmla="*/ 2218105 h 6867747"/>
              <a:gd name="connsiteX5255" fmla="*/ 1205797 w 10243893"/>
              <a:gd name="connsiteY5255" fmla="*/ 2370720 h 6867747"/>
              <a:gd name="connsiteX5256" fmla="*/ 1295527 w 10243893"/>
              <a:gd name="connsiteY5256" fmla="*/ 2494190 h 6867747"/>
              <a:gd name="connsiteX5257" fmla="*/ 1440765 w 10243893"/>
              <a:gd name="connsiteY5257" fmla="*/ 2447027 h 6867747"/>
              <a:gd name="connsiteX5258" fmla="*/ 1585881 w 10243893"/>
              <a:gd name="connsiteY5258" fmla="*/ 2247129 h 6867747"/>
              <a:gd name="connsiteX5259" fmla="*/ 9426161 w 10243893"/>
              <a:gd name="connsiteY5259" fmla="*/ 2170701 h 6867747"/>
              <a:gd name="connsiteX5260" fmla="*/ 9426161 w 10243893"/>
              <a:gd name="connsiteY5260" fmla="*/ 2170822 h 6867747"/>
              <a:gd name="connsiteX5261" fmla="*/ 9280924 w 10243893"/>
              <a:gd name="connsiteY5261" fmla="*/ 2217984 h 6867747"/>
              <a:gd name="connsiteX5262" fmla="*/ 9280924 w 10243893"/>
              <a:gd name="connsiteY5262" fmla="*/ 2370599 h 6867747"/>
              <a:gd name="connsiteX5263" fmla="*/ 9370654 w 10243893"/>
              <a:gd name="connsiteY5263" fmla="*/ 2494069 h 6867747"/>
              <a:gd name="connsiteX5264" fmla="*/ 9515892 w 10243893"/>
              <a:gd name="connsiteY5264" fmla="*/ 2446906 h 6867747"/>
              <a:gd name="connsiteX5265" fmla="*/ 9661008 w 10243893"/>
              <a:gd name="connsiteY5265" fmla="*/ 2247008 h 6867747"/>
              <a:gd name="connsiteX5266" fmla="*/ 8808811 w 10243893"/>
              <a:gd name="connsiteY5266" fmla="*/ 2170701 h 6867747"/>
              <a:gd name="connsiteX5267" fmla="*/ 8573844 w 10243893"/>
              <a:gd name="connsiteY5267" fmla="*/ 2247008 h 6867747"/>
              <a:gd name="connsiteX5268" fmla="*/ 8719081 w 10243893"/>
              <a:gd name="connsiteY5268" fmla="*/ 2446906 h 6867747"/>
              <a:gd name="connsiteX5269" fmla="*/ 8864319 w 10243893"/>
              <a:gd name="connsiteY5269" fmla="*/ 2494069 h 6867747"/>
              <a:gd name="connsiteX5270" fmla="*/ 8954049 w 10243893"/>
              <a:gd name="connsiteY5270" fmla="*/ 2370599 h 6867747"/>
              <a:gd name="connsiteX5271" fmla="*/ 8954049 w 10243893"/>
              <a:gd name="connsiteY5271" fmla="*/ 2217984 h 6867747"/>
              <a:gd name="connsiteX5272" fmla="*/ 8808811 w 10243893"/>
              <a:gd name="connsiteY5272" fmla="*/ 2170822 h 6867747"/>
              <a:gd name="connsiteX5273" fmla="*/ 7811257 w 10243893"/>
              <a:gd name="connsiteY5273" fmla="*/ 2170701 h 6867747"/>
              <a:gd name="connsiteX5274" fmla="*/ 7811257 w 10243893"/>
              <a:gd name="connsiteY5274" fmla="*/ 2170822 h 6867747"/>
              <a:gd name="connsiteX5275" fmla="*/ 7666019 w 10243893"/>
              <a:gd name="connsiteY5275" fmla="*/ 2217984 h 6867747"/>
              <a:gd name="connsiteX5276" fmla="*/ 7666019 w 10243893"/>
              <a:gd name="connsiteY5276" fmla="*/ 2370599 h 6867747"/>
              <a:gd name="connsiteX5277" fmla="*/ 7755750 w 10243893"/>
              <a:gd name="connsiteY5277" fmla="*/ 2494069 h 6867747"/>
              <a:gd name="connsiteX5278" fmla="*/ 7900987 w 10243893"/>
              <a:gd name="connsiteY5278" fmla="*/ 2446906 h 6867747"/>
              <a:gd name="connsiteX5279" fmla="*/ 8046103 w 10243893"/>
              <a:gd name="connsiteY5279" fmla="*/ 2247008 h 6867747"/>
              <a:gd name="connsiteX5280" fmla="*/ 7193907 w 10243893"/>
              <a:gd name="connsiteY5280" fmla="*/ 2170701 h 6867747"/>
              <a:gd name="connsiteX5281" fmla="*/ 6958940 w 10243893"/>
              <a:gd name="connsiteY5281" fmla="*/ 2247008 h 6867747"/>
              <a:gd name="connsiteX5282" fmla="*/ 7104177 w 10243893"/>
              <a:gd name="connsiteY5282" fmla="*/ 2446906 h 6867747"/>
              <a:gd name="connsiteX5283" fmla="*/ 7249414 w 10243893"/>
              <a:gd name="connsiteY5283" fmla="*/ 2494069 h 6867747"/>
              <a:gd name="connsiteX5284" fmla="*/ 7339145 w 10243893"/>
              <a:gd name="connsiteY5284" fmla="*/ 2370599 h 6867747"/>
              <a:gd name="connsiteX5285" fmla="*/ 7339145 w 10243893"/>
              <a:gd name="connsiteY5285" fmla="*/ 2217984 h 6867747"/>
              <a:gd name="connsiteX5286" fmla="*/ 7193907 w 10243893"/>
              <a:gd name="connsiteY5286" fmla="*/ 2170822 h 6867747"/>
              <a:gd name="connsiteX5287" fmla="*/ 6196594 w 10243893"/>
              <a:gd name="connsiteY5287" fmla="*/ 2170701 h 6867747"/>
              <a:gd name="connsiteX5288" fmla="*/ 6196715 w 10243893"/>
              <a:gd name="connsiteY5288" fmla="*/ 2170822 h 6867747"/>
              <a:gd name="connsiteX5289" fmla="*/ 6051478 w 10243893"/>
              <a:gd name="connsiteY5289" fmla="*/ 2217984 h 6867747"/>
              <a:gd name="connsiteX5290" fmla="*/ 6051478 w 10243893"/>
              <a:gd name="connsiteY5290" fmla="*/ 2370599 h 6867747"/>
              <a:gd name="connsiteX5291" fmla="*/ 6141208 w 10243893"/>
              <a:gd name="connsiteY5291" fmla="*/ 2494069 h 6867747"/>
              <a:gd name="connsiteX5292" fmla="*/ 6286446 w 10243893"/>
              <a:gd name="connsiteY5292" fmla="*/ 2446906 h 6867747"/>
              <a:gd name="connsiteX5293" fmla="*/ 6431562 w 10243893"/>
              <a:gd name="connsiteY5293" fmla="*/ 2247008 h 6867747"/>
              <a:gd name="connsiteX5294" fmla="*/ 5579003 w 10243893"/>
              <a:gd name="connsiteY5294" fmla="*/ 2170701 h 6867747"/>
              <a:gd name="connsiteX5295" fmla="*/ 5344035 w 10243893"/>
              <a:gd name="connsiteY5295" fmla="*/ 2247008 h 6867747"/>
              <a:gd name="connsiteX5296" fmla="*/ 5489273 w 10243893"/>
              <a:gd name="connsiteY5296" fmla="*/ 2446906 h 6867747"/>
              <a:gd name="connsiteX5297" fmla="*/ 5634510 w 10243893"/>
              <a:gd name="connsiteY5297" fmla="*/ 2494069 h 6867747"/>
              <a:gd name="connsiteX5298" fmla="*/ 5724240 w 10243893"/>
              <a:gd name="connsiteY5298" fmla="*/ 2370599 h 6867747"/>
              <a:gd name="connsiteX5299" fmla="*/ 5724240 w 10243893"/>
              <a:gd name="connsiteY5299" fmla="*/ 2217984 h 6867747"/>
              <a:gd name="connsiteX5300" fmla="*/ 5579003 w 10243893"/>
              <a:gd name="connsiteY5300" fmla="*/ 2170822 h 6867747"/>
              <a:gd name="connsiteX5301" fmla="*/ 4581448 w 10243893"/>
              <a:gd name="connsiteY5301" fmla="*/ 2170701 h 6867747"/>
              <a:gd name="connsiteX5302" fmla="*/ 4581448 w 10243893"/>
              <a:gd name="connsiteY5302" fmla="*/ 2170822 h 6867747"/>
              <a:gd name="connsiteX5303" fmla="*/ 4436211 w 10243893"/>
              <a:gd name="connsiteY5303" fmla="*/ 2217984 h 6867747"/>
              <a:gd name="connsiteX5304" fmla="*/ 4436211 w 10243893"/>
              <a:gd name="connsiteY5304" fmla="*/ 2370599 h 6867747"/>
              <a:gd name="connsiteX5305" fmla="*/ 4525941 w 10243893"/>
              <a:gd name="connsiteY5305" fmla="*/ 2494069 h 6867747"/>
              <a:gd name="connsiteX5306" fmla="*/ 4671178 w 10243893"/>
              <a:gd name="connsiteY5306" fmla="*/ 2446906 h 6867747"/>
              <a:gd name="connsiteX5307" fmla="*/ 4816295 w 10243893"/>
              <a:gd name="connsiteY5307" fmla="*/ 2247008 h 6867747"/>
              <a:gd name="connsiteX5308" fmla="*/ 3964098 w 10243893"/>
              <a:gd name="connsiteY5308" fmla="*/ 2170701 h 6867747"/>
              <a:gd name="connsiteX5309" fmla="*/ 3729130 w 10243893"/>
              <a:gd name="connsiteY5309" fmla="*/ 2247008 h 6867747"/>
              <a:gd name="connsiteX5310" fmla="*/ 3874368 w 10243893"/>
              <a:gd name="connsiteY5310" fmla="*/ 2446906 h 6867747"/>
              <a:gd name="connsiteX5311" fmla="*/ 4019606 w 10243893"/>
              <a:gd name="connsiteY5311" fmla="*/ 2494069 h 6867747"/>
              <a:gd name="connsiteX5312" fmla="*/ 4109336 w 10243893"/>
              <a:gd name="connsiteY5312" fmla="*/ 2370599 h 6867747"/>
              <a:gd name="connsiteX5313" fmla="*/ 4109336 w 10243893"/>
              <a:gd name="connsiteY5313" fmla="*/ 2217984 h 6867747"/>
              <a:gd name="connsiteX5314" fmla="*/ 3964098 w 10243893"/>
              <a:gd name="connsiteY5314" fmla="*/ 2170822 h 6867747"/>
              <a:gd name="connsiteX5315" fmla="*/ 2349073 w 10243893"/>
              <a:gd name="connsiteY5315" fmla="*/ 2170459 h 6867747"/>
              <a:gd name="connsiteX5316" fmla="*/ 2114105 w 10243893"/>
              <a:gd name="connsiteY5316" fmla="*/ 2246766 h 6867747"/>
              <a:gd name="connsiteX5317" fmla="*/ 2259343 w 10243893"/>
              <a:gd name="connsiteY5317" fmla="*/ 2446664 h 6867747"/>
              <a:gd name="connsiteX5318" fmla="*/ 2404580 w 10243893"/>
              <a:gd name="connsiteY5318" fmla="*/ 2493827 h 6867747"/>
              <a:gd name="connsiteX5319" fmla="*/ 2494310 w 10243893"/>
              <a:gd name="connsiteY5319" fmla="*/ 2370357 h 6867747"/>
              <a:gd name="connsiteX5320" fmla="*/ 2494310 w 10243893"/>
              <a:gd name="connsiteY5320" fmla="*/ 2217743 h 6867747"/>
              <a:gd name="connsiteX5321" fmla="*/ 2349073 w 10243893"/>
              <a:gd name="connsiteY5321" fmla="*/ 2170580 h 6867747"/>
              <a:gd name="connsiteX5322" fmla="*/ 734168 w 10243893"/>
              <a:gd name="connsiteY5322" fmla="*/ 2170459 h 6867747"/>
              <a:gd name="connsiteX5323" fmla="*/ 499201 w 10243893"/>
              <a:gd name="connsiteY5323" fmla="*/ 2246766 h 6867747"/>
              <a:gd name="connsiteX5324" fmla="*/ 644438 w 10243893"/>
              <a:gd name="connsiteY5324" fmla="*/ 2446664 h 6867747"/>
              <a:gd name="connsiteX5325" fmla="*/ 789676 w 10243893"/>
              <a:gd name="connsiteY5325" fmla="*/ 2493827 h 6867747"/>
              <a:gd name="connsiteX5326" fmla="*/ 879406 w 10243893"/>
              <a:gd name="connsiteY5326" fmla="*/ 2370357 h 6867747"/>
              <a:gd name="connsiteX5327" fmla="*/ 879406 w 10243893"/>
              <a:gd name="connsiteY5327" fmla="*/ 2217743 h 6867747"/>
              <a:gd name="connsiteX5328" fmla="*/ 734168 w 10243893"/>
              <a:gd name="connsiteY5328" fmla="*/ 2170580 h 6867747"/>
              <a:gd name="connsiteX5329" fmla="*/ 8562476 w 10243893"/>
              <a:gd name="connsiteY5329" fmla="*/ 2091249 h 6867747"/>
              <a:gd name="connsiteX5330" fmla="*/ 8511323 w 10243893"/>
              <a:gd name="connsiteY5330" fmla="*/ 2161752 h 6867747"/>
              <a:gd name="connsiteX5331" fmla="*/ 8562476 w 10243893"/>
              <a:gd name="connsiteY5331" fmla="*/ 2232254 h 6867747"/>
              <a:gd name="connsiteX5332" fmla="*/ 8779425 w 10243893"/>
              <a:gd name="connsiteY5332" fmla="*/ 2161752 h 6867747"/>
              <a:gd name="connsiteX5333" fmla="*/ 6947572 w 10243893"/>
              <a:gd name="connsiteY5333" fmla="*/ 2091249 h 6867747"/>
              <a:gd name="connsiteX5334" fmla="*/ 6896419 w 10243893"/>
              <a:gd name="connsiteY5334" fmla="*/ 2161752 h 6867747"/>
              <a:gd name="connsiteX5335" fmla="*/ 6947572 w 10243893"/>
              <a:gd name="connsiteY5335" fmla="*/ 2232254 h 6867747"/>
              <a:gd name="connsiteX5336" fmla="*/ 7164521 w 10243893"/>
              <a:gd name="connsiteY5336" fmla="*/ 2161752 h 6867747"/>
              <a:gd name="connsiteX5337" fmla="*/ 5332668 w 10243893"/>
              <a:gd name="connsiteY5337" fmla="*/ 2091249 h 6867747"/>
              <a:gd name="connsiteX5338" fmla="*/ 5281514 w 10243893"/>
              <a:gd name="connsiteY5338" fmla="*/ 2161752 h 6867747"/>
              <a:gd name="connsiteX5339" fmla="*/ 5332668 w 10243893"/>
              <a:gd name="connsiteY5339" fmla="*/ 2232254 h 6867747"/>
              <a:gd name="connsiteX5340" fmla="*/ 5549617 w 10243893"/>
              <a:gd name="connsiteY5340" fmla="*/ 2161752 h 6867747"/>
              <a:gd name="connsiteX5341" fmla="*/ 3717763 w 10243893"/>
              <a:gd name="connsiteY5341" fmla="*/ 2091249 h 6867747"/>
              <a:gd name="connsiteX5342" fmla="*/ 3666610 w 10243893"/>
              <a:gd name="connsiteY5342" fmla="*/ 2161752 h 6867747"/>
              <a:gd name="connsiteX5343" fmla="*/ 3717763 w 10243893"/>
              <a:gd name="connsiteY5343" fmla="*/ 2232254 h 6867747"/>
              <a:gd name="connsiteX5344" fmla="*/ 3934712 w 10243893"/>
              <a:gd name="connsiteY5344" fmla="*/ 2161752 h 6867747"/>
              <a:gd name="connsiteX5345" fmla="*/ 2102738 w 10243893"/>
              <a:gd name="connsiteY5345" fmla="*/ 2091249 h 6867747"/>
              <a:gd name="connsiteX5346" fmla="*/ 2051584 w 10243893"/>
              <a:gd name="connsiteY5346" fmla="*/ 2161752 h 6867747"/>
              <a:gd name="connsiteX5347" fmla="*/ 2102738 w 10243893"/>
              <a:gd name="connsiteY5347" fmla="*/ 2232254 h 6867747"/>
              <a:gd name="connsiteX5348" fmla="*/ 2319687 w 10243893"/>
              <a:gd name="connsiteY5348" fmla="*/ 2161752 h 6867747"/>
              <a:gd name="connsiteX5349" fmla="*/ 487833 w 10243893"/>
              <a:gd name="connsiteY5349" fmla="*/ 2091249 h 6867747"/>
              <a:gd name="connsiteX5350" fmla="*/ 436680 w 10243893"/>
              <a:gd name="connsiteY5350" fmla="*/ 2161752 h 6867747"/>
              <a:gd name="connsiteX5351" fmla="*/ 487833 w 10243893"/>
              <a:gd name="connsiteY5351" fmla="*/ 2232254 h 6867747"/>
              <a:gd name="connsiteX5352" fmla="*/ 704782 w 10243893"/>
              <a:gd name="connsiteY5352" fmla="*/ 2161752 h 6867747"/>
              <a:gd name="connsiteX5353" fmla="*/ 3211911 w 10243893"/>
              <a:gd name="connsiteY5353" fmla="*/ 2090766 h 6867747"/>
              <a:gd name="connsiteX5354" fmla="*/ 2995083 w 10243893"/>
              <a:gd name="connsiteY5354" fmla="*/ 2161268 h 6867747"/>
              <a:gd name="connsiteX5355" fmla="*/ 3211911 w 10243893"/>
              <a:gd name="connsiteY5355" fmla="*/ 2231770 h 6867747"/>
              <a:gd name="connsiteX5356" fmla="*/ 3263065 w 10243893"/>
              <a:gd name="connsiteY5356" fmla="*/ 2161268 h 6867747"/>
              <a:gd name="connsiteX5357" fmla="*/ 1597007 w 10243893"/>
              <a:gd name="connsiteY5357" fmla="*/ 2090766 h 6867747"/>
              <a:gd name="connsiteX5358" fmla="*/ 1380179 w 10243893"/>
              <a:gd name="connsiteY5358" fmla="*/ 2161268 h 6867747"/>
              <a:gd name="connsiteX5359" fmla="*/ 1597007 w 10243893"/>
              <a:gd name="connsiteY5359" fmla="*/ 2231770 h 6867747"/>
              <a:gd name="connsiteX5360" fmla="*/ 1648160 w 10243893"/>
              <a:gd name="connsiteY5360" fmla="*/ 2161268 h 6867747"/>
              <a:gd name="connsiteX5361" fmla="*/ 9672255 w 10243893"/>
              <a:gd name="connsiteY5361" fmla="*/ 2090645 h 6867747"/>
              <a:gd name="connsiteX5362" fmla="*/ 9455426 w 10243893"/>
              <a:gd name="connsiteY5362" fmla="*/ 2161147 h 6867747"/>
              <a:gd name="connsiteX5363" fmla="*/ 9672255 w 10243893"/>
              <a:gd name="connsiteY5363" fmla="*/ 2231650 h 6867747"/>
              <a:gd name="connsiteX5364" fmla="*/ 9723408 w 10243893"/>
              <a:gd name="connsiteY5364" fmla="*/ 2161147 h 6867747"/>
              <a:gd name="connsiteX5365" fmla="*/ 8057351 w 10243893"/>
              <a:gd name="connsiteY5365" fmla="*/ 2090645 h 6867747"/>
              <a:gd name="connsiteX5366" fmla="*/ 7840522 w 10243893"/>
              <a:gd name="connsiteY5366" fmla="*/ 2161147 h 6867747"/>
              <a:gd name="connsiteX5367" fmla="*/ 8057351 w 10243893"/>
              <a:gd name="connsiteY5367" fmla="*/ 2231650 h 6867747"/>
              <a:gd name="connsiteX5368" fmla="*/ 8108504 w 10243893"/>
              <a:gd name="connsiteY5368" fmla="*/ 2161147 h 6867747"/>
              <a:gd name="connsiteX5369" fmla="*/ 6442688 w 10243893"/>
              <a:gd name="connsiteY5369" fmla="*/ 2090645 h 6867747"/>
              <a:gd name="connsiteX5370" fmla="*/ 6225860 w 10243893"/>
              <a:gd name="connsiteY5370" fmla="*/ 2161147 h 6867747"/>
              <a:gd name="connsiteX5371" fmla="*/ 6442688 w 10243893"/>
              <a:gd name="connsiteY5371" fmla="*/ 2231650 h 6867747"/>
              <a:gd name="connsiteX5372" fmla="*/ 6493841 w 10243893"/>
              <a:gd name="connsiteY5372" fmla="*/ 2161147 h 6867747"/>
              <a:gd name="connsiteX5373" fmla="*/ 4827542 w 10243893"/>
              <a:gd name="connsiteY5373" fmla="*/ 2090645 h 6867747"/>
              <a:gd name="connsiteX5374" fmla="*/ 4610713 w 10243893"/>
              <a:gd name="connsiteY5374" fmla="*/ 2161147 h 6867747"/>
              <a:gd name="connsiteX5375" fmla="*/ 4827542 w 10243893"/>
              <a:gd name="connsiteY5375" fmla="*/ 2231650 h 6867747"/>
              <a:gd name="connsiteX5376" fmla="*/ 4878695 w 10243893"/>
              <a:gd name="connsiteY5376" fmla="*/ 2161147 h 6867747"/>
              <a:gd name="connsiteX5377" fmla="*/ 8972309 w 10243893"/>
              <a:gd name="connsiteY5377" fmla="*/ 1976849 h 6867747"/>
              <a:gd name="connsiteX5378" fmla="*/ 8972309 w 10243893"/>
              <a:gd name="connsiteY5378" fmla="*/ 2117733 h 6867747"/>
              <a:gd name="connsiteX5379" fmla="*/ 8838197 w 10243893"/>
              <a:gd name="connsiteY5379" fmla="*/ 2161268 h 6867747"/>
              <a:gd name="connsiteX5380" fmla="*/ 8972309 w 10243893"/>
              <a:gd name="connsiteY5380" fmla="*/ 2204803 h 6867747"/>
              <a:gd name="connsiteX5381" fmla="*/ 8972309 w 10243893"/>
              <a:gd name="connsiteY5381" fmla="*/ 2345687 h 6867747"/>
              <a:gd name="connsiteX5382" fmla="*/ 9106421 w 10243893"/>
              <a:gd name="connsiteY5382" fmla="*/ 2161147 h 6867747"/>
              <a:gd name="connsiteX5383" fmla="*/ 7357405 w 10243893"/>
              <a:gd name="connsiteY5383" fmla="*/ 1976849 h 6867747"/>
              <a:gd name="connsiteX5384" fmla="*/ 7357405 w 10243893"/>
              <a:gd name="connsiteY5384" fmla="*/ 2117733 h 6867747"/>
              <a:gd name="connsiteX5385" fmla="*/ 7223293 w 10243893"/>
              <a:gd name="connsiteY5385" fmla="*/ 2161268 h 6867747"/>
              <a:gd name="connsiteX5386" fmla="*/ 7357405 w 10243893"/>
              <a:gd name="connsiteY5386" fmla="*/ 2204803 h 6867747"/>
              <a:gd name="connsiteX5387" fmla="*/ 7357405 w 10243893"/>
              <a:gd name="connsiteY5387" fmla="*/ 2345687 h 6867747"/>
              <a:gd name="connsiteX5388" fmla="*/ 7491517 w 10243893"/>
              <a:gd name="connsiteY5388" fmla="*/ 2161147 h 6867747"/>
              <a:gd name="connsiteX5389" fmla="*/ 5742501 w 10243893"/>
              <a:gd name="connsiteY5389" fmla="*/ 1976849 h 6867747"/>
              <a:gd name="connsiteX5390" fmla="*/ 5742501 w 10243893"/>
              <a:gd name="connsiteY5390" fmla="*/ 2117733 h 6867747"/>
              <a:gd name="connsiteX5391" fmla="*/ 5608389 w 10243893"/>
              <a:gd name="connsiteY5391" fmla="*/ 2161268 h 6867747"/>
              <a:gd name="connsiteX5392" fmla="*/ 5742501 w 10243893"/>
              <a:gd name="connsiteY5392" fmla="*/ 2204803 h 6867747"/>
              <a:gd name="connsiteX5393" fmla="*/ 5742501 w 10243893"/>
              <a:gd name="connsiteY5393" fmla="*/ 2345687 h 6867747"/>
              <a:gd name="connsiteX5394" fmla="*/ 5876613 w 10243893"/>
              <a:gd name="connsiteY5394" fmla="*/ 2161147 h 6867747"/>
              <a:gd name="connsiteX5395" fmla="*/ 4127596 w 10243893"/>
              <a:gd name="connsiteY5395" fmla="*/ 1976849 h 6867747"/>
              <a:gd name="connsiteX5396" fmla="*/ 4127596 w 10243893"/>
              <a:gd name="connsiteY5396" fmla="*/ 2117733 h 6867747"/>
              <a:gd name="connsiteX5397" fmla="*/ 3993485 w 10243893"/>
              <a:gd name="connsiteY5397" fmla="*/ 2161268 h 6867747"/>
              <a:gd name="connsiteX5398" fmla="*/ 4127596 w 10243893"/>
              <a:gd name="connsiteY5398" fmla="*/ 2204803 h 6867747"/>
              <a:gd name="connsiteX5399" fmla="*/ 4127596 w 10243893"/>
              <a:gd name="connsiteY5399" fmla="*/ 2345687 h 6867747"/>
              <a:gd name="connsiteX5400" fmla="*/ 4261708 w 10243893"/>
              <a:gd name="connsiteY5400" fmla="*/ 2161147 h 6867747"/>
              <a:gd name="connsiteX5401" fmla="*/ 897183 w 10243893"/>
              <a:gd name="connsiteY5401" fmla="*/ 1976849 h 6867747"/>
              <a:gd name="connsiteX5402" fmla="*/ 897183 w 10243893"/>
              <a:gd name="connsiteY5402" fmla="*/ 2117733 h 6867747"/>
              <a:gd name="connsiteX5403" fmla="*/ 763071 w 10243893"/>
              <a:gd name="connsiteY5403" fmla="*/ 2161268 h 6867747"/>
              <a:gd name="connsiteX5404" fmla="*/ 897183 w 10243893"/>
              <a:gd name="connsiteY5404" fmla="*/ 2204803 h 6867747"/>
              <a:gd name="connsiteX5405" fmla="*/ 897183 w 10243893"/>
              <a:gd name="connsiteY5405" fmla="*/ 2345687 h 6867747"/>
              <a:gd name="connsiteX5406" fmla="*/ 1031294 w 10243893"/>
              <a:gd name="connsiteY5406" fmla="*/ 2161147 h 6867747"/>
              <a:gd name="connsiteX5407" fmla="*/ 9263026 w 10243893"/>
              <a:gd name="connsiteY5407" fmla="*/ 1976728 h 6867747"/>
              <a:gd name="connsiteX5408" fmla="*/ 9128914 w 10243893"/>
              <a:gd name="connsiteY5408" fmla="*/ 2161026 h 6867747"/>
              <a:gd name="connsiteX5409" fmla="*/ 9263026 w 10243893"/>
              <a:gd name="connsiteY5409" fmla="*/ 2345566 h 6867747"/>
              <a:gd name="connsiteX5410" fmla="*/ 9263026 w 10243893"/>
              <a:gd name="connsiteY5410" fmla="*/ 2204682 h 6867747"/>
              <a:gd name="connsiteX5411" fmla="*/ 9397017 w 10243893"/>
              <a:gd name="connsiteY5411" fmla="*/ 2161147 h 6867747"/>
              <a:gd name="connsiteX5412" fmla="*/ 9263026 w 10243893"/>
              <a:gd name="connsiteY5412" fmla="*/ 2117612 h 6867747"/>
              <a:gd name="connsiteX5413" fmla="*/ 7647880 w 10243893"/>
              <a:gd name="connsiteY5413" fmla="*/ 1976728 h 6867747"/>
              <a:gd name="connsiteX5414" fmla="*/ 7513768 w 10243893"/>
              <a:gd name="connsiteY5414" fmla="*/ 2161026 h 6867747"/>
              <a:gd name="connsiteX5415" fmla="*/ 7647880 w 10243893"/>
              <a:gd name="connsiteY5415" fmla="*/ 2345566 h 6867747"/>
              <a:gd name="connsiteX5416" fmla="*/ 7647880 w 10243893"/>
              <a:gd name="connsiteY5416" fmla="*/ 2204682 h 6867747"/>
              <a:gd name="connsiteX5417" fmla="*/ 7781992 w 10243893"/>
              <a:gd name="connsiteY5417" fmla="*/ 2161147 h 6867747"/>
              <a:gd name="connsiteX5418" fmla="*/ 7647880 w 10243893"/>
              <a:gd name="connsiteY5418" fmla="*/ 2117612 h 6867747"/>
              <a:gd name="connsiteX5419" fmla="*/ 6033217 w 10243893"/>
              <a:gd name="connsiteY5419" fmla="*/ 1976728 h 6867747"/>
              <a:gd name="connsiteX5420" fmla="*/ 5899106 w 10243893"/>
              <a:gd name="connsiteY5420" fmla="*/ 2161026 h 6867747"/>
              <a:gd name="connsiteX5421" fmla="*/ 6033217 w 10243893"/>
              <a:gd name="connsiteY5421" fmla="*/ 2345566 h 6867747"/>
              <a:gd name="connsiteX5422" fmla="*/ 6033217 w 10243893"/>
              <a:gd name="connsiteY5422" fmla="*/ 2204682 h 6867747"/>
              <a:gd name="connsiteX5423" fmla="*/ 6167329 w 10243893"/>
              <a:gd name="connsiteY5423" fmla="*/ 2161147 h 6867747"/>
              <a:gd name="connsiteX5424" fmla="*/ 6033217 w 10243893"/>
              <a:gd name="connsiteY5424" fmla="*/ 2117612 h 6867747"/>
              <a:gd name="connsiteX5425" fmla="*/ 4418313 w 10243893"/>
              <a:gd name="connsiteY5425" fmla="*/ 1976728 h 6867747"/>
              <a:gd name="connsiteX5426" fmla="*/ 4284201 w 10243893"/>
              <a:gd name="connsiteY5426" fmla="*/ 2161026 h 6867747"/>
              <a:gd name="connsiteX5427" fmla="*/ 4418313 w 10243893"/>
              <a:gd name="connsiteY5427" fmla="*/ 2345566 h 6867747"/>
              <a:gd name="connsiteX5428" fmla="*/ 4418313 w 10243893"/>
              <a:gd name="connsiteY5428" fmla="*/ 2204682 h 6867747"/>
              <a:gd name="connsiteX5429" fmla="*/ 4552304 w 10243893"/>
              <a:gd name="connsiteY5429" fmla="*/ 2161147 h 6867747"/>
              <a:gd name="connsiteX5430" fmla="*/ 4418313 w 10243893"/>
              <a:gd name="connsiteY5430" fmla="*/ 2117612 h 6867747"/>
              <a:gd name="connsiteX5431" fmla="*/ 1187536 w 10243893"/>
              <a:gd name="connsiteY5431" fmla="*/ 1976728 h 6867747"/>
              <a:gd name="connsiteX5432" fmla="*/ 1053425 w 10243893"/>
              <a:gd name="connsiteY5432" fmla="*/ 2161026 h 6867747"/>
              <a:gd name="connsiteX5433" fmla="*/ 1187536 w 10243893"/>
              <a:gd name="connsiteY5433" fmla="*/ 2345566 h 6867747"/>
              <a:gd name="connsiteX5434" fmla="*/ 1187536 w 10243893"/>
              <a:gd name="connsiteY5434" fmla="*/ 2204682 h 6867747"/>
              <a:gd name="connsiteX5435" fmla="*/ 1321648 w 10243893"/>
              <a:gd name="connsiteY5435" fmla="*/ 2161147 h 6867747"/>
              <a:gd name="connsiteX5436" fmla="*/ 1187536 w 10243893"/>
              <a:gd name="connsiteY5436" fmla="*/ 2117612 h 6867747"/>
              <a:gd name="connsiteX5437" fmla="*/ 2512571 w 10243893"/>
              <a:gd name="connsiteY5437" fmla="*/ 1976607 h 6867747"/>
              <a:gd name="connsiteX5438" fmla="*/ 2512571 w 10243893"/>
              <a:gd name="connsiteY5438" fmla="*/ 2117491 h 6867747"/>
              <a:gd name="connsiteX5439" fmla="*/ 2378459 w 10243893"/>
              <a:gd name="connsiteY5439" fmla="*/ 2161026 h 6867747"/>
              <a:gd name="connsiteX5440" fmla="*/ 2512571 w 10243893"/>
              <a:gd name="connsiteY5440" fmla="*/ 2204561 h 6867747"/>
              <a:gd name="connsiteX5441" fmla="*/ 2512571 w 10243893"/>
              <a:gd name="connsiteY5441" fmla="*/ 2345445 h 6867747"/>
              <a:gd name="connsiteX5442" fmla="*/ 2646683 w 10243893"/>
              <a:gd name="connsiteY5442" fmla="*/ 2160905 h 6867747"/>
              <a:gd name="connsiteX5443" fmla="*/ 2803046 w 10243893"/>
              <a:gd name="connsiteY5443" fmla="*/ 1976486 h 6867747"/>
              <a:gd name="connsiteX5444" fmla="*/ 2668934 w 10243893"/>
              <a:gd name="connsiteY5444" fmla="*/ 2160784 h 6867747"/>
              <a:gd name="connsiteX5445" fmla="*/ 2803046 w 10243893"/>
              <a:gd name="connsiteY5445" fmla="*/ 2345324 h 6867747"/>
              <a:gd name="connsiteX5446" fmla="*/ 2803046 w 10243893"/>
              <a:gd name="connsiteY5446" fmla="*/ 2204440 h 6867747"/>
              <a:gd name="connsiteX5447" fmla="*/ 2937157 w 10243893"/>
              <a:gd name="connsiteY5447" fmla="*/ 2160905 h 6867747"/>
              <a:gd name="connsiteX5448" fmla="*/ 2803046 w 10243893"/>
              <a:gd name="connsiteY5448" fmla="*/ 2117370 h 6867747"/>
              <a:gd name="connsiteX5449" fmla="*/ 9925845 w 10243893"/>
              <a:gd name="connsiteY5449" fmla="*/ 1914812 h 6867747"/>
              <a:gd name="connsiteX5450" fmla="*/ 9870339 w 10243893"/>
              <a:gd name="connsiteY5450" fmla="*/ 1991119 h 6867747"/>
              <a:gd name="connsiteX5451" fmla="*/ 9780608 w 10243893"/>
              <a:gd name="connsiteY5451" fmla="*/ 1961975 h 6867747"/>
              <a:gd name="connsiteX5452" fmla="*/ 9780608 w 10243893"/>
              <a:gd name="connsiteY5452" fmla="*/ 2056300 h 6867747"/>
              <a:gd name="connsiteX5453" fmla="*/ 9690878 w 10243893"/>
              <a:gd name="connsiteY5453" fmla="*/ 2085445 h 6867747"/>
              <a:gd name="connsiteX5454" fmla="*/ 9746385 w 10243893"/>
              <a:gd name="connsiteY5454" fmla="*/ 2161752 h 6867747"/>
              <a:gd name="connsiteX5455" fmla="*/ 9690878 w 10243893"/>
              <a:gd name="connsiteY5455" fmla="*/ 2238059 h 6867747"/>
              <a:gd name="connsiteX5456" fmla="*/ 9780608 w 10243893"/>
              <a:gd name="connsiteY5456" fmla="*/ 2267203 h 6867747"/>
              <a:gd name="connsiteX5457" fmla="*/ 9780608 w 10243893"/>
              <a:gd name="connsiteY5457" fmla="*/ 2361529 h 6867747"/>
              <a:gd name="connsiteX5458" fmla="*/ 9870339 w 10243893"/>
              <a:gd name="connsiteY5458" fmla="*/ 2332385 h 6867747"/>
              <a:gd name="connsiteX5459" fmla="*/ 9925845 w 10243893"/>
              <a:gd name="connsiteY5459" fmla="*/ 2408692 h 6867747"/>
              <a:gd name="connsiteX5460" fmla="*/ 9981353 w 10243893"/>
              <a:gd name="connsiteY5460" fmla="*/ 2332385 h 6867747"/>
              <a:gd name="connsiteX5461" fmla="*/ 10071083 w 10243893"/>
              <a:gd name="connsiteY5461" fmla="*/ 2361529 h 6867747"/>
              <a:gd name="connsiteX5462" fmla="*/ 10071083 w 10243893"/>
              <a:gd name="connsiteY5462" fmla="*/ 2267203 h 6867747"/>
              <a:gd name="connsiteX5463" fmla="*/ 10160813 w 10243893"/>
              <a:gd name="connsiteY5463" fmla="*/ 2238059 h 6867747"/>
              <a:gd name="connsiteX5464" fmla="*/ 10105306 w 10243893"/>
              <a:gd name="connsiteY5464" fmla="*/ 2161752 h 6867747"/>
              <a:gd name="connsiteX5465" fmla="*/ 10160813 w 10243893"/>
              <a:gd name="connsiteY5465" fmla="*/ 2085445 h 6867747"/>
              <a:gd name="connsiteX5466" fmla="*/ 10071083 w 10243893"/>
              <a:gd name="connsiteY5466" fmla="*/ 2056300 h 6867747"/>
              <a:gd name="connsiteX5467" fmla="*/ 10071083 w 10243893"/>
              <a:gd name="connsiteY5467" fmla="*/ 1961975 h 6867747"/>
              <a:gd name="connsiteX5468" fmla="*/ 9981353 w 10243893"/>
              <a:gd name="connsiteY5468" fmla="*/ 1991119 h 6867747"/>
              <a:gd name="connsiteX5469" fmla="*/ 8310578 w 10243893"/>
              <a:gd name="connsiteY5469" fmla="*/ 1914812 h 6867747"/>
              <a:gd name="connsiteX5470" fmla="*/ 8255071 w 10243893"/>
              <a:gd name="connsiteY5470" fmla="*/ 1991119 h 6867747"/>
              <a:gd name="connsiteX5471" fmla="*/ 8165341 w 10243893"/>
              <a:gd name="connsiteY5471" fmla="*/ 1961975 h 6867747"/>
              <a:gd name="connsiteX5472" fmla="*/ 8165341 w 10243893"/>
              <a:gd name="connsiteY5472" fmla="*/ 2056300 h 6867747"/>
              <a:gd name="connsiteX5473" fmla="*/ 8075610 w 10243893"/>
              <a:gd name="connsiteY5473" fmla="*/ 2085445 h 6867747"/>
              <a:gd name="connsiteX5474" fmla="*/ 8131118 w 10243893"/>
              <a:gd name="connsiteY5474" fmla="*/ 2161752 h 6867747"/>
              <a:gd name="connsiteX5475" fmla="*/ 8075610 w 10243893"/>
              <a:gd name="connsiteY5475" fmla="*/ 2238059 h 6867747"/>
              <a:gd name="connsiteX5476" fmla="*/ 8165341 w 10243893"/>
              <a:gd name="connsiteY5476" fmla="*/ 2267203 h 6867747"/>
              <a:gd name="connsiteX5477" fmla="*/ 8165341 w 10243893"/>
              <a:gd name="connsiteY5477" fmla="*/ 2361529 h 6867747"/>
              <a:gd name="connsiteX5478" fmla="*/ 8255071 w 10243893"/>
              <a:gd name="connsiteY5478" fmla="*/ 2332385 h 6867747"/>
              <a:gd name="connsiteX5479" fmla="*/ 8310578 w 10243893"/>
              <a:gd name="connsiteY5479" fmla="*/ 2408692 h 6867747"/>
              <a:gd name="connsiteX5480" fmla="*/ 8366086 w 10243893"/>
              <a:gd name="connsiteY5480" fmla="*/ 2332385 h 6867747"/>
              <a:gd name="connsiteX5481" fmla="*/ 8455815 w 10243893"/>
              <a:gd name="connsiteY5481" fmla="*/ 2361529 h 6867747"/>
              <a:gd name="connsiteX5482" fmla="*/ 8455815 w 10243893"/>
              <a:gd name="connsiteY5482" fmla="*/ 2267203 h 6867747"/>
              <a:gd name="connsiteX5483" fmla="*/ 8545546 w 10243893"/>
              <a:gd name="connsiteY5483" fmla="*/ 2238059 h 6867747"/>
              <a:gd name="connsiteX5484" fmla="*/ 8490039 w 10243893"/>
              <a:gd name="connsiteY5484" fmla="*/ 2161752 h 6867747"/>
              <a:gd name="connsiteX5485" fmla="*/ 8545546 w 10243893"/>
              <a:gd name="connsiteY5485" fmla="*/ 2085445 h 6867747"/>
              <a:gd name="connsiteX5486" fmla="*/ 8455815 w 10243893"/>
              <a:gd name="connsiteY5486" fmla="*/ 2056300 h 6867747"/>
              <a:gd name="connsiteX5487" fmla="*/ 8455815 w 10243893"/>
              <a:gd name="connsiteY5487" fmla="*/ 1961975 h 6867747"/>
              <a:gd name="connsiteX5488" fmla="*/ 8366086 w 10243893"/>
              <a:gd name="connsiteY5488" fmla="*/ 1991119 h 6867747"/>
              <a:gd name="connsiteX5489" fmla="*/ 6695795 w 10243893"/>
              <a:gd name="connsiteY5489" fmla="*/ 1914812 h 6867747"/>
              <a:gd name="connsiteX5490" fmla="*/ 6640288 w 10243893"/>
              <a:gd name="connsiteY5490" fmla="*/ 1991119 h 6867747"/>
              <a:gd name="connsiteX5491" fmla="*/ 6550558 w 10243893"/>
              <a:gd name="connsiteY5491" fmla="*/ 1961975 h 6867747"/>
              <a:gd name="connsiteX5492" fmla="*/ 6550558 w 10243893"/>
              <a:gd name="connsiteY5492" fmla="*/ 2056300 h 6867747"/>
              <a:gd name="connsiteX5493" fmla="*/ 6460827 w 10243893"/>
              <a:gd name="connsiteY5493" fmla="*/ 2085445 h 6867747"/>
              <a:gd name="connsiteX5494" fmla="*/ 6516334 w 10243893"/>
              <a:gd name="connsiteY5494" fmla="*/ 2161752 h 6867747"/>
              <a:gd name="connsiteX5495" fmla="*/ 6460827 w 10243893"/>
              <a:gd name="connsiteY5495" fmla="*/ 2238059 h 6867747"/>
              <a:gd name="connsiteX5496" fmla="*/ 6550558 w 10243893"/>
              <a:gd name="connsiteY5496" fmla="*/ 2267203 h 6867747"/>
              <a:gd name="connsiteX5497" fmla="*/ 6550558 w 10243893"/>
              <a:gd name="connsiteY5497" fmla="*/ 2361529 h 6867747"/>
              <a:gd name="connsiteX5498" fmla="*/ 6640288 w 10243893"/>
              <a:gd name="connsiteY5498" fmla="*/ 2332385 h 6867747"/>
              <a:gd name="connsiteX5499" fmla="*/ 6695795 w 10243893"/>
              <a:gd name="connsiteY5499" fmla="*/ 2408692 h 6867747"/>
              <a:gd name="connsiteX5500" fmla="*/ 6751302 w 10243893"/>
              <a:gd name="connsiteY5500" fmla="*/ 2332385 h 6867747"/>
              <a:gd name="connsiteX5501" fmla="*/ 6841033 w 10243893"/>
              <a:gd name="connsiteY5501" fmla="*/ 2361529 h 6867747"/>
              <a:gd name="connsiteX5502" fmla="*/ 6841033 w 10243893"/>
              <a:gd name="connsiteY5502" fmla="*/ 2267203 h 6867747"/>
              <a:gd name="connsiteX5503" fmla="*/ 6930763 w 10243893"/>
              <a:gd name="connsiteY5503" fmla="*/ 2238059 h 6867747"/>
              <a:gd name="connsiteX5504" fmla="*/ 6875256 w 10243893"/>
              <a:gd name="connsiteY5504" fmla="*/ 2161752 h 6867747"/>
              <a:gd name="connsiteX5505" fmla="*/ 6930763 w 10243893"/>
              <a:gd name="connsiteY5505" fmla="*/ 2085445 h 6867747"/>
              <a:gd name="connsiteX5506" fmla="*/ 6841033 w 10243893"/>
              <a:gd name="connsiteY5506" fmla="*/ 2056300 h 6867747"/>
              <a:gd name="connsiteX5507" fmla="*/ 6841033 w 10243893"/>
              <a:gd name="connsiteY5507" fmla="*/ 1961975 h 6867747"/>
              <a:gd name="connsiteX5508" fmla="*/ 6751302 w 10243893"/>
              <a:gd name="connsiteY5508" fmla="*/ 1991119 h 6867747"/>
              <a:gd name="connsiteX5509" fmla="*/ 5079439 w 10243893"/>
              <a:gd name="connsiteY5509" fmla="*/ 1914691 h 6867747"/>
              <a:gd name="connsiteX5510" fmla="*/ 5023932 w 10243893"/>
              <a:gd name="connsiteY5510" fmla="*/ 1990998 h 6867747"/>
              <a:gd name="connsiteX5511" fmla="*/ 4934202 w 10243893"/>
              <a:gd name="connsiteY5511" fmla="*/ 1961854 h 6867747"/>
              <a:gd name="connsiteX5512" fmla="*/ 4934202 w 10243893"/>
              <a:gd name="connsiteY5512" fmla="*/ 2056180 h 6867747"/>
              <a:gd name="connsiteX5513" fmla="*/ 4844472 w 10243893"/>
              <a:gd name="connsiteY5513" fmla="*/ 2085324 h 6867747"/>
              <a:gd name="connsiteX5514" fmla="*/ 4899979 w 10243893"/>
              <a:gd name="connsiteY5514" fmla="*/ 2161631 h 6867747"/>
              <a:gd name="connsiteX5515" fmla="*/ 4844472 w 10243893"/>
              <a:gd name="connsiteY5515" fmla="*/ 2237938 h 6867747"/>
              <a:gd name="connsiteX5516" fmla="*/ 4934202 w 10243893"/>
              <a:gd name="connsiteY5516" fmla="*/ 2267082 h 6867747"/>
              <a:gd name="connsiteX5517" fmla="*/ 4934202 w 10243893"/>
              <a:gd name="connsiteY5517" fmla="*/ 2361408 h 6867747"/>
              <a:gd name="connsiteX5518" fmla="*/ 5023932 w 10243893"/>
              <a:gd name="connsiteY5518" fmla="*/ 2332264 h 6867747"/>
              <a:gd name="connsiteX5519" fmla="*/ 5079439 w 10243893"/>
              <a:gd name="connsiteY5519" fmla="*/ 2408571 h 6867747"/>
              <a:gd name="connsiteX5520" fmla="*/ 5134946 w 10243893"/>
              <a:gd name="connsiteY5520" fmla="*/ 2332264 h 6867747"/>
              <a:gd name="connsiteX5521" fmla="*/ 5224677 w 10243893"/>
              <a:gd name="connsiteY5521" fmla="*/ 2361408 h 6867747"/>
              <a:gd name="connsiteX5522" fmla="*/ 5224677 w 10243893"/>
              <a:gd name="connsiteY5522" fmla="*/ 2267082 h 6867747"/>
              <a:gd name="connsiteX5523" fmla="*/ 5314407 w 10243893"/>
              <a:gd name="connsiteY5523" fmla="*/ 2237938 h 6867747"/>
              <a:gd name="connsiteX5524" fmla="*/ 5259021 w 10243893"/>
              <a:gd name="connsiteY5524" fmla="*/ 2161631 h 6867747"/>
              <a:gd name="connsiteX5525" fmla="*/ 5314407 w 10243893"/>
              <a:gd name="connsiteY5525" fmla="*/ 2085324 h 6867747"/>
              <a:gd name="connsiteX5526" fmla="*/ 5224677 w 10243893"/>
              <a:gd name="connsiteY5526" fmla="*/ 2056180 h 6867747"/>
              <a:gd name="connsiteX5527" fmla="*/ 5224677 w 10243893"/>
              <a:gd name="connsiteY5527" fmla="*/ 1961854 h 6867747"/>
              <a:gd name="connsiteX5528" fmla="*/ 5134946 w 10243893"/>
              <a:gd name="connsiteY5528" fmla="*/ 1990998 h 6867747"/>
              <a:gd name="connsiteX5529" fmla="*/ 3464656 w 10243893"/>
              <a:gd name="connsiteY5529" fmla="*/ 1914691 h 6867747"/>
              <a:gd name="connsiteX5530" fmla="*/ 3409149 w 10243893"/>
              <a:gd name="connsiteY5530" fmla="*/ 1990998 h 6867747"/>
              <a:gd name="connsiteX5531" fmla="*/ 3319418 w 10243893"/>
              <a:gd name="connsiteY5531" fmla="*/ 1961854 h 6867747"/>
              <a:gd name="connsiteX5532" fmla="*/ 3319418 w 10243893"/>
              <a:gd name="connsiteY5532" fmla="*/ 2056180 h 6867747"/>
              <a:gd name="connsiteX5533" fmla="*/ 3229688 w 10243893"/>
              <a:gd name="connsiteY5533" fmla="*/ 2085324 h 6867747"/>
              <a:gd name="connsiteX5534" fmla="*/ 3285195 w 10243893"/>
              <a:gd name="connsiteY5534" fmla="*/ 2161631 h 6867747"/>
              <a:gd name="connsiteX5535" fmla="*/ 3229688 w 10243893"/>
              <a:gd name="connsiteY5535" fmla="*/ 2237938 h 6867747"/>
              <a:gd name="connsiteX5536" fmla="*/ 3319418 w 10243893"/>
              <a:gd name="connsiteY5536" fmla="*/ 2267082 h 6867747"/>
              <a:gd name="connsiteX5537" fmla="*/ 3319418 w 10243893"/>
              <a:gd name="connsiteY5537" fmla="*/ 2361408 h 6867747"/>
              <a:gd name="connsiteX5538" fmla="*/ 3409149 w 10243893"/>
              <a:gd name="connsiteY5538" fmla="*/ 2332264 h 6867747"/>
              <a:gd name="connsiteX5539" fmla="*/ 3464656 w 10243893"/>
              <a:gd name="connsiteY5539" fmla="*/ 2408571 h 6867747"/>
              <a:gd name="connsiteX5540" fmla="*/ 3520163 w 10243893"/>
              <a:gd name="connsiteY5540" fmla="*/ 2332264 h 6867747"/>
              <a:gd name="connsiteX5541" fmla="*/ 3609893 w 10243893"/>
              <a:gd name="connsiteY5541" fmla="*/ 2361408 h 6867747"/>
              <a:gd name="connsiteX5542" fmla="*/ 3609893 w 10243893"/>
              <a:gd name="connsiteY5542" fmla="*/ 2267082 h 6867747"/>
              <a:gd name="connsiteX5543" fmla="*/ 3699623 w 10243893"/>
              <a:gd name="connsiteY5543" fmla="*/ 2237938 h 6867747"/>
              <a:gd name="connsiteX5544" fmla="*/ 3644116 w 10243893"/>
              <a:gd name="connsiteY5544" fmla="*/ 2161631 h 6867747"/>
              <a:gd name="connsiteX5545" fmla="*/ 3699623 w 10243893"/>
              <a:gd name="connsiteY5545" fmla="*/ 2085324 h 6867747"/>
              <a:gd name="connsiteX5546" fmla="*/ 3609893 w 10243893"/>
              <a:gd name="connsiteY5546" fmla="*/ 2056180 h 6867747"/>
              <a:gd name="connsiteX5547" fmla="*/ 3609893 w 10243893"/>
              <a:gd name="connsiteY5547" fmla="*/ 1961854 h 6867747"/>
              <a:gd name="connsiteX5548" fmla="*/ 3520163 w 10243893"/>
              <a:gd name="connsiteY5548" fmla="*/ 1990998 h 6867747"/>
              <a:gd name="connsiteX5549" fmla="*/ 1849630 w 10243893"/>
              <a:gd name="connsiteY5549" fmla="*/ 1914691 h 6867747"/>
              <a:gd name="connsiteX5550" fmla="*/ 1794123 w 10243893"/>
              <a:gd name="connsiteY5550" fmla="*/ 1990998 h 6867747"/>
              <a:gd name="connsiteX5551" fmla="*/ 1704393 w 10243893"/>
              <a:gd name="connsiteY5551" fmla="*/ 1961854 h 6867747"/>
              <a:gd name="connsiteX5552" fmla="*/ 1704393 w 10243893"/>
              <a:gd name="connsiteY5552" fmla="*/ 2056180 h 6867747"/>
              <a:gd name="connsiteX5553" fmla="*/ 1614663 w 10243893"/>
              <a:gd name="connsiteY5553" fmla="*/ 2085324 h 6867747"/>
              <a:gd name="connsiteX5554" fmla="*/ 1670170 w 10243893"/>
              <a:gd name="connsiteY5554" fmla="*/ 2161631 h 6867747"/>
              <a:gd name="connsiteX5555" fmla="*/ 1614663 w 10243893"/>
              <a:gd name="connsiteY5555" fmla="*/ 2237938 h 6867747"/>
              <a:gd name="connsiteX5556" fmla="*/ 1704393 w 10243893"/>
              <a:gd name="connsiteY5556" fmla="*/ 2267082 h 6867747"/>
              <a:gd name="connsiteX5557" fmla="*/ 1704393 w 10243893"/>
              <a:gd name="connsiteY5557" fmla="*/ 2361408 h 6867747"/>
              <a:gd name="connsiteX5558" fmla="*/ 1794123 w 10243893"/>
              <a:gd name="connsiteY5558" fmla="*/ 2332264 h 6867747"/>
              <a:gd name="connsiteX5559" fmla="*/ 1849630 w 10243893"/>
              <a:gd name="connsiteY5559" fmla="*/ 2408571 h 6867747"/>
              <a:gd name="connsiteX5560" fmla="*/ 1905137 w 10243893"/>
              <a:gd name="connsiteY5560" fmla="*/ 2332264 h 6867747"/>
              <a:gd name="connsiteX5561" fmla="*/ 1994868 w 10243893"/>
              <a:gd name="connsiteY5561" fmla="*/ 2361408 h 6867747"/>
              <a:gd name="connsiteX5562" fmla="*/ 1994868 w 10243893"/>
              <a:gd name="connsiteY5562" fmla="*/ 2267082 h 6867747"/>
              <a:gd name="connsiteX5563" fmla="*/ 2084598 w 10243893"/>
              <a:gd name="connsiteY5563" fmla="*/ 2237938 h 6867747"/>
              <a:gd name="connsiteX5564" fmla="*/ 2029091 w 10243893"/>
              <a:gd name="connsiteY5564" fmla="*/ 2161631 h 6867747"/>
              <a:gd name="connsiteX5565" fmla="*/ 2084598 w 10243893"/>
              <a:gd name="connsiteY5565" fmla="*/ 2085324 h 6867747"/>
              <a:gd name="connsiteX5566" fmla="*/ 1994868 w 10243893"/>
              <a:gd name="connsiteY5566" fmla="*/ 2056180 h 6867747"/>
              <a:gd name="connsiteX5567" fmla="*/ 1994868 w 10243893"/>
              <a:gd name="connsiteY5567" fmla="*/ 1961854 h 6867747"/>
              <a:gd name="connsiteX5568" fmla="*/ 1905137 w 10243893"/>
              <a:gd name="connsiteY5568" fmla="*/ 1990998 h 6867747"/>
              <a:gd name="connsiteX5569" fmla="*/ 8689695 w 10243893"/>
              <a:gd name="connsiteY5569" fmla="*/ 1885305 h 6867747"/>
              <a:gd name="connsiteX5570" fmla="*/ 8689574 w 10243893"/>
              <a:gd name="connsiteY5570" fmla="*/ 1885426 h 6867747"/>
              <a:gd name="connsiteX5571" fmla="*/ 8472746 w 10243893"/>
              <a:gd name="connsiteY5571" fmla="*/ 1955928 h 6867747"/>
              <a:gd name="connsiteX5572" fmla="*/ 8472746 w 10243893"/>
              <a:gd name="connsiteY5572" fmla="*/ 2042998 h 6867747"/>
              <a:gd name="connsiteX5573" fmla="*/ 8555583 w 10243893"/>
              <a:gd name="connsiteY5573" fmla="*/ 2069845 h 6867747"/>
              <a:gd name="connsiteX5574" fmla="*/ 7074791 w 10243893"/>
              <a:gd name="connsiteY5574" fmla="*/ 1885305 h 6867747"/>
              <a:gd name="connsiteX5575" fmla="*/ 7074670 w 10243893"/>
              <a:gd name="connsiteY5575" fmla="*/ 1885426 h 6867747"/>
              <a:gd name="connsiteX5576" fmla="*/ 6857842 w 10243893"/>
              <a:gd name="connsiteY5576" fmla="*/ 1955928 h 6867747"/>
              <a:gd name="connsiteX5577" fmla="*/ 6857842 w 10243893"/>
              <a:gd name="connsiteY5577" fmla="*/ 2042998 h 6867747"/>
              <a:gd name="connsiteX5578" fmla="*/ 6940679 w 10243893"/>
              <a:gd name="connsiteY5578" fmla="*/ 2069845 h 6867747"/>
              <a:gd name="connsiteX5579" fmla="*/ 5459886 w 10243893"/>
              <a:gd name="connsiteY5579" fmla="*/ 1885305 h 6867747"/>
              <a:gd name="connsiteX5580" fmla="*/ 5459766 w 10243893"/>
              <a:gd name="connsiteY5580" fmla="*/ 1885426 h 6867747"/>
              <a:gd name="connsiteX5581" fmla="*/ 5242937 w 10243893"/>
              <a:gd name="connsiteY5581" fmla="*/ 1955928 h 6867747"/>
              <a:gd name="connsiteX5582" fmla="*/ 5242937 w 10243893"/>
              <a:gd name="connsiteY5582" fmla="*/ 2042998 h 6867747"/>
              <a:gd name="connsiteX5583" fmla="*/ 5325775 w 10243893"/>
              <a:gd name="connsiteY5583" fmla="*/ 2069845 h 6867747"/>
              <a:gd name="connsiteX5584" fmla="*/ 3844982 w 10243893"/>
              <a:gd name="connsiteY5584" fmla="*/ 1885305 h 6867747"/>
              <a:gd name="connsiteX5585" fmla="*/ 3844861 w 10243893"/>
              <a:gd name="connsiteY5585" fmla="*/ 1885426 h 6867747"/>
              <a:gd name="connsiteX5586" fmla="*/ 3628033 w 10243893"/>
              <a:gd name="connsiteY5586" fmla="*/ 1955928 h 6867747"/>
              <a:gd name="connsiteX5587" fmla="*/ 3628033 w 10243893"/>
              <a:gd name="connsiteY5587" fmla="*/ 2042998 h 6867747"/>
              <a:gd name="connsiteX5588" fmla="*/ 3710870 w 10243893"/>
              <a:gd name="connsiteY5588" fmla="*/ 2069845 h 6867747"/>
              <a:gd name="connsiteX5589" fmla="*/ 2229956 w 10243893"/>
              <a:gd name="connsiteY5589" fmla="*/ 1885305 h 6867747"/>
              <a:gd name="connsiteX5590" fmla="*/ 2229836 w 10243893"/>
              <a:gd name="connsiteY5590" fmla="*/ 1885426 h 6867747"/>
              <a:gd name="connsiteX5591" fmla="*/ 2013007 w 10243893"/>
              <a:gd name="connsiteY5591" fmla="*/ 1955928 h 6867747"/>
              <a:gd name="connsiteX5592" fmla="*/ 2013007 w 10243893"/>
              <a:gd name="connsiteY5592" fmla="*/ 2042998 h 6867747"/>
              <a:gd name="connsiteX5593" fmla="*/ 2095845 w 10243893"/>
              <a:gd name="connsiteY5593" fmla="*/ 2069845 h 6867747"/>
              <a:gd name="connsiteX5594" fmla="*/ 615052 w 10243893"/>
              <a:gd name="connsiteY5594" fmla="*/ 1885305 h 6867747"/>
              <a:gd name="connsiteX5595" fmla="*/ 614931 w 10243893"/>
              <a:gd name="connsiteY5595" fmla="*/ 1885426 h 6867747"/>
              <a:gd name="connsiteX5596" fmla="*/ 398103 w 10243893"/>
              <a:gd name="connsiteY5596" fmla="*/ 1955928 h 6867747"/>
              <a:gd name="connsiteX5597" fmla="*/ 398103 w 10243893"/>
              <a:gd name="connsiteY5597" fmla="*/ 2042998 h 6867747"/>
              <a:gd name="connsiteX5598" fmla="*/ 480940 w 10243893"/>
              <a:gd name="connsiteY5598" fmla="*/ 2069845 h 6867747"/>
              <a:gd name="connsiteX5599" fmla="*/ 3084934 w 10243893"/>
              <a:gd name="connsiteY5599" fmla="*/ 1884942 h 6867747"/>
              <a:gd name="connsiteX5600" fmla="*/ 3218925 w 10243893"/>
              <a:gd name="connsiteY5600" fmla="*/ 2069482 h 6867747"/>
              <a:gd name="connsiteX5601" fmla="*/ 3301763 w 10243893"/>
              <a:gd name="connsiteY5601" fmla="*/ 2042635 h 6867747"/>
              <a:gd name="connsiteX5602" fmla="*/ 3301763 w 10243893"/>
              <a:gd name="connsiteY5602" fmla="*/ 1955565 h 6867747"/>
              <a:gd name="connsiteX5603" fmla="*/ 3301884 w 10243893"/>
              <a:gd name="connsiteY5603" fmla="*/ 1955445 h 6867747"/>
              <a:gd name="connsiteX5604" fmla="*/ 1469909 w 10243893"/>
              <a:gd name="connsiteY5604" fmla="*/ 1884942 h 6867747"/>
              <a:gd name="connsiteX5605" fmla="*/ 1604021 w 10243893"/>
              <a:gd name="connsiteY5605" fmla="*/ 2069482 h 6867747"/>
              <a:gd name="connsiteX5606" fmla="*/ 1686858 w 10243893"/>
              <a:gd name="connsiteY5606" fmla="*/ 2042635 h 6867747"/>
              <a:gd name="connsiteX5607" fmla="*/ 1686858 w 10243893"/>
              <a:gd name="connsiteY5607" fmla="*/ 1955565 h 6867747"/>
              <a:gd name="connsiteX5608" fmla="*/ 1686858 w 10243893"/>
              <a:gd name="connsiteY5608" fmla="*/ 1955445 h 6867747"/>
              <a:gd name="connsiteX5609" fmla="*/ 9545157 w 10243893"/>
              <a:gd name="connsiteY5609" fmla="*/ 1884821 h 6867747"/>
              <a:gd name="connsiteX5610" fmla="*/ 9679269 w 10243893"/>
              <a:gd name="connsiteY5610" fmla="*/ 2069361 h 6867747"/>
              <a:gd name="connsiteX5611" fmla="*/ 9762106 w 10243893"/>
              <a:gd name="connsiteY5611" fmla="*/ 2042514 h 6867747"/>
              <a:gd name="connsiteX5612" fmla="*/ 9762106 w 10243893"/>
              <a:gd name="connsiteY5612" fmla="*/ 1955445 h 6867747"/>
              <a:gd name="connsiteX5613" fmla="*/ 9762106 w 10243893"/>
              <a:gd name="connsiteY5613" fmla="*/ 1955323 h 6867747"/>
              <a:gd name="connsiteX5614" fmla="*/ 7930374 w 10243893"/>
              <a:gd name="connsiteY5614" fmla="*/ 1884821 h 6867747"/>
              <a:gd name="connsiteX5615" fmla="*/ 8064364 w 10243893"/>
              <a:gd name="connsiteY5615" fmla="*/ 2069361 h 6867747"/>
              <a:gd name="connsiteX5616" fmla="*/ 8147202 w 10243893"/>
              <a:gd name="connsiteY5616" fmla="*/ 2042514 h 6867747"/>
              <a:gd name="connsiteX5617" fmla="*/ 8147202 w 10243893"/>
              <a:gd name="connsiteY5617" fmla="*/ 1955445 h 6867747"/>
              <a:gd name="connsiteX5618" fmla="*/ 8147322 w 10243893"/>
              <a:gd name="connsiteY5618" fmla="*/ 1955323 h 6867747"/>
              <a:gd name="connsiteX5619" fmla="*/ 6315590 w 10243893"/>
              <a:gd name="connsiteY5619" fmla="*/ 1884821 h 6867747"/>
              <a:gd name="connsiteX5620" fmla="*/ 6449702 w 10243893"/>
              <a:gd name="connsiteY5620" fmla="*/ 2069361 h 6867747"/>
              <a:gd name="connsiteX5621" fmla="*/ 6532539 w 10243893"/>
              <a:gd name="connsiteY5621" fmla="*/ 2042514 h 6867747"/>
              <a:gd name="connsiteX5622" fmla="*/ 6532539 w 10243893"/>
              <a:gd name="connsiteY5622" fmla="*/ 1955445 h 6867747"/>
              <a:gd name="connsiteX5623" fmla="*/ 6532539 w 10243893"/>
              <a:gd name="connsiteY5623" fmla="*/ 1955323 h 6867747"/>
              <a:gd name="connsiteX5624" fmla="*/ 4700444 w 10243893"/>
              <a:gd name="connsiteY5624" fmla="*/ 1884821 h 6867747"/>
              <a:gd name="connsiteX5625" fmla="*/ 4834555 w 10243893"/>
              <a:gd name="connsiteY5625" fmla="*/ 2069361 h 6867747"/>
              <a:gd name="connsiteX5626" fmla="*/ 4917393 w 10243893"/>
              <a:gd name="connsiteY5626" fmla="*/ 2042514 h 6867747"/>
              <a:gd name="connsiteX5627" fmla="*/ 4917393 w 10243893"/>
              <a:gd name="connsiteY5627" fmla="*/ 1955445 h 6867747"/>
              <a:gd name="connsiteX5628" fmla="*/ 4917393 w 10243893"/>
              <a:gd name="connsiteY5628" fmla="*/ 1955323 h 6867747"/>
              <a:gd name="connsiteX5629" fmla="*/ 8864319 w 10243893"/>
              <a:gd name="connsiteY5629" fmla="*/ 1828588 h 6867747"/>
              <a:gd name="connsiteX5630" fmla="*/ 8719081 w 10243893"/>
              <a:gd name="connsiteY5630" fmla="*/ 1875751 h 6867747"/>
              <a:gd name="connsiteX5631" fmla="*/ 8719081 w 10243893"/>
              <a:gd name="connsiteY5631" fmla="*/ 1875630 h 6867747"/>
              <a:gd name="connsiteX5632" fmla="*/ 8573844 w 10243893"/>
              <a:gd name="connsiteY5632" fmla="*/ 2075528 h 6867747"/>
              <a:gd name="connsiteX5633" fmla="*/ 8808811 w 10243893"/>
              <a:gd name="connsiteY5633" fmla="*/ 2151835 h 6867747"/>
              <a:gd name="connsiteX5634" fmla="*/ 8954049 w 10243893"/>
              <a:gd name="connsiteY5634" fmla="*/ 2104673 h 6867747"/>
              <a:gd name="connsiteX5635" fmla="*/ 8954049 w 10243893"/>
              <a:gd name="connsiteY5635" fmla="*/ 1952059 h 6867747"/>
              <a:gd name="connsiteX5636" fmla="*/ 7249414 w 10243893"/>
              <a:gd name="connsiteY5636" fmla="*/ 1828588 h 6867747"/>
              <a:gd name="connsiteX5637" fmla="*/ 7104177 w 10243893"/>
              <a:gd name="connsiteY5637" fmla="*/ 1875751 h 6867747"/>
              <a:gd name="connsiteX5638" fmla="*/ 7104177 w 10243893"/>
              <a:gd name="connsiteY5638" fmla="*/ 1875630 h 6867747"/>
              <a:gd name="connsiteX5639" fmla="*/ 6958940 w 10243893"/>
              <a:gd name="connsiteY5639" fmla="*/ 2075528 h 6867747"/>
              <a:gd name="connsiteX5640" fmla="*/ 7193907 w 10243893"/>
              <a:gd name="connsiteY5640" fmla="*/ 2151835 h 6867747"/>
              <a:gd name="connsiteX5641" fmla="*/ 7339145 w 10243893"/>
              <a:gd name="connsiteY5641" fmla="*/ 2104673 h 6867747"/>
              <a:gd name="connsiteX5642" fmla="*/ 7339145 w 10243893"/>
              <a:gd name="connsiteY5642" fmla="*/ 1952059 h 6867747"/>
              <a:gd name="connsiteX5643" fmla="*/ 5634510 w 10243893"/>
              <a:gd name="connsiteY5643" fmla="*/ 1828588 h 6867747"/>
              <a:gd name="connsiteX5644" fmla="*/ 5489273 w 10243893"/>
              <a:gd name="connsiteY5644" fmla="*/ 1875751 h 6867747"/>
              <a:gd name="connsiteX5645" fmla="*/ 5489273 w 10243893"/>
              <a:gd name="connsiteY5645" fmla="*/ 1875630 h 6867747"/>
              <a:gd name="connsiteX5646" fmla="*/ 5344035 w 10243893"/>
              <a:gd name="connsiteY5646" fmla="*/ 2075528 h 6867747"/>
              <a:gd name="connsiteX5647" fmla="*/ 5579003 w 10243893"/>
              <a:gd name="connsiteY5647" fmla="*/ 2151835 h 6867747"/>
              <a:gd name="connsiteX5648" fmla="*/ 5724240 w 10243893"/>
              <a:gd name="connsiteY5648" fmla="*/ 2104673 h 6867747"/>
              <a:gd name="connsiteX5649" fmla="*/ 5724240 w 10243893"/>
              <a:gd name="connsiteY5649" fmla="*/ 1952059 h 6867747"/>
              <a:gd name="connsiteX5650" fmla="*/ 4019606 w 10243893"/>
              <a:gd name="connsiteY5650" fmla="*/ 1828588 h 6867747"/>
              <a:gd name="connsiteX5651" fmla="*/ 3874368 w 10243893"/>
              <a:gd name="connsiteY5651" fmla="*/ 1875751 h 6867747"/>
              <a:gd name="connsiteX5652" fmla="*/ 3874368 w 10243893"/>
              <a:gd name="connsiteY5652" fmla="*/ 1875630 h 6867747"/>
              <a:gd name="connsiteX5653" fmla="*/ 3729130 w 10243893"/>
              <a:gd name="connsiteY5653" fmla="*/ 2075528 h 6867747"/>
              <a:gd name="connsiteX5654" fmla="*/ 3964098 w 10243893"/>
              <a:gd name="connsiteY5654" fmla="*/ 2151835 h 6867747"/>
              <a:gd name="connsiteX5655" fmla="*/ 4109336 w 10243893"/>
              <a:gd name="connsiteY5655" fmla="*/ 2104673 h 6867747"/>
              <a:gd name="connsiteX5656" fmla="*/ 4109336 w 10243893"/>
              <a:gd name="connsiteY5656" fmla="*/ 1952059 h 6867747"/>
              <a:gd name="connsiteX5657" fmla="*/ 2910190 w 10243893"/>
              <a:gd name="connsiteY5657" fmla="*/ 1828588 h 6867747"/>
              <a:gd name="connsiteX5658" fmla="*/ 2820581 w 10243893"/>
              <a:gd name="connsiteY5658" fmla="*/ 1952179 h 6867747"/>
              <a:gd name="connsiteX5659" fmla="*/ 2820581 w 10243893"/>
              <a:gd name="connsiteY5659" fmla="*/ 2104794 h 6867747"/>
              <a:gd name="connsiteX5660" fmla="*/ 2965818 w 10243893"/>
              <a:gd name="connsiteY5660" fmla="*/ 2151956 h 6867747"/>
              <a:gd name="connsiteX5661" fmla="*/ 3200665 w 10243893"/>
              <a:gd name="connsiteY5661" fmla="*/ 2075649 h 6867747"/>
              <a:gd name="connsiteX5662" fmla="*/ 3055548 w 10243893"/>
              <a:gd name="connsiteY5662" fmla="*/ 1875751 h 6867747"/>
              <a:gd name="connsiteX5663" fmla="*/ 2910311 w 10243893"/>
              <a:gd name="connsiteY5663" fmla="*/ 1828588 h 6867747"/>
              <a:gd name="connsiteX5664" fmla="*/ 1295285 w 10243893"/>
              <a:gd name="connsiteY5664" fmla="*/ 1828588 h 6867747"/>
              <a:gd name="connsiteX5665" fmla="*/ 1205555 w 10243893"/>
              <a:gd name="connsiteY5665" fmla="*/ 1952179 h 6867747"/>
              <a:gd name="connsiteX5666" fmla="*/ 1205555 w 10243893"/>
              <a:gd name="connsiteY5666" fmla="*/ 2104794 h 6867747"/>
              <a:gd name="connsiteX5667" fmla="*/ 1350792 w 10243893"/>
              <a:gd name="connsiteY5667" fmla="*/ 2151956 h 6867747"/>
              <a:gd name="connsiteX5668" fmla="*/ 1585760 w 10243893"/>
              <a:gd name="connsiteY5668" fmla="*/ 2075649 h 6867747"/>
              <a:gd name="connsiteX5669" fmla="*/ 1440644 w 10243893"/>
              <a:gd name="connsiteY5669" fmla="*/ 1875751 h 6867747"/>
              <a:gd name="connsiteX5670" fmla="*/ 1295406 w 10243893"/>
              <a:gd name="connsiteY5670" fmla="*/ 1828588 h 6867747"/>
              <a:gd name="connsiteX5671" fmla="*/ 9370654 w 10243893"/>
              <a:gd name="connsiteY5671" fmla="*/ 1828468 h 6867747"/>
              <a:gd name="connsiteX5672" fmla="*/ 9280924 w 10243893"/>
              <a:gd name="connsiteY5672" fmla="*/ 1952059 h 6867747"/>
              <a:gd name="connsiteX5673" fmla="*/ 9280924 w 10243893"/>
              <a:gd name="connsiteY5673" fmla="*/ 2104673 h 6867747"/>
              <a:gd name="connsiteX5674" fmla="*/ 9426161 w 10243893"/>
              <a:gd name="connsiteY5674" fmla="*/ 2151835 h 6867747"/>
              <a:gd name="connsiteX5675" fmla="*/ 9661008 w 10243893"/>
              <a:gd name="connsiteY5675" fmla="*/ 2075528 h 6867747"/>
              <a:gd name="connsiteX5676" fmla="*/ 9515892 w 10243893"/>
              <a:gd name="connsiteY5676" fmla="*/ 1875630 h 6867747"/>
              <a:gd name="connsiteX5677" fmla="*/ 7755629 w 10243893"/>
              <a:gd name="connsiteY5677" fmla="*/ 1828468 h 6867747"/>
              <a:gd name="connsiteX5678" fmla="*/ 7666019 w 10243893"/>
              <a:gd name="connsiteY5678" fmla="*/ 1952059 h 6867747"/>
              <a:gd name="connsiteX5679" fmla="*/ 7666019 w 10243893"/>
              <a:gd name="connsiteY5679" fmla="*/ 2104673 h 6867747"/>
              <a:gd name="connsiteX5680" fmla="*/ 7811257 w 10243893"/>
              <a:gd name="connsiteY5680" fmla="*/ 2151835 h 6867747"/>
              <a:gd name="connsiteX5681" fmla="*/ 8046103 w 10243893"/>
              <a:gd name="connsiteY5681" fmla="*/ 2075528 h 6867747"/>
              <a:gd name="connsiteX5682" fmla="*/ 7900987 w 10243893"/>
              <a:gd name="connsiteY5682" fmla="*/ 1875630 h 6867747"/>
              <a:gd name="connsiteX5683" fmla="*/ 7755750 w 10243893"/>
              <a:gd name="connsiteY5683" fmla="*/ 1828468 h 6867747"/>
              <a:gd name="connsiteX5684" fmla="*/ 6140966 w 10243893"/>
              <a:gd name="connsiteY5684" fmla="*/ 1828468 h 6867747"/>
              <a:gd name="connsiteX5685" fmla="*/ 6051236 w 10243893"/>
              <a:gd name="connsiteY5685" fmla="*/ 1952059 h 6867747"/>
              <a:gd name="connsiteX5686" fmla="*/ 6051236 w 10243893"/>
              <a:gd name="connsiteY5686" fmla="*/ 2104673 h 6867747"/>
              <a:gd name="connsiteX5687" fmla="*/ 6196474 w 10243893"/>
              <a:gd name="connsiteY5687" fmla="*/ 2151835 h 6867747"/>
              <a:gd name="connsiteX5688" fmla="*/ 6431441 w 10243893"/>
              <a:gd name="connsiteY5688" fmla="*/ 2075528 h 6867747"/>
              <a:gd name="connsiteX5689" fmla="*/ 6286325 w 10243893"/>
              <a:gd name="connsiteY5689" fmla="*/ 1875630 h 6867747"/>
              <a:gd name="connsiteX5690" fmla="*/ 6141087 w 10243893"/>
              <a:gd name="connsiteY5690" fmla="*/ 1828468 h 6867747"/>
              <a:gd name="connsiteX5691" fmla="*/ 4525941 w 10243893"/>
              <a:gd name="connsiteY5691" fmla="*/ 1828468 h 6867747"/>
              <a:gd name="connsiteX5692" fmla="*/ 4436211 w 10243893"/>
              <a:gd name="connsiteY5692" fmla="*/ 1952059 h 6867747"/>
              <a:gd name="connsiteX5693" fmla="*/ 4436211 w 10243893"/>
              <a:gd name="connsiteY5693" fmla="*/ 2104673 h 6867747"/>
              <a:gd name="connsiteX5694" fmla="*/ 4581448 w 10243893"/>
              <a:gd name="connsiteY5694" fmla="*/ 2151835 h 6867747"/>
              <a:gd name="connsiteX5695" fmla="*/ 4816295 w 10243893"/>
              <a:gd name="connsiteY5695" fmla="*/ 2075528 h 6867747"/>
              <a:gd name="connsiteX5696" fmla="*/ 4671178 w 10243893"/>
              <a:gd name="connsiteY5696" fmla="*/ 1875630 h 6867747"/>
              <a:gd name="connsiteX5697" fmla="*/ 2404580 w 10243893"/>
              <a:gd name="connsiteY5697" fmla="*/ 1828347 h 6867747"/>
              <a:gd name="connsiteX5698" fmla="*/ 2259343 w 10243893"/>
              <a:gd name="connsiteY5698" fmla="*/ 1875510 h 6867747"/>
              <a:gd name="connsiteX5699" fmla="*/ 2259343 w 10243893"/>
              <a:gd name="connsiteY5699" fmla="*/ 1875389 h 6867747"/>
              <a:gd name="connsiteX5700" fmla="*/ 2114105 w 10243893"/>
              <a:gd name="connsiteY5700" fmla="*/ 2075287 h 6867747"/>
              <a:gd name="connsiteX5701" fmla="*/ 2349073 w 10243893"/>
              <a:gd name="connsiteY5701" fmla="*/ 2151594 h 6867747"/>
              <a:gd name="connsiteX5702" fmla="*/ 2494310 w 10243893"/>
              <a:gd name="connsiteY5702" fmla="*/ 2104431 h 6867747"/>
              <a:gd name="connsiteX5703" fmla="*/ 2494310 w 10243893"/>
              <a:gd name="connsiteY5703" fmla="*/ 1951817 h 6867747"/>
              <a:gd name="connsiteX5704" fmla="*/ 789676 w 10243893"/>
              <a:gd name="connsiteY5704" fmla="*/ 1828347 h 6867747"/>
              <a:gd name="connsiteX5705" fmla="*/ 644438 w 10243893"/>
              <a:gd name="connsiteY5705" fmla="*/ 1875510 h 6867747"/>
              <a:gd name="connsiteX5706" fmla="*/ 644438 w 10243893"/>
              <a:gd name="connsiteY5706" fmla="*/ 1875389 h 6867747"/>
              <a:gd name="connsiteX5707" fmla="*/ 499201 w 10243893"/>
              <a:gd name="connsiteY5707" fmla="*/ 2075287 h 6867747"/>
              <a:gd name="connsiteX5708" fmla="*/ 734168 w 10243893"/>
              <a:gd name="connsiteY5708" fmla="*/ 2151594 h 6867747"/>
              <a:gd name="connsiteX5709" fmla="*/ 879406 w 10243893"/>
              <a:gd name="connsiteY5709" fmla="*/ 2104431 h 6867747"/>
              <a:gd name="connsiteX5710" fmla="*/ 879406 w 10243893"/>
              <a:gd name="connsiteY5710" fmla="*/ 1951817 h 6867747"/>
              <a:gd name="connsiteX5711" fmla="*/ 9117909 w 10243893"/>
              <a:gd name="connsiteY5711" fmla="*/ 1746477 h 6867747"/>
              <a:gd name="connsiteX5712" fmla="*/ 9117909 w 10243893"/>
              <a:gd name="connsiteY5712" fmla="*/ 1746598 h 6867747"/>
              <a:gd name="connsiteX5713" fmla="*/ 8972672 w 10243893"/>
              <a:gd name="connsiteY5713" fmla="*/ 1793761 h 6867747"/>
              <a:gd name="connsiteX5714" fmla="*/ 8972672 w 10243893"/>
              <a:gd name="connsiteY5714" fmla="*/ 1946375 h 6867747"/>
              <a:gd name="connsiteX5715" fmla="*/ 9117909 w 10243893"/>
              <a:gd name="connsiteY5715" fmla="*/ 2146031 h 6867747"/>
              <a:gd name="connsiteX5716" fmla="*/ 9263147 w 10243893"/>
              <a:gd name="connsiteY5716" fmla="*/ 1946254 h 6867747"/>
              <a:gd name="connsiteX5717" fmla="*/ 9263147 w 10243893"/>
              <a:gd name="connsiteY5717" fmla="*/ 1793761 h 6867747"/>
              <a:gd name="connsiteX5718" fmla="*/ 7502642 w 10243893"/>
              <a:gd name="connsiteY5718" fmla="*/ 1746477 h 6867747"/>
              <a:gd name="connsiteX5719" fmla="*/ 7502642 w 10243893"/>
              <a:gd name="connsiteY5719" fmla="*/ 1746598 h 6867747"/>
              <a:gd name="connsiteX5720" fmla="*/ 7357405 w 10243893"/>
              <a:gd name="connsiteY5720" fmla="*/ 1793761 h 6867747"/>
              <a:gd name="connsiteX5721" fmla="*/ 7357405 w 10243893"/>
              <a:gd name="connsiteY5721" fmla="*/ 1946375 h 6867747"/>
              <a:gd name="connsiteX5722" fmla="*/ 7502642 w 10243893"/>
              <a:gd name="connsiteY5722" fmla="*/ 2146031 h 6867747"/>
              <a:gd name="connsiteX5723" fmla="*/ 7647880 w 10243893"/>
              <a:gd name="connsiteY5723" fmla="*/ 1946375 h 6867747"/>
              <a:gd name="connsiteX5724" fmla="*/ 7647880 w 10243893"/>
              <a:gd name="connsiteY5724" fmla="*/ 1946254 h 6867747"/>
              <a:gd name="connsiteX5725" fmla="*/ 7647880 w 10243893"/>
              <a:gd name="connsiteY5725" fmla="*/ 1793761 h 6867747"/>
              <a:gd name="connsiteX5726" fmla="*/ 5888101 w 10243893"/>
              <a:gd name="connsiteY5726" fmla="*/ 1746477 h 6867747"/>
              <a:gd name="connsiteX5727" fmla="*/ 5888101 w 10243893"/>
              <a:gd name="connsiteY5727" fmla="*/ 1746598 h 6867747"/>
              <a:gd name="connsiteX5728" fmla="*/ 5742864 w 10243893"/>
              <a:gd name="connsiteY5728" fmla="*/ 1793761 h 6867747"/>
              <a:gd name="connsiteX5729" fmla="*/ 5742864 w 10243893"/>
              <a:gd name="connsiteY5729" fmla="*/ 1946375 h 6867747"/>
              <a:gd name="connsiteX5730" fmla="*/ 5888101 w 10243893"/>
              <a:gd name="connsiteY5730" fmla="*/ 2146031 h 6867747"/>
              <a:gd name="connsiteX5731" fmla="*/ 6033338 w 10243893"/>
              <a:gd name="connsiteY5731" fmla="*/ 1946375 h 6867747"/>
              <a:gd name="connsiteX5732" fmla="*/ 6033338 w 10243893"/>
              <a:gd name="connsiteY5732" fmla="*/ 1946254 h 6867747"/>
              <a:gd name="connsiteX5733" fmla="*/ 6033338 w 10243893"/>
              <a:gd name="connsiteY5733" fmla="*/ 1793761 h 6867747"/>
              <a:gd name="connsiteX5734" fmla="*/ 4273196 w 10243893"/>
              <a:gd name="connsiteY5734" fmla="*/ 1746477 h 6867747"/>
              <a:gd name="connsiteX5735" fmla="*/ 4273196 w 10243893"/>
              <a:gd name="connsiteY5735" fmla="*/ 1746598 h 6867747"/>
              <a:gd name="connsiteX5736" fmla="*/ 4127959 w 10243893"/>
              <a:gd name="connsiteY5736" fmla="*/ 1793761 h 6867747"/>
              <a:gd name="connsiteX5737" fmla="*/ 4127959 w 10243893"/>
              <a:gd name="connsiteY5737" fmla="*/ 1946375 h 6867747"/>
              <a:gd name="connsiteX5738" fmla="*/ 4273196 w 10243893"/>
              <a:gd name="connsiteY5738" fmla="*/ 2146031 h 6867747"/>
              <a:gd name="connsiteX5739" fmla="*/ 4418434 w 10243893"/>
              <a:gd name="connsiteY5739" fmla="*/ 1946254 h 6867747"/>
              <a:gd name="connsiteX5740" fmla="*/ 4418434 w 10243893"/>
              <a:gd name="connsiteY5740" fmla="*/ 1793761 h 6867747"/>
              <a:gd name="connsiteX5741" fmla="*/ 1042420 w 10243893"/>
              <a:gd name="connsiteY5741" fmla="*/ 1746477 h 6867747"/>
              <a:gd name="connsiteX5742" fmla="*/ 1042420 w 10243893"/>
              <a:gd name="connsiteY5742" fmla="*/ 1746598 h 6867747"/>
              <a:gd name="connsiteX5743" fmla="*/ 897183 w 10243893"/>
              <a:gd name="connsiteY5743" fmla="*/ 1793761 h 6867747"/>
              <a:gd name="connsiteX5744" fmla="*/ 897183 w 10243893"/>
              <a:gd name="connsiteY5744" fmla="*/ 1946375 h 6867747"/>
              <a:gd name="connsiteX5745" fmla="*/ 1042420 w 10243893"/>
              <a:gd name="connsiteY5745" fmla="*/ 2146031 h 6867747"/>
              <a:gd name="connsiteX5746" fmla="*/ 1187657 w 10243893"/>
              <a:gd name="connsiteY5746" fmla="*/ 1946375 h 6867747"/>
              <a:gd name="connsiteX5747" fmla="*/ 1187657 w 10243893"/>
              <a:gd name="connsiteY5747" fmla="*/ 1946254 h 6867747"/>
              <a:gd name="connsiteX5748" fmla="*/ 1187657 w 10243893"/>
              <a:gd name="connsiteY5748" fmla="*/ 1793761 h 6867747"/>
              <a:gd name="connsiteX5749" fmla="*/ 2657808 w 10243893"/>
              <a:gd name="connsiteY5749" fmla="*/ 1746235 h 6867747"/>
              <a:gd name="connsiteX5750" fmla="*/ 2657808 w 10243893"/>
              <a:gd name="connsiteY5750" fmla="*/ 1746356 h 6867747"/>
              <a:gd name="connsiteX5751" fmla="*/ 2512571 w 10243893"/>
              <a:gd name="connsiteY5751" fmla="*/ 1793519 h 6867747"/>
              <a:gd name="connsiteX5752" fmla="*/ 2512571 w 10243893"/>
              <a:gd name="connsiteY5752" fmla="*/ 1946133 h 6867747"/>
              <a:gd name="connsiteX5753" fmla="*/ 2657808 w 10243893"/>
              <a:gd name="connsiteY5753" fmla="*/ 2145789 h 6867747"/>
              <a:gd name="connsiteX5754" fmla="*/ 2803046 w 10243893"/>
              <a:gd name="connsiteY5754" fmla="*/ 1946133 h 6867747"/>
              <a:gd name="connsiteX5755" fmla="*/ 2803046 w 10243893"/>
              <a:gd name="connsiteY5755" fmla="*/ 1946012 h 6867747"/>
              <a:gd name="connsiteX5756" fmla="*/ 2803046 w 10243893"/>
              <a:gd name="connsiteY5756" fmla="*/ 1793519 h 6867747"/>
              <a:gd name="connsiteX5757" fmla="*/ 10070841 w 10243893"/>
              <a:gd name="connsiteY5757" fmla="*/ 1714672 h 6867747"/>
              <a:gd name="connsiteX5758" fmla="*/ 10070841 w 10243893"/>
              <a:gd name="connsiteY5758" fmla="*/ 1714839 h 6867747"/>
              <a:gd name="connsiteX5759" fmla="*/ 9936850 w 10243893"/>
              <a:gd name="connsiteY5759" fmla="*/ 1899212 h 6867747"/>
              <a:gd name="connsiteX5760" fmla="*/ 9988004 w 10243893"/>
              <a:gd name="connsiteY5760" fmla="*/ 1969714 h 6867747"/>
              <a:gd name="connsiteX5761" fmla="*/ 10070841 w 10243893"/>
              <a:gd name="connsiteY5761" fmla="*/ 1942747 h 6867747"/>
              <a:gd name="connsiteX5762" fmla="*/ 10070841 w 10243893"/>
              <a:gd name="connsiteY5762" fmla="*/ 1714839 h 6867747"/>
              <a:gd name="connsiteX5763" fmla="*/ 10070962 w 10243893"/>
              <a:gd name="connsiteY5763" fmla="*/ 1714672 h 6867747"/>
              <a:gd name="connsiteX5764" fmla="*/ 8455815 w 10243893"/>
              <a:gd name="connsiteY5764" fmla="*/ 1714672 h 6867747"/>
              <a:gd name="connsiteX5765" fmla="*/ 8321825 w 10243893"/>
              <a:gd name="connsiteY5765" fmla="*/ 1899212 h 6867747"/>
              <a:gd name="connsiteX5766" fmla="*/ 8372979 w 10243893"/>
              <a:gd name="connsiteY5766" fmla="*/ 1969714 h 6867747"/>
              <a:gd name="connsiteX5767" fmla="*/ 8455815 w 10243893"/>
              <a:gd name="connsiteY5767" fmla="*/ 1942747 h 6867747"/>
              <a:gd name="connsiteX5768" fmla="*/ 6841154 w 10243893"/>
              <a:gd name="connsiteY5768" fmla="*/ 1714672 h 6867747"/>
              <a:gd name="connsiteX5769" fmla="*/ 6841154 w 10243893"/>
              <a:gd name="connsiteY5769" fmla="*/ 1714837 h 6867747"/>
              <a:gd name="connsiteX5770" fmla="*/ 6707163 w 10243893"/>
              <a:gd name="connsiteY5770" fmla="*/ 1899212 h 6867747"/>
              <a:gd name="connsiteX5771" fmla="*/ 6758316 w 10243893"/>
              <a:gd name="connsiteY5771" fmla="*/ 1969714 h 6867747"/>
              <a:gd name="connsiteX5772" fmla="*/ 6841154 w 10243893"/>
              <a:gd name="connsiteY5772" fmla="*/ 1942747 h 6867747"/>
              <a:gd name="connsiteX5773" fmla="*/ 6841154 w 10243893"/>
              <a:gd name="connsiteY5773" fmla="*/ 1714837 h 6867747"/>
              <a:gd name="connsiteX5774" fmla="*/ 6841274 w 10243893"/>
              <a:gd name="connsiteY5774" fmla="*/ 1714672 h 6867747"/>
              <a:gd name="connsiteX5775" fmla="*/ 9780366 w 10243893"/>
              <a:gd name="connsiteY5775" fmla="*/ 1714551 h 6867747"/>
              <a:gd name="connsiteX5776" fmla="*/ 9780366 w 10243893"/>
              <a:gd name="connsiteY5776" fmla="*/ 1942626 h 6867747"/>
              <a:gd name="connsiteX5777" fmla="*/ 9863203 w 10243893"/>
              <a:gd name="connsiteY5777" fmla="*/ 1969593 h 6867747"/>
              <a:gd name="connsiteX5778" fmla="*/ 9914357 w 10243893"/>
              <a:gd name="connsiteY5778" fmla="*/ 1899091 h 6867747"/>
              <a:gd name="connsiteX5779" fmla="*/ 9914478 w 10243893"/>
              <a:gd name="connsiteY5779" fmla="*/ 1899091 h 6867747"/>
              <a:gd name="connsiteX5780" fmla="*/ 8165462 w 10243893"/>
              <a:gd name="connsiteY5780" fmla="*/ 1714551 h 6867747"/>
              <a:gd name="connsiteX5781" fmla="*/ 8165462 w 10243893"/>
              <a:gd name="connsiteY5781" fmla="*/ 1942626 h 6867747"/>
              <a:gd name="connsiteX5782" fmla="*/ 8248299 w 10243893"/>
              <a:gd name="connsiteY5782" fmla="*/ 1969593 h 6867747"/>
              <a:gd name="connsiteX5783" fmla="*/ 8299453 w 10243893"/>
              <a:gd name="connsiteY5783" fmla="*/ 1899091 h 6867747"/>
              <a:gd name="connsiteX5784" fmla="*/ 8299574 w 10243893"/>
              <a:gd name="connsiteY5784" fmla="*/ 1899091 h 6867747"/>
              <a:gd name="connsiteX5785" fmla="*/ 6550800 w 10243893"/>
              <a:gd name="connsiteY5785" fmla="*/ 1714551 h 6867747"/>
              <a:gd name="connsiteX5786" fmla="*/ 6550800 w 10243893"/>
              <a:gd name="connsiteY5786" fmla="*/ 1942626 h 6867747"/>
              <a:gd name="connsiteX5787" fmla="*/ 6633637 w 10243893"/>
              <a:gd name="connsiteY5787" fmla="*/ 1969593 h 6867747"/>
              <a:gd name="connsiteX5788" fmla="*/ 6684791 w 10243893"/>
              <a:gd name="connsiteY5788" fmla="*/ 1899091 h 6867747"/>
              <a:gd name="connsiteX5789" fmla="*/ 6684911 w 10243893"/>
              <a:gd name="connsiteY5789" fmla="*/ 1899091 h 6867747"/>
              <a:gd name="connsiteX5790" fmla="*/ 5224798 w 10243893"/>
              <a:gd name="connsiteY5790" fmla="*/ 1714551 h 6867747"/>
              <a:gd name="connsiteX5791" fmla="*/ 5224798 w 10243893"/>
              <a:gd name="connsiteY5791" fmla="*/ 1714718 h 6867747"/>
              <a:gd name="connsiteX5792" fmla="*/ 5090807 w 10243893"/>
              <a:gd name="connsiteY5792" fmla="*/ 1899091 h 6867747"/>
              <a:gd name="connsiteX5793" fmla="*/ 5141961 w 10243893"/>
              <a:gd name="connsiteY5793" fmla="*/ 1969593 h 6867747"/>
              <a:gd name="connsiteX5794" fmla="*/ 5224798 w 10243893"/>
              <a:gd name="connsiteY5794" fmla="*/ 1942626 h 6867747"/>
              <a:gd name="connsiteX5795" fmla="*/ 5224798 w 10243893"/>
              <a:gd name="connsiteY5795" fmla="*/ 1714718 h 6867747"/>
              <a:gd name="connsiteX5796" fmla="*/ 5224919 w 10243893"/>
              <a:gd name="connsiteY5796" fmla="*/ 1714551 h 6867747"/>
              <a:gd name="connsiteX5797" fmla="*/ 3609893 w 10243893"/>
              <a:gd name="connsiteY5797" fmla="*/ 1714551 h 6867747"/>
              <a:gd name="connsiteX5798" fmla="*/ 3475902 w 10243893"/>
              <a:gd name="connsiteY5798" fmla="*/ 1899091 h 6867747"/>
              <a:gd name="connsiteX5799" fmla="*/ 3527056 w 10243893"/>
              <a:gd name="connsiteY5799" fmla="*/ 1969593 h 6867747"/>
              <a:gd name="connsiteX5800" fmla="*/ 3609893 w 10243893"/>
              <a:gd name="connsiteY5800" fmla="*/ 1942626 h 6867747"/>
              <a:gd name="connsiteX5801" fmla="*/ 1994989 w 10243893"/>
              <a:gd name="connsiteY5801" fmla="*/ 1714551 h 6867747"/>
              <a:gd name="connsiteX5802" fmla="*/ 1994989 w 10243893"/>
              <a:gd name="connsiteY5802" fmla="*/ 1714718 h 6867747"/>
              <a:gd name="connsiteX5803" fmla="*/ 1860998 w 10243893"/>
              <a:gd name="connsiteY5803" fmla="*/ 1899091 h 6867747"/>
              <a:gd name="connsiteX5804" fmla="*/ 1912151 w 10243893"/>
              <a:gd name="connsiteY5804" fmla="*/ 1969593 h 6867747"/>
              <a:gd name="connsiteX5805" fmla="*/ 1994989 w 10243893"/>
              <a:gd name="connsiteY5805" fmla="*/ 1942626 h 6867747"/>
              <a:gd name="connsiteX5806" fmla="*/ 1994989 w 10243893"/>
              <a:gd name="connsiteY5806" fmla="*/ 1714718 h 6867747"/>
              <a:gd name="connsiteX5807" fmla="*/ 1995110 w 10243893"/>
              <a:gd name="connsiteY5807" fmla="*/ 1714551 h 6867747"/>
              <a:gd name="connsiteX5808" fmla="*/ 380084 w 10243893"/>
              <a:gd name="connsiteY5808" fmla="*/ 1714551 h 6867747"/>
              <a:gd name="connsiteX5809" fmla="*/ 380084 w 10243893"/>
              <a:gd name="connsiteY5809" fmla="*/ 1714718 h 6867747"/>
              <a:gd name="connsiteX5810" fmla="*/ 246093 w 10243893"/>
              <a:gd name="connsiteY5810" fmla="*/ 1899091 h 6867747"/>
              <a:gd name="connsiteX5811" fmla="*/ 297247 w 10243893"/>
              <a:gd name="connsiteY5811" fmla="*/ 1969593 h 6867747"/>
              <a:gd name="connsiteX5812" fmla="*/ 380084 w 10243893"/>
              <a:gd name="connsiteY5812" fmla="*/ 1942626 h 6867747"/>
              <a:gd name="connsiteX5813" fmla="*/ 380084 w 10243893"/>
              <a:gd name="connsiteY5813" fmla="*/ 1714718 h 6867747"/>
              <a:gd name="connsiteX5814" fmla="*/ 380205 w 10243893"/>
              <a:gd name="connsiteY5814" fmla="*/ 1714551 h 6867747"/>
              <a:gd name="connsiteX5815" fmla="*/ 4934444 w 10243893"/>
              <a:gd name="connsiteY5815" fmla="*/ 1714430 h 6867747"/>
              <a:gd name="connsiteX5816" fmla="*/ 4934444 w 10243893"/>
              <a:gd name="connsiteY5816" fmla="*/ 1942505 h 6867747"/>
              <a:gd name="connsiteX5817" fmla="*/ 5017281 w 10243893"/>
              <a:gd name="connsiteY5817" fmla="*/ 1969473 h 6867747"/>
              <a:gd name="connsiteX5818" fmla="*/ 5068435 w 10243893"/>
              <a:gd name="connsiteY5818" fmla="*/ 1898970 h 6867747"/>
              <a:gd name="connsiteX5819" fmla="*/ 5068556 w 10243893"/>
              <a:gd name="connsiteY5819" fmla="*/ 1898970 h 6867747"/>
              <a:gd name="connsiteX5820" fmla="*/ 3319539 w 10243893"/>
              <a:gd name="connsiteY5820" fmla="*/ 1714430 h 6867747"/>
              <a:gd name="connsiteX5821" fmla="*/ 3319539 w 10243893"/>
              <a:gd name="connsiteY5821" fmla="*/ 1942505 h 6867747"/>
              <a:gd name="connsiteX5822" fmla="*/ 3402377 w 10243893"/>
              <a:gd name="connsiteY5822" fmla="*/ 1969473 h 6867747"/>
              <a:gd name="connsiteX5823" fmla="*/ 3453530 w 10243893"/>
              <a:gd name="connsiteY5823" fmla="*/ 1898970 h 6867747"/>
              <a:gd name="connsiteX5824" fmla="*/ 3453651 w 10243893"/>
              <a:gd name="connsiteY5824" fmla="*/ 1898970 h 6867747"/>
              <a:gd name="connsiteX5825" fmla="*/ 1704635 w 10243893"/>
              <a:gd name="connsiteY5825" fmla="*/ 1714430 h 6867747"/>
              <a:gd name="connsiteX5826" fmla="*/ 1704635 w 10243893"/>
              <a:gd name="connsiteY5826" fmla="*/ 1942505 h 6867747"/>
              <a:gd name="connsiteX5827" fmla="*/ 1787472 w 10243893"/>
              <a:gd name="connsiteY5827" fmla="*/ 1969473 h 6867747"/>
              <a:gd name="connsiteX5828" fmla="*/ 1838626 w 10243893"/>
              <a:gd name="connsiteY5828" fmla="*/ 1898970 h 6867747"/>
              <a:gd name="connsiteX5829" fmla="*/ 1838747 w 10243893"/>
              <a:gd name="connsiteY5829" fmla="*/ 1898970 h 6867747"/>
              <a:gd name="connsiteX5830" fmla="*/ 89730 w 10243893"/>
              <a:gd name="connsiteY5830" fmla="*/ 1714430 h 6867747"/>
              <a:gd name="connsiteX5831" fmla="*/ 89730 w 10243893"/>
              <a:gd name="connsiteY5831" fmla="*/ 1942505 h 6867747"/>
              <a:gd name="connsiteX5832" fmla="*/ 172568 w 10243893"/>
              <a:gd name="connsiteY5832" fmla="*/ 1969473 h 6867747"/>
              <a:gd name="connsiteX5833" fmla="*/ 223721 w 10243893"/>
              <a:gd name="connsiteY5833" fmla="*/ 1898970 h 6867747"/>
              <a:gd name="connsiteX5834" fmla="*/ 223842 w 10243893"/>
              <a:gd name="connsiteY5834" fmla="*/ 1898970 h 6867747"/>
              <a:gd name="connsiteX5835" fmla="*/ 8562476 w 10243893"/>
              <a:gd name="connsiteY5835" fmla="*/ 1566290 h 6867747"/>
              <a:gd name="connsiteX5836" fmla="*/ 8472746 w 10243893"/>
              <a:gd name="connsiteY5836" fmla="*/ 1689760 h 6867747"/>
              <a:gd name="connsiteX5837" fmla="*/ 8472746 w 10243893"/>
              <a:gd name="connsiteY5837" fmla="*/ 1936821 h 6867747"/>
              <a:gd name="connsiteX5838" fmla="*/ 8707593 w 10243893"/>
              <a:gd name="connsiteY5838" fmla="*/ 1860514 h 6867747"/>
              <a:gd name="connsiteX5839" fmla="*/ 8797323 w 10243893"/>
              <a:gd name="connsiteY5839" fmla="*/ 1737044 h 6867747"/>
              <a:gd name="connsiteX5840" fmla="*/ 8707593 w 10243893"/>
              <a:gd name="connsiteY5840" fmla="*/ 1613695 h 6867747"/>
              <a:gd name="connsiteX5841" fmla="*/ 8562476 w 10243893"/>
              <a:gd name="connsiteY5841" fmla="*/ 1566532 h 6867747"/>
              <a:gd name="connsiteX5842" fmla="*/ 6947572 w 10243893"/>
              <a:gd name="connsiteY5842" fmla="*/ 1566290 h 6867747"/>
              <a:gd name="connsiteX5843" fmla="*/ 6857842 w 10243893"/>
              <a:gd name="connsiteY5843" fmla="*/ 1689760 h 6867747"/>
              <a:gd name="connsiteX5844" fmla="*/ 6857842 w 10243893"/>
              <a:gd name="connsiteY5844" fmla="*/ 1936821 h 6867747"/>
              <a:gd name="connsiteX5845" fmla="*/ 7092689 w 10243893"/>
              <a:gd name="connsiteY5845" fmla="*/ 1860514 h 6867747"/>
              <a:gd name="connsiteX5846" fmla="*/ 7182419 w 10243893"/>
              <a:gd name="connsiteY5846" fmla="*/ 1737044 h 6867747"/>
              <a:gd name="connsiteX5847" fmla="*/ 7092689 w 10243893"/>
              <a:gd name="connsiteY5847" fmla="*/ 1613695 h 6867747"/>
              <a:gd name="connsiteX5848" fmla="*/ 6947572 w 10243893"/>
              <a:gd name="connsiteY5848" fmla="*/ 1566532 h 6867747"/>
              <a:gd name="connsiteX5849" fmla="*/ 5332668 w 10243893"/>
              <a:gd name="connsiteY5849" fmla="*/ 1566290 h 6867747"/>
              <a:gd name="connsiteX5850" fmla="*/ 5242937 w 10243893"/>
              <a:gd name="connsiteY5850" fmla="*/ 1689760 h 6867747"/>
              <a:gd name="connsiteX5851" fmla="*/ 5242937 w 10243893"/>
              <a:gd name="connsiteY5851" fmla="*/ 1936821 h 6867747"/>
              <a:gd name="connsiteX5852" fmla="*/ 5477784 w 10243893"/>
              <a:gd name="connsiteY5852" fmla="*/ 1860514 h 6867747"/>
              <a:gd name="connsiteX5853" fmla="*/ 5567515 w 10243893"/>
              <a:gd name="connsiteY5853" fmla="*/ 1737044 h 6867747"/>
              <a:gd name="connsiteX5854" fmla="*/ 5477784 w 10243893"/>
              <a:gd name="connsiteY5854" fmla="*/ 1613695 h 6867747"/>
              <a:gd name="connsiteX5855" fmla="*/ 5332668 w 10243893"/>
              <a:gd name="connsiteY5855" fmla="*/ 1566532 h 6867747"/>
              <a:gd name="connsiteX5856" fmla="*/ 3717763 w 10243893"/>
              <a:gd name="connsiteY5856" fmla="*/ 1566290 h 6867747"/>
              <a:gd name="connsiteX5857" fmla="*/ 3628033 w 10243893"/>
              <a:gd name="connsiteY5857" fmla="*/ 1689760 h 6867747"/>
              <a:gd name="connsiteX5858" fmla="*/ 3628033 w 10243893"/>
              <a:gd name="connsiteY5858" fmla="*/ 1936821 h 6867747"/>
              <a:gd name="connsiteX5859" fmla="*/ 3862879 w 10243893"/>
              <a:gd name="connsiteY5859" fmla="*/ 1860514 h 6867747"/>
              <a:gd name="connsiteX5860" fmla="*/ 3952610 w 10243893"/>
              <a:gd name="connsiteY5860" fmla="*/ 1737044 h 6867747"/>
              <a:gd name="connsiteX5861" fmla="*/ 3862879 w 10243893"/>
              <a:gd name="connsiteY5861" fmla="*/ 1613695 h 6867747"/>
              <a:gd name="connsiteX5862" fmla="*/ 3717763 w 10243893"/>
              <a:gd name="connsiteY5862" fmla="*/ 1566532 h 6867747"/>
              <a:gd name="connsiteX5863" fmla="*/ 3211911 w 10243893"/>
              <a:gd name="connsiteY5863" fmla="*/ 1566170 h 6867747"/>
              <a:gd name="connsiteX5864" fmla="*/ 3066795 w 10243893"/>
              <a:gd name="connsiteY5864" fmla="*/ 1613332 h 6867747"/>
              <a:gd name="connsiteX5865" fmla="*/ 3066795 w 10243893"/>
              <a:gd name="connsiteY5865" fmla="*/ 1613574 h 6867747"/>
              <a:gd name="connsiteX5866" fmla="*/ 2977064 w 10243893"/>
              <a:gd name="connsiteY5866" fmla="*/ 1736923 h 6867747"/>
              <a:gd name="connsiteX5867" fmla="*/ 3066795 w 10243893"/>
              <a:gd name="connsiteY5867" fmla="*/ 1860393 h 6867747"/>
              <a:gd name="connsiteX5868" fmla="*/ 3301641 w 10243893"/>
              <a:gd name="connsiteY5868" fmla="*/ 1936700 h 6867747"/>
              <a:gd name="connsiteX5869" fmla="*/ 3301641 w 10243893"/>
              <a:gd name="connsiteY5869" fmla="*/ 1689640 h 6867747"/>
              <a:gd name="connsiteX5870" fmla="*/ 1597007 w 10243893"/>
              <a:gd name="connsiteY5870" fmla="*/ 1566170 h 6867747"/>
              <a:gd name="connsiteX5871" fmla="*/ 1451890 w 10243893"/>
              <a:gd name="connsiteY5871" fmla="*/ 1613332 h 6867747"/>
              <a:gd name="connsiteX5872" fmla="*/ 1451769 w 10243893"/>
              <a:gd name="connsiteY5872" fmla="*/ 1613574 h 6867747"/>
              <a:gd name="connsiteX5873" fmla="*/ 1362039 w 10243893"/>
              <a:gd name="connsiteY5873" fmla="*/ 1736923 h 6867747"/>
              <a:gd name="connsiteX5874" fmla="*/ 1451769 w 10243893"/>
              <a:gd name="connsiteY5874" fmla="*/ 1860393 h 6867747"/>
              <a:gd name="connsiteX5875" fmla="*/ 1686737 w 10243893"/>
              <a:gd name="connsiteY5875" fmla="*/ 1936700 h 6867747"/>
              <a:gd name="connsiteX5876" fmla="*/ 1686737 w 10243893"/>
              <a:gd name="connsiteY5876" fmla="*/ 1689640 h 6867747"/>
              <a:gd name="connsiteX5877" fmla="*/ 9672255 w 10243893"/>
              <a:gd name="connsiteY5877" fmla="*/ 1566049 h 6867747"/>
              <a:gd name="connsiteX5878" fmla="*/ 9527138 w 10243893"/>
              <a:gd name="connsiteY5878" fmla="*/ 1613211 h 6867747"/>
              <a:gd name="connsiteX5879" fmla="*/ 9527138 w 10243893"/>
              <a:gd name="connsiteY5879" fmla="*/ 1613453 h 6867747"/>
              <a:gd name="connsiteX5880" fmla="*/ 9437408 w 10243893"/>
              <a:gd name="connsiteY5880" fmla="*/ 1736802 h 6867747"/>
              <a:gd name="connsiteX5881" fmla="*/ 9527138 w 10243893"/>
              <a:gd name="connsiteY5881" fmla="*/ 1860272 h 6867747"/>
              <a:gd name="connsiteX5882" fmla="*/ 9761985 w 10243893"/>
              <a:gd name="connsiteY5882" fmla="*/ 1936579 h 6867747"/>
              <a:gd name="connsiteX5883" fmla="*/ 9761985 w 10243893"/>
              <a:gd name="connsiteY5883" fmla="*/ 1689519 h 6867747"/>
              <a:gd name="connsiteX5884" fmla="*/ 8057351 w 10243893"/>
              <a:gd name="connsiteY5884" fmla="*/ 1566049 h 6867747"/>
              <a:gd name="connsiteX5885" fmla="*/ 7912234 w 10243893"/>
              <a:gd name="connsiteY5885" fmla="*/ 1613211 h 6867747"/>
              <a:gd name="connsiteX5886" fmla="*/ 7912113 w 10243893"/>
              <a:gd name="connsiteY5886" fmla="*/ 1613453 h 6867747"/>
              <a:gd name="connsiteX5887" fmla="*/ 7822382 w 10243893"/>
              <a:gd name="connsiteY5887" fmla="*/ 1736802 h 6867747"/>
              <a:gd name="connsiteX5888" fmla="*/ 7912113 w 10243893"/>
              <a:gd name="connsiteY5888" fmla="*/ 1860272 h 6867747"/>
              <a:gd name="connsiteX5889" fmla="*/ 8147081 w 10243893"/>
              <a:gd name="connsiteY5889" fmla="*/ 1936579 h 6867747"/>
              <a:gd name="connsiteX5890" fmla="*/ 8147081 w 10243893"/>
              <a:gd name="connsiteY5890" fmla="*/ 1689519 h 6867747"/>
              <a:gd name="connsiteX5891" fmla="*/ 6442688 w 10243893"/>
              <a:gd name="connsiteY5891" fmla="*/ 1566049 h 6867747"/>
              <a:gd name="connsiteX5892" fmla="*/ 6297571 w 10243893"/>
              <a:gd name="connsiteY5892" fmla="*/ 1613211 h 6867747"/>
              <a:gd name="connsiteX5893" fmla="*/ 6297329 w 10243893"/>
              <a:gd name="connsiteY5893" fmla="*/ 1613453 h 6867747"/>
              <a:gd name="connsiteX5894" fmla="*/ 6207720 w 10243893"/>
              <a:gd name="connsiteY5894" fmla="*/ 1736802 h 6867747"/>
              <a:gd name="connsiteX5895" fmla="*/ 6297450 w 10243893"/>
              <a:gd name="connsiteY5895" fmla="*/ 1860272 h 6867747"/>
              <a:gd name="connsiteX5896" fmla="*/ 6532418 w 10243893"/>
              <a:gd name="connsiteY5896" fmla="*/ 1936579 h 6867747"/>
              <a:gd name="connsiteX5897" fmla="*/ 6532418 w 10243893"/>
              <a:gd name="connsiteY5897" fmla="*/ 1689519 h 6867747"/>
              <a:gd name="connsiteX5898" fmla="*/ 4827542 w 10243893"/>
              <a:gd name="connsiteY5898" fmla="*/ 1566049 h 6867747"/>
              <a:gd name="connsiteX5899" fmla="*/ 4682425 w 10243893"/>
              <a:gd name="connsiteY5899" fmla="*/ 1613211 h 6867747"/>
              <a:gd name="connsiteX5900" fmla="*/ 4682425 w 10243893"/>
              <a:gd name="connsiteY5900" fmla="*/ 1613453 h 6867747"/>
              <a:gd name="connsiteX5901" fmla="*/ 4592695 w 10243893"/>
              <a:gd name="connsiteY5901" fmla="*/ 1736802 h 6867747"/>
              <a:gd name="connsiteX5902" fmla="*/ 4682425 w 10243893"/>
              <a:gd name="connsiteY5902" fmla="*/ 1860272 h 6867747"/>
              <a:gd name="connsiteX5903" fmla="*/ 4917272 w 10243893"/>
              <a:gd name="connsiteY5903" fmla="*/ 1936579 h 6867747"/>
              <a:gd name="connsiteX5904" fmla="*/ 4917272 w 10243893"/>
              <a:gd name="connsiteY5904" fmla="*/ 1689519 h 6867747"/>
              <a:gd name="connsiteX5905" fmla="*/ 2102617 w 10243893"/>
              <a:gd name="connsiteY5905" fmla="*/ 1566049 h 6867747"/>
              <a:gd name="connsiteX5906" fmla="*/ 2012886 w 10243893"/>
              <a:gd name="connsiteY5906" fmla="*/ 1689519 h 6867747"/>
              <a:gd name="connsiteX5907" fmla="*/ 2012886 w 10243893"/>
              <a:gd name="connsiteY5907" fmla="*/ 1936579 h 6867747"/>
              <a:gd name="connsiteX5908" fmla="*/ 2247854 w 10243893"/>
              <a:gd name="connsiteY5908" fmla="*/ 1860272 h 6867747"/>
              <a:gd name="connsiteX5909" fmla="*/ 2337585 w 10243893"/>
              <a:gd name="connsiteY5909" fmla="*/ 1736802 h 6867747"/>
              <a:gd name="connsiteX5910" fmla="*/ 2247854 w 10243893"/>
              <a:gd name="connsiteY5910" fmla="*/ 1613453 h 6867747"/>
              <a:gd name="connsiteX5911" fmla="*/ 2102738 w 10243893"/>
              <a:gd name="connsiteY5911" fmla="*/ 1566290 h 6867747"/>
              <a:gd name="connsiteX5912" fmla="*/ 487712 w 10243893"/>
              <a:gd name="connsiteY5912" fmla="*/ 1566049 h 6867747"/>
              <a:gd name="connsiteX5913" fmla="*/ 397982 w 10243893"/>
              <a:gd name="connsiteY5913" fmla="*/ 1689519 h 6867747"/>
              <a:gd name="connsiteX5914" fmla="*/ 397982 w 10243893"/>
              <a:gd name="connsiteY5914" fmla="*/ 1936579 h 6867747"/>
              <a:gd name="connsiteX5915" fmla="*/ 632950 w 10243893"/>
              <a:gd name="connsiteY5915" fmla="*/ 1860272 h 6867747"/>
              <a:gd name="connsiteX5916" fmla="*/ 722680 w 10243893"/>
              <a:gd name="connsiteY5916" fmla="*/ 1736802 h 6867747"/>
              <a:gd name="connsiteX5917" fmla="*/ 632950 w 10243893"/>
              <a:gd name="connsiteY5917" fmla="*/ 1613453 h 6867747"/>
              <a:gd name="connsiteX5918" fmla="*/ 487833 w 10243893"/>
              <a:gd name="connsiteY5918" fmla="*/ 1566290 h 6867747"/>
              <a:gd name="connsiteX5919" fmla="*/ 2820581 w 10243893"/>
              <a:gd name="connsiteY5919" fmla="*/ 1552504 h 6867747"/>
              <a:gd name="connsiteX5920" fmla="*/ 2820581 w 10243893"/>
              <a:gd name="connsiteY5920" fmla="*/ 1693509 h 6867747"/>
              <a:gd name="connsiteX5921" fmla="*/ 2686469 w 10243893"/>
              <a:gd name="connsiteY5921" fmla="*/ 1737044 h 6867747"/>
              <a:gd name="connsiteX5922" fmla="*/ 2820581 w 10243893"/>
              <a:gd name="connsiteY5922" fmla="*/ 1780579 h 6867747"/>
              <a:gd name="connsiteX5923" fmla="*/ 2820581 w 10243893"/>
              <a:gd name="connsiteY5923" fmla="*/ 1921342 h 6867747"/>
              <a:gd name="connsiteX5924" fmla="*/ 2903418 w 10243893"/>
              <a:gd name="connsiteY5924" fmla="*/ 1807426 h 6867747"/>
              <a:gd name="connsiteX5925" fmla="*/ 3037372 w 10243893"/>
              <a:gd name="connsiteY5925" fmla="*/ 1850910 h 6867747"/>
              <a:gd name="connsiteX5926" fmla="*/ 3037409 w 10243893"/>
              <a:gd name="connsiteY5926" fmla="*/ 1850961 h 6867747"/>
              <a:gd name="connsiteX5927" fmla="*/ 3037530 w 10243893"/>
              <a:gd name="connsiteY5927" fmla="*/ 1850961 h 6867747"/>
              <a:gd name="connsiteX5928" fmla="*/ 3037372 w 10243893"/>
              <a:gd name="connsiteY5928" fmla="*/ 1850910 h 6867747"/>
              <a:gd name="connsiteX5929" fmla="*/ 2954571 w 10243893"/>
              <a:gd name="connsiteY5929" fmla="*/ 1736923 h 6867747"/>
              <a:gd name="connsiteX5930" fmla="*/ 3037409 w 10243893"/>
              <a:gd name="connsiteY5930" fmla="*/ 1623007 h 6867747"/>
              <a:gd name="connsiteX5931" fmla="*/ 2903418 w 10243893"/>
              <a:gd name="connsiteY5931" fmla="*/ 1666542 h 6867747"/>
              <a:gd name="connsiteX5932" fmla="*/ 1205555 w 10243893"/>
              <a:gd name="connsiteY5932" fmla="*/ 1552504 h 6867747"/>
              <a:gd name="connsiteX5933" fmla="*/ 1205555 w 10243893"/>
              <a:gd name="connsiteY5933" fmla="*/ 1693509 h 6867747"/>
              <a:gd name="connsiteX5934" fmla="*/ 1071564 w 10243893"/>
              <a:gd name="connsiteY5934" fmla="*/ 1737044 h 6867747"/>
              <a:gd name="connsiteX5935" fmla="*/ 1205676 w 10243893"/>
              <a:gd name="connsiteY5935" fmla="*/ 1780579 h 6867747"/>
              <a:gd name="connsiteX5936" fmla="*/ 1205676 w 10243893"/>
              <a:gd name="connsiteY5936" fmla="*/ 1921342 h 6867747"/>
              <a:gd name="connsiteX5937" fmla="*/ 1288513 w 10243893"/>
              <a:gd name="connsiteY5937" fmla="*/ 1807426 h 6867747"/>
              <a:gd name="connsiteX5938" fmla="*/ 1422309 w 10243893"/>
              <a:gd name="connsiteY5938" fmla="*/ 1850858 h 6867747"/>
              <a:gd name="connsiteX5939" fmla="*/ 1422383 w 10243893"/>
              <a:gd name="connsiteY5939" fmla="*/ 1850961 h 6867747"/>
              <a:gd name="connsiteX5940" fmla="*/ 1422625 w 10243893"/>
              <a:gd name="connsiteY5940" fmla="*/ 1850961 h 6867747"/>
              <a:gd name="connsiteX5941" fmla="*/ 1422309 w 10243893"/>
              <a:gd name="connsiteY5941" fmla="*/ 1850858 h 6867747"/>
              <a:gd name="connsiteX5942" fmla="*/ 1339546 w 10243893"/>
              <a:gd name="connsiteY5942" fmla="*/ 1736923 h 6867747"/>
              <a:gd name="connsiteX5943" fmla="*/ 1422383 w 10243893"/>
              <a:gd name="connsiteY5943" fmla="*/ 1623007 h 6867747"/>
              <a:gd name="connsiteX5944" fmla="*/ 1288392 w 10243893"/>
              <a:gd name="connsiteY5944" fmla="*/ 1666542 h 6867747"/>
              <a:gd name="connsiteX5945" fmla="*/ 9281044 w 10243893"/>
              <a:gd name="connsiteY5945" fmla="*/ 1552384 h 6867747"/>
              <a:gd name="connsiteX5946" fmla="*/ 9281044 w 10243893"/>
              <a:gd name="connsiteY5946" fmla="*/ 1693388 h 6867747"/>
              <a:gd name="connsiteX5947" fmla="*/ 9146933 w 10243893"/>
              <a:gd name="connsiteY5947" fmla="*/ 1736923 h 6867747"/>
              <a:gd name="connsiteX5948" fmla="*/ 9281044 w 10243893"/>
              <a:gd name="connsiteY5948" fmla="*/ 1780458 h 6867747"/>
              <a:gd name="connsiteX5949" fmla="*/ 9281044 w 10243893"/>
              <a:gd name="connsiteY5949" fmla="*/ 1921221 h 6867747"/>
              <a:gd name="connsiteX5950" fmla="*/ 9363882 w 10243893"/>
              <a:gd name="connsiteY5950" fmla="*/ 1807305 h 6867747"/>
              <a:gd name="connsiteX5951" fmla="*/ 9497873 w 10243893"/>
              <a:gd name="connsiteY5951" fmla="*/ 1850840 h 6867747"/>
              <a:gd name="connsiteX5952" fmla="*/ 9415035 w 10243893"/>
              <a:gd name="connsiteY5952" fmla="*/ 1736802 h 6867747"/>
              <a:gd name="connsiteX5953" fmla="*/ 9497873 w 10243893"/>
              <a:gd name="connsiteY5953" fmla="*/ 1622886 h 6867747"/>
              <a:gd name="connsiteX5954" fmla="*/ 9363882 w 10243893"/>
              <a:gd name="connsiteY5954" fmla="*/ 1666421 h 6867747"/>
              <a:gd name="connsiteX5955" fmla="*/ 8954291 w 10243893"/>
              <a:gd name="connsiteY5955" fmla="*/ 1552384 h 6867747"/>
              <a:gd name="connsiteX5956" fmla="*/ 8871453 w 10243893"/>
              <a:gd name="connsiteY5956" fmla="*/ 1666421 h 6867747"/>
              <a:gd name="connsiteX5957" fmla="*/ 8871333 w 10243893"/>
              <a:gd name="connsiteY5957" fmla="*/ 1666421 h 6867747"/>
              <a:gd name="connsiteX5958" fmla="*/ 8737342 w 10243893"/>
              <a:gd name="connsiteY5958" fmla="*/ 1622886 h 6867747"/>
              <a:gd name="connsiteX5959" fmla="*/ 8820179 w 10243893"/>
              <a:gd name="connsiteY5959" fmla="*/ 1736802 h 6867747"/>
              <a:gd name="connsiteX5960" fmla="*/ 8737342 w 10243893"/>
              <a:gd name="connsiteY5960" fmla="*/ 1850840 h 6867747"/>
              <a:gd name="connsiteX5961" fmla="*/ 8871453 w 10243893"/>
              <a:gd name="connsiteY5961" fmla="*/ 1807305 h 6867747"/>
              <a:gd name="connsiteX5962" fmla="*/ 8954291 w 10243893"/>
              <a:gd name="connsiteY5962" fmla="*/ 1921342 h 6867747"/>
              <a:gd name="connsiteX5963" fmla="*/ 8954291 w 10243893"/>
              <a:gd name="connsiteY5963" fmla="*/ 1780458 h 6867747"/>
              <a:gd name="connsiteX5964" fmla="*/ 9088402 w 10243893"/>
              <a:gd name="connsiteY5964" fmla="*/ 1736923 h 6867747"/>
              <a:gd name="connsiteX5965" fmla="*/ 8954291 w 10243893"/>
              <a:gd name="connsiteY5965" fmla="*/ 1693388 h 6867747"/>
              <a:gd name="connsiteX5966" fmla="*/ 7666019 w 10243893"/>
              <a:gd name="connsiteY5966" fmla="*/ 1552384 h 6867747"/>
              <a:gd name="connsiteX5967" fmla="*/ 7666019 w 10243893"/>
              <a:gd name="connsiteY5967" fmla="*/ 1693388 h 6867747"/>
              <a:gd name="connsiteX5968" fmla="*/ 7531908 w 10243893"/>
              <a:gd name="connsiteY5968" fmla="*/ 1736923 h 6867747"/>
              <a:gd name="connsiteX5969" fmla="*/ 7666019 w 10243893"/>
              <a:gd name="connsiteY5969" fmla="*/ 1780458 h 6867747"/>
              <a:gd name="connsiteX5970" fmla="*/ 7666019 w 10243893"/>
              <a:gd name="connsiteY5970" fmla="*/ 1921221 h 6867747"/>
              <a:gd name="connsiteX5971" fmla="*/ 7748857 w 10243893"/>
              <a:gd name="connsiteY5971" fmla="*/ 1807305 h 6867747"/>
              <a:gd name="connsiteX5972" fmla="*/ 7882810 w 10243893"/>
              <a:gd name="connsiteY5972" fmla="*/ 1850789 h 6867747"/>
              <a:gd name="connsiteX5973" fmla="*/ 7882847 w 10243893"/>
              <a:gd name="connsiteY5973" fmla="*/ 1850840 h 6867747"/>
              <a:gd name="connsiteX5974" fmla="*/ 7882968 w 10243893"/>
              <a:gd name="connsiteY5974" fmla="*/ 1850840 h 6867747"/>
              <a:gd name="connsiteX5975" fmla="*/ 7882810 w 10243893"/>
              <a:gd name="connsiteY5975" fmla="*/ 1850789 h 6867747"/>
              <a:gd name="connsiteX5976" fmla="*/ 7800010 w 10243893"/>
              <a:gd name="connsiteY5976" fmla="*/ 1736802 h 6867747"/>
              <a:gd name="connsiteX5977" fmla="*/ 7882847 w 10243893"/>
              <a:gd name="connsiteY5977" fmla="*/ 1622886 h 6867747"/>
              <a:gd name="connsiteX5978" fmla="*/ 7748857 w 10243893"/>
              <a:gd name="connsiteY5978" fmla="*/ 1666421 h 6867747"/>
              <a:gd name="connsiteX5979" fmla="*/ 7339386 w 10243893"/>
              <a:gd name="connsiteY5979" fmla="*/ 1552384 h 6867747"/>
              <a:gd name="connsiteX5980" fmla="*/ 7256549 w 10243893"/>
              <a:gd name="connsiteY5980" fmla="*/ 1666421 h 6867747"/>
              <a:gd name="connsiteX5981" fmla="*/ 7256428 w 10243893"/>
              <a:gd name="connsiteY5981" fmla="*/ 1666421 h 6867747"/>
              <a:gd name="connsiteX5982" fmla="*/ 7122437 w 10243893"/>
              <a:gd name="connsiteY5982" fmla="*/ 1622886 h 6867747"/>
              <a:gd name="connsiteX5983" fmla="*/ 7205275 w 10243893"/>
              <a:gd name="connsiteY5983" fmla="*/ 1736802 h 6867747"/>
              <a:gd name="connsiteX5984" fmla="*/ 7122437 w 10243893"/>
              <a:gd name="connsiteY5984" fmla="*/ 1850840 h 6867747"/>
              <a:gd name="connsiteX5985" fmla="*/ 7256549 w 10243893"/>
              <a:gd name="connsiteY5985" fmla="*/ 1807305 h 6867747"/>
              <a:gd name="connsiteX5986" fmla="*/ 7339386 w 10243893"/>
              <a:gd name="connsiteY5986" fmla="*/ 1921342 h 6867747"/>
              <a:gd name="connsiteX5987" fmla="*/ 7339386 w 10243893"/>
              <a:gd name="connsiteY5987" fmla="*/ 1780458 h 6867747"/>
              <a:gd name="connsiteX5988" fmla="*/ 7473498 w 10243893"/>
              <a:gd name="connsiteY5988" fmla="*/ 1736923 h 6867747"/>
              <a:gd name="connsiteX5989" fmla="*/ 7339386 w 10243893"/>
              <a:gd name="connsiteY5989" fmla="*/ 1693388 h 6867747"/>
              <a:gd name="connsiteX5990" fmla="*/ 6051357 w 10243893"/>
              <a:gd name="connsiteY5990" fmla="*/ 1552384 h 6867747"/>
              <a:gd name="connsiteX5991" fmla="*/ 6051357 w 10243893"/>
              <a:gd name="connsiteY5991" fmla="*/ 1693388 h 6867747"/>
              <a:gd name="connsiteX5992" fmla="*/ 5917245 w 10243893"/>
              <a:gd name="connsiteY5992" fmla="*/ 1736923 h 6867747"/>
              <a:gd name="connsiteX5993" fmla="*/ 6051357 w 10243893"/>
              <a:gd name="connsiteY5993" fmla="*/ 1780458 h 6867747"/>
              <a:gd name="connsiteX5994" fmla="*/ 6051357 w 10243893"/>
              <a:gd name="connsiteY5994" fmla="*/ 1921221 h 6867747"/>
              <a:gd name="connsiteX5995" fmla="*/ 6134194 w 10243893"/>
              <a:gd name="connsiteY5995" fmla="*/ 1807305 h 6867747"/>
              <a:gd name="connsiteX5996" fmla="*/ 6268148 w 10243893"/>
              <a:gd name="connsiteY5996" fmla="*/ 1850789 h 6867747"/>
              <a:gd name="connsiteX5997" fmla="*/ 6268185 w 10243893"/>
              <a:gd name="connsiteY5997" fmla="*/ 1850840 h 6867747"/>
              <a:gd name="connsiteX5998" fmla="*/ 6268306 w 10243893"/>
              <a:gd name="connsiteY5998" fmla="*/ 1850840 h 6867747"/>
              <a:gd name="connsiteX5999" fmla="*/ 6268148 w 10243893"/>
              <a:gd name="connsiteY5999" fmla="*/ 1850789 h 6867747"/>
              <a:gd name="connsiteX6000" fmla="*/ 6185348 w 10243893"/>
              <a:gd name="connsiteY6000" fmla="*/ 1736802 h 6867747"/>
              <a:gd name="connsiteX6001" fmla="*/ 6268185 w 10243893"/>
              <a:gd name="connsiteY6001" fmla="*/ 1622886 h 6867747"/>
              <a:gd name="connsiteX6002" fmla="*/ 6134194 w 10243893"/>
              <a:gd name="connsiteY6002" fmla="*/ 1666421 h 6867747"/>
              <a:gd name="connsiteX6003" fmla="*/ 5724482 w 10243893"/>
              <a:gd name="connsiteY6003" fmla="*/ 1552384 h 6867747"/>
              <a:gd name="connsiteX6004" fmla="*/ 5641645 w 10243893"/>
              <a:gd name="connsiteY6004" fmla="*/ 1666421 h 6867747"/>
              <a:gd name="connsiteX6005" fmla="*/ 5641524 w 10243893"/>
              <a:gd name="connsiteY6005" fmla="*/ 1666421 h 6867747"/>
              <a:gd name="connsiteX6006" fmla="*/ 5507533 w 10243893"/>
              <a:gd name="connsiteY6006" fmla="*/ 1622886 h 6867747"/>
              <a:gd name="connsiteX6007" fmla="*/ 5590370 w 10243893"/>
              <a:gd name="connsiteY6007" fmla="*/ 1736802 h 6867747"/>
              <a:gd name="connsiteX6008" fmla="*/ 5507533 w 10243893"/>
              <a:gd name="connsiteY6008" fmla="*/ 1850840 h 6867747"/>
              <a:gd name="connsiteX6009" fmla="*/ 5641645 w 10243893"/>
              <a:gd name="connsiteY6009" fmla="*/ 1807305 h 6867747"/>
              <a:gd name="connsiteX6010" fmla="*/ 5724482 w 10243893"/>
              <a:gd name="connsiteY6010" fmla="*/ 1921342 h 6867747"/>
              <a:gd name="connsiteX6011" fmla="*/ 5724482 w 10243893"/>
              <a:gd name="connsiteY6011" fmla="*/ 1780458 h 6867747"/>
              <a:gd name="connsiteX6012" fmla="*/ 5858594 w 10243893"/>
              <a:gd name="connsiteY6012" fmla="*/ 1736923 h 6867747"/>
              <a:gd name="connsiteX6013" fmla="*/ 5724482 w 10243893"/>
              <a:gd name="connsiteY6013" fmla="*/ 1693388 h 6867747"/>
              <a:gd name="connsiteX6014" fmla="*/ 4436332 w 10243893"/>
              <a:gd name="connsiteY6014" fmla="*/ 1552384 h 6867747"/>
              <a:gd name="connsiteX6015" fmla="*/ 4436332 w 10243893"/>
              <a:gd name="connsiteY6015" fmla="*/ 1693388 h 6867747"/>
              <a:gd name="connsiteX6016" fmla="*/ 4302220 w 10243893"/>
              <a:gd name="connsiteY6016" fmla="*/ 1736923 h 6867747"/>
              <a:gd name="connsiteX6017" fmla="*/ 4436332 w 10243893"/>
              <a:gd name="connsiteY6017" fmla="*/ 1780458 h 6867747"/>
              <a:gd name="connsiteX6018" fmla="*/ 4436332 w 10243893"/>
              <a:gd name="connsiteY6018" fmla="*/ 1921221 h 6867747"/>
              <a:gd name="connsiteX6019" fmla="*/ 4519169 w 10243893"/>
              <a:gd name="connsiteY6019" fmla="*/ 1807305 h 6867747"/>
              <a:gd name="connsiteX6020" fmla="*/ 4653160 w 10243893"/>
              <a:gd name="connsiteY6020" fmla="*/ 1850840 h 6867747"/>
              <a:gd name="connsiteX6021" fmla="*/ 4570322 w 10243893"/>
              <a:gd name="connsiteY6021" fmla="*/ 1736802 h 6867747"/>
              <a:gd name="connsiteX6022" fmla="*/ 4653160 w 10243893"/>
              <a:gd name="connsiteY6022" fmla="*/ 1622886 h 6867747"/>
              <a:gd name="connsiteX6023" fmla="*/ 4519169 w 10243893"/>
              <a:gd name="connsiteY6023" fmla="*/ 1666421 h 6867747"/>
              <a:gd name="connsiteX6024" fmla="*/ 4109577 w 10243893"/>
              <a:gd name="connsiteY6024" fmla="*/ 1552384 h 6867747"/>
              <a:gd name="connsiteX6025" fmla="*/ 4026740 w 10243893"/>
              <a:gd name="connsiteY6025" fmla="*/ 1666421 h 6867747"/>
              <a:gd name="connsiteX6026" fmla="*/ 4026619 w 10243893"/>
              <a:gd name="connsiteY6026" fmla="*/ 1666421 h 6867747"/>
              <a:gd name="connsiteX6027" fmla="*/ 3892629 w 10243893"/>
              <a:gd name="connsiteY6027" fmla="*/ 1622886 h 6867747"/>
              <a:gd name="connsiteX6028" fmla="*/ 3975466 w 10243893"/>
              <a:gd name="connsiteY6028" fmla="*/ 1736802 h 6867747"/>
              <a:gd name="connsiteX6029" fmla="*/ 3892629 w 10243893"/>
              <a:gd name="connsiteY6029" fmla="*/ 1850840 h 6867747"/>
              <a:gd name="connsiteX6030" fmla="*/ 4026740 w 10243893"/>
              <a:gd name="connsiteY6030" fmla="*/ 1807305 h 6867747"/>
              <a:gd name="connsiteX6031" fmla="*/ 4109577 w 10243893"/>
              <a:gd name="connsiteY6031" fmla="*/ 1921342 h 6867747"/>
              <a:gd name="connsiteX6032" fmla="*/ 4109577 w 10243893"/>
              <a:gd name="connsiteY6032" fmla="*/ 1780458 h 6867747"/>
              <a:gd name="connsiteX6033" fmla="*/ 4243690 w 10243893"/>
              <a:gd name="connsiteY6033" fmla="*/ 1736923 h 6867747"/>
              <a:gd name="connsiteX6034" fmla="*/ 4109577 w 10243893"/>
              <a:gd name="connsiteY6034" fmla="*/ 1693388 h 6867747"/>
              <a:gd name="connsiteX6035" fmla="*/ 879164 w 10243893"/>
              <a:gd name="connsiteY6035" fmla="*/ 1552384 h 6867747"/>
              <a:gd name="connsiteX6036" fmla="*/ 796327 w 10243893"/>
              <a:gd name="connsiteY6036" fmla="*/ 1666421 h 6867747"/>
              <a:gd name="connsiteX6037" fmla="*/ 796206 w 10243893"/>
              <a:gd name="connsiteY6037" fmla="*/ 1666421 h 6867747"/>
              <a:gd name="connsiteX6038" fmla="*/ 662215 w 10243893"/>
              <a:gd name="connsiteY6038" fmla="*/ 1622886 h 6867747"/>
              <a:gd name="connsiteX6039" fmla="*/ 745052 w 10243893"/>
              <a:gd name="connsiteY6039" fmla="*/ 1736802 h 6867747"/>
              <a:gd name="connsiteX6040" fmla="*/ 662215 w 10243893"/>
              <a:gd name="connsiteY6040" fmla="*/ 1850840 h 6867747"/>
              <a:gd name="connsiteX6041" fmla="*/ 796327 w 10243893"/>
              <a:gd name="connsiteY6041" fmla="*/ 1807305 h 6867747"/>
              <a:gd name="connsiteX6042" fmla="*/ 879164 w 10243893"/>
              <a:gd name="connsiteY6042" fmla="*/ 1921342 h 6867747"/>
              <a:gd name="connsiteX6043" fmla="*/ 879164 w 10243893"/>
              <a:gd name="connsiteY6043" fmla="*/ 1780458 h 6867747"/>
              <a:gd name="connsiteX6044" fmla="*/ 1013276 w 10243893"/>
              <a:gd name="connsiteY6044" fmla="*/ 1736923 h 6867747"/>
              <a:gd name="connsiteX6045" fmla="*/ 879164 w 10243893"/>
              <a:gd name="connsiteY6045" fmla="*/ 1693388 h 6867747"/>
              <a:gd name="connsiteX6046" fmla="*/ 2494552 w 10243893"/>
              <a:gd name="connsiteY6046" fmla="*/ 1552142 h 6867747"/>
              <a:gd name="connsiteX6047" fmla="*/ 2411715 w 10243893"/>
              <a:gd name="connsiteY6047" fmla="*/ 1666179 h 6867747"/>
              <a:gd name="connsiteX6048" fmla="*/ 2411594 w 10243893"/>
              <a:gd name="connsiteY6048" fmla="*/ 1666179 h 6867747"/>
              <a:gd name="connsiteX6049" fmla="*/ 2277603 w 10243893"/>
              <a:gd name="connsiteY6049" fmla="*/ 1622644 h 6867747"/>
              <a:gd name="connsiteX6050" fmla="*/ 2360440 w 10243893"/>
              <a:gd name="connsiteY6050" fmla="*/ 1736560 h 6867747"/>
              <a:gd name="connsiteX6051" fmla="*/ 2277603 w 10243893"/>
              <a:gd name="connsiteY6051" fmla="*/ 1850598 h 6867747"/>
              <a:gd name="connsiteX6052" fmla="*/ 2411715 w 10243893"/>
              <a:gd name="connsiteY6052" fmla="*/ 1807063 h 6867747"/>
              <a:gd name="connsiteX6053" fmla="*/ 2494552 w 10243893"/>
              <a:gd name="connsiteY6053" fmla="*/ 1921100 h 6867747"/>
              <a:gd name="connsiteX6054" fmla="*/ 2494552 w 10243893"/>
              <a:gd name="connsiteY6054" fmla="*/ 1780216 h 6867747"/>
              <a:gd name="connsiteX6055" fmla="*/ 2628664 w 10243893"/>
              <a:gd name="connsiteY6055" fmla="*/ 1736682 h 6867747"/>
              <a:gd name="connsiteX6056" fmla="*/ 2494552 w 10243893"/>
              <a:gd name="connsiteY6056" fmla="*/ 1693146 h 6867747"/>
              <a:gd name="connsiteX6057" fmla="*/ 9925604 w 10243893"/>
              <a:gd name="connsiteY6057" fmla="*/ 1484179 h 6867747"/>
              <a:gd name="connsiteX6058" fmla="*/ 9780366 w 10243893"/>
              <a:gd name="connsiteY6058" fmla="*/ 1531342 h 6867747"/>
              <a:gd name="connsiteX6059" fmla="*/ 9780366 w 10243893"/>
              <a:gd name="connsiteY6059" fmla="*/ 1683956 h 6867747"/>
              <a:gd name="connsiteX6060" fmla="*/ 9925604 w 10243893"/>
              <a:gd name="connsiteY6060" fmla="*/ 1883733 h 6867747"/>
              <a:gd name="connsiteX6061" fmla="*/ 10070841 w 10243893"/>
              <a:gd name="connsiteY6061" fmla="*/ 1683956 h 6867747"/>
              <a:gd name="connsiteX6062" fmla="*/ 10070841 w 10243893"/>
              <a:gd name="connsiteY6062" fmla="*/ 1531342 h 6867747"/>
              <a:gd name="connsiteX6063" fmla="*/ 8310578 w 10243893"/>
              <a:gd name="connsiteY6063" fmla="*/ 1484179 h 6867747"/>
              <a:gd name="connsiteX6064" fmla="*/ 8165341 w 10243893"/>
              <a:gd name="connsiteY6064" fmla="*/ 1531342 h 6867747"/>
              <a:gd name="connsiteX6065" fmla="*/ 8165341 w 10243893"/>
              <a:gd name="connsiteY6065" fmla="*/ 1683956 h 6867747"/>
              <a:gd name="connsiteX6066" fmla="*/ 8310578 w 10243893"/>
              <a:gd name="connsiteY6066" fmla="*/ 1883733 h 6867747"/>
              <a:gd name="connsiteX6067" fmla="*/ 8455815 w 10243893"/>
              <a:gd name="connsiteY6067" fmla="*/ 1683956 h 6867747"/>
              <a:gd name="connsiteX6068" fmla="*/ 8455815 w 10243893"/>
              <a:gd name="connsiteY6068" fmla="*/ 1531342 h 6867747"/>
              <a:gd name="connsiteX6069" fmla="*/ 6695916 w 10243893"/>
              <a:gd name="connsiteY6069" fmla="*/ 1484179 h 6867747"/>
              <a:gd name="connsiteX6070" fmla="*/ 6550679 w 10243893"/>
              <a:gd name="connsiteY6070" fmla="*/ 1531342 h 6867747"/>
              <a:gd name="connsiteX6071" fmla="*/ 6550679 w 10243893"/>
              <a:gd name="connsiteY6071" fmla="*/ 1683956 h 6867747"/>
              <a:gd name="connsiteX6072" fmla="*/ 6695916 w 10243893"/>
              <a:gd name="connsiteY6072" fmla="*/ 1883733 h 6867747"/>
              <a:gd name="connsiteX6073" fmla="*/ 6841154 w 10243893"/>
              <a:gd name="connsiteY6073" fmla="*/ 1683956 h 6867747"/>
              <a:gd name="connsiteX6074" fmla="*/ 6841154 w 10243893"/>
              <a:gd name="connsiteY6074" fmla="*/ 1531342 h 6867747"/>
              <a:gd name="connsiteX6075" fmla="*/ 5079560 w 10243893"/>
              <a:gd name="connsiteY6075" fmla="*/ 1484058 h 6867747"/>
              <a:gd name="connsiteX6076" fmla="*/ 4934323 w 10243893"/>
              <a:gd name="connsiteY6076" fmla="*/ 1531221 h 6867747"/>
              <a:gd name="connsiteX6077" fmla="*/ 4934323 w 10243893"/>
              <a:gd name="connsiteY6077" fmla="*/ 1683835 h 6867747"/>
              <a:gd name="connsiteX6078" fmla="*/ 5079560 w 10243893"/>
              <a:gd name="connsiteY6078" fmla="*/ 1883612 h 6867747"/>
              <a:gd name="connsiteX6079" fmla="*/ 5224798 w 10243893"/>
              <a:gd name="connsiteY6079" fmla="*/ 1683835 h 6867747"/>
              <a:gd name="connsiteX6080" fmla="*/ 5224798 w 10243893"/>
              <a:gd name="connsiteY6080" fmla="*/ 1531221 h 6867747"/>
              <a:gd name="connsiteX6081" fmla="*/ 3464656 w 10243893"/>
              <a:gd name="connsiteY6081" fmla="*/ 1484058 h 6867747"/>
              <a:gd name="connsiteX6082" fmla="*/ 3319418 w 10243893"/>
              <a:gd name="connsiteY6082" fmla="*/ 1531221 h 6867747"/>
              <a:gd name="connsiteX6083" fmla="*/ 3319418 w 10243893"/>
              <a:gd name="connsiteY6083" fmla="*/ 1683835 h 6867747"/>
              <a:gd name="connsiteX6084" fmla="*/ 3464656 w 10243893"/>
              <a:gd name="connsiteY6084" fmla="*/ 1883612 h 6867747"/>
              <a:gd name="connsiteX6085" fmla="*/ 3609893 w 10243893"/>
              <a:gd name="connsiteY6085" fmla="*/ 1683835 h 6867747"/>
              <a:gd name="connsiteX6086" fmla="*/ 3609893 w 10243893"/>
              <a:gd name="connsiteY6086" fmla="*/ 1531221 h 6867747"/>
              <a:gd name="connsiteX6087" fmla="*/ 1849751 w 10243893"/>
              <a:gd name="connsiteY6087" fmla="*/ 1484058 h 6867747"/>
              <a:gd name="connsiteX6088" fmla="*/ 1704514 w 10243893"/>
              <a:gd name="connsiteY6088" fmla="*/ 1531221 h 6867747"/>
              <a:gd name="connsiteX6089" fmla="*/ 1704514 w 10243893"/>
              <a:gd name="connsiteY6089" fmla="*/ 1683835 h 6867747"/>
              <a:gd name="connsiteX6090" fmla="*/ 1849751 w 10243893"/>
              <a:gd name="connsiteY6090" fmla="*/ 1883612 h 6867747"/>
              <a:gd name="connsiteX6091" fmla="*/ 1994989 w 10243893"/>
              <a:gd name="connsiteY6091" fmla="*/ 1683835 h 6867747"/>
              <a:gd name="connsiteX6092" fmla="*/ 1994989 w 10243893"/>
              <a:gd name="connsiteY6092" fmla="*/ 1531221 h 6867747"/>
              <a:gd name="connsiteX6093" fmla="*/ 234847 w 10243893"/>
              <a:gd name="connsiteY6093" fmla="*/ 1484058 h 6867747"/>
              <a:gd name="connsiteX6094" fmla="*/ 89609 w 10243893"/>
              <a:gd name="connsiteY6094" fmla="*/ 1531221 h 6867747"/>
              <a:gd name="connsiteX6095" fmla="*/ 89609 w 10243893"/>
              <a:gd name="connsiteY6095" fmla="*/ 1683835 h 6867747"/>
              <a:gd name="connsiteX6096" fmla="*/ 234847 w 10243893"/>
              <a:gd name="connsiteY6096" fmla="*/ 1883612 h 6867747"/>
              <a:gd name="connsiteX6097" fmla="*/ 380084 w 10243893"/>
              <a:gd name="connsiteY6097" fmla="*/ 1683835 h 6867747"/>
              <a:gd name="connsiteX6098" fmla="*/ 380084 w 10243893"/>
              <a:gd name="connsiteY6098" fmla="*/ 1531221 h 6867747"/>
              <a:gd name="connsiteX6099" fmla="*/ 10242441 w 10243893"/>
              <a:gd name="connsiteY6099" fmla="*/ 1445965 h 6867747"/>
              <a:gd name="connsiteX6100" fmla="*/ 10242441 w 10243893"/>
              <a:gd name="connsiteY6100" fmla="*/ 1503044 h 6867747"/>
              <a:gd name="connsiteX6101" fmla="*/ 10221641 w 10243893"/>
              <a:gd name="connsiteY6101" fmla="*/ 1474504 h 6867747"/>
              <a:gd name="connsiteX6102" fmla="*/ 1604357 w 10243893"/>
              <a:gd name="connsiteY6102" fmla="*/ 1403993 h 6867747"/>
              <a:gd name="connsiteX6103" fmla="*/ 1604384 w 10243893"/>
              <a:gd name="connsiteY6103" fmla="*/ 1404002 h 6867747"/>
              <a:gd name="connsiteX6104" fmla="*/ 1604263 w 10243893"/>
              <a:gd name="connsiteY6104" fmla="*/ 1404123 h 6867747"/>
              <a:gd name="connsiteX6105" fmla="*/ 6450038 w 10243893"/>
              <a:gd name="connsiteY6105" fmla="*/ 1403872 h 6867747"/>
              <a:gd name="connsiteX6106" fmla="*/ 6450064 w 10243893"/>
              <a:gd name="connsiteY6106" fmla="*/ 1403881 h 6867747"/>
              <a:gd name="connsiteX6107" fmla="*/ 6449943 w 10243893"/>
              <a:gd name="connsiteY6107" fmla="*/ 1404002 h 6867747"/>
              <a:gd name="connsiteX6108" fmla="*/ 9679604 w 10243893"/>
              <a:gd name="connsiteY6108" fmla="*/ 1403872 h 6867747"/>
              <a:gd name="connsiteX6109" fmla="*/ 9679631 w 10243893"/>
              <a:gd name="connsiteY6109" fmla="*/ 1403881 h 6867747"/>
              <a:gd name="connsiteX6110" fmla="*/ 9679510 w 10243893"/>
              <a:gd name="connsiteY6110" fmla="*/ 1404002 h 6867747"/>
              <a:gd name="connsiteX6111" fmla="*/ 4834892 w 10243893"/>
              <a:gd name="connsiteY6111" fmla="*/ 1403872 h 6867747"/>
              <a:gd name="connsiteX6112" fmla="*/ 4834918 w 10243893"/>
              <a:gd name="connsiteY6112" fmla="*/ 1403881 h 6867747"/>
              <a:gd name="connsiteX6113" fmla="*/ 4834797 w 10243893"/>
              <a:gd name="connsiteY6113" fmla="*/ 1404002 h 6867747"/>
              <a:gd name="connsiteX6114" fmla="*/ 9117668 w 10243893"/>
              <a:gd name="connsiteY6114" fmla="*/ 1327695 h 6867747"/>
              <a:gd name="connsiteX6115" fmla="*/ 8972430 w 10243893"/>
              <a:gd name="connsiteY6115" fmla="*/ 1527472 h 6867747"/>
              <a:gd name="connsiteX6116" fmla="*/ 8972430 w 10243893"/>
              <a:gd name="connsiteY6116" fmla="*/ 1680086 h 6867747"/>
              <a:gd name="connsiteX6117" fmla="*/ 9117668 w 10243893"/>
              <a:gd name="connsiteY6117" fmla="*/ 1727249 h 6867747"/>
              <a:gd name="connsiteX6118" fmla="*/ 9262905 w 10243893"/>
              <a:gd name="connsiteY6118" fmla="*/ 1680086 h 6867747"/>
              <a:gd name="connsiteX6119" fmla="*/ 9262905 w 10243893"/>
              <a:gd name="connsiteY6119" fmla="*/ 1527472 h 6867747"/>
              <a:gd name="connsiteX6120" fmla="*/ 7502642 w 10243893"/>
              <a:gd name="connsiteY6120" fmla="*/ 1327695 h 6867747"/>
              <a:gd name="connsiteX6121" fmla="*/ 7357405 w 10243893"/>
              <a:gd name="connsiteY6121" fmla="*/ 1527472 h 6867747"/>
              <a:gd name="connsiteX6122" fmla="*/ 7357405 w 10243893"/>
              <a:gd name="connsiteY6122" fmla="*/ 1680086 h 6867747"/>
              <a:gd name="connsiteX6123" fmla="*/ 7502642 w 10243893"/>
              <a:gd name="connsiteY6123" fmla="*/ 1727249 h 6867747"/>
              <a:gd name="connsiteX6124" fmla="*/ 7647880 w 10243893"/>
              <a:gd name="connsiteY6124" fmla="*/ 1680086 h 6867747"/>
              <a:gd name="connsiteX6125" fmla="*/ 7647880 w 10243893"/>
              <a:gd name="connsiteY6125" fmla="*/ 1527472 h 6867747"/>
              <a:gd name="connsiteX6126" fmla="*/ 5887859 w 10243893"/>
              <a:gd name="connsiteY6126" fmla="*/ 1327695 h 6867747"/>
              <a:gd name="connsiteX6127" fmla="*/ 5742622 w 10243893"/>
              <a:gd name="connsiteY6127" fmla="*/ 1527472 h 6867747"/>
              <a:gd name="connsiteX6128" fmla="*/ 5742622 w 10243893"/>
              <a:gd name="connsiteY6128" fmla="*/ 1680086 h 6867747"/>
              <a:gd name="connsiteX6129" fmla="*/ 5887859 w 10243893"/>
              <a:gd name="connsiteY6129" fmla="*/ 1727249 h 6867747"/>
              <a:gd name="connsiteX6130" fmla="*/ 6033097 w 10243893"/>
              <a:gd name="connsiteY6130" fmla="*/ 1680086 h 6867747"/>
              <a:gd name="connsiteX6131" fmla="*/ 6033097 w 10243893"/>
              <a:gd name="connsiteY6131" fmla="*/ 1527472 h 6867747"/>
              <a:gd name="connsiteX6132" fmla="*/ 4272955 w 10243893"/>
              <a:gd name="connsiteY6132" fmla="*/ 1327695 h 6867747"/>
              <a:gd name="connsiteX6133" fmla="*/ 4127717 w 10243893"/>
              <a:gd name="connsiteY6133" fmla="*/ 1527472 h 6867747"/>
              <a:gd name="connsiteX6134" fmla="*/ 4127717 w 10243893"/>
              <a:gd name="connsiteY6134" fmla="*/ 1680086 h 6867747"/>
              <a:gd name="connsiteX6135" fmla="*/ 4272955 w 10243893"/>
              <a:gd name="connsiteY6135" fmla="*/ 1727249 h 6867747"/>
              <a:gd name="connsiteX6136" fmla="*/ 4418192 w 10243893"/>
              <a:gd name="connsiteY6136" fmla="*/ 1680086 h 6867747"/>
              <a:gd name="connsiteX6137" fmla="*/ 4418192 w 10243893"/>
              <a:gd name="connsiteY6137" fmla="*/ 1527472 h 6867747"/>
              <a:gd name="connsiteX6138" fmla="*/ 1042420 w 10243893"/>
              <a:gd name="connsiteY6138" fmla="*/ 1327695 h 6867747"/>
              <a:gd name="connsiteX6139" fmla="*/ 897183 w 10243893"/>
              <a:gd name="connsiteY6139" fmla="*/ 1527472 h 6867747"/>
              <a:gd name="connsiteX6140" fmla="*/ 897183 w 10243893"/>
              <a:gd name="connsiteY6140" fmla="*/ 1680086 h 6867747"/>
              <a:gd name="connsiteX6141" fmla="*/ 1042420 w 10243893"/>
              <a:gd name="connsiteY6141" fmla="*/ 1727249 h 6867747"/>
              <a:gd name="connsiteX6142" fmla="*/ 1187657 w 10243893"/>
              <a:gd name="connsiteY6142" fmla="*/ 1680086 h 6867747"/>
              <a:gd name="connsiteX6143" fmla="*/ 1187657 w 10243893"/>
              <a:gd name="connsiteY6143" fmla="*/ 1527472 h 6867747"/>
              <a:gd name="connsiteX6144" fmla="*/ 2657808 w 10243893"/>
              <a:gd name="connsiteY6144" fmla="*/ 1327453 h 6867747"/>
              <a:gd name="connsiteX6145" fmla="*/ 2512571 w 10243893"/>
              <a:gd name="connsiteY6145" fmla="*/ 1527230 h 6867747"/>
              <a:gd name="connsiteX6146" fmla="*/ 2512571 w 10243893"/>
              <a:gd name="connsiteY6146" fmla="*/ 1679844 h 6867747"/>
              <a:gd name="connsiteX6147" fmla="*/ 2657808 w 10243893"/>
              <a:gd name="connsiteY6147" fmla="*/ 1727007 h 6867747"/>
              <a:gd name="connsiteX6148" fmla="*/ 2803046 w 10243893"/>
              <a:gd name="connsiteY6148" fmla="*/ 1679844 h 6867747"/>
              <a:gd name="connsiteX6149" fmla="*/ 2803046 w 10243893"/>
              <a:gd name="connsiteY6149" fmla="*/ 1527230 h 6867747"/>
              <a:gd name="connsiteX6150" fmla="*/ 8472746 w 10243893"/>
              <a:gd name="connsiteY6150" fmla="*/ 1290327 h 6867747"/>
              <a:gd name="connsiteX6151" fmla="*/ 8472746 w 10243893"/>
              <a:gd name="connsiteY6151" fmla="*/ 1431211 h 6867747"/>
              <a:gd name="connsiteX6152" fmla="*/ 8338634 w 10243893"/>
              <a:gd name="connsiteY6152" fmla="*/ 1474746 h 6867747"/>
              <a:gd name="connsiteX6153" fmla="*/ 8472746 w 10243893"/>
              <a:gd name="connsiteY6153" fmla="*/ 1518281 h 6867747"/>
              <a:gd name="connsiteX6154" fmla="*/ 8472746 w 10243893"/>
              <a:gd name="connsiteY6154" fmla="*/ 1659286 h 6867747"/>
              <a:gd name="connsiteX6155" fmla="*/ 8555583 w 10243893"/>
              <a:gd name="connsiteY6155" fmla="*/ 1545249 h 6867747"/>
              <a:gd name="connsiteX6156" fmla="*/ 8689695 w 10243893"/>
              <a:gd name="connsiteY6156" fmla="*/ 1588784 h 6867747"/>
              <a:gd name="connsiteX6157" fmla="*/ 8606857 w 10243893"/>
              <a:gd name="connsiteY6157" fmla="*/ 1474746 h 6867747"/>
              <a:gd name="connsiteX6158" fmla="*/ 8689695 w 10243893"/>
              <a:gd name="connsiteY6158" fmla="*/ 1360709 h 6867747"/>
              <a:gd name="connsiteX6159" fmla="*/ 8555583 w 10243893"/>
              <a:gd name="connsiteY6159" fmla="*/ 1404244 h 6867747"/>
              <a:gd name="connsiteX6160" fmla="*/ 8555583 w 10243893"/>
              <a:gd name="connsiteY6160" fmla="*/ 1404365 h 6867747"/>
              <a:gd name="connsiteX6161" fmla="*/ 6857842 w 10243893"/>
              <a:gd name="connsiteY6161" fmla="*/ 1290327 h 6867747"/>
              <a:gd name="connsiteX6162" fmla="*/ 6857842 w 10243893"/>
              <a:gd name="connsiteY6162" fmla="*/ 1431211 h 6867747"/>
              <a:gd name="connsiteX6163" fmla="*/ 6723730 w 10243893"/>
              <a:gd name="connsiteY6163" fmla="*/ 1474746 h 6867747"/>
              <a:gd name="connsiteX6164" fmla="*/ 6857842 w 10243893"/>
              <a:gd name="connsiteY6164" fmla="*/ 1518281 h 6867747"/>
              <a:gd name="connsiteX6165" fmla="*/ 6857842 w 10243893"/>
              <a:gd name="connsiteY6165" fmla="*/ 1659286 h 6867747"/>
              <a:gd name="connsiteX6166" fmla="*/ 6940679 w 10243893"/>
              <a:gd name="connsiteY6166" fmla="*/ 1545249 h 6867747"/>
              <a:gd name="connsiteX6167" fmla="*/ 7074791 w 10243893"/>
              <a:gd name="connsiteY6167" fmla="*/ 1588784 h 6867747"/>
              <a:gd name="connsiteX6168" fmla="*/ 6991953 w 10243893"/>
              <a:gd name="connsiteY6168" fmla="*/ 1474746 h 6867747"/>
              <a:gd name="connsiteX6169" fmla="*/ 7074791 w 10243893"/>
              <a:gd name="connsiteY6169" fmla="*/ 1360709 h 6867747"/>
              <a:gd name="connsiteX6170" fmla="*/ 6940679 w 10243893"/>
              <a:gd name="connsiteY6170" fmla="*/ 1404244 h 6867747"/>
              <a:gd name="connsiteX6171" fmla="*/ 6940679 w 10243893"/>
              <a:gd name="connsiteY6171" fmla="*/ 1404365 h 6867747"/>
              <a:gd name="connsiteX6172" fmla="*/ 5242937 w 10243893"/>
              <a:gd name="connsiteY6172" fmla="*/ 1290327 h 6867747"/>
              <a:gd name="connsiteX6173" fmla="*/ 5242937 w 10243893"/>
              <a:gd name="connsiteY6173" fmla="*/ 1431211 h 6867747"/>
              <a:gd name="connsiteX6174" fmla="*/ 5108825 w 10243893"/>
              <a:gd name="connsiteY6174" fmla="*/ 1474746 h 6867747"/>
              <a:gd name="connsiteX6175" fmla="*/ 5242937 w 10243893"/>
              <a:gd name="connsiteY6175" fmla="*/ 1518281 h 6867747"/>
              <a:gd name="connsiteX6176" fmla="*/ 5242937 w 10243893"/>
              <a:gd name="connsiteY6176" fmla="*/ 1659286 h 6867747"/>
              <a:gd name="connsiteX6177" fmla="*/ 5325775 w 10243893"/>
              <a:gd name="connsiteY6177" fmla="*/ 1545249 h 6867747"/>
              <a:gd name="connsiteX6178" fmla="*/ 5459886 w 10243893"/>
              <a:gd name="connsiteY6178" fmla="*/ 1588784 h 6867747"/>
              <a:gd name="connsiteX6179" fmla="*/ 5377049 w 10243893"/>
              <a:gd name="connsiteY6179" fmla="*/ 1474746 h 6867747"/>
              <a:gd name="connsiteX6180" fmla="*/ 5459886 w 10243893"/>
              <a:gd name="connsiteY6180" fmla="*/ 1360709 h 6867747"/>
              <a:gd name="connsiteX6181" fmla="*/ 5325775 w 10243893"/>
              <a:gd name="connsiteY6181" fmla="*/ 1404244 h 6867747"/>
              <a:gd name="connsiteX6182" fmla="*/ 5325775 w 10243893"/>
              <a:gd name="connsiteY6182" fmla="*/ 1404365 h 6867747"/>
              <a:gd name="connsiteX6183" fmla="*/ 3628033 w 10243893"/>
              <a:gd name="connsiteY6183" fmla="*/ 1290327 h 6867747"/>
              <a:gd name="connsiteX6184" fmla="*/ 3628033 w 10243893"/>
              <a:gd name="connsiteY6184" fmla="*/ 1431211 h 6867747"/>
              <a:gd name="connsiteX6185" fmla="*/ 3493921 w 10243893"/>
              <a:gd name="connsiteY6185" fmla="*/ 1474746 h 6867747"/>
              <a:gd name="connsiteX6186" fmla="*/ 3628033 w 10243893"/>
              <a:gd name="connsiteY6186" fmla="*/ 1518281 h 6867747"/>
              <a:gd name="connsiteX6187" fmla="*/ 3628033 w 10243893"/>
              <a:gd name="connsiteY6187" fmla="*/ 1659286 h 6867747"/>
              <a:gd name="connsiteX6188" fmla="*/ 3710870 w 10243893"/>
              <a:gd name="connsiteY6188" fmla="*/ 1545249 h 6867747"/>
              <a:gd name="connsiteX6189" fmla="*/ 3844982 w 10243893"/>
              <a:gd name="connsiteY6189" fmla="*/ 1588784 h 6867747"/>
              <a:gd name="connsiteX6190" fmla="*/ 3762145 w 10243893"/>
              <a:gd name="connsiteY6190" fmla="*/ 1474746 h 6867747"/>
              <a:gd name="connsiteX6191" fmla="*/ 3844982 w 10243893"/>
              <a:gd name="connsiteY6191" fmla="*/ 1360709 h 6867747"/>
              <a:gd name="connsiteX6192" fmla="*/ 3710870 w 10243893"/>
              <a:gd name="connsiteY6192" fmla="*/ 1404244 h 6867747"/>
              <a:gd name="connsiteX6193" fmla="*/ 3710870 w 10243893"/>
              <a:gd name="connsiteY6193" fmla="*/ 1404365 h 6867747"/>
              <a:gd name="connsiteX6194" fmla="*/ 2013007 w 10243893"/>
              <a:gd name="connsiteY6194" fmla="*/ 1290327 h 6867747"/>
              <a:gd name="connsiteX6195" fmla="*/ 2013007 w 10243893"/>
              <a:gd name="connsiteY6195" fmla="*/ 1431211 h 6867747"/>
              <a:gd name="connsiteX6196" fmla="*/ 1878895 w 10243893"/>
              <a:gd name="connsiteY6196" fmla="*/ 1474746 h 6867747"/>
              <a:gd name="connsiteX6197" fmla="*/ 2013007 w 10243893"/>
              <a:gd name="connsiteY6197" fmla="*/ 1518281 h 6867747"/>
              <a:gd name="connsiteX6198" fmla="*/ 2013007 w 10243893"/>
              <a:gd name="connsiteY6198" fmla="*/ 1659286 h 6867747"/>
              <a:gd name="connsiteX6199" fmla="*/ 2095845 w 10243893"/>
              <a:gd name="connsiteY6199" fmla="*/ 1545249 h 6867747"/>
              <a:gd name="connsiteX6200" fmla="*/ 2229956 w 10243893"/>
              <a:gd name="connsiteY6200" fmla="*/ 1588784 h 6867747"/>
              <a:gd name="connsiteX6201" fmla="*/ 2147119 w 10243893"/>
              <a:gd name="connsiteY6201" fmla="*/ 1474746 h 6867747"/>
              <a:gd name="connsiteX6202" fmla="*/ 2229956 w 10243893"/>
              <a:gd name="connsiteY6202" fmla="*/ 1360709 h 6867747"/>
              <a:gd name="connsiteX6203" fmla="*/ 2095845 w 10243893"/>
              <a:gd name="connsiteY6203" fmla="*/ 1404244 h 6867747"/>
              <a:gd name="connsiteX6204" fmla="*/ 2095845 w 10243893"/>
              <a:gd name="connsiteY6204" fmla="*/ 1404365 h 6867747"/>
              <a:gd name="connsiteX6205" fmla="*/ 398103 w 10243893"/>
              <a:gd name="connsiteY6205" fmla="*/ 1290327 h 6867747"/>
              <a:gd name="connsiteX6206" fmla="*/ 398103 w 10243893"/>
              <a:gd name="connsiteY6206" fmla="*/ 1431211 h 6867747"/>
              <a:gd name="connsiteX6207" fmla="*/ 263991 w 10243893"/>
              <a:gd name="connsiteY6207" fmla="*/ 1474746 h 6867747"/>
              <a:gd name="connsiteX6208" fmla="*/ 398103 w 10243893"/>
              <a:gd name="connsiteY6208" fmla="*/ 1518281 h 6867747"/>
              <a:gd name="connsiteX6209" fmla="*/ 398103 w 10243893"/>
              <a:gd name="connsiteY6209" fmla="*/ 1659286 h 6867747"/>
              <a:gd name="connsiteX6210" fmla="*/ 480940 w 10243893"/>
              <a:gd name="connsiteY6210" fmla="*/ 1545249 h 6867747"/>
              <a:gd name="connsiteX6211" fmla="*/ 615052 w 10243893"/>
              <a:gd name="connsiteY6211" fmla="*/ 1588784 h 6867747"/>
              <a:gd name="connsiteX6212" fmla="*/ 532215 w 10243893"/>
              <a:gd name="connsiteY6212" fmla="*/ 1474746 h 6867747"/>
              <a:gd name="connsiteX6213" fmla="*/ 615052 w 10243893"/>
              <a:gd name="connsiteY6213" fmla="*/ 1360709 h 6867747"/>
              <a:gd name="connsiteX6214" fmla="*/ 480940 w 10243893"/>
              <a:gd name="connsiteY6214" fmla="*/ 1404244 h 6867747"/>
              <a:gd name="connsiteX6215" fmla="*/ 480940 w 10243893"/>
              <a:gd name="connsiteY6215" fmla="*/ 1404365 h 6867747"/>
              <a:gd name="connsiteX6216" fmla="*/ 3302004 w 10243893"/>
              <a:gd name="connsiteY6216" fmla="*/ 1290085 h 6867747"/>
              <a:gd name="connsiteX6217" fmla="*/ 3219167 w 10243893"/>
              <a:gd name="connsiteY6217" fmla="*/ 1404123 h 6867747"/>
              <a:gd name="connsiteX6218" fmla="*/ 3219167 w 10243893"/>
              <a:gd name="connsiteY6218" fmla="*/ 1404002 h 6867747"/>
              <a:gd name="connsiteX6219" fmla="*/ 3085176 w 10243893"/>
              <a:gd name="connsiteY6219" fmla="*/ 1360467 h 6867747"/>
              <a:gd name="connsiteX6220" fmla="*/ 3168014 w 10243893"/>
              <a:gd name="connsiteY6220" fmla="*/ 1474504 h 6867747"/>
              <a:gd name="connsiteX6221" fmla="*/ 3085176 w 10243893"/>
              <a:gd name="connsiteY6221" fmla="*/ 1588542 h 6867747"/>
              <a:gd name="connsiteX6222" fmla="*/ 3219167 w 10243893"/>
              <a:gd name="connsiteY6222" fmla="*/ 1545007 h 6867747"/>
              <a:gd name="connsiteX6223" fmla="*/ 3302004 w 10243893"/>
              <a:gd name="connsiteY6223" fmla="*/ 1659044 h 6867747"/>
              <a:gd name="connsiteX6224" fmla="*/ 3302004 w 10243893"/>
              <a:gd name="connsiteY6224" fmla="*/ 1518039 h 6867747"/>
              <a:gd name="connsiteX6225" fmla="*/ 3436116 w 10243893"/>
              <a:gd name="connsiteY6225" fmla="*/ 1474504 h 6867747"/>
              <a:gd name="connsiteX6226" fmla="*/ 3302004 w 10243893"/>
              <a:gd name="connsiteY6226" fmla="*/ 1430969 h 6867747"/>
              <a:gd name="connsiteX6227" fmla="*/ 1687100 w 10243893"/>
              <a:gd name="connsiteY6227" fmla="*/ 1290085 h 6867747"/>
              <a:gd name="connsiteX6228" fmla="*/ 1604357 w 10243893"/>
              <a:gd name="connsiteY6228" fmla="*/ 1403993 h 6867747"/>
              <a:gd name="connsiteX6229" fmla="*/ 1470272 w 10243893"/>
              <a:gd name="connsiteY6229" fmla="*/ 1360467 h 6867747"/>
              <a:gd name="connsiteX6230" fmla="*/ 1553109 w 10243893"/>
              <a:gd name="connsiteY6230" fmla="*/ 1474504 h 6867747"/>
              <a:gd name="connsiteX6231" fmla="*/ 1470272 w 10243893"/>
              <a:gd name="connsiteY6231" fmla="*/ 1588542 h 6867747"/>
              <a:gd name="connsiteX6232" fmla="*/ 1604263 w 10243893"/>
              <a:gd name="connsiteY6232" fmla="*/ 1545007 h 6867747"/>
              <a:gd name="connsiteX6233" fmla="*/ 1687100 w 10243893"/>
              <a:gd name="connsiteY6233" fmla="*/ 1659044 h 6867747"/>
              <a:gd name="connsiteX6234" fmla="*/ 1687100 w 10243893"/>
              <a:gd name="connsiteY6234" fmla="*/ 1518039 h 6867747"/>
              <a:gd name="connsiteX6235" fmla="*/ 1821212 w 10243893"/>
              <a:gd name="connsiteY6235" fmla="*/ 1474504 h 6867747"/>
              <a:gd name="connsiteX6236" fmla="*/ 1687100 w 10243893"/>
              <a:gd name="connsiteY6236" fmla="*/ 1430969 h 6867747"/>
              <a:gd name="connsiteX6237" fmla="*/ 9762348 w 10243893"/>
              <a:gd name="connsiteY6237" fmla="*/ 1289965 h 6867747"/>
              <a:gd name="connsiteX6238" fmla="*/ 9679604 w 10243893"/>
              <a:gd name="connsiteY6238" fmla="*/ 1403872 h 6867747"/>
              <a:gd name="connsiteX6239" fmla="*/ 9545520 w 10243893"/>
              <a:gd name="connsiteY6239" fmla="*/ 1360346 h 6867747"/>
              <a:gd name="connsiteX6240" fmla="*/ 9628357 w 10243893"/>
              <a:gd name="connsiteY6240" fmla="*/ 1474383 h 6867747"/>
              <a:gd name="connsiteX6241" fmla="*/ 9545520 w 10243893"/>
              <a:gd name="connsiteY6241" fmla="*/ 1588421 h 6867747"/>
              <a:gd name="connsiteX6242" fmla="*/ 9679510 w 10243893"/>
              <a:gd name="connsiteY6242" fmla="*/ 1544886 h 6867747"/>
              <a:gd name="connsiteX6243" fmla="*/ 9762348 w 10243893"/>
              <a:gd name="connsiteY6243" fmla="*/ 1658923 h 6867747"/>
              <a:gd name="connsiteX6244" fmla="*/ 9762348 w 10243893"/>
              <a:gd name="connsiteY6244" fmla="*/ 1517918 h 6867747"/>
              <a:gd name="connsiteX6245" fmla="*/ 9896459 w 10243893"/>
              <a:gd name="connsiteY6245" fmla="*/ 1474383 h 6867747"/>
              <a:gd name="connsiteX6246" fmla="*/ 9762348 w 10243893"/>
              <a:gd name="connsiteY6246" fmla="*/ 1430848 h 6867747"/>
              <a:gd name="connsiteX6247" fmla="*/ 8147443 w 10243893"/>
              <a:gd name="connsiteY6247" fmla="*/ 1289965 h 6867747"/>
              <a:gd name="connsiteX6248" fmla="*/ 8064606 w 10243893"/>
              <a:gd name="connsiteY6248" fmla="*/ 1404002 h 6867747"/>
              <a:gd name="connsiteX6249" fmla="*/ 8064606 w 10243893"/>
              <a:gd name="connsiteY6249" fmla="*/ 1403881 h 6867747"/>
              <a:gd name="connsiteX6250" fmla="*/ 7930615 w 10243893"/>
              <a:gd name="connsiteY6250" fmla="*/ 1360346 h 6867747"/>
              <a:gd name="connsiteX6251" fmla="*/ 8013453 w 10243893"/>
              <a:gd name="connsiteY6251" fmla="*/ 1474383 h 6867747"/>
              <a:gd name="connsiteX6252" fmla="*/ 7930615 w 10243893"/>
              <a:gd name="connsiteY6252" fmla="*/ 1588421 h 6867747"/>
              <a:gd name="connsiteX6253" fmla="*/ 8064606 w 10243893"/>
              <a:gd name="connsiteY6253" fmla="*/ 1544886 h 6867747"/>
              <a:gd name="connsiteX6254" fmla="*/ 8147443 w 10243893"/>
              <a:gd name="connsiteY6254" fmla="*/ 1658923 h 6867747"/>
              <a:gd name="connsiteX6255" fmla="*/ 8147443 w 10243893"/>
              <a:gd name="connsiteY6255" fmla="*/ 1517918 h 6867747"/>
              <a:gd name="connsiteX6256" fmla="*/ 8281555 w 10243893"/>
              <a:gd name="connsiteY6256" fmla="*/ 1474383 h 6867747"/>
              <a:gd name="connsiteX6257" fmla="*/ 8147443 w 10243893"/>
              <a:gd name="connsiteY6257" fmla="*/ 1430848 h 6867747"/>
              <a:gd name="connsiteX6258" fmla="*/ 6532781 w 10243893"/>
              <a:gd name="connsiteY6258" fmla="*/ 1289965 h 6867747"/>
              <a:gd name="connsiteX6259" fmla="*/ 6450038 w 10243893"/>
              <a:gd name="connsiteY6259" fmla="*/ 1403872 h 6867747"/>
              <a:gd name="connsiteX6260" fmla="*/ 6315953 w 10243893"/>
              <a:gd name="connsiteY6260" fmla="*/ 1360346 h 6867747"/>
              <a:gd name="connsiteX6261" fmla="*/ 6398790 w 10243893"/>
              <a:gd name="connsiteY6261" fmla="*/ 1474383 h 6867747"/>
              <a:gd name="connsiteX6262" fmla="*/ 6315953 w 10243893"/>
              <a:gd name="connsiteY6262" fmla="*/ 1588421 h 6867747"/>
              <a:gd name="connsiteX6263" fmla="*/ 6449943 w 10243893"/>
              <a:gd name="connsiteY6263" fmla="*/ 1544886 h 6867747"/>
              <a:gd name="connsiteX6264" fmla="*/ 6532781 w 10243893"/>
              <a:gd name="connsiteY6264" fmla="*/ 1658923 h 6867747"/>
              <a:gd name="connsiteX6265" fmla="*/ 6532781 w 10243893"/>
              <a:gd name="connsiteY6265" fmla="*/ 1517918 h 6867747"/>
              <a:gd name="connsiteX6266" fmla="*/ 6666892 w 10243893"/>
              <a:gd name="connsiteY6266" fmla="*/ 1474383 h 6867747"/>
              <a:gd name="connsiteX6267" fmla="*/ 6532781 w 10243893"/>
              <a:gd name="connsiteY6267" fmla="*/ 1430848 h 6867747"/>
              <a:gd name="connsiteX6268" fmla="*/ 4917634 w 10243893"/>
              <a:gd name="connsiteY6268" fmla="*/ 1289965 h 6867747"/>
              <a:gd name="connsiteX6269" fmla="*/ 4834892 w 10243893"/>
              <a:gd name="connsiteY6269" fmla="*/ 1403872 h 6867747"/>
              <a:gd name="connsiteX6270" fmla="*/ 4700806 w 10243893"/>
              <a:gd name="connsiteY6270" fmla="*/ 1360346 h 6867747"/>
              <a:gd name="connsiteX6271" fmla="*/ 4783644 w 10243893"/>
              <a:gd name="connsiteY6271" fmla="*/ 1474383 h 6867747"/>
              <a:gd name="connsiteX6272" fmla="*/ 4700806 w 10243893"/>
              <a:gd name="connsiteY6272" fmla="*/ 1588421 h 6867747"/>
              <a:gd name="connsiteX6273" fmla="*/ 4834797 w 10243893"/>
              <a:gd name="connsiteY6273" fmla="*/ 1544886 h 6867747"/>
              <a:gd name="connsiteX6274" fmla="*/ 4917634 w 10243893"/>
              <a:gd name="connsiteY6274" fmla="*/ 1658923 h 6867747"/>
              <a:gd name="connsiteX6275" fmla="*/ 4917634 w 10243893"/>
              <a:gd name="connsiteY6275" fmla="*/ 1517918 h 6867747"/>
              <a:gd name="connsiteX6276" fmla="*/ 5051746 w 10243893"/>
              <a:gd name="connsiteY6276" fmla="*/ 1474383 h 6867747"/>
              <a:gd name="connsiteX6277" fmla="*/ 4917634 w 10243893"/>
              <a:gd name="connsiteY6277" fmla="*/ 1430848 h 6867747"/>
              <a:gd name="connsiteX6278" fmla="*/ 8953928 w 10243893"/>
              <a:gd name="connsiteY6278" fmla="*/ 1274848 h 6867747"/>
              <a:gd name="connsiteX6279" fmla="*/ 8719081 w 10243893"/>
              <a:gd name="connsiteY6279" fmla="*/ 1351155 h 6867747"/>
              <a:gd name="connsiteX6280" fmla="*/ 8719081 w 10243893"/>
              <a:gd name="connsiteY6280" fmla="*/ 1351276 h 6867747"/>
              <a:gd name="connsiteX6281" fmla="*/ 8629351 w 10243893"/>
              <a:gd name="connsiteY6281" fmla="*/ 1474746 h 6867747"/>
              <a:gd name="connsiteX6282" fmla="*/ 8719081 w 10243893"/>
              <a:gd name="connsiteY6282" fmla="*/ 1598216 h 6867747"/>
              <a:gd name="connsiteX6283" fmla="*/ 8864198 w 10243893"/>
              <a:gd name="connsiteY6283" fmla="*/ 1645379 h 6867747"/>
              <a:gd name="connsiteX6284" fmla="*/ 8953928 w 10243893"/>
              <a:gd name="connsiteY6284" fmla="*/ 1521909 h 6867747"/>
              <a:gd name="connsiteX6285" fmla="*/ 7339024 w 10243893"/>
              <a:gd name="connsiteY6285" fmla="*/ 1274848 h 6867747"/>
              <a:gd name="connsiteX6286" fmla="*/ 7104177 w 10243893"/>
              <a:gd name="connsiteY6286" fmla="*/ 1351155 h 6867747"/>
              <a:gd name="connsiteX6287" fmla="*/ 7104297 w 10243893"/>
              <a:gd name="connsiteY6287" fmla="*/ 1351276 h 6867747"/>
              <a:gd name="connsiteX6288" fmla="*/ 7014567 w 10243893"/>
              <a:gd name="connsiteY6288" fmla="*/ 1474746 h 6867747"/>
              <a:gd name="connsiteX6289" fmla="*/ 7104177 w 10243893"/>
              <a:gd name="connsiteY6289" fmla="*/ 1598216 h 6867747"/>
              <a:gd name="connsiteX6290" fmla="*/ 7249294 w 10243893"/>
              <a:gd name="connsiteY6290" fmla="*/ 1645379 h 6867747"/>
              <a:gd name="connsiteX6291" fmla="*/ 7339024 w 10243893"/>
              <a:gd name="connsiteY6291" fmla="*/ 1521909 h 6867747"/>
              <a:gd name="connsiteX6292" fmla="*/ 5724119 w 10243893"/>
              <a:gd name="connsiteY6292" fmla="*/ 1274848 h 6867747"/>
              <a:gd name="connsiteX6293" fmla="*/ 5489273 w 10243893"/>
              <a:gd name="connsiteY6293" fmla="*/ 1351155 h 6867747"/>
              <a:gd name="connsiteX6294" fmla="*/ 5489273 w 10243893"/>
              <a:gd name="connsiteY6294" fmla="*/ 1351276 h 6867747"/>
              <a:gd name="connsiteX6295" fmla="*/ 5399542 w 10243893"/>
              <a:gd name="connsiteY6295" fmla="*/ 1474746 h 6867747"/>
              <a:gd name="connsiteX6296" fmla="*/ 5489273 w 10243893"/>
              <a:gd name="connsiteY6296" fmla="*/ 1598216 h 6867747"/>
              <a:gd name="connsiteX6297" fmla="*/ 5634389 w 10243893"/>
              <a:gd name="connsiteY6297" fmla="*/ 1645379 h 6867747"/>
              <a:gd name="connsiteX6298" fmla="*/ 5724119 w 10243893"/>
              <a:gd name="connsiteY6298" fmla="*/ 1521909 h 6867747"/>
              <a:gd name="connsiteX6299" fmla="*/ 4109215 w 10243893"/>
              <a:gd name="connsiteY6299" fmla="*/ 1274848 h 6867747"/>
              <a:gd name="connsiteX6300" fmla="*/ 3874368 w 10243893"/>
              <a:gd name="connsiteY6300" fmla="*/ 1351155 h 6867747"/>
              <a:gd name="connsiteX6301" fmla="*/ 3874368 w 10243893"/>
              <a:gd name="connsiteY6301" fmla="*/ 1351276 h 6867747"/>
              <a:gd name="connsiteX6302" fmla="*/ 3784637 w 10243893"/>
              <a:gd name="connsiteY6302" fmla="*/ 1474746 h 6867747"/>
              <a:gd name="connsiteX6303" fmla="*/ 3874368 w 10243893"/>
              <a:gd name="connsiteY6303" fmla="*/ 1598216 h 6867747"/>
              <a:gd name="connsiteX6304" fmla="*/ 4019484 w 10243893"/>
              <a:gd name="connsiteY6304" fmla="*/ 1645379 h 6867747"/>
              <a:gd name="connsiteX6305" fmla="*/ 4109215 w 10243893"/>
              <a:gd name="connsiteY6305" fmla="*/ 1521909 h 6867747"/>
              <a:gd name="connsiteX6306" fmla="*/ 2820701 w 10243893"/>
              <a:gd name="connsiteY6306" fmla="*/ 1274727 h 6867747"/>
              <a:gd name="connsiteX6307" fmla="*/ 2820701 w 10243893"/>
              <a:gd name="connsiteY6307" fmla="*/ 1521788 h 6867747"/>
              <a:gd name="connsiteX6308" fmla="*/ 2910432 w 10243893"/>
              <a:gd name="connsiteY6308" fmla="*/ 1645258 h 6867747"/>
              <a:gd name="connsiteX6309" fmla="*/ 3055548 w 10243893"/>
              <a:gd name="connsiteY6309" fmla="*/ 1598095 h 6867747"/>
              <a:gd name="connsiteX6310" fmla="*/ 3145279 w 10243893"/>
              <a:gd name="connsiteY6310" fmla="*/ 1474625 h 6867747"/>
              <a:gd name="connsiteX6311" fmla="*/ 3055548 w 10243893"/>
              <a:gd name="connsiteY6311" fmla="*/ 1351155 h 6867747"/>
              <a:gd name="connsiteX6312" fmla="*/ 3055548 w 10243893"/>
              <a:gd name="connsiteY6312" fmla="*/ 1351034 h 6867747"/>
              <a:gd name="connsiteX6313" fmla="*/ 1205797 w 10243893"/>
              <a:gd name="connsiteY6313" fmla="*/ 1274727 h 6867747"/>
              <a:gd name="connsiteX6314" fmla="*/ 1205797 w 10243893"/>
              <a:gd name="connsiteY6314" fmla="*/ 1521788 h 6867747"/>
              <a:gd name="connsiteX6315" fmla="*/ 1295527 w 10243893"/>
              <a:gd name="connsiteY6315" fmla="*/ 1645258 h 6867747"/>
              <a:gd name="connsiteX6316" fmla="*/ 1440644 w 10243893"/>
              <a:gd name="connsiteY6316" fmla="*/ 1598095 h 6867747"/>
              <a:gd name="connsiteX6317" fmla="*/ 1530374 w 10243893"/>
              <a:gd name="connsiteY6317" fmla="*/ 1474625 h 6867747"/>
              <a:gd name="connsiteX6318" fmla="*/ 1440644 w 10243893"/>
              <a:gd name="connsiteY6318" fmla="*/ 1351155 h 6867747"/>
              <a:gd name="connsiteX6319" fmla="*/ 1440765 w 10243893"/>
              <a:gd name="connsiteY6319" fmla="*/ 1351034 h 6867747"/>
              <a:gd name="connsiteX6320" fmla="*/ 9281044 w 10243893"/>
              <a:gd name="connsiteY6320" fmla="*/ 1274606 h 6867747"/>
              <a:gd name="connsiteX6321" fmla="*/ 9281044 w 10243893"/>
              <a:gd name="connsiteY6321" fmla="*/ 1521667 h 6867747"/>
              <a:gd name="connsiteX6322" fmla="*/ 9370775 w 10243893"/>
              <a:gd name="connsiteY6322" fmla="*/ 1645137 h 6867747"/>
              <a:gd name="connsiteX6323" fmla="*/ 9515892 w 10243893"/>
              <a:gd name="connsiteY6323" fmla="*/ 1597974 h 6867747"/>
              <a:gd name="connsiteX6324" fmla="*/ 9605622 w 10243893"/>
              <a:gd name="connsiteY6324" fmla="*/ 1474504 h 6867747"/>
              <a:gd name="connsiteX6325" fmla="*/ 9515892 w 10243893"/>
              <a:gd name="connsiteY6325" fmla="*/ 1351034 h 6867747"/>
              <a:gd name="connsiteX6326" fmla="*/ 9515892 w 10243893"/>
              <a:gd name="connsiteY6326" fmla="*/ 1350913 h 6867747"/>
              <a:gd name="connsiteX6327" fmla="*/ 7666140 w 10243893"/>
              <a:gd name="connsiteY6327" fmla="*/ 1274606 h 6867747"/>
              <a:gd name="connsiteX6328" fmla="*/ 7666140 w 10243893"/>
              <a:gd name="connsiteY6328" fmla="*/ 1521667 h 6867747"/>
              <a:gd name="connsiteX6329" fmla="*/ 7755870 w 10243893"/>
              <a:gd name="connsiteY6329" fmla="*/ 1645137 h 6867747"/>
              <a:gd name="connsiteX6330" fmla="*/ 7900987 w 10243893"/>
              <a:gd name="connsiteY6330" fmla="*/ 1597974 h 6867747"/>
              <a:gd name="connsiteX6331" fmla="*/ 7990718 w 10243893"/>
              <a:gd name="connsiteY6331" fmla="*/ 1474504 h 6867747"/>
              <a:gd name="connsiteX6332" fmla="*/ 7900987 w 10243893"/>
              <a:gd name="connsiteY6332" fmla="*/ 1351034 h 6867747"/>
              <a:gd name="connsiteX6333" fmla="*/ 7900987 w 10243893"/>
              <a:gd name="connsiteY6333" fmla="*/ 1350913 h 6867747"/>
              <a:gd name="connsiteX6334" fmla="*/ 6051478 w 10243893"/>
              <a:gd name="connsiteY6334" fmla="*/ 1274606 h 6867747"/>
              <a:gd name="connsiteX6335" fmla="*/ 6051478 w 10243893"/>
              <a:gd name="connsiteY6335" fmla="*/ 1521667 h 6867747"/>
              <a:gd name="connsiteX6336" fmla="*/ 6141208 w 10243893"/>
              <a:gd name="connsiteY6336" fmla="*/ 1645137 h 6867747"/>
              <a:gd name="connsiteX6337" fmla="*/ 6286325 w 10243893"/>
              <a:gd name="connsiteY6337" fmla="*/ 1597974 h 6867747"/>
              <a:gd name="connsiteX6338" fmla="*/ 6376055 w 10243893"/>
              <a:gd name="connsiteY6338" fmla="*/ 1474504 h 6867747"/>
              <a:gd name="connsiteX6339" fmla="*/ 6286325 w 10243893"/>
              <a:gd name="connsiteY6339" fmla="*/ 1351034 h 6867747"/>
              <a:gd name="connsiteX6340" fmla="*/ 6286446 w 10243893"/>
              <a:gd name="connsiteY6340" fmla="*/ 1350913 h 6867747"/>
              <a:gd name="connsiteX6341" fmla="*/ 4436332 w 10243893"/>
              <a:gd name="connsiteY6341" fmla="*/ 1274606 h 6867747"/>
              <a:gd name="connsiteX6342" fmla="*/ 4436332 w 10243893"/>
              <a:gd name="connsiteY6342" fmla="*/ 1521667 h 6867747"/>
              <a:gd name="connsiteX6343" fmla="*/ 4526062 w 10243893"/>
              <a:gd name="connsiteY6343" fmla="*/ 1645137 h 6867747"/>
              <a:gd name="connsiteX6344" fmla="*/ 4671178 w 10243893"/>
              <a:gd name="connsiteY6344" fmla="*/ 1597974 h 6867747"/>
              <a:gd name="connsiteX6345" fmla="*/ 4760909 w 10243893"/>
              <a:gd name="connsiteY6345" fmla="*/ 1474504 h 6867747"/>
              <a:gd name="connsiteX6346" fmla="*/ 4671178 w 10243893"/>
              <a:gd name="connsiteY6346" fmla="*/ 1351034 h 6867747"/>
              <a:gd name="connsiteX6347" fmla="*/ 4671299 w 10243893"/>
              <a:gd name="connsiteY6347" fmla="*/ 1350913 h 6867747"/>
              <a:gd name="connsiteX6348" fmla="*/ 2494310 w 10243893"/>
              <a:gd name="connsiteY6348" fmla="*/ 1274606 h 6867747"/>
              <a:gd name="connsiteX6349" fmla="*/ 2259343 w 10243893"/>
              <a:gd name="connsiteY6349" fmla="*/ 1350913 h 6867747"/>
              <a:gd name="connsiteX6350" fmla="*/ 2259463 w 10243893"/>
              <a:gd name="connsiteY6350" fmla="*/ 1351034 h 6867747"/>
              <a:gd name="connsiteX6351" fmla="*/ 2169733 w 10243893"/>
              <a:gd name="connsiteY6351" fmla="*/ 1474504 h 6867747"/>
              <a:gd name="connsiteX6352" fmla="*/ 2259463 w 10243893"/>
              <a:gd name="connsiteY6352" fmla="*/ 1597974 h 6867747"/>
              <a:gd name="connsiteX6353" fmla="*/ 2404580 w 10243893"/>
              <a:gd name="connsiteY6353" fmla="*/ 1645137 h 6867747"/>
              <a:gd name="connsiteX6354" fmla="*/ 2494310 w 10243893"/>
              <a:gd name="connsiteY6354" fmla="*/ 1521667 h 6867747"/>
              <a:gd name="connsiteX6355" fmla="*/ 879406 w 10243893"/>
              <a:gd name="connsiteY6355" fmla="*/ 1274606 h 6867747"/>
              <a:gd name="connsiteX6356" fmla="*/ 644438 w 10243893"/>
              <a:gd name="connsiteY6356" fmla="*/ 1350913 h 6867747"/>
              <a:gd name="connsiteX6357" fmla="*/ 644559 w 10243893"/>
              <a:gd name="connsiteY6357" fmla="*/ 1351034 h 6867747"/>
              <a:gd name="connsiteX6358" fmla="*/ 554829 w 10243893"/>
              <a:gd name="connsiteY6358" fmla="*/ 1474504 h 6867747"/>
              <a:gd name="connsiteX6359" fmla="*/ 644559 w 10243893"/>
              <a:gd name="connsiteY6359" fmla="*/ 1597974 h 6867747"/>
              <a:gd name="connsiteX6360" fmla="*/ 789676 w 10243893"/>
              <a:gd name="connsiteY6360" fmla="*/ 1645137 h 6867747"/>
              <a:gd name="connsiteX6361" fmla="*/ 879406 w 10243893"/>
              <a:gd name="connsiteY6361" fmla="*/ 1521667 h 6867747"/>
              <a:gd name="connsiteX6362" fmla="*/ 9179826 w 10243893"/>
              <a:gd name="connsiteY6362" fmla="*/ 1241834 h 6867747"/>
              <a:gd name="connsiteX6363" fmla="*/ 9128672 w 10243893"/>
              <a:gd name="connsiteY6363" fmla="*/ 1312337 h 6867747"/>
              <a:gd name="connsiteX6364" fmla="*/ 9262784 w 10243893"/>
              <a:gd name="connsiteY6364" fmla="*/ 1496876 h 6867747"/>
              <a:gd name="connsiteX6365" fmla="*/ 9262784 w 10243893"/>
              <a:gd name="connsiteY6365" fmla="*/ 1268802 h 6867747"/>
              <a:gd name="connsiteX6366" fmla="*/ 9179947 w 10243893"/>
              <a:gd name="connsiteY6366" fmla="*/ 1241834 h 6867747"/>
              <a:gd name="connsiteX6367" fmla="*/ 9055146 w 10243893"/>
              <a:gd name="connsiteY6367" fmla="*/ 1241834 h 6867747"/>
              <a:gd name="connsiteX6368" fmla="*/ 8972309 w 10243893"/>
              <a:gd name="connsiteY6368" fmla="*/ 1268802 h 6867747"/>
              <a:gd name="connsiteX6369" fmla="*/ 8972309 w 10243893"/>
              <a:gd name="connsiteY6369" fmla="*/ 1496876 h 6867747"/>
              <a:gd name="connsiteX6370" fmla="*/ 9106421 w 10243893"/>
              <a:gd name="connsiteY6370" fmla="*/ 1312337 h 6867747"/>
              <a:gd name="connsiteX6371" fmla="*/ 9055267 w 10243893"/>
              <a:gd name="connsiteY6371" fmla="*/ 1241834 h 6867747"/>
              <a:gd name="connsiteX6372" fmla="*/ 7564922 w 10243893"/>
              <a:gd name="connsiteY6372" fmla="*/ 1241834 h 6867747"/>
              <a:gd name="connsiteX6373" fmla="*/ 7513768 w 10243893"/>
              <a:gd name="connsiteY6373" fmla="*/ 1312337 h 6867747"/>
              <a:gd name="connsiteX6374" fmla="*/ 7647880 w 10243893"/>
              <a:gd name="connsiteY6374" fmla="*/ 1496876 h 6867747"/>
              <a:gd name="connsiteX6375" fmla="*/ 7647880 w 10243893"/>
              <a:gd name="connsiteY6375" fmla="*/ 1268802 h 6867747"/>
              <a:gd name="connsiteX6376" fmla="*/ 7565043 w 10243893"/>
              <a:gd name="connsiteY6376" fmla="*/ 1241834 h 6867747"/>
              <a:gd name="connsiteX6377" fmla="*/ 7440242 w 10243893"/>
              <a:gd name="connsiteY6377" fmla="*/ 1241834 h 6867747"/>
              <a:gd name="connsiteX6378" fmla="*/ 7357405 w 10243893"/>
              <a:gd name="connsiteY6378" fmla="*/ 1268802 h 6867747"/>
              <a:gd name="connsiteX6379" fmla="*/ 7357405 w 10243893"/>
              <a:gd name="connsiteY6379" fmla="*/ 1496876 h 6867747"/>
              <a:gd name="connsiteX6380" fmla="*/ 7491517 w 10243893"/>
              <a:gd name="connsiteY6380" fmla="*/ 1312337 h 6867747"/>
              <a:gd name="connsiteX6381" fmla="*/ 7440364 w 10243893"/>
              <a:gd name="connsiteY6381" fmla="*/ 1241834 h 6867747"/>
              <a:gd name="connsiteX6382" fmla="*/ 5950017 w 10243893"/>
              <a:gd name="connsiteY6382" fmla="*/ 1241834 h 6867747"/>
              <a:gd name="connsiteX6383" fmla="*/ 5898864 w 10243893"/>
              <a:gd name="connsiteY6383" fmla="*/ 1312337 h 6867747"/>
              <a:gd name="connsiteX6384" fmla="*/ 6032976 w 10243893"/>
              <a:gd name="connsiteY6384" fmla="*/ 1496876 h 6867747"/>
              <a:gd name="connsiteX6385" fmla="*/ 6032976 w 10243893"/>
              <a:gd name="connsiteY6385" fmla="*/ 1268802 h 6867747"/>
              <a:gd name="connsiteX6386" fmla="*/ 5950138 w 10243893"/>
              <a:gd name="connsiteY6386" fmla="*/ 1241834 h 6867747"/>
              <a:gd name="connsiteX6387" fmla="*/ 5825338 w 10243893"/>
              <a:gd name="connsiteY6387" fmla="*/ 1241834 h 6867747"/>
              <a:gd name="connsiteX6388" fmla="*/ 5742501 w 10243893"/>
              <a:gd name="connsiteY6388" fmla="*/ 1268802 h 6867747"/>
              <a:gd name="connsiteX6389" fmla="*/ 5742501 w 10243893"/>
              <a:gd name="connsiteY6389" fmla="*/ 1496876 h 6867747"/>
              <a:gd name="connsiteX6390" fmla="*/ 5876613 w 10243893"/>
              <a:gd name="connsiteY6390" fmla="*/ 1312337 h 6867747"/>
              <a:gd name="connsiteX6391" fmla="*/ 5825459 w 10243893"/>
              <a:gd name="connsiteY6391" fmla="*/ 1241834 h 6867747"/>
              <a:gd name="connsiteX6392" fmla="*/ 4335113 w 10243893"/>
              <a:gd name="connsiteY6392" fmla="*/ 1241834 h 6867747"/>
              <a:gd name="connsiteX6393" fmla="*/ 4283959 w 10243893"/>
              <a:gd name="connsiteY6393" fmla="*/ 1312337 h 6867747"/>
              <a:gd name="connsiteX6394" fmla="*/ 4418071 w 10243893"/>
              <a:gd name="connsiteY6394" fmla="*/ 1496876 h 6867747"/>
              <a:gd name="connsiteX6395" fmla="*/ 4418071 w 10243893"/>
              <a:gd name="connsiteY6395" fmla="*/ 1268802 h 6867747"/>
              <a:gd name="connsiteX6396" fmla="*/ 4335234 w 10243893"/>
              <a:gd name="connsiteY6396" fmla="*/ 1241834 h 6867747"/>
              <a:gd name="connsiteX6397" fmla="*/ 4210434 w 10243893"/>
              <a:gd name="connsiteY6397" fmla="*/ 1241834 h 6867747"/>
              <a:gd name="connsiteX6398" fmla="*/ 4127596 w 10243893"/>
              <a:gd name="connsiteY6398" fmla="*/ 1268802 h 6867747"/>
              <a:gd name="connsiteX6399" fmla="*/ 4127596 w 10243893"/>
              <a:gd name="connsiteY6399" fmla="*/ 1496876 h 6867747"/>
              <a:gd name="connsiteX6400" fmla="*/ 4261708 w 10243893"/>
              <a:gd name="connsiteY6400" fmla="*/ 1312337 h 6867747"/>
              <a:gd name="connsiteX6401" fmla="*/ 4210554 w 10243893"/>
              <a:gd name="connsiteY6401" fmla="*/ 1241834 h 6867747"/>
              <a:gd name="connsiteX6402" fmla="*/ 1104699 w 10243893"/>
              <a:gd name="connsiteY6402" fmla="*/ 1241834 h 6867747"/>
              <a:gd name="connsiteX6403" fmla="*/ 1053546 w 10243893"/>
              <a:gd name="connsiteY6403" fmla="*/ 1312337 h 6867747"/>
              <a:gd name="connsiteX6404" fmla="*/ 1187657 w 10243893"/>
              <a:gd name="connsiteY6404" fmla="*/ 1496876 h 6867747"/>
              <a:gd name="connsiteX6405" fmla="*/ 1187657 w 10243893"/>
              <a:gd name="connsiteY6405" fmla="*/ 1268802 h 6867747"/>
              <a:gd name="connsiteX6406" fmla="*/ 1104820 w 10243893"/>
              <a:gd name="connsiteY6406" fmla="*/ 1241834 h 6867747"/>
              <a:gd name="connsiteX6407" fmla="*/ 980020 w 10243893"/>
              <a:gd name="connsiteY6407" fmla="*/ 1241834 h 6867747"/>
              <a:gd name="connsiteX6408" fmla="*/ 897183 w 10243893"/>
              <a:gd name="connsiteY6408" fmla="*/ 1268802 h 6867747"/>
              <a:gd name="connsiteX6409" fmla="*/ 897183 w 10243893"/>
              <a:gd name="connsiteY6409" fmla="*/ 1496876 h 6867747"/>
              <a:gd name="connsiteX6410" fmla="*/ 1031294 w 10243893"/>
              <a:gd name="connsiteY6410" fmla="*/ 1312337 h 6867747"/>
              <a:gd name="connsiteX6411" fmla="*/ 980141 w 10243893"/>
              <a:gd name="connsiteY6411" fmla="*/ 1241834 h 6867747"/>
              <a:gd name="connsiteX6412" fmla="*/ 2720087 w 10243893"/>
              <a:gd name="connsiteY6412" fmla="*/ 1241592 h 6867747"/>
              <a:gd name="connsiteX6413" fmla="*/ 2668934 w 10243893"/>
              <a:gd name="connsiteY6413" fmla="*/ 1312095 h 6867747"/>
              <a:gd name="connsiteX6414" fmla="*/ 2803046 w 10243893"/>
              <a:gd name="connsiteY6414" fmla="*/ 1496635 h 6867747"/>
              <a:gd name="connsiteX6415" fmla="*/ 2803046 w 10243893"/>
              <a:gd name="connsiteY6415" fmla="*/ 1268560 h 6867747"/>
              <a:gd name="connsiteX6416" fmla="*/ 2720208 w 10243893"/>
              <a:gd name="connsiteY6416" fmla="*/ 1241592 h 6867747"/>
              <a:gd name="connsiteX6417" fmla="*/ 2595408 w 10243893"/>
              <a:gd name="connsiteY6417" fmla="*/ 1241592 h 6867747"/>
              <a:gd name="connsiteX6418" fmla="*/ 2512571 w 10243893"/>
              <a:gd name="connsiteY6418" fmla="*/ 1268560 h 6867747"/>
              <a:gd name="connsiteX6419" fmla="*/ 2512571 w 10243893"/>
              <a:gd name="connsiteY6419" fmla="*/ 1496635 h 6867747"/>
              <a:gd name="connsiteX6420" fmla="*/ 2646683 w 10243893"/>
              <a:gd name="connsiteY6420" fmla="*/ 1312095 h 6867747"/>
              <a:gd name="connsiteX6421" fmla="*/ 2595529 w 10243893"/>
              <a:gd name="connsiteY6421" fmla="*/ 1241592 h 6867747"/>
              <a:gd name="connsiteX6422" fmla="*/ 1288392 w 10243893"/>
              <a:gd name="connsiteY6422" fmla="*/ 1141825 h 6867747"/>
              <a:gd name="connsiteX6423" fmla="*/ 1288486 w 10243893"/>
              <a:gd name="connsiteY6423" fmla="*/ 1141955 h 6867747"/>
              <a:gd name="connsiteX6424" fmla="*/ 1205676 w 10243893"/>
              <a:gd name="connsiteY6424" fmla="*/ 1168792 h 6867747"/>
              <a:gd name="connsiteX6425" fmla="*/ 1205676 w 10243893"/>
              <a:gd name="connsiteY6425" fmla="*/ 1255862 h 6867747"/>
              <a:gd name="connsiteX6426" fmla="*/ 1422504 w 10243893"/>
              <a:gd name="connsiteY6426" fmla="*/ 1326365 h 6867747"/>
              <a:gd name="connsiteX6427" fmla="*/ 1288486 w 10243893"/>
              <a:gd name="connsiteY6427" fmla="*/ 1141955 h 6867747"/>
              <a:gd name="connsiteX6428" fmla="*/ 1288513 w 10243893"/>
              <a:gd name="connsiteY6428" fmla="*/ 1141946 h 6867747"/>
              <a:gd name="connsiteX6429" fmla="*/ 8871091 w 10243893"/>
              <a:gd name="connsiteY6429" fmla="*/ 1141704 h 6867747"/>
              <a:gd name="connsiteX6430" fmla="*/ 8736979 w 10243893"/>
              <a:gd name="connsiteY6430" fmla="*/ 1326244 h 6867747"/>
              <a:gd name="connsiteX6431" fmla="*/ 8953928 w 10243893"/>
              <a:gd name="connsiteY6431" fmla="*/ 1255741 h 6867747"/>
              <a:gd name="connsiteX6432" fmla="*/ 8953928 w 10243893"/>
              <a:gd name="connsiteY6432" fmla="*/ 1168671 h 6867747"/>
              <a:gd name="connsiteX6433" fmla="*/ 8871091 w 10243893"/>
              <a:gd name="connsiteY6433" fmla="*/ 1141825 h 6867747"/>
              <a:gd name="connsiteX6434" fmla="*/ 7256187 w 10243893"/>
              <a:gd name="connsiteY6434" fmla="*/ 1141704 h 6867747"/>
              <a:gd name="connsiteX6435" fmla="*/ 7122075 w 10243893"/>
              <a:gd name="connsiteY6435" fmla="*/ 1326244 h 6867747"/>
              <a:gd name="connsiteX6436" fmla="*/ 7339024 w 10243893"/>
              <a:gd name="connsiteY6436" fmla="*/ 1255741 h 6867747"/>
              <a:gd name="connsiteX6437" fmla="*/ 7339024 w 10243893"/>
              <a:gd name="connsiteY6437" fmla="*/ 1168671 h 6867747"/>
              <a:gd name="connsiteX6438" fmla="*/ 7256187 w 10243893"/>
              <a:gd name="connsiteY6438" fmla="*/ 1141825 h 6867747"/>
              <a:gd name="connsiteX6439" fmla="*/ 5641282 w 10243893"/>
              <a:gd name="connsiteY6439" fmla="*/ 1141704 h 6867747"/>
              <a:gd name="connsiteX6440" fmla="*/ 5507170 w 10243893"/>
              <a:gd name="connsiteY6440" fmla="*/ 1326244 h 6867747"/>
              <a:gd name="connsiteX6441" fmla="*/ 5724119 w 10243893"/>
              <a:gd name="connsiteY6441" fmla="*/ 1255741 h 6867747"/>
              <a:gd name="connsiteX6442" fmla="*/ 5724119 w 10243893"/>
              <a:gd name="connsiteY6442" fmla="*/ 1168671 h 6867747"/>
              <a:gd name="connsiteX6443" fmla="*/ 5641282 w 10243893"/>
              <a:gd name="connsiteY6443" fmla="*/ 1141825 h 6867747"/>
              <a:gd name="connsiteX6444" fmla="*/ 4026378 w 10243893"/>
              <a:gd name="connsiteY6444" fmla="*/ 1141704 h 6867747"/>
              <a:gd name="connsiteX6445" fmla="*/ 3892265 w 10243893"/>
              <a:gd name="connsiteY6445" fmla="*/ 1326244 h 6867747"/>
              <a:gd name="connsiteX6446" fmla="*/ 4109215 w 10243893"/>
              <a:gd name="connsiteY6446" fmla="*/ 1255741 h 6867747"/>
              <a:gd name="connsiteX6447" fmla="*/ 4109215 w 10243893"/>
              <a:gd name="connsiteY6447" fmla="*/ 1168671 h 6867747"/>
              <a:gd name="connsiteX6448" fmla="*/ 4026378 w 10243893"/>
              <a:gd name="connsiteY6448" fmla="*/ 1141825 h 6867747"/>
              <a:gd name="connsiteX6449" fmla="*/ 9363761 w 10243893"/>
              <a:gd name="connsiteY6449" fmla="*/ 1141462 h 6867747"/>
              <a:gd name="connsiteX6450" fmla="*/ 9363855 w 10243893"/>
              <a:gd name="connsiteY6450" fmla="*/ 1141592 h 6867747"/>
              <a:gd name="connsiteX6451" fmla="*/ 9281044 w 10243893"/>
              <a:gd name="connsiteY6451" fmla="*/ 1168430 h 6867747"/>
              <a:gd name="connsiteX6452" fmla="*/ 9281044 w 10243893"/>
              <a:gd name="connsiteY6452" fmla="*/ 1255499 h 6867747"/>
              <a:gd name="connsiteX6453" fmla="*/ 9497873 w 10243893"/>
              <a:gd name="connsiteY6453" fmla="*/ 1326002 h 6867747"/>
              <a:gd name="connsiteX6454" fmla="*/ 9363855 w 10243893"/>
              <a:gd name="connsiteY6454" fmla="*/ 1141592 h 6867747"/>
              <a:gd name="connsiteX6455" fmla="*/ 9363882 w 10243893"/>
              <a:gd name="connsiteY6455" fmla="*/ 1141583 h 6867747"/>
              <a:gd name="connsiteX6456" fmla="*/ 7748736 w 10243893"/>
              <a:gd name="connsiteY6456" fmla="*/ 1141462 h 6867747"/>
              <a:gd name="connsiteX6457" fmla="*/ 7748830 w 10243893"/>
              <a:gd name="connsiteY6457" fmla="*/ 1141592 h 6867747"/>
              <a:gd name="connsiteX6458" fmla="*/ 7666019 w 10243893"/>
              <a:gd name="connsiteY6458" fmla="*/ 1168430 h 6867747"/>
              <a:gd name="connsiteX6459" fmla="*/ 7666019 w 10243893"/>
              <a:gd name="connsiteY6459" fmla="*/ 1255499 h 6867747"/>
              <a:gd name="connsiteX6460" fmla="*/ 7882847 w 10243893"/>
              <a:gd name="connsiteY6460" fmla="*/ 1326002 h 6867747"/>
              <a:gd name="connsiteX6461" fmla="*/ 7748830 w 10243893"/>
              <a:gd name="connsiteY6461" fmla="*/ 1141592 h 6867747"/>
              <a:gd name="connsiteX6462" fmla="*/ 7748857 w 10243893"/>
              <a:gd name="connsiteY6462" fmla="*/ 1141583 h 6867747"/>
              <a:gd name="connsiteX6463" fmla="*/ 6134073 w 10243893"/>
              <a:gd name="connsiteY6463" fmla="*/ 1141462 h 6867747"/>
              <a:gd name="connsiteX6464" fmla="*/ 6134167 w 10243893"/>
              <a:gd name="connsiteY6464" fmla="*/ 1141592 h 6867747"/>
              <a:gd name="connsiteX6465" fmla="*/ 6051357 w 10243893"/>
              <a:gd name="connsiteY6465" fmla="*/ 1168430 h 6867747"/>
              <a:gd name="connsiteX6466" fmla="*/ 6051357 w 10243893"/>
              <a:gd name="connsiteY6466" fmla="*/ 1255499 h 6867747"/>
              <a:gd name="connsiteX6467" fmla="*/ 6268185 w 10243893"/>
              <a:gd name="connsiteY6467" fmla="*/ 1326002 h 6867747"/>
              <a:gd name="connsiteX6468" fmla="*/ 6134167 w 10243893"/>
              <a:gd name="connsiteY6468" fmla="*/ 1141592 h 6867747"/>
              <a:gd name="connsiteX6469" fmla="*/ 6134194 w 10243893"/>
              <a:gd name="connsiteY6469" fmla="*/ 1141583 h 6867747"/>
              <a:gd name="connsiteX6470" fmla="*/ 4519048 w 10243893"/>
              <a:gd name="connsiteY6470" fmla="*/ 1141462 h 6867747"/>
              <a:gd name="connsiteX6471" fmla="*/ 4519143 w 10243893"/>
              <a:gd name="connsiteY6471" fmla="*/ 1141592 h 6867747"/>
              <a:gd name="connsiteX6472" fmla="*/ 4436332 w 10243893"/>
              <a:gd name="connsiteY6472" fmla="*/ 1168430 h 6867747"/>
              <a:gd name="connsiteX6473" fmla="*/ 4436332 w 10243893"/>
              <a:gd name="connsiteY6473" fmla="*/ 1255499 h 6867747"/>
              <a:gd name="connsiteX6474" fmla="*/ 4653160 w 10243893"/>
              <a:gd name="connsiteY6474" fmla="*/ 1326002 h 6867747"/>
              <a:gd name="connsiteX6475" fmla="*/ 4519143 w 10243893"/>
              <a:gd name="connsiteY6475" fmla="*/ 1141592 h 6867747"/>
              <a:gd name="connsiteX6476" fmla="*/ 4519169 w 10243893"/>
              <a:gd name="connsiteY6476" fmla="*/ 1141583 h 6867747"/>
              <a:gd name="connsiteX6477" fmla="*/ 2411352 w 10243893"/>
              <a:gd name="connsiteY6477" fmla="*/ 1141462 h 6867747"/>
              <a:gd name="connsiteX6478" fmla="*/ 2277240 w 10243893"/>
              <a:gd name="connsiteY6478" fmla="*/ 1326002 h 6867747"/>
              <a:gd name="connsiteX6479" fmla="*/ 2494189 w 10243893"/>
              <a:gd name="connsiteY6479" fmla="*/ 1255499 h 6867747"/>
              <a:gd name="connsiteX6480" fmla="*/ 2494189 w 10243893"/>
              <a:gd name="connsiteY6480" fmla="*/ 1168430 h 6867747"/>
              <a:gd name="connsiteX6481" fmla="*/ 2411352 w 10243893"/>
              <a:gd name="connsiteY6481" fmla="*/ 1141583 h 6867747"/>
              <a:gd name="connsiteX6482" fmla="*/ 796448 w 10243893"/>
              <a:gd name="connsiteY6482" fmla="*/ 1141462 h 6867747"/>
              <a:gd name="connsiteX6483" fmla="*/ 662336 w 10243893"/>
              <a:gd name="connsiteY6483" fmla="*/ 1326002 h 6867747"/>
              <a:gd name="connsiteX6484" fmla="*/ 879285 w 10243893"/>
              <a:gd name="connsiteY6484" fmla="*/ 1255499 h 6867747"/>
              <a:gd name="connsiteX6485" fmla="*/ 879285 w 10243893"/>
              <a:gd name="connsiteY6485" fmla="*/ 1168430 h 6867747"/>
              <a:gd name="connsiteX6486" fmla="*/ 796448 w 10243893"/>
              <a:gd name="connsiteY6486" fmla="*/ 1141583 h 6867747"/>
              <a:gd name="connsiteX6487" fmla="*/ 2903902 w 10243893"/>
              <a:gd name="connsiteY6487" fmla="*/ 1141220 h 6867747"/>
              <a:gd name="connsiteX6488" fmla="*/ 2903996 w 10243893"/>
              <a:gd name="connsiteY6488" fmla="*/ 1141350 h 6867747"/>
              <a:gd name="connsiteX6489" fmla="*/ 2821185 w 10243893"/>
              <a:gd name="connsiteY6489" fmla="*/ 1168188 h 6867747"/>
              <a:gd name="connsiteX6490" fmla="*/ 2821185 w 10243893"/>
              <a:gd name="connsiteY6490" fmla="*/ 1255258 h 6867747"/>
              <a:gd name="connsiteX6491" fmla="*/ 3038013 w 10243893"/>
              <a:gd name="connsiteY6491" fmla="*/ 1325760 h 6867747"/>
              <a:gd name="connsiteX6492" fmla="*/ 2903996 w 10243893"/>
              <a:gd name="connsiteY6492" fmla="*/ 1141350 h 6867747"/>
              <a:gd name="connsiteX6493" fmla="*/ 2904022 w 10243893"/>
              <a:gd name="connsiteY6493" fmla="*/ 1141341 h 6867747"/>
              <a:gd name="connsiteX6494" fmla="*/ 9925604 w 10243893"/>
              <a:gd name="connsiteY6494" fmla="*/ 1065397 h 6867747"/>
              <a:gd name="connsiteX6495" fmla="*/ 9780366 w 10243893"/>
              <a:gd name="connsiteY6495" fmla="*/ 1265295 h 6867747"/>
              <a:gd name="connsiteX6496" fmla="*/ 9780366 w 10243893"/>
              <a:gd name="connsiteY6496" fmla="*/ 1417909 h 6867747"/>
              <a:gd name="connsiteX6497" fmla="*/ 9925604 w 10243893"/>
              <a:gd name="connsiteY6497" fmla="*/ 1465072 h 6867747"/>
              <a:gd name="connsiteX6498" fmla="*/ 10070841 w 10243893"/>
              <a:gd name="connsiteY6498" fmla="*/ 1417909 h 6867747"/>
              <a:gd name="connsiteX6499" fmla="*/ 10070841 w 10243893"/>
              <a:gd name="connsiteY6499" fmla="*/ 1265295 h 6867747"/>
              <a:gd name="connsiteX6500" fmla="*/ 9925604 w 10243893"/>
              <a:gd name="connsiteY6500" fmla="*/ 1065518 h 6867747"/>
              <a:gd name="connsiteX6501" fmla="*/ 8310578 w 10243893"/>
              <a:gd name="connsiteY6501" fmla="*/ 1065397 h 6867747"/>
              <a:gd name="connsiteX6502" fmla="*/ 8165341 w 10243893"/>
              <a:gd name="connsiteY6502" fmla="*/ 1265295 h 6867747"/>
              <a:gd name="connsiteX6503" fmla="*/ 8165341 w 10243893"/>
              <a:gd name="connsiteY6503" fmla="*/ 1417909 h 6867747"/>
              <a:gd name="connsiteX6504" fmla="*/ 8310578 w 10243893"/>
              <a:gd name="connsiteY6504" fmla="*/ 1465072 h 6867747"/>
              <a:gd name="connsiteX6505" fmla="*/ 8455815 w 10243893"/>
              <a:gd name="connsiteY6505" fmla="*/ 1417909 h 6867747"/>
              <a:gd name="connsiteX6506" fmla="*/ 8455815 w 10243893"/>
              <a:gd name="connsiteY6506" fmla="*/ 1265295 h 6867747"/>
              <a:gd name="connsiteX6507" fmla="*/ 8310578 w 10243893"/>
              <a:gd name="connsiteY6507" fmla="*/ 1065518 h 6867747"/>
              <a:gd name="connsiteX6508" fmla="*/ 6695916 w 10243893"/>
              <a:gd name="connsiteY6508" fmla="*/ 1065397 h 6867747"/>
              <a:gd name="connsiteX6509" fmla="*/ 6550679 w 10243893"/>
              <a:gd name="connsiteY6509" fmla="*/ 1265295 h 6867747"/>
              <a:gd name="connsiteX6510" fmla="*/ 6550679 w 10243893"/>
              <a:gd name="connsiteY6510" fmla="*/ 1417909 h 6867747"/>
              <a:gd name="connsiteX6511" fmla="*/ 6695916 w 10243893"/>
              <a:gd name="connsiteY6511" fmla="*/ 1465072 h 6867747"/>
              <a:gd name="connsiteX6512" fmla="*/ 6841154 w 10243893"/>
              <a:gd name="connsiteY6512" fmla="*/ 1417909 h 6867747"/>
              <a:gd name="connsiteX6513" fmla="*/ 6841154 w 10243893"/>
              <a:gd name="connsiteY6513" fmla="*/ 1265295 h 6867747"/>
              <a:gd name="connsiteX6514" fmla="*/ 6695916 w 10243893"/>
              <a:gd name="connsiteY6514" fmla="*/ 1065518 h 6867747"/>
              <a:gd name="connsiteX6515" fmla="*/ 5079560 w 10243893"/>
              <a:gd name="connsiteY6515" fmla="*/ 1065276 h 6867747"/>
              <a:gd name="connsiteX6516" fmla="*/ 4934323 w 10243893"/>
              <a:gd name="connsiteY6516" fmla="*/ 1265174 h 6867747"/>
              <a:gd name="connsiteX6517" fmla="*/ 4934323 w 10243893"/>
              <a:gd name="connsiteY6517" fmla="*/ 1417788 h 6867747"/>
              <a:gd name="connsiteX6518" fmla="*/ 5079560 w 10243893"/>
              <a:gd name="connsiteY6518" fmla="*/ 1464951 h 6867747"/>
              <a:gd name="connsiteX6519" fmla="*/ 5224798 w 10243893"/>
              <a:gd name="connsiteY6519" fmla="*/ 1417788 h 6867747"/>
              <a:gd name="connsiteX6520" fmla="*/ 5224798 w 10243893"/>
              <a:gd name="connsiteY6520" fmla="*/ 1265174 h 6867747"/>
              <a:gd name="connsiteX6521" fmla="*/ 5079560 w 10243893"/>
              <a:gd name="connsiteY6521" fmla="*/ 1065397 h 6867747"/>
              <a:gd name="connsiteX6522" fmla="*/ 3464656 w 10243893"/>
              <a:gd name="connsiteY6522" fmla="*/ 1065276 h 6867747"/>
              <a:gd name="connsiteX6523" fmla="*/ 3319418 w 10243893"/>
              <a:gd name="connsiteY6523" fmla="*/ 1265174 h 6867747"/>
              <a:gd name="connsiteX6524" fmla="*/ 3319418 w 10243893"/>
              <a:gd name="connsiteY6524" fmla="*/ 1417788 h 6867747"/>
              <a:gd name="connsiteX6525" fmla="*/ 3464656 w 10243893"/>
              <a:gd name="connsiteY6525" fmla="*/ 1464951 h 6867747"/>
              <a:gd name="connsiteX6526" fmla="*/ 3609893 w 10243893"/>
              <a:gd name="connsiteY6526" fmla="*/ 1417788 h 6867747"/>
              <a:gd name="connsiteX6527" fmla="*/ 3609893 w 10243893"/>
              <a:gd name="connsiteY6527" fmla="*/ 1265174 h 6867747"/>
              <a:gd name="connsiteX6528" fmla="*/ 3464656 w 10243893"/>
              <a:gd name="connsiteY6528" fmla="*/ 1065397 h 6867747"/>
              <a:gd name="connsiteX6529" fmla="*/ 1849751 w 10243893"/>
              <a:gd name="connsiteY6529" fmla="*/ 1065276 h 6867747"/>
              <a:gd name="connsiteX6530" fmla="*/ 1704514 w 10243893"/>
              <a:gd name="connsiteY6530" fmla="*/ 1265174 h 6867747"/>
              <a:gd name="connsiteX6531" fmla="*/ 1704514 w 10243893"/>
              <a:gd name="connsiteY6531" fmla="*/ 1417788 h 6867747"/>
              <a:gd name="connsiteX6532" fmla="*/ 1849751 w 10243893"/>
              <a:gd name="connsiteY6532" fmla="*/ 1464951 h 6867747"/>
              <a:gd name="connsiteX6533" fmla="*/ 1994989 w 10243893"/>
              <a:gd name="connsiteY6533" fmla="*/ 1417788 h 6867747"/>
              <a:gd name="connsiteX6534" fmla="*/ 1994989 w 10243893"/>
              <a:gd name="connsiteY6534" fmla="*/ 1265174 h 6867747"/>
              <a:gd name="connsiteX6535" fmla="*/ 1849751 w 10243893"/>
              <a:gd name="connsiteY6535" fmla="*/ 1065397 h 6867747"/>
              <a:gd name="connsiteX6536" fmla="*/ 234847 w 10243893"/>
              <a:gd name="connsiteY6536" fmla="*/ 1065276 h 6867747"/>
              <a:gd name="connsiteX6537" fmla="*/ 89609 w 10243893"/>
              <a:gd name="connsiteY6537" fmla="*/ 1265174 h 6867747"/>
              <a:gd name="connsiteX6538" fmla="*/ 89609 w 10243893"/>
              <a:gd name="connsiteY6538" fmla="*/ 1417788 h 6867747"/>
              <a:gd name="connsiteX6539" fmla="*/ 234847 w 10243893"/>
              <a:gd name="connsiteY6539" fmla="*/ 1464951 h 6867747"/>
              <a:gd name="connsiteX6540" fmla="*/ 380084 w 10243893"/>
              <a:gd name="connsiteY6540" fmla="*/ 1417788 h 6867747"/>
              <a:gd name="connsiteX6541" fmla="*/ 380084 w 10243893"/>
              <a:gd name="connsiteY6541" fmla="*/ 1265174 h 6867747"/>
              <a:gd name="connsiteX6542" fmla="*/ 234847 w 10243893"/>
              <a:gd name="connsiteY6542" fmla="*/ 1065397 h 6867747"/>
              <a:gd name="connsiteX6543" fmla="*/ 8618105 w 10243893"/>
              <a:gd name="connsiteY6543" fmla="*/ 1059834 h 6867747"/>
              <a:gd name="connsiteX6544" fmla="*/ 8618105 w 10243893"/>
              <a:gd name="connsiteY6544" fmla="*/ 1059955 h 6867747"/>
              <a:gd name="connsiteX6545" fmla="*/ 8472867 w 10243893"/>
              <a:gd name="connsiteY6545" fmla="*/ 1107118 h 6867747"/>
              <a:gd name="connsiteX6546" fmla="*/ 8472867 w 10243893"/>
              <a:gd name="connsiteY6546" fmla="*/ 1259732 h 6867747"/>
              <a:gd name="connsiteX6547" fmla="*/ 8562597 w 10243893"/>
              <a:gd name="connsiteY6547" fmla="*/ 1383202 h 6867747"/>
              <a:gd name="connsiteX6548" fmla="*/ 8707835 w 10243893"/>
              <a:gd name="connsiteY6548" fmla="*/ 1336039 h 6867747"/>
              <a:gd name="connsiteX6549" fmla="*/ 8852951 w 10243893"/>
              <a:gd name="connsiteY6549" fmla="*/ 1136141 h 6867747"/>
              <a:gd name="connsiteX6550" fmla="*/ 7003200 w 10243893"/>
              <a:gd name="connsiteY6550" fmla="*/ 1059834 h 6867747"/>
              <a:gd name="connsiteX6551" fmla="*/ 7003200 w 10243893"/>
              <a:gd name="connsiteY6551" fmla="*/ 1059955 h 6867747"/>
              <a:gd name="connsiteX6552" fmla="*/ 6857962 w 10243893"/>
              <a:gd name="connsiteY6552" fmla="*/ 1107118 h 6867747"/>
              <a:gd name="connsiteX6553" fmla="*/ 6857962 w 10243893"/>
              <a:gd name="connsiteY6553" fmla="*/ 1259732 h 6867747"/>
              <a:gd name="connsiteX6554" fmla="*/ 6947693 w 10243893"/>
              <a:gd name="connsiteY6554" fmla="*/ 1383202 h 6867747"/>
              <a:gd name="connsiteX6555" fmla="*/ 7092931 w 10243893"/>
              <a:gd name="connsiteY6555" fmla="*/ 1336039 h 6867747"/>
              <a:gd name="connsiteX6556" fmla="*/ 7238047 w 10243893"/>
              <a:gd name="connsiteY6556" fmla="*/ 1136141 h 6867747"/>
              <a:gd name="connsiteX6557" fmla="*/ 5388296 w 10243893"/>
              <a:gd name="connsiteY6557" fmla="*/ 1059834 h 6867747"/>
              <a:gd name="connsiteX6558" fmla="*/ 5388416 w 10243893"/>
              <a:gd name="connsiteY6558" fmla="*/ 1059955 h 6867747"/>
              <a:gd name="connsiteX6559" fmla="*/ 5243179 w 10243893"/>
              <a:gd name="connsiteY6559" fmla="*/ 1107118 h 6867747"/>
              <a:gd name="connsiteX6560" fmla="*/ 5243179 w 10243893"/>
              <a:gd name="connsiteY6560" fmla="*/ 1259732 h 6867747"/>
              <a:gd name="connsiteX6561" fmla="*/ 5332909 w 10243893"/>
              <a:gd name="connsiteY6561" fmla="*/ 1383202 h 6867747"/>
              <a:gd name="connsiteX6562" fmla="*/ 5478147 w 10243893"/>
              <a:gd name="connsiteY6562" fmla="*/ 1336039 h 6867747"/>
              <a:gd name="connsiteX6563" fmla="*/ 5623263 w 10243893"/>
              <a:gd name="connsiteY6563" fmla="*/ 1136141 h 6867747"/>
              <a:gd name="connsiteX6564" fmla="*/ 3773391 w 10243893"/>
              <a:gd name="connsiteY6564" fmla="*/ 1059834 h 6867747"/>
              <a:gd name="connsiteX6565" fmla="*/ 3773391 w 10243893"/>
              <a:gd name="connsiteY6565" fmla="*/ 1059955 h 6867747"/>
              <a:gd name="connsiteX6566" fmla="*/ 3628154 w 10243893"/>
              <a:gd name="connsiteY6566" fmla="*/ 1107118 h 6867747"/>
              <a:gd name="connsiteX6567" fmla="*/ 3628154 w 10243893"/>
              <a:gd name="connsiteY6567" fmla="*/ 1259732 h 6867747"/>
              <a:gd name="connsiteX6568" fmla="*/ 3717884 w 10243893"/>
              <a:gd name="connsiteY6568" fmla="*/ 1383202 h 6867747"/>
              <a:gd name="connsiteX6569" fmla="*/ 3863122 w 10243893"/>
              <a:gd name="connsiteY6569" fmla="*/ 1336039 h 6867747"/>
              <a:gd name="connsiteX6570" fmla="*/ 4008238 w 10243893"/>
              <a:gd name="connsiteY6570" fmla="*/ 1136141 h 6867747"/>
              <a:gd name="connsiteX6571" fmla="*/ 2158366 w 10243893"/>
              <a:gd name="connsiteY6571" fmla="*/ 1059592 h 6867747"/>
              <a:gd name="connsiteX6572" fmla="*/ 2158366 w 10243893"/>
              <a:gd name="connsiteY6572" fmla="*/ 1059713 h 6867747"/>
              <a:gd name="connsiteX6573" fmla="*/ 2013128 w 10243893"/>
              <a:gd name="connsiteY6573" fmla="*/ 1106876 h 6867747"/>
              <a:gd name="connsiteX6574" fmla="*/ 2013128 w 10243893"/>
              <a:gd name="connsiteY6574" fmla="*/ 1259490 h 6867747"/>
              <a:gd name="connsiteX6575" fmla="*/ 2102859 w 10243893"/>
              <a:gd name="connsiteY6575" fmla="*/ 1382960 h 6867747"/>
              <a:gd name="connsiteX6576" fmla="*/ 2248096 w 10243893"/>
              <a:gd name="connsiteY6576" fmla="*/ 1335797 h 6867747"/>
              <a:gd name="connsiteX6577" fmla="*/ 2393212 w 10243893"/>
              <a:gd name="connsiteY6577" fmla="*/ 1135899 h 6867747"/>
              <a:gd name="connsiteX6578" fmla="*/ 543461 w 10243893"/>
              <a:gd name="connsiteY6578" fmla="*/ 1059592 h 6867747"/>
              <a:gd name="connsiteX6579" fmla="*/ 543582 w 10243893"/>
              <a:gd name="connsiteY6579" fmla="*/ 1059713 h 6867747"/>
              <a:gd name="connsiteX6580" fmla="*/ 398345 w 10243893"/>
              <a:gd name="connsiteY6580" fmla="*/ 1106876 h 6867747"/>
              <a:gd name="connsiteX6581" fmla="*/ 398345 w 10243893"/>
              <a:gd name="connsiteY6581" fmla="*/ 1259490 h 6867747"/>
              <a:gd name="connsiteX6582" fmla="*/ 488075 w 10243893"/>
              <a:gd name="connsiteY6582" fmla="*/ 1382960 h 6867747"/>
              <a:gd name="connsiteX6583" fmla="*/ 633312 w 10243893"/>
              <a:gd name="connsiteY6583" fmla="*/ 1335797 h 6867747"/>
              <a:gd name="connsiteX6584" fmla="*/ 778429 w 10243893"/>
              <a:gd name="connsiteY6584" fmla="*/ 1135899 h 6867747"/>
              <a:gd name="connsiteX6585" fmla="*/ 3156525 w 10243893"/>
              <a:gd name="connsiteY6585" fmla="*/ 1059350 h 6867747"/>
              <a:gd name="connsiteX6586" fmla="*/ 2921557 w 10243893"/>
              <a:gd name="connsiteY6586" fmla="*/ 1135657 h 6867747"/>
              <a:gd name="connsiteX6587" fmla="*/ 3066795 w 10243893"/>
              <a:gd name="connsiteY6587" fmla="*/ 1335555 h 6867747"/>
              <a:gd name="connsiteX6588" fmla="*/ 3212032 w 10243893"/>
              <a:gd name="connsiteY6588" fmla="*/ 1382718 h 6867747"/>
              <a:gd name="connsiteX6589" fmla="*/ 3301763 w 10243893"/>
              <a:gd name="connsiteY6589" fmla="*/ 1259248 h 6867747"/>
              <a:gd name="connsiteX6590" fmla="*/ 3301763 w 10243893"/>
              <a:gd name="connsiteY6590" fmla="*/ 1106634 h 6867747"/>
              <a:gd name="connsiteX6591" fmla="*/ 3156525 w 10243893"/>
              <a:gd name="connsiteY6591" fmla="*/ 1059471 h 6867747"/>
              <a:gd name="connsiteX6592" fmla="*/ 1541621 w 10243893"/>
              <a:gd name="connsiteY6592" fmla="*/ 1059350 h 6867747"/>
              <a:gd name="connsiteX6593" fmla="*/ 1306653 w 10243893"/>
              <a:gd name="connsiteY6593" fmla="*/ 1135657 h 6867747"/>
              <a:gd name="connsiteX6594" fmla="*/ 1451890 w 10243893"/>
              <a:gd name="connsiteY6594" fmla="*/ 1335555 h 6867747"/>
              <a:gd name="connsiteX6595" fmla="*/ 1597128 w 10243893"/>
              <a:gd name="connsiteY6595" fmla="*/ 1382718 h 6867747"/>
              <a:gd name="connsiteX6596" fmla="*/ 1686858 w 10243893"/>
              <a:gd name="connsiteY6596" fmla="*/ 1259248 h 6867747"/>
              <a:gd name="connsiteX6597" fmla="*/ 1686858 w 10243893"/>
              <a:gd name="connsiteY6597" fmla="*/ 1106634 h 6867747"/>
              <a:gd name="connsiteX6598" fmla="*/ 1541621 w 10243893"/>
              <a:gd name="connsiteY6598" fmla="*/ 1059471 h 6867747"/>
              <a:gd name="connsiteX6599" fmla="*/ 9616868 w 10243893"/>
              <a:gd name="connsiteY6599" fmla="*/ 1059229 h 6867747"/>
              <a:gd name="connsiteX6600" fmla="*/ 9381901 w 10243893"/>
              <a:gd name="connsiteY6600" fmla="*/ 1135536 h 6867747"/>
              <a:gd name="connsiteX6601" fmla="*/ 9527138 w 10243893"/>
              <a:gd name="connsiteY6601" fmla="*/ 1335434 h 6867747"/>
              <a:gd name="connsiteX6602" fmla="*/ 9672376 w 10243893"/>
              <a:gd name="connsiteY6602" fmla="*/ 1382597 h 6867747"/>
              <a:gd name="connsiteX6603" fmla="*/ 9762106 w 10243893"/>
              <a:gd name="connsiteY6603" fmla="*/ 1259127 h 6867747"/>
              <a:gd name="connsiteX6604" fmla="*/ 9762106 w 10243893"/>
              <a:gd name="connsiteY6604" fmla="*/ 1106513 h 6867747"/>
              <a:gd name="connsiteX6605" fmla="*/ 9616868 w 10243893"/>
              <a:gd name="connsiteY6605" fmla="*/ 1059350 h 6867747"/>
              <a:gd name="connsiteX6606" fmla="*/ 8001964 w 10243893"/>
              <a:gd name="connsiteY6606" fmla="*/ 1059229 h 6867747"/>
              <a:gd name="connsiteX6607" fmla="*/ 7766997 w 10243893"/>
              <a:gd name="connsiteY6607" fmla="*/ 1135536 h 6867747"/>
              <a:gd name="connsiteX6608" fmla="*/ 7912234 w 10243893"/>
              <a:gd name="connsiteY6608" fmla="*/ 1335434 h 6867747"/>
              <a:gd name="connsiteX6609" fmla="*/ 8057471 w 10243893"/>
              <a:gd name="connsiteY6609" fmla="*/ 1382597 h 6867747"/>
              <a:gd name="connsiteX6610" fmla="*/ 8147202 w 10243893"/>
              <a:gd name="connsiteY6610" fmla="*/ 1259127 h 6867747"/>
              <a:gd name="connsiteX6611" fmla="*/ 8147202 w 10243893"/>
              <a:gd name="connsiteY6611" fmla="*/ 1106513 h 6867747"/>
              <a:gd name="connsiteX6612" fmla="*/ 8001964 w 10243893"/>
              <a:gd name="connsiteY6612" fmla="*/ 1059350 h 6867747"/>
              <a:gd name="connsiteX6613" fmla="*/ 6387301 w 10243893"/>
              <a:gd name="connsiteY6613" fmla="*/ 1059229 h 6867747"/>
              <a:gd name="connsiteX6614" fmla="*/ 6152334 w 10243893"/>
              <a:gd name="connsiteY6614" fmla="*/ 1135536 h 6867747"/>
              <a:gd name="connsiteX6615" fmla="*/ 6297571 w 10243893"/>
              <a:gd name="connsiteY6615" fmla="*/ 1335434 h 6867747"/>
              <a:gd name="connsiteX6616" fmla="*/ 6442809 w 10243893"/>
              <a:gd name="connsiteY6616" fmla="*/ 1382597 h 6867747"/>
              <a:gd name="connsiteX6617" fmla="*/ 6532539 w 10243893"/>
              <a:gd name="connsiteY6617" fmla="*/ 1259127 h 6867747"/>
              <a:gd name="connsiteX6618" fmla="*/ 6532539 w 10243893"/>
              <a:gd name="connsiteY6618" fmla="*/ 1106513 h 6867747"/>
              <a:gd name="connsiteX6619" fmla="*/ 6387301 w 10243893"/>
              <a:gd name="connsiteY6619" fmla="*/ 1059350 h 6867747"/>
              <a:gd name="connsiteX6620" fmla="*/ 4772155 w 10243893"/>
              <a:gd name="connsiteY6620" fmla="*/ 1059229 h 6867747"/>
              <a:gd name="connsiteX6621" fmla="*/ 4537188 w 10243893"/>
              <a:gd name="connsiteY6621" fmla="*/ 1135536 h 6867747"/>
              <a:gd name="connsiteX6622" fmla="*/ 4682425 w 10243893"/>
              <a:gd name="connsiteY6622" fmla="*/ 1335434 h 6867747"/>
              <a:gd name="connsiteX6623" fmla="*/ 4827662 w 10243893"/>
              <a:gd name="connsiteY6623" fmla="*/ 1382597 h 6867747"/>
              <a:gd name="connsiteX6624" fmla="*/ 4917393 w 10243893"/>
              <a:gd name="connsiteY6624" fmla="*/ 1259127 h 6867747"/>
              <a:gd name="connsiteX6625" fmla="*/ 4917393 w 10243893"/>
              <a:gd name="connsiteY6625" fmla="*/ 1106513 h 6867747"/>
              <a:gd name="connsiteX6626" fmla="*/ 4772155 w 10243893"/>
              <a:gd name="connsiteY6626" fmla="*/ 1059350 h 6867747"/>
              <a:gd name="connsiteX6627" fmla="*/ 2910311 w 10243893"/>
              <a:gd name="connsiteY6627" fmla="*/ 979899 h 6867747"/>
              <a:gd name="connsiteX6628" fmla="*/ 2859157 w 10243893"/>
              <a:gd name="connsiteY6628" fmla="*/ 1050280 h 6867747"/>
              <a:gd name="connsiteX6629" fmla="*/ 2859157 w 10243893"/>
              <a:gd name="connsiteY6629" fmla="*/ 1050401 h 6867747"/>
              <a:gd name="connsiteX6630" fmla="*/ 2910311 w 10243893"/>
              <a:gd name="connsiteY6630" fmla="*/ 1120904 h 6867747"/>
              <a:gd name="connsiteX6631" fmla="*/ 3127260 w 10243893"/>
              <a:gd name="connsiteY6631" fmla="*/ 1050280 h 6867747"/>
              <a:gd name="connsiteX6632" fmla="*/ 3127018 w 10243893"/>
              <a:gd name="connsiteY6632" fmla="*/ 1050280 h 6867747"/>
              <a:gd name="connsiteX6633" fmla="*/ 1295406 w 10243893"/>
              <a:gd name="connsiteY6633" fmla="*/ 979899 h 6867747"/>
              <a:gd name="connsiteX6634" fmla="*/ 1244253 w 10243893"/>
              <a:gd name="connsiteY6634" fmla="*/ 1050280 h 6867747"/>
              <a:gd name="connsiteX6635" fmla="*/ 1244253 w 10243893"/>
              <a:gd name="connsiteY6635" fmla="*/ 1050401 h 6867747"/>
              <a:gd name="connsiteX6636" fmla="*/ 1295406 w 10243893"/>
              <a:gd name="connsiteY6636" fmla="*/ 1120904 h 6867747"/>
              <a:gd name="connsiteX6637" fmla="*/ 1512355 w 10243893"/>
              <a:gd name="connsiteY6637" fmla="*/ 1050280 h 6867747"/>
              <a:gd name="connsiteX6638" fmla="*/ 1512114 w 10243893"/>
              <a:gd name="connsiteY6638" fmla="*/ 1050280 h 6867747"/>
              <a:gd name="connsiteX6639" fmla="*/ 9370654 w 10243893"/>
              <a:gd name="connsiteY6639" fmla="*/ 979778 h 6867747"/>
              <a:gd name="connsiteX6640" fmla="*/ 9319501 w 10243893"/>
              <a:gd name="connsiteY6640" fmla="*/ 1050160 h 6867747"/>
              <a:gd name="connsiteX6641" fmla="*/ 9319501 w 10243893"/>
              <a:gd name="connsiteY6641" fmla="*/ 1050280 h 6867747"/>
              <a:gd name="connsiteX6642" fmla="*/ 9370654 w 10243893"/>
              <a:gd name="connsiteY6642" fmla="*/ 1120783 h 6867747"/>
              <a:gd name="connsiteX6643" fmla="*/ 9587603 w 10243893"/>
              <a:gd name="connsiteY6643" fmla="*/ 1050160 h 6867747"/>
              <a:gd name="connsiteX6644" fmla="*/ 9587361 w 10243893"/>
              <a:gd name="connsiteY6644" fmla="*/ 1050160 h 6867747"/>
              <a:gd name="connsiteX6645" fmla="*/ 8864198 w 10243893"/>
              <a:gd name="connsiteY6645" fmla="*/ 979778 h 6867747"/>
              <a:gd name="connsiteX6646" fmla="*/ 8647491 w 10243893"/>
              <a:gd name="connsiteY6646" fmla="*/ 1050160 h 6867747"/>
              <a:gd name="connsiteX6647" fmla="*/ 8647612 w 10243893"/>
              <a:gd name="connsiteY6647" fmla="*/ 1050280 h 6867747"/>
              <a:gd name="connsiteX6648" fmla="*/ 8647369 w 10243893"/>
              <a:gd name="connsiteY6648" fmla="*/ 1050280 h 6867747"/>
              <a:gd name="connsiteX6649" fmla="*/ 8864198 w 10243893"/>
              <a:gd name="connsiteY6649" fmla="*/ 1120783 h 6867747"/>
              <a:gd name="connsiteX6650" fmla="*/ 8915351 w 10243893"/>
              <a:gd name="connsiteY6650" fmla="*/ 1050160 h 6867747"/>
              <a:gd name="connsiteX6651" fmla="*/ 7755750 w 10243893"/>
              <a:gd name="connsiteY6651" fmla="*/ 979778 h 6867747"/>
              <a:gd name="connsiteX6652" fmla="*/ 7704596 w 10243893"/>
              <a:gd name="connsiteY6652" fmla="*/ 1050160 h 6867747"/>
              <a:gd name="connsiteX6653" fmla="*/ 7704596 w 10243893"/>
              <a:gd name="connsiteY6653" fmla="*/ 1050280 h 6867747"/>
              <a:gd name="connsiteX6654" fmla="*/ 7755750 w 10243893"/>
              <a:gd name="connsiteY6654" fmla="*/ 1120783 h 6867747"/>
              <a:gd name="connsiteX6655" fmla="*/ 7972699 w 10243893"/>
              <a:gd name="connsiteY6655" fmla="*/ 1050160 h 6867747"/>
              <a:gd name="connsiteX6656" fmla="*/ 7972457 w 10243893"/>
              <a:gd name="connsiteY6656" fmla="*/ 1050160 h 6867747"/>
              <a:gd name="connsiteX6657" fmla="*/ 7249294 w 10243893"/>
              <a:gd name="connsiteY6657" fmla="*/ 979778 h 6867747"/>
              <a:gd name="connsiteX6658" fmla="*/ 7032586 w 10243893"/>
              <a:gd name="connsiteY6658" fmla="*/ 1050160 h 6867747"/>
              <a:gd name="connsiteX6659" fmla="*/ 7032707 w 10243893"/>
              <a:gd name="connsiteY6659" fmla="*/ 1050280 h 6867747"/>
              <a:gd name="connsiteX6660" fmla="*/ 7032466 w 10243893"/>
              <a:gd name="connsiteY6660" fmla="*/ 1050280 h 6867747"/>
              <a:gd name="connsiteX6661" fmla="*/ 7249294 w 10243893"/>
              <a:gd name="connsiteY6661" fmla="*/ 1120783 h 6867747"/>
              <a:gd name="connsiteX6662" fmla="*/ 7300447 w 10243893"/>
              <a:gd name="connsiteY6662" fmla="*/ 1050160 h 6867747"/>
              <a:gd name="connsiteX6663" fmla="*/ 6141087 w 10243893"/>
              <a:gd name="connsiteY6663" fmla="*/ 979778 h 6867747"/>
              <a:gd name="connsiteX6664" fmla="*/ 6089934 w 10243893"/>
              <a:gd name="connsiteY6664" fmla="*/ 1050160 h 6867747"/>
              <a:gd name="connsiteX6665" fmla="*/ 6089934 w 10243893"/>
              <a:gd name="connsiteY6665" fmla="*/ 1050280 h 6867747"/>
              <a:gd name="connsiteX6666" fmla="*/ 6141087 w 10243893"/>
              <a:gd name="connsiteY6666" fmla="*/ 1120783 h 6867747"/>
              <a:gd name="connsiteX6667" fmla="*/ 6358037 w 10243893"/>
              <a:gd name="connsiteY6667" fmla="*/ 1050160 h 6867747"/>
              <a:gd name="connsiteX6668" fmla="*/ 6357794 w 10243893"/>
              <a:gd name="connsiteY6668" fmla="*/ 1050160 h 6867747"/>
              <a:gd name="connsiteX6669" fmla="*/ 5634389 w 10243893"/>
              <a:gd name="connsiteY6669" fmla="*/ 979778 h 6867747"/>
              <a:gd name="connsiteX6670" fmla="*/ 5417682 w 10243893"/>
              <a:gd name="connsiteY6670" fmla="*/ 1050160 h 6867747"/>
              <a:gd name="connsiteX6671" fmla="*/ 5417803 w 10243893"/>
              <a:gd name="connsiteY6671" fmla="*/ 1050280 h 6867747"/>
              <a:gd name="connsiteX6672" fmla="*/ 5417561 w 10243893"/>
              <a:gd name="connsiteY6672" fmla="*/ 1050280 h 6867747"/>
              <a:gd name="connsiteX6673" fmla="*/ 5634389 w 10243893"/>
              <a:gd name="connsiteY6673" fmla="*/ 1120783 h 6867747"/>
              <a:gd name="connsiteX6674" fmla="*/ 5685542 w 10243893"/>
              <a:gd name="connsiteY6674" fmla="*/ 1050160 h 6867747"/>
              <a:gd name="connsiteX6675" fmla="*/ 4525941 w 10243893"/>
              <a:gd name="connsiteY6675" fmla="*/ 979778 h 6867747"/>
              <a:gd name="connsiteX6676" fmla="*/ 4474787 w 10243893"/>
              <a:gd name="connsiteY6676" fmla="*/ 1050160 h 6867747"/>
              <a:gd name="connsiteX6677" fmla="*/ 4474787 w 10243893"/>
              <a:gd name="connsiteY6677" fmla="*/ 1050280 h 6867747"/>
              <a:gd name="connsiteX6678" fmla="*/ 4525941 w 10243893"/>
              <a:gd name="connsiteY6678" fmla="*/ 1120783 h 6867747"/>
              <a:gd name="connsiteX6679" fmla="*/ 4742890 w 10243893"/>
              <a:gd name="connsiteY6679" fmla="*/ 1050160 h 6867747"/>
              <a:gd name="connsiteX6680" fmla="*/ 4742648 w 10243893"/>
              <a:gd name="connsiteY6680" fmla="*/ 1050160 h 6867747"/>
              <a:gd name="connsiteX6681" fmla="*/ 4019484 w 10243893"/>
              <a:gd name="connsiteY6681" fmla="*/ 979778 h 6867747"/>
              <a:gd name="connsiteX6682" fmla="*/ 3802777 w 10243893"/>
              <a:gd name="connsiteY6682" fmla="*/ 1050160 h 6867747"/>
              <a:gd name="connsiteX6683" fmla="*/ 3802898 w 10243893"/>
              <a:gd name="connsiteY6683" fmla="*/ 1050280 h 6867747"/>
              <a:gd name="connsiteX6684" fmla="*/ 3802656 w 10243893"/>
              <a:gd name="connsiteY6684" fmla="*/ 1050280 h 6867747"/>
              <a:gd name="connsiteX6685" fmla="*/ 4019484 w 10243893"/>
              <a:gd name="connsiteY6685" fmla="*/ 1120783 h 6867747"/>
              <a:gd name="connsiteX6686" fmla="*/ 4070638 w 10243893"/>
              <a:gd name="connsiteY6686" fmla="*/ 1050160 h 6867747"/>
              <a:gd name="connsiteX6687" fmla="*/ 2404459 w 10243893"/>
              <a:gd name="connsiteY6687" fmla="*/ 979536 h 6867747"/>
              <a:gd name="connsiteX6688" fmla="*/ 2187752 w 10243893"/>
              <a:gd name="connsiteY6688" fmla="*/ 1049918 h 6867747"/>
              <a:gd name="connsiteX6689" fmla="*/ 2187873 w 10243893"/>
              <a:gd name="connsiteY6689" fmla="*/ 1050039 h 6867747"/>
              <a:gd name="connsiteX6690" fmla="*/ 2187631 w 10243893"/>
              <a:gd name="connsiteY6690" fmla="*/ 1050039 h 6867747"/>
              <a:gd name="connsiteX6691" fmla="*/ 2404459 w 10243893"/>
              <a:gd name="connsiteY6691" fmla="*/ 1120541 h 6867747"/>
              <a:gd name="connsiteX6692" fmla="*/ 2455613 w 10243893"/>
              <a:gd name="connsiteY6692" fmla="*/ 1049918 h 6867747"/>
              <a:gd name="connsiteX6693" fmla="*/ 789555 w 10243893"/>
              <a:gd name="connsiteY6693" fmla="*/ 979536 h 6867747"/>
              <a:gd name="connsiteX6694" fmla="*/ 572847 w 10243893"/>
              <a:gd name="connsiteY6694" fmla="*/ 1049918 h 6867747"/>
              <a:gd name="connsiteX6695" fmla="*/ 572968 w 10243893"/>
              <a:gd name="connsiteY6695" fmla="*/ 1050039 h 6867747"/>
              <a:gd name="connsiteX6696" fmla="*/ 572726 w 10243893"/>
              <a:gd name="connsiteY6696" fmla="*/ 1050039 h 6867747"/>
              <a:gd name="connsiteX6697" fmla="*/ 789555 w 10243893"/>
              <a:gd name="connsiteY6697" fmla="*/ 1120541 h 6867747"/>
              <a:gd name="connsiteX6698" fmla="*/ 840708 w 10243893"/>
              <a:gd name="connsiteY6698" fmla="*/ 1049918 h 6867747"/>
              <a:gd name="connsiteX6699" fmla="*/ 10071083 w 10243893"/>
              <a:gd name="connsiteY6699" fmla="*/ 865983 h 6867747"/>
              <a:gd name="connsiteX6700" fmla="*/ 9936971 w 10243893"/>
              <a:gd name="connsiteY6700" fmla="*/ 1050401 h 6867747"/>
              <a:gd name="connsiteX6701" fmla="*/ 10071083 w 10243893"/>
              <a:gd name="connsiteY6701" fmla="*/ 1234941 h 6867747"/>
              <a:gd name="connsiteX6702" fmla="*/ 10071083 w 10243893"/>
              <a:gd name="connsiteY6702" fmla="*/ 1094057 h 6867747"/>
              <a:gd name="connsiteX6703" fmla="*/ 10205195 w 10243893"/>
              <a:gd name="connsiteY6703" fmla="*/ 1050401 h 6867747"/>
              <a:gd name="connsiteX6704" fmla="*/ 10204953 w 10243893"/>
              <a:gd name="connsiteY6704" fmla="*/ 1050401 h 6867747"/>
              <a:gd name="connsiteX6705" fmla="*/ 10071083 w 10243893"/>
              <a:gd name="connsiteY6705" fmla="*/ 1006866 h 6867747"/>
              <a:gd name="connsiteX6706" fmla="*/ 8455815 w 10243893"/>
              <a:gd name="connsiteY6706" fmla="*/ 865983 h 6867747"/>
              <a:gd name="connsiteX6707" fmla="*/ 8321825 w 10243893"/>
              <a:gd name="connsiteY6707" fmla="*/ 1050401 h 6867747"/>
              <a:gd name="connsiteX6708" fmla="*/ 8455815 w 10243893"/>
              <a:gd name="connsiteY6708" fmla="*/ 1234941 h 6867747"/>
              <a:gd name="connsiteX6709" fmla="*/ 8455815 w 10243893"/>
              <a:gd name="connsiteY6709" fmla="*/ 1094057 h 6867747"/>
              <a:gd name="connsiteX6710" fmla="*/ 8589928 w 10243893"/>
              <a:gd name="connsiteY6710" fmla="*/ 1050401 h 6867747"/>
              <a:gd name="connsiteX6711" fmla="*/ 8589685 w 10243893"/>
              <a:gd name="connsiteY6711" fmla="*/ 1050401 h 6867747"/>
              <a:gd name="connsiteX6712" fmla="*/ 8455815 w 10243893"/>
              <a:gd name="connsiteY6712" fmla="*/ 1006866 h 6867747"/>
              <a:gd name="connsiteX6713" fmla="*/ 6841033 w 10243893"/>
              <a:gd name="connsiteY6713" fmla="*/ 865983 h 6867747"/>
              <a:gd name="connsiteX6714" fmla="*/ 6706920 w 10243893"/>
              <a:gd name="connsiteY6714" fmla="*/ 1050401 h 6867747"/>
              <a:gd name="connsiteX6715" fmla="*/ 6841033 w 10243893"/>
              <a:gd name="connsiteY6715" fmla="*/ 1234941 h 6867747"/>
              <a:gd name="connsiteX6716" fmla="*/ 6841033 w 10243893"/>
              <a:gd name="connsiteY6716" fmla="*/ 1094057 h 6867747"/>
              <a:gd name="connsiteX6717" fmla="*/ 6975144 w 10243893"/>
              <a:gd name="connsiteY6717" fmla="*/ 1050401 h 6867747"/>
              <a:gd name="connsiteX6718" fmla="*/ 6974903 w 10243893"/>
              <a:gd name="connsiteY6718" fmla="*/ 1050401 h 6867747"/>
              <a:gd name="connsiteX6719" fmla="*/ 6841033 w 10243893"/>
              <a:gd name="connsiteY6719" fmla="*/ 1006866 h 6867747"/>
              <a:gd name="connsiteX6720" fmla="*/ 9780245 w 10243893"/>
              <a:gd name="connsiteY6720" fmla="*/ 865862 h 6867747"/>
              <a:gd name="connsiteX6721" fmla="*/ 9780245 w 10243893"/>
              <a:gd name="connsiteY6721" fmla="*/ 1006746 h 6867747"/>
              <a:gd name="connsiteX6722" fmla="*/ 9646375 w 10243893"/>
              <a:gd name="connsiteY6722" fmla="*/ 1050280 h 6867747"/>
              <a:gd name="connsiteX6723" fmla="*/ 9646133 w 10243893"/>
              <a:gd name="connsiteY6723" fmla="*/ 1050280 h 6867747"/>
              <a:gd name="connsiteX6724" fmla="*/ 9780245 w 10243893"/>
              <a:gd name="connsiteY6724" fmla="*/ 1093815 h 6867747"/>
              <a:gd name="connsiteX6725" fmla="*/ 9780245 w 10243893"/>
              <a:gd name="connsiteY6725" fmla="*/ 1234699 h 6867747"/>
              <a:gd name="connsiteX6726" fmla="*/ 9914313 w 10243893"/>
              <a:gd name="connsiteY6726" fmla="*/ 1050220 h 6867747"/>
              <a:gd name="connsiteX6727" fmla="*/ 9914357 w 10243893"/>
              <a:gd name="connsiteY6727" fmla="*/ 1050280 h 6867747"/>
              <a:gd name="connsiteX6728" fmla="*/ 9914357 w 10243893"/>
              <a:gd name="connsiteY6728" fmla="*/ 1050160 h 6867747"/>
              <a:gd name="connsiteX6729" fmla="*/ 9914313 w 10243893"/>
              <a:gd name="connsiteY6729" fmla="*/ 1050220 h 6867747"/>
              <a:gd name="connsiteX6730" fmla="*/ 8165341 w 10243893"/>
              <a:gd name="connsiteY6730" fmla="*/ 865862 h 6867747"/>
              <a:gd name="connsiteX6731" fmla="*/ 8165341 w 10243893"/>
              <a:gd name="connsiteY6731" fmla="*/ 1006746 h 6867747"/>
              <a:gd name="connsiteX6732" fmla="*/ 8031471 w 10243893"/>
              <a:gd name="connsiteY6732" fmla="*/ 1050280 h 6867747"/>
              <a:gd name="connsiteX6733" fmla="*/ 8031229 w 10243893"/>
              <a:gd name="connsiteY6733" fmla="*/ 1050280 h 6867747"/>
              <a:gd name="connsiteX6734" fmla="*/ 8165341 w 10243893"/>
              <a:gd name="connsiteY6734" fmla="*/ 1093815 h 6867747"/>
              <a:gd name="connsiteX6735" fmla="*/ 8165341 w 10243893"/>
              <a:gd name="connsiteY6735" fmla="*/ 1234699 h 6867747"/>
              <a:gd name="connsiteX6736" fmla="*/ 8299410 w 10243893"/>
              <a:gd name="connsiteY6736" fmla="*/ 1050220 h 6867747"/>
              <a:gd name="connsiteX6737" fmla="*/ 8299453 w 10243893"/>
              <a:gd name="connsiteY6737" fmla="*/ 1050280 h 6867747"/>
              <a:gd name="connsiteX6738" fmla="*/ 8299453 w 10243893"/>
              <a:gd name="connsiteY6738" fmla="*/ 1050160 h 6867747"/>
              <a:gd name="connsiteX6739" fmla="*/ 8299410 w 10243893"/>
              <a:gd name="connsiteY6739" fmla="*/ 1050220 h 6867747"/>
              <a:gd name="connsiteX6740" fmla="*/ 6550679 w 10243893"/>
              <a:gd name="connsiteY6740" fmla="*/ 865862 h 6867747"/>
              <a:gd name="connsiteX6741" fmla="*/ 6550679 w 10243893"/>
              <a:gd name="connsiteY6741" fmla="*/ 1006746 h 6867747"/>
              <a:gd name="connsiteX6742" fmla="*/ 6416809 w 10243893"/>
              <a:gd name="connsiteY6742" fmla="*/ 1050280 h 6867747"/>
              <a:gd name="connsiteX6743" fmla="*/ 6416566 w 10243893"/>
              <a:gd name="connsiteY6743" fmla="*/ 1050280 h 6867747"/>
              <a:gd name="connsiteX6744" fmla="*/ 6550679 w 10243893"/>
              <a:gd name="connsiteY6744" fmla="*/ 1093815 h 6867747"/>
              <a:gd name="connsiteX6745" fmla="*/ 6550679 w 10243893"/>
              <a:gd name="connsiteY6745" fmla="*/ 1234699 h 6867747"/>
              <a:gd name="connsiteX6746" fmla="*/ 6684748 w 10243893"/>
              <a:gd name="connsiteY6746" fmla="*/ 1050220 h 6867747"/>
              <a:gd name="connsiteX6747" fmla="*/ 6684791 w 10243893"/>
              <a:gd name="connsiteY6747" fmla="*/ 1050280 h 6867747"/>
              <a:gd name="connsiteX6748" fmla="*/ 6684791 w 10243893"/>
              <a:gd name="connsiteY6748" fmla="*/ 1050160 h 6867747"/>
              <a:gd name="connsiteX6749" fmla="*/ 6684748 w 10243893"/>
              <a:gd name="connsiteY6749" fmla="*/ 1050220 h 6867747"/>
              <a:gd name="connsiteX6750" fmla="*/ 5224677 w 10243893"/>
              <a:gd name="connsiteY6750" fmla="*/ 865862 h 6867747"/>
              <a:gd name="connsiteX6751" fmla="*/ 5090565 w 10243893"/>
              <a:gd name="connsiteY6751" fmla="*/ 1050280 h 6867747"/>
              <a:gd name="connsiteX6752" fmla="*/ 5224677 w 10243893"/>
              <a:gd name="connsiteY6752" fmla="*/ 1234820 h 6867747"/>
              <a:gd name="connsiteX6753" fmla="*/ 5224677 w 10243893"/>
              <a:gd name="connsiteY6753" fmla="*/ 1093936 h 6867747"/>
              <a:gd name="connsiteX6754" fmla="*/ 5358789 w 10243893"/>
              <a:gd name="connsiteY6754" fmla="*/ 1050280 h 6867747"/>
              <a:gd name="connsiteX6755" fmla="*/ 5358547 w 10243893"/>
              <a:gd name="connsiteY6755" fmla="*/ 1050280 h 6867747"/>
              <a:gd name="connsiteX6756" fmla="*/ 5224677 w 10243893"/>
              <a:gd name="connsiteY6756" fmla="*/ 1006746 h 6867747"/>
              <a:gd name="connsiteX6757" fmla="*/ 3609893 w 10243893"/>
              <a:gd name="connsiteY6757" fmla="*/ 865862 h 6867747"/>
              <a:gd name="connsiteX6758" fmla="*/ 3475902 w 10243893"/>
              <a:gd name="connsiteY6758" fmla="*/ 1050280 h 6867747"/>
              <a:gd name="connsiteX6759" fmla="*/ 3609893 w 10243893"/>
              <a:gd name="connsiteY6759" fmla="*/ 1234820 h 6867747"/>
              <a:gd name="connsiteX6760" fmla="*/ 3609893 w 10243893"/>
              <a:gd name="connsiteY6760" fmla="*/ 1093936 h 6867747"/>
              <a:gd name="connsiteX6761" fmla="*/ 3744005 w 10243893"/>
              <a:gd name="connsiteY6761" fmla="*/ 1050280 h 6867747"/>
              <a:gd name="connsiteX6762" fmla="*/ 3743763 w 10243893"/>
              <a:gd name="connsiteY6762" fmla="*/ 1050280 h 6867747"/>
              <a:gd name="connsiteX6763" fmla="*/ 3609893 w 10243893"/>
              <a:gd name="connsiteY6763" fmla="*/ 1006746 h 6867747"/>
              <a:gd name="connsiteX6764" fmla="*/ 1994868 w 10243893"/>
              <a:gd name="connsiteY6764" fmla="*/ 865862 h 6867747"/>
              <a:gd name="connsiteX6765" fmla="*/ 1860756 w 10243893"/>
              <a:gd name="connsiteY6765" fmla="*/ 1050280 h 6867747"/>
              <a:gd name="connsiteX6766" fmla="*/ 1994868 w 10243893"/>
              <a:gd name="connsiteY6766" fmla="*/ 1234820 h 6867747"/>
              <a:gd name="connsiteX6767" fmla="*/ 1994868 w 10243893"/>
              <a:gd name="connsiteY6767" fmla="*/ 1093936 h 6867747"/>
              <a:gd name="connsiteX6768" fmla="*/ 2128980 w 10243893"/>
              <a:gd name="connsiteY6768" fmla="*/ 1050280 h 6867747"/>
              <a:gd name="connsiteX6769" fmla="*/ 2128738 w 10243893"/>
              <a:gd name="connsiteY6769" fmla="*/ 1050280 h 6867747"/>
              <a:gd name="connsiteX6770" fmla="*/ 1994868 w 10243893"/>
              <a:gd name="connsiteY6770" fmla="*/ 1006746 h 6867747"/>
              <a:gd name="connsiteX6771" fmla="*/ 4934323 w 10243893"/>
              <a:gd name="connsiteY6771" fmla="*/ 865741 h 6867747"/>
              <a:gd name="connsiteX6772" fmla="*/ 4934323 w 10243893"/>
              <a:gd name="connsiteY6772" fmla="*/ 1006625 h 6867747"/>
              <a:gd name="connsiteX6773" fmla="*/ 4800453 w 10243893"/>
              <a:gd name="connsiteY6773" fmla="*/ 1050160 h 6867747"/>
              <a:gd name="connsiteX6774" fmla="*/ 4800211 w 10243893"/>
              <a:gd name="connsiteY6774" fmla="*/ 1050160 h 6867747"/>
              <a:gd name="connsiteX6775" fmla="*/ 4934323 w 10243893"/>
              <a:gd name="connsiteY6775" fmla="*/ 1093695 h 6867747"/>
              <a:gd name="connsiteX6776" fmla="*/ 4934323 w 10243893"/>
              <a:gd name="connsiteY6776" fmla="*/ 1234578 h 6867747"/>
              <a:gd name="connsiteX6777" fmla="*/ 5068391 w 10243893"/>
              <a:gd name="connsiteY6777" fmla="*/ 1050100 h 6867747"/>
              <a:gd name="connsiteX6778" fmla="*/ 5068435 w 10243893"/>
              <a:gd name="connsiteY6778" fmla="*/ 1050160 h 6867747"/>
              <a:gd name="connsiteX6779" fmla="*/ 5068435 w 10243893"/>
              <a:gd name="connsiteY6779" fmla="*/ 1050039 h 6867747"/>
              <a:gd name="connsiteX6780" fmla="*/ 5068391 w 10243893"/>
              <a:gd name="connsiteY6780" fmla="*/ 1050100 h 6867747"/>
              <a:gd name="connsiteX6781" fmla="*/ 3319418 w 10243893"/>
              <a:gd name="connsiteY6781" fmla="*/ 865741 h 6867747"/>
              <a:gd name="connsiteX6782" fmla="*/ 3319418 w 10243893"/>
              <a:gd name="connsiteY6782" fmla="*/ 1006625 h 6867747"/>
              <a:gd name="connsiteX6783" fmla="*/ 3185549 w 10243893"/>
              <a:gd name="connsiteY6783" fmla="*/ 1050160 h 6867747"/>
              <a:gd name="connsiteX6784" fmla="*/ 3185307 w 10243893"/>
              <a:gd name="connsiteY6784" fmla="*/ 1050160 h 6867747"/>
              <a:gd name="connsiteX6785" fmla="*/ 3319418 w 10243893"/>
              <a:gd name="connsiteY6785" fmla="*/ 1093695 h 6867747"/>
              <a:gd name="connsiteX6786" fmla="*/ 3319418 w 10243893"/>
              <a:gd name="connsiteY6786" fmla="*/ 1234578 h 6867747"/>
              <a:gd name="connsiteX6787" fmla="*/ 3453486 w 10243893"/>
              <a:gd name="connsiteY6787" fmla="*/ 1050100 h 6867747"/>
              <a:gd name="connsiteX6788" fmla="*/ 3453530 w 10243893"/>
              <a:gd name="connsiteY6788" fmla="*/ 1050160 h 6867747"/>
              <a:gd name="connsiteX6789" fmla="*/ 3453530 w 10243893"/>
              <a:gd name="connsiteY6789" fmla="*/ 1050039 h 6867747"/>
              <a:gd name="connsiteX6790" fmla="*/ 3453486 w 10243893"/>
              <a:gd name="connsiteY6790" fmla="*/ 1050100 h 6867747"/>
              <a:gd name="connsiteX6791" fmla="*/ 1704514 w 10243893"/>
              <a:gd name="connsiteY6791" fmla="*/ 865741 h 6867747"/>
              <a:gd name="connsiteX6792" fmla="*/ 1704514 w 10243893"/>
              <a:gd name="connsiteY6792" fmla="*/ 1006625 h 6867747"/>
              <a:gd name="connsiteX6793" fmla="*/ 1570644 w 10243893"/>
              <a:gd name="connsiteY6793" fmla="*/ 1050160 h 6867747"/>
              <a:gd name="connsiteX6794" fmla="*/ 1570402 w 10243893"/>
              <a:gd name="connsiteY6794" fmla="*/ 1050160 h 6867747"/>
              <a:gd name="connsiteX6795" fmla="*/ 1704514 w 10243893"/>
              <a:gd name="connsiteY6795" fmla="*/ 1093695 h 6867747"/>
              <a:gd name="connsiteX6796" fmla="*/ 1704514 w 10243893"/>
              <a:gd name="connsiteY6796" fmla="*/ 1234578 h 6867747"/>
              <a:gd name="connsiteX6797" fmla="*/ 1838582 w 10243893"/>
              <a:gd name="connsiteY6797" fmla="*/ 1050100 h 6867747"/>
              <a:gd name="connsiteX6798" fmla="*/ 1838626 w 10243893"/>
              <a:gd name="connsiteY6798" fmla="*/ 1050160 h 6867747"/>
              <a:gd name="connsiteX6799" fmla="*/ 1838626 w 10243893"/>
              <a:gd name="connsiteY6799" fmla="*/ 1050039 h 6867747"/>
              <a:gd name="connsiteX6800" fmla="*/ 1838582 w 10243893"/>
              <a:gd name="connsiteY6800" fmla="*/ 1050100 h 6867747"/>
              <a:gd name="connsiteX6801" fmla="*/ 380205 w 10243893"/>
              <a:gd name="connsiteY6801" fmla="*/ 865741 h 6867747"/>
              <a:gd name="connsiteX6802" fmla="*/ 246093 w 10243893"/>
              <a:gd name="connsiteY6802" fmla="*/ 1050160 h 6867747"/>
              <a:gd name="connsiteX6803" fmla="*/ 380205 w 10243893"/>
              <a:gd name="connsiteY6803" fmla="*/ 1234699 h 6867747"/>
              <a:gd name="connsiteX6804" fmla="*/ 380205 w 10243893"/>
              <a:gd name="connsiteY6804" fmla="*/ 1093815 h 6867747"/>
              <a:gd name="connsiteX6805" fmla="*/ 514317 w 10243893"/>
              <a:gd name="connsiteY6805" fmla="*/ 1050160 h 6867747"/>
              <a:gd name="connsiteX6806" fmla="*/ 514075 w 10243893"/>
              <a:gd name="connsiteY6806" fmla="*/ 1050160 h 6867747"/>
              <a:gd name="connsiteX6807" fmla="*/ 380205 w 10243893"/>
              <a:gd name="connsiteY6807" fmla="*/ 1006625 h 6867747"/>
              <a:gd name="connsiteX6808" fmla="*/ 9117909 w 10243893"/>
              <a:gd name="connsiteY6808" fmla="*/ 803099 h 6867747"/>
              <a:gd name="connsiteX6809" fmla="*/ 9062403 w 10243893"/>
              <a:gd name="connsiteY6809" fmla="*/ 879406 h 6867747"/>
              <a:gd name="connsiteX6810" fmla="*/ 8972672 w 10243893"/>
              <a:gd name="connsiteY6810" fmla="*/ 850262 h 6867747"/>
              <a:gd name="connsiteX6811" fmla="*/ 8972672 w 10243893"/>
              <a:gd name="connsiteY6811" fmla="*/ 944587 h 6867747"/>
              <a:gd name="connsiteX6812" fmla="*/ 8882942 w 10243893"/>
              <a:gd name="connsiteY6812" fmla="*/ 973732 h 6867747"/>
              <a:gd name="connsiteX6813" fmla="*/ 8938328 w 10243893"/>
              <a:gd name="connsiteY6813" fmla="*/ 1050039 h 6867747"/>
              <a:gd name="connsiteX6814" fmla="*/ 8882821 w 10243893"/>
              <a:gd name="connsiteY6814" fmla="*/ 1126346 h 6867747"/>
              <a:gd name="connsiteX6815" fmla="*/ 8972551 w 10243893"/>
              <a:gd name="connsiteY6815" fmla="*/ 1155490 h 6867747"/>
              <a:gd name="connsiteX6816" fmla="*/ 8972551 w 10243893"/>
              <a:gd name="connsiteY6816" fmla="*/ 1249816 h 6867747"/>
              <a:gd name="connsiteX6817" fmla="*/ 9062282 w 10243893"/>
              <a:gd name="connsiteY6817" fmla="*/ 1220671 h 6867747"/>
              <a:gd name="connsiteX6818" fmla="*/ 9117788 w 10243893"/>
              <a:gd name="connsiteY6818" fmla="*/ 1296979 h 6867747"/>
              <a:gd name="connsiteX6819" fmla="*/ 9173296 w 10243893"/>
              <a:gd name="connsiteY6819" fmla="*/ 1220671 h 6867747"/>
              <a:gd name="connsiteX6820" fmla="*/ 9263026 w 10243893"/>
              <a:gd name="connsiteY6820" fmla="*/ 1249816 h 6867747"/>
              <a:gd name="connsiteX6821" fmla="*/ 9263026 w 10243893"/>
              <a:gd name="connsiteY6821" fmla="*/ 1155490 h 6867747"/>
              <a:gd name="connsiteX6822" fmla="*/ 9352757 w 10243893"/>
              <a:gd name="connsiteY6822" fmla="*/ 1126346 h 6867747"/>
              <a:gd name="connsiteX6823" fmla="*/ 9352998 w 10243893"/>
              <a:gd name="connsiteY6823" fmla="*/ 1126467 h 6867747"/>
              <a:gd name="connsiteX6824" fmla="*/ 9297491 w 10243893"/>
              <a:gd name="connsiteY6824" fmla="*/ 1050039 h 6867747"/>
              <a:gd name="connsiteX6825" fmla="*/ 9352877 w 10243893"/>
              <a:gd name="connsiteY6825" fmla="*/ 973732 h 6867747"/>
              <a:gd name="connsiteX6826" fmla="*/ 9263147 w 10243893"/>
              <a:gd name="connsiteY6826" fmla="*/ 944587 h 6867747"/>
              <a:gd name="connsiteX6827" fmla="*/ 9263147 w 10243893"/>
              <a:gd name="connsiteY6827" fmla="*/ 850262 h 6867747"/>
              <a:gd name="connsiteX6828" fmla="*/ 9173417 w 10243893"/>
              <a:gd name="connsiteY6828" fmla="*/ 879406 h 6867747"/>
              <a:gd name="connsiteX6829" fmla="*/ 7502763 w 10243893"/>
              <a:gd name="connsiteY6829" fmla="*/ 803099 h 6867747"/>
              <a:gd name="connsiteX6830" fmla="*/ 7447257 w 10243893"/>
              <a:gd name="connsiteY6830" fmla="*/ 879406 h 6867747"/>
              <a:gd name="connsiteX6831" fmla="*/ 7357526 w 10243893"/>
              <a:gd name="connsiteY6831" fmla="*/ 850262 h 6867747"/>
              <a:gd name="connsiteX6832" fmla="*/ 7357526 w 10243893"/>
              <a:gd name="connsiteY6832" fmla="*/ 944587 h 6867747"/>
              <a:gd name="connsiteX6833" fmla="*/ 7267796 w 10243893"/>
              <a:gd name="connsiteY6833" fmla="*/ 973732 h 6867747"/>
              <a:gd name="connsiteX6834" fmla="*/ 7323182 w 10243893"/>
              <a:gd name="connsiteY6834" fmla="*/ 1050039 h 6867747"/>
              <a:gd name="connsiteX6835" fmla="*/ 7267675 w 10243893"/>
              <a:gd name="connsiteY6835" fmla="*/ 1126346 h 6867747"/>
              <a:gd name="connsiteX6836" fmla="*/ 7357405 w 10243893"/>
              <a:gd name="connsiteY6836" fmla="*/ 1155490 h 6867747"/>
              <a:gd name="connsiteX6837" fmla="*/ 7357405 w 10243893"/>
              <a:gd name="connsiteY6837" fmla="*/ 1249816 h 6867747"/>
              <a:gd name="connsiteX6838" fmla="*/ 7447136 w 10243893"/>
              <a:gd name="connsiteY6838" fmla="*/ 1220671 h 6867747"/>
              <a:gd name="connsiteX6839" fmla="*/ 7502642 w 10243893"/>
              <a:gd name="connsiteY6839" fmla="*/ 1296979 h 6867747"/>
              <a:gd name="connsiteX6840" fmla="*/ 7558150 w 10243893"/>
              <a:gd name="connsiteY6840" fmla="*/ 1220671 h 6867747"/>
              <a:gd name="connsiteX6841" fmla="*/ 7647880 w 10243893"/>
              <a:gd name="connsiteY6841" fmla="*/ 1249816 h 6867747"/>
              <a:gd name="connsiteX6842" fmla="*/ 7647880 w 10243893"/>
              <a:gd name="connsiteY6842" fmla="*/ 1155490 h 6867747"/>
              <a:gd name="connsiteX6843" fmla="*/ 7737611 w 10243893"/>
              <a:gd name="connsiteY6843" fmla="*/ 1126346 h 6867747"/>
              <a:gd name="connsiteX6844" fmla="*/ 7737852 w 10243893"/>
              <a:gd name="connsiteY6844" fmla="*/ 1126467 h 6867747"/>
              <a:gd name="connsiteX6845" fmla="*/ 7682345 w 10243893"/>
              <a:gd name="connsiteY6845" fmla="*/ 1050039 h 6867747"/>
              <a:gd name="connsiteX6846" fmla="*/ 7737731 w 10243893"/>
              <a:gd name="connsiteY6846" fmla="*/ 973732 h 6867747"/>
              <a:gd name="connsiteX6847" fmla="*/ 7648001 w 10243893"/>
              <a:gd name="connsiteY6847" fmla="*/ 944587 h 6867747"/>
              <a:gd name="connsiteX6848" fmla="*/ 7648001 w 10243893"/>
              <a:gd name="connsiteY6848" fmla="*/ 850262 h 6867747"/>
              <a:gd name="connsiteX6849" fmla="*/ 7558271 w 10243893"/>
              <a:gd name="connsiteY6849" fmla="*/ 879406 h 6867747"/>
              <a:gd name="connsiteX6850" fmla="*/ 5888101 w 10243893"/>
              <a:gd name="connsiteY6850" fmla="*/ 803099 h 6867747"/>
              <a:gd name="connsiteX6851" fmla="*/ 5832594 w 10243893"/>
              <a:gd name="connsiteY6851" fmla="*/ 879406 h 6867747"/>
              <a:gd name="connsiteX6852" fmla="*/ 5742864 w 10243893"/>
              <a:gd name="connsiteY6852" fmla="*/ 850262 h 6867747"/>
              <a:gd name="connsiteX6853" fmla="*/ 5742864 w 10243893"/>
              <a:gd name="connsiteY6853" fmla="*/ 944587 h 6867747"/>
              <a:gd name="connsiteX6854" fmla="*/ 5653133 w 10243893"/>
              <a:gd name="connsiteY6854" fmla="*/ 973732 h 6867747"/>
              <a:gd name="connsiteX6855" fmla="*/ 5708519 w 10243893"/>
              <a:gd name="connsiteY6855" fmla="*/ 1050039 h 6867747"/>
              <a:gd name="connsiteX6856" fmla="*/ 5653012 w 10243893"/>
              <a:gd name="connsiteY6856" fmla="*/ 1126346 h 6867747"/>
              <a:gd name="connsiteX6857" fmla="*/ 5742743 w 10243893"/>
              <a:gd name="connsiteY6857" fmla="*/ 1155490 h 6867747"/>
              <a:gd name="connsiteX6858" fmla="*/ 5742743 w 10243893"/>
              <a:gd name="connsiteY6858" fmla="*/ 1249816 h 6867747"/>
              <a:gd name="connsiteX6859" fmla="*/ 5832473 w 10243893"/>
              <a:gd name="connsiteY6859" fmla="*/ 1220671 h 6867747"/>
              <a:gd name="connsiteX6860" fmla="*/ 5887980 w 10243893"/>
              <a:gd name="connsiteY6860" fmla="*/ 1296979 h 6867747"/>
              <a:gd name="connsiteX6861" fmla="*/ 5943487 w 10243893"/>
              <a:gd name="connsiteY6861" fmla="*/ 1220671 h 6867747"/>
              <a:gd name="connsiteX6862" fmla="*/ 6033217 w 10243893"/>
              <a:gd name="connsiteY6862" fmla="*/ 1249816 h 6867747"/>
              <a:gd name="connsiteX6863" fmla="*/ 6033217 w 10243893"/>
              <a:gd name="connsiteY6863" fmla="*/ 1155490 h 6867747"/>
              <a:gd name="connsiteX6864" fmla="*/ 6122948 w 10243893"/>
              <a:gd name="connsiteY6864" fmla="*/ 1126346 h 6867747"/>
              <a:gd name="connsiteX6865" fmla="*/ 6123190 w 10243893"/>
              <a:gd name="connsiteY6865" fmla="*/ 1126467 h 6867747"/>
              <a:gd name="connsiteX6866" fmla="*/ 6067683 w 10243893"/>
              <a:gd name="connsiteY6866" fmla="*/ 1050039 h 6867747"/>
              <a:gd name="connsiteX6867" fmla="*/ 6123069 w 10243893"/>
              <a:gd name="connsiteY6867" fmla="*/ 973732 h 6867747"/>
              <a:gd name="connsiteX6868" fmla="*/ 6033338 w 10243893"/>
              <a:gd name="connsiteY6868" fmla="*/ 944587 h 6867747"/>
              <a:gd name="connsiteX6869" fmla="*/ 6033338 w 10243893"/>
              <a:gd name="connsiteY6869" fmla="*/ 850262 h 6867747"/>
              <a:gd name="connsiteX6870" fmla="*/ 5943608 w 10243893"/>
              <a:gd name="connsiteY6870" fmla="*/ 879406 h 6867747"/>
              <a:gd name="connsiteX6871" fmla="*/ 4273196 w 10243893"/>
              <a:gd name="connsiteY6871" fmla="*/ 803099 h 6867747"/>
              <a:gd name="connsiteX6872" fmla="*/ 4217689 w 10243893"/>
              <a:gd name="connsiteY6872" fmla="*/ 879406 h 6867747"/>
              <a:gd name="connsiteX6873" fmla="*/ 4127959 w 10243893"/>
              <a:gd name="connsiteY6873" fmla="*/ 850262 h 6867747"/>
              <a:gd name="connsiteX6874" fmla="*/ 4127959 w 10243893"/>
              <a:gd name="connsiteY6874" fmla="*/ 944587 h 6867747"/>
              <a:gd name="connsiteX6875" fmla="*/ 4038229 w 10243893"/>
              <a:gd name="connsiteY6875" fmla="*/ 973732 h 6867747"/>
              <a:gd name="connsiteX6876" fmla="*/ 4093615 w 10243893"/>
              <a:gd name="connsiteY6876" fmla="*/ 1050039 h 6867747"/>
              <a:gd name="connsiteX6877" fmla="*/ 4038108 w 10243893"/>
              <a:gd name="connsiteY6877" fmla="*/ 1126346 h 6867747"/>
              <a:gd name="connsiteX6878" fmla="*/ 4127838 w 10243893"/>
              <a:gd name="connsiteY6878" fmla="*/ 1155490 h 6867747"/>
              <a:gd name="connsiteX6879" fmla="*/ 4127838 w 10243893"/>
              <a:gd name="connsiteY6879" fmla="*/ 1249816 h 6867747"/>
              <a:gd name="connsiteX6880" fmla="*/ 4217569 w 10243893"/>
              <a:gd name="connsiteY6880" fmla="*/ 1220671 h 6867747"/>
              <a:gd name="connsiteX6881" fmla="*/ 4273076 w 10243893"/>
              <a:gd name="connsiteY6881" fmla="*/ 1296979 h 6867747"/>
              <a:gd name="connsiteX6882" fmla="*/ 4328583 w 10243893"/>
              <a:gd name="connsiteY6882" fmla="*/ 1220671 h 6867747"/>
              <a:gd name="connsiteX6883" fmla="*/ 4418313 w 10243893"/>
              <a:gd name="connsiteY6883" fmla="*/ 1249816 h 6867747"/>
              <a:gd name="connsiteX6884" fmla="*/ 4418313 w 10243893"/>
              <a:gd name="connsiteY6884" fmla="*/ 1155490 h 6867747"/>
              <a:gd name="connsiteX6885" fmla="*/ 4508043 w 10243893"/>
              <a:gd name="connsiteY6885" fmla="*/ 1126346 h 6867747"/>
              <a:gd name="connsiteX6886" fmla="*/ 4508285 w 10243893"/>
              <a:gd name="connsiteY6886" fmla="*/ 1126467 h 6867747"/>
              <a:gd name="connsiteX6887" fmla="*/ 4452778 w 10243893"/>
              <a:gd name="connsiteY6887" fmla="*/ 1050039 h 6867747"/>
              <a:gd name="connsiteX6888" fmla="*/ 4508164 w 10243893"/>
              <a:gd name="connsiteY6888" fmla="*/ 973732 h 6867747"/>
              <a:gd name="connsiteX6889" fmla="*/ 4418434 w 10243893"/>
              <a:gd name="connsiteY6889" fmla="*/ 944587 h 6867747"/>
              <a:gd name="connsiteX6890" fmla="*/ 4418434 w 10243893"/>
              <a:gd name="connsiteY6890" fmla="*/ 850262 h 6867747"/>
              <a:gd name="connsiteX6891" fmla="*/ 4328704 w 10243893"/>
              <a:gd name="connsiteY6891" fmla="*/ 879406 h 6867747"/>
              <a:gd name="connsiteX6892" fmla="*/ 1042420 w 10243893"/>
              <a:gd name="connsiteY6892" fmla="*/ 803099 h 6867747"/>
              <a:gd name="connsiteX6893" fmla="*/ 986913 w 10243893"/>
              <a:gd name="connsiteY6893" fmla="*/ 879406 h 6867747"/>
              <a:gd name="connsiteX6894" fmla="*/ 897183 w 10243893"/>
              <a:gd name="connsiteY6894" fmla="*/ 850262 h 6867747"/>
              <a:gd name="connsiteX6895" fmla="*/ 897183 w 10243893"/>
              <a:gd name="connsiteY6895" fmla="*/ 944587 h 6867747"/>
              <a:gd name="connsiteX6896" fmla="*/ 807452 w 10243893"/>
              <a:gd name="connsiteY6896" fmla="*/ 973732 h 6867747"/>
              <a:gd name="connsiteX6897" fmla="*/ 862838 w 10243893"/>
              <a:gd name="connsiteY6897" fmla="*/ 1050039 h 6867747"/>
              <a:gd name="connsiteX6898" fmla="*/ 807331 w 10243893"/>
              <a:gd name="connsiteY6898" fmla="*/ 1126346 h 6867747"/>
              <a:gd name="connsiteX6899" fmla="*/ 897062 w 10243893"/>
              <a:gd name="connsiteY6899" fmla="*/ 1155490 h 6867747"/>
              <a:gd name="connsiteX6900" fmla="*/ 897062 w 10243893"/>
              <a:gd name="connsiteY6900" fmla="*/ 1249816 h 6867747"/>
              <a:gd name="connsiteX6901" fmla="*/ 986792 w 10243893"/>
              <a:gd name="connsiteY6901" fmla="*/ 1220671 h 6867747"/>
              <a:gd name="connsiteX6902" fmla="*/ 1042299 w 10243893"/>
              <a:gd name="connsiteY6902" fmla="*/ 1296979 h 6867747"/>
              <a:gd name="connsiteX6903" fmla="*/ 1097806 w 10243893"/>
              <a:gd name="connsiteY6903" fmla="*/ 1220671 h 6867747"/>
              <a:gd name="connsiteX6904" fmla="*/ 1187536 w 10243893"/>
              <a:gd name="connsiteY6904" fmla="*/ 1249816 h 6867747"/>
              <a:gd name="connsiteX6905" fmla="*/ 1187536 w 10243893"/>
              <a:gd name="connsiteY6905" fmla="*/ 1155490 h 6867747"/>
              <a:gd name="connsiteX6906" fmla="*/ 1277267 w 10243893"/>
              <a:gd name="connsiteY6906" fmla="*/ 1126346 h 6867747"/>
              <a:gd name="connsiteX6907" fmla="*/ 1277509 w 10243893"/>
              <a:gd name="connsiteY6907" fmla="*/ 1126467 h 6867747"/>
              <a:gd name="connsiteX6908" fmla="*/ 1222002 w 10243893"/>
              <a:gd name="connsiteY6908" fmla="*/ 1050039 h 6867747"/>
              <a:gd name="connsiteX6909" fmla="*/ 1277388 w 10243893"/>
              <a:gd name="connsiteY6909" fmla="*/ 973732 h 6867747"/>
              <a:gd name="connsiteX6910" fmla="*/ 1187657 w 10243893"/>
              <a:gd name="connsiteY6910" fmla="*/ 944587 h 6867747"/>
              <a:gd name="connsiteX6911" fmla="*/ 1187657 w 10243893"/>
              <a:gd name="connsiteY6911" fmla="*/ 850262 h 6867747"/>
              <a:gd name="connsiteX6912" fmla="*/ 1097927 w 10243893"/>
              <a:gd name="connsiteY6912" fmla="*/ 879406 h 6867747"/>
              <a:gd name="connsiteX6913" fmla="*/ 2657929 w 10243893"/>
              <a:gd name="connsiteY6913" fmla="*/ 802857 h 6867747"/>
              <a:gd name="connsiteX6914" fmla="*/ 2602422 w 10243893"/>
              <a:gd name="connsiteY6914" fmla="*/ 879164 h 6867747"/>
              <a:gd name="connsiteX6915" fmla="*/ 2512692 w 10243893"/>
              <a:gd name="connsiteY6915" fmla="*/ 850020 h 6867747"/>
              <a:gd name="connsiteX6916" fmla="*/ 2512692 w 10243893"/>
              <a:gd name="connsiteY6916" fmla="*/ 944345 h 6867747"/>
              <a:gd name="connsiteX6917" fmla="*/ 2422961 w 10243893"/>
              <a:gd name="connsiteY6917" fmla="*/ 973490 h 6867747"/>
              <a:gd name="connsiteX6918" fmla="*/ 2478348 w 10243893"/>
              <a:gd name="connsiteY6918" fmla="*/ 1049797 h 6867747"/>
              <a:gd name="connsiteX6919" fmla="*/ 2422841 w 10243893"/>
              <a:gd name="connsiteY6919" fmla="*/ 1126104 h 6867747"/>
              <a:gd name="connsiteX6920" fmla="*/ 2512571 w 10243893"/>
              <a:gd name="connsiteY6920" fmla="*/ 1155248 h 6867747"/>
              <a:gd name="connsiteX6921" fmla="*/ 2512571 w 10243893"/>
              <a:gd name="connsiteY6921" fmla="*/ 1249574 h 6867747"/>
              <a:gd name="connsiteX6922" fmla="*/ 2602301 w 10243893"/>
              <a:gd name="connsiteY6922" fmla="*/ 1220430 h 6867747"/>
              <a:gd name="connsiteX6923" fmla="*/ 2657808 w 10243893"/>
              <a:gd name="connsiteY6923" fmla="*/ 1296737 h 6867747"/>
              <a:gd name="connsiteX6924" fmla="*/ 2713315 w 10243893"/>
              <a:gd name="connsiteY6924" fmla="*/ 1220430 h 6867747"/>
              <a:gd name="connsiteX6925" fmla="*/ 2803046 w 10243893"/>
              <a:gd name="connsiteY6925" fmla="*/ 1249574 h 6867747"/>
              <a:gd name="connsiteX6926" fmla="*/ 2803046 w 10243893"/>
              <a:gd name="connsiteY6926" fmla="*/ 1155248 h 6867747"/>
              <a:gd name="connsiteX6927" fmla="*/ 2892776 w 10243893"/>
              <a:gd name="connsiteY6927" fmla="*/ 1126104 h 6867747"/>
              <a:gd name="connsiteX6928" fmla="*/ 2893018 w 10243893"/>
              <a:gd name="connsiteY6928" fmla="*/ 1126225 h 6867747"/>
              <a:gd name="connsiteX6929" fmla="*/ 2837511 w 10243893"/>
              <a:gd name="connsiteY6929" fmla="*/ 1049797 h 6867747"/>
              <a:gd name="connsiteX6930" fmla="*/ 2892897 w 10243893"/>
              <a:gd name="connsiteY6930" fmla="*/ 973490 h 6867747"/>
              <a:gd name="connsiteX6931" fmla="*/ 2803167 w 10243893"/>
              <a:gd name="connsiteY6931" fmla="*/ 944345 h 6867747"/>
              <a:gd name="connsiteX6932" fmla="*/ 2803167 w 10243893"/>
              <a:gd name="connsiteY6932" fmla="*/ 850020 h 6867747"/>
              <a:gd name="connsiteX6933" fmla="*/ 2713436 w 10243893"/>
              <a:gd name="connsiteY6933" fmla="*/ 879164 h 6867747"/>
              <a:gd name="connsiteX6934" fmla="*/ 1422504 w 10243893"/>
              <a:gd name="connsiteY6934" fmla="*/ 773955 h 6867747"/>
              <a:gd name="connsiteX6935" fmla="*/ 1422383 w 10243893"/>
              <a:gd name="connsiteY6935" fmla="*/ 774075 h 6867747"/>
              <a:gd name="connsiteX6936" fmla="*/ 1205555 w 10243893"/>
              <a:gd name="connsiteY6936" fmla="*/ 844578 h 6867747"/>
              <a:gd name="connsiteX6937" fmla="*/ 1205555 w 10243893"/>
              <a:gd name="connsiteY6937" fmla="*/ 931648 h 6867747"/>
              <a:gd name="connsiteX6938" fmla="*/ 1288392 w 10243893"/>
              <a:gd name="connsiteY6938" fmla="*/ 958494 h 6867747"/>
              <a:gd name="connsiteX6939" fmla="*/ 8736979 w 10243893"/>
              <a:gd name="connsiteY6939" fmla="*/ 773834 h 6867747"/>
              <a:gd name="connsiteX6940" fmla="*/ 8871091 w 10243893"/>
              <a:gd name="connsiteY6940" fmla="*/ 958373 h 6867747"/>
              <a:gd name="connsiteX6941" fmla="*/ 8953928 w 10243893"/>
              <a:gd name="connsiteY6941" fmla="*/ 931527 h 6867747"/>
              <a:gd name="connsiteX6942" fmla="*/ 8953928 w 10243893"/>
              <a:gd name="connsiteY6942" fmla="*/ 844457 h 6867747"/>
              <a:gd name="connsiteX6943" fmla="*/ 8953928 w 10243893"/>
              <a:gd name="connsiteY6943" fmla="*/ 844336 h 6867747"/>
              <a:gd name="connsiteX6944" fmla="*/ 7122075 w 10243893"/>
              <a:gd name="connsiteY6944" fmla="*/ 773834 h 6867747"/>
              <a:gd name="connsiteX6945" fmla="*/ 7256187 w 10243893"/>
              <a:gd name="connsiteY6945" fmla="*/ 958373 h 6867747"/>
              <a:gd name="connsiteX6946" fmla="*/ 7339024 w 10243893"/>
              <a:gd name="connsiteY6946" fmla="*/ 931527 h 6867747"/>
              <a:gd name="connsiteX6947" fmla="*/ 7339024 w 10243893"/>
              <a:gd name="connsiteY6947" fmla="*/ 844457 h 6867747"/>
              <a:gd name="connsiteX6948" fmla="*/ 7339024 w 10243893"/>
              <a:gd name="connsiteY6948" fmla="*/ 844336 h 6867747"/>
              <a:gd name="connsiteX6949" fmla="*/ 5507170 w 10243893"/>
              <a:gd name="connsiteY6949" fmla="*/ 773834 h 6867747"/>
              <a:gd name="connsiteX6950" fmla="*/ 5641282 w 10243893"/>
              <a:gd name="connsiteY6950" fmla="*/ 958373 h 6867747"/>
              <a:gd name="connsiteX6951" fmla="*/ 5724119 w 10243893"/>
              <a:gd name="connsiteY6951" fmla="*/ 931527 h 6867747"/>
              <a:gd name="connsiteX6952" fmla="*/ 5724119 w 10243893"/>
              <a:gd name="connsiteY6952" fmla="*/ 844457 h 6867747"/>
              <a:gd name="connsiteX6953" fmla="*/ 5724119 w 10243893"/>
              <a:gd name="connsiteY6953" fmla="*/ 844336 h 6867747"/>
              <a:gd name="connsiteX6954" fmla="*/ 3892265 w 10243893"/>
              <a:gd name="connsiteY6954" fmla="*/ 773834 h 6867747"/>
              <a:gd name="connsiteX6955" fmla="*/ 4026378 w 10243893"/>
              <a:gd name="connsiteY6955" fmla="*/ 958373 h 6867747"/>
              <a:gd name="connsiteX6956" fmla="*/ 4109215 w 10243893"/>
              <a:gd name="connsiteY6956" fmla="*/ 931527 h 6867747"/>
              <a:gd name="connsiteX6957" fmla="*/ 4109215 w 10243893"/>
              <a:gd name="connsiteY6957" fmla="*/ 844457 h 6867747"/>
              <a:gd name="connsiteX6958" fmla="*/ 4109215 w 10243893"/>
              <a:gd name="connsiteY6958" fmla="*/ 844336 h 6867747"/>
              <a:gd name="connsiteX6959" fmla="*/ 9497873 w 10243893"/>
              <a:gd name="connsiteY6959" fmla="*/ 773592 h 6867747"/>
              <a:gd name="connsiteX6960" fmla="*/ 9497752 w 10243893"/>
              <a:gd name="connsiteY6960" fmla="*/ 773713 h 6867747"/>
              <a:gd name="connsiteX6961" fmla="*/ 9280924 w 10243893"/>
              <a:gd name="connsiteY6961" fmla="*/ 844215 h 6867747"/>
              <a:gd name="connsiteX6962" fmla="*/ 9280924 w 10243893"/>
              <a:gd name="connsiteY6962" fmla="*/ 931285 h 6867747"/>
              <a:gd name="connsiteX6963" fmla="*/ 9363761 w 10243893"/>
              <a:gd name="connsiteY6963" fmla="*/ 958132 h 6867747"/>
              <a:gd name="connsiteX6964" fmla="*/ 7882847 w 10243893"/>
              <a:gd name="connsiteY6964" fmla="*/ 773592 h 6867747"/>
              <a:gd name="connsiteX6965" fmla="*/ 7882727 w 10243893"/>
              <a:gd name="connsiteY6965" fmla="*/ 773713 h 6867747"/>
              <a:gd name="connsiteX6966" fmla="*/ 7665898 w 10243893"/>
              <a:gd name="connsiteY6966" fmla="*/ 844215 h 6867747"/>
              <a:gd name="connsiteX6967" fmla="*/ 7665898 w 10243893"/>
              <a:gd name="connsiteY6967" fmla="*/ 931285 h 6867747"/>
              <a:gd name="connsiteX6968" fmla="*/ 7748736 w 10243893"/>
              <a:gd name="connsiteY6968" fmla="*/ 958132 h 6867747"/>
              <a:gd name="connsiteX6969" fmla="*/ 6268185 w 10243893"/>
              <a:gd name="connsiteY6969" fmla="*/ 773592 h 6867747"/>
              <a:gd name="connsiteX6970" fmla="*/ 6268064 w 10243893"/>
              <a:gd name="connsiteY6970" fmla="*/ 773713 h 6867747"/>
              <a:gd name="connsiteX6971" fmla="*/ 6051236 w 10243893"/>
              <a:gd name="connsiteY6971" fmla="*/ 844215 h 6867747"/>
              <a:gd name="connsiteX6972" fmla="*/ 6051236 w 10243893"/>
              <a:gd name="connsiteY6972" fmla="*/ 931285 h 6867747"/>
              <a:gd name="connsiteX6973" fmla="*/ 6134073 w 10243893"/>
              <a:gd name="connsiteY6973" fmla="*/ 958132 h 6867747"/>
              <a:gd name="connsiteX6974" fmla="*/ 4653160 w 10243893"/>
              <a:gd name="connsiteY6974" fmla="*/ 773592 h 6867747"/>
              <a:gd name="connsiteX6975" fmla="*/ 4653039 w 10243893"/>
              <a:gd name="connsiteY6975" fmla="*/ 773713 h 6867747"/>
              <a:gd name="connsiteX6976" fmla="*/ 4436211 w 10243893"/>
              <a:gd name="connsiteY6976" fmla="*/ 844215 h 6867747"/>
              <a:gd name="connsiteX6977" fmla="*/ 4436211 w 10243893"/>
              <a:gd name="connsiteY6977" fmla="*/ 931285 h 6867747"/>
              <a:gd name="connsiteX6978" fmla="*/ 4519048 w 10243893"/>
              <a:gd name="connsiteY6978" fmla="*/ 958132 h 6867747"/>
              <a:gd name="connsiteX6979" fmla="*/ 2277240 w 10243893"/>
              <a:gd name="connsiteY6979" fmla="*/ 773592 h 6867747"/>
              <a:gd name="connsiteX6980" fmla="*/ 2411352 w 10243893"/>
              <a:gd name="connsiteY6980" fmla="*/ 958132 h 6867747"/>
              <a:gd name="connsiteX6981" fmla="*/ 2494189 w 10243893"/>
              <a:gd name="connsiteY6981" fmla="*/ 931285 h 6867747"/>
              <a:gd name="connsiteX6982" fmla="*/ 2494189 w 10243893"/>
              <a:gd name="connsiteY6982" fmla="*/ 844215 h 6867747"/>
              <a:gd name="connsiteX6983" fmla="*/ 2494189 w 10243893"/>
              <a:gd name="connsiteY6983" fmla="*/ 844094 h 6867747"/>
              <a:gd name="connsiteX6984" fmla="*/ 662336 w 10243893"/>
              <a:gd name="connsiteY6984" fmla="*/ 773592 h 6867747"/>
              <a:gd name="connsiteX6985" fmla="*/ 796448 w 10243893"/>
              <a:gd name="connsiteY6985" fmla="*/ 958132 h 6867747"/>
              <a:gd name="connsiteX6986" fmla="*/ 879285 w 10243893"/>
              <a:gd name="connsiteY6986" fmla="*/ 931285 h 6867747"/>
              <a:gd name="connsiteX6987" fmla="*/ 879285 w 10243893"/>
              <a:gd name="connsiteY6987" fmla="*/ 844215 h 6867747"/>
              <a:gd name="connsiteX6988" fmla="*/ 879285 w 10243893"/>
              <a:gd name="connsiteY6988" fmla="*/ 844094 h 6867747"/>
              <a:gd name="connsiteX6989" fmla="*/ 3038013 w 10243893"/>
              <a:gd name="connsiteY6989" fmla="*/ 773350 h 6867747"/>
              <a:gd name="connsiteX6990" fmla="*/ 3037893 w 10243893"/>
              <a:gd name="connsiteY6990" fmla="*/ 773471 h 6867747"/>
              <a:gd name="connsiteX6991" fmla="*/ 2821064 w 10243893"/>
              <a:gd name="connsiteY6991" fmla="*/ 843973 h 6867747"/>
              <a:gd name="connsiteX6992" fmla="*/ 2821064 w 10243893"/>
              <a:gd name="connsiteY6992" fmla="*/ 931043 h 6867747"/>
              <a:gd name="connsiteX6993" fmla="*/ 2903902 w 10243893"/>
              <a:gd name="connsiteY6993" fmla="*/ 957890 h 6867747"/>
              <a:gd name="connsiteX6994" fmla="*/ 8562597 w 10243893"/>
              <a:gd name="connsiteY6994" fmla="*/ 717480 h 6867747"/>
              <a:gd name="connsiteX6995" fmla="*/ 8472867 w 10243893"/>
              <a:gd name="connsiteY6995" fmla="*/ 840950 h 6867747"/>
              <a:gd name="connsiteX6996" fmla="*/ 8472867 w 10243893"/>
              <a:gd name="connsiteY6996" fmla="*/ 841192 h 6867747"/>
              <a:gd name="connsiteX6997" fmla="*/ 8472867 w 10243893"/>
              <a:gd name="connsiteY6997" fmla="*/ 993806 h 6867747"/>
              <a:gd name="connsiteX6998" fmla="*/ 8618105 w 10243893"/>
              <a:gd name="connsiteY6998" fmla="*/ 1040969 h 6867747"/>
              <a:gd name="connsiteX6999" fmla="*/ 8852951 w 10243893"/>
              <a:gd name="connsiteY6999" fmla="*/ 964662 h 6867747"/>
              <a:gd name="connsiteX7000" fmla="*/ 8707835 w 10243893"/>
              <a:gd name="connsiteY7000" fmla="*/ 764764 h 6867747"/>
              <a:gd name="connsiteX7001" fmla="*/ 8562597 w 10243893"/>
              <a:gd name="connsiteY7001" fmla="*/ 717601 h 6867747"/>
              <a:gd name="connsiteX7002" fmla="*/ 6947693 w 10243893"/>
              <a:gd name="connsiteY7002" fmla="*/ 717480 h 6867747"/>
              <a:gd name="connsiteX7003" fmla="*/ 6857962 w 10243893"/>
              <a:gd name="connsiteY7003" fmla="*/ 840950 h 6867747"/>
              <a:gd name="connsiteX7004" fmla="*/ 6857962 w 10243893"/>
              <a:gd name="connsiteY7004" fmla="*/ 841192 h 6867747"/>
              <a:gd name="connsiteX7005" fmla="*/ 6857962 w 10243893"/>
              <a:gd name="connsiteY7005" fmla="*/ 993806 h 6867747"/>
              <a:gd name="connsiteX7006" fmla="*/ 7003200 w 10243893"/>
              <a:gd name="connsiteY7006" fmla="*/ 1040969 h 6867747"/>
              <a:gd name="connsiteX7007" fmla="*/ 7238047 w 10243893"/>
              <a:gd name="connsiteY7007" fmla="*/ 964662 h 6867747"/>
              <a:gd name="connsiteX7008" fmla="*/ 7092931 w 10243893"/>
              <a:gd name="connsiteY7008" fmla="*/ 764764 h 6867747"/>
              <a:gd name="connsiteX7009" fmla="*/ 6947693 w 10243893"/>
              <a:gd name="connsiteY7009" fmla="*/ 717601 h 6867747"/>
              <a:gd name="connsiteX7010" fmla="*/ 5332668 w 10243893"/>
              <a:gd name="connsiteY7010" fmla="*/ 717480 h 6867747"/>
              <a:gd name="connsiteX7011" fmla="*/ 5242937 w 10243893"/>
              <a:gd name="connsiteY7011" fmla="*/ 840950 h 6867747"/>
              <a:gd name="connsiteX7012" fmla="*/ 5242937 w 10243893"/>
              <a:gd name="connsiteY7012" fmla="*/ 841192 h 6867747"/>
              <a:gd name="connsiteX7013" fmla="*/ 5242937 w 10243893"/>
              <a:gd name="connsiteY7013" fmla="*/ 993806 h 6867747"/>
              <a:gd name="connsiteX7014" fmla="*/ 5388175 w 10243893"/>
              <a:gd name="connsiteY7014" fmla="*/ 1040969 h 6867747"/>
              <a:gd name="connsiteX7015" fmla="*/ 5623142 w 10243893"/>
              <a:gd name="connsiteY7015" fmla="*/ 964662 h 6867747"/>
              <a:gd name="connsiteX7016" fmla="*/ 5478026 w 10243893"/>
              <a:gd name="connsiteY7016" fmla="*/ 764764 h 6867747"/>
              <a:gd name="connsiteX7017" fmla="*/ 5332789 w 10243893"/>
              <a:gd name="connsiteY7017" fmla="*/ 717601 h 6867747"/>
              <a:gd name="connsiteX7018" fmla="*/ 3717884 w 10243893"/>
              <a:gd name="connsiteY7018" fmla="*/ 717480 h 6867747"/>
              <a:gd name="connsiteX7019" fmla="*/ 3628154 w 10243893"/>
              <a:gd name="connsiteY7019" fmla="*/ 840950 h 6867747"/>
              <a:gd name="connsiteX7020" fmla="*/ 3628154 w 10243893"/>
              <a:gd name="connsiteY7020" fmla="*/ 841192 h 6867747"/>
              <a:gd name="connsiteX7021" fmla="*/ 3628154 w 10243893"/>
              <a:gd name="connsiteY7021" fmla="*/ 993806 h 6867747"/>
              <a:gd name="connsiteX7022" fmla="*/ 3773391 w 10243893"/>
              <a:gd name="connsiteY7022" fmla="*/ 1040969 h 6867747"/>
              <a:gd name="connsiteX7023" fmla="*/ 4008238 w 10243893"/>
              <a:gd name="connsiteY7023" fmla="*/ 964662 h 6867747"/>
              <a:gd name="connsiteX7024" fmla="*/ 3863122 w 10243893"/>
              <a:gd name="connsiteY7024" fmla="*/ 764764 h 6867747"/>
              <a:gd name="connsiteX7025" fmla="*/ 3717884 w 10243893"/>
              <a:gd name="connsiteY7025" fmla="*/ 717601 h 6867747"/>
              <a:gd name="connsiteX7026" fmla="*/ 2102859 w 10243893"/>
              <a:gd name="connsiteY7026" fmla="*/ 717238 h 6867747"/>
              <a:gd name="connsiteX7027" fmla="*/ 2013128 w 10243893"/>
              <a:gd name="connsiteY7027" fmla="*/ 840708 h 6867747"/>
              <a:gd name="connsiteX7028" fmla="*/ 2013128 w 10243893"/>
              <a:gd name="connsiteY7028" fmla="*/ 840950 h 6867747"/>
              <a:gd name="connsiteX7029" fmla="*/ 2013128 w 10243893"/>
              <a:gd name="connsiteY7029" fmla="*/ 993564 h 6867747"/>
              <a:gd name="connsiteX7030" fmla="*/ 2158366 w 10243893"/>
              <a:gd name="connsiteY7030" fmla="*/ 1040727 h 6867747"/>
              <a:gd name="connsiteX7031" fmla="*/ 2393212 w 10243893"/>
              <a:gd name="connsiteY7031" fmla="*/ 964420 h 6867747"/>
              <a:gd name="connsiteX7032" fmla="*/ 2248096 w 10243893"/>
              <a:gd name="connsiteY7032" fmla="*/ 764522 h 6867747"/>
              <a:gd name="connsiteX7033" fmla="*/ 2102859 w 10243893"/>
              <a:gd name="connsiteY7033" fmla="*/ 717359 h 6867747"/>
              <a:gd name="connsiteX7034" fmla="*/ 487833 w 10243893"/>
              <a:gd name="connsiteY7034" fmla="*/ 717238 h 6867747"/>
              <a:gd name="connsiteX7035" fmla="*/ 398103 w 10243893"/>
              <a:gd name="connsiteY7035" fmla="*/ 840708 h 6867747"/>
              <a:gd name="connsiteX7036" fmla="*/ 398103 w 10243893"/>
              <a:gd name="connsiteY7036" fmla="*/ 840950 h 6867747"/>
              <a:gd name="connsiteX7037" fmla="*/ 398103 w 10243893"/>
              <a:gd name="connsiteY7037" fmla="*/ 993564 h 6867747"/>
              <a:gd name="connsiteX7038" fmla="*/ 543340 w 10243893"/>
              <a:gd name="connsiteY7038" fmla="*/ 1040727 h 6867747"/>
              <a:gd name="connsiteX7039" fmla="*/ 778308 w 10243893"/>
              <a:gd name="connsiteY7039" fmla="*/ 964420 h 6867747"/>
              <a:gd name="connsiteX7040" fmla="*/ 633192 w 10243893"/>
              <a:gd name="connsiteY7040" fmla="*/ 764522 h 6867747"/>
              <a:gd name="connsiteX7041" fmla="*/ 487954 w 10243893"/>
              <a:gd name="connsiteY7041" fmla="*/ 717359 h 6867747"/>
              <a:gd name="connsiteX7042" fmla="*/ 3212032 w 10243893"/>
              <a:gd name="connsiteY7042" fmla="*/ 717117 h 6867747"/>
              <a:gd name="connsiteX7043" fmla="*/ 3066795 w 10243893"/>
              <a:gd name="connsiteY7043" fmla="*/ 764280 h 6867747"/>
              <a:gd name="connsiteX7044" fmla="*/ 3066795 w 10243893"/>
              <a:gd name="connsiteY7044" fmla="*/ 764159 h 6867747"/>
              <a:gd name="connsiteX7045" fmla="*/ 2921557 w 10243893"/>
              <a:gd name="connsiteY7045" fmla="*/ 964057 h 6867747"/>
              <a:gd name="connsiteX7046" fmla="*/ 3156525 w 10243893"/>
              <a:gd name="connsiteY7046" fmla="*/ 1040364 h 6867747"/>
              <a:gd name="connsiteX7047" fmla="*/ 3301763 w 10243893"/>
              <a:gd name="connsiteY7047" fmla="*/ 993201 h 6867747"/>
              <a:gd name="connsiteX7048" fmla="*/ 3301763 w 10243893"/>
              <a:gd name="connsiteY7048" fmla="*/ 840587 h 6867747"/>
              <a:gd name="connsiteX7049" fmla="*/ 1597128 w 10243893"/>
              <a:gd name="connsiteY7049" fmla="*/ 717117 h 6867747"/>
              <a:gd name="connsiteX7050" fmla="*/ 1451890 w 10243893"/>
              <a:gd name="connsiteY7050" fmla="*/ 764280 h 6867747"/>
              <a:gd name="connsiteX7051" fmla="*/ 1451890 w 10243893"/>
              <a:gd name="connsiteY7051" fmla="*/ 764159 h 6867747"/>
              <a:gd name="connsiteX7052" fmla="*/ 1306653 w 10243893"/>
              <a:gd name="connsiteY7052" fmla="*/ 964057 h 6867747"/>
              <a:gd name="connsiteX7053" fmla="*/ 1541621 w 10243893"/>
              <a:gd name="connsiteY7053" fmla="*/ 1040364 h 6867747"/>
              <a:gd name="connsiteX7054" fmla="*/ 1686858 w 10243893"/>
              <a:gd name="connsiteY7054" fmla="*/ 993201 h 6867747"/>
              <a:gd name="connsiteX7055" fmla="*/ 1686858 w 10243893"/>
              <a:gd name="connsiteY7055" fmla="*/ 840587 h 6867747"/>
              <a:gd name="connsiteX7056" fmla="*/ 9672376 w 10243893"/>
              <a:gd name="connsiteY7056" fmla="*/ 716996 h 6867747"/>
              <a:gd name="connsiteX7057" fmla="*/ 9527138 w 10243893"/>
              <a:gd name="connsiteY7057" fmla="*/ 764159 h 6867747"/>
              <a:gd name="connsiteX7058" fmla="*/ 9527138 w 10243893"/>
              <a:gd name="connsiteY7058" fmla="*/ 764038 h 6867747"/>
              <a:gd name="connsiteX7059" fmla="*/ 9381901 w 10243893"/>
              <a:gd name="connsiteY7059" fmla="*/ 963936 h 6867747"/>
              <a:gd name="connsiteX7060" fmla="*/ 9616868 w 10243893"/>
              <a:gd name="connsiteY7060" fmla="*/ 1040243 h 6867747"/>
              <a:gd name="connsiteX7061" fmla="*/ 9762106 w 10243893"/>
              <a:gd name="connsiteY7061" fmla="*/ 993080 h 6867747"/>
              <a:gd name="connsiteX7062" fmla="*/ 9762106 w 10243893"/>
              <a:gd name="connsiteY7062" fmla="*/ 840466 h 6867747"/>
              <a:gd name="connsiteX7063" fmla="*/ 8057471 w 10243893"/>
              <a:gd name="connsiteY7063" fmla="*/ 716996 h 6867747"/>
              <a:gd name="connsiteX7064" fmla="*/ 7912234 w 10243893"/>
              <a:gd name="connsiteY7064" fmla="*/ 764159 h 6867747"/>
              <a:gd name="connsiteX7065" fmla="*/ 7912234 w 10243893"/>
              <a:gd name="connsiteY7065" fmla="*/ 764038 h 6867747"/>
              <a:gd name="connsiteX7066" fmla="*/ 7766997 w 10243893"/>
              <a:gd name="connsiteY7066" fmla="*/ 963936 h 6867747"/>
              <a:gd name="connsiteX7067" fmla="*/ 8001964 w 10243893"/>
              <a:gd name="connsiteY7067" fmla="*/ 1040243 h 6867747"/>
              <a:gd name="connsiteX7068" fmla="*/ 8147202 w 10243893"/>
              <a:gd name="connsiteY7068" fmla="*/ 993080 h 6867747"/>
              <a:gd name="connsiteX7069" fmla="*/ 8147202 w 10243893"/>
              <a:gd name="connsiteY7069" fmla="*/ 840466 h 6867747"/>
              <a:gd name="connsiteX7070" fmla="*/ 6442809 w 10243893"/>
              <a:gd name="connsiteY7070" fmla="*/ 716996 h 6867747"/>
              <a:gd name="connsiteX7071" fmla="*/ 6297571 w 10243893"/>
              <a:gd name="connsiteY7071" fmla="*/ 764159 h 6867747"/>
              <a:gd name="connsiteX7072" fmla="*/ 6297571 w 10243893"/>
              <a:gd name="connsiteY7072" fmla="*/ 764038 h 6867747"/>
              <a:gd name="connsiteX7073" fmla="*/ 6152334 w 10243893"/>
              <a:gd name="connsiteY7073" fmla="*/ 963936 h 6867747"/>
              <a:gd name="connsiteX7074" fmla="*/ 6387301 w 10243893"/>
              <a:gd name="connsiteY7074" fmla="*/ 1040243 h 6867747"/>
              <a:gd name="connsiteX7075" fmla="*/ 6532539 w 10243893"/>
              <a:gd name="connsiteY7075" fmla="*/ 993080 h 6867747"/>
              <a:gd name="connsiteX7076" fmla="*/ 6532539 w 10243893"/>
              <a:gd name="connsiteY7076" fmla="*/ 840466 h 6867747"/>
              <a:gd name="connsiteX7077" fmla="*/ 4827662 w 10243893"/>
              <a:gd name="connsiteY7077" fmla="*/ 716996 h 6867747"/>
              <a:gd name="connsiteX7078" fmla="*/ 4682425 w 10243893"/>
              <a:gd name="connsiteY7078" fmla="*/ 764159 h 6867747"/>
              <a:gd name="connsiteX7079" fmla="*/ 4682425 w 10243893"/>
              <a:gd name="connsiteY7079" fmla="*/ 764038 h 6867747"/>
              <a:gd name="connsiteX7080" fmla="*/ 4537188 w 10243893"/>
              <a:gd name="connsiteY7080" fmla="*/ 963936 h 6867747"/>
              <a:gd name="connsiteX7081" fmla="*/ 4772155 w 10243893"/>
              <a:gd name="connsiteY7081" fmla="*/ 1040243 h 6867747"/>
              <a:gd name="connsiteX7082" fmla="*/ 4917393 w 10243893"/>
              <a:gd name="connsiteY7082" fmla="*/ 993080 h 6867747"/>
              <a:gd name="connsiteX7083" fmla="*/ 4917393 w 10243893"/>
              <a:gd name="connsiteY7083" fmla="*/ 840466 h 6867747"/>
              <a:gd name="connsiteX7084" fmla="*/ 9925966 w 10243893"/>
              <a:gd name="connsiteY7084" fmla="*/ 635610 h 6867747"/>
              <a:gd name="connsiteX7085" fmla="*/ 9925966 w 10243893"/>
              <a:gd name="connsiteY7085" fmla="*/ 635731 h 6867747"/>
              <a:gd name="connsiteX7086" fmla="*/ 9780729 w 10243893"/>
              <a:gd name="connsiteY7086" fmla="*/ 682894 h 6867747"/>
              <a:gd name="connsiteX7087" fmla="*/ 9780729 w 10243893"/>
              <a:gd name="connsiteY7087" fmla="*/ 835508 h 6867747"/>
              <a:gd name="connsiteX7088" fmla="*/ 9925966 w 10243893"/>
              <a:gd name="connsiteY7088" fmla="*/ 1035164 h 6867747"/>
              <a:gd name="connsiteX7089" fmla="*/ 10071204 w 10243893"/>
              <a:gd name="connsiteY7089" fmla="*/ 835508 h 6867747"/>
              <a:gd name="connsiteX7090" fmla="*/ 10071204 w 10243893"/>
              <a:gd name="connsiteY7090" fmla="*/ 835387 h 6867747"/>
              <a:gd name="connsiteX7091" fmla="*/ 10071204 w 10243893"/>
              <a:gd name="connsiteY7091" fmla="*/ 682894 h 6867747"/>
              <a:gd name="connsiteX7092" fmla="*/ 8310578 w 10243893"/>
              <a:gd name="connsiteY7092" fmla="*/ 635610 h 6867747"/>
              <a:gd name="connsiteX7093" fmla="*/ 8310578 w 10243893"/>
              <a:gd name="connsiteY7093" fmla="*/ 635852 h 6867747"/>
              <a:gd name="connsiteX7094" fmla="*/ 8165341 w 10243893"/>
              <a:gd name="connsiteY7094" fmla="*/ 683015 h 6867747"/>
              <a:gd name="connsiteX7095" fmla="*/ 8165341 w 10243893"/>
              <a:gd name="connsiteY7095" fmla="*/ 835629 h 6867747"/>
              <a:gd name="connsiteX7096" fmla="*/ 8310578 w 10243893"/>
              <a:gd name="connsiteY7096" fmla="*/ 1035285 h 6867747"/>
              <a:gd name="connsiteX7097" fmla="*/ 8455815 w 10243893"/>
              <a:gd name="connsiteY7097" fmla="*/ 835629 h 6867747"/>
              <a:gd name="connsiteX7098" fmla="*/ 8455815 w 10243893"/>
              <a:gd name="connsiteY7098" fmla="*/ 835387 h 6867747"/>
              <a:gd name="connsiteX7099" fmla="*/ 8455815 w 10243893"/>
              <a:gd name="connsiteY7099" fmla="*/ 682894 h 6867747"/>
              <a:gd name="connsiteX7100" fmla="*/ 6695916 w 10243893"/>
              <a:gd name="connsiteY7100" fmla="*/ 635610 h 6867747"/>
              <a:gd name="connsiteX7101" fmla="*/ 6695916 w 10243893"/>
              <a:gd name="connsiteY7101" fmla="*/ 635731 h 6867747"/>
              <a:gd name="connsiteX7102" fmla="*/ 6550679 w 10243893"/>
              <a:gd name="connsiteY7102" fmla="*/ 682894 h 6867747"/>
              <a:gd name="connsiteX7103" fmla="*/ 6550679 w 10243893"/>
              <a:gd name="connsiteY7103" fmla="*/ 835508 h 6867747"/>
              <a:gd name="connsiteX7104" fmla="*/ 6695916 w 10243893"/>
              <a:gd name="connsiteY7104" fmla="*/ 1035164 h 6867747"/>
              <a:gd name="connsiteX7105" fmla="*/ 6841154 w 10243893"/>
              <a:gd name="connsiteY7105" fmla="*/ 835508 h 6867747"/>
              <a:gd name="connsiteX7106" fmla="*/ 6841154 w 10243893"/>
              <a:gd name="connsiteY7106" fmla="*/ 835387 h 6867747"/>
              <a:gd name="connsiteX7107" fmla="*/ 6841154 w 10243893"/>
              <a:gd name="connsiteY7107" fmla="*/ 682894 h 6867747"/>
              <a:gd name="connsiteX7108" fmla="*/ 5079560 w 10243893"/>
              <a:gd name="connsiteY7108" fmla="*/ 635489 h 6867747"/>
              <a:gd name="connsiteX7109" fmla="*/ 5079560 w 10243893"/>
              <a:gd name="connsiteY7109" fmla="*/ 635731 h 6867747"/>
              <a:gd name="connsiteX7110" fmla="*/ 4934323 w 10243893"/>
              <a:gd name="connsiteY7110" fmla="*/ 682894 h 6867747"/>
              <a:gd name="connsiteX7111" fmla="*/ 4934323 w 10243893"/>
              <a:gd name="connsiteY7111" fmla="*/ 835508 h 6867747"/>
              <a:gd name="connsiteX7112" fmla="*/ 5079560 w 10243893"/>
              <a:gd name="connsiteY7112" fmla="*/ 1035164 h 6867747"/>
              <a:gd name="connsiteX7113" fmla="*/ 5224798 w 10243893"/>
              <a:gd name="connsiteY7113" fmla="*/ 835508 h 6867747"/>
              <a:gd name="connsiteX7114" fmla="*/ 5224798 w 10243893"/>
              <a:gd name="connsiteY7114" fmla="*/ 835266 h 6867747"/>
              <a:gd name="connsiteX7115" fmla="*/ 5224798 w 10243893"/>
              <a:gd name="connsiteY7115" fmla="*/ 682773 h 6867747"/>
              <a:gd name="connsiteX7116" fmla="*/ 3464656 w 10243893"/>
              <a:gd name="connsiteY7116" fmla="*/ 635489 h 6867747"/>
              <a:gd name="connsiteX7117" fmla="*/ 3464656 w 10243893"/>
              <a:gd name="connsiteY7117" fmla="*/ 635610 h 6867747"/>
              <a:gd name="connsiteX7118" fmla="*/ 3319418 w 10243893"/>
              <a:gd name="connsiteY7118" fmla="*/ 682773 h 6867747"/>
              <a:gd name="connsiteX7119" fmla="*/ 3319418 w 10243893"/>
              <a:gd name="connsiteY7119" fmla="*/ 835387 h 6867747"/>
              <a:gd name="connsiteX7120" fmla="*/ 3464656 w 10243893"/>
              <a:gd name="connsiteY7120" fmla="*/ 1035043 h 6867747"/>
              <a:gd name="connsiteX7121" fmla="*/ 3609893 w 10243893"/>
              <a:gd name="connsiteY7121" fmla="*/ 835387 h 6867747"/>
              <a:gd name="connsiteX7122" fmla="*/ 3609893 w 10243893"/>
              <a:gd name="connsiteY7122" fmla="*/ 835266 h 6867747"/>
              <a:gd name="connsiteX7123" fmla="*/ 3609893 w 10243893"/>
              <a:gd name="connsiteY7123" fmla="*/ 682773 h 6867747"/>
              <a:gd name="connsiteX7124" fmla="*/ 1849751 w 10243893"/>
              <a:gd name="connsiteY7124" fmla="*/ 635489 h 6867747"/>
              <a:gd name="connsiteX7125" fmla="*/ 1849751 w 10243893"/>
              <a:gd name="connsiteY7125" fmla="*/ 635731 h 6867747"/>
              <a:gd name="connsiteX7126" fmla="*/ 1704514 w 10243893"/>
              <a:gd name="connsiteY7126" fmla="*/ 682894 h 6867747"/>
              <a:gd name="connsiteX7127" fmla="*/ 1704514 w 10243893"/>
              <a:gd name="connsiteY7127" fmla="*/ 835508 h 6867747"/>
              <a:gd name="connsiteX7128" fmla="*/ 1849751 w 10243893"/>
              <a:gd name="connsiteY7128" fmla="*/ 1035164 h 6867747"/>
              <a:gd name="connsiteX7129" fmla="*/ 1994989 w 10243893"/>
              <a:gd name="connsiteY7129" fmla="*/ 835508 h 6867747"/>
              <a:gd name="connsiteX7130" fmla="*/ 1994989 w 10243893"/>
              <a:gd name="connsiteY7130" fmla="*/ 835266 h 6867747"/>
              <a:gd name="connsiteX7131" fmla="*/ 1994989 w 10243893"/>
              <a:gd name="connsiteY7131" fmla="*/ 682773 h 6867747"/>
              <a:gd name="connsiteX7132" fmla="*/ 234847 w 10243893"/>
              <a:gd name="connsiteY7132" fmla="*/ 635489 h 6867747"/>
              <a:gd name="connsiteX7133" fmla="*/ 234847 w 10243893"/>
              <a:gd name="connsiteY7133" fmla="*/ 635610 h 6867747"/>
              <a:gd name="connsiteX7134" fmla="*/ 89609 w 10243893"/>
              <a:gd name="connsiteY7134" fmla="*/ 682773 h 6867747"/>
              <a:gd name="connsiteX7135" fmla="*/ 89609 w 10243893"/>
              <a:gd name="connsiteY7135" fmla="*/ 835387 h 6867747"/>
              <a:gd name="connsiteX7136" fmla="*/ 234847 w 10243893"/>
              <a:gd name="connsiteY7136" fmla="*/ 1035043 h 6867747"/>
              <a:gd name="connsiteX7137" fmla="*/ 380084 w 10243893"/>
              <a:gd name="connsiteY7137" fmla="*/ 835387 h 6867747"/>
              <a:gd name="connsiteX7138" fmla="*/ 380084 w 10243893"/>
              <a:gd name="connsiteY7138" fmla="*/ 835266 h 6867747"/>
              <a:gd name="connsiteX7139" fmla="*/ 380084 w 10243893"/>
              <a:gd name="connsiteY7139" fmla="*/ 682773 h 6867747"/>
              <a:gd name="connsiteX7140" fmla="*/ 9262784 w 10243893"/>
              <a:gd name="connsiteY7140" fmla="*/ 603080 h 6867747"/>
              <a:gd name="connsiteX7141" fmla="*/ 9262784 w 10243893"/>
              <a:gd name="connsiteY7141" fmla="*/ 603247 h 6867747"/>
              <a:gd name="connsiteX7142" fmla="*/ 9128793 w 10243893"/>
              <a:gd name="connsiteY7142" fmla="*/ 787620 h 6867747"/>
              <a:gd name="connsiteX7143" fmla="*/ 9179947 w 10243893"/>
              <a:gd name="connsiteY7143" fmla="*/ 858122 h 6867747"/>
              <a:gd name="connsiteX7144" fmla="*/ 9262784 w 10243893"/>
              <a:gd name="connsiteY7144" fmla="*/ 831155 h 6867747"/>
              <a:gd name="connsiteX7145" fmla="*/ 9262784 w 10243893"/>
              <a:gd name="connsiteY7145" fmla="*/ 603247 h 6867747"/>
              <a:gd name="connsiteX7146" fmla="*/ 9262905 w 10243893"/>
              <a:gd name="connsiteY7146" fmla="*/ 603080 h 6867747"/>
              <a:gd name="connsiteX7147" fmla="*/ 8972430 w 10243893"/>
              <a:gd name="connsiteY7147" fmla="*/ 603080 h 6867747"/>
              <a:gd name="connsiteX7148" fmla="*/ 8972430 w 10243893"/>
              <a:gd name="connsiteY7148" fmla="*/ 831155 h 6867747"/>
              <a:gd name="connsiteX7149" fmla="*/ 9055267 w 10243893"/>
              <a:gd name="connsiteY7149" fmla="*/ 858122 h 6867747"/>
              <a:gd name="connsiteX7150" fmla="*/ 9106421 w 10243893"/>
              <a:gd name="connsiteY7150" fmla="*/ 787620 h 6867747"/>
              <a:gd name="connsiteX7151" fmla="*/ 9106542 w 10243893"/>
              <a:gd name="connsiteY7151" fmla="*/ 787620 h 6867747"/>
              <a:gd name="connsiteX7152" fmla="*/ 7647880 w 10243893"/>
              <a:gd name="connsiteY7152" fmla="*/ 603080 h 6867747"/>
              <a:gd name="connsiteX7153" fmla="*/ 7647880 w 10243893"/>
              <a:gd name="connsiteY7153" fmla="*/ 603247 h 6867747"/>
              <a:gd name="connsiteX7154" fmla="*/ 7513889 w 10243893"/>
              <a:gd name="connsiteY7154" fmla="*/ 787620 h 6867747"/>
              <a:gd name="connsiteX7155" fmla="*/ 7565043 w 10243893"/>
              <a:gd name="connsiteY7155" fmla="*/ 858122 h 6867747"/>
              <a:gd name="connsiteX7156" fmla="*/ 7647880 w 10243893"/>
              <a:gd name="connsiteY7156" fmla="*/ 831155 h 6867747"/>
              <a:gd name="connsiteX7157" fmla="*/ 7647880 w 10243893"/>
              <a:gd name="connsiteY7157" fmla="*/ 603247 h 6867747"/>
              <a:gd name="connsiteX7158" fmla="*/ 7648001 w 10243893"/>
              <a:gd name="connsiteY7158" fmla="*/ 603080 h 6867747"/>
              <a:gd name="connsiteX7159" fmla="*/ 7357526 w 10243893"/>
              <a:gd name="connsiteY7159" fmla="*/ 603080 h 6867747"/>
              <a:gd name="connsiteX7160" fmla="*/ 7357526 w 10243893"/>
              <a:gd name="connsiteY7160" fmla="*/ 831155 h 6867747"/>
              <a:gd name="connsiteX7161" fmla="*/ 7440364 w 10243893"/>
              <a:gd name="connsiteY7161" fmla="*/ 858122 h 6867747"/>
              <a:gd name="connsiteX7162" fmla="*/ 7491517 w 10243893"/>
              <a:gd name="connsiteY7162" fmla="*/ 787620 h 6867747"/>
              <a:gd name="connsiteX7163" fmla="*/ 7491638 w 10243893"/>
              <a:gd name="connsiteY7163" fmla="*/ 787620 h 6867747"/>
              <a:gd name="connsiteX7164" fmla="*/ 6032976 w 10243893"/>
              <a:gd name="connsiteY7164" fmla="*/ 603080 h 6867747"/>
              <a:gd name="connsiteX7165" fmla="*/ 6032976 w 10243893"/>
              <a:gd name="connsiteY7165" fmla="*/ 603247 h 6867747"/>
              <a:gd name="connsiteX7166" fmla="*/ 5898985 w 10243893"/>
              <a:gd name="connsiteY7166" fmla="*/ 787620 h 6867747"/>
              <a:gd name="connsiteX7167" fmla="*/ 5950138 w 10243893"/>
              <a:gd name="connsiteY7167" fmla="*/ 858122 h 6867747"/>
              <a:gd name="connsiteX7168" fmla="*/ 6032976 w 10243893"/>
              <a:gd name="connsiteY7168" fmla="*/ 831155 h 6867747"/>
              <a:gd name="connsiteX7169" fmla="*/ 6032976 w 10243893"/>
              <a:gd name="connsiteY7169" fmla="*/ 603247 h 6867747"/>
              <a:gd name="connsiteX7170" fmla="*/ 6033097 w 10243893"/>
              <a:gd name="connsiteY7170" fmla="*/ 603080 h 6867747"/>
              <a:gd name="connsiteX7171" fmla="*/ 5742622 w 10243893"/>
              <a:gd name="connsiteY7171" fmla="*/ 603080 h 6867747"/>
              <a:gd name="connsiteX7172" fmla="*/ 5742622 w 10243893"/>
              <a:gd name="connsiteY7172" fmla="*/ 831155 h 6867747"/>
              <a:gd name="connsiteX7173" fmla="*/ 5825459 w 10243893"/>
              <a:gd name="connsiteY7173" fmla="*/ 858122 h 6867747"/>
              <a:gd name="connsiteX7174" fmla="*/ 5876613 w 10243893"/>
              <a:gd name="connsiteY7174" fmla="*/ 787620 h 6867747"/>
              <a:gd name="connsiteX7175" fmla="*/ 5876733 w 10243893"/>
              <a:gd name="connsiteY7175" fmla="*/ 787620 h 6867747"/>
              <a:gd name="connsiteX7176" fmla="*/ 4418071 w 10243893"/>
              <a:gd name="connsiteY7176" fmla="*/ 603080 h 6867747"/>
              <a:gd name="connsiteX7177" fmla="*/ 4418071 w 10243893"/>
              <a:gd name="connsiteY7177" fmla="*/ 603247 h 6867747"/>
              <a:gd name="connsiteX7178" fmla="*/ 4284080 w 10243893"/>
              <a:gd name="connsiteY7178" fmla="*/ 787620 h 6867747"/>
              <a:gd name="connsiteX7179" fmla="*/ 4335234 w 10243893"/>
              <a:gd name="connsiteY7179" fmla="*/ 858122 h 6867747"/>
              <a:gd name="connsiteX7180" fmla="*/ 4418071 w 10243893"/>
              <a:gd name="connsiteY7180" fmla="*/ 831155 h 6867747"/>
              <a:gd name="connsiteX7181" fmla="*/ 4418071 w 10243893"/>
              <a:gd name="connsiteY7181" fmla="*/ 603247 h 6867747"/>
              <a:gd name="connsiteX7182" fmla="*/ 4418192 w 10243893"/>
              <a:gd name="connsiteY7182" fmla="*/ 603080 h 6867747"/>
              <a:gd name="connsiteX7183" fmla="*/ 4127717 w 10243893"/>
              <a:gd name="connsiteY7183" fmla="*/ 603080 h 6867747"/>
              <a:gd name="connsiteX7184" fmla="*/ 4127717 w 10243893"/>
              <a:gd name="connsiteY7184" fmla="*/ 831155 h 6867747"/>
              <a:gd name="connsiteX7185" fmla="*/ 4210554 w 10243893"/>
              <a:gd name="connsiteY7185" fmla="*/ 858122 h 6867747"/>
              <a:gd name="connsiteX7186" fmla="*/ 4261708 w 10243893"/>
              <a:gd name="connsiteY7186" fmla="*/ 787620 h 6867747"/>
              <a:gd name="connsiteX7187" fmla="*/ 4261829 w 10243893"/>
              <a:gd name="connsiteY7187" fmla="*/ 787620 h 6867747"/>
              <a:gd name="connsiteX7188" fmla="*/ 1187657 w 10243893"/>
              <a:gd name="connsiteY7188" fmla="*/ 603080 h 6867747"/>
              <a:gd name="connsiteX7189" fmla="*/ 1187657 w 10243893"/>
              <a:gd name="connsiteY7189" fmla="*/ 603247 h 6867747"/>
              <a:gd name="connsiteX7190" fmla="*/ 1053667 w 10243893"/>
              <a:gd name="connsiteY7190" fmla="*/ 787620 h 6867747"/>
              <a:gd name="connsiteX7191" fmla="*/ 1104820 w 10243893"/>
              <a:gd name="connsiteY7191" fmla="*/ 858122 h 6867747"/>
              <a:gd name="connsiteX7192" fmla="*/ 1187657 w 10243893"/>
              <a:gd name="connsiteY7192" fmla="*/ 831155 h 6867747"/>
              <a:gd name="connsiteX7193" fmla="*/ 1187657 w 10243893"/>
              <a:gd name="connsiteY7193" fmla="*/ 603247 h 6867747"/>
              <a:gd name="connsiteX7194" fmla="*/ 1187778 w 10243893"/>
              <a:gd name="connsiteY7194" fmla="*/ 603080 h 6867747"/>
              <a:gd name="connsiteX7195" fmla="*/ 897303 w 10243893"/>
              <a:gd name="connsiteY7195" fmla="*/ 603080 h 6867747"/>
              <a:gd name="connsiteX7196" fmla="*/ 897303 w 10243893"/>
              <a:gd name="connsiteY7196" fmla="*/ 831155 h 6867747"/>
              <a:gd name="connsiteX7197" fmla="*/ 980141 w 10243893"/>
              <a:gd name="connsiteY7197" fmla="*/ 858122 h 6867747"/>
              <a:gd name="connsiteX7198" fmla="*/ 1031294 w 10243893"/>
              <a:gd name="connsiteY7198" fmla="*/ 787620 h 6867747"/>
              <a:gd name="connsiteX7199" fmla="*/ 1031415 w 10243893"/>
              <a:gd name="connsiteY7199" fmla="*/ 787620 h 6867747"/>
              <a:gd name="connsiteX7200" fmla="*/ 2803046 w 10243893"/>
              <a:gd name="connsiteY7200" fmla="*/ 602838 h 6867747"/>
              <a:gd name="connsiteX7201" fmla="*/ 2803046 w 10243893"/>
              <a:gd name="connsiteY7201" fmla="*/ 603005 h 6867747"/>
              <a:gd name="connsiteX7202" fmla="*/ 2669055 w 10243893"/>
              <a:gd name="connsiteY7202" fmla="*/ 787378 h 6867747"/>
              <a:gd name="connsiteX7203" fmla="*/ 2720208 w 10243893"/>
              <a:gd name="connsiteY7203" fmla="*/ 857880 h 6867747"/>
              <a:gd name="connsiteX7204" fmla="*/ 2803046 w 10243893"/>
              <a:gd name="connsiteY7204" fmla="*/ 830913 h 6867747"/>
              <a:gd name="connsiteX7205" fmla="*/ 2803046 w 10243893"/>
              <a:gd name="connsiteY7205" fmla="*/ 603005 h 6867747"/>
              <a:gd name="connsiteX7206" fmla="*/ 2803167 w 10243893"/>
              <a:gd name="connsiteY7206" fmla="*/ 602838 h 6867747"/>
              <a:gd name="connsiteX7207" fmla="*/ 2512692 w 10243893"/>
              <a:gd name="connsiteY7207" fmla="*/ 602838 h 6867747"/>
              <a:gd name="connsiteX7208" fmla="*/ 2512692 w 10243893"/>
              <a:gd name="connsiteY7208" fmla="*/ 830913 h 6867747"/>
              <a:gd name="connsiteX7209" fmla="*/ 2595529 w 10243893"/>
              <a:gd name="connsiteY7209" fmla="*/ 857880 h 6867747"/>
              <a:gd name="connsiteX7210" fmla="*/ 2646683 w 10243893"/>
              <a:gd name="connsiteY7210" fmla="*/ 787378 h 6867747"/>
              <a:gd name="connsiteX7211" fmla="*/ 2646804 w 10243893"/>
              <a:gd name="connsiteY7211" fmla="*/ 787378 h 6867747"/>
              <a:gd name="connsiteX7212" fmla="*/ 10242441 w 10243893"/>
              <a:gd name="connsiteY7212" fmla="*/ 597033 h 6867747"/>
              <a:gd name="connsiteX7213" fmla="*/ 10242441 w 10243893"/>
              <a:gd name="connsiteY7213" fmla="*/ 654113 h 6867747"/>
              <a:gd name="connsiteX7214" fmla="*/ 10221641 w 10243893"/>
              <a:gd name="connsiteY7214" fmla="*/ 625573 h 6867747"/>
              <a:gd name="connsiteX7215" fmla="*/ 8864077 w 10243893"/>
              <a:gd name="connsiteY7215" fmla="*/ 454940 h 6867747"/>
              <a:gd name="connsiteX7216" fmla="*/ 8718960 w 10243893"/>
              <a:gd name="connsiteY7216" fmla="*/ 502224 h 6867747"/>
              <a:gd name="connsiteX7217" fmla="*/ 8718960 w 10243893"/>
              <a:gd name="connsiteY7217" fmla="*/ 502345 h 6867747"/>
              <a:gd name="connsiteX7218" fmla="*/ 8629230 w 10243893"/>
              <a:gd name="connsiteY7218" fmla="*/ 625694 h 6867747"/>
              <a:gd name="connsiteX7219" fmla="*/ 8718960 w 10243893"/>
              <a:gd name="connsiteY7219" fmla="*/ 749164 h 6867747"/>
              <a:gd name="connsiteX7220" fmla="*/ 8953807 w 10243893"/>
              <a:gd name="connsiteY7220" fmla="*/ 825471 h 6867747"/>
              <a:gd name="connsiteX7221" fmla="*/ 8953807 w 10243893"/>
              <a:gd name="connsiteY7221" fmla="*/ 578410 h 6867747"/>
              <a:gd name="connsiteX7222" fmla="*/ 7249173 w 10243893"/>
              <a:gd name="connsiteY7222" fmla="*/ 454940 h 6867747"/>
              <a:gd name="connsiteX7223" fmla="*/ 7104056 w 10243893"/>
              <a:gd name="connsiteY7223" fmla="*/ 502224 h 6867747"/>
              <a:gd name="connsiteX7224" fmla="*/ 7103935 w 10243893"/>
              <a:gd name="connsiteY7224" fmla="*/ 502345 h 6867747"/>
              <a:gd name="connsiteX7225" fmla="*/ 7014326 w 10243893"/>
              <a:gd name="connsiteY7225" fmla="*/ 625694 h 6867747"/>
              <a:gd name="connsiteX7226" fmla="*/ 7104056 w 10243893"/>
              <a:gd name="connsiteY7226" fmla="*/ 749164 h 6867747"/>
              <a:gd name="connsiteX7227" fmla="*/ 7338903 w 10243893"/>
              <a:gd name="connsiteY7227" fmla="*/ 825471 h 6867747"/>
              <a:gd name="connsiteX7228" fmla="*/ 7338903 w 10243893"/>
              <a:gd name="connsiteY7228" fmla="*/ 578410 h 6867747"/>
              <a:gd name="connsiteX7229" fmla="*/ 5634268 w 10243893"/>
              <a:gd name="connsiteY7229" fmla="*/ 454940 h 6867747"/>
              <a:gd name="connsiteX7230" fmla="*/ 5489152 w 10243893"/>
              <a:gd name="connsiteY7230" fmla="*/ 502224 h 6867747"/>
              <a:gd name="connsiteX7231" fmla="*/ 5489152 w 10243893"/>
              <a:gd name="connsiteY7231" fmla="*/ 502345 h 6867747"/>
              <a:gd name="connsiteX7232" fmla="*/ 5399421 w 10243893"/>
              <a:gd name="connsiteY7232" fmla="*/ 625694 h 6867747"/>
              <a:gd name="connsiteX7233" fmla="*/ 5489152 w 10243893"/>
              <a:gd name="connsiteY7233" fmla="*/ 749164 h 6867747"/>
              <a:gd name="connsiteX7234" fmla="*/ 5723998 w 10243893"/>
              <a:gd name="connsiteY7234" fmla="*/ 825471 h 6867747"/>
              <a:gd name="connsiteX7235" fmla="*/ 5723998 w 10243893"/>
              <a:gd name="connsiteY7235" fmla="*/ 578410 h 6867747"/>
              <a:gd name="connsiteX7236" fmla="*/ 4019363 w 10243893"/>
              <a:gd name="connsiteY7236" fmla="*/ 454940 h 6867747"/>
              <a:gd name="connsiteX7237" fmla="*/ 3874247 w 10243893"/>
              <a:gd name="connsiteY7237" fmla="*/ 502224 h 6867747"/>
              <a:gd name="connsiteX7238" fmla="*/ 3874247 w 10243893"/>
              <a:gd name="connsiteY7238" fmla="*/ 502345 h 6867747"/>
              <a:gd name="connsiteX7239" fmla="*/ 3784517 w 10243893"/>
              <a:gd name="connsiteY7239" fmla="*/ 625694 h 6867747"/>
              <a:gd name="connsiteX7240" fmla="*/ 3874247 w 10243893"/>
              <a:gd name="connsiteY7240" fmla="*/ 749164 h 6867747"/>
              <a:gd name="connsiteX7241" fmla="*/ 4109094 w 10243893"/>
              <a:gd name="connsiteY7241" fmla="*/ 825471 h 6867747"/>
              <a:gd name="connsiteX7242" fmla="*/ 4109094 w 10243893"/>
              <a:gd name="connsiteY7242" fmla="*/ 578410 h 6867747"/>
              <a:gd name="connsiteX7243" fmla="*/ 2910311 w 10243893"/>
              <a:gd name="connsiteY7243" fmla="*/ 454819 h 6867747"/>
              <a:gd name="connsiteX7244" fmla="*/ 2820581 w 10243893"/>
              <a:gd name="connsiteY7244" fmla="*/ 578289 h 6867747"/>
              <a:gd name="connsiteX7245" fmla="*/ 2820581 w 10243893"/>
              <a:gd name="connsiteY7245" fmla="*/ 825350 h 6867747"/>
              <a:gd name="connsiteX7246" fmla="*/ 3055427 w 10243893"/>
              <a:gd name="connsiteY7246" fmla="*/ 749043 h 6867747"/>
              <a:gd name="connsiteX7247" fmla="*/ 3145158 w 10243893"/>
              <a:gd name="connsiteY7247" fmla="*/ 625573 h 6867747"/>
              <a:gd name="connsiteX7248" fmla="*/ 3055427 w 10243893"/>
              <a:gd name="connsiteY7248" fmla="*/ 502224 h 6867747"/>
              <a:gd name="connsiteX7249" fmla="*/ 2910311 w 10243893"/>
              <a:gd name="connsiteY7249" fmla="*/ 455061 h 6867747"/>
              <a:gd name="connsiteX7250" fmla="*/ 1295285 w 10243893"/>
              <a:gd name="connsiteY7250" fmla="*/ 454819 h 6867747"/>
              <a:gd name="connsiteX7251" fmla="*/ 1205555 w 10243893"/>
              <a:gd name="connsiteY7251" fmla="*/ 578289 h 6867747"/>
              <a:gd name="connsiteX7252" fmla="*/ 1205555 w 10243893"/>
              <a:gd name="connsiteY7252" fmla="*/ 825350 h 6867747"/>
              <a:gd name="connsiteX7253" fmla="*/ 1440523 w 10243893"/>
              <a:gd name="connsiteY7253" fmla="*/ 749043 h 6867747"/>
              <a:gd name="connsiteX7254" fmla="*/ 1530253 w 10243893"/>
              <a:gd name="connsiteY7254" fmla="*/ 625573 h 6867747"/>
              <a:gd name="connsiteX7255" fmla="*/ 1440523 w 10243893"/>
              <a:gd name="connsiteY7255" fmla="*/ 502224 h 6867747"/>
              <a:gd name="connsiteX7256" fmla="*/ 1295406 w 10243893"/>
              <a:gd name="connsiteY7256" fmla="*/ 455061 h 6867747"/>
              <a:gd name="connsiteX7257" fmla="*/ 9370654 w 10243893"/>
              <a:gd name="connsiteY7257" fmla="*/ 454698 h 6867747"/>
              <a:gd name="connsiteX7258" fmla="*/ 9280924 w 10243893"/>
              <a:gd name="connsiteY7258" fmla="*/ 578168 h 6867747"/>
              <a:gd name="connsiteX7259" fmla="*/ 9280924 w 10243893"/>
              <a:gd name="connsiteY7259" fmla="*/ 825229 h 6867747"/>
              <a:gd name="connsiteX7260" fmla="*/ 9515771 w 10243893"/>
              <a:gd name="connsiteY7260" fmla="*/ 748922 h 6867747"/>
              <a:gd name="connsiteX7261" fmla="*/ 9605501 w 10243893"/>
              <a:gd name="connsiteY7261" fmla="*/ 625452 h 6867747"/>
              <a:gd name="connsiteX7262" fmla="*/ 9515771 w 10243893"/>
              <a:gd name="connsiteY7262" fmla="*/ 502103 h 6867747"/>
              <a:gd name="connsiteX7263" fmla="*/ 9370654 w 10243893"/>
              <a:gd name="connsiteY7263" fmla="*/ 454940 h 6867747"/>
              <a:gd name="connsiteX7264" fmla="*/ 7755750 w 10243893"/>
              <a:gd name="connsiteY7264" fmla="*/ 454698 h 6867747"/>
              <a:gd name="connsiteX7265" fmla="*/ 7666019 w 10243893"/>
              <a:gd name="connsiteY7265" fmla="*/ 578168 h 6867747"/>
              <a:gd name="connsiteX7266" fmla="*/ 7666019 w 10243893"/>
              <a:gd name="connsiteY7266" fmla="*/ 825229 h 6867747"/>
              <a:gd name="connsiteX7267" fmla="*/ 7900867 w 10243893"/>
              <a:gd name="connsiteY7267" fmla="*/ 748922 h 6867747"/>
              <a:gd name="connsiteX7268" fmla="*/ 7990597 w 10243893"/>
              <a:gd name="connsiteY7268" fmla="*/ 625452 h 6867747"/>
              <a:gd name="connsiteX7269" fmla="*/ 7900867 w 10243893"/>
              <a:gd name="connsiteY7269" fmla="*/ 502103 h 6867747"/>
              <a:gd name="connsiteX7270" fmla="*/ 7755750 w 10243893"/>
              <a:gd name="connsiteY7270" fmla="*/ 454940 h 6867747"/>
              <a:gd name="connsiteX7271" fmla="*/ 6140966 w 10243893"/>
              <a:gd name="connsiteY7271" fmla="*/ 454698 h 6867747"/>
              <a:gd name="connsiteX7272" fmla="*/ 6051236 w 10243893"/>
              <a:gd name="connsiteY7272" fmla="*/ 578168 h 6867747"/>
              <a:gd name="connsiteX7273" fmla="*/ 6051236 w 10243893"/>
              <a:gd name="connsiteY7273" fmla="*/ 825229 h 6867747"/>
              <a:gd name="connsiteX7274" fmla="*/ 6286204 w 10243893"/>
              <a:gd name="connsiteY7274" fmla="*/ 748922 h 6867747"/>
              <a:gd name="connsiteX7275" fmla="*/ 6375934 w 10243893"/>
              <a:gd name="connsiteY7275" fmla="*/ 625452 h 6867747"/>
              <a:gd name="connsiteX7276" fmla="*/ 6286204 w 10243893"/>
              <a:gd name="connsiteY7276" fmla="*/ 502103 h 6867747"/>
              <a:gd name="connsiteX7277" fmla="*/ 6141087 w 10243893"/>
              <a:gd name="connsiteY7277" fmla="*/ 454940 h 6867747"/>
              <a:gd name="connsiteX7278" fmla="*/ 4525820 w 10243893"/>
              <a:gd name="connsiteY7278" fmla="*/ 454698 h 6867747"/>
              <a:gd name="connsiteX7279" fmla="*/ 4436090 w 10243893"/>
              <a:gd name="connsiteY7279" fmla="*/ 578168 h 6867747"/>
              <a:gd name="connsiteX7280" fmla="*/ 4436090 w 10243893"/>
              <a:gd name="connsiteY7280" fmla="*/ 825229 h 6867747"/>
              <a:gd name="connsiteX7281" fmla="*/ 4671058 w 10243893"/>
              <a:gd name="connsiteY7281" fmla="*/ 748922 h 6867747"/>
              <a:gd name="connsiteX7282" fmla="*/ 4760788 w 10243893"/>
              <a:gd name="connsiteY7282" fmla="*/ 625452 h 6867747"/>
              <a:gd name="connsiteX7283" fmla="*/ 4671058 w 10243893"/>
              <a:gd name="connsiteY7283" fmla="*/ 502103 h 6867747"/>
              <a:gd name="connsiteX7284" fmla="*/ 4525941 w 10243893"/>
              <a:gd name="connsiteY7284" fmla="*/ 454940 h 6867747"/>
              <a:gd name="connsiteX7285" fmla="*/ 2404338 w 10243893"/>
              <a:gd name="connsiteY7285" fmla="*/ 454698 h 6867747"/>
              <a:gd name="connsiteX7286" fmla="*/ 2259222 w 10243893"/>
              <a:gd name="connsiteY7286" fmla="*/ 501982 h 6867747"/>
              <a:gd name="connsiteX7287" fmla="*/ 2259101 w 10243893"/>
              <a:gd name="connsiteY7287" fmla="*/ 502103 h 6867747"/>
              <a:gd name="connsiteX7288" fmla="*/ 2169370 w 10243893"/>
              <a:gd name="connsiteY7288" fmla="*/ 625452 h 6867747"/>
              <a:gd name="connsiteX7289" fmla="*/ 2259101 w 10243893"/>
              <a:gd name="connsiteY7289" fmla="*/ 748922 h 6867747"/>
              <a:gd name="connsiteX7290" fmla="*/ 2494069 w 10243893"/>
              <a:gd name="connsiteY7290" fmla="*/ 825229 h 6867747"/>
              <a:gd name="connsiteX7291" fmla="*/ 2494069 w 10243893"/>
              <a:gd name="connsiteY7291" fmla="*/ 578168 h 6867747"/>
              <a:gd name="connsiteX7292" fmla="*/ 789434 w 10243893"/>
              <a:gd name="connsiteY7292" fmla="*/ 454698 h 6867747"/>
              <a:gd name="connsiteX7293" fmla="*/ 644317 w 10243893"/>
              <a:gd name="connsiteY7293" fmla="*/ 501982 h 6867747"/>
              <a:gd name="connsiteX7294" fmla="*/ 644196 w 10243893"/>
              <a:gd name="connsiteY7294" fmla="*/ 502103 h 6867747"/>
              <a:gd name="connsiteX7295" fmla="*/ 554466 w 10243893"/>
              <a:gd name="connsiteY7295" fmla="*/ 625452 h 6867747"/>
              <a:gd name="connsiteX7296" fmla="*/ 644196 w 10243893"/>
              <a:gd name="connsiteY7296" fmla="*/ 748922 h 6867747"/>
              <a:gd name="connsiteX7297" fmla="*/ 879164 w 10243893"/>
              <a:gd name="connsiteY7297" fmla="*/ 825229 h 6867747"/>
              <a:gd name="connsiteX7298" fmla="*/ 879164 w 10243893"/>
              <a:gd name="connsiteY7298" fmla="*/ 578168 h 6867747"/>
              <a:gd name="connsiteX7299" fmla="*/ 8472746 w 10243893"/>
              <a:gd name="connsiteY7299" fmla="*/ 441275 h 6867747"/>
              <a:gd name="connsiteX7300" fmla="*/ 8472746 w 10243893"/>
              <a:gd name="connsiteY7300" fmla="*/ 582280 h 6867747"/>
              <a:gd name="connsiteX7301" fmla="*/ 8338634 w 10243893"/>
              <a:gd name="connsiteY7301" fmla="*/ 625815 h 6867747"/>
              <a:gd name="connsiteX7302" fmla="*/ 8472746 w 10243893"/>
              <a:gd name="connsiteY7302" fmla="*/ 669350 h 6867747"/>
              <a:gd name="connsiteX7303" fmla="*/ 8472746 w 10243893"/>
              <a:gd name="connsiteY7303" fmla="*/ 810113 h 6867747"/>
              <a:gd name="connsiteX7304" fmla="*/ 8555583 w 10243893"/>
              <a:gd name="connsiteY7304" fmla="*/ 696196 h 6867747"/>
              <a:gd name="connsiteX7305" fmla="*/ 8689537 w 10243893"/>
              <a:gd name="connsiteY7305" fmla="*/ 739680 h 6867747"/>
              <a:gd name="connsiteX7306" fmla="*/ 8689574 w 10243893"/>
              <a:gd name="connsiteY7306" fmla="*/ 739731 h 6867747"/>
              <a:gd name="connsiteX7307" fmla="*/ 8689695 w 10243893"/>
              <a:gd name="connsiteY7307" fmla="*/ 739731 h 6867747"/>
              <a:gd name="connsiteX7308" fmla="*/ 8689537 w 10243893"/>
              <a:gd name="connsiteY7308" fmla="*/ 739680 h 6867747"/>
              <a:gd name="connsiteX7309" fmla="*/ 8606737 w 10243893"/>
              <a:gd name="connsiteY7309" fmla="*/ 625694 h 6867747"/>
              <a:gd name="connsiteX7310" fmla="*/ 8689574 w 10243893"/>
              <a:gd name="connsiteY7310" fmla="*/ 511777 h 6867747"/>
              <a:gd name="connsiteX7311" fmla="*/ 8555583 w 10243893"/>
              <a:gd name="connsiteY7311" fmla="*/ 555312 h 6867747"/>
              <a:gd name="connsiteX7312" fmla="*/ 6857842 w 10243893"/>
              <a:gd name="connsiteY7312" fmla="*/ 441275 h 6867747"/>
              <a:gd name="connsiteX7313" fmla="*/ 6857842 w 10243893"/>
              <a:gd name="connsiteY7313" fmla="*/ 582280 h 6867747"/>
              <a:gd name="connsiteX7314" fmla="*/ 6723730 w 10243893"/>
              <a:gd name="connsiteY7314" fmla="*/ 625815 h 6867747"/>
              <a:gd name="connsiteX7315" fmla="*/ 6857842 w 10243893"/>
              <a:gd name="connsiteY7315" fmla="*/ 669350 h 6867747"/>
              <a:gd name="connsiteX7316" fmla="*/ 6857842 w 10243893"/>
              <a:gd name="connsiteY7316" fmla="*/ 810113 h 6867747"/>
              <a:gd name="connsiteX7317" fmla="*/ 6940679 w 10243893"/>
              <a:gd name="connsiteY7317" fmla="*/ 696196 h 6867747"/>
              <a:gd name="connsiteX7318" fmla="*/ 7074633 w 10243893"/>
              <a:gd name="connsiteY7318" fmla="*/ 739680 h 6867747"/>
              <a:gd name="connsiteX7319" fmla="*/ 7074670 w 10243893"/>
              <a:gd name="connsiteY7319" fmla="*/ 739731 h 6867747"/>
              <a:gd name="connsiteX7320" fmla="*/ 7074791 w 10243893"/>
              <a:gd name="connsiteY7320" fmla="*/ 739731 h 6867747"/>
              <a:gd name="connsiteX7321" fmla="*/ 7074633 w 10243893"/>
              <a:gd name="connsiteY7321" fmla="*/ 739680 h 6867747"/>
              <a:gd name="connsiteX7322" fmla="*/ 6991832 w 10243893"/>
              <a:gd name="connsiteY7322" fmla="*/ 625694 h 6867747"/>
              <a:gd name="connsiteX7323" fmla="*/ 7074670 w 10243893"/>
              <a:gd name="connsiteY7323" fmla="*/ 511777 h 6867747"/>
              <a:gd name="connsiteX7324" fmla="*/ 6940679 w 10243893"/>
              <a:gd name="connsiteY7324" fmla="*/ 555312 h 6867747"/>
              <a:gd name="connsiteX7325" fmla="*/ 5242937 w 10243893"/>
              <a:gd name="connsiteY7325" fmla="*/ 441275 h 6867747"/>
              <a:gd name="connsiteX7326" fmla="*/ 5242937 w 10243893"/>
              <a:gd name="connsiteY7326" fmla="*/ 582280 h 6867747"/>
              <a:gd name="connsiteX7327" fmla="*/ 5108825 w 10243893"/>
              <a:gd name="connsiteY7327" fmla="*/ 625815 h 6867747"/>
              <a:gd name="connsiteX7328" fmla="*/ 5242937 w 10243893"/>
              <a:gd name="connsiteY7328" fmla="*/ 669350 h 6867747"/>
              <a:gd name="connsiteX7329" fmla="*/ 5242937 w 10243893"/>
              <a:gd name="connsiteY7329" fmla="*/ 810113 h 6867747"/>
              <a:gd name="connsiteX7330" fmla="*/ 5325775 w 10243893"/>
              <a:gd name="connsiteY7330" fmla="*/ 696196 h 6867747"/>
              <a:gd name="connsiteX7331" fmla="*/ 5459729 w 10243893"/>
              <a:gd name="connsiteY7331" fmla="*/ 739680 h 6867747"/>
              <a:gd name="connsiteX7332" fmla="*/ 5459766 w 10243893"/>
              <a:gd name="connsiteY7332" fmla="*/ 739731 h 6867747"/>
              <a:gd name="connsiteX7333" fmla="*/ 5459886 w 10243893"/>
              <a:gd name="connsiteY7333" fmla="*/ 739731 h 6867747"/>
              <a:gd name="connsiteX7334" fmla="*/ 5459729 w 10243893"/>
              <a:gd name="connsiteY7334" fmla="*/ 739680 h 6867747"/>
              <a:gd name="connsiteX7335" fmla="*/ 5376928 w 10243893"/>
              <a:gd name="connsiteY7335" fmla="*/ 625694 h 6867747"/>
              <a:gd name="connsiteX7336" fmla="*/ 5459766 w 10243893"/>
              <a:gd name="connsiteY7336" fmla="*/ 511777 h 6867747"/>
              <a:gd name="connsiteX7337" fmla="*/ 5325775 w 10243893"/>
              <a:gd name="connsiteY7337" fmla="*/ 555312 h 6867747"/>
              <a:gd name="connsiteX7338" fmla="*/ 3628033 w 10243893"/>
              <a:gd name="connsiteY7338" fmla="*/ 441275 h 6867747"/>
              <a:gd name="connsiteX7339" fmla="*/ 3628033 w 10243893"/>
              <a:gd name="connsiteY7339" fmla="*/ 582280 h 6867747"/>
              <a:gd name="connsiteX7340" fmla="*/ 3493921 w 10243893"/>
              <a:gd name="connsiteY7340" fmla="*/ 625815 h 6867747"/>
              <a:gd name="connsiteX7341" fmla="*/ 3628033 w 10243893"/>
              <a:gd name="connsiteY7341" fmla="*/ 669350 h 6867747"/>
              <a:gd name="connsiteX7342" fmla="*/ 3628033 w 10243893"/>
              <a:gd name="connsiteY7342" fmla="*/ 810113 h 6867747"/>
              <a:gd name="connsiteX7343" fmla="*/ 3710870 w 10243893"/>
              <a:gd name="connsiteY7343" fmla="*/ 696196 h 6867747"/>
              <a:gd name="connsiteX7344" fmla="*/ 3844824 w 10243893"/>
              <a:gd name="connsiteY7344" fmla="*/ 739680 h 6867747"/>
              <a:gd name="connsiteX7345" fmla="*/ 3844861 w 10243893"/>
              <a:gd name="connsiteY7345" fmla="*/ 739731 h 6867747"/>
              <a:gd name="connsiteX7346" fmla="*/ 3844982 w 10243893"/>
              <a:gd name="connsiteY7346" fmla="*/ 739731 h 6867747"/>
              <a:gd name="connsiteX7347" fmla="*/ 3844824 w 10243893"/>
              <a:gd name="connsiteY7347" fmla="*/ 739680 h 6867747"/>
              <a:gd name="connsiteX7348" fmla="*/ 3762024 w 10243893"/>
              <a:gd name="connsiteY7348" fmla="*/ 625694 h 6867747"/>
              <a:gd name="connsiteX7349" fmla="*/ 3844861 w 10243893"/>
              <a:gd name="connsiteY7349" fmla="*/ 511777 h 6867747"/>
              <a:gd name="connsiteX7350" fmla="*/ 3710870 w 10243893"/>
              <a:gd name="connsiteY7350" fmla="*/ 555312 h 6867747"/>
              <a:gd name="connsiteX7351" fmla="*/ 2013007 w 10243893"/>
              <a:gd name="connsiteY7351" fmla="*/ 441275 h 6867747"/>
              <a:gd name="connsiteX7352" fmla="*/ 2013007 w 10243893"/>
              <a:gd name="connsiteY7352" fmla="*/ 582280 h 6867747"/>
              <a:gd name="connsiteX7353" fmla="*/ 1878895 w 10243893"/>
              <a:gd name="connsiteY7353" fmla="*/ 625815 h 6867747"/>
              <a:gd name="connsiteX7354" fmla="*/ 2013007 w 10243893"/>
              <a:gd name="connsiteY7354" fmla="*/ 669350 h 6867747"/>
              <a:gd name="connsiteX7355" fmla="*/ 2013007 w 10243893"/>
              <a:gd name="connsiteY7355" fmla="*/ 810113 h 6867747"/>
              <a:gd name="connsiteX7356" fmla="*/ 2095845 w 10243893"/>
              <a:gd name="connsiteY7356" fmla="*/ 696196 h 6867747"/>
              <a:gd name="connsiteX7357" fmla="*/ 2229799 w 10243893"/>
              <a:gd name="connsiteY7357" fmla="*/ 739680 h 6867747"/>
              <a:gd name="connsiteX7358" fmla="*/ 2229836 w 10243893"/>
              <a:gd name="connsiteY7358" fmla="*/ 739731 h 6867747"/>
              <a:gd name="connsiteX7359" fmla="*/ 2229956 w 10243893"/>
              <a:gd name="connsiteY7359" fmla="*/ 739731 h 6867747"/>
              <a:gd name="connsiteX7360" fmla="*/ 2229799 w 10243893"/>
              <a:gd name="connsiteY7360" fmla="*/ 739680 h 6867747"/>
              <a:gd name="connsiteX7361" fmla="*/ 2146998 w 10243893"/>
              <a:gd name="connsiteY7361" fmla="*/ 625694 h 6867747"/>
              <a:gd name="connsiteX7362" fmla="*/ 2229836 w 10243893"/>
              <a:gd name="connsiteY7362" fmla="*/ 511777 h 6867747"/>
              <a:gd name="connsiteX7363" fmla="*/ 2095845 w 10243893"/>
              <a:gd name="connsiteY7363" fmla="*/ 555312 h 6867747"/>
              <a:gd name="connsiteX7364" fmla="*/ 398103 w 10243893"/>
              <a:gd name="connsiteY7364" fmla="*/ 441275 h 6867747"/>
              <a:gd name="connsiteX7365" fmla="*/ 398103 w 10243893"/>
              <a:gd name="connsiteY7365" fmla="*/ 582280 h 6867747"/>
              <a:gd name="connsiteX7366" fmla="*/ 263991 w 10243893"/>
              <a:gd name="connsiteY7366" fmla="*/ 625815 h 6867747"/>
              <a:gd name="connsiteX7367" fmla="*/ 398103 w 10243893"/>
              <a:gd name="connsiteY7367" fmla="*/ 669350 h 6867747"/>
              <a:gd name="connsiteX7368" fmla="*/ 398103 w 10243893"/>
              <a:gd name="connsiteY7368" fmla="*/ 810113 h 6867747"/>
              <a:gd name="connsiteX7369" fmla="*/ 480940 w 10243893"/>
              <a:gd name="connsiteY7369" fmla="*/ 696196 h 6867747"/>
              <a:gd name="connsiteX7370" fmla="*/ 614894 w 10243893"/>
              <a:gd name="connsiteY7370" fmla="*/ 739680 h 6867747"/>
              <a:gd name="connsiteX7371" fmla="*/ 614931 w 10243893"/>
              <a:gd name="connsiteY7371" fmla="*/ 739731 h 6867747"/>
              <a:gd name="connsiteX7372" fmla="*/ 615052 w 10243893"/>
              <a:gd name="connsiteY7372" fmla="*/ 739731 h 6867747"/>
              <a:gd name="connsiteX7373" fmla="*/ 614894 w 10243893"/>
              <a:gd name="connsiteY7373" fmla="*/ 739680 h 6867747"/>
              <a:gd name="connsiteX7374" fmla="*/ 532094 w 10243893"/>
              <a:gd name="connsiteY7374" fmla="*/ 625694 h 6867747"/>
              <a:gd name="connsiteX7375" fmla="*/ 614931 w 10243893"/>
              <a:gd name="connsiteY7375" fmla="*/ 511777 h 6867747"/>
              <a:gd name="connsiteX7376" fmla="*/ 480940 w 10243893"/>
              <a:gd name="connsiteY7376" fmla="*/ 555312 h 6867747"/>
              <a:gd name="connsiteX7377" fmla="*/ 3302004 w 10243893"/>
              <a:gd name="connsiteY7377" fmla="*/ 441154 h 6867747"/>
              <a:gd name="connsiteX7378" fmla="*/ 3219167 w 10243893"/>
              <a:gd name="connsiteY7378" fmla="*/ 555191 h 6867747"/>
              <a:gd name="connsiteX7379" fmla="*/ 3085176 w 10243893"/>
              <a:gd name="connsiteY7379" fmla="*/ 511656 h 6867747"/>
              <a:gd name="connsiteX7380" fmla="*/ 3168014 w 10243893"/>
              <a:gd name="connsiteY7380" fmla="*/ 625573 h 6867747"/>
              <a:gd name="connsiteX7381" fmla="*/ 3085176 w 10243893"/>
              <a:gd name="connsiteY7381" fmla="*/ 739610 h 6867747"/>
              <a:gd name="connsiteX7382" fmla="*/ 3219167 w 10243893"/>
              <a:gd name="connsiteY7382" fmla="*/ 696075 h 6867747"/>
              <a:gd name="connsiteX7383" fmla="*/ 3302004 w 10243893"/>
              <a:gd name="connsiteY7383" fmla="*/ 810113 h 6867747"/>
              <a:gd name="connsiteX7384" fmla="*/ 3302004 w 10243893"/>
              <a:gd name="connsiteY7384" fmla="*/ 669229 h 6867747"/>
              <a:gd name="connsiteX7385" fmla="*/ 3436116 w 10243893"/>
              <a:gd name="connsiteY7385" fmla="*/ 625694 h 6867747"/>
              <a:gd name="connsiteX7386" fmla="*/ 3302004 w 10243893"/>
              <a:gd name="connsiteY7386" fmla="*/ 582159 h 6867747"/>
              <a:gd name="connsiteX7387" fmla="*/ 1687100 w 10243893"/>
              <a:gd name="connsiteY7387" fmla="*/ 441154 h 6867747"/>
              <a:gd name="connsiteX7388" fmla="*/ 1604263 w 10243893"/>
              <a:gd name="connsiteY7388" fmla="*/ 555191 h 6867747"/>
              <a:gd name="connsiteX7389" fmla="*/ 1604142 w 10243893"/>
              <a:gd name="connsiteY7389" fmla="*/ 555191 h 6867747"/>
              <a:gd name="connsiteX7390" fmla="*/ 1470151 w 10243893"/>
              <a:gd name="connsiteY7390" fmla="*/ 511656 h 6867747"/>
              <a:gd name="connsiteX7391" fmla="*/ 1552988 w 10243893"/>
              <a:gd name="connsiteY7391" fmla="*/ 625573 h 6867747"/>
              <a:gd name="connsiteX7392" fmla="*/ 1470151 w 10243893"/>
              <a:gd name="connsiteY7392" fmla="*/ 739610 h 6867747"/>
              <a:gd name="connsiteX7393" fmla="*/ 1604263 w 10243893"/>
              <a:gd name="connsiteY7393" fmla="*/ 696075 h 6867747"/>
              <a:gd name="connsiteX7394" fmla="*/ 1687100 w 10243893"/>
              <a:gd name="connsiteY7394" fmla="*/ 810113 h 6867747"/>
              <a:gd name="connsiteX7395" fmla="*/ 1687100 w 10243893"/>
              <a:gd name="connsiteY7395" fmla="*/ 669229 h 6867747"/>
              <a:gd name="connsiteX7396" fmla="*/ 1821212 w 10243893"/>
              <a:gd name="connsiteY7396" fmla="*/ 625694 h 6867747"/>
              <a:gd name="connsiteX7397" fmla="*/ 1687100 w 10243893"/>
              <a:gd name="connsiteY7397" fmla="*/ 582159 h 6867747"/>
              <a:gd name="connsiteX7398" fmla="*/ 9762348 w 10243893"/>
              <a:gd name="connsiteY7398" fmla="*/ 441033 h 6867747"/>
              <a:gd name="connsiteX7399" fmla="*/ 9679510 w 10243893"/>
              <a:gd name="connsiteY7399" fmla="*/ 555071 h 6867747"/>
              <a:gd name="connsiteX7400" fmla="*/ 9679389 w 10243893"/>
              <a:gd name="connsiteY7400" fmla="*/ 555071 h 6867747"/>
              <a:gd name="connsiteX7401" fmla="*/ 9545399 w 10243893"/>
              <a:gd name="connsiteY7401" fmla="*/ 511536 h 6867747"/>
              <a:gd name="connsiteX7402" fmla="*/ 9628236 w 10243893"/>
              <a:gd name="connsiteY7402" fmla="*/ 625452 h 6867747"/>
              <a:gd name="connsiteX7403" fmla="*/ 9545399 w 10243893"/>
              <a:gd name="connsiteY7403" fmla="*/ 739489 h 6867747"/>
              <a:gd name="connsiteX7404" fmla="*/ 9679510 w 10243893"/>
              <a:gd name="connsiteY7404" fmla="*/ 695954 h 6867747"/>
              <a:gd name="connsiteX7405" fmla="*/ 9762348 w 10243893"/>
              <a:gd name="connsiteY7405" fmla="*/ 809992 h 6867747"/>
              <a:gd name="connsiteX7406" fmla="*/ 9762348 w 10243893"/>
              <a:gd name="connsiteY7406" fmla="*/ 669108 h 6867747"/>
              <a:gd name="connsiteX7407" fmla="*/ 9896459 w 10243893"/>
              <a:gd name="connsiteY7407" fmla="*/ 625573 h 6867747"/>
              <a:gd name="connsiteX7408" fmla="*/ 9762348 w 10243893"/>
              <a:gd name="connsiteY7408" fmla="*/ 582038 h 6867747"/>
              <a:gd name="connsiteX7409" fmla="*/ 8147443 w 10243893"/>
              <a:gd name="connsiteY7409" fmla="*/ 441033 h 6867747"/>
              <a:gd name="connsiteX7410" fmla="*/ 8064606 w 10243893"/>
              <a:gd name="connsiteY7410" fmla="*/ 555071 h 6867747"/>
              <a:gd name="connsiteX7411" fmla="*/ 7930615 w 10243893"/>
              <a:gd name="connsiteY7411" fmla="*/ 511536 h 6867747"/>
              <a:gd name="connsiteX7412" fmla="*/ 8013453 w 10243893"/>
              <a:gd name="connsiteY7412" fmla="*/ 625452 h 6867747"/>
              <a:gd name="connsiteX7413" fmla="*/ 7930615 w 10243893"/>
              <a:gd name="connsiteY7413" fmla="*/ 739489 h 6867747"/>
              <a:gd name="connsiteX7414" fmla="*/ 8064606 w 10243893"/>
              <a:gd name="connsiteY7414" fmla="*/ 695954 h 6867747"/>
              <a:gd name="connsiteX7415" fmla="*/ 8147443 w 10243893"/>
              <a:gd name="connsiteY7415" fmla="*/ 809992 h 6867747"/>
              <a:gd name="connsiteX7416" fmla="*/ 8147443 w 10243893"/>
              <a:gd name="connsiteY7416" fmla="*/ 669108 h 6867747"/>
              <a:gd name="connsiteX7417" fmla="*/ 8281555 w 10243893"/>
              <a:gd name="connsiteY7417" fmla="*/ 625573 h 6867747"/>
              <a:gd name="connsiteX7418" fmla="*/ 8147443 w 10243893"/>
              <a:gd name="connsiteY7418" fmla="*/ 582038 h 6867747"/>
              <a:gd name="connsiteX7419" fmla="*/ 6532781 w 10243893"/>
              <a:gd name="connsiteY7419" fmla="*/ 441033 h 6867747"/>
              <a:gd name="connsiteX7420" fmla="*/ 6449943 w 10243893"/>
              <a:gd name="connsiteY7420" fmla="*/ 555071 h 6867747"/>
              <a:gd name="connsiteX7421" fmla="*/ 6449822 w 10243893"/>
              <a:gd name="connsiteY7421" fmla="*/ 555071 h 6867747"/>
              <a:gd name="connsiteX7422" fmla="*/ 6315832 w 10243893"/>
              <a:gd name="connsiteY7422" fmla="*/ 511536 h 6867747"/>
              <a:gd name="connsiteX7423" fmla="*/ 6398669 w 10243893"/>
              <a:gd name="connsiteY7423" fmla="*/ 625452 h 6867747"/>
              <a:gd name="connsiteX7424" fmla="*/ 6315832 w 10243893"/>
              <a:gd name="connsiteY7424" fmla="*/ 739489 h 6867747"/>
              <a:gd name="connsiteX7425" fmla="*/ 6449943 w 10243893"/>
              <a:gd name="connsiteY7425" fmla="*/ 695954 h 6867747"/>
              <a:gd name="connsiteX7426" fmla="*/ 6532781 w 10243893"/>
              <a:gd name="connsiteY7426" fmla="*/ 809992 h 6867747"/>
              <a:gd name="connsiteX7427" fmla="*/ 6532781 w 10243893"/>
              <a:gd name="connsiteY7427" fmla="*/ 669108 h 6867747"/>
              <a:gd name="connsiteX7428" fmla="*/ 6666892 w 10243893"/>
              <a:gd name="connsiteY7428" fmla="*/ 625573 h 6867747"/>
              <a:gd name="connsiteX7429" fmla="*/ 6532781 w 10243893"/>
              <a:gd name="connsiteY7429" fmla="*/ 582038 h 6867747"/>
              <a:gd name="connsiteX7430" fmla="*/ 4917634 w 10243893"/>
              <a:gd name="connsiteY7430" fmla="*/ 441033 h 6867747"/>
              <a:gd name="connsiteX7431" fmla="*/ 4834797 w 10243893"/>
              <a:gd name="connsiteY7431" fmla="*/ 555071 h 6867747"/>
              <a:gd name="connsiteX7432" fmla="*/ 4834676 w 10243893"/>
              <a:gd name="connsiteY7432" fmla="*/ 555071 h 6867747"/>
              <a:gd name="connsiteX7433" fmla="*/ 4700685 w 10243893"/>
              <a:gd name="connsiteY7433" fmla="*/ 511536 h 6867747"/>
              <a:gd name="connsiteX7434" fmla="*/ 4783523 w 10243893"/>
              <a:gd name="connsiteY7434" fmla="*/ 625452 h 6867747"/>
              <a:gd name="connsiteX7435" fmla="*/ 4700685 w 10243893"/>
              <a:gd name="connsiteY7435" fmla="*/ 739489 h 6867747"/>
              <a:gd name="connsiteX7436" fmla="*/ 4834797 w 10243893"/>
              <a:gd name="connsiteY7436" fmla="*/ 695954 h 6867747"/>
              <a:gd name="connsiteX7437" fmla="*/ 4917634 w 10243893"/>
              <a:gd name="connsiteY7437" fmla="*/ 809992 h 6867747"/>
              <a:gd name="connsiteX7438" fmla="*/ 4917634 w 10243893"/>
              <a:gd name="connsiteY7438" fmla="*/ 669108 h 6867747"/>
              <a:gd name="connsiteX7439" fmla="*/ 5051746 w 10243893"/>
              <a:gd name="connsiteY7439" fmla="*/ 625573 h 6867747"/>
              <a:gd name="connsiteX7440" fmla="*/ 4917634 w 10243893"/>
              <a:gd name="connsiteY7440" fmla="*/ 582038 h 6867747"/>
              <a:gd name="connsiteX7441" fmla="*/ 9117547 w 10243893"/>
              <a:gd name="connsiteY7441" fmla="*/ 372587 h 6867747"/>
              <a:gd name="connsiteX7442" fmla="*/ 8972309 w 10243893"/>
              <a:gd name="connsiteY7442" fmla="*/ 419749 h 6867747"/>
              <a:gd name="connsiteX7443" fmla="*/ 8972309 w 10243893"/>
              <a:gd name="connsiteY7443" fmla="*/ 572364 h 6867747"/>
              <a:gd name="connsiteX7444" fmla="*/ 9117547 w 10243893"/>
              <a:gd name="connsiteY7444" fmla="*/ 772141 h 6867747"/>
              <a:gd name="connsiteX7445" fmla="*/ 9262784 w 10243893"/>
              <a:gd name="connsiteY7445" fmla="*/ 572364 h 6867747"/>
              <a:gd name="connsiteX7446" fmla="*/ 9262784 w 10243893"/>
              <a:gd name="connsiteY7446" fmla="*/ 419749 h 6867747"/>
              <a:gd name="connsiteX7447" fmla="*/ 7502642 w 10243893"/>
              <a:gd name="connsiteY7447" fmla="*/ 372587 h 6867747"/>
              <a:gd name="connsiteX7448" fmla="*/ 7357405 w 10243893"/>
              <a:gd name="connsiteY7448" fmla="*/ 419749 h 6867747"/>
              <a:gd name="connsiteX7449" fmla="*/ 7357405 w 10243893"/>
              <a:gd name="connsiteY7449" fmla="*/ 572364 h 6867747"/>
              <a:gd name="connsiteX7450" fmla="*/ 7502642 w 10243893"/>
              <a:gd name="connsiteY7450" fmla="*/ 772141 h 6867747"/>
              <a:gd name="connsiteX7451" fmla="*/ 7647880 w 10243893"/>
              <a:gd name="connsiteY7451" fmla="*/ 572364 h 6867747"/>
              <a:gd name="connsiteX7452" fmla="*/ 7647880 w 10243893"/>
              <a:gd name="connsiteY7452" fmla="*/ 419749 h 6867747"/>
              <a:gd name="connsiteX7453" fmla="*/ 5887738 w 10243893"/>
              <a:gd name="connsiteY7453" fmla="*/ 372587 h 6867747"/>
              <a:gd name="connsiteX7454" fmla="*/ 5742501 w 10243893"/>
              <a:gd name="connsiteY7454" fmla="*/ 419749 h 6867747"/>
              <a:gd name="connsiteX7455" fmla="*/ 5742501 w 10243893"/>
              <a:gd name="connsiteY7455" fmla="*/ 572364 h 6867747"/>
              <a:gd name="connsiteX7456" fmla="*/ 5887738 w 10243893"/>
              <a:gd name="connsiteY7456" fmla="*/ 772141 h 6867747"/>
              <a:gd name="connsiteX7457" fmla="*/ 6032976 w 10243893"/>
              <a:gd name="connsiteY7457" fmla="*/ 572364 h 6867747"/>
              <a:gd name="connsiteX7458" fmla="*/ 6032976 w 10243893"/>
              <a:gd name="connsiteY7458" fmla="*/ 419749 h 6867747"/>
              <a:gd name="connsiteX7459" fmla="*/ 4272834 w 10243893"/>
              <a:gd name="connsiteY7459" fmla="*/ 372587 h 6867747"/>
              <a:gd name="connsiteX7460" fmla="*/ 4127596 w 10243893"/>
              <a:gd name="connsiteY7460" fmla="*/ 419749 h 6867747"/>
              <a:gd name="connsiteX7461" fmla="*/ 4127596 w 10243893"/>
              <a:gd name="connsiteY7461" fmla="*/ 572364 h 6867747"/>
              <a:gd name="connsiteX7462" fmla="*/ 4272834 w 10243893"/>
              <a:gd name="connsiteY7462" fmla="*/ 772141 h 6867747"/>
              <a:gd name="connsiteX7463" fmla="*/ 4418071 w 10243893"/>
              <a:gd name="connsiteY7463" fmla="*/ 572364 h 6867747"/>
              <a:gd name="connsiteX7464" fmla="*/ 4418071 w 10243893"/>
              <a:gd name="connsiteY7464" fmla="*/ 419749 h 6867747"/>
              <a:gd name="connsiteX7465" fmla="*/ 1042420 w 10243893"/>
              <a:gd name="connsiteY7465" fmla="*/ 372587 h 6867747"/>
              <a:gd name="connsiteX7466" fmla="*/ 897183 w 10243893"/>
              <a:gd name="connsiteY7466" fmla="*/ 419749 h 6867747"/>
              <a:gd name="connsiteX7467" fmla="*/ 897183 w 10243893"/>
              <a:gd name="connsiteY7467" fmla="*/ 572364 h 6867747"/>
              <a:gd name="connsiteX7468" fmla="*/ 1042420 w 10243893"/>
              <a:gd name="connsiteY7468" fmla="*/ 772141 h 6867747"/>
              <a:gd name="connsiteX7469" fmla="*/ 1187657 w 10243893"/>
              <a:gd name="connsiteY7469" fmla="*/ 572364 h 6867747"/>
              <a:gd name="connsiteX7470" fmla="*/ 1187657 w 10243893"/>
              <a:gd name="connsiteY7470" fmla="*/ 419749 h 6867747"/>
              <a:gd name="connsiteX7471" fmla="*/ 2657808 w 10243893"/>
              <a:gd name="connsiteY7471" fmla="*/ 372345 h 6867747"/>
              <a:gd name="connsiteX7472" fmla="*/ 2512571 w 10243893"/>
              <a:gd name="connsiteY7472" fmla="*/ 419508 h 6867747"/>
              <a:gd name="connsiteX7473" fmla="*/ 2512571 w 10243893"/>
              <a:gd name="connsiteY7473" fmla="*/ 572122 h 6867747"/>
              <a:gd name="connsiteX7474" fmla="*/ 2657808 w 10243893"/>
              <a:gd name="connsiteY7474" fmla="*/ 771899 h 6867747"/>
              <a:gd name="connsiteX7475" fmla="*/ 2803046 w 10243893"/>
              <a:gd name="connsiteY7475" fmla="*/ 572122 h 6867747"/>
              <a:gd name="connsiteX7476" fmla="*/ 2803046 w 10243893"/>
              <a:gd name="connsiteY7476" fmla="*/ 419508 h 6867747"/>
              <a:gd name="connsiteX7477" fmla="*/ 2903516 w 10243893"/>
              <a:gd name="connsiteY7477" fmla="*/ 292861 h 6867747"/>
              <a:gd name="connsiteX7478" fmla="*/ 2903539 w 10243893"/>
              <a:gd name="connsiteY7478" fmla="*/ 292893 h 6867747"/>
              <a:gd name="connsiteX7479" fmla="*/ 2903418 w 10243893"/>
              <a:gd name="connsiteY7479" fmla="*/ 292893 h 6867747"/>
              <a:gd name="connsiteX7480" fmla="*/ 7256572 w 10243893"/>
              <a:gd name="connsiteY7480" fmla="*/ 292861 h 6867747"/>
              <a:gd name="connsiteX7481" fmla="*/ 7256670 w 10243893"/>
              <a:gd name="connsiteY7481" fmla="*/ 292893 h 6867747"/>
              <a:gd name="connsiteX7482" fmla="*/ 7256549 w 10243893"/>
              <a:gd name="connsiteY7482" fmla="*/ 292893 h 6867747"/>
              <a:gd name="connsiteX7483" fmla="*/ 4026763 w 10243893"/>
              <a:gd name="connsiteY7483" fmla="*/ 292861 h 6867747"/>
              <a:gd name="connsiteX7484" fmla="*/ 4026861 w 10243893"/>
              <a:gd name="connsiteY7484" fmla="*/ 292893 h 6867747"/>
              <a:gd name="connsiteX7485" fmla="*/ 4026740 w 10243893"/>
              <a:gd name="connsiteY7485" fmla="*/ 292893 h 6867747"/>
              <a:gd name="connsiteX7486" fmla="*/ 1288611 w 10243893"/>
              <a:gd name="connsiteY7486" fmla="*/ 292861 h 6867747"/>
              <a:gd name="connsiteX7487" fmla="*/ 1288634 w 10243893"/>
              <a:gd name="connsiteY7487" fmla="*/ 292893 h 6867747"/>
              <a:gd name="connsiteX7488" fmla="*/ 1288513 w 10243893"/>
              <a:gd name="connsiteY7488" fmla="*/ 292893 h 6867747"/>
              <a:gd name="connsiteX7489" fmla="*/ 796350 w 10243893"/>
              <a:gd name="connsiteY7489" fmla="*/ 292861 h 6867747"/>
              <a:gd name="connsiteX7490" fmla="*/ 796448 w 10243893"/>
              <a:gd name="connsiteY7490" fmla="*/ 292893 h 6867747"/>
              <a:gd name="connsiteX7491" fmla="*/ 796327 w 10243893"/>
              <a:gd name="connsiteY7491" fmla="*/ 292893 h 6867747"/>
              <a:gd name="connsiteX7492" fmla="*/ 5641668 w 10243893"/>
              <a:gd name="connsiteY7492" fmla="*/ 292861 h 6867747"/>
              <a:gd name="connsiteX7493" fmla="*/ 5641766 w 10243893"/>
              <a:gd name="connsiteY7493" fmla="*/ 292893 h 6867747"/>
              <a:gd name="connsiteX7494" fmla="*/ 5641645 w 10243893"/>
              <a:gd name="connsiteY7494" fmla="*/ 292893 h 6867747"/>
              <a:gd name="connsiteX7495" fmla="*/ 8871476 w 10243893"/>
              <a:gd name="connsiteY7495" fmla="*/ 292861 h 6867747"/>
              <a:gd name="connsiteX7496" fmla="*/ 8871574 w 10243893"/>
              <a:gd name="connsiteY7496" fmla="*/ 292893 h 6867747"/>
              <a:gd name="connsiteX7497" fmla="*/ 8871453 w 10243893"/>
              <a:gd name="connsiteY7497" fmla="*/ 292893 h 6867747"/>
              <a:gd name="connsiteX7498" fmla="*/ 6134292 w 10243893"/>
              <a:gd name="connsiteY7498" fmla="*/ 292741 h 6867747"/>
              <a:gd name="connsiteX7499" fmla="*/ 6134315 w 10243893"/>
              <a:gd name="connsiteY7499" fmla="*/ 292773 h 6867747"/>
              <a:gd name="connsiteX7500" fmla="*/ 6134194 w 10243893"/>
              <a:gd name="connsiteY7500" fmla="*/ 292773 h 6867747"/>
              <a:gd name="connsiteX7501" fmla="*/ 7748955 w 10243893"/>
              <a:gd name="connsiteY7501" fmla="*/ 292741 h 6867747"/>
              <a:gd name="connsiteX7502" fmla="*/ 7748978 w 10243893"/>
              <a:gd name="connsiteY7502" fmla="*/ 292773 h 6867747"/>
              <a:gd name="connsiteX7503" fmla="*/ 7748857 w 10243893"/>
              <a:gd name="connsiteY7503" fmla="*/ 292773 h 6867747"/>
              <a:gd name="connsiteX7504" fmla="*/ 2411738 w 10243893"/>
              <a:gd name="connsiteY7504" fmla="*/ 292620 h 6867747"/>
              <a:gd name="connsiteX7505" fmla="*/ 2411836 w 10243893"/>
              <a:gd name="connsiteY7505" fmla="*/ 292652 h 6867747"/>
              <a:gd name="connsiteX7506" fmla="*/ 2411715 w 10243893"/>
              <a:gd name="connsiteY7506" fmla="*/ 292652 h 6867747"/>
              <a:gd name="connsiteX7507" fmla="*/ 9925604 w 10243893"/>
              <a:gd name="connsiteY7507" fmla="*/ 216707 h 6867747"/>
              <a:gd name="connsiteX7508" fmla="*/ 9780366 w 10243893"/>
              <a:gd name="connsiteY7508" fmla="*/ 416484 h 6867747"/>
              <a:gd name="connsiteX7509" fmla="*/ 9780366 w 10243893"/>
              <a:gd name="connsiteY7509" fmla="*/ 569098 h 6867747"/>
              <a:gd name="connsiteX7510" fmla="*/ 9925604 w 10243893"/>
              <a:gd name="connsiteY7510" fmla="*/ 616261 h 6867747"/>
              <a:gd name="connsiteX7511" fmla="*/ 10070841 w 10243893"/>
              <a:gd name="connsiteY7511" fmla="*/ 569098 h 6867747"/>
              <a:gd name="connsiteX7512" fmla="*/ 10070841 w 10243893"/>
              <a:gd name="connsiteY7512" fmla="*/ 416484 h 6867747"/>
              <a:gd name="connsiteX7513" fmla="*/ 8310578 w 10243893"/>
              <a:gd name="connsiteY7513" fmla="*/ 216707 h 6867747"/>
              <a:gd name="connsiteX7514" fmla="*/ 8165341 w 10243893"/>
              <a:gd name="connsiteY7514" fmla="*/ 416484 h 6867747"/>
              <a:gd name="connsiteX7515" fmla="*/ 8165341 w 10243893"/>
              <a:gd name="connsiteY7515" fmla="*/ 569098 h 6867747"/>
              <a:gd name="connsiteX7516" fmla="*/ 8310578 w 10243893"/>
              <a:gd name="connsiteY7516" fmla="*/ 616261 h 6867747"/>
              <a:gd name="connsiteX7517" fmla="*/ 8455815 w 10243893"/>
              <a:gd name="connsiteY7517" fmla="*/ 569098 h 6867747"/>
              <a:gd name="connsiteX7518" fmla="*/ 8455815 w 10243893"/>
              <a:gd name="connsiteY7518" fmla="*/ 416484 h 6867747"/>
              <a:gd name="connsiteX7519" fmla="*/ 6695916 w 10243893"/>
              <a:gd name="connsiteY7519" fmla="*/ 216707 h 6867747"/>
              <a:gd name="connsiteX7520" fmla="*/ 6550679 w 10243893"/>
              <a:gd name="connsiteY7520" fmla="*/ 416484 h 6867747"/>
              <a:gd name="connsiteX7521" fmla="*/ 6550679 w 10243893"/>
              <a:gd name="connsiteY7521" fmla="*/ 569098 h 6867747"/>
              <a:gd name="connsiteX7522" fmla="*/ 6695916 w 10243893"/>
              <a:gd name="connsiteY7522" fmla="*/ 616261 h 6867747"/>
              <a:gd name="connsiteX7523" fmla="*/ 6841154 w 10243893"/>
              <a:gd name="connsiteY7523" fmla="*/ 569098 h 6867747"/>
              <a:gd name="connsiteX7524" fmla="*/ 6841154 w 10243893"/>
              <a:gd name="connsiteY7524" fmla="*/ 416484 h 6867747"/>
              <a:gd name="connsiteX7525" fmla="*/ 5079560 w 10243893"/>
              <a:gd name="connsiteY7525" fmla="*/ 216586 h 6867747"/>
              <a:gd name="connsiteX7526" fmla="*/ 4934323 w 10243893"/>
              <a:gd name="connsiteY7526" fmla="*/ 416363 h 6867747"/>
              <a:gd name="connsiteX7527" fmla="*/ 4934323 w 10243893"/>
              <a:gd name="connsiteY7527" fmla="*/ 568978 h 6867747"/>
              <a:gd name="connsiteX7528" fmla="*/ 5079560 w 10243893"/>
              <a:gd name="connsiteY7528" fmla="*/ 616140 h 6867747"/>
              <a:gd name="connsiteX7529" fmla="*/ 5224798 w 10243893"/>
              <a:gd name="connsiteY7529" fmla="*/ 568978 h 6867747"/>
              <a:gd name="connsiteX7530" fmla="*/ 5224798 w 10243893"/>
              <a:gd name="connsiteY7530" fmla="*/ 416363 h 6867747"/>
              <a:gd name="connsiteX7531" fmla="*/ 3464656 w 10243893"/>
              <a:gd name="connsiteY7531" fmla="*/ 216586 h 6867747"/>
              <a:gd name="connsiteX7532" fmla="*/ 3319418 w 10243893"/>
              <a:gd name="connsiteY7532" fmla="*/ 416363 h 6867747"/>
              <a:gd name="connsiteX7533" fmla="*/ 3319418 w 10243893"/>
              <a:gd name="connsiteY7533" fmla="*/ 568978 h 6867747"/>
              <a:gd name="connsiteX7534" fmla="*/ 3464656 w 10243893"/>
              <a:gd name="connsiteY7534" fmla="*/ 616140 h 6867747"/>
              <a:gd name="connsiteX7535" fmla="*/ 3609893 w 10243893"/>
              <a:gd name="connsiteY7535" fmla="*/ 568978 h 6867747"/>
              <a:gd name="connsiteX7536" fmla="*/ 3609893 w 10243893"/>
              <a:gd name="connsiteY7536" fmla="*/ 416363 h 6867747"/>
              <a:gd name="connsiteX7537" fmla="*/ 1849751 w 10243893"/>
              <a:gd name="connsiteY7537" fmla="*/ 216586 h 6867747"/>
              <a:gd name="connsiteX7538" fmla="*/ 1704514 w 10243893"/>
              <a:gd name="connsiteY7538" fmla="*/ 416363 h 6867747"/>
              <a:gd name="connsiteX7539" fmla="*/ 1704514 w 10243893"/>
              <a:gd name="connsiteY7539" fmla="*/ 568978 h 6867747"/>
              <a:gd name="connsiteX7540" fmla="*/ 1849751 w 10243893"/>
              <a:gd name="connsiteY7540" fmla="*/ 616140 h 6867747"/>
              <a:gd name="connsiteX7541" fmla="*/ 1994989 w 10243893"/>
              <a:gd name="connsiteY7541" fmla="*/ 568978 h 6867747"/>
              <a:gd name="connsiteX7542" fmla="*/ 1994989 w 10243893"/>
              <a:gd name="connsiteY7542" fmla="*/ 416363 h 6867747"/>
              <a:gd name="connsiteX7543" fmla="*/ 234847 w 10243893"/>
              <a:gd name="connsiteY7543" fmla="*/ 216586 h 6867747"/>
              <a:gd name="connsiteX7544" fmla="*/ 89609 w 10243893"/>
              <a:gd name="connsiteY7544" fmla="*/ 416363 h 6867747"/>
              <a:gd name="connsiteX7545" fmla="*/ 89609 w 10243893"/>
              <a:gd name="connsiteY7545" fmla="*/ 568978 h 6867747"/>
              <a:gd name="connsiteX7546" fmla="*/ 234847 w 10243893"/>
              <a:gd name="connsiteY7546" fmla="*/ 616140 h 6867747"/>
              <a:gd name="connsiteX7547" fmla="*/ 380084 w 10243893"/>
              <a:gd name="connsiteY7547" fmla="*/ 568978 h 6867747"/>
              <a:gd name="connsiteX7548" fmla="*/ 380084 w 10243893"/>
              <a:gd name="connsiteY7548" fmla="*/ 416363 h 6867747"/>
              <a:gd name="connsiteX7549" fmla="*/ 8954291 w 10243893"/>
              <a:gd name="connsiteY7549" fmla="*/ 178856 h 6867747"/>
              <a:gd name="connsiteX7550" fmla="*/ 8871476 w 10243893"/>
              <a:gd name="connsiteY7550" fmla="*/ 292861 h 6867747"/>
              <a:gd name="connsiteX7551" fmla="*/ 8737463 w 10243893"/>
              <a:gd name="connsiteY7551" fmla="*/ 249358 h 6867747"/>
              <a:gd name="connsiteX7552" fmla="*/ 8820300 w 10243893"/>
              <a:gd name="connsiteY7552" fmla="*/ 363396 h 6867747"/>
              <a:gd name="connsiteX7553" fmla="*/ 8737463 w 10243893"/>
              <a:gd name="connsiteY7553" fmla="*/ 477312 h 6867747"/>
              <a:gd name="connsiteX7554" fmla="*/ 8871453 w 10243893"/>
              <a:gd name="connsiteY7554" fmla="*/ 433777 h 6867747"/>
              <a:gd name="connsiteX7555" fmla="*/ 8954291 w 10243893"/>
              <a:gd name="connsiteY7555" fmla="*/ 547815 h 6867747"/>
              <a:gd name="connsiteX7556" fmla="*/ 8954291 w 10243893"/>
              <a:gd name="connsiteY7556" fmla="*/ 406810 h 6867747"/>
              <a:gd name="connsiteX7557" fmla="*/ 9088402 w 10243893"/>
              <a:gd name="connsiteY7557" fmla="*/ 363275 h 6867747"/>
              <a:gd name="connsiteX7558" fmla="*/ 8954291 w 10243893"/>
              <a:gd name="connsiteY7558" fmla="*/ 319740 h 6867747"/>
              <a:gd name="connsiteX7559" fmla="*/ 7339386 w 10243893"/>
              <a:gd name="connsiteY7559" fmla="*/ 178856 h 6867747"/>
              <a:gd name="connsiteX7560" fmla="*/ 7256572 w 10243893"/>
              <a:gd name="connsiteY7560" fmla="*/ 292861 h 6867747"/>
              <a:gd name="connsiteX7561" fmla="*/ 7122558 w 10243893"/>
              <a:gd name="connsiteY7561" fmla="*/ 249358 h 6867747"/>
              <a:gd name="connsiteX7562" fmla="*/ 7205396 w 10243893"/>
              <a:gd name="connsiteY7562" fmla="*/ 363396 h 6867747"/>
              <a:gd name="connsiteX7563" fmla="*/ 7122558 w 10243893"/>
              <a:gd name="connsiteY7563" fmla="*/ 477312 h 6867747"/>
              <a:gd name="connsiteX7564" fmla="*/ 7256549 w 10243893"/>
              <a:gd name="connsiteY7564" fmla="*/ 433777 h 6867747"/>
              <a:gd name="connsiteX7565" fmla="*/ 7339386 w 10243893"/>
              <a:gd name="connsiteY7565" fmla="*/ 547815 h 6867747"/>
              <a:gd name="connsiteX7566" fmla="*/ 7339386 w 10243893"/>
              <a:gd name="connsiteY7566" fmla="*/ 406810 h 6867747"/>
              <a:gd name="connsiteX7567" fmla="*/ 7473498 w 10243893"/>
              <a:gd name="connsiteY7567" fmla="*/ 363275 h 6867747"/>
              <a:gd name="connsiteX7568" fmla="*/ 7339386 w 10243893"/>
              <a:gd name="connsiteY7568" fmla="*/ 319740 h 6867747"/>
              <a:gd name="connsiteX7569" fmla="*/ 5724482 w 10243893"/>
              <a:gd name="connsiteY7569" fmla="*/ 178856 h 6867747"/>
              <a:gd name="connsiteX7570" fmla="*/ 5641668 w 10243893"/>
              <a:gd name="connsiteY7570" fmla="*/ 292861 h 6867747"/>
              <a:gd name="connsiteX7571" fmla="*/ 5507654 w 10243893"/>
              <a:gd name="connsiteY7571" fmla="*/ 249358 h 6867747"/>
              <a:gd name="connsiteX7572" fmla="*/ 5590491 w 10243893"/>
              <a:gd name="connsiteY7572" fmla="*/ 363396 h 6867747"/>
              <a:gd name="connsiteX7573" fmla="*/ 5507654 w 10243893"/>
              <a:gd name="connsiteY7573" fmla="*/ 477312 h 6867747"/>
              <a:gd name="connsiteX7574" fmla="*/ 5641645 w 10243893"/>
              <a:gd name="connsiteY7574" fmla="*/ 433777 h 6867747"/>
              <a:gd name="connsiteX7575" fmla="*/ 5724482 w 10243893"/>
              <a:gd name="connsiteY7575" fmla="*/ 547815 h 6867747"/>
              <a:gd name="connsiteX7576" fmla="*/ 5724482 w 10243893"/>
              <a:gd name="connsiteY7576" fmla="*/ 406810 h 6867747"/>
              <a:gd name="connsiteX7577" fmla="*/ 5858594 w 10243893"/>
              <a:gd name="connsiteY7577" fmla="*/ 363275 h 6867747"/>
              <a:gd name="connsiteX7578" fmla="*/ 5724482 w 10243893"/>
              <a:gd name="connsiteY7578" fmla="*/ 319740 h 6867747"/>
              <a:gd name="connsiteX7579" fmla="*/ 4109577 w 10243893"/>
              <a:gd name="connsiteY7579" fmla="*/ 178856 h 6867747"/>
              <a:gd name="connsiteX7580" fmla="*/ 4026763 w 10243893"/>
              <a:gd name="connsiteY7580" fmla="*/ 292861 h 6867747"/>
              <a:gd name="connsiteX7581" fmla="*/ 3892749 w 10243893"/>
              <a:gd name="connsiteY7581" fmla="*/ 249358 h 6867747"/>
              <a:gd name="connsiteX7582" fmla="*/ 3975587 w 10243893"/>
              <a:gd name="connsiteY7582" fmla="*/ 363396 h 6867747"/>
              <a:gd name="connsiteX7583" fmla="*/ 3892749 w 10243893"/>
              <a:gd name="connsiteY7583" fmla="*/ 477312 h 6867747"/>
              <a:gd name="connsiteX7584" fmla="*/ 4026740 w 10243893"/>
              <a:gd name="connsiteY7584" fmla="*/ 433777 h 6867747"/>
              <a:gd name="connsiteX7585" fmla="*/ 4109577 w 10243893"/>
              <a:gd name="connsiteY7585" fmla="*/ 547815 h 6867747"/>
              <a:gd name="connsiteX7586" fmla="*/ 4109577 w 10243893"/>
              <a:gd name="connsiteY7586" fmla="*/ 406810 h 6867747"/>
              <a:gd name="connsiteX7587" fmla="*/ 4243690 w 10243893"/>
              <a:gd name="connsiteY7587" fmla="*/ 363275 h 6867747"/>
              <a:gd name="connsiteX7588" fmla="*/ 4109577 w 10243893"/>
              <a:gd name="connsiteY7588" fmla="*/ 319740 h 6867747"/>
              <a:gd name="connsiteX7589" fmla="*/ 2820701 w 10243893"/>
              <a:gd name="connsiteY7589" fmla="*/ 178856 h 6867747"/>
              <a:gd name="connsiteX7590" fmla="*/ 2820701 w 10243893"/>
              <a:gd name="connsiteY7590" fmla="*/ 319740 h 6867747"/>
              <a:gd name="connsiteX7591" fmla="*/ 2686590 w 10243893"/>
              <a:gd name="connsiteY7591" fmla="*/ 363275 h 6867747"/>
              <a:gd name="connsiteX7592" fmla="*/ 2820701 w 10243893"/>
              <a:gd name="connsiteY7592" fmla="*/ 406810 h 6867747"/>
              <a:gd name="connsiteX7593" fmla="*/ 2820701 w 10243893"/>
              <a:gd name="connsiteY7593" fmla="*/ 547815 h 6867747"/>
              <a:gd name="connsiteX7594" fmla="*/ 2903539 w 10243893"/>
              <a:gd name="connsiteY7594" fmla="*/ 433777 h 6867747"/>
              <a:gd name="connsiteX7595" fmla="*/ 3037530 w 10243893"/>
              <a:gd name="connsiteY7595" fmla="*/ 477312 h 6867747"/>
              <a:gd name="connsiteX7596" fmla="*/ 2954692 w 10243893"/>
              <a:gd name="connsiteY7596" fmla="*/ 363396 h 6867747"/>
              <a:gd name="connsiteX7597" fmla="*/ 3037530 w 10243893"/>
              <a:gd name="connsiteY7597" fmla="*/ 249358 h 6867747"/>
              <a:gd name="connsiteX7598" fmla="*/ 2903516 w 10243893"/>
              <a:gd name="connsiteY7598" fmla="*/ 292861 h 6867747"/>
              <a:gd name="connsiteX7599" fmla="*/ 1205797 w 10243893"/>
              <a:gd name="connsiteY7599" fmla="*/ 178856 h 6867747"/>
              <a:gd name="connsiteX7600" fmla="*/ 1205797 w 10243893"/>
              <a:gd name="connsiteY7600" fmla="*/ 319740 h 6867747"/>
              <a:gd name="connsiteX7601" fmla="*/ 1071806 w 10243893"/>
              <a:gd name="connsiteY7601" fmla="*/ 363275 h 6867747"/>
              <a:gd name="connsiteX7602" fmla="*/ 1205797 w 10243893"/>
              <a:gd name="connsiteY7602" fmla="*/ 406810 h 6867747"/>
              <a:gd name="connsiteX7603" fmla="*/ 1205797 w 10243893"/>
              <a:gd name="connsiteY7603" fmla="*/ 547815 h 6867747"/>
              <a:gd name="connsiteX7604" fmla="*/ 1288634 w 10243893"/>
              <a:gd name="connsiteY7604" fmla="*/ 433777 h 6867747"/>
              <a:gd name="connsiteX7605" fmla="*/ 1422625 w 10243893"/>
              <a:gd name="connsiteY7605" fmla="*/ 477312 h 6867747"/>
              <a:gd name="connsiteX7606" fmla="*/ 1339788 w 10243893"/>
              <a:gd name="connsiteY7606" fmla="*/ 363396 h 6867747"/>
              <a:gd name="connsiteX7607" fmla="*/ 1422625 w 10243893"/>
              <a:gd name="connsiteY7607" fmla="*/ 249358 h 6867747"/>
              <a:gd name="connsiteX7608" fmla="*/ 1288611 w 10243893"/>
              <a:gd name="connsiteY7608" fmla="*/ 292861 h 6867747"/>
              <a:gd name="connsiteX7609" fmla="*/ 879164 w 10243893"/>
              <a:gd name="connsiteY7609" fmla="*/ 178856 h 6867747"/>
              <a:gd name="connsiteX7610" fmla="*/ 796350 w 10243893"/>
              <a:gd name="connsiteY7610" fmla="*/ 292861 h 6867747"/>
              <a:gd name="connsiteX7611" fmla="*/ 662336 w 10243893"/>
              <a:gd name="connsiteY7611" fmla="*/ 249358 h 6867747"/>
              <a:gd name="connsiteX7612" fmla="*/ 745173 w 10243893"/>
              <a:gd name="connsiteY7612" fmla="*/ 363396 h 6867747"/>
              <a:gd name="connsiteX7613" fmla="*/ 662336 w 10243893"/>
              <a:gd name="connsiteY7613" fmla="*/ 477312 h 6867747"/>
              <a:gd name="connsiteX7614" fmla="*/ 796327 w 10243893"/>
              <a:gd name="connsiteY7614" fmla="*/ 433777 h 6867747"/>
              <a:gd name="connsiteX7615" fmla="*/ 879164 w 10243893"/>
              <a:gd name="connsiteY7615" fmla="*/ 547815 h 6867747"/>
              <a:gd name="connsiteX7616" fmla="*/ 879164 w 10243893"/>
              <a:gd name="connsiteY7616" fmla="*/ 406810 h 6867747"/>
              <a:gd name="connsiteX7617" fmla="*/ 1013276 w 10243893"/>
              <a:gd name="connsiteY7617" fmla="*/ 363275 h 6867747"/>
              <a:gd name="connsiteX7618" fmla="*/ 879164 w 10243893"/>
              <a:gd name="connsiteY7618" fmla="*/ 319740 h 6867747"/>
              <a:gd name="connsiteX7619" fmla="*/ 9281044 w 10243893"/>
              <a:gd name="connsiteY7619" fmla="*/ 178735 h 6867747"/>
              <a:gd name="connsiteX7620" fmla="*/ 9281044 w 10243893"/>
              <a:gd name="connsiteY7620" fmla="*/ 319619 h 6867747"/>
              <a:gd name="connsiteX7621" fmla="*/ 9146933 w 10243893"/>
              <a:gd name="connsiteY7621" fmla="*/ 363154 h 6867747"/>
              <a:gd name="connsiteX7622" fmla="*/ 9281044 w 10243893"/>
              <a:gd name="connsiteY7622" fmla="*/ 406689 h 6867747"/>
              <a:gd name="connsiteX7623" fmla="*/ 9281044 w 10243893"/>
              <a:gd name="connsiteY7623" fmla="*/ 547694 h 6867747"/>
              <a:gd name="connsiteX7624" fmla="*/ 9363882 w 10243893"/>
              <a:gd name="connsiteY7624" fmla="*/ 433656 h 6867747"/>
              <a:gd name="connsiteX7625" fmla="*/ 9497873 w 10243893"/>
              <a:gd name="connsiteY7625" fmla="*/ 477191 h 6867747"/>
              <a:gd name="connsiteX7626" fmla="*/ 9415035 w 10243893"/>
              <a:gd name="connsiteY7626" fmla="*/ 363275 h 6867747"/>
              <a:gd name="connsiteX7627" fmla="*/ 9497873 w 10243893"/>
              <a:gd name="connsiteY7627" fmla="*/ 249238 h 6867747"/>
              <a:gd name="connsiteX7628" fmla="*/ 9363882 w 10243893"/>
              <a:gd name="connsiteY7628" fmla="*/ 292773 h 6867747"/>
              <a:gd name="connsiteX7629" fmla="*/ 7666140 w 10243893"/>
              <a:gd name="connsiteY7629" fmla="*/ 178735 h 6867747"/>
              <a:gd name="connsiteX7630" fmla="*/ 7666140 w 10243893"/>
              <a:gd name="connsiteY7630" fmla="*/ 319619 h 6867747"/>
              <a:gd name="connsiteX7631" fmla="*/ 7532029 w 10243893"/>
              <a:gd name="connsiteY7631" fmla="*/ 363154 h 6867747"/>
              <a:gd name="connsiteX7632" fmla="*/ 7666140 w 10243893"/>
              <a:gd name="connsiteY7632" fmla="*/ 406689 h 6867747"/>
              <a:gd name="connsiteX7633" fmla="*/ 7666140 w 10243893"/>
              <a:gd name="connsiteY7633" fmla="*/ 547694 h 6867747"/>
              <a:gd name="connsiteX7634" fmla="*/ 7748978 w 10243893"/>
              <a:gd name="connsiteY7634" fmla="*/ 433656 h 6867747"/>
              <a:gd name="connsiteX7635" fmla="*/ 7882968 w 10243893"/>
              <a:gd name="connsiteY7635" fmla="*/ 477191 h 6867747"/>
              <a:gd name="connsiteX7636" fmla="*/ 7800131 w 10243893"/>
              <a:gd name="connsiteY7636" fmla="*/ 363275 h 6867747"/>
              <a:gd name="connsiteX7637" fmla="*/ 7882968 w 10243893"/>
              <a:gd name="connsiteY7637" fmla="*/ 249238 h 6867747"/>
              <a:gd name="connsiteX7638" fmla="*/ 7748955 w 10243893"/>
              <a:gd name="connsiteY7638" fmla="*/ 292741 h 6867747"/>
              <a:gd name="connsiteX7639" fmla="*/ 6051478 w 10243893"/>
              <a:gd name="connsiteY7639" fmla="*/ 178735 h 6867747"/>
              <a:gd name="connsiteX7640" fmla="*/ 6051478 w 10243893"/>
              <a:gd name="connsiteY7640" fmla="*/ 319619 h 6867747"/>
              <a:gd name="connsiteX7641" fmla="*/ 5917366 w 10243893"/>
              <a:gd name="connsiteY7641" fmla="*/ 363154 h 6867747"/>
              <a:gd name="connsiteX7642" fmla="*/ 6051478 w 10243893"/>
              <a:gd name="connsiteY7642" fmla="*/ 406689 h 6867747"/>
              <a:gd name="connsiteX7643" fmla="*/ 6051478 w 10243893"/>
              <a:gd name="connsiteY7643" fmla="*/ 547694 h 6867747"/>
              <a:gd name="connsiteX7644" fmla="*/ 6134315 w 10243893"/>
              <a:gd name="connsiteY7644" fmla="*/ 433656 h 6867747"/>
              <a:gd name="connsiteX7645" fmla="*/ 6268306 w 10243893"/>
              <a:gd name="connsiteY7645" fmla="*/ 477191 h 6867747"/>
              <a:gd name="connsiteX7646" fmla="*/ 6185469 w 10243893"/>
              <a:gd name="connsiteY7646" fmla="*/ 363275 h 6867747"/>
              <a:gd name="connsiteX7647" fmla="*/ 6268306 w 10243893"/>
              <a:gd name="connsiteY7647" fmla="*/ 249238 h 6867747"/>
              <a:gd name="connsiteX7648" fmla="*/ 6134292 w 10243893"/>
              <a:gd name="connsiteY7648" fmla="*/ 292741 h 6867747"/>
              <a:gd name="connsiteX7649" fmla="*/ 4436332 w 10243893"/>
              <a:gd name="connsiteY7649" fmla="*/ 178735 h 6867747"/>
              <a:gd name="connsiteX7650" fmla="*/ 4436332 w 10243893"/>
              <a:gd name="connsiteY7650" fmla="*/ 319619 h 6867747"/>
              <a:gd name="connsiteX7651" fmla="*/ 4302220 w 10243893"/>
              <a:gd name="connsiteY7651" fmla="*/ 363154 h 6867747"/>
              <a:gd name="connsiteX7652" fmla="*/ 4436332 w 10243893"/>
              <a:gd name="connsiteY7652" fmla="*/ 406689 h 6867747"/>
              <a:gd name="connsiteX7653" fmla="*/ 4436332 w 10243893"/>
              <a:gd name="connsiteY7653" fmla="*/ 547694 h 6867747"/>
              <a:gd name="connsiteX7654" fmla="*/ 4519169 w 10243893"/>
              <a:gd name="connsiteY7654" fmla="*/ 433656 h 6867747"/>
              <a:gd name="connsiteX7655" fmla="*/ 4653160 w 10243893"/>
              <a:gd name="connsiteY7655" fmla="*/ 477191 h 6867747"/>
              <a:gd name="connsiteX7656" fmla="*/ 4570322 w 10243893"/>
              <a:gd name="connsiteY7656" fmla="*/ 363275 h 6867747"/>
              <a:gd name="connsiteX7657" fmla="*/ 4653160 w 10243893"/>
              <a:gd name="connsiteY7657" fmla="*/ 249238 h 6867747"/>
              <a:gd name="connsiteX7658" fmla="*/ 4519169 w 10243893"/>
              <a:gd name="connsiteY7658" fmla="*/ 292773 h 6867747"/>
              <a:gd name="connsiteX7659" fmla="*/ 2494552 w 10243893"/>
              <a:gd name="connsiteY7659" fmla="*/ 178614 h 6867747"/>
              <a:gd name="connsiteX7660" fmla="*/ 2411738 w 10243893"/>
              <a:gd name="connsiteY7660" fmla="*/ 292620 h 6867747"/>
              <a:gd name="connsiteX7661" fmla="*/ 2277724 w 10243893"/>
              <a:gd name="connsiteY7661" fmla="*/ 249117 h 6867747"/>
              <a:gd name="connsiteX7662" fmla="*/ 2360561 w 10243893"/>
              <a:gd name="connsiteY7662" fmla="*/ 363154 h 6867747"/>
              <a:gd name="connsiteX7663" fmla="*/ 2277724 w 10243893"/>
              <a:gd name="connsiteY7663" fmla="*/ 477070 h 6867747"/>
              <a:gd name="connsiteX7664" fmla="*/ 2411715 w 10243893"/>
              <a:gd name="connsiteY7664" fmla="*/ 433535 h 6867747"/>
              <a:gd name="connsiteX7665" fmla="*/ 2494552 w 10243893"/>
              <a:gd name="connsiteY7665" fmla="*/ 547573 h 6867747"/>
              <a:gd name="connsiteX7666" fmla="*/ 2494552 w 10243893"/>
              <a:gd name="connsiteY7666" fmla="*/ 406568 h 6867747"/>
              <a:gd name="connsiteX7667" fmla="*/ 2628664 w 10243893"/>
              <a:gd name="connsiteY7667" fmla="*/ 363033 h 6867747"/>
              <a:gd name="connsiteX7668" fmla="*/ 2494552 w 10243893"/>
              <a:gd name="connsiteY7668" fmla="*/ 319498 h 6867747"/>
              <a:gd name="connsiteX7669" fmla="*/ 8472867 w 10243893"/>
              <a:gd name="connsiteY7669" fmla="*/ 163619 h 6867747"/>
              <a:gd name="connsiteX7670" fmla="*/ 8472867 w 10243893"/>
              <a:gd name="connsiteY7670" fmla="*/ 410801 h 6867747"/>
              <a:gd name="connsiteX7671" fmla="*/ 8562597 w 10243893"/>
              <a:gd name="connsiteY7671" fmla="*/ 534270 h 6867747"/>
              <a:gd name="connsiteX7672" fmla="*/ 8707714 w 10243893"/>
              <a:gd name="connsiteY7672" fmla="*/ 487108 h 6867747"/>
              <a:gd name="connsiteX7673" fmla="*/ 8797444 w 10243893"/>
              <a:gd name="connsiteY7673" fmla="*/ 363638 h 6867747"/>
              <a:gd name="connsiteX7674" fmla="*/ 8707714 w 10243893"/>
              <a:gd name="connsiteY7674" fmla="*/ 240168 h 6867747"/>
              <a:gd name="connsiteX7675" fmla="*/ 8707714 w 10243893"/>
              <a:gd name="connsiteY7675" fmla="*/ 239926 h 6867747"/>
              <a:gd name="connsiteX7676" fmla="*/ 6857962 w 10243893"/>
              <a:gd name="connsiteY7676" fmla="*/ 163619 h 6867747"/>
              <a:gd name="connsiteX7677" fmla="*/ 6857962 w 10243893"/>
              <a:gd name="connsiteY7677" fmla="*/ 410801 h 6867747"/>
              <a:gd name="connsiteX7678" fmla="*/ 6947693 w 10243893"/>
              <a:gd name="connsiteY7678" fmla="*/ 534270 h 6867747"/>
              <a:gd name="connsiteX7679" fmla="*/ 7092810 w 10243893"/>
              <a:gd name="connsiteY7679" fmla="*/ 487108 h 6867747"/>
              <a:gd name="connsiteX7680" fmla="*/ 7182540 w 10243893"/>
              <a:gd name="connsiteY7680" fmla="*/ 363638 h 6867747"/>
              <a:gd name="connsiteX7681" fmla="*/ 7092810 w 10243893"/>
              <a:gd name="connsiteY7681" fmla="*/ 240168 h 6867747"/>
              <a:gd name="connsiteX7682" fmla="*/ 7092810 w 10243893"/>
              <a:gd name="connsiteY7682" fmla="*/ 239926 h 6867747"/>
              <a:gd name="connsiteX7683" fmla="*/ 5243058 w 10243893"/>
              <a:gd name="connsiteY7683" fmla="*/ 163619 h 6867747"/>
              <a:gd name="connsiteX7684" fmla="*/ 5243058 w 10243893"/>
              <a:gd name="connsiteY7684" fmla="*/ 410801 h 6867747"/>
              <a:gd name="connsiteX7685" fmla="*/ 5332789 w 10243893"/>
              <a:gd name="connsiteY7685" fmla="*/ 534270 h 6867747"/>
              <a:gd name="connsiteX7686" fmla="*/ 5477905 w 10243893"/>
              <a:gd name="connsiteY7686" fmla="*/ 487108 h 6867747"/>
              <a:gd name="connsiteX7687" fmla="*/ 5567635 w 10243893"/>
              <a:gd name="connsiteY7687" fmla="*/ 363638 h 6867747"/>
              <a:gd name="connsiteX7688" fmla="*/ 5477905 w 10243893"/>
              <a:gd name="connsiteY7688" fmla="*/ 240168 h 6867747"/>
              <a:gd name="connsiteX7689" fmla="*/ 5477905 w 10243893"/>
              <a:gd name="connsiteY7689" fmla="*/ 239926 h 6867747"/>
              <a:gd name="connsiteX7690" fmla="*/ 3628154 w 10243893"/>
              <a:gd name="connsiteY7690" fmla="*/ 163619 h 6867747"/>
              <a:gd name="connsiteX7691" fmla="*/ 3628154 w 10243893"/>
              <a:gd name="connsiteY7691" fmla="*/ 410801 h 6867747"/>
              <a:gd name="connsiteX7692" fmla="*/ 3717884 w 10243893"/>
              <a:gd name="connsiteY7692" fmla="*/ 534270 h 6867747"/>
              <a:gd name="connsiteX7693" fmla="*/ 3863001 w 10243893"/>
              <a:gd name="connsiteY7693" fmla="*/ 487108 h 6867747"/>
              <a:gd name="connsiteX7694" fmla="*/ 3952731 w 10243893"/>
              <a:gd name="connsiteY7694" fmla="*/ 363638 h 6867747"/>
              <a:gd name="connsiteX7695" fmla="*/ 3863001 w 10243893"/>
              <a:gd name="connsiteY7695" fmla="*/ 240168 h 6867747"/>
              <a:gd name="connsiteX7696" fmla="*/ 3863001 w 10243893"/>
              <a:gd name="connsiteY7696" fmla="*/ 239926 h 6867747"/>
              <a:gd name="connsiteX7697" fmla="*/ 2013128 w 10243893"/>
              <a:gd name="connsiteY7697" fmla="*/ 163619 h 6867747"/>
              <a:gd name="connsiteX7698" fmla="*/ 2013128 w 10243893"/>
              <a:gd name="connsiteY7698" fmla="*/ 410559 h 6867747"/>
              <a:gd name="connsiteX7699" fmla="*/ 2102859 w 10243893"/>
              <a:gd name="connsiteY7699" fmla="*/ 534029 h 6867747"/>
              <a:gd name="connsiteX7700" fmla="*/ 2247975 w 10243893"/>
              <a:gd name="connsiteY7700" fmla="*/ 486866 h 6867747"/>
              <a:gd name="connsiteX7701" fmla="*/ 2337705 w 10243893"/>
              <a:gd name="connsiteY7701" fmla="*/ 363396 h 6867747"/>
              <a:gd name="connsiteX7702" fmla="*/ 2247975 w 10243893"/>
              <a:gd name="connsiteY7702" fmla="*/ 239926 h 6867747"/>
              <a:gd name="connsiteX7703" fmla="*/ 2248096 w 10243893"/>
              <a:gd name="connsiteY7703" fmla="*/ 239926 h 6867747"/>
              <a:gd name="connsiteX7704" fmla="*/ 398224 w 10243893"/>
              <a:gd name="connsiteY7704" fmla="*/ 163619 h 6867747"/>
              <a:gd name="connsiteX7705" fmla="*/ 398224 w 10243893"/>
              <a:gd name="connsiteY7705" fmla="*/ 410559 h 6867747"/>
              <a:gd name="connsiteX7706" fmla="*/ 487954 w 10243893"/>
              <a:gd name="connsiteY7706" fmla="*/ 534029 h 6867747"/>
              <a:gd name="connsiteX7707" fmla="*/ 633071 w 10243893"/>
              <a:gd name="connsiteY7707" fmla="*/ 486866 h 6867747"/>
              <a:gd name="connsiteX7708" fmla="*/ 722801 w 10243893"/>
              <a:gd name="connsiteY7708" fmla="*/ 363396 h 6867747"/>
              <a:gd name="connsiteX7709" fmla="*/ 633071 w 10243893"/>
              <a:gd name="connsiteY7709" fmla="*/ 239926 h 6867747"/>
              <a:gd name="connsiteX7710" fmla="*/ 633192 w 10243893"/>
              <a:gd name="connsiteY7710" fmla="*/ 239926 h 6867747"/>
              <a:gd name="connsiteX7711" fmla="*/ 3301641 w 10243893"/>
              <a:gd name="connsiteY7711" fmla="*/ 163377 h 6867747"/>
              <a:gd name="connsiteX7712" fmla="*/ 3066795 w 10243893"/>
              <a:gd name="connsiteY7712" fmla="*/ 239684 h 6867747"/>
              <a:gd name="connsiteX7713" fmla="*/ 2977064 w 10243893"/>
              <a:gd name="connsiteY7713" fmla="*/ 363154 h 6867747"/>
              <a:gd name="connsiteX7714" fmla="*/ 3066795 w 10243893"/>
              <a:gd name="connsiteY7714" fmla="*/ 486745 h 6867747"/>
              <a:gd name="connsiteX7715" fmla="*/ 3211911 w 10243893"/>
              <a:gd name="connsiteY7715" fmla="*/ 533908 h 6867747"/>
              <a:gd name="connsiteX7716" fmla="*/ 3301641 w 10243893"/>
              <a:gd name="connsiteY7716" fmla="*/ 410438 h 6867747"/>
              <a:gd name="connsiteX7717" fmla="*/ 1686858 w 10243893"/>
              <a:gd name="connsiteY7717" fmla="*/ 163377 h 6867747"/>
              <a:gd name="connsiteX7718" fmla="*/ 1451890 w 10243893"/>
              <a:gd name="connsiteY7718" fmla="*/ 239684 h 6867747"/>
              <a:gd name="connsiteX7719" fmla="*/ 1452011 w 10243893"/>
              <a:gd name="connsiteY7719" fmla="*/ 239684 h 6867747"/>
              <a:gd name="connsiteX7720" fmla="*/ 1362281 w 10243893"/>
              <a:gd name="connsiteY7720" fmla="*/ 363154 h 6867747"/>
              <a:gd name="connsiteX7721" fmla="*/ 1452011 w 10243893"/>
              <a:gd name="connsiteY7721" fmla="*/ 486745 h 6867747"/>
              <a:gd name="connsiteX7722" fmla="*/ 1597128 w 10243893"/>
              <a:gd name="connsiteY7722" fmla="*/ 533908 h 6867747"/>
              <a:gd name="connsiteX7723" fmla="*/ 1686858 w 10243893"/>
              <a:gd name="connsiteY7723" fmla="*/ 410438 h 6867747"/>
              <a:gd name="connsiteX7724" fmla="*/ 9761985 w 10243893"/>
              <a:gd name="connsiteY7724" fmla="*/ 163256 h 6867747"/>
              <a:gd name="connsiteX7725" fmla="*/ 9527138 w 10243893"/>
              <a:gd name="connsiteY7725" fmla="*/ 239563 h 6867747"/>
              <a:gd name="connsiteX7726" fmla="*/ 9437408 w 10243893"/>
              <a:gd name="connsiteY7726" fmla="*/ 363033 h 6867747"/>
              <a:gd name="connsiteX7727" fmla="*/ 9527138 w 10243893"/>
              <a:gd name="connsiteY7727" fmla="*/ 486624 h 6867747"/>
              <a:gd name="connsiteX7728" fmla="*/ 9672255 w 10243893"/>
              <a:gd name="connsiteY7728" fmla="*/ 533787 h 6867747"/>
              <a:gd name="connsiteX7729" fmla="*/ 9761985 w 10243893"/>
              <a:gd name="connsiteY7729" fmla="*/ 410317 h 6867747"/>
              <a:gd name="connsiteX7730" fmla="*/ 8147202 w 10243893"/>
              <a:gd name="connsiteY7730" fmla="*/ 163256 h 6867747"/>
              <a:gd name="connsiteX7731" fmla="*/ 7912234 w 10243893"/>
              <a:gd name="connsiteY7731" fmla="*/ 239563 h 6867747"/>
              <a:gd name="connsiteX7732" fmla="*/ 7912354 w 10243893"/>
              <a:gd name="connsiteY7732" fmla="*/ 239563 h 6867747"/>
              <a:gd name="connsiteX7733" fmla="*/ 7822624 w 10243893"/>
              <a:gd name="connsiteY7733" fmla="*/ 363033 h 6867747"/>
              <a:gd name="connsiteX7734" fmla="*/ 7912354 w 10243893"/>
              <a:gd name="connsiteY7734" fmla="*/ 486624 h 6867747"/>
              <a:gd name="connsiteX7735" fmla="*/ 8057471 w 10243893"/>
              <a:gd name="connsiteY7735" fmla="*/ 533787 h 6867747"/>
              <a:gd name="connsiteX7736" fmla="*/ 8147202 w 10243893"/>
              <a:gd name="connsiteY7736" fmla="*/ 410317 h 6867747"/>
              <a:gd name="connsiteX7737" fmla="*/ 6532539 w 10243893"/>
              <a:gd name="connsiteY7737" fmla="*/ 163256 h 6867747"/>
              <a:gd name="connsiteX7738" fmla="*/ 6297571 w 10243893"/>
              <a:gd name="connsiteY7738" fmla="*/ 239563 h 6867747"/>
              <a:gd name="connsiteX7739" fmla="*/ 6297813 w 10243893"/>
              <a:gd name="connsiteY7739" fmla="*/ 239563 h 6867747"/>
              <a:gd name="connsiteX7740" fmla="*/ 6208083 w 10243893"/>
              <a:gd name="connsiteY7740" fmla="*/ 363033 h 6867747"/>
              <a:gd name="connsiteX7741" fmla="*/ 6297692 w 10243893"/>
              <a:gd name="connsiteY7741" fmla="*/ 486624 h 6867747"/>
              <a:gd name="connsiteX7742" fmla="*/ 6442809 w 10243893"/>
              <a:gd name="connsiteY7742" fmla="*/ 533787 h 6867747"/>
              <a:gd name="connsiteX7743" fmla="*/ 6532539 w 10243893"/>
              <a:gd name="connsiteY7743" fmla="*/ 410317 h 6867747"/>
              <a:gd name="connsiteX7744" fmla="*/ 4917272 w 10243893"/>
              <a:gd name="connsiteY7744" fmla="*/ 163256 h 6867747"/>
              <a:gd name="connsiteX7745" fmla="*/ 4682425 w 10243893"/>
              <a:gd name="connsiteY7745" fmla="*/ 239563 h 6867747"/>
              <a:gd name="connsiteX7746" fmla="*/ 4592695 w 10243893"/>
              <a:gd name="connsiteY7746" fmla="*/ 363033 h 6867747"/>
              <a:gd name="connsiteX7747" fmla="*/ 4682425 w 10243893"/>
              <a:gd name="connsiteY7747" fmla="*/ 486624 h 6867747"/>
              <a:gd name="connsiteX7748" fmla="*/ 4827542 w 10243893"/>
              <a:gd name="connsiteY7748" fmla="*/ 533787 h 6867747"/>
              <a:gd name="connsiteX7749" fmla="*/ 4917272 w 10243893"/>
              <a:gd name="connsiteY7749" fmla="*/ 410317 h 6867747"/>
              <a:gd name="connsiteX7750" fmla="*/ 9987761 w 10243893"/>
              <a:gd name="connsiteY7750" fmla="*/ 130847 h 6867747"/>
              <a:gd name="connsiteX7751" fmla="*/ 9936608 w 10243893"/>
              <a:gd name="connsiteY7751" fmla="*/ 201349 h 6867747"/>
              <a:gd name="connsiteX7752" fmla="*/ 10070720 w 10243893"/>
              <a:gd name="connsiteY7752" fmla="*/ 385889 h 6867747"/>
              <a:gd name="connsiteX7753" fmla="*/ 10070720 w 10243893"/>
              <a:gd name="connsiteY7753" fmla="*/ 157814 h 6867747"/>
              <a:gd name="connsiteX7754" fmla="*/ 9987883 w 10243893"/>
              <a:gd name="connsiteY7754" fmla="*/ 130847 h 6867747"/>
              <a:gd name="connsiteX7755" fmla="*/ 8372979 w 10243893"/>
              <a:gd name="connsiteY7755" fmla="*/ 130847 h 6867747"/>
              <a:gd name="connsiteX7756" fmla="*/ 8321825 w 10243893"/>
              <a:gd name="connsiteY7756" fmla="*/ 201349 h 6867747"/>
              <a:gd name="connsiteX7757" fmla="*/ 8455815 w 10243893"/>
              <a:gd name="connsiteY7757" fmla="*/ 385889 h 6867747"/>
              <a:gd name="connsiteX7758" fmla="*/ 8455815 w 10243893"/>
              <a:gd name="connsiteY7758" fmla="*/ 157814 h 6867747"/>
              <a:gd name="connsiteX7759" fmla="*/ 6758195 w 10243893"/>
              <a:gd name="connsiteY7759" fmla="*/ 130847 h 6867747"/>
              <a:gd name="connsiteX7760" fmla="*/ 6707041 w 10243893"/>
              <a:gd name="connsiteY7760" fmla="*/ 201349 h 6867747"/>
              <a:gd name="connsiteX7761" fmla="*/ 6841154 w 10243893"/>
              <a:gd name="connsiteY7761" fmla="*/ 385889 h 6867747"/>
              <a:gd name="connsiteX7762" fmla="*/ 6841154 w 10243893"/>
              <a:gd name="connsiteY7762" fmla="*/ 157814 h 6867747"/>
              <a:gd name="connsiteX7763" fmla="*/ 6758316 w 10243893"/>
              <a:gd name="connsiteY7763" fmla="*/ 130847 h 6867747"/>
              <a:gd name="connsiteX7764" fmla="*/ 9863082 w 10243893"/>
              <a:gd name="connsiteY7764" fmla="*/ 130726 h 6867747"/>
              <a:gd name="connsiteX7765" fmla="*/ 9780245 w 10243893"/>
              <a:gd name="connsiteY7765" fmla="*/ 157693 h 6867747"/>
              <a:gd name="connsiteX7766" fmla="*/ 9780245 w 10243893"/>
              <a:gd name="connsiteY7766" fmla="*/ 385889 h 6867747"/>
              <a:gd name="connsiteX7767" fmla="*/ 9914357 w 10243893"/>
              <a:gd name="connsiteY7767" fmla="*/ 201349 h 6867747"/>
              <a:gd name="connsiteX7768" fmla="*/ 9863203 w 10243893"/>
              <a:gd name="connsiteY7768" fmla="*/ 130847 h 6867747"/>
              <a:gd name="connsiteX7769" fmla="*/ 8248178 w 10243893"/>
              <a:gd name="connsiteY7769" fmla="*/ 130726 h 6867747"/>
              <a:gd name="connsiteX7770" fmla="*/ 8165341 w 10243893"/>
              <a:gd name="connsiteY7770" fmla="*/ 157693 h 6867747"/>
              <a:gd name="connsiteX7771" fmla="*/ 8165341 w 10243893"/>
              <a:gd name="connsiteY7771" fmla="*/ 385889 h 6867747"/>
              <a:gd name="connsiteX7772" fmla="*/ 8299453 w 10243893"/>
              <a:gd name="connsiteY7772" fmla="*/ 201349 h 6867747"/>
              <a:gd name="connsiteX7773" fmla="*/ 8248299 w 10243893"/>
              <a:gd name="connsiteY7773" fmla="*/ 130847 h 6867747"/>
              <a:gd name="connsiteX7774" fmla="*/ 6633516 w 10243893"/>
              <a:gd name="connsiteY7774" fmla="*/ 130726 h 6867747"/>
              <a:gd name="connsiteX7775" fmla="*/ 6550679 w 10243893"/>
              <a:gd name="connsiteY7775" fmla="*/ 157693 h 6867747"/>
              <a:gd name="connsiteX7776" fmla="*/ 6550679 w 10243893"/>
              <a:gd name="connsiteY7776" fmla="*/ 385889 h 6867747"/>
              <a:gd name="connsiteX7777" fmla="*/ 6684791 w 10243893"/>
              <a:gd name="connsiteY7777" fmla="*/ 201349 h 6867747"/>
              <a:gd name="connsiteX7778" fmla="*/ 6633637 w 10243893"/>
              <a:gd name="connsiteY7778" fmla="*/ 130847 h 6867747"/>
              <a:gd name="connsiteX7779" fmla="*/ 5141840 w 10243893"/>
              <a:gd name="connsiteY7779" fmla="*/ 130726 h 6867747"/>
              <a:gd name="connsiteX7780" fmla="*/ 5090686 w 10243893"/>
              <a:gd name="connsiteY7780" fmla="*/ 201228 h 6867747"/>
              <a:gd name="connsiteX7781" fmla="*/ 5224798 w 10243893"/>
              <a:gd name="connsiteY7781" fmla="*/ 385768 h 6867747"/>
              <a:gd name="connsiteX7782" fmla="*/ 5224798 w 10243893"/>
              <a:gd name="connsiteY7782" fmla="*/ 157693 h 6867747"/>
              <a:gd name="connsiteX7783" fmla="*/ 5141961 w 10243893"/>
              <a:gd name="connsiteY7783" fmla="*/ 130726 h 6867747"/>
              <a:gd name="connsiteX7784" fmla="*/ 5017160 w 10243893"/>
              <a:gd name="connsiteY7784" fmla="*/ 130726 h 6867747"/>
              <a:gd name="connsiteX7785" fmla="*/ 4934323 w 10243893"/>
              <a:gd name="connsiteY7785" fmla="*/ 157693 h 6867747"/>
              <a:gd name="connsiteX7786" fmla="*/ 4934323 w 10243893"/>
              <a:gd name="connsiteY7786" fmla="*/ 385768 h 6867747"/>
              <a:gd name="connsiteX7787" fmla="*/ 5068435 w 10243893"/>
              <a:gd name="connsiteY7787" fmla="*/ 201228 h 6867747"/>
              <a:gd name="connsiteX7788" fmla="*/ 5017281 w 10243893"/>
              <a:gd name="connsiteY7788" fmla="*/ 130726 h 6867747"/>
              <a:gd name="connsiteX7789" fmla="*/ 3527056 w 10243893"/>
              <a:gd name="connsiteY7789" fmla="*/ 130726 h 6867747"/>
              <a:gd name="connsiteX7790" fmla="*/ 3475902 w 10243893"/>
              <a:gd name="connsiteY7790" fmla="*/ 201228 h 6867747"/>
              <a:gd name="connsiteX7791" fmla="*/ 3609893 w 10243893"/>
              <a:gd name="connsiteY7791" fmla="*/ 385768 h 6867747"/>
              <a:gd name="connsiteX7792" fmla="*/ 3609893 w 10243893"/>
              <a:gd name="connsiteY7792" fmla="*/ 157693 h 6867747"/>
              <a:gd name="connsiteX7793" fmla="*/ 3402256 w 10243893"/>
              <a:gd name="connsiteY7793" fmla="*/ 130726 h 6867747"/>
              <a:gd name="connsiteX7794" fmla="*/ 3319418 w 10243893"/>
              <a:gd name="connsiteY7794" fmla="*/ 157693 h 6867747"/>
              <a:gd name="connsiteX7795" fmla="*/ 3319418 w 10243893"/>
              <a:gd name="connsiteY7795" fmla="*/ 385768 h 6867747"/>
              <a:gd name="connsiteX7796" fmla="*/ 3453530 w 10243893"/>
              <a:gd name="connsiteY7796" fmla="*/ 201228 h 6867747"/>
              <a:gd name="connsiteX7797" fmla="*/ 3402377 w 10243893"/>
              <a:gd name="connsiteY7797" fmla="*/ 130726 h 6867747"/>
              <a:gd name="connsiteX7798" fmla="*/ 1912030 w 10243893"/>
              <a:gd name="connsiteY7798" fmla="*/ 130726 h 6867747"/>
              <a:gd name="connsiteX7799" fmla="*/ 1860877 w 10243893"/>
              <a:gd name="connsiteY7799" fmla="*/ 201228 h 6867747"/>
              <a:gd name="connsiteX7800" fmla="*/ 1994989 w 10243893"/>
              <a:gd name="connsiteY7800" fmla="*/ 385768 h 6867747"/>
              <a:gd name="connsiteX7801" fmla="*/ 1994989 w 10243893"/>
              <a:gd name="connsiteY7801" fmla="*/ 157693 h 6867747"/>
              <a:gd name="connsiteX7802" fmla="*/ 1912151 w 10243893"/>
              <a:gd name="connsiteY7802" fmla="*/ 130726 h 6867747"/>
              <a:gd name="connsiteX7803" fmla="*/ 1787351 w 10243893"/>
              <a:gd name="connsiteY7803" fmla="*/ 130726 h 6867747"/>
              <a:gd name="connsiteX7804" fmla="*/ 1704514 w 10243893"/>
              <a:gd name="connsiteY7804" fmla="*/ 157693 h 6867747"/>
              <a:gd name="connsiteX7805" fmla="*/ 1704514 w 10243893"/>
              <a:gd name="connsiteY7805" fmla="*/ 385768 h 6867747"/>
              <a:gd name="connsiteX7806" fmla="*/ 1838626 w 10243893"/>
              <a:gd name="connsiteY7806" fmla="*/ 201228 h 6867747"/>
              <a:gd name="connsiteX7807" fmla="*/ 1787472 w 10243893"/>
              <a:gd name="connsiteY7807" fmla="*/ 130726 h 6867747"/>
              <a:gd name="connsiteX7808" fmla="*/ 297126 w 10243893"/>
              <a:gd name="connsiteY7808" fmla="*/ 130726 h 6867747"/>
              <a:gd name="connsiteX7809" fmla="*/ 245972 w 10243893"/>
              <a:gd name="connsiteY7809" fmla="*/ 201228 h 6867747"/>
              <a:gd name="connsiteX7810" fmla="*/ 380084 w 10243893"/>
              <a:gd name="connsiteY7810" fmla="*/ 385768 h 6867747"/>
              <a:gd name="connsiteX7811" fmla="*/ 380084 w 10243893"/>
              <a:gd name="connsiteY7811" fmla="*/ 157693 h 6867747"/>
              <a:gd name="connsiteX7812" fmla="*/ 297247 w 10243893"/>
              <a:gd name="connsiteY7812" fmla="*/ 130726 h 6867747"/>
              <a:gd name="connsiteX7813" fmla="*/ 172447 w 10243893"/>
              <a:gd name="connsiteY7813" fmla="*/ 130726 h 6867747"/>
              <a:gd name="connsiteX7814" fmla="*/ 89609 w 10243893"/>
              <a:gd name="connsiteY7814" fmla="*/ 157693 h 6867747"/>
              <a:gd name="connsiteX7815" fmla="*/ 89609 w 10243893"/>
              <a:gd name="connsiteY7815" fmla="*/ 385768 h 6867747"/>
              <a:gd name="connsiteX7816" fmla="*/ 223721 w 10243893"/>
              <a:gd name="connsiteY7816" fmla="*/ 201228 h 6867747"/>
              <a:gd name="connsiteX7817" fmla="*/ 172568 w 10243893"/>
              <a:gd name="connsiteY7817" fmla="*/ 130726 h 6867747"/>
              <a:gd name="connsiteX7818" fmla="*/ 8555583 w 10243893"/>
              <a:gd name="connsiteY7818" fmla="*/ 30595 h 6867747"/>
              <a:gd name="connsiteX7819" fmla="*/ 8555677 w 10243893"/>
              <a:gd name="connsiteY7819" fmla="*/ 30725 h 6867747"/>
              <a:gd name="connsiteX7820" fmla="*/ 8472867 w 10243893"/>
              <a:gd name="connsiteY7820" fmla="*/ 57563 h 6867747"/>
              <a:gd name="connsiteX7821" fmla="*/ 8472867 w 10243893"/>
              <a:gd name="connsiteY7821" fmla="*/ 144633 h 6867747"/>
              <a:gd name="connsiteX7822" fmla="*/ 8689695 w 10243893"/>
              <a:gd name="connsiteY7822" fmla="*/ 215135 h 6867747"/>
              <a:gd name="connsiteX7823" fmla="*/ 8555677 w 10243893"/>
              <a:gd name="connsiteY7823" fmla="*/ 30725 h 6867747"/>
              <a:gd name="connsiteX7824" fmla="*/ 8555704 w 10243893"/>
              <a:gd name="connsiteY7824" fmla="*/ 30716 h 6867747"/>
              <a:gd name="connsiteX7825" fmla="*/ 6940679 w 10243893"/>
              <a:gd name="connsiteY7825" fmla="*/ 30595 h 6867747"/>
              <a:gd name="connsiteX7826" fmla="*/ 6940773 w 10243893"/>
              <a:gd name="connsiteY7826" fmla="*/ 30725 h 6867747"/>
              <a:gd name="connsiteX7827" fmla="*/ 6857962 w 10243893"/>
              <a:gd name="connsiteY7827" fmla="*/ 57563 h 6867747"/>
              <a:gd name="connsiteX7828" fmla="*/ 6857962 w 10243893"/>
              <a:gd name="connsiteY7828" fmla="*/ 144633 h 6867747"/>
              <a:gd name="connsiteX7829" fmla="*/ 7074791 w 10243893"/>
              <a:gd name="connsiteY7829" fmla="*/ 215135 h 6867747"/>
              <a:gd name="connsiteX7830" fmla="*/ 6940773 w 10243893"/>
              <a:gd name="connsiteY7830" fmla="*/ 30725 h 6867747"/>
              <a:gd name="connsiteX7831" fmla="*/ 6940800 w 10243893"/>
              <a:gd name="connsiteY7831" fmla="*/ 30716 h 6867747"/>
              <a:gd name="connsiteX7832" fmla="*/ 5325775 w 10243893"/>
              <a:gd name="connsiteY7832" fmla="*/ 30595 h 6867747"/>
              <a:gd name="connsiteX7833" fmla="*/ 5325870 w 10243893"/>
              <a:gd name="connsiteY7833" fmla="*/ 30725 h 6867747"/>
              <a:gd name="connsiteX7834" fmla="*/ 5243058 w 10243893"/>
              <a:gd name="connsiteY7834" fmla="*/ 57563 h 6867747"/>
              <a:gd name="connsiteX7835" fmla="*/ 5243058 w 10243893"/>
              <a:gd name="connsiteY7835" fmla="*/ 144633 h 6867747"/>
              <a:gd name="connsiteX7836" fmla="*/ 5459886 w 10243893"/>
              <a:gd name="connsiteY7836" fmla="*/ 215135 h 6867747"/>
              <a:gd name="connsiteX7837" fmla="*/ 5325870 w 10243893"/>
              <a:gd name="connsiteY7837" fmla="*/ 30725 h 6867747"/>
              <a:gd name="connsiteX7838" fmla="*/ 5325896 w 10243893"/>
              <a:gd name="connsiteY7838" fmla="*/ 30716 h 6867747"/>
              <a:gd name="connsiteX7839" fmla="*/ 3710870 w 10243893"/>
              <a:gd name="connsiteY7839" fmla="*/ 30595 h 6867747"/>
              <a:gd name="connsiteX7840" fmla="*/ 3710965 w 10243893"/>
              <a:gd name="connsiteY7840" fmla="*/ 30725 h 6867747"/>
              <a:gd name="connsiteX7841" fmla="*/ 3628154 w 10243893"/>
              <a:gd name="connsiteY7841" fmla="*/ 57563 h 6867747"/>
              <a:gd name="connsiteX7842" fmla="*/ 3628154 w 10243893"/>
              <a:gd name="connsiteY7842" fmla="*/ 144633 h 6867747"/>
              <a:gd name="connsiteX7843" fmla="*/ 3844982 w 10243893"/>
              <a:gd name="connsiteY7843" fmla="*/ 215135 h 6867747"/>
              <a:gd name="connsiteX7844" fmla="*/ 3710965 w 10243893"/>
              <a:gd name="connsiteY7844" fmla="*/ 30725 h 6867747"/>
              <a:gd name="connsiteX7845" fmla="*/ 3710991 w 10243893"/>
              <a:gd name="connsiteY7845" fmla="*/ 30716 h 6867747"/>
              <a:gd name="connsiteX7846" fmla="*/ 2095845 w 10243893"/>
              <a:gd name="connsiteY7846" fmla="*/ 30595 h 6867747"/>
              <a:gd name="connsiteX7847" fmla="*/ 2095939 w 10243893"/>
              <a:gd name="connsiteY7847" fmla="*/ 30725 h 6867747"/>
              <a:gd name="connsiteX7848" fmla="*/ 2013128 w 10243893"/>
              <a:gd name="connsiteY7848" fmla="*/ 57563 h 6867747"/>
              <a:gd name="connsiteX7849" fmla="*/ 2013128 w 10243893"/>
              <a:gd name="connsiteY7849" fmla="*/ 144633 h 6867747"/>
              <a:gd name="connsiteX7850" fmla="*/ 2229956 w 10243893"/>
              <a:gd name="connsiteY7850" fmla="*/ 215135 h 6867747"/>
              <a:gd name="connsiteX7851" fmla="*/ 2095939 w 10243893"/>
              <a:gd name="connsiteY7851" fmla="*/ 30725 h 6867747"/>
              <a:gd name="connsiteX7852" fmla="*/ 2095966 w 10243893"/>
              <a:gd name="connsiteY7852" fmla="*/ 30716 h 6867747"/>
              <a:gd name="connsiteX7853" fmla="*/ 480940 w 10243893"/>
              <a:gd name="connsiteY7853" fmla="*/ 30595 h 6867747"/>
              <a:gd name="connsiteX7854" fmla="*/ 481034 w 10243893"/>
              <a:gd name="connsiteY7854" fmla="*/ 30725 h 6867747"/>
              <a:gd name="connsiteX7855" fmla="*/ 398224 w 10243893"/>
              <a:gd name="connsiteY7855" fmla="*/ 57563 h 6867747"/>
              <a:gd name="connsiteX7856" fmla="*/ 398224 w 10243893"/>
              <a:gd name="connsiteY7856" fmla="*/ 144633 h 6867747"/>
              <a:gd name="connsiteX7857" fmla="*/ 615052 w 10243893"/>
              <a:gd name="connsiteY7857" fmla="*/ 215135 h 6867747"/>
              <a:gd name="connsiteX7858" fmla="*/ 481034 w 10243893"/>
              <a:gd name="connsiteY7858" fmla="*/ 30725 h 6867747"/>
              <a:gd name="connsiteX7859" fmla="*/ 481061 w 10243893"/>
              <a:gd name="connsiteY7859" fmla="*/ 30716 h 6867747"/>
              <a:gd name="connsiteX7860" fmla="*/ 3218683 w 10243893"/>
              <a:gd name="connsiteY7860" fmla="*/ 30233 h 6867747"/>
              <a:gd name="connsiteX7861" fmla="*/ 3084693 w 10243893"/>
              <a:gd name="connsiteY7861" fmla="*/ 214772 h 6867747"/>
              <a:gd name="connsiteX7862" fmla="*/ 3301641 w 10243893"/>
              <a:gd name="connsiteY7862" fmla="*/ 144270 h 6867747"/>
              <a:gd name="connsiteX7863" fmla="*/ 3301641 w 10243893"/>
              <a:gd name="connsiteY7863" fmla="*/ 57200 h 6867747"/>
              <a:gd name="connsiteX7864" fmla="*/ 3218804 w 10243893"/>
              <a:gd name="connsiteY7864" fmla="*/ 30354 h 6867747"/>
              <a:gd name="connsiteX7865" fmla="*/ 1603900 w 10243893"/>
              <a:gd name="connsiteY7865" fmla="*/ 30233 h 6867747"/>
              <a:gd name="connsiteX7866" fmla="*/ 1469788 w 10243893"/>
              <a:gd name="connsiteY7866" fmla="*/ 214772 h 6867747"/>
              <a:gd name="connsiteX7867" fmla="*/ 1686737 w 10243893"/>
              <a:gd name="connsiteY7867" fmla="*/ 144270 h 6867747"/>
              <a:gd name="connsiteX7868" fmla="*/ 1686737 w 10243893"/>
              <a:gd name="connsiteY7868" fmla="*/ 57200 h 6867747"/>
              <a:gd name="connsiteX7869" fmla="*/ 1603900 w 10243893"/>
              <a:gd name="connsiteY7869" fmla="*/ 30354 h 6867747"/>
              <a:gd name="connsiteX7870" fmla="*/ 9679148 w 10243893"/>
              <a:gd name="connsiteY7870" fmla="*/ 30112 h 6867747"/>
              <a:gd name="connsiteX7871" fmla="*/ 9545036 w 10243893"/>
              <a:gd name="connsiteY7871" fmla="*/ 214651 h 6867747"/>
              <a:gd name="connsiteX7872" fmla="*/ 9761985 w 10243893"/>
              <a:gd name="connsiteY7872" fmla="*/ 144149 h 6867747"/>
              <a:gd name="connsiteX7873" fmla="*/ 9761985 w 10243893"/>
              <a:gd name="connsiteY7873" fmla="*/ 57079 h 6867747"/>
              <a:gd name="connsiteX7874" fmla="*/ 9679148 w 10243893"/>
              <a:gd name="connsiteY7874" fmla="*/ 30233 h 6867747"/>
              <a:gd name="connsiteX7875" fmla="*/ 8064123 w 10243893"/>
              <a:gd name="connsiteY7875" fmla="*/ 30112 h 6867747"/>
              <a:gd name="connsiteX7876" fmla="*/ 7930132 w 10243893"/>
              <a:gd name="connsiteY7876" fmla="*/ 214651 h 6867747"/>
              <a:gd name="connsiteX7877" fmla="*/ 8147081 w 10243893"/>
              <a:gd name="connsiteY7877" fmla="*/ 144149 h 6867747"/>
              <a:gd name="connsiteX7878" fmla="*/ 8147081 w 10243893"/>
              <a:gd name="connsiteY7878" fmla="*/ 57079 h 6867747"/>
              <a:gd name="connsiteX7879" fmla="*/ 8064243 w 10243893"/>
              <a:gd name="connsiteY7879" fmla="*/ 30233 h 6867747"/>
              <a:gd name="connsiteX7880" fmla="*/ 6449581 w 10243893"/>
              <a:gd name="connsiteY7880" fmla="*/ 30112 h 6867747"/>
              <a:gd name="connsiteX7881" fmla="*/ 6315469 w 10243893"/>
              <a:gd name="connsiteY7881" fmla="*/ 214651 h 6867747"/>
              <a:gd name="connsiteX7882" fmla="*/ 6532418 w 10243893"/>
              <a:gd name="connsiteY7882" fmla="*/ 144149 h 6867747"/>
              <a:gd name="connsiteX7883" fmla="*/ 6532418 w 10243893"/>
              <a:gd name="connsiteY7883" fmla="*/ 57079 h 6867747"/>
              <a:gd name="connsiteX7884" fmla="*/ 6449581 w 10243893"/>
              <a:gd name="connsiteY7884" fmla="*/ 30233 h 6867747"/>
              <a:gd name="connsiteX7885" fmla="*/ 4834434 w 10243893"/>
              <a:gd name="connsiteY7885" fmla="*/ 30112 h 6867747"/>
              <a:gd name="connsiteX7886" fmla="*/ 4700323 w 10243893"/>
              <a:gd name="connsiteY7886" fmla="*/ 214651 h 6867747"/>
              <a:gd name="connsiteX7887" fmla="*/ 4917272 w 10243893"/>
              <a:gd name="connsiteY7887" fmla="*/ 144149 h 6867747"/>
              <a:gd name="connsiteX7888" fmla="*/ 4917272 w 10243893"/>
              <a:gd name="connsiteY7888" fmla="*/ 57079 h 6867747"/>
              <a:gd name="connsiteX7889" fmla="*/ 4834434 w 10243893"/>
              <a:gd name="connsiteY7889" fmla="*/ 30233 h 6867747"/>
              <a:gd name="connsiteX7890" fmla="*/ 2602180 w 10243893"/>
              <a:gd name="connsiteY7890" fmla="*/ 0 h 6867747"/>
              <a:gd name="connsiteX7891" fmla="*/ 2624431 w 10243893"/>
              <a:gd name="connsiteY7891" fmla="*/ 0 h 6867747"/>
              <a:gd name="connsiteX7892" fmla="*/ 2512692 w 10243893"/>
              <a:gd name="connsiteY7892" fmla="*/ 153944 h 6867747"/>
              <a:gd name="connsiteX7893" fmla="*/ 2512692 w 10243893"/>
              <a:gd name="connsiteY7893" fmla="*/ 306559 h 6867747"/>
              <a:gd name="connsiteX7894" fmla="*/ 2657929 w 10243893"/>
              <a:gd name="connsiteY7894" fmla="*/ 353721 h 6867747"/>
              <a:gd name="connsiteX7895" fmla="*/ 2803167 w 10243893"/>
              <a:gd name="connsiteY7895" fmla="*/ 306559 h 6867747"/>
              <a:gd name="connsiteX7896" fmla="*/ 2803167 w 10243893"/>
              <a:gd name="connsiteY7896" fmla="*/ 153944 h 6867747"/>
              <a:gd name="connsiteX7897" fmla="*/ 2691427 w 10243893"/>
              <a:gd name="connsiteY7897" fmla="*/ 121 h 6867747"/>
              <a:gd name="connsiteX7898" fmla="*/ 2713678 w 10243893"/>
              <a:gd name="connsiteY7898" fmla="*/ 121 h 6867747"/>
              <a:gd name="connsiteX7899" fmla="*/ 2803167 w 10243893"/>
              <a:gd name="connsiteY7899" fmla="*/ 123228 h 6867747"/>
              <a:gd name="connsiteX7900" fmla="*/ 2803167 w 10243893"/>
              <a:gd name="connsiteY7900" fmla="*/ 121 h 6867747"/>
              <a:gd name="connsiteX7901" fmla="*/ 2821185 w 10243893"/>
              <a:gd name="connsiteY7901" fmla="*/ 121 h 6867747"/>
              <a:gd name="connsiteX7902" fmla="*/ 2821185 w 10243893"/>
              <a:gd name="connsiteY7902" fmla="*/ 148261 h 6867747"/>
              <a:gd name="connsiteX7903" fmla="*/ 2910916 w 10243893"/>
              <a:gd name="connsiteY7903" fmla="*/ 271731 h 6867747"/>
              <a:gd name="connsiteX7904" fmla="*/ 3056153 w 10243893"/>
              <a:gd name="connsiteY7904" fmla="*/ 224568 h 6867747"/>
              <a:gd name="connsiteX7905" fmla="*/ 3201269 w 10243893"/>
              <a:gd name="connsiteY7905" fmla="*/ 24670 h 6867747"/>
              <a:gd name="connsiteX7906" fmla="*/ 3125567 w 10243893"/>
              <a:gd name="connsiteY7906" fmla="*/ 121 h 6867747"/>
              <a:gd name="connsiteX7907" fmla="*/ 3183855 w 10243893"/>
              <a:gd name="connsiteY7907" fmla="*/ 121 h 6867747"/>
              <a:gd name="connsiteX7908" fmla="*/ 3212395 w 10243893"/>
              <a:gd name="connsiteY7908" fmla="*/ 9433 h 6867747"/>
              <a:gd name="connsiteX7909" fmla="*/ 3219167 w 10243893"/>
              <a:gd name="connsiteY7909" fmla="*/ 121 h 6867747"/>
              <a:gd name="connsiteX7910" fmla="*/ 3241418 w 10243893"/>
              <a:gd name="connsiteY7910" fmla="*/ 121 h 6867747"/>
              <a:gd name="connsiteX7911" fmla="*/ 3230414 w 10243893"/>
              <a:gd name="connsiteY7911" fmla="*/ 15237 h 6867747"/>
              <a:gd name="connsiteX7912" fmla="*/ 3320144 w 10243893"/>
              <a:gd name="connsiteY7912" fmla="*/ 44381 h 6867747"/>
              <a:gd name="connsiteX7913" fmla="*/ 3320144 w 10243893"/>
              <a:gd name="connsiteY7913" fmla="*/ 138707 h 6867747"/>
              <a:gd name="connsiteX7914" fmla="*/ 3409874 w 10243893"/>
              <a:gd name="connsiteY7914" fmla="*/ 109563 h 6867747"/>
              <a:gd name="connsiteX7915" fmla="*/ 3465381 w 10243893"/>
              <a:gd name="connsiteY7915" fmla="*/ 185870 h 6867747"/>
              <a:gd name="connsiteX7916" fmla="*/ 3520888 w 10243893"/>
              <a:gd name="connsiteY7916" fmla="*/ 109563 h 6867747"/>
              <a:gd name="connsiteX7917" fmla="*/ 3610619 w 10243893"/>
              <a:gd name="connsiteY7917" fmla="*/ 138707 h 6867747"/>
              <a:gd name="connsiteX7918" fmla="*/ 3610619 w 10243893"/>
              <a:gd name="connsiteY7918" fmla="*/ 44381 h 6867747"/>
              <a:gd name="connsiteX7919" fmla="*/ 3700349 w 10243893"/>
              <a:gd name="connsiteY7919" fmla="*/ 15237 h 6867747"/>
              <a:gd name="connsiteX7920" fmla="*/ 3689344 w 10243893"/>
              <a:gd name="connsiteY7920" fmla="*/ 121 h 6867747"/>
              <a:gd name="connsiteX7921" fmla="*/ 3711596 w 10243893"/>
              <a:gd name="connsiteY7921" fmla="*/ 121 h 6867747"/>
              <a:gd name="connsiteX7922" fmla="*/ 3718368 w 10243893"/>
              <a:gd name="connsiteY7922" fmla="*/ 9433 h 6867747"/>
              <a:gd name="connsiteX7923" fmla="*/ 3746907 w 10243893"/>
              <a:gd name="connsiteY7923" fmla="*/ 121 h 6867747"/>
              <a:gd name="connsiteX7924" fmla="*/ 3805196 w 10243893"/>
              <a:gd name="connsiteY7924" fmla="*/ 121 h 6867747"/>
              <a:gd name="connsiteX7925" fmla="*/ 3729493 w 10243893"/>
              <a:gd name="connsiteY7925" fmla="*/ 24670 h 6867747"/>
              <a:gd name="connsiteX7926" fmla="*/ 3874731 w 10243893"/>
              <a:gd name="connsiteY7926" fmla="*/ 224568 h 6867747"/>
              <a:gd name="connsiteX7927" fmla="*/ 4019968 w 10243893"/>
              <a:gd name="connsiteY7927" fmla="*/ 271731 h 6867747"/>
              <a:gd name="connsiteX7928" fmla="*/ 4109698 w 10243893"/>
              <a:gd name="connsiteY7928" fmla="*/ 148261 h 6867747"/>
              <a:gd name="connsiteX7929" fmla="*/ 4109698 w 10243893"/>
              <a:gd name="connsiteY7929" fmla="*/ 121 h 6867747"/>
              <a:gd name="connsiteX7930" fmla="*/ 4127717 w 10243893"/>
              <a:gd name="connsiteY7930" fmla="*/ 121 h 6867747"/>
              <a:gd name="connsiteX7931" fmla="*/ 4127717 w 10243893"/>
              <a:gd name="connsiteY7931" fmla="*/ 123107 h 6867747"/>
              <a:gd name="connsiteX7932" fmla="*/ 4217206 w 10243893"/>
              <a:gd name="connsiteY7932" fmla="*/ 0 h 6867747"/>
              <a:gd name="connsiteX7933" fmla="*/ 4239457 w 10243893"/>
              <a:gd name="connsiteY7933" fmla="*/ 0 h 6867747"/>
              <a:gd name="connsiteX7934" fmla="*/ 4127717 w 10243893"/>
              <a:gd name="connsiteY7934" fmla="*/ 153944 h 6867747"/>
              <a:gd name="connsiteX7935" fmla="*/ 4127717 w 10243893"/>
              <a:gd name="connsiteY7935" fmla="*/ 306559 h 6867747"/>
              <a:gd name="connsiteX7936" fmla="*/ 4272955 w 10243893"/>
              <a:gd name="connsiteY7936" fmla="*/ 353721 h 6867747"/>
              <a:gd name="connsiteX7937" fmla="*/ 4418192 w 10243893"/>
              <a:gd name="connsiteY7937" fmla="*/ 306559 h 6867747"/>
              <a:gd name="connsiteX7938" fmla="*/ 4418192 w 10243893"/>
              <a:gd name="connsiteY7938" fmla="*/ 153944 h 6867747"/>
              <a:gd name="connsiteX7939" fmla="*/ 4306452 w 10243893"/>
              <a:gd name="connsiteY7939" fmla="*/ 121 h 6867747"/>
              <a:gd name="connsiteX7940" fmla="*/ 4328704 w 10243893"/>
              <a:gd name="connsiteY7940" fmla="*/ 121 h 6867747"/>
              <a:gd name="connsiteX7941" fmla="*/ 4418192 w 10243893"/>
              <a:gd name="connsiteY7941" fmla="*/ 123228 h 6867747"/>
              <a:gd name="connsiteX7942" fmla="*/ 4418192 w 10243893"/>
              <a:gd name="connsiteY7942" fmla="*/ 121 h 6867747"/>
              <a:gd name="connsiteX7943" fmla="*/ 4436211 w 10243893"/>
              <a:gd name="connsiteY7943" fmla="*/ 121 h 6867747"/>
              <a:gd name="connsiteX7944" fmla="*/ 4436211 w 10243893"/>
              <a:gd name="connsiteY7944" fmla="*/ 148261 h 6867747"/>
              <a:gd name="connsiteX7945" fmla="*/ 4525941 w 10243893"/>
              <a:gd name="connsiteY7945" fmla="*/ 271731 h 6867747"/>
              <a:gd name="connsiteX7946" fmla="*/ 4671178 w 10243893"/>
              <a:gd name="connsiteY7946" fmla="*/ 224568 h 6867747"/>
              <a:gd name="connsiteX7947" fmla="*/ 4816295 w 10243893"/>
              <a:gd name="connsiteY7947" fmla="*/ 24670 h 6867747"/>
              <a:gd name="connsiteX7948" fmla="*/ 4740713 w 10243893"/>
              <a:gd name="connsiteY7948" fmla="*/ 121 h 6867747"/>
              <a:gd name="connsiteX7949" fmla="*/ 4799002 w 10243893"/>
              <a:gd name="connsiteY7949" fmla="*/ 121 h 6867747"/>
              <a:gd name="connsiteX7950" fmla="*/ 4827542 w 10243893"/>
              <a:gd name="connsiteY7950" fmla="*/ 9433 h 6867747"/>
              <a:gd name="connsiteX7951" fmla="*/ 4834314 w 10243893"/>
              <a:gd name="connsiteY7951" fmla="*/ 121 h 6867747"/>
              <a:gd name="connsiteX7952" fmla="*/ 4856565 w 10243893"/>
              <a:gd name="connsiteY7952" fmla="*/ 121 h 6867747"/>
              <a:gd name="connsiteX7953" fmla="*/ 4845560 w 10243893"/>
              <a:gd name="connsiteY7953" fmla="*/ 15237 h 6867747"/>
              <a:gd name="connsiteX7954" fmla="*/ 4935290 w 10243893"/>
              <a:gd name="connsiteY7954" fmla="*/ 44381 h 6867747"/>
              <a:gd name="connsiteX7955" fmla="*/ 4935290 w 10243893"/>
              <a:gd name="connsiteY7955" fmla="*/ 138707 h 6867747"/>
              <a:gd name="connsiteX7956" fmla="*/ 5025021 w 10243893"/>
              <a:gd name="connsiteY7956" fmla="*/ 109563 h 6867747"/>
              <a:gd name="connsiteX7957" fmla="*/ 5080528 w 10243893"/>
              <a:gd name="connsiteY7957" fmla="*/ 185870 h 6867747"/>
              <a:gd name="connsiteX7958" fmla="*/ 5136035 w 10243893"/>
              <a:gd name="connsiteY7958" fmla="*/ 109563 h 6867747"/>
              <a:gd name="connsiteX7959" fmla="*/ 5225765 w 10243893"/>
              <a:gd name="connsiteY7959" fmla="*/ 138707 h 6867747"/>
              <a:gd name="connsiteX7960" fmla="*/ 5225765 w 10243893"/>
              <a:gd name="connsiteY7960" fmla="*/ 44381 h 6867747"/>
              <a:gd name="connsiteX7961" fmla="*/ 5315495 w 10243893"/>
              <a:gd name="connsiteY7961" fmla="*/ 15237 h 6867747"/>
              <a:gd name="connsiteX7962" fmla="*/ 5304491 w 10243893"/>
              <a:gd name="connsiteY7962" fmla="*/ 121 h 6867747"/>
              <a:gd name="connsiteX7963" fmla="*/ 5326742 w 10243893"/>
              <a:gd name="connsiteY7963" fmla="*/ 121 h 6867747"/>
              <a:gd name="connsiteX7964" fmla="*/ 5333514 w 10243893"/>
              <a:gd name="connsiteY7964" fmla="*/ 9433 h 6867747"/>
              <a:gd name="connsiteX7965" fmla="*/ 5362054 w 10243893"/>
              <a:gd name="connsiteY7965" fmla="*/ 121 h 6867747"/>
              <a:gd name="connsiteX7966" fmla="*/ 5420342 w 10243893"/>
              <a:gd name="connsiteY7966" fmla="*/ 121 h 6867747"/>
              <a:gd name="connsiteX7967" fmla="*/ 5344640 w 10243893"/>
              <a:gd name="connsiteY7967" fmla="*/ 24670 h 6867747"/>
              <a:gd name="connsiteX7968" fmla="*/ 5489877 w 10243893"/>
              <a:gd name="connsiteY7968" fmla="*/ 224568 h 6867747"/>
              <a:gd name="connsiteX7969" fmla="*/ 5635115 w 10243893"/>
              <a:gd name="connsiteY7969" fmla="*/ 271731 h 6867747"/>
              <a:gd name="connsiteX7970" fmla="*/ 5724845 w 10243893"/>
              <a:gd name="connsiteY7970" fmla="*/ 148261 h 6867747"/>
              <a:gd name="connsiteX7971" fmla="*/ 5724845 w 10243893"/>
              <a:gd name="connsiteY7971" fmla="*/ 121 h 6867747"/>
              <a:gd name="connsiteX7972" fmla="*/ 5742864 w 10243893"/>
              <a:gd name="connsiteY7972" fmla="*/ 121 h 6867747"/>
              <a:gd name="connsiteX7973" fmla="*/ 5742864 w 10243893"/>
              <a:gd name="connsiteY7973" fmla="*/ 123107 h 6867747"/>
              <a:gd name="connsiteX7974" fmla="*/ 5832352 w 10243893"/>
              <a:gd name="connsiteY7974" fmla="*/ 0 h 6867747"/>
              <a:gd name="connsiteX7975" fmla="*/ 5854603 w 10243893"/>
              <a:gd name="connsiteY7975" fmla="*/ 0 h 6867747"/>
              <a:gd name="connsiteX7976" fmla="*/ 5742864 w 10243893"/>
              <a:gd name="connsiteY7976" fmla="*/ 153944 h 6867747"/>
              <a:gd name="connsiteX7977" fmla="*/ 5742864 w 10243893"/>
              <a:gd name="connsiteY7977" fmla="*/ 306559 h 6867747"/>
              <a:gd name="connsiteX7978" fmla="*/ 5888101 w 10243893"/>
              <a:gd name="connsiteY7978" fmla="*/ 353721 h 6867747"/>
              <a:gd name="connsiteX7979" fmla="*/ 6033338 w 10243893"/>
              <a:gd name="connsiteY7979" fmla="*/ 306559 h 6867747"/>
              <a:gd name="connsiteX7980" fmla="*/ 6033338 w 10243893"/>
              <a:gd name="connsiteY7980" fmla="*/ 153944 h 6867747"/>
              <a:gd name="connsiteX7981" fmla="*/ 5921599 w 10243893"/>
              <a:gd name="connsiteY7981" fmla="*/ 121 h 6867747"/>
              <a:gd name="connsiteX7982" fmla="*/ 5943850 w 10243893"/>
              <a:gd name="connsiteY7982" fmla="*/ 121 h 6867747"/>
              <a:gd name="connsiteX7983" fmla="*/ 6033338 w 10243893"/>
              <a:gd name="connsiteY7983" fmla="*/ 123228 h 6867747"/>
              <a:gd name="connsiteX7984" fmla="*/ 6033338 w 10243893"/>
              <a:gd name="connsiteY7984" fmla="*/ 121 h 6867747"/>
              <a:gd name="connsiteX7985" fmla="*/ 6051357 w 10243893"/>
              <a:gd name="connsiteY7985" fmla="*/ 121 h 6867747"/>
              <a:gd name="connsiteX7986" fmla="*/ 6051357 w 10243893"/>
              <a:gd name="connsiteY7986" fmla="*/ 148261 h 6867747"/>
              <a:gd name="connsiteX7987" fmla="*/ 6141087 w 10243893"/>
              <a:gd name="connsiteY7987" fmla="*/ 271731 h 6867747"/>
              <a:gd name="connsiteX7988" fmla="*/ 6286325 w 10243893"/>
              <a:gd name="connsiteY7988" fmla="*/ 224568 h 6867747"/>
              <a:gd name="connsiteX7989" fmla="*/ 6431441 w 10243893"/>
              <a:gd name="connsiteY7989" fmla="*/ 24670 h 6867747"/>
              <a:gd name="connsiteX7990" fmla="*/ 6355739 w 10243893"/>
              <a:gd name="connsiteY7990" fmla="*/ 121 h 6867747"/>
              <a:gd name="connsiteX7991" fmla="*/ 6414027 w 10243893"/>
              <a:gd name="connsiteY7991" fmla="*/ 121 h 6867747"/>
              <a:gd name="connsiteX7992" fmla="*/ 6442567 w 10243893"/>
              <a:gd name="connsiteY7992" fmla="*/ 9433 h 6867747"/>
              <a:gd name="connsiteX7993" fmla="*/ 6449339 w 10243893"/>
              <a:gd name="connsiteY7993" fmla="*/ 121 h 6867747"/>
              <a:gd name="connsiteX7994" fmla="*/ 6471590 w 10243893"/>
              <a:gd name="connsiteY7994" fmla="*/ 121 h 6867747"/>
              <a:gd name="connsiteX7995" fmla="*/ 6460585 w 10243893"/>
              <a:gd name="connsiteY7995" fmla="*/ 15237 h 6867747"/>
              <a:gd name="connsiteX7996" fmla="*/ 6550315 w 10243893"/>
              <a:gd name="connsiteY7996" fmla="*/ 44381 h 6867747"/>
              <a:gd name="connsiteX7997" fmla="*/ 6550315 w 10243893"/>
              <a:gd name="connsiteY7997" fmla="*/ 138707 h 6867747"/>
              <a:gd name="connsiteX7998" fmla="*/ 6640046 w 10243893"/>
              <a:gd name="connsiteY7998" fmla="*/ 109563 h 6867747"/>
              <a:gd name="connsiteX7999" fmla="*/ 6695553 w 10243893"/>
              <a:gd name="connsiteY7999" fmla="*/ 185870 h 6867747"/>
              <a:gd name="connsiteX8000" fmla="*/ 6751060 w 10243893"/>
              <a:gd name="connsiteY8000" fmla="*/ 109563 h 6867747"/>
              <a:gd name="connsiteX8001" fmla="*/ 6840790 w 10243893"/>
              <a:gd name="connsiteY8001" fmla="*/ 138707 h 6867747"/>
              <a:gd name="connsiteX8002" fmla="*/ 6840790 w 10243893"/>
              <a:gd name="connsiteY8002" fmla="*/ 44381 h 6867747"/>
              <a:gd name="connsiteX8003" fmla="*/ 6930521 w 10243893"/>
              <a:gd name="connsiteY8003" fmla="*/ 15237 h 6867747"/>
              <a:gd name="connsiteX8004" fmla="*/ 6919516 w 10243893"/>
              <a:gd name="connsiteY8004" fmla="*/ 121 h 6867747"/>
              <a:gd name="connsiteX8005" fmla="*/ 6941768 w 10243893"/>
              <a:gd name="connsiteY8005" fmla="*/ 121 h 6867747"/>
              <a:gd name="connsiteX8006" fmla="*/ 6948540 w 10243893"/>
              <a:gd name="connsiteY8006" fmla="*/ 9433 h 6867747"/>
              <a:gd name="connsiteX8007" fmla="*/ 6977079 w 10243893"/>
              <a:gd name="connsiteY8007" fmla="*/ 121 h 6867747"/>
              <a:gd name="connsiteX8008" fmla="*/ 7035368 w 10243893"/>
              <a:gd name="connsiteY8008" fmla="*/ 121 h 6867747"/>
              <a:gd name="connsiteX8009" fmla="*/ 6959665 w 10243893"/>
              <a:gd name="connsiteY8009" fmla="*/ 24670 h 6867747"/>
              <a:gd name="connsiteX8010" fmla="*/ 7104903 w 10243893"/>
              <a:gd name="connsiteY8010" fmla="*/ 224568 h 6867747"/>
              <a:gd name="connsiteX8011" fmla="*/ 7250140 w 10243893"/>
              <a:gd name="connsiteY8011" fmla="*/ 271731 h 6867747"/>
              <a:gd name="connsiteX8012" fmla="*/ 7339870 w 10243893"/>
              <a:gd name="connsiteY8012" fmla="*/ 148261 h 6867747"/>
              <a:gd name="connsiteX8013" fmla="*/ 7339870 w 10243893"/>
              <a:gd name="connsiteY8013" fmla="*/ 121 h 6867747"/>
              <a:gd name="connsiteX8014" fmla="*/ 7357889 w 10243893"/>
              <a:gd name="connsiteY8014" fmla="*/ 121 h 6867747"/>
              <a:gd name="connsiteX8015" fmla="*/ 7357889 w 10243893"/>
              <a:gd name="connsiteY8015" fmla="*/ 123107 h 6867747"/>
              <a:gd name="connsiteX8016" fmla="*/ 7447378 w 10243893"/>
              <a:gd name="connsiteY8016" fmla="*/ 0 h 6867747"/>
              <a:gd name="connsiteX8017" fmla="*/ 7469628 w 10243893"/>
              <a:gd name="connsiteY8017" fmla="*/ 0 h 6867747"/>
              <a:gd name="connsiteX8018" fmla="*/ 7357889 w 10243893"/>
              <a:gd name="connsiteY8018" fmla="*/ 153944 h 6867747"/>
              <a:gd name="connsiteX8019" fmla="*/ 7357889 w 10243893"/>
              <a:gd name="connsiteY8019" fmla="*/ 306559 h 6867747"/>
              <a:gd name="connsiteX8020" fmla="*/ 7503126 w 10243893"/>
              <a:gd name="connsiteY8020" fmla="*/ 353721 h 6867747"/>
              <a:gd name="connsiteX8021" fmla="*/ 7648364 w 10243893"/>
              <a:gd name="connsiteY8021" fmla="*/ 306559 h 6867747"/>
              <a:gd name="connsiteX8022" fmla="*/ 7648364 w 10243893"/>
              <a:gd name="connsiteY8022" fmla="*/ 153944 h 6867747"/>
              <a:gd name="connsiteX8023" fmla="*/ 7536624 w 10243893"/>
              <a:gd name="connsiteY8023" fmla="*/ 121 h 6867747"/>
              <a:gd name="connsiteX8024" fmla="*/ 7558875 w 10243893"/>
              <a:gd name="connsiteY8024" fmla="*/ 121 h 6867747"/>
              <a:gd name="connsiteX8025" fmla="*/ 7648364 w 10243893"/>
              <a:gd name="connsiteY8025" fmla="*/ 123228 h 6867747"/>
              <a:gd name="connsiteX8026" fmla="*/ 7648364 w 10243893"/>
              <a:gd name="connsiteY8026" fmla="*/ 121 h 6867747"/>
              <a:gd name="connsiteX8027" fmla="*/ 7666382 w 10243893"/>
              <a:gd name="connsiteY8027" fmla="*/ 121 h 6867747"/>
              <a:gd name="connsiteX8028" fmla="*/ 7666382 w 10243893"/>
              <a:gd name="connsiteY8028" fmla="*/ 148261 h 6867747"/>
              <a:gd name="connsiteX8029" fmla="*/ 7756113 w 10243893"/>
              <a:gd name="connsiteY8029" fmla="*/ 271731 h 6867747"/>
              <a:gd name="connsiteX8030" fmla="*/ 7901350 w 10243893"/>
              <a:gd name="connsiteY8030" fmla="*/ 224568 h 6867747"/>
              <a:gd name="connsiteX8031" fmla="*/ 8046467 w 10243893"/>
              <a:gd name="connsiteY8031" fmla="*/ 24670 h 6867747"/>
              <a:gd name="connsiteX8032" fmla="*/ 7970764 w 10243893"/>
              <a:gd name="connsiteY8032" fmla="*/ 121 h 6867747"/>
              <a:gd name="connsiteX8033" fmla="*/ 8029053 w 10243893"/>
              <a:gd name="connsiteY8033" fmla="*/ 121 h 6867747"/>
              <a:gd name="connsiteX8034" fmla="*/ 8057592 w 10243893"/>
              <a:gd name="connsiteY8034" fmla="*/ 9433 h 6867747"/>
              <a:gd name="connsiteX8035" fmla="*/ 8064364 w 10243893"/>
              <a:gd name="connsiteY8035" fmla="*/ 121 h 6867747"/>
              <a:gd name="connsiteX8036" fmla="*/ 8086616 w 10243893"/>
              <a:gd name="connsiteY8036" fmla="*/ 121 h 6867747"/>
              <a:gd name="connsiteX8037" fmla="*/ 8075610 w 10243893"/>
              <a:gd name="connsiteY8037" fmla="*/ 15237 h 6867747"/>
              <a:gd name="connsiteX8038" fmla="*/ 8165341 w 10243893"/>
              <a:gd name="connsiteY8038" fmla="*/ 44381 h 6867747"/>
              <a:gd name="connsiteX8039" fmla="*/ 8165341 w 10243893"/>
              <a:gd name="connsiteY8039" fmla="*/ 138707 h 6867747"/>
              <a:gd name="connsiteX8040" fmla="*/ 8255071 w 10243893"/>
              <a:gd name="connsiteY8040" fmla="*/ 109563 h 6867747"/>
              <a:gd name="connsiteX8041" fmla="*/ 8310578 w 10243893"/>
              <a:gd name="connsiteY8041" fmla="*/ 185870 h 6867747"/>
              <a:gd name="connsiteX8042" fmla="*/ 8366086 w 10243893"/>
              <a:gd name="connsiteY8042" fmla="*/ 109563 h 6867747"/>
              <a:gd name="connsiteX8043" fmla="*/ 8455815 w 10243893"/>
              <a:gd name="connsiteY8043" fmla="*/ 138707 h 6867747"/>
              <a:gd name="connsiteX8044" fmla="*/ 8455815 w 10243893"/>
              <a:gd name="connsiteY8044" fmla="*/ 44381 h 6867747"/>
              <a:gd name="connsiteX8045" fmla="*/ 8545546 w 10243893"/>
              <a:gd name="connsiteY8045" fmla="*/ 15237 h 6867747"/>
              <a:gd name="connsiteX8046" fmla="*/ 8534541 w 10243893"/>
              <a:gd name="connsiteY8046" fmla="*/ 121 h 6867747"/>
              <a:gd name="connsiteX8047" fmla="*/ 8556793 w 10243893"/>
              <a:gd name="connsiteY8047" fmla="*/ 121 h 6867747"/>
              <a:gd name="connsiteX8048" fmla="*/ 8563565 w 10243893"/>
              <a:gd name="connsiteY8048" fmla="*/ 9433 h 6867747"/>
              <a:gd name="connsiteX8049" fmla="*/ 8592104 w 10243893"/>
              <a:gd name="connsiteY8049" fmla="*/ 121 h 6867747"/>
              <a:gd name="connsiteX8050" fmla="*/ 8650393 w 10243893"/>
              <a:gd name="connsiteY8050" fmla="*/ 121 h 6867747"/>
              <a:gd name="connsiteX8051" fmla="*/ 8574690 w 10243893"/>
              <a:gd name="connsiteY8051" fmla="*/ 24670 h 6867747"/>
              <a:gd name="connsiteX8052" fmla="*/ 8719928 w 10243893"/>
              <a:gd name="connsiteY8052" fmla="*/ 224568 h 6867747"/>
              <a:gd name="connsiteX8053" fmla="*/ 8865165 w 10243893"/>
              <a:gd name="connsiteY8053" fmla="*/ 271731 h 6867747"/>
              <a:gd name="connsiteX8054" fmla="*/ 8954895 w 10243893"/>
              <a:gd name="connsiteY8054" fmla="*/ 148261 h 6867747"/>
              <a:gd name="connsiteX8055" fmla="*/ 8954895 w 10243893"/>
              <a:gd name="connsiteY8055" fmla="*/ 121 h 6867747"/>
              <a:gd name="connsiteX8056" fmla="*/ 8972914 w 10243893"/>
              <a:gd name="connsiteY8056" fmla="*/ 121 h 6867747"/>
              <a:gd name="connsiteX8057" fmla="*/ 8972914 w 10243893"/>
              <a:gd name="connsiteY8057" fmla="*/ 123107 h 6867747"/>
              <a:gd name="connsiteX8058" fmla="*/ 9062403 w 10243893"/>
              <a:gd name="connsiteY8058" fmla="*/ 0 h 6867747"/>
              <a:gd name="connsiteX8059" fmla="*/ 9084653 w 10243893"/>
              <a:gd name="connsiteY8059" fmla="*/ 0 h 6867747"/>
              <a:gd name="connsiteX8060" fmla="*/ 8972914 w 10243893"/>
              <a:gd name="connsiteY8060" fmla="*/ 153944 h 6867747"/>
              <a:gd name="connsiteX8061" fmla="*/ 8972914 w 10243893"/>
              <a:gd name="connsiteY8061" fmla="*/ 306559 h 6867747"/>
              <a:gd name="connsiteX8062" fmla="*/ 9118151 w 10243893"/>
              <a:gd name="connsiteY8062" fmla="*/ 353721 h 6867747"/>
              <a:gd name="connsiteX8063" fmla="*/ 9263389 w 10243893"/>
              <a:gd name="connsiteY8063" fmla="*/ 306559 h 6867747"/>
              <a:gd name="connsiteX8064" fmla="*/ 9263389 w 10243893"/>
              <a:gd name="connsiteY8064" fmla="*/ 153944 h 6867747"/>
              <a:gd name="connsiteX8065" fmla="*/ 9151649 w 10243893"/>
              <a:gd name="connsiteY8065" fmla="*/ 121 h 6867747"/>
              <a:gd name="connsiteX8066" fmla="*/ 9173900 w 10243893"/>
              <a:gd name="connsiteY8066" fmla="*/ 121 h 6867747"/>
              <a:gd name="connsiteX8067" fmla="*/ 9263389 w 10243893"/>
              <a:gd name="connsiteY8067" fmla="*/ 123228 h 6867747"/>
              <a:gd name="connsiteX8068" fmla="*/ 9263389 w 10243893"/>
              <a:gd name="connsiteY8068" fmla="*/ 121 h 6867747"/>
              <a:gd name="connsiteX8069" fmla="*/ 9281407 w 10243893"/>
              <a:gd name="connsiteY8069" fmla="*/ 121 h 6867747"/>
              <a:gd name="connsiteX8070" fmla="*/ 9281407 w 10243893"/>
              <a:gd name="connsiteY8070" fmla="*/ 148261 h 6867747"/>
              <a:gd name="connsiteX8071" fmla="*/ 9371138 w 10243893"/>
              <a:gd name="connsiteY8071" fmla="*/ 271731 h 6867747"/>
              <a:gd name="connsiteX8072" fmla="*/ 9516375 w 10243893"/>
              <a:gd name="connsiteY8072" fmla="*/ 224568 h 6867747"/>
              <a:gd name="connsiteX8073" fmla="*/ 9661492 w 10243893"/>
              <a:gd name="connsiteY8073" fmla="*/ 24670 h 6867747"/>
              <a:gd name="connsiteX8074" fmla="*/ 9585910 w 10243893"/>
              <a:gd name="connsiteY8074" fmla="*/ 121 h 6867747"/>
              <a:gd name="connsiteX8075" fmla="*/ 9644199 w 10243893"/>
              <a:gd name="connsiteY8075" fmla="*/ 121 h 6867747"/>
              <a:gd name="connsiteX8076" fmla="*/ 9672738 w 10243893"/>
              <a:gd name="connsiteY8076" fmla="*/ 9433 h 6867747"/>
              <a:gd name="connsiteX8077" fmla="*/ 9679510 w 10243893"/>
              <a:gd name="connsiteY8077" fmla="*/ 121 h 6867747"/>
              <a:gd name="connsiteX8078" fmla="*/ 9701762 w 10243893"/>
              <a:gd name="connsiteY8078" fmla="*/ 121 h 6867747"/>
              <a:gd name="connsiteX8079" fmla="*/ 9690756 w 10243893"/>
              <a:gd name="connsiteY8079" fmla="*/ 15237 h 6867747"/>
              <a:gd name="connsiteX8080" fmla="*/ 9780487 w 10243893"/>
              <a:gd name="connsiteY8080" fmla="*/ 44381 h 6867747"/>
              <a:gd name="connsiteX8081" fmla="*/ 9780487 w 10243893"/>
              <a:gd name="connsiteY8081" fmla="*/ 138828 h 6867747"/>
              <a:gd name="connsiteX8082" fmla="*/ 9870217 w 10243893"/>
              <a:gd name="connsiteY8082" fmla="*/ 109684 h 6867747"/>
              <a:gd name="connsiteX8083" fmla="*/ 9925725 w 10243893"/>
              <a:gd name="connsiteY8083" fmla="*/ 185991 h 6867747"/>
              <a:gd name="connsiteX8084" fmla="*/ 9981232 w 10243893"/>
              <a:gd name="connsiteY8084" fmla="*/ 109684 h 6867747"/>
              <a:gd name="connsiteX8085" fmla="*/ 10070962 w 10243893"/>
              <a:gd name="connsiteY8085" fmla="*/ 138828 h 6867747"/>
              <a:gd name="connsiteX8086" fmla="*/ 10070962 w 10243893"/>
              <a:gd name="connsiteY8086" fmla="*/ 44502 h 6867747"/>
              <a:gd name="connsiteX8087" fmla="*/ 10160693 w 10243893"/>
              <a:gd name="connsiteY8087" fmla="*/ 15358 h 6867747"/>
              <a:gd name="connsiteX8088" fmla="*/ 10149687 w 10243893"/>
              <a:gd name="connsiteY8088" fmla="*/ 242 h 6867747"/>
              <a:gd name="connsiteX8089" fmla="*/ 10171939 w 10243893"/>
              <a:gd name="connsiteY8089" fmla="*/ 242 h 6867747"/>
              <a:gd name="connsiteX8090" fmla="*/ 10178711 w 10243893"/>
              <a:gd name="connsiteY8090" fmla="*/ 9554 h 6867747"/>
              <a:gd name="connsiteX8091" fmla="*/ 10207250 w 10243893"/>
              <a:gd name="connsiteY8091" fmla="*/ 242 h 6867747"/>
              <a:gd name="connsiteX8092" fmla="*/ 10243893 w 10243893"/>
              <a:gd name="connsiteY8092" fmla="*/ 242 h 6867747"/>
              <a:gd name="connsiteX8093" fmla="*/ 10243893 w 10243893"/>
              <a:gd name="connsiteY8093" fmla="*/ 7256 h 6867747"/>
              <a:gd name="connsiteX8094" fmla="*/ 10189957 w 10243893"/>
              <a:gd name="connsiteY8094" fmla="*/ 24791 h 6867747"/>
              <a:gd name="connsiteX8095" fmla="*/ 10243893 w 10243893"/>
              <a:gd name="connsiteY8095" fmla="*/ 99042 h 6867747"/>
              <a:gd name="connsiteX8096" fmla="*/ 10243893 w 10243893"/>
              <a:gd name="connsiteY8096" fmla="*/ 129758 h 6867747"/>
              <a:gd name="connsiteX8097" fmla="*/ 10171939 w 10243893"/>
              <a:gd name="connsiteY8097" fmla="*/ 30716 h 6867747"/>
              <a:gd name="connsiteX8098" fmla="*/ 10089101 w 10243893"/>
              <a:gd name="connsiteY8098" fmla="*/ 57563 h 6867747"/>
              <a:gd name="connsiteX8099" fmla="*/ 10089101 w 10243893"/>
              <a:gd name="connsiteY8099" fmla="*/ 144633 h 6867747"/>
              <a:gd name="connsiteX8100" fmla="*/ 10243893 w 10243893"/>
              <a:gd name="connsiteY8100" fmla="*/ 194940 h 6867747"/>
              <a:gd name="connsiteX8101" fmla="*/ 10243893 w 10243893"/>
              <a:gd name="connsiteY8101" fmla="*/ 213926 h 6867747"/>
              <a:gd name="connsiteX8102" fmla="*/ 10089101 w 10243893"/>
              <a:gd name="connsiteY8102" fmla="*/ 163619 h 6867747"/>
              <a:gd name="connsiteX8103" fmla="*/ 10089101 w 10243893"/>
              <a:gd name="connsiteY8103" fmla="*/ 411163 h 6867747"/>
              <a:gd name="connsiteX8104" fmla="*/ 10178832 w 10243893"/>
              <a:gd name="connsiteY8104" fmla="*/ 534633 h 6867747"/>
              <a:gd name="connsiteX8105" fmla="*/ 10243893 w 10243893"/>
              <a:gd name="connsiteY8105" fmla="*/ 513470 h 6867747"/>
              <a:gd name="connsiteX8106" fmla="*/ 10243893 w 10243893"/>
              <a:gd name="connsiteY8106" fmla="*/ 532457 h 6867747"/>
              <a:gd name="connsiteX8107" fmla="*/ 10171939 w 10243893"/>
              <a:gd name="connsiteY8107" fmla="*/ 555917 h 6867747"/>
              <a:gd name="connsiteX8108" fmla="*/ 10089101 w 10243893"/>
              <a:gd name="connsiteY8108" fmla="*/ 441880 h 6867747"/>
              <a:gd name="connsiteX8109" fmla="*/ 10089101 w 10243893"/>
              <a:gd name="connsiteY8109" fmla="*/ 582885 h 6867747"/>
              <a:gd name="connsiteX8110" fmla="*/ 9954990 w 10243893"/>
              <a:gd name="connsiteY8110" fmla="*/ 626419 h 6867747"/>
              <a:gd name="connsiteX8111" fmla="*/ 10089101 w 10243893"/>
              <a:gd name="connsiteY8111" fmla="*/ 669954 h 6867747"/>
              <a:gd name="connsiteX8112" fmla="*/ 10089101 w 10243893"/>
              <a:gd name="connsiteY8112" fmla="*/ 810717 h 6867747"/>
              <a:gd name="connsiteX8113" fmla="*/ 10171939 w 10243893"/>
              <a:gd name="connsiteY8113" fmla="*/ 696801 h 6867747"/>
              <a:gd name="connsiteX8114" fmla="*/ 10243893 w 10243893"/>
              <a:gd name="connsiteY8114" fmla="*/ 720141 h 6867747"/>
              <a:gd name="connsiteX8115" fmla="*/ 10243893 w 10243893"/>
              <a:gd name="connsiteY8115" fmla="*/ 739127 h 6867747"/>
              <a:gd name="connsiteX8116" fmla="*/ 10178832 w 10243893"/>
              <a:gd name="connsiteY8116" fmla="*/ 717964 h 6867747"/>
              <a:gd name="connsiteX8117" fmla="*/ 10089101 w 10243893"/>
              <a:gd name="connsiteY8117" fmla="*/ 841434 h 6867747"/>
              <a:gd name="connsiteX8118" fmla="*/ 10089101 w 10243893"/>
              <a:gd name="connsiteY8118" fmla="*/ 841676 h 6867747"/>
              <a:gd name="connsiteX8119" fmla="*/ 10089101 w 10243893"/>
              <a:gd name="connsiteY8119" fmla="*/ 994290 h 6867747"/>
              <a:gd name="connsiteX8120" fmla="*/ 10234339 w 10243893"/>
              <a:gd name="connsiteY8120" fmla="*/ 1041453 h 6867747"/>
              <a:gd name="connsiteX8121" fmla="*/ 10243893 w 10243893"/>
              <a:gd name="connsiteY8121" fmla="*/ 1038308 h 6867747"/>
              <a:gd name="connsiteX8122" fmla="*/ 10243893 w 10243893"/>
              <a:gd name="connsiteY8122" fmla="*/ 1063462 h 6867747"/>
              <a:gd name="connsiteX8123" fmla="*/ 10234339 w 10243893"/>
              <a:gd name="connsiteY8123" fmla="*/ 1060318 h 6867747"/>
              <a:gd name="connsiteX8124" fmla="*/ 10089101 w 10243893"/>
              <a:gd name="connsiteY8124" fmla="*/ 1107481 h 6867747"/>
              <a:gd name="connsiteX8125" fmla="*/ 10089101 w 10243893"/>
              <a:gd name="connsiteY8125" fmla="*/ 1260095 h 6867747"/>
              <a:gd name="connsiteX8126" fmla="*/ 10178832 w 10243893"/>
              <a:gd name="connsiteY8126" fmla="*/ 1383565 h 6867747"/>
              <a:gd name="connsiteX8127" fmla="*/ 10243893 w 10243893"/>
              <a:gd name="connsiteY8127" fmla="*/ 1362402 h 6867747"/>
              <a:gd name="connsiteX8128" fmla="*/ 10243893 w 10243893"/>
              <a:gd name="connsiteY8128" fmla="*/ 1381388 h 6867747"/>
              <a:gd name="connsiteX8129" fmla="*/ 10171939 w 10243893"/>
              <a:gd name="connsiteY8129" fmla="*/ 1404728 h 6867747"/>
              <a:gd name="connsiteX8130" fmla="*/ 10089101 w 10243893"/>
              <a:gd name="connsiteY8130" fmla="*/ 1290690 h 6867747"/>
              <a:gd name="connsiteX8131" fmla="*/ 10089101 w 10243893"/>
              <a:gd name="connsiteY8131" fmla="*/ 1431574 h 6867747"/>
              <a:gd name="connsiteX8132" fmla="*/ 9954990 w 10243893"/>
              <a:gd name="connsiteY8132" fmla="*/ 1475109 h 6867747"/>
              <a:gd name="connsiteX8133" fmla="*/ 10089101 w 10243893"/>
              <a:gd name="connsiteY8133" fmla="*/ 1518644 h 6867747"/>
              <a:gd name="connsiteX8134" fmla="*/ 10089101 w 10243893"/>
              <a:gd name="connsiteY8134" fmla="*/ 1659649 h 6867747"/>
              <a:gd name="connsiteX8135" fmla="*/ 10171939 w 10243893"/>
              <a:gd name="connsiteY8135" fmla="*/ 1545611 h 6867747"/>
              <a:gd name="connsiteX8136" fmla="*/ 10243893 w 10243893"/>
              <a:gd name="connsiteY8136" fmla="*/ 1568951 h 6867747"/>
              <a:gd name="connsiteX8137" fmla="*/ 10243893 w 10243893"/>
              <a:gd name="connsiteY8137" fmla="*/ 1587937 h 6867747"/>
              <a:gd name="connsiteX8138" fmla="*/ 10178832 w 10243893"/>
              <a:gd name="connsiteY8138" fmla="*/ 1566774 h 6867747"/>
              <a:gd name="connsiteX8139" fmla="*/ 10089101 w 10243893"/>
              <a:gd name="connsiteY8139" fmla="*/ 1690244 h 6867747"/>
              <a:gd name="connsiteX8140" fmla="*/ 10089101 w 10243893"/>
              <a:gd name="connsiteY8140" fmla="*/ 1937305 h 6867747"/>
              <a:gd name="connsiteX8141" fmla="*/ 10243893 w 10243893"/>
              <a:gd name="connsiteY8141" fmla="*/ 1886998 h 6867747"/>
              <a:gd name="connsiteX8142" fmla="*/ 10243893 w 10243893"/>
              <a:gd name="connsiteY8142" fmla="*/ 1905984 h 6867747"/>
              <a:gd name="connsiteX8143" fmla="*/ 10089101 w 10243893"/>
              <a:gd name="connsiteY8143" fmla="*/ 1956291 h 6867747"/>
              <a:gd name="connsiteX8144" fmla="*/ 10089101 w 10243893"/>
              <a:gd name="connsiteY8144" fmla="*/ 2043361 h 6867747"/>
              <a:gd name="connsiteX8145" fmla="*/ 10171939 w 10243893"/>
              <a:gd name="connsiteY8145" fmla="*/ 2070207 h 6867747"/>
              <a:gd name="connsiteX8146" fmla="*/ 10243893 w 10243893"/>
              <a:gd name="connsiteY8146" fmla="*/ 1971166 h 6867747"/>
              <a:gd name="connsiteX8147" fmla="*/ 10243893 w 10243893"/>
              <a:gd name="connsiteY8147" fmla="*/ 2001882 h 6867747"/>
              <a:gd name="connsiteX8148" fmla="*/ 10189957 w 10243893"/>
              <a:gd name="connsiteY8148" fmla="*/ 2076133 h 6867747"/>
              <a:gd name="connsiteX8149" fmla="*/ 10243893 w 10243893"/>
              <a:gd name="connsiteY8149" fmla="*/ 2093668 h 6867747"/>
              <a:gd name="connsiteX8150" fmla="*/ 10243893 w 10243893"/>
              <a:gd name="connsiteY8150" fmla="*/ 2112654 h 6867747"/>
              <a:gd name="connsiteX8151" fmla="*/ 10178832 w 10243893"/>
              <a:gd name="connsiteY8151" fmla="*/ 2091491 h 6867747"/>
              <a:gd name="connsiteX8152" fmla="*/ 10127678 w 10243893"/>
              <a:gd name="connsiteY8152" fmla="*/ 2161994 h 6867747"/>
              <a:gd name="connsiteX8153" fmla="*/ 10178832 w 10243893"/>
              <a:gd name="connsiteY8153" fmla="*/ 2232496 h 6867747"/>
              <a:gd name="connsiteX8154" fmla="*/ 10243893 w 10243893"/>
              <a:gd name="connsiteY8154" fmla="*/ 2211333 h 6867747"/>
              <a:gd name="connsiteX8155" fmla="*/ 10243893 w 10243893"/>
              <a:gd name="connsiteY8155" fmla="*/ 2230319 h 6867747"/>
              <a:gd name="connsiteX8156" fmla="*/ 10189957 w 10243893"/>
              <a:gd name="connsiteY8156" fmla="*/ 2247854 h 6867747"/>
              <a:gd name="connsiteX8157" fmla="*/ 10243893 w 10243893"/>
              <a:gd name="connsiteY8157" fmla="*/ 2322105 h 6867747"/>
              <a:gd name="connsiteX8158" fmla="*/ 10243893 w 10243893"/>
              <a:gd name="connsiteY8158" fmla="*/ 2352822 h 6867747"/>
              <a:gd name="connsiteX8159" fmla="*/ 10171939 w 10243893"/>
              <a:gd name="connsiteY8159" fmla="*/ 2253780 h 6867747"/>
              <a:gd name="connsiteX8160" fmla="*/ 10089101 w 10243893"/>
              <a:gd name="connsiteY8160" fmla="*/ 2280626 h 6867747"/>
              <a:gd name="connsiteX8161" fmla="*/ 10089101 w 10243893"/>
              <a:gd name="connsiteY8161" fmla="*/ 2367696 h 6867747"/>
              <a:gd name="connsiteX8162" fmla="*/ 10243893 w 10243893"/>
              <a:gd name="connsiteY8162" fmla="*/ 2418003 h 6867747"/>
              <a:gd name="connsiteX8163" fmla="*/ 10243893 w 10243893"/>
              <a:gd name="connsiteY8163" fmla="*/ 2436989 h 6867747"/>
              <a:gd name="connsiteX8164" fmla="*/ 10089101 w 10243893"/>
              <a:gd name="connsiteY8164" fmla="*/ 2386682 h 6867747"/>
              <a:gd name="connsiteX8165" fmla="*/ 10089101 w 10243893"/>
              <a:gd name="connsiteY8165" fmla="*/ 2633743 h 6867747"/>
              <a:gd name="connsiteX8166" fmla="*/ 10178832 w 10243893"/>
              <a:gd name="connsiteY8166" fmla="*/ 2757213 h 6867747"/>
              <a:gd name="connsiteX8167" fmla="*/ 10243893 w 10243893"/>
              <a:gd name="connsiteY8167" fmla="*/ 2736050 h 6867747"/>
              <a:gd name="connsiteX8168" fmla="*/ 10243893 w 10243893"/>
              <a:gd name="connsiteY8168" fmla="*/ 2755036 h 6867747"/>
              <a:gd name="connsiteX8169" fmla="*/ 10171939 w 10243893"/>
              <a:gd name="connsiteY8169" fmla="*/ 2778376 h 6867747"/>
              <a:gd name="connsiteX8170" fmla="*/ 10089101 w 10243893"/>
              <a:gd name="connsiteY8170" fmla="*/ 2664339 h 6867747"/>
              <a:gd name="connsiteX8171" fmla="*/ 10089101 w 10243893"/>
              <a:gd name="connsiteY8171" fmla="*/ 2805343 h 6867747"/>
              <a:gd name="connsiteX8172" fmla="*/ 9954990 w 10243893"/>
              <a:gd name="connsiteY8172" fmla="*/ 2848878 h 6867747"/>
              <a:gd name="connsiteX8173" fmla="*/ 10089101 w 10243893"/>
              <a:gd name="connsiteY8173" fmla="*/ 2892413 h 6867747"/>
              <a:gd name="connsiteX8174" fmla="*/ 10089101 w 10243893"/>
              <a:gd name="connsiteY8174" fmla="*/ 3033176 h 6867747"/>
              <a:gd name="connsiteX8175" fmla="*/ 10171939 w 10243893"/>
              <a:gd name="connsiteY8175" fmla="*/ 2919260 h 6867747"/>
              <a:gd name="connsiteX8176" fmla="*/ 10243893 w 10243893"/>
              <a:gd name="connsiteY8176" fmla="*/ 2942599 h 6867747"/>
              <a:gd name="connsiteX8177" fmla="*/ 10243893 w 10243893"/>
              <a:gd name="connsiteY8177" fmla="*/ 2961585 h 6867747"/>
              <a:gd name="connsiteX8178" fmla="*/ 10178832 w 10243893"/>
              <a:gd name="connsiteY8178" fmla="*/ 2940423 h 6867747"/>
              <a:gd name="connsiteX8179" fmla="*/ 10089101 w 10243893"/>
              <a:gd name="connsiteY8179" fmla="*/ 3063893 h 6867747"/>
              <a:gd name="connsiteX8180" fmla="*/ 10089101 w 10243893"/>
              <a:gd name="connsiteY8180" fmla="*/ 3064134 h 6867747"/>
              <a:gd name="connsiteX8181" fmla="*/ 10089101 w 10243893"/>
              <a:gd name="connsiteY8181" fmla="*/ 3216748 h 6867747"/>
              <a:gd name="connsiteX8182" fmla="*/ 10234339 w 10243893"/>
              <a:gd name="connsiteY8182" fmla="*/ 3263912 h 6867747"/>
              <a:gd name="connsiteX8183" fmla="*/ 10243893 w 10243893"/>
              <a:gd name="connsiteY8183" fmla="*/ 3260767 h 6867747"/>
              <a:gd name="connsiteX8184" fmla="*/ 10243893 w 10243893"/>
              <a:gd name="connsiteY8184" fmla="*/ 3285921 h 6867747"/>
              <a:gd name="connsiteX8185" fmla="*/ 10234339 w 10243893"/>
              <a:gd name="connsiteY8185" fmla="*/ 3282777 h 6867747"/>
              <a:gd name="connsiteX8186" fmla="*/ 10089101 w 10243893"/>
              <a:gd name="connsiteY8186" fmla="*/ 3329940 h 6867747"/>
              <a:gd name="connsiteX8187" fmla="*/ 10089101 w 10243893"/>
              <a:gd name="connsiteY8187" fmla="*/ 3482554 h 6867747"/>
              <a:gd name="connsiteX8188" fmla="*/ 10178832 w 10243893"/>
              <a:gd name="connsiteY8188" fmla="*/ 3606023 h 6867747"/>
              <a:gd name="connsiteX8189" fmla="*/ 10243893 w 10243893"/>
              <a:gd name="connsiteY8189" fmla="*/ 3584861 h 6867747"/>
              <a:gd name="connsiteX8190" fmla="*/ 10243893 w 10243893"/>
              <a:gd name="connsiteY8190" fmla="*/ 3603847 h 6867747"/>
              <a:gd name="connsiteX8191" fmla="*/ 10171939 w 10243893"/>
              <a:gd name="connsiteY8191" fmla="*/ 3627186 h 6867747"/>
              <a:gd name="connsiteX8192" fmla="*/ 10089101 w 10243893"/>
              <a:gd name="connsiteY8192" fmla="*/ 3513149 h 6867747"/>
              <a:gd name="connsiteX8193" fmla="*/ 10089101 w 10243893"/>
              <a:gd name="connsiteY8193" fmla="*/ 3654033 h 6867747"/>
              <a:gd name="connsiteX8194" fmla="*/ 9954990 w 10243893"/>
              <a:gd name="connsiteY8194" fmla="*/ 3697568 h 6867747"/>
              <a:gd name="connsiteX8195" fmla="*/ 10089101 w 10243893"/>
              <a:gd name="connsiteY8195" fmla="*/ 3741103 h 6867747"/>
              <a:gd name="connsiteX8196" fmla="*/ 10089101 w 10243893"/>
              <a:gd name="connsiteY8196" fmla="*/ 3882108 h 6867747"/>
              <a:gd name="connsiteX8197" fmla="*/ 10171939 w 10243893"/>
              <a:gd name="connsiteY8197" fmla="*/ 3768070 h 6867747"/>
              <a:gd name="connsiteX8198" fmla="*/ 10243893 w 10243893"/>
              <a:gd name="connsiteY8198" fmla="*/ 3791410 h 6867747"/>
              <a:gd name="connsiteX8199" fmla="*/ 10243893 w 10243893"/>
              <a:gd name="connsiteY8199" fmla="*/ 3810396 h 6867747"/>
              <a:gd name="connsiteX8200" fmla="*/ 10178832 w 10243893"/>
              <a:gd name="connsiteY8200" fmla="*/ 3789233 h 6867747"/>
              <a:gd name="connsiteX8201" fmla="*/ 10089101 w 10243893"/>
              <a:gd name="connsiteY8201" fmla="*/ 3912703 h 6867747"/>
              <a:gd name="connsiteX8202" fmla="*/ 10089101 w 10243893"/>
              <a:gd name="connsiteY8202" fmla="*/ 4159764 h 6867747"/>
              <a:gd name="connsiteX8203" fmla="*/ 10243893 w 10243893"/>
              <a:gd name="connsiteY8203" fmla="*/ 4109457 h 6867747"/>
              <a:gd name="connsiteX8204" fmla="*/ 10243893 w 10243893"/>
              <a:gd name="connsiteY8204" fmla="*/ 4128443 h 6867747"/>
              <a:gd name="connsiteX8205" fmla="*/ 10089101 w 10243893"/>
              <a:gd name="connsiteY8205" fmla="*/ 4178750 h 6867747"/>
              <a:gd name="connsiteX8206" fmla="*/ 10089101 w 10243893"/>
              <a:gd name="connsiteY8206" fmla="*/ 4265820 h 6867747"/>
              <a:gd name="connsiteX8207" fmla="*/ 10171939 w 10243893"/>
              <a:gd name="connsiteY8207" fmla="*/ 4292666 h 6867747"/>
              <a:gd name="connsiteX8208" fmla="*/ 10243893 w 10243893"/>
              <a:gd name="connsiteY8208" fmla="*/ 4193624 h 6867747"/>
              <a:gd name="connsiteX8209" fmla="*/ 10243893 w 10243893"/>
              <a:gd name="connsiteY8209" fmla="*/ 4224341 h 6867747"/>
              <a:gd name="connsiteX8210" fmla="*/ 10189957 w 10243893"/>
              <a:gd name="connsiteY8210" fmla="*/ 4298592 h 6867747"/>
              <a:gd name="connsiteX8211" fmla="*/ 10243893 w 10243893"/>
              <a:gd name="connsiteY8211" fmla="*/ 4316127 h 6867747"/>
              <a:gd name="connsiteX8212" fmla="*/ 10243893 w 10243893"/>
              <a:gd name="connsiteY8212" fmla="*/ 4335113 h 6867747"/>
              <a:gd name="connsiteX8213" fmla="*/ 10178832 w 10243893"/>
              <a:gd name="connsiteY8213" fmla="*/ 4313950 h 6867747"/>
              <a:gd name="connsiteX8214" fmla="*/ 10127678 w 10243893"/>
              <a:gd name="connsiteY8214" fmla="*/ 4384452 h 6867747"/>
              <a:gd name="connsiteX8215" fmla="*/ 10178832 w 10243893"/>
              <a:gd name="connsiteY8215" fmla="*/ 4454955 h 6867747"/>
              <a:gd name="connsiteX8216" fmla="*/ 10243893 w 10243893"/>
              <a:gd name="connsiteY8216" fmla="*/ 4433792 h 6867747"/>
              <a:gd name="connsiteX8217" fmla="*/ 10243893 w 10243893"/>
              <a:gd name="connsiteY8217" fmla="*/ 4452778 h 6867747"/>
              <a:gd name="connsiteX8218" fmla="*/ 10189957 w 10243893"/>
              <a:gd name="connsiteY8218" fmla="*/ 4470313 h 6867747"/>
              <a:gd name="connsiteX8219" fmla="*/ 10243893 w 10243893"/>
              <a:gd name="connsiteY8219" fmla="*/ 4544565 h 6867747"/>
              <a:gd name="connsiteX8220" fmla="*/ 10243893 w 10243893"/>
              <a:gd name="connsiteY8220" fmla="*/ 4575281 h 6867747"/>
              <a:gd name="connsiteX8221" fmla="*/ 10171939 w 10243893"/>
              <a:gd name="connsiteY8221" fmla="*/ 4476239 h 6867747"/>
              <a:gd name="connsiteX8222" fmla="*/ 10089101 w 10243893"/>
              <a:gd name="connsiteY8222" fmla="*/ 4503085 h 6867747"/>
              <a:gd name="connsiteX8223" fmla="*/ 10089101 w 10243893"/>
              <a:gd name="connsiteY8223" fmla="*/ 4590155 h 6867747"/>
              <a:gd name="connsiteX8224" fmla="*/ 10243893 w 10243893"/>
              <a:gd name="connsiteY8224" fmla="*/ 4640462 h 6867747"/>
              <a:gd name="connsiteX8225" fmla="*/ 10243893 w 10243893"/>
              <a:gd name="connsiteY8225" fmla="*/ 4659448 h 6867747"/>
              <a:gd name="connsiteX8226" fmla="*/ 10089101 w 10243893"/>
              <a:gd name="connsiteY8226" fmla="*/ 4609141 h 6867747"/>
              <a:gd name="connsiteX8227" fmla="*/ 10089101 w 10243893"/>
              <a:gd name="connsiteY8227" fmla="*/ 4856202 h 6867747"/>
              <a:gd name="connsiteX8228" fmla="*/ 10178832 w 10243893"/>
              <a:gd name="connsiteY8228" fmla="*/ 4979672 h 6867747"/>
              <a:gd name="connsiteX8229" fmla="*/ 10243893 w 10243893"/>
              <a:gd name="connsiteY8229" fmla="*/ 4958509 h 6867747"/>
              <a:gd name="connsiteX8230" fmla="*/ 10243893 w 10243893"/>
              <a:gd name="connsiteY8230" fmla="*/ 4977495 h 6867747"/>
              <a:gd name="connsiteX8231" fmla="*/ 10171939 w 10243893"/>
              <a:gd name="connsiteY8231" fmla="*/ 5000835 h 6867747"/>
              <a:gd name="connsiteX8232" fmla="*/ 10089101 w 10243893"/>
              <a:gd name="connsiteY8232" fmla="*/ 4886797 h 6867747"/>
              <a:gd name="connsiteX8233" fmla="*/ 10089101 w 10243893"/>
              <a:gd name="connsiteY8233" fmla="*/ 5027681 h 6867747"/>
              <a:gd name="connsiteX8234" fmla="*/ 9954990 w 10243893"/>
              <a:gd name="connsiteY8234" fmla="*/ 5071216 h 6867747"/>
              <a:gd name="connsiteX8235" fmla="*/ 10089101 w 10243893"/>
              <a:gd name="connsiteY8235" fmla="*/ 5114751 h 6867747"/>
              <a:gd name="connsiteX8236" fmla="*/ 10089101 w 10243893"/>
              <a:gd name="connsiteY8236" fmla="*/ 5255514 h 6867747"/>
              <a:gd name="connsiteX8237" fmla="*/ 10171939 w 10243893"/>
              <a:gd name="connsiteY8237" fmla="*/ 5141598 h 6867747"/>
              <a:gd name="connsiteX8238" fmla="*/ 10243893 w 10243893"/>
              <a:gd name="connsiteY8238" fmla="*/ 5164937 h 6867747"/>
              <a:gd name="connsiteX8239" fmla="*/ 10243893 w 10243893"/>
              <a:gd name="connsiteY8239" fmla="*/ 5183923 h 6867747"/>
              <a:gd name="connsiteX8240" fmla="*/ 10178832 w 10243893"/>
              <a:gd name="connsiteY8240" fmla="*/ 5162761 h 6867747"/>
              <a:gd name="connsiteX8241" fmla="*/ 10089101 w 10243893"/>
              <a:gd name="connsiteY8241" fmla="*/ 5286352 h 6867747"/>
              <a:gd name="connsiteX8242" fmla="*/ 10089101 w 10243893"/>
              <a:gd name="connsiteY8242" fmla="*/ 5438966 h 6867747"/>
              <a:gd name="connsiteX8243" fmla="*/ 10234339 w 10243893"/>
              <a:gd name="connsiteY8243" fmla="*/ 5486128 h 6867747"/>
              <a:gd name="connsiteX8244" fmla="*/ 10243893 w 10243893"/>
              <a:gd name="connsiteY8244" fmla="*/ 5482984 h 6867747"/>
              <a:gd name="connsiteX8245" fmla="*/ 10243893 w 10243893"/>
              <a:gd name="connsiteY8245" fmla="*/ 5508138 h 6867747"/>
              <a:gd name="connsiteX8246" fmla="*/ 10234339 w 10243893"/>
              <a:gd name="connsiteY8246" fmla="*/ 5504994 h 6867747"/>
              <a:gd name="connsiteX8247" fmla="*/ 10089101 w 10243893"/>
              <a:gd name="connsiteY8247" fmla="*/ 5552156 h 6867747"/>
              <a:gd name="connsiteX8248" fmla="*/ 10089101 w 10243893"/>
              <a:gd name="connsiteY8248" fmla="*/ 5704771 h 6867747"/>
              <a:gd name="connsiteX8249" fmla="*/ 10178832 w 10243893"/>
              <a:gd name="connsiteY8249" fmla="*/ 5828241 h 6867747"/>
              <a:gd name="connsiteX8250" fmla="*/ 10243893 w 10243893"/>
              <a:gd name="connsiteY8250" fmla="*/ 5807078 h 6867747"/>
              <a:gd name="connsiteX8251" fmla="*/ 10243893 w 10243893"/>
              <a:gd name="connsiteY8251" fmla="*/ 5826064 h 6867747"/>
              <a:gd name="connsiteX8252" fmla="*/ 10171939 w 10243893"/>
              <a:gd name="connsiteY8252" fmla="*/ 5849403 h 6867747"/>
              <a:gd name="connsiteX8253" fmla="*/ 10089101 w 10243893"/>
              <a:gd name="connsiteY8253" fmla="*/ 5735366 h 6867747"/>
              <a:gd name="connsiteX8254" fmla="*/ 10089101 w 10243893"/>
              <a:gd name="connsiteY8254" fmla="*/ 5876250 h 6867747"/>
              <a:gd name="connsiteX8255" fmla="*/ 9954990 w 10243893"/>
              <a:gd name="connsiteY8255" fmla="*/ 5919785 h 6867747"/>
              <a:gd name="connsiteX8256" fmla="*/ 10089101 w 10243893"/>
              <a:gd name="connsiteY8256" fmla="*/ 5963320 h 6867747"/>
              <a:gd name="connsiteX8257" fmla="*/ 10089101 w 10243893"/>
              <a:gd name="connsiteY8257" fmla="*/ 6104204 h 6867747"/>
              <a:gd name="connsiteX8258" fmla="*/ 10171939 w 10243893"/>
              <a:gd name="connsiteY8258" fmla="*/ 5990166 h 6867747"/>
              <a:gd name="connsiteX8259" fmla="*/ 10243893 w 10243893"/>
              <a:gd name="connsiteY8259" fmla="*/ 6013506 h 6867747"/>
              <a:gd name="connsiteX8260" fmla="*/ 10243893 w 10243893"/>
              <a:gd name="connsiteY8260" fmla="*/ 6032492 h 6867747"/>
              <a:gd name="connsiteX8261" fmla="*/ 10178832 w 10243893"/>
              <a:gd name="connsiteY8261" fmla="*/ 6011329 h 6867747"/>
              <a:gd name="connsiteX8262" fmla="*/ 10089101 w 10243893"/>
              <a:gd name="connsiteY8262" fmla="*/ 6134799 h 6867747"/>
              <a:gd name="connsiteX8263" fmla="*/ 10089101 w 10243893"/>
              <a:gd name="connsiteY8263" fmla="*/ 6381860 h 6867747"/>
              <a:gd name="connsiteX8264" fmla="*/ 10243893 w 10243893"/>
              <a:gd name="connsiteY8264" fmla="*/ 6331553 h 6867747"/>
              <a:gd name="connsiteX8265" fmla="*/ 10243893 w 10243893"/>
              <a:gd name="connsiteY8265" fmla="*/ 6350539 h 6867747"/>
              <a:gd name="connsiteX8266" fmla="*/ 10089101 w 10243893"/>
              <a:gd name="connsiteY8266" fmla="*/ 6400846 h 6867747"/>
              <a:gd name="connsiteX8267" fmla="*/ 10089101 w 10243893"/>
              <a:gd name="connsiteY8267" fmla="*/ 6487916 h 6867747"/>
              <a:gd name="connsiteX8268" fmla="*/ 10171939 w 10243893"/>
              <a:gd name="connsiteY8268" fmla="*/ 6514763 h 6867747"/>
              <a:gd name="connsiteX8269" fmla="*/ 10243893 w 10243893"/>
              <a:gd name="connsiteY8269" fmla="*/ 6415721 h 6867747"/>
              <a:gd name="connsiteX8270" fmla="*/ 10243893 w 10243893"/>
              <a:gd name="connsiteY8270" fmla="*/ 6446437 h 6867747"/>
              <a:gd name="connsiteX8271" fmla="*/ 10189957 w 10243893"/>
              <a:gd name="connsiteY8271" fmla="*/ 6520688 h 6867747"/>
              <a:gd name="connsiteX8272" fmla="*/ 10243893 w 10243893"/>
              <a:gd name="connsiteY8272" fmla="*/ 6538223 h 6867747"/>
              <a:gd name="connsiteX8273" fmla="*/ 10243893 w 10243893"/>
              <a:gd name="connsiteY8273" fmla="*/ 6557209 h 6867747"/>
              <a:gd name="connsiteX8274" fmla="*/ 10178832 w 10243893"/>
              <a:gd name="connsiteY8274" fmla="*/ 6536046 h 6867747"/>
              <a:gd name="connsiteX8275" fmla="*/ 10127678 w 10243893"/>
              <a:gd name="connsiteY8275" fmla="*/ 6606548 h 6867747"/>
              <a:gd name="connsiteX8276" fmla="*/ 10178832 w 10243893"/>
              <a:gd name="connsiteY8276" fmla="*/ 6677051 h 6867747"/>
              <a:gd name="connsiteX8277" fmla="*/ 10243893 w 10243893"/>
              <a:gd name="connsiteY8277" fmla="*/ 6655888 h 6867747"/>
              <a:gd name="connsiteX8278" fmla="*/ 10243893 w 10243893"/>
              <a:gd name="connsiteY8278" fmla="*/ 6674874 h 6867747"/>
              <a:gd name="connsiteX8279" fmla="*/ 10189957 w 10243893"/>
              <a:gd name="connsiteY8279" fmla="*/ 6692409 h 6867747"/>
              <a:gd name="connsiteX8280" fmla="*/ 10243893 w 10243893"/>
              <a:gd name="connsiteY8280" fmla="*/ 6766660 h 6867747"/>
              <a:gd name="connsiteX8281" fmla="*/ 10243893 w 10243893"/>
              <a:gd name="connsiteY8281" fmla="*/ 6797377 h 6867747"/>
              <a:gd name="connsiteX8282" fmla="*/ 10171939 w 10243893"/>
              <a:gd name="connsiteY8282" fmla="*/ 6698335 h 6867747"/>
              <a:gd name="connsiteX8283" fmla="*/ 10089101 w 10243893"/>
              <a:gd name="connsiteY8283" fmla="*/ 6725181 h 6867747"/>
              <a:gd name="connsiteX8284" fmla="*/ 10089101 w 10243893"/>
              <a:gd name="connsiteY8284" fmla="*/ 6812251 h 6867747"/>
              <a:gd name="connsiteX8285" fmla="*/ 10243893 w 10243893"/>
              <a:gd name="connsiteY8285" fmla="*/ 6862558 h 6867747"/>
              <a:gd name="connsiteX8286" fmla="*/ 10243893 w 10243893"/>
              <a:gd name="connsiteY8286" fmla="*/ 6867747 h 6867747"/>
              <a:gd name="connsiteX8287" fmla="*/ 10201440 w 10243893"/>
              <a:gd name="connsiteY8287" fmla="*/ 6867747 h 6867747"/>
              <a:gd name="connsiteX8288" fmla="*/ 10089101 w 10243893"/>
              <a:gd name="connsiteY8288" fmla="*/ 6831237 h 6867747"/>
              <a:gd name="connsiteX8289" fmla="*/ 10089101 w 10243893"/>
              <a:gd name="connsiteY8289" fmla="*/ 6867747 h 6867747"/>
              <a:gd name="connsiteX8290" fmla="*/ 10071083 w 10243893"/>
              <a:gd name="connsiteY8290" fmla="*/ 6867747 h 6867747"/>
              <a:gd name="connsiteX8291" fmla="*/ 10071083 w 10243893"/>
              <a:gd name="connsiteY8291" fmla="*/ 6825553 h 6867747"/>
              <a:gd name="connsiteX8292" fmla="*/ 9988246 w 10243893"/>
              <a:gd name="connsiteY8292" fmla="*/ 6798586 h 6867747"/>
              <a:gd name="connsiteX8293" fmla="*/ 9988125 w 10243893"/>
              <a:gd name="connsiteY8293" fmla="*/ 6798586 h 6867747"/>
              <a:gd name="connsiteX8294" fmla="*/ 9937945 w 10243893"/>
              <a:gd name="connsiteY8294" fmla="*/ 6867747 h 6867747"/>
              <a:gd name="connsiteX8295" fmla="*/ 9913560 w 10243893"/>
              <a:gd name="connsiteY8295" fmla="*/ 6867747 h 6867747"/>
              <a:gd name="connsiteX8296" fmla="*/ 9863203 w 10243893"/>
              <a:gd name="connsiteY8296" fmla="*/ 6798344 h 6867747"/>
              <a:gd name="connsiteX8297" fmla="*/ 9863082 w 10243893"/>
              <a:gd name="connsiteY8297" fmla="*/ 6798344 h 6867747"/>
              <a:gd name="connsiteX8298" fmla="*/ 9780245 w 10243893"/>
              <a:gd name="connsiteY8298" fmla="*/ 6825312 h 6867747"/>
              <a:gd name="connsiteX8299" fmla="*/ 9780245 w 10243893"/>
              <a:gd name="connsiteY8299" fmla="*/ 6867747 h 6867747"/>
              <a:gd name="connsiteX8300" fmla="*/ 9762348 w 10243893"/>
              <a:gd name="connsiteY8300" fmla="*/ 6867747 h 6867747"/>
              <a:gd name="connsiteX8301" fmla="*/ 9762348 w 10243893"/>
              <a:gd name="connsiteY8301" fmla="*/ 6830874 h 6867747"/>
              <a:gd name="connsiteX8302" fmla="*/ 9648865 w 10243893"/>
              <a:gd name="connsiteY8302" fmla="*/ 6867747 h 6867747"/>
              <a:gd name="connsiteX8303" fmla="*/ 9590089 w 10243893"/>
              <a:gd name="connsiteY8303" fmla="*/ 6867747 h 6867747"/>
              <a:gd name="connsiteX8304" fmla="*/ 9762348 w 10243893"/>
              <a:gd name="connsiteY8304" fmla="*/ 6811768 h 6867747"/>
              <a:gd name="connsiteX8305" fmla="*/ 9762348 w 10243893"/>
              <a:gd name="connsiteY8305" fmla="*/ 6724698 h 6867747"/>
              <a:gd name="connsiteX8306" fmla="*/ 9679510 w 10243893"/>
              <a:gd name="connsiteY8306" fmla="*/ 6697851 h 6867747"/>
              <a:gd name="connsiteX8307" fmla="*/ 9679510 w 10243893"/>
              <a:gd name="connsiteY8307" fmla="*/ 6697730 h 6867747"/>
              <a:gd name="connsiteX8308" fmla="*/ 9555953 w 10243893"/>
              <a:gd name="connsiteY8308" fmla="*/ 6867747 h 6867747"/>
              <a:gd name="connsiteX8309" fmla="*/ 9533371 w 10243893"/>
              <a:gd name="connsiteY8309" fmla="*/ 6867747 h 6867747"/>
              <a:gd name="connsiteX8310" fmla="*/ 9661008 w 10243893"/>
              <a:gd name="connsiteY8310" fmla="*/ 6691925 h 6867747"/>
              <a:gd name="connsiteX8311" fmla="*/ 9426161 w 10243893"/>
              <a:gd name="connsiteY8311" fmla="*/ 6615618 h 6867747"/>
              <a:gd name="connsiteX8312" fmla="*/ 9426161 w 10243893"/>
              <a:gd name="connsiteY8312" fmla="*/ 6615739 h 6867747"/>
              <a:gd name="connsiteX8313" fmla="*/ 9280924 w 10243893"/>
              <a:gd name="connsiteY8313" fmla="*/ 6662902 h 6867747"/>
              <a:gd name="connsiteX8314" fmla="*/ 9280924 w 10243893"/>
              <a:gd name="connsiteY8314" fmla="*/ 6815516 h 6867747"/>
              <a:gd name="connsiteX8315" fmla="*/ 9318882 w 10243893"/>
              <a:gd name="connsiteY8315" fmla="*/ 6867747 h 6867747"/>
              <a:gd name="connsiteX8316" fmla="*/ 9296408 w 10243893"/>
              <a:gd name="connsiteY8316" fmla="*/ 6867747 h 6867747"/>
              <a:gd name="connsiteX8317" fmla="*/ 9281044 w 10243893"/>
              <a:gd name="connsiteY8317" fmla="*/ 6846596 h 6867747"/>
              <a:gd name="connsiteX8318" fmla="*/ 9281044 w 10243893"/>
              <a:gd name="connsiteY8318" fmla="*/ 6867747 h 6867747"/>
              <a:gd name="connsiteX8319" fmla="*/ 9263147 w 10243893"/>
              <a:gd name="connsiteY8319" fmla="*/ 6867747 h 6867747"/>
              <a:gd name="connsiteX8320" fmla="*/ 9263147 w 10243893"/>
              <a:gd name="connsiteY8320" fmla="*/ 6821442 h 6867747"/>
              <a:gd name="connsiteX8321" fmla="*/ 9117909 w 10243893"/>
              <a:gd name="connsiteY8321" fmla="*/ 6621665 h 6867747"/>
              <a:gd name="connsiteX8322" fmla="*/ 9117909 w 10243893"/>
              <a:gd name="connsiteY8322" fmla="*/ 6621544 h 6867747"/>
              <a:gd name="connsiteX8323" fmla="*/ 8972672 w 10243893"/>
              <a:gd name="connsiteY8323" fmla="*/ 6821442 h 6867747"/>
              <a:gd name="connsiteX8324" fmla="*/ 8972672 w 10243893"/>
              <a:gd name="connsiteY8324" fmla="*/ 6867747 h 6867747"/>
              <a:gd name="connsiteX8325" fmla="*/ 8954291 w 10243893"/>
              <a:gd name="connsiteY8325" fmla="*/ 6867747 h 6867747"/>
              <a:gd name="connsiteX8326" fmla="*/ 8954291 w 10243893"/>
              <a:gd name="connsiteY8326" fmla="*/ 6846233 h 6867747"/>
              <a:gd name="connsiteX8327" fmla="*/ 8938663 w 10243893"/>
              <a:gd name="connsiteY8327" fmla="*/ 6867747 h 6867747"/>
              <a:gd name="connsiteX8328" fmla="*/ 8916421 w 10243893"/>
              <a:gd name="connsiteY8328" fmla="*/ 6867747 h 6867747"/>
              <a:gd name="connsiteX8329" fmla="*/ 8954291 w 10243893"/>
              <a:gd name="connsiteY8329" fmla="*/ 6815638 h 6867747"/>
              <a:gd name="connsiteX8330" fmla="*/ 8954291 w 10243893"/>
              <a:gd name="connsiteY8330" fmla="*/ 6663023 h 6867747"/>
              <a:gd name="connsiteX8331" fmla="*/ 8809053 w 10243893"/>
              <a:gd name="connsiteY8331" fmla="*/ 6615860 h 6867747"/>
              <a:gd name="connsiteX8332" fmla="*/ 8809053 w 10243893"/>
              <a:gd name="connsiteY8332" fmla="*/ 6615739 h 6867747"/>
              <a:gd name="connsiteX8333" fmla="*/ 8574086 w 10243893"/>
              <a:gd name="connsiteY8333" fmla="*/ 6692046 h 6867747"/>
              <a:gd name="connsiteX8334" fmla="*/ 8701742 w 10243893"/>
              <a:gd name="connsiteY8334" fmla="*/ 6867747 h 6867747"/>
              <a:gd name="connsiteX8335" fmla="*/ 8678877 w 10243893"/>
              <a:gd name="connsiteY8335" fmla="*/ 6867747 h 6867747"/>
              <a:gd name="connsiteX8336" fmla="*/ 8555677 w 10243893"/>
              <a:gd name="connsiteY8336" fmla="*/ 6698223 h 6867747"/>
              <a:gd name="connsiteX8337" fmla="*/ 8555704 w 10243893"/>
              <a:gd name="connsiteY8337" fmla="*/ 6698214 h 6867747"/>
              <a:gd name="connsiteX8338" fmla="*/ 8555583 w 10243893"/>
              <a:gd name="connsiteY8338" fmla="*/ 6698093 h 6867747"/>
              <a:gd name="connsiteX8339" fmla="*/ 8555677 w 10243893"/>
              <a:gd name="connsiteY8339" fmla="*/ 6698223 h 6867747"/>
              <a:gd name="connsiteX8340" fmla="*/ 8472867 w 10243893"/>
              <a:gd name="connsiteY8340" fmla="*/ 6725060 h 6867747"/>
              <a:gd name="connsiteX8341" fmla="*/ 8472867 w 10243893"/>
              <a:gd name="connsiteY8341" fmla="*/ 6812130 h 6867747"/>
              <a:gd name="connsiteX8342" fmla="*/ 8643914 w 10243893"/>
              <a:gd name="connsiteY8342" fmla="*/ 6867747 h 6867747"/>
              <a:gd name="connsiteX8343" fmla="*/ 8585232 w 10243893"/>
              <a:gd name="connsiteY8343" fmla="*/ 6867747 h 6867747"/>
              <a:gd name="connsiteX8344" fmla="*/ 8472867 w 10243893"/>
              <a:gd name="connsiteY8344" fmla="*/ 6831237 h 6867747"/>
              <a:gd name="connsiteX8345" fmla="*/ 8472867 w 10243893"/>
              <a:gd name="connsiteY8345" fmla="*/ 6867747 h 6867747"/>
              <a:gd name="connsiteX8346" fmla="*/ 8455815 w 10243893"/>
              <a:gd name="connsiteY8346" fmla="*/ 6867747 h 6867747"/>
              <a:gd name="connsiteX8347" fmla="*/ 8455815 w 10243893"/>
              <a:gd name="connsiteY8347" fmla="*/ 6825553 h 6867747"/>
              <a:gd name="connsiteX8348" fmla="*/ 8372979 w 10243893"/>
              <a:gd name="connsiteY8348" fmla="*/ 6798586 h 6867747"/>
              <a:gd name="connsiteX8349" fmla="*/ 8322799 w 10243893"/>
              <a:gd name="connsiteY8349" fmla="*/ 6867747 h 6867747"/>
              <a:gd name="connsiteX8350" fmla="*/ 8298656 w 10243893"/>
              <a:gd name="connsiteY8350" fmla="*/ 6867747 h 6867747"/>
              <a:gd name="connsiteX8351" fmla="*/ 8248299 w 10243893"/>
              <a:gd name="connsiteY8351" fmla="*/ 6798344 h 6867747"/>
              <a:gd name="connsiteX8352" fmla="*/ 8248178 w 10243893"/>
              <a:gd name="connsiteY8352" fmla="*/ 6798344 h 6867747"/>
              <a:gd name="connsiteX8353" fmla="*/ 8165341 w 10243893"/>
              <a:gd name="connsiteY8353" fmla="*/ 6825312 h 6867747"/>
              <a:gd name="connsiteX8354" fmla="*/ 8165341 w 10243893"/>
              <a:gd name="connsiteY8354" fmla="*/ 6867747 h 6867747"/>
              <a:gd name="connsiteX8355" fmla="*/ 8147564 w 10243893"/>
              <a:gd name="connsiteY8355" fmla="*/ 6867747 h 6867747"/>
              <a:gd name="connsiteX8356" fmla="*/ 8147564 w 10243893"/>
              <a:gd name="connsiteY8356" fmla="*/ 6830874 h 6867747"/>
              <a:gd name="connsiteX8357" fmla="*/ 8034024 w 10243893"/>
              <a:gd name="connsiteY8357" fmla="*/ 6867747 h 6867747"/>
              <a:gd name="connsiteX8358" fmla="*/ 7975185 w 10243893"/>
              <a:gd name="connsiteY8358" fmla="*/ 6867747 h 6867747"/>
              <a:gd name="connsiteX8359" fmla="*/ 8147443 w 10243893"/>
              <a:gd name="connsiteY8359" fmla="*/ 6811768 h 6867747"/>
              <a:gd name="connsiteX8360" fmla="*/ 8147443 w 10243893"/>
              <a:gd name="connsiteY8360" fmla="*/ 6724698 h 6867747"/>
              <a:gd name="connsiteX8361" fmla="*/ 8064606 w 10243893"/>
              <a:gd name="connsiteY8361" fmla="*/ 6697851 h 6867747"/>
              <a:gd name="connsiteX8362" fmla="*/ 8064485 w 10243893"/>
              <a:gd name="connsiteY8362" fmla="*/ 6697730 h 6867747"/>
              <a:gd name="connsiteX8363" fmla="*/ 7941039 w 10243893"/>
              <a:gd name="connsiteY8363" fmla="*/ 6867747 h 6867747"/>
              <a:gd name="connsiteX8364" fmla="*/ 7918466 w 10243893"/>
              <a:gd name="connsiteY8364" fmla="*/ 6867747 h 6867747"/>
              <a:gd name="connsiteX8365" fmla="*/ 8046103 w 10243893"/>
              <a:gd name="connsiteY8365" fmla="*/ 6691925 h 6867747"/>
              <a:gd name="connsiteX8366" fmla="*/ 7811257 w 10243893"/>
              <a:gd name="connsiteY8366" fmla="*/ 6615618 h 6867747"/>
              <a:gd name="connsiteX8367" fmla="*/ 7811257 w 10243893"/>
              <a:gd name="connsiteY8367" fmla="*/ 6615739 h 6867747"/>
              <a:gd name="connsiteX8368" fmla="*/ 7666019 w 10243893"/>
              <a:gd name="connsiteY8368" fmla="*/ 6662902 h 6867747"/>
              <a:gd name="connsiteX8369" fmla="*/ 7666019 w 10243893"/>
              <a:gd name="connsiteY8369" fmla="*/ 6815516 h 6867747"/>
              <a:gd name="connsiteX8370" fmla="*/ 7703978 w 10243893"/>
              <a:gd name="connsiteY8370" fmla="*/ 6867747 h 6867747"/>
              <a:gd name="connsiteX8371" fmla="*/ 7681505 w 10243893"/>
              <a:gd name="connsiteY8371" fmla="*/ 6867747 h 6867747"/>
              <a:gd name="connsiteX8372" fmla="*/ 7666140 w 10243893"/>
              <a:gd name="connsiteY8372" fmla="*/ 6846596 h 6867747"/>
              <a:gd name="connsiteX8373" fmla="*/ 7666140 w 10243893"/>
              <a:gd name="connsiteY8373" fmla="*/ 6867747 h 6867747"/>
              <a:gd name="connsiteX8374" fmla="*/ 7647880 w 10243893"/>
              <a:gd name="connsiteY8374" fmla="*/ 6867747 h 6867747"/>
              <a:gd name="connsiteX8375" fmla="*/ 7647880 w 10243893"/>
              <a:gd name="connsiteY8375" fmla="*/ 6821442 h 6867747"/>
              <a:gd name="connsiteX8376" fmla="*/ 7502642 w 10243893"/>
              <a:gd name="connsiteY8376" fmla="*/ 6621665 h 6867747"/>
              <a:gd name="connsiteX8377" fmla="*/ 7502642 w 10243893"/>
              <a:gd name="connsiteY8377" fmla="*/ 6621544 h 6867747"/>
              <a:gd name="connsiteX8378" fmla="*/ 7357405 w 10243893"/>
              <a:gd name="connsiteY8378" fmla="*/ 6821442 h 6867747"/>
              <a:gd name="connsiteX8379" fmla="*/ 7357405 w 10243893"/>
              <a:gd name="connsiteY8379" fmla="*/ 6867747 h 6867747"/>
              <a:gd name="connsiteX8380" fmla="*/ 7339386 w 10243893"/>
              <a:gd name="connsiteY8380" fmla="*/ 6867747 h 6867747"/>
              <a:gd name="connsiteX8381" fmla="*/ 7339386 w 10243893"/>
              <a:gd name="connsiteY8381" fmla="*/ 6846233 h 6867747"/>
              <a:gd name="connsiteX8382" fmla="*/ 7323758 w 10243893"/>
              <a:gd name="connsiteY8382" fmla="*/ 6867747 h 6867747"/>
              <a:gd name="connsiteX8383" fmla="*/ 7301517 w 10243893"/>
              <a:gd name="connsiteY8383" fmla="*/ 6867747 h 6867747"/>
              <a:gd name="connsiteX8384" fmla="*/ 7339386 w 10243893"/>
              <a:gd name="connsiteY8384" fmla="*/ 6815638 h 6867747"/>
              <a:gd name="connsiteX8385" fmla="*/ 7339386 w 10243893"/>
              <a:gd name="connsiteY8385" fmla="*/ 6663023 h 6867747"/>
              <a:gd name="connsiteX8386" fmla="*/ 7194149 w 10243893"/>
              <a:gd name="connsiteY8386" fmla="*/ 6615860 h 6867747"/>
              <a:gd name="connsiteX8387" fmla="*/ 7194149 w 10243893"/>
              <a:gd name="connsiteY8387" fmla="*/ 6615739 h 6867747"/>
              <a:gd name="connsiteX8388" fmla="*/ 6959181 w 10243893"/>
              <a:gd name="connsiteY8388" fmla="*/ 6692046 h 6867747"/>
              <a:gd name="connsiteX8389" fmla="*/ 7086838 w 10243893"/>
              <a:gd name="connsiteY8389" fmla="*/ 6867747 h 6867747"/>
              <a:gd name="connsiteX8390" fmla="*/ 7063973 w 10243893"/>
              <a:gd name="connsiteY8390" fmla="*/ 6867747 h 6867747"/>
              <a:gd name="connsiteX8391" fmla="*/ 6940773 w 10243893"/>
              <a:gd name="connsiteY8391" fmla="*/ 6698223 h 6867747"/>
              <a:gd name="connsiteX8392" fmla="*/ 6940800 w 10243893"/>
              <a:gd name="connsiteY8392" fmla="*/ 6698214 h 6867747"/>
              <a:gd name="connsiteX8393" fmla="*/ 6940679 w 10243893"/>
              <a:gd name="connsiteY8393" fmla="*/ 6698093 h 6867747"/>
              <a:gd name="connsiteX8394" fmla="*/ 6940773 w 10243893"/>
              <a:gd name="connsiteY8394" fmla="*/ 6698223 h 6867747"/>
              <a:gd name="connsiteX8395" fmla="*/ 6857962 w 10243893"/>
              <a:gd name="connsiteY8395" fmla="*/ 6725060 h 6867747"/>
              <a:gd name="connsiteX8396" fmla="*/ 6857962 w 10243893"/>
              <a:gd name="connsiteY8396" fmla="*/ 6812130 h 6867747"/>
              <a:gd name="connsiteX8397" fmla="*/ 7029010 w 10243893"/>
              <a:gd name="connsiteY8397" fmla="*/ 6867747 h 6867747"/>
              <a:gd name="connsiteX8398" fmla="*/ 6970328 w 10243893"/>
              <a:gd name="connsiteY8398" fmla="*/ 6867747 h 6867747"/>
              <a:gd name="connsiteX8399" fmla="*/ 6857962 w 10243893"/>
              <a:gd name="connsiteY8399" fmla="*/ 6831237 h 6867747"/>
              <a:gd name="connsiteX8400" fmla="*/ 6857962 w 10243893"/>
              <a:gd name="connsiteY8400" fmla="*/ 6867747 h 6867747"/>
              <a:gd name="connsiteX8401" fmla="*/ 6841154 w 10243893"/>
              <a:gd name="connsiteY8401" fmla="*/ 6867747 h 6867747"/>
              <a:gd name="connsiteX8402" fmla="*/ 6841154 w 10243893"/>
              <a:gd name="connsiteY8402" fmla="*/ 6825553 h 6867747"/>
              <a:gd name="connsiteX8403" fmla="*/ 6758316 w 10243893"/>
              <a:gd name="connsiteY8403" fmla="*/ 6798586 h 6867747"/>
              <a:gd name="connsiteX8404" fmla="*/ 6758195 w 10243893"/>
              <a:gd name="connsiteY8404" fmla="*/ 6798586 h 6867747"/>
              <a:gd name="connsiteX8405" fmla="*/ 6708015 w 10243893"/>
              <a:gd name="connsiteY8405" fmla="*/ 6867747 h 6867747"/>
              <a:gd name="connsiteX8406" fmla="*/ 6683994 w 10243893"/>
              <a:gd name="connsiteY8406" fmla="*/ 6867747 h 6867747"/>
              <a:gd name="connsiteX8407" fmla="*/ 6633637 w 10243893"/>
              <a:gd name="connsiteY8407" fmla="*/ 6798344 h 6867747"/>
              <a:gd name="connsiteX8408" fmla="*/ 6633516 w 10243893"/>
              <a:gd name="connsiteY8408" fmla="*/ 6798344 h 6867747"/>
              <a:gd name="connsiteX8409" fmla="*/ 6550679 w 10243893"/>
              <a:gd name="connsiteY8409" fmla="*/ 6825312 h 6867747"/>
              <a:gd name="connsiteX8410" fmla="*/ 6550679 w 10243893"/>
              <a:gd name="connsiteY8410" fmla="*/ 6867747 h 6867747"/>
              <a:gd name="connsiteX8411" fmla="*/ 6532901 w 10243893"/>
              <a:gd name="connsiteY8411" fmla="*/ 6867747 h 6867747"/>
              <a:gd name="connsiteX8412" fmla="*/ 6532901 w 10243893"/>
              <a:gd name="connsiteY8412" fmla="*/ 6830874 h 6867747"/>
              <a:gd name="connsiteX8413" fmla="*/ 6419361 w 10243893"/>
              <a:gd name="connsiteY8413" fmla="*/ 6867747 h 6867747"/>
              <a:gd name="connsiteX8414" fmla="*/ 6360523 w 10243893"/>
              <a:gd name="connsiteY8414" fmla="*/ 6867747 h 6867747"/>
              <a:gd name="connsiteX8415" fmla="*/ 6532781 w 10243893"/>
              <a:gd name="connsiteY8415" fmla="*/ 6811768 h 6867747"/>
              <a:gd name="connsiteX8416" fmla="*/ 6532781 w 10243893"/>
              <a:gd name="connsiteY8416" fmla="*/ 6724698 h 6867747"/>
              <a:gd name="connsiteX8417" fmla="*/ 6449943 w 10243893"/>
              <a:gd name="connsiteY8417" fmla="*/ 6697851 h 6867747"/>
              <a:gd name="connsiteX8418" fmla="*/ 6449943 w 10243893"/>
              <a:gd name="connsiteY8418" fmla="*/ 6697730 h 6867747"/>
              <a:gd name="connsiteX8419" fmla="*/ 6326387 w 10243893"/>
              <a:gd name="connsiteY8419" fmla="*/ 6867747 h 6867747"/>
              <a:gd name="connsiteX8420" fmla="*/ 6303925 w 10243893"/>
              <a:gd name="connsiteY8420" fmla="*/ 6867747 h 6867747"/>
              <a:gd name="connsiteX8421" fmla="*/ 6431562 w 10243893"/>
              <a:gd name="connsiteY8421" fmla="*/ 6691925 h 6867747"/>
              <a:gd name="connsiteX8422" fmla="*/ 6196594 w 10243893"/>
              <a:gd name="connsiteY8422" fmla="*/ 6615618 h 6867747"/>
              <a:gd name="connsiteX8423" fmla="*/ 6196715 w 10243893"/>
              <a:gd name="connsiteY8423" fmla="*/ 6615739 h 6867747"/>
              <a:gd name="connsiteX8424" fmla="*/ 6051478 w 10243893"/>
              <a:gd name="connsiteY8424" fmla="*/ 6662902 h 6867747"/>
              <a:gd name="connsiteX8425" fmla="*/ 6051478 w 10243893"/>
              <a:gd name="connsiteY8425" fmla="*/ 6815516 h 6867747"/>
              <a:gd name="connsiteX8426" fmla="*/ 6089436 w 10243893"/>
              <a:gd name="connsiteY8426" fmla="*/ 6867747 h 6867747"/>
              <a:gd name="connsiteX8427" fmla="*/ 6066842 w 10243893"/>
              <a:gd name="connsiteY8427" fmla="*/ 6867747 h 6867747"/>
              <a:gd name="connsiteX8428" fmla="*/ 6051478 w 10243893"/>
              <a:gd name="connsiteY8428" fmla="*/ 6846596 h 6867747"/>
              <a:gd name="connsiteX8429" fmla="*/ 6051478 w 10243893"/>
              <a:gd name="connsiteY8429" fmla="*/ 6867747 h 6867747"/>
              <a:gd name="connsiteX8430" fmla="*/ 6033338 w 10243893"/>
              <a:gd name="connsiteY8430" fmla="*/ 6867747 h 6867747"/>
              <a:gd name="connsiteX8431" fmla="*/ 6033338 w 10243893"/>
              <a:gd name="connsiteY8431" fmla="*/ 6821442 h 6867747"/>
              <a:gd name="connsiteX8432" fmla="*/ 5888101 w 10243893"/>
              <a:gd name="connsiteY8432" fmla="*/ 6621665 h 6867747"/>
              <a:gd name="connsiteX8433" fmla="*/ 5888101 w 10243893"/>
              <a:gd name="connsiteY8433" fmla="*/ 6621544 h 6867747"/>
              <a:gd name="connsiteX8434" fmla="*/ 5742864 w 10243893"/>
              <a:gd name="connsiteY8434" fmla="*/ 6821442 h 6867747"/>
              <a:gd name="connsiteX8435" fmla="*/ 5742864 w 10243893"/>
              <a:gd name="connsiteY8435" fmla="*/ 6867747 h 6867747"/>
              <a:gd name="connsiteX8436" fmla="*/ 5724482 w 10243893"/>
              <a:gd name="connsiteY8436" fmla="*/ 6867747 h 6867747"/>
              <a:gd name="connsiteX8437" fmla="*/ 5724482 w 10243893"/>
              <a:gd name="connsiteY8437" fmla="*/ 6846233 h 6867747"/>
              <a:gd name="connsiteX8438" fmla="*/ 5708854 w 10243893"/>
              <a:gd name="connsiteY8438" fmla="*/ 6867747 h 6867747"/>
              <a:gd name="connsiteX8439" fmla="*/ 5686613 w 10243893"/>
              <a:gd name="connsiteY8439" fmla="*/ 6867747 h 6867747"/>
              <a:gd name="connsiteX8440" fmla="*/ 5724482 w 10243893"/>
              <a:gd name="connsiteY8440" fmla="*/ 6815638 h 6867747"/>
              <a:gd name="connsiteX8441" fmla="*/ 5724482 w 10243893"/>
              <a:gd name="connsiteY8441" fmla="*/ 6663023 h 6867747"/>
              <a:gd name="connsiteX8442" fmla="*/ 5579245 w 10243893"/>
              <a:gd name="connsiteY8442" fmla="*/ 6615860 h 6867747"/>
              <a:gd name="connsiteX8443" fmla="*/ 5579245 w 10243893"/>
              <a:gd name="connsiteY8443" fmla="*/ 6615739 h 6867747"/>
              <a:gd name="connsiteX8444" fmla="*/ 5344277 w 10243893"/>
              <a:gd name="connsiteY8444" fmla="*/ 6692046 h 6867747"/>
              <a:gd name="connsiteX8445" fmla="*/ 5471933 w 10243893"/>
              <a:gd name="connsiteY8445" fmla="*/ 6867747 h 6867747"/>
              <a:gd name="connsiteX8446" fmla="*/ 5449068 w 10243893"/>
              <a:gd name="connsiteY8446" fmla="*/ 6867747 h 6867747"/>
              <a:gd name="connsiteX8447" fmla="*/ 5325869 w 10243893"/>
              <a:gd name="connsiteY8447" fmla="*/ 6698223 h 6867747"/>
              <a:gd name="connsiteX8448" fmla="*/ 5325896 w 10243893"/>
              <a:gd name="connsiteY8448" fmla="*/ 6698214 h 6867747"/>
              <a:gd name="connsiteX8449" fmla="*/ 5325775 w 10243893"/>
              <a:gd name="connsiteY8449" fmla="*/ 6698093 h 6867747"/>
              <a:gd name="connsiteX8450" fmla="*/ 5325869 w 10243893"/>
              <a:gd name="connsiteY8450" fmla="*/ 6698223 h 6867747"/>
              <a:gd name="connsiteX8451" fmla="*/ 5243058 w 10243893"/>
              <a:gd name="connsiteY8451" fmla="*/ 6725060 h 6867747"/>
              <a:gd name="connsiteX8452" fmla="*/ 5243058 w 10243893"/>
              <a:gd name="connsiteY8452" fmla="*/ 6812130 h 6867747"/>
              <a:gd name="connsiteX8453" fmla="*/ 5414105 w 10243893"/>
              <a:gd name="connsiteY8453" fmla="*/ 6867747 h 6867747"/>
              <a:gd name="connsiteX8454" fmla="*/ 5355423 w 10243893"/>
              <a:gd name="connsiteY8454" fmla="*/ 6867747 h 6867747"/>
              <a:gd name="connsiteX8455" fmla="*/ 5243058 w 10243893"/>
              <a:gd name="connsiteY8455" fmla="*/ 6831237 h 6867747"/>
              <a:gd name="connsiteX8456" fmla="*/ 5243058 w 10243893"/>
              <a:gd name="connsiteY8456" fmla="*/ 6867747 h 6867747"/>
              <a:gd name="connsiteX8457" fmla="*/ 5224798 w 10243893"/>
              <a:gd name="connsiteY8457" fmla="*/ 6867747 h 6867747"/>
              <a:gd name="connsiteX8458" fmla="*/ 5224798 w 10243893"/>
              <a:gd name="connsiteY8458" fmla="*/ 6825433 h 6867747"/>
              <a:gd name="connsiteX8459" fmla="*/ 5141961 w 10243893"/>
              <a:gd name="connsiteY8459" fmla="*/ 6798465 h 6867747"/>
              <a:gd name="connsiteX8460" fmla="*/ 5141840 w 10243893"/>
              <a:gd name="connsiteY8460" fmla="*/ 6798465 h 6867747"/>
              <a:gd name="connsiteX8461" fmla="*/ 5091572 w 10243893"/>
              <a:gd name="connsiteY8461" fmla="*/ 6867747 h 6867747"/>
              <a:gd name="connsiteX8462" fmla="*/ 5067726 w 10243893"/>
              <a:gd name="connsiteY8462" fmla="*/ 6867747 h 6867747"/>
              <a:gd name="connsiteX8463" fmla="*/ 5017281 w 10243893"/>
              <a:gd name="connsiteY8463" fmla="*/ 6798224 h 6867747"/>
              <a:gd name="connsiteX8464" fmla="*/ 5017160 w 10243893"/>
              <a:gd name="connsiteY8464" fmla="*/ 6798224 h 6867747"/>
              <a:gd name="connsiteX8465" fmla="*/ 4934323 w 10243893"/>
              <a:gd name="connsiteY8465" fmla="*/ 6825191 h 6867747"/>
              <a:gd name="connsiteX8466" fmla="*/ 4934323 w 10243893"/>
              <a:gd name="connsiteY8466" fmla="*/ 6867747 h 6867747"/>
              <a:gd name="connsiteX8467" fmla="*/ 4917634 w 10243893"/>
              <a:gd name="connsiteY8467" fmla="*/ 6867747 h 6867747"/>
              <a:gd name="connsiteX8468" fmla="*/ 4917634 w 10243893"/>
              <a:gd name="connsiteY8468" fmla="*/ 6830874 h 6867747"/>
              <a:gd name="connsiteX8469" fmla="*/ 4804152 w 10243893"/>
              <a:gd name="connsiteY8469" fmla="*/ 6867747 h 6867747"/>
              <a:gd name="connsiteX8470" fmla="*/ 4745376 w 10243893"/>
              <a:gd name="connsiteY8470" fmla="*/ 6867747 h 6867747"/>
              <a:gd name="connsiteX8471" fmla="*/ 4917634 w 10243893"/>
              <a:gd name="connsiteY8471" fmla="*/ 6811768 h 6867747"/>
              <a:gd name="connsiteX8472" fmla="*/ 4917634 w 10243893"/>
              <a:gd name="connsiteY8472" fmla="*/ 6724698 h 6867747"/>
              <a:gd name="connsiteX8473" fmla="*/ 4834797 w 10243893"/>
              <a:gd name="connsiteY8473" fmla="*/ 6697851 h 6867747"/>
              <a:gd name="connsiteX8474" fmla="*/ 4834797 w 10243893"/>
              <a:gd name="connsiteY8474" fmla="*/ 6697730 h 6867747"/>
              <a:gd name="connsiteX8475" fmla="*/ 4711240 w 10243893"/>
              <a:gd name="connsiteY8475" fmla="*/ 6867747 h 6867747"/>
              <a:gd name="connsiteX8476" fmla="*/ 4688657 w 10243893"/>
              <a:gd name="connsiteY8476" fmla="*/ 6867747 h 6867747"/>
              <a:gd name="connsiteX8477" fmla="*/ 4816295 w 10243893"/>
              <a:gd name="connsiteY8477" fmla="*/ 6691925 h 6867747"/>
              <a:gd name="connsiteX8478" fmla="*/ 4581448 w 10243893"/>
              <a:gd name="connsiteY8478" fmla="*/ 6615618 h 6867747"/>
              <a:gd name="connsiteX8479" fmla="*/ 4581448 w 10243893"/>
              <a:gd name="connsiteY8479" fmla="*/ 6615739 h 6867747"/>
              <a:gd name="connsiteX8480" fmla="*/ 4436211 w 10243893"/>
              <a:gd name="connsiteY8480" fmla="*/ 6662902 h 6867747"/>
              <a:gd name="connsiteX8481" fmla="*/ 4436211 w 10243893"/>
              <a:gd name="connsiteY8481" fmla="*/ 6815516 h 6867747"/>
              <a:gd name="connsiteX8482" fmla="*/ 4474169 w 10243893"/>
              <a:gd name="connsiteY8482" fmla="*/ 6867747 h 6867747"/>
              <a:gd name="connsiteX8483" fmla="*/ 4451697 w 10243893"/>
              <a:gd name="connsiteY8483" fmla="*/ 6867747 h 6867747"/>
              <a:gd name="connsiteX8484" fmla="*/ 4436332 w 10243893"/>
              <a:gd name="connsiteY8484" fmla="*/ 6846596 h 6867747"/>
              <a:gd name="connsiteX8485" fmla="*/ 4436332 w 10243893"/>
              <a:gd name="connsiteY8485" fmla="*/ 6867747 h 6867747"/>
              <a:gd name="connsiteX8486" fmla="*/ 4418434 w 10243893"/>
              <a:gd name="connsiteY8486" fmla="*/ 6867747 h 6867747"/>
              <a:gd name="connsiteX8487" fmla="*/ 4418434 w 10243893"/>
              <a:gd name="connsiteY8487" fmla="*/ 6821442 h 6867747"/>
              <a:gd name="connsiteX8488" fmla="*/ 4273196 w 10243893"/>
              <a:gd name="connsiteY8488" fmla="*/ 6621665 h 6867747"/>
              <a:gd name="connsiteX8489" fmla="*/ 4273196 w 10243893"/>
              <a:gd name="connsiteY8489" fmla="*/ 6621544 h 6867747"/>
              <a:gd name="connsiteX8490" fmla="*/ 4127959 w 10243893"/>
              <a:gd name="connsiteY8490" fmla="*/ 6821442 h 6867747"/>
              <a:gd name="connsiteX8491" fmla="*/ 4127959 w 10243893"/>
              <a:gd name="connsiteY8491" fmla="*/ 6867747 h 6867747"/>
              <a:gd name="connsiteX8492" fmla="*/ 4109577 w 10243893"/>
              <a:gd name="connsiteY8492" fmla="*/ 6867747 h 6867747"/>
              <a:gd name="connsiteX8493" fmla="*/ 4109577 w 10243893"/>
              <a:gd name="connsiteY8493" fmla="*/ 6846233 h 6867747"/>
              <a:gd name="connsiteX8494" fmla="*/ 4093949 w 10243893"/>
              <a:gd name="connsiteY8494" fmla="*/ 6867747 h 6867747"/>
              <a:gd name="connsiteX8495" fmla="*/ 4071708 w 10243893"/>
              <a:gd name="connsiteY8495" fmla="*/ 6867747 h 6867747"/>
              <a:gd name="connsiteX8496" fmla="*/ 4109577 w 10243893"/>
              <a:gd name="connsiteY8496" fmla="*/ 6815638 h 6867747"/>
              <a:gd name="connsiteX8497" fmla="*/ 4109577 w 10243893"/>
              <a:gd name="connsiteY8497" fmla="*/ 6663023 h 6867747"/>
              <a:gd name="connsiteX8498" fmla="*/ 3964340 w 10243893"/>
              <a:gd name="connsiteY8498" fmla="*/ 6615860 h 6867747"/>
              <a:gd name="connsiteX8499" fmla="*/ 3964340 w 10243893"/>
              <a:gd name="connsiteY8499" fmla="*/ 6615739 h 6867747"/>
              <a:gd name="connsiteX8500" fmla="*/ 3729373 w 10243893"/>
              <a:gd name="connsiteY8500" fmla="*/ 6692046 h 6867747"/>
              <a:gd name="connsiteX8501" fmla="*/ 3857029 w 10243893"/>
              <a:gd name="connsiteY8501" fmla="*/ 6867747 h 6867747"/>
              <a:gd name="connsiteX8502" fmla="*/ 3834164 w 10243893"/>
              <a:gd name="connsiteY8502" fmla="*/ 6867747 h 6867747"/>
              <a:gd name="connsiteX8503" fmla="*/ 3710964 w 10243893"/>
              <a:gd name="connsiteY8503" fmla="*/ 6698223 h 6867747"/>
              <a:gd name="connsiteX8504" fmla="*/ 3710991 w 10243893"/>
              <a:gd name="connsiteY8504" fmla="*/ 6698214 h 6867747"/>
              <a:gd name="connsiteX8505" fmla="*/ 3710870 w 10243893"/>
              <a:gd name="connsiteY8505" fmla="*/ 6698093 h 6867747"/>
              <a:gd name="connsiteX8506" fmla="*/ 3710964 w 10243893"/>
              <a:gd name="connsiteY8506" fmla="*/ 6698223 h 6867747"/>
              <a:gd name="connsiteX8507" fmla="*/ 3628154 w 10243893"/>
              <a:gd name="connsiteY8507" fmla="*/ 6725060 h 6867747"/>
              <a:gd name="connsiteX8508" fmla="*/ 3628154 w 10243893"/>
              <a:gd name="connsiteY8508" fmla="*/ 6812130 h 6867747"/>
              <a:gd name="connsiteX8509" fmla="*/ 3799201 w 10243893"/>
              <a:gd name="connsiteY8509" fmla="*/ 6867747 h 6867747"/>
              <a:gd name="connsiteX8510" fmla="*/ 3740519 w 10243893"/>
              <a:gd name="connsiteY8510" fmla="*/ 6867747 h 6867747"/>
              <a:gd name="connsiteX8511" fmla="*/ 3628154 w 10243893"/>
              <a:gd name="connsiteY8511" fmla="*/ 6831237 h 6867747"/>
              <a:gd name="connsiteX8512" fmla="*/ 3628154 w 10243893"/>
              <a:gd name="connsiteY8512" fmla="*/ 6867747 h 6867747"/>
              <a:gd name="connsiteX8513" fmla="*/ 3609893 w 10243893"/>
              <a:gd name="connsiteY8513" fmla="*/ 6867747 h 6867747"/>
              <a:gd name="connsiteX8514" fmla="*/ 3609893 w 10243893"/>
              <a:gd name="connsiteY8514" fmla="*/ 6825433 h 6867747"/>
              <a:gd name="connsiteX8515" fmla="*/ 3527056 w 10243893"/>
              <a:gd name="connsiteY8515" fmla="*/ 6798465 h 6867747"/>
              <a:gd name="connsiteX8516" fmla="*/ 3476788 w 10243893"/>
              <a:gd name="connsiteY8516" fmla="*/ 6867747 h 6867747"/>
              <a:gd name="connsiteX8517" fmla="*/ 3452821 w 10243893"/>
              <a:gd name="connsiteY8517" fmla="*/ 6867747 h 6867747"/>
              <a:gd name="connsiteX8518" fmla="*/ 3402377 w 10243893"/>
              <a:gd name="connsiteY8518" fmla="*/ 6798224 h 6867747"/>
              <a:gd name="connsiteX8519" fmla="*/ 3402256 w 10243893"/>
              <a:gd name="connsiteY8519" fmla="*/ 6798224 h 6867747"/>
              <a:gd name="connsiteX8520" fmla="*/ 3319418 w 10243893"/>
              <a:gd name="connsiteY8520" fmla="*/ 6825191 h 6867747"/>
              <a:gd name="connsiteX8521" fmla="*/ 3319418 w 10243893"/>
              <a:gd name="connsiteY8521" fmla="*/ 6867747 h 6867747"/>
              <a:gd name="connsiteX8522" fmla="*/ 3302004 w 10243893"/>
              <a:gd name="connsiteY8522" fmla="*/ 6867747 h 6867747"/>
              <a:gd name="connsiteX8523" fmla="*/ 3302004 w 10243893"/>
              <a:gd name="connsiteY8523" fmla="*/ 6830995 h 6867747"/>
              <a:gd name="connsiteX8524" fmla="*/ 3188895 w 10243893"/>
              <a:gd name="connsiteY8524" fmla="*/ 6867747 h 6867747"/>
              <a:gd name="connsiteX8525" fmla="*/ 3130118 w 10243893"/>
              <a:gd name="connsiteY8525" fmla="*/ 6867747 h 6867747"/>
              <a:gd name="connsiteX8526" fmla="*/ 3302004 w 10243893"/>
              <a:gd name="connsiteY8526" fmla="*/ 6811889 h 6867747"/>
              <a:gd name="connsiteX8527" fmla="*/ 3302004 w 10243893"/>
              <a:gd name="connsiteY8527" fmla="*/ 6724819 h 6867747"/>
              <a:gd name="connsiteX8528" fmla="*/ 3219167 w 10243893"/>
              <a:gd name="connsiteY8528" fmla="*/ 6697972 h 6867747"/>
              <a:gd name="connsiteX8529" fmla="*/ 3219046 w 10243893"/>
              <a:gd name="connsiteY8529" fmla="*/ 6697851 h 6867747"/>
              <a:gd name="connsiteX8530" fmla="*/ 3095688 w 10243893"/>
              <a:gd name="connsiteY8530" fmla="*/ 6867747 h 6867747"/>
              <a:gd name="connsiteX8531" fmla="*/ 3073115 w 10243893"/>
              <a:gd name="connsiteY8531" fmla="*/ 6867747 h 6867747"/>
              <a:gd name="connsiteX8532" fmla="*/ 3200665 w 10243893"/>
              <a:gd name="connsiteY8532" fmla="*/ 6692046 h 6867747"/>
              <a:gd name="connsiteX8533" fmla="*/ 2965818 w 10243893"/>
              <a:gd name="connsiteY8533" fmla="*/ 6615739 h 6867747"/>
              <a:gd name="connsiteX8534" fmla="*/ 2965818 w 10243893"/>
              <a:gd name="connsiteY8534" fmla="*/ 6615860 h 6867747"/>
              <a:gd name="connsiteX8535" fmla="*/ 2820581 w 10243893"/>
              <a:gd name="connsiteY8535" fmla="*/ 6663023 h 6867747"/>
              <a:gd name="connsiteX8536" fmla="*/ 2820581 w 10243893"/>
              <a:gd name="connsiteY8536" fmla="*/ 6815638 h 6867747"/>
              <a:gd name="connsiteX8537" fmla="*/ 2858451 w 10243893"/>
              <a:gd name="connsiteY8537" fmla="*/ 6867747 h 6867747"/>
              <a:gd name="connsiteX8538" fmla="*/ 2835978 w 10243893"/>
              <a:gd name="connsiteY8538" fmla="*/ 6867747 h 6867747"/>
              <a:gd name="connsiteX8539" fmla="*/ 2820701 w 10243893"/>
              <a:gd name="connsiteY8539" fmla="*/ 6846716 h 6867747"/>
              <a:gd name="connsiteX8540" fmla="*/ 2820701 w 10243893"/>
              <a:gd name="connsiteY8540" fmla="*/ 6867747 h 6867747"/>
              <a:gd name="connsiteX8541" fmla="*/ 2803046 w 10243893"/>
              <a:gd name="connsiteY8541" fmla="*/ 6867747 h 6867747"/>
              <a:gd name="connsiteX8542" fmla="*/ 2803046 w 10243893"/>
              <a:gd name="connsiteY8542" fmla="*/ 6821200 h 6867747"/>
              <a:gd name="connsiteX8543" fmla="*/ 2657808 w 10243893"/>
              <a:gd name="connsiteY8543" fmla="*/ 6621423 h 6867747"/>
              <a:gd name="connsiteX8544" fmla="*/ 2657808 w 10243893"/>
              <a:gd name="connsiteY8544" fmla="*/ 6621302 h 6867747"/>
              <a:gd name="connsiteX8545" fmla="*/ 2512571 w 10243893"/>
              <a:gd name="connsiteY8545" fmla="*/ 6821200 h 6867747"/>
              <a:gd name="connsiteX8546" fmla="*/ 2512571 w 10243893"/>
              <a:gd name="connsiteY8546" fmla="*/ 6867747 h 6867747"/>
              <a:gd name="connsiteX8547" fmla="*/ 2494552 w 10243893"/>
              <a:gd name="connsiteY8547" fmla="*/ 6867747 h 6867747"/>
              <a:gd name="connsiteX8548" fmla="*/ 2494552 w 10243893"/>
              <a:gd name="connsiteY8548" fmla="*/ 6845990 h 6867747"/>
              <a:gd name="connsiteX8549" fmla="*/ 2478748 w 10243893"/>
              <a:gd name="connsiteY8549" fmla="*/ 6867747 h 6867747"/>
              <a:gd name="connsiteX8550" fmla="*/ 2456507 w 10243893"/>
              <a:gd name="connsiteY8550" fmla="*/ 6867747 h 6867747"/>
              <a:gd name="connsiteX8551" fmla="*/ 2494552 w 10243893"/>
              <a:gd name="connsiteY8551" fmla="*/ 6815395 h 6867747"/>
              <a:gd name="connsiteX8552" fmla="*/ 2494552 w 10243893"/>
              <a:gd name="connsiteY8552" fmla="*/ 6662781 h 6867747"/>
              <a:gd name="connsiteX8553" fmla="*/ 2349315 w 10243893"/>
              <a:gd name="connsiteY8553" fmla="*/ 6615618 h 6867747"/>
              <a:gd name="connsiteX8554" fmla="*/ 2349315 w 10243893"/>
              <a:gd name="connsiteY8554" fmla="*/ 6615497 h 6867747"/>
              <a:gd name="connsiteX8555" fmla="*/ 2114347 w 10243893"/>
              <a:gd name="connsiteY8555" fmla="*/ 6691804 h 6867747"/>
              <a:gd name="connsiteX8556" fmla="*/ 2242181 w 10243893"/>
              <a:gd name="connsiteY8556" fmla="*/ 6867747 h 6867747"/>
              <a:gd name="connsiteX8557" fmla="*/ 2219138 w 10243893"/>
              <a:gd name="connsiteY8557" fmla="*/ 6867747 h 6867747"/>
              <a:gd name="connsiteX8558" fmla="*/ 2095939 w 10243893"/>
              <a:gd name="connsiteY8558" fmla="*/ 6698223 h 6867747"/>
              <a:gd name="connsiteX8559" fmla="*/ 2095966 w 10243893"/>
              <a:gd name="connsiteY8559" fmla="*/ 6698214 h 6867747"/>
              <a:gd name="connsiteX8560" fmla="*/ 2095845 w 10243893"/>
              <a:gd name="connsiteY8560" fmla="*/ 6698093 h 6867747"/>
              <a:gd name="connsiteX8561" fmla="*/ 2095939 w 10243893"/>
              <a:gd name="connsiteY8561" fmla="*/ 6698223 h 6867747"/>
              <a:gd name="connsiteX8562" fmla="*/ 2013128 w 10243893"/>
              <a:gd name="connsiteY8562" fmla="*/ 6725060 h 6867747"/>
              <a:gd name="connsiteX8563" fmla="*/ 2013128 w 10243893"/>
              <a:gd name="connsiteY8563" fmla="*/ 6812130 h 6867747"/>
              <a:gd name="connsiteX8564" fmla="*/ 2184175 w 10243893"/>
              <a:gd name="connsiteY8564" fmla="*/ 6867747 h 6867747"/>
              <a:gd name="connsiteX8565" fmla="*/ 2126297 w 10243893"/>
              <a:gd name="connsiteY8565" fmla="*/ 6867747 h 6867747"/>
              <a:gd name="connsiteX8566" fmla="*/ 2013128 w 10243893"/>
              <a:gd name="connsiteY8566" fmla="*/ 6830995 h 6867747"/>
              <a:gd name="connsiteX8567" fmla="*/ 2013128 w 10243893"/>
              <a:gd name="connsiteY8567" fmla="*/ 6867747 h 6867747"/>
              <a:gd name="connsiteX8568" fmla="*/ 1994989 w 10243893"/>
              <a:gd name="connsiteY8568" fmla="*/ 6867747 h 6867747"/>
              <a:gd name="connsiteX8569" fmla="*/ 1994989 w 10243893"/>
              <a:gd name="connsiteY8569" fmla="*/ 6825433 h 6867747"/>
              <a:gd name="connsiteX8570" fmla="*/ 1912151 w 10243893"/>
              <a:gd name="connsiteY8570" fmla="*/ 6798465 h 6867747"/>
              <a:gd name="connsiteX8571" fmla="*/ 1912030 w 10243893"/>
              <a:gd name="connsiteY8571" fmla="*/ 6798465 h 6867747"/>
              <a:gd name="connsiteX8572" fmla="*/ 1861763 w 10243893"/>
              <a:gd name="connsiteY8572" fmla="*/ 6867747 h 6867747"/>
              <a:gd name="connsiteX8573" fmla="*/ 1837917 w 10243893"/>
              <a:gd name="connsiteY8573" fmla="*/ 6867747 h 6867747"/>
              <a:gd name="connsiteX8574" fmla="*/ 1787472 w 10243893"/>
              <a:gd name="connsiteY8574" fmla="*/ 6798224 h 6867747"/>
              <a:gd name="connsiteX8575" fmla="*/ 1787351 w 10243893"/>
              <a:gd name="connsiteY8575" fmla="*/ 6798224 h 6867747"/>
              <a:gd name="connsiteX8576" fmla="*/ 1704514 w 10243893"/>
              <a:gd name="connsiteY8576" fmla="*/ 6825191 h 6867747"/>
              <a:gd name="connsiteX8577" fmla="*/ 1704514 w 10243893"/>
              <a:gd name="connsiteY8577" fmla="*/ 6867747 h 6867747"/>
              <a:gd name="connsiteX8578" fmla="*/ 1687221 w 10243893"/>
              <a:gd name="connsiteY8578" fmla="*/ 6867747 h 6867747"/>
              <a:gd name="connsiteX8579" fmla="*/ 1687221 w 10243893"/>
              <a:gd name="connsiteY8579" fmla="*/ 6830995 h 6867747"/>
              <a:gd name="connsiteX8580" fmla="*/ 1574053 w 10243893"/>
              <a:gd name="connsiteY8580" fmla="*/ 6867747 h 6867747"/>
              <a:gd name="connsiteX8581" fmla="*/ 1515214 w 10243893"/>
              <a:gd name="connsiteY8581" fmla="*/ 6867747 h 6867747"/>
              <a:gd name="connsiteX8582" fmla="*/ 1687100 w 10243893"/>
              <a:gd name="connsiteY8582" fmla="*/ 6811889 h 6867747"/>
              <a:gd name="connsiteX8583" fmla="*/ 1687100 w 10243893"/>
              <a:gd name="connsiteY8583" fmla="*/ 6724819 h 6867747"/>
              <a:gd name="connsiteX8584" fmla="*/ 1604263 w 10243893"/>
              <a:gd name="connsiteY8584" fmla="*/ 6697972 h 6867747"/>
              <a:gd name="connsiteX8585" fmla="*/ 1604263 w 10243893"/>
              <a:gd name="connsiteY8585" fmla="*/ 6697851 h 6867747"/>
              <a:gd name="connsiteX8586" fmla="*/ 1480794 w 10243893"/>
              <a:gd name="connsiteY8586" fmla="*/ 6867747 h 6867747"/>
              <a:gd name="connsiteX8587" fmla="*/ 1458332 w 10243893"/>
              <a:gd name="connsiteY8587" fmla="*/ 6867747 h 6867747"/>
              <a:gd name="connsiteX8588" fmla="*/ 1585881 w 10243893"/>
              <a:gd name="connsiteY8588" fmla="*/ 6692046 h 6867747"/>
              <a:gd name="connsiteX8589" fmla="*/ 1350913 w 10243893"/>
              <a:gd name="connsiteY8589" fmla="*/ 6615739 h 6867747"/>
              <a:gd name="connsiteX8590" fmla="*/ 1351034 w 10243893"/>
              <a:gd name="connsiteY8590" fmla="*/ 6615860 h 6867747"/>
              <a:gd name="connsiteX8591" fmla="*/ 1205797 w 10243893"/>
              <a:gd name="connsiteY8591" fmla="*/ 6663023 h 6867747"/>
              <a:gd name="connsiteX8592" fmla="*/ 1205797 w 10243893"/>
              <a:gd name="connsiteY8592" fmla="*/ 6815638 h 6867747"/>
              <a:gd name="connsiteX8593" fmla="*/ 1243667 w 10243893"/>
              <a:gd name="connsiteY8593" fmla="*/ 6867747 h 6867747"/>
              <a:gd name="connsiteX8594" fmla="*/ 1221074 w 10243893"/>
              <a:gd name="connsiteY8594" fmla="*/ 6867747 h 6867747"/>
              <a:gd name="connsiteX8595" fmla="*/ 1205797 w 10243893"/>
              <a:gd name="connsiteY8595" fmla="*/ 6846716 h 6867747"/>
              <a:gd name="connsiteX8596" fmla="*/ 1205797 w 10243893"/>
              <a:gd name="connsiteY8596" fmla="*/ 6867747 h 6867747"/>
              <a:gd name="connsiteX8597" fmla="*/ 1187657 w 10243893"/>
              <a:gd name="connsiteY8597" fmla="*/ 6867747 h 6867747"/>
              <a:gd name="connsiteX8598" fmla="*/ 1187657 w 10243893"/>
              <a:gd name="connsiteY8598" fmla="*/ 6821442 h 6867747"/>
              <a:gd name="connsiteX8599" fmla="*/ 1042420 w 10243893"/>
              <a:gd name="connsiteY8599" fmla="*/ 6621665 h 6867747"/>
              <a:gd name="connsiteX8600" fmla="*/ 1042420 w 10243893"/>
              <a:gd name="connsiteY8600" fmla="*/ 6621544 h 6867747"/>
              <a:gd name="connsiteX8601" fmla="*/ 897183 w 10243893"/>
              <a:gd name="connsiteY8601" fmla="*/ 6821442 h 6867747"/>
              <a:gd name="connsiteX8602" fmla="*/ 897183 w 10243893"/>
              <a:gd name="connsiteY8602" fmla="*/ 6867747 h 6867747"/>
              <a:gd name="connsiteX8603" fmla="*/ 879164 w 10243893"/>
              <a:gd name="connsiteY8603" fmla="*/ 6867747 h 6867747"/>
              <a:gd name="connsiteX8604" fmla="*/ 879164 w 10243893"/>
              <a:gd name="connsiteY8604" fmla="*/ 6846233 h 6867747"/>
              <a:gd name="connsiteX8605" fmla="*/ 863536 w 10243893"/>
              <a:gd name="connsiteY8605" fmla="*/ 6867747 h 6867747"/>
              <a:gd name="connsiteX8606" fmla="*/ 841602 w 10243893"/>
              <a:gd name="connsiteY8606" fmla="*/ 6867747 h 6867747"/>
              <a:gd name="connsiteX8607" fmla="*/ 879648 w 10243893"/>
              <a:gd name="connsiteY8607" fmla="*/ 6815395 h 6867747"/>
              <a:gd name="connsiteX8608" fmla="*/ 879648 w 10243893"/>
              <a:gd name="connsiteY8608" fmla="*/ 6662781 h 6867747"/>
              <a:gd name="connsiteX8609" fmla="*/ 734410 w 10243893"/>
              <a:gd name="connsiteY8609" fmla="*/ 6615618 h 6867747"/>
              <a:gd name="connsiteX8610" fmla="*/ 734410 w 10243893"/>
              <a:gd name="connsiteY8610" fmla="*/ 6615497 h 6867747"/>
              <a:gd name="connsiteX8611" fmla="*/ 499443 w 10243893"/>
              <a:gd name="connsiteY8611" fmla="*/ 6691804 h 6867747"/>
              <a:gd name="connsiteX8612" fmla="*/ 627276 w 10243893"/>
              <a:gd name="connsiteY8612" fmla="*/ 6867747 h 6867747"/>
              <a:gd name="connsiteX8613" fmla="*/ 604234 w 10243893"/>
              <a:gd name="connsiteY8613" fmla="*/ 6867747 h 6867747"/>
              <a:gd name="connsiteX8614" fmla="*/ 481034 w 10243893"/>
              <a:gd name="connsiteY8614" fmla="*/ 6698223 h 6867747"/>
              <a:gd name="connsiteX8615" fmla="*/ 481061 w 10243893"/>
              <a:gd name="connsiteY8615" fmla="*/ 6698214 h 6867747"/>
              <a:gd name="connsiteX8616" fmla="*/ 480940 w 10243893"/>
              <a:gd name="connsiteY8616" fmla="*/ 6698093 h 6867747"/>
              <a:gd name="connsiteX8617" fmla="*/ 481034 w 10243893"/>
              <a:gd name="connsiteY8617" fmla="*/ 6698223 h 6867747"/>
              <a:gd name="connsiteX8618" fmla="*/ 398224 w 10243893"/>
              <a:gd name="connsiteY8618" fmla="*/ 6725060 h 6867747"/>
              <a:gd name="connsiteX8619" fmla="*/ 398224 w 10243893"/>
              <a:gd name="connsiteY8619" fmla="*/ 6812130 h 6867747"/>
              <a:gd name="connsiteX8620" fmla="*/ 569271 w 10243893"/>
              <a:gd name="connsiteY8620" fmla="*/ 6867747 h 6867747"/>
              <a:gd name="connsiteX8621" fmla="*/ 511392 w 10243893"/>
              <a:gd name="connsiteY8621" fmla="*/ 6867747 h 6867747"/>
              <a:gd name="connsiteX8622" fmla="*/ 398224 w 10243893"/>
              <a:gd name="connsiteY8622" fmla="*/ 6830995 h 6867747"/>
              <a:gd name="connsiteX8623" fmla="*/ 398224 w 10243893"/>
              <a:gd name="connsiteY8623" fmla="*/ 6867747 h 6867747"/>
              <a:gd name="connsiteX8624" fmla="*/ 380084 w 10243893"/>
              <a:gd name="connsiteY8624" fmla="*/ 6867747 h 6867747"/>
              <a:gd name="connsiteX8625" fmla="*/ 380084 w 10243893"/>
              <a:gd name="connsiteY8625" fmla="*/ 6825433 h 6867747"/>
              <a:gd name="connsiteX8626" fmla="*/ 297247 w 10243893"/>
              <a:gd name="connsiteY8626" fmla="*/ 6798465 h 6867747"/>
              <a:gd name="connsiteX8627" fmla="*/ 297126 w 10243893"/>
              <a:gd name="connsiteY8627" fmla="*/ 6798465 h 6867747"/>
              <a:gd name="connsiteX8628" fmla="*/ 246858 w 10243893"/>
              <a:gd name="connsiteY8628" fmla="*/ 6867747 h 6867747"/>
              <a:gd name="connsiteX8629" fmla="*/ 223099 w 10243893"/>
              <a:gd name="connsiteY8629" fmla="*/ 6867747 h 6867747"/>
              <a:gd name="connsiteX8630" fmla="*/ 172568 w 10243893"/>
              <a:gd name="connsiteY8630" fmla="*/ 6798102 h 6867747"/>
              <a:gd name="connsiteX8631" fmla="*/ 172447 w 10243893"/>
              <a:gd name="connsiteY8631" fmla="*/ 6798102 h 6867747"/>
              <a:gd name="connsiteX8632" fmla="*/ 89609 w 10243893"/>
              <a:gd name="connsiteY8632" fmla="*/ 6825070 h 6867747"/>
              <a:gd name="connsiteX8633" fmla="*/ 89609 w 10243893"/>
              <a:gd name="connsiteY8633" fmla="*/ 6867747 h 6867747"/>
              <a:gd name="connsiteX8634" fmla="*/ 71712 w 10243893"/>
              <a:gd name="connsiteY8634" fmla="*/ 6867747 h 6867747"/>
              <a:gd name="connsiteX8635" fmla="*/ 71712 w 10243893"/>
              <a:gd name="connsiteY8635" fmla="*/ 6831963 h 6867747"/>
              <a:gd name="connsiteX8636" fmla="*/ 0 w 10243893"/>
              <a:gd name="connsiteY8636" fmla="*/ 6855302 h 6867747"/>
              <a:gd name="connsiteX8637" fmla="*/ 0 w 10243893"/>
              <a:gd name="connsiteY8637" fmla="*/ 6836316 h 6867747"/>
              <a:gd name="connsiteX8638" fmla="*/ 71712 w 10243893"/>
              <a:gd name="connsiteY8638" fmla="*/ 6812977 h 6867747"/>
              <a:gd name="connsiteX8639" fmla="*/ 71712 w 10243893"/>
              <a:gd name="connsiteY8639" fmla="*/ 6725907 h 6867747"/>
              <a:gd name="connsiteX8640" fmla="*/ 0 w 10243893"/>
              <a:gd name="connsiteY8640" fmla="*/ 6702567 h 6867747"/>
              <a:gd name="connsiteX8641" fmla="*/ 0 w 10243893"/>
              <a:gd name="connsiteY8641" fmla="*/ 6683581 h 6867747"/>
              <a:gd name="connsiteX8642" fmla="*/ 89730 w 10243893"/>
              <a:gd name="connsiteY8642" fmla="*/ 6712726 h 6867747"/>
              <a:gd name="connsiteX8643" fmla="*/ 89730 w 10243893"/>
              <a:gd name="connsiteY8643" fmla="*/ 6807051 h 6867747"/>
              <a:gd name="connsiteX8644" fmla="*/ 179461 w 10243893"/>
              <a:gd name="connsiteY8644" fmla="*/ 6777907 h 6867747"/>
              <a:gd name="connsiteX8645" fmla="*/ 234968 w 10243893"/>
              <a:gd name="connsiteY8645" fmla="*/ 6854214 h 6867747"/>
              <a:gd name="connsiteX8646" fmla="*/ 290475 w 10243893"/>
              <a:gd name="connsiteY8646" fmla="*/ 6777907 h 6867747"/>
              <a:gd name="connsiteX8647" fmla="*/ 380205 w 10243893"/>
              <a:gd name="connsiteY8647" fmla="*/ 6807051 h 6867747"/>
              <a:gd name="connsiteX8648" fmla="*/ 380205 w 10243893"/>
              <a:gd name="connsiteY8648" fmla="*/ 6712726 h 6867747"/>
              <a:gd name="connsiteX8649" fmla="*/ 469936 w 10243893"/>
              <a:gd name="connsiteY8649" fmla="*/ 6683581 h 6867747"/>
              <a:gd name="connsiteX8650" fmla="*/ 414428 w 10243893"/>
              <a:gd name="connsiteY8650" fmla="*/ 6607274 h 6867747"/>
              <a:gd name="connsiteX8651" fmla="*/ 469936 w 10243893"/>
              <a:gd name="connsiteY8651" fmla="*/ 6530967 h 6867747"/>
              <a:gd name="connsiteX8652" fmla="*/ 380205 w 10243893"/>
              <a:gd name="connsiteY8652" fmla="*/ 6501823 h 6867747"/>
              <a:gd name="connsiteX8653" fmla="*/ 380205 w 10243893"/>
              <a:gd name="connsiteY8653" fmla="*/ 6407497 h 6867747"/>
              <a:gd name="connsiteX8654" fmla="*/ 290475 w 10243893"/>
              <a:gd name="connsiteY8654" fmla="*/ 6436641 h 6867747"/>
              <a:gd name="connsiteX8655" fmla="*/ 234968 w 10243893"/>
              <a:gd name="connsiteY8655" fmla="*/ 6360334 h 6867747"/>
              <a:gd name="connsiteX8656" fmla="*/ 179461 w 10243893"/>
              <a:gd name="connsiteY8656" fmla="*/ 6436641 h 6867747"/>
              <a:gd name="connsiteX8657" fmla="*/ 89730 w 10243893"/>
              <a:gd name="connsiteY8657" fmla="*/ 6407497 h 6867747"/>
              <a:gd name="connsiteX8658" fmla="*/ 89730 w 10243893"/>
              <a:gd name="connsiteY8658" fmla="*/ 6501823 h 6867747"/>
              <a:gd name="connsiteX8659" fmla="*/ 0 w 10243893"/>
              <a:gd name="connsiteY8659" fmla="*/ 6530967 h 6867747"/>
              <a:gd name="connsiteX8660" fmla="*/ 0 w 10243893"/>
              <a:gd name="connsiteY8660" fmla="*/ 6511981 h 6867747"/>
              <a:gd name="connsiteX8661" fmla="*/ 71712 w 10243893"/>
              <a:gd name="connsiteY8661" fmla="*/ 6488641 h 6867747"/>
              <a:gd name="connsiteX8662" fmla="*/ 71712 w 10243893"/>
              <a:gd name="connsiteY8662" fmla="*/ 6401571 h 6867747"/>
              <a:gd name="connsiteX8663" fmla="*/ 0 w 10243893"/>
              <a:gd name="connsiteY8663" fmla="*/ 6378232 h 6867747"/>
              <a:gd name="connsiteX8664" fmla="*/ 0 w 10243893"/>
              <a:gd name="connsiteY8664" fmla="*/ 6359246 h 6867747"/>
              <a:gd name="connsiteX8665" fmla="*/ 71712 w 10243893"/>
              <a:gd name="connsiteY8665" fmla="*/ 6382586 h 6867747"/>
              <a:gd name="connsiteX8666" fmla="*/ 71712 w 10243893"/>
              <a:gd name="connsiteY8666" fmla="*/ 6135525 h 6867747"/>
              <a:gd name="connsiteX8667" fmla="*/ 0 w 10243893"/>
              <a:gd name="connsiteY8667" fmla="*/ 6036846 h 6867747"/>
              <a:gd name="connsiteX8668" fmla="*/ 0 w 10243893"/>
              <a:gd name="connsiteY8668" fmla="*/ 6006129 h 6867747"/>
              <a:gd name="connsiteX8669" fmla="*/ 71712 w 10243893"/>
              <a:gd name="connsiteY8669" fmla="*/ 6104808 h 6867747"/>
              <a:gd name="connsiteX8670" fmla="*/ 71712 w 10243893"/>
              <a:gd name="connsiteY8670" fmla="*/ 5963924 h 6867747"/>
              <a:gd name="connsiteX8671" fmla="*/ 205824 w 10243893"/>
              <a:gd name="connsiteY8671" fmla="*/ 5920389 h 6867747"/>
              <a:gd name="connsiteX8672" fmla="*/ 71712 w 10243893"/>
              <a:gd name="connsiteY8672" fmla="*/ 5876854 h 6867747"/>
              <a:gd name="connsiteX8673" fmla="*/ 71712 w 10243893"/>
              <a:gd name="connsiteY8673" fmla="*/ 5735971 h 6867747"/>
              <a:gd name="connsiteX8674" fmla="*/ 0 w 10243893"/>
              <a:gd name="connsiteY8674" fmla="*/ 5834650 h 6867747"/>
              <a:gd name="connsiteX8675" fmla="*/ 0 w 10243893"/>
              <a:gd name="connsiteY8675" fmla="*/ 5803933 h 6867747"/>
              <a:gd name="connsiteX8676" fmla="*/ 71712 w 10243893"/>
              <a:gd name="connsiteY8676" fmla="*/ 5705254 h 6867747"/>
              <a:gd name="connsiteX8677" fmla="*/ 71712 w 10243893"/>
              <a:gd name="connsiteY8677" fmla="*/ 5552640 h 6867747"/>
              <a:gd name="connsiteX8678" fmla="*/ 0 w 10243893"/>
              <a:gd name="connsiteY8678" fmla="*/ 5529301 h 6867747"/>
              <a:gd name="connsiteX8679" fmla="*/ 0 w 10243893"/>
              <a:gd name="connsiteY8679" fmla="*/ 5510314 h 6867747"/>
              <a:gd name="connsiteX8680" fmla="*/ 89730 w 10243893"/>
              <a:gd name="connsiteY8680" fmla="*/ 5539459 h 6867747"/>
              <a:gd name="connsiteX8681" fmla="*/ 89730 w 10243893"/>
              <a:gd name="connsiteY8681" fmla="*/ 5680343 h 6867747"/>
              <a:gd name="connsiteX8682" fmla="*/ 223842 w 10243893"/>
              <a:gd name="connsiteY8682" fmla="*/ 5495803 h 6867747"/>
              <a:gd name="connsiteX8683" fmla="*/ 89730 w 10243893"/>
              <a:gd name="connsiteY8683" fmla="*/ 5311384 h 6867747"/>
              <a:gd name="connsiteX8684" fmla="*/ 89730 w 10243893"/>
              <a:gd name="connsiteY8684" fmla="*/ 5452268 h 6867747"/>
              <a:gd name="connsiteX8685" fmla="*/ 0 w 10243893"/>
              <a:gd name="connsiteY8685" fmla="*/ 5481412 h 6867747"/>
              <a:gd name="connsiteX8686" fmla="*/ 0 w 10243893"/>
              <a:gd name="connsiteY8686" fmla="*/ 5462426 h 6867747"/>
              <a:gd name="connsiteX8687" fmla="*/ 71712 w 10243893"/>
              <a:gd name="connsiteY8687" fmla="*/ 5439087 h 6867747"/>
              <a:gd name="connsiteX8688" fmla="*/ 71712 w 10243893"/>
              <a:gd name="connsiteY8688" fmla="*/ 5286473 h 6867747"/>
              <a:gd name="connsiteX8689" fmla="*/ 0 w 10243893"/>
              <a:gd name="connsiteY8689" fmla="*/ 5187793 h 6867747"/>
              <a:gd name="connsiteX8690" fmla="*/ 0 w 10243893"/>
              <a:gd name="connsiteY8690" fmla="*/ 5157077 h 6867747"/>
              <a:gd name="connsiteX8691" fmla="*/ 71712 w 10243893"/>
              <a:gd name="connsiteY8691" fmla="*/ 5255756 h 6867747"/>
              <a:gd name="connsiteX8692" fmla="*/ 71712 w 10243893"/>
              <a:gd name="connsiteY8692" fmla="*/ 5114872 h 6867747"/>
              <a:gd name="connsiteX8693" fmla="*/ 205824 w 10243893"/>
              <a:gd name="connsiteY8693" fmla="*/ 5071337 h 6867747"/>
              <a:gd name="connsiteX8694" fmla="*/ 71712 w 10243893"/>
              <a:gd name="connsiteY8694" fmla="*/ 5027802 h 6867747"/>
              <a:gd name="connsiteX8695" fmla="*/ 71712 w 10243893"/>
              <a:gd name="connsiteY8695" fmla="*/ 4886918 h 6867747"/>
              <a:gd name="connsiteX8696" fmla="*/ 0 w 10243893"/>
              <a:gd name="connsiteY8696" fmla="*/ 4985598 h 6867747"/>
              <a:gd name="connsiteX8697" fmla="*/ 0 w 10243893"/>
              <a:gd name="connsiteY8697" fmla="*/ 4954881 h 6867747"/>
              <a:gd name="connsiteX8698" fmla="*/ 71712 w 10243893"/>
              <a:gd name="connsiteY8698" fmla="*/ 4856202 h 6867747"/>
              <a:gd name="connsiteX8699" fmla="*/ 71712 w 10243893"/>
              <a:gd name="connsiteY8699" fmla="*/ 4609141 h 6867747"/>
              <a:gd name="connsiteX8700" fmla="*/ 0 w 10243893"/>
              <a:gd name="connsiteY8700" fmla="*/ 4632481 h 6867747"/>
              <a:gd name="connsiteX8701" fmla="*/ 0 w 10243893"/>
              <a:gd name="connsiteY8701" fmla="*/ 4613495 h 6867747"/>
              <a:gd name="connsiteX8702" fmla="*/ 71712 w 10243893"/>
              <a:gd name="connsiteY8702" fmla="*/ 4590155 h 6867747"/>
              <a:gd name="connsiteX8703" fmla="*/ 71712 w 10243893"/>
              <a:gd name="connsiteY8703" fmla="*/ 4503085 h 6867747"/>
              <a:gd name="connsiteX8704" fmla="*/ 0 w 10243893"/>
              <a:gd name="connsiteY8704" fmla="*/ 4479746 h 6867747"/>
              <a:gd name="connsiteX8705" fmla="*/ 0 w 10243893"/>
              <a:gd name="connsiteY8705" fmla="*/ 4460759 h 6867747"/>
              <a:gd name="connsiteX8706" fmla="*/ 89730 w 10243893"/>
              <a:gd name="connsiteY8706" fmla="*/ 4489904 h 6867747"/>
              <a:gd name="connsiteX8707" fmla="*/ 89730 w 10243893"/>
              <a:gd name="connsiteY8707" fmla="*/ 4584230 h 6867747"/>
              <a:gd name="connsiteX8708" fmla="*/ 179461 w 10243893"/>
              <a:gd name="connsiteY8708" fmla="*/ 4555085 h 6867747"/>
              <a:gd name="connsiteX8709" fmla="*/ 234968 w 10243893"/>
              <a:gd name="connsiteY8709" fmla="*/ 4631392 h 6867747"/>
              <a:gd name="connsiteX8710" fmla="*/ 290475 w 10243893"/>
              <a:gd name="connsiteY8710" fmla="*/ 4555085 h 6867747"/>
              <a:gd name="connsiteX8711" fmla="*/ 380205 w 10243893"/>
              <a:gd name="connsiteY8711" fmla="*/ 4584230 h 6867747"/>
              <a:gd name="connsiteX8712" fmla="*/ 380205 w 10243893"/>
              <a:gd name="connsiteY8712" fmla="*/ 4489904 h 6867747"/>
              <a:gd name="connsiteX8713" fmla="*/ 469936 w 10243893"/>
              <a:gd name="connsiteY8713" fmla="*/ 4460759 h 6867747"/>
              <a:gd name="connsiteX8714" fmla="*/ 414428 w 10243893"/>
              <a:gd name="connsiteY8714" fmla="*/ 4384452 h 6867747"/>
              <a:gd name="connsiteX8715" fmla="*/ 469936 w 10243893"/>
              <a:gd name="connsiteY8715" fmla="*/ 4308145 h 6867747"/>
              <a:gd name="connsiteX8716" fmla="*/ 380205 w 10243893"/>
              <a:gd name="connsiteY8716" fmla="*/ 4279001 h 6867747"/>
              <a:gd name="connsiteX8717" fmla="*/ 380205 w 10243893"/>
              <a:gd name="connsiteY8717" fmla="*/ 4184675 h 6867747"/>
              <a:gd name="connsiteX8718" fmla="*/ 290475 w 10243893"/>
              <a:gd name="connsiteY8718" fmla="*/ 4213820 h 6867747"/>
              <a:gd name="connsiteX8719" fmla="*/ 234968 w 10243893"/>
              <a:gd name="connsiteY8719" fmla="*/ 4137513 h 6867747"/>
              <a:gd name="connsiteX8720" fmla="*/ 179461 w 10243893"/>
              <a:gd name="connsiteY8720" fmla="*/ 4213820 h 6867747"/>
              <a:gd name="connsiteX8721" fmla="*/ 89730 w 10243893"/>
              <a:gd name="connsiteY8721" fmla="*/ 4184675 h 6867747"/>
              <a:gd name="connsiteX8722" fmla="*/ 89730 w 10243893"/>
              <a:gd name="connsiteY8722" fmla="*/ 4279001 h 6867747"/>
              <a:gd name="connsiteX8723" fmla="*/ 0 w 10243893"/>
              <a:gd name="connsiteY8723" fmla="*/ 4308145 h 6867747"/>
              <a:gd name="connsiteX8724" fmla="*/ 0 w 10243893"/>
              <a:gd name="connsiteY8724" fmla="*/ 4289160 h 6867747"/>
              <a:gd name="connsiteX8725" fmla="*/ 71712 w 10243893"/>
              <a:gd name="connsiteY8725" fmla="*/ 4265941 h 6867747"/>
              <a:gd name="connsiteX8726" fmla="*/ 71712 w 10243893"/>
              <a:gd name="connsiteY8726" fmla="*/ 4178871 h 6867747"/>
              <a:gd name="connsiteX8727" fmla="*/ 0 w 10243893"/>
              <a:gd name="connsiteY8727" fmla="*/ 4155531 h 6867747"/>
              <a:gd name="connsiteX8728" fmla="*/ 0 w 10243893"/>
              <a:gd name="connsiteY8728" fmla="*/ 4136545 h 6867747"/>
              <a:gd name="connsiteX8729" fmla="*/ 71712 w 10243893"/>
              <a:gd name="connsiteY8729" fmla="*/ 4159885 h 6867747"/>
              <a:gd name="connsiteX8730" fmla="*/ 71712 w 10243893"/>
              <a:gd name="connsiteY8730" fmla="*/ 3912824 h 6867747"/>
              <a:gd name="connsiteX8731" fmla="*/ 0 w 10243893"/>
              <a:gd name="connsiteY8731" fmla="*/ 3814145 h 6867747"/>
              <a:gd name="connsiteX8732" fmla="*/ 0 w 10243893"/>
              <a:gd name="connsiteY8732" fmla="*/ 3783428 h 6867747"/>
              <a:gd name="connsiteX8733" fmla="*/ 71712 w 10243893"/>
              <a:gd name="connsiteY8733" fmla="*/ 3882108 h 6867747"/>
              <a:gd name="connsiteX8734" fmla="*/ 71712 w 10243893"/>
              <a:gd name="connsiteY8734" fmla="*/ 3741103 h 6867747"/>
              <a:gd name="connsiteX8735" fmla="*/ 205824 w 10243893"/>
              <a:gd name="connsiteY8735" fmla="*/ 3697568 h 6867747"/>
              <a:gd name="connsiteX8736" fmla="*/ 71712 w 10243893"/>
              <a:gd name="connsiteY8736" fmla="*/ 3654033 h 6867747"/>
              <a:gd name="connsiteX8737" fmla="*/ 71712 w 10243893"/>
              <a:gd name="connsiteY8737" fmla="*/ 3513149 h 6867747"/>
              <a:gd name="connsiteX8738" fmla="*/ 0 w 10243893"/>
              <a:gd name="connsiteY8738" fmla="*/ 3611828 h 6867747"/>
              <a:gd name="connsiteX8739" fmla="*/ 0 w 10243893"/>
              <a:gd name="connsiteY8739" fmla="*/ 3581112 h 6867747"/>
              <a:gd name="connsiteX8740" fmla="*/ 71712 w 10243893"/>
              <a:gd name="connsiteY8740" fmla="*/ 3482433 h 6867747"/>
              <a:gd name="connsiteX8741" fmla="*/ 71712 w 10243893"/>
              <a:gd name="connsiteY8741" fmla="*/ 3329818 h 6867747"/>
              <a:gd name="connsiteX8742" fmla="*/ 0 w 10243893"/>
              <a:gd name="connsiteY8742" fmla="*/ 3306479 h 6867747"/>
              <a:gd name="connsiteX8743" fmla="*/ 0 w 10243893"/>
              <a:gd name="connsiteY8743" fmla="*/ 3287493 h 6867747"/>
              <a:gd name="connsiteX8744" fmla="*/ 89730 w 10243893"/>
              <a:gd name="connsiteY8744" fmla="*/ 3316637 h 6867747"/>
              <a:gd name="connsiteX8745" fmla="*/ 89730 w 10243893"/>
              <a:gd name="connsiteY8745" fmla="*/ 3457521 h 6867747"/>
              <a:gd name="connsiteX8746" fmla="*/ 223842 w 10243893"/>
              <a:gd name="connsiteY8746" fmla="*/ 3272981 h 6867747"/>
              <a:gd name="connsiteX8747" fmla="*/ 89730 w 10243893"/>
              <a:gd name="connsiteY8747" fmla="*/ 3088683 h 6867747"/>
              <a:gd name="connsiteX8748" fmla="*/ 89730 w 10243893"/>
              <a:gd name="connsiteY8748" fmla="*/ 3229567 h 6867747"/>
              <a:gd name="connsiteX8749" fmla="*/ 0 w 10243893"/>
              <a:gd name="connsiteY8749" fmla="*/ 3258711 h 6867747"/>
              <a:gd name="connsiteX8750" fmla="*/ 0 w 10243893"/>
              <a:gd name="connsiteY8750" fmla="*/ 3239726 h 6867747"/>
              <a:gd name="connsiteX8751" fmla="*/ 71712 w 10243893"/>
              <a:gd name="connsiteY8751" fmla="*/ 3216386 h 6867747"/>
              <a:gd name="connsiteX8752" fmla="*/ 71712 w 10243893"/>
              <a:gd name="connsiteY8752" fmla="*/ 3063772 h 6867747"/>
              <a:gd name="connsiteX8753" fmla="*/ 0 w 10243893"/>
              <a:gd name="connsiteY8753" fmla="*/ 2965092 h 6867747"/>
              <a:gd name="connsiteX8754" fmla="*/ 0 w 10243893"/>
              <a:gd name="connsiteY8754" fmla="*/ 2934376 h 6867747"/>
              <a:gd name="connsiteX8755" fmla="*/ 71712 w 10243893"/>
              <a:gd name="connsiteY8755" fmla="*/ 3033055 h 6867747"/>
              <a:gd name="connsiteX8756" fmla="*/ 71712 w 10243893"/>
              <a:gd name="connsiteY8756" fmla="*/ 2892171 h 6867747"/>
              <a:gd name="connsiteX8757" fmla="*/ 205824 w 10243893"/>
              <a:gd name="connsiteY8757" fmla="*/ 2848637 h 6867747"/>
              <a:gd name="connsiteX8758" fmla="*/ 71712 w 10243893"/>
              <a:gd name="connsiteY8758" fmla="*/ 2805101 h 6867747"/>
              <a:gd name="connsiteX8759" fmla="*/ 71712 w 10243893"/>
              <a:gd name="connsiteY8759" fmla="*/ 2664097 h 6867747"/>
              <a:gd name="connsiteX8760" fmla="*/ 0 w 10243893"/>
              <a:gd name="connsiteY8760" fmla="*/ 2762776 h 6867747"/>
              <a:gd name="connsiteX8761" fmla="*/ 0 w 10243893"/>
              <a:gd name="connsiteY8761" fmla="*/ 2732060 h 6867747"/>
              <a:gd name="connsiteX8762" fmla="*/ 71712 w 10243893"/>
              <a:gd name="connsiteY8762" fmla="*/ 2633380 h 6867747"/>
              <a:gd name="connsiteX8763" fmla="*/ 71712 w 10243893"/>
              <a:gd name="connsiteY8763" fmla="*/ 2386320 h 6867747"/>
              <a:gd name="connsiteX8764" fmla="*/ 0 w 10243893"/>
              <a:gd name="connsiteY8764" fmla="*/ 2409659 h 6867747"/>
              <a:gd name="connsiteX8765" fmla="*/ 0 w 10243893"/>
              <a:gd name="connsiteY8765" fmla="*/ 2390673 h 6867747"/>
              <a:gd name="connsiteX8766" fmla="*/ 71712 w 10243893"/>
              <a:gd name="connsiteY8766" fmla="*/ 2367333 h 6867747"/>
              <a:gd name="connsiteX8767" fmla="*/ 71712 w 10243893"/>
              <a:gd name="connsiteY8767" fmla="*/ 2280264 h 6867747"/>
              <a:gd name="connsiteX8768" fmla="*/ 0 w 10243893"/>
              <a:gd name="connsiteY8768" fmla="*/ 2257045 h 6867747"/>
              <a:gd name="connsiteX8769" fmla="*/ 0 w 10243893"/>
              <a:gd name="connsiteY8769" fmla="*/ 2238059 h 6867747"/>
              <a:gd name="connsiteX8770" fmla="*/ 89730 w 10243893"/>
              <a:gd name="connsiteY8770" fmla="*/ 2267203 h 6867747"/>
              <a:gd name="connsiteX8771" fmla="*/ 89730 w 10243893"/>
              <a:gd name="connsiteY8771" fmla="*/ 2361529 h 6867747"/>
              <a:gd name="connsiteX8772" fmla="*/ 179461 w 10243893"/>
              <a:gd name="connsiteY8772" fmla="*/ 2332385 h 6867747"/>
              <a:gd name="connsiteX8773" fmla="*/ 234968 w 10243893"/>
              <a:gd name="connsiteY8773" fmla="*/ 2408692 h 6867747"/>
              <a:gd name="connsiteX8774" fmla="*/ 290475 w 10243893"/>
              <a:gd name="connsiteY8774" fmla="*/ 2332385 h 6867747"/>
              <a:gd name="connsiteX8775" fmla="*/ 380205 w 10243893"/>
              <a:gd name="connsiteY8775" fmla="*/ 2361529 h 6867747"/>
              <a:gd name="connsiteX8776" fmla="*/ 380205 w 10243893"/>
              <a:gd name="connsiteY8776" fmla="*/ 2267203 h 6867747"/>
              <a:gd name="connsiteX8777" fmla="*/ 469936 w 10243893"/>
              <a:gd name="connsiteY8777" fmla="*/ 2238059 h 6867747"/>
              <a:gd name="connsiteX8778" fmla="*/ 414428 w 10243893"/>
              <a:gd name="connsiteY8778" fmla="*/ 2161752 h 6867747"/>
              <a:gd name="connsiteX8779" fmla="*/ 469936 w 10243893"/>
              <a:gd name="connsiteY8779" fmla="*/ 2085445 h 6867747"/>
              <a:gd name="connsiteX8780" fmla="*/ 380205 w 10243893"/>
              <a:gd name="connsiteY8780" fmla="*/ 2056300 h 6867747"/>
              <a:gd name="connsiteX8781" fmla="*/ 380205 w 10243893"/>
              <a:gd name="connsiteY8781" fmla="*/ 1961975 h 6867747"/>
              <a:gd name="connsiteX8782" fmla="*/ 290475 w 10243893"/>
              <a:gd name="connsiteY8782" fmla="*/ 1991119 h 6867747"/>
              <a:gd name="connsiteX8783" fmla="*/ 234968 w 10243893"/>
              <a:gd name="connsiteY8783" fmla="*/ 1914812 h 6867747"/>
              <a:gd name="connsiteX8784" fmla="*/ 179461 w 10243893"/>
              <a:gd name="connsiteY8784" fmla="*/ 1991119 h 6867747"/>
              <a:gd name="connsiteX8785" fmla="*/ 89730 w 10243893"/>
              <a:gd name="connsiteY8785" fmla="*/ 1961975 h 6867747"/>
              <a:gd name="connsiteX8786" fmla="*/ 89730 w 10243893"/>
              <a:gd name="connsiteY8786" fmla="*/ 2056300 h 6867747"/>
              <a:gd name="connsiteX8787" fmla="*/ 0 w 10243893"/>
              <a:gd name="connsiteY8787" fmla="*/ 2085445 h 6867747"/>
              <a:gd name="connsiteX8788" fmla="*/ 0 w 10243893"/>
              <a:gd name="connsiteY8788" fmla="*/ 2066459 h 6867747"/>
              <a:gd name="connsiteX8789" fmla="*/ 71712 w 10243893"/>
              <a:gd name="connsiteY8789" fmla="*/ 2043119 h 6867747"/>
              <a:gd name="connsiteX8790" fmla="*/ 71712 w 10243893"/>
              <a:gd name="connsiteY8790" fmla="*/ 1956049 h 6867747"/>
              <a:gd name="connsiteX8791" fmla="*/ 0 w 10243893"/>
              <a:gd name="connsiteY8791" fmla="*/ 1932710 h 6867747"/>
              <a:gd name="connsiteX8792" fmla="*/ 0 w 10243893"/>
              <a:gd name="connsiteY8792" fmla="*/ 1913724 h 6867747"/>
              <a:gd name="connsiteX8793" fmla="*/ 71712 w 10243893"/>
              <a:gd name="connsiteY8793" fmla="*/ 1937063 h 6867747"/>
              <a:gd name="connsiteX8794" fmla="*/ 71712 w 10243893"/>
              <a:gd name="connsiteY8794" fmla="*/ 1690002 h 6867747"/>
              <a:gd name="connsiteX8795" fmla="*/ 0 w 10243893"/>
              <a:gd name="connsiteY8795" fmla="*/ 1591323 h 6867747"/>
              <a:gd name="connsiteX8796" fmla="*/ 0 w 10243893"/>
              <a:gd name="connsiteY8796" fmla="*/ 1560607 h 6867747"/>
              <a:gd name="connsiteX8797" fmla="*/ 71712 w 10243893"/>
              <a:gd name="connsiteY8797" fmla="*/ 1659286 h 6867747"/>
              <a:gd name="connsiteX8798" fmla="*/ 71712 w 10243893"/>
              <a:gd name="connsiteY8798" fmla="*/ 1518281 h 6867747"/>
              <a:gd name="connsiteX8799" fmla="*/ 205824 w 10243893"/>
              <a:gd name="connsiteY8799" fmla="*/ 1474746 h 6867747"/>
              <a:gd name="connsiteX8800" fmla="*/ 71712 w 10243893"/>
              <a:gd name="connsiteY8800" fmla="*/ 1431211 h 6867747"/>
              <a:gd name="connsiteX8801" fmla="*/ 71712 w 10243893"/>
              <a:gd name="connsiteY8801" fmla="*/ 1290327 h 6867747"/>
              <a:gd name="connsiteX8802" fmla="*/ 0 w 10243893"/>
              <a:gd name="connsiteY8802" fmla="*/ 1389007 h 6867747"/>
              <a:gd name="connsiteX8803" fmla="*/ 0 w 10243893"/>
              <a:gd name="connsiteY8803" fmla="*/ 1358290 h 6867747"/>
              <a:gd name="connsiteX8804" fmla="*/ 71712 w 10243893"/>
              <a:gd name="connsiteY8804" fmla="*/ 1259611 h 6867747"/>
              <a:gd name="connsiteX8805" fmla="*/ 71712 w 10243893"/>
              <a:gd name="connsiteY8805" fmla="*/ 1106997 h 6867747"/>
              <a:gd name="connsiteX8806" fmla="*/ 0 w 10243893"/>
              <a:gd name="connsiteY8806" fmla="*/ 1083657 h 6867747"/>
              <a:gd name="connsiteX8807" fmla="*/ 0 w 10243893"/>
              <a:gd name="connsiteY8807" fmla="*/ 1064671 h 6867747"/>
              <a:gd name="connsiteX8808" fmla="*/ 89730 w 10243893"/>
              <a:gd name="connsiteY8808" fmla="*/ 1093815 h 6867747"/>
              <a:gd name="connsiteX8809" fmla="*/ 89730 w 10243893"/>
              <a:gd name="connsiteY8809" fmla="*/ 1234699 h 6867747"/>
              <a:gd name="connsiteX8810" fmla="*/ 223842 w 10243893"/>
              <a:gd name="connsiteY8810" fmla="*/ 1050160 h 6867747"/>
              <a:gd name="connsiteX8811" fmla="*/ 89730 w 10243893"/>
              <a:gd name="connsiteY8811" fmla="*/ 865741 h 6867747"/>
              <a:gd name="connsiteX8812" fmla="*/ 89730 w 10243893"/>
              <a:gd name="connsiteY8812" fmla="*/ 1006625 h 6867747"/>
              <a:gd name="connsiteX8813" fmla="*/ 0 w 10243893"/>
              <a:gd name="connsiteY8813" fmla="*/ 1035769 h 6867747"/>
              <a:gd name="connsiteX8814" fmla="*/ 0 w 10243893"/>
              <a:gd name="connsiteY8814" fmla="*/ 1016783 h 6867747"/>
              <a:gd name="connsiteX8815" fmla="*/ 71712 w 10243893"/>
              <a:gd name="connsiteY8815" fmla="*/ 993443 h 6867747"/>
              <a:gd name="connsiteX8816" fmla="*/ 71712 w 10243893"/>
              <a:gd name="connsiteY8816" fmla="*/ 840829 h 6867747"/>
              <a:gd name="connsiteX8817" fmla="*/ 0 w 10243893"/>
              <a:gd name="connsiteY8817" fmla="*/ 742150 h 6867747"/>
              <a:gd name="connsiteX8818" fmla="*/ 0 w 10243893"/>
              <a:gd name="connsiteY8818" fmla="*/ 711434 h 6867747"/>
              <a:gd name="connsiteX8819" fmla="*/ 71712 w 10243893"/>
              <a:gd name="connsiteY8819" fmla="*/ 810234 h 6867747"/>
              <a:gd name="connsiteX8820" fmla="*/ 71712 w 10243893"/>
              <a:gd name="connsiteY8820" fmla="*/ 669350 h 6867747"/>
              <a:gd name="connsiteX8821" fmla="*/ 205824 w 10243893"/>
              <a:gd name="connsiteY8821" fmla="*/ 625815 h 6867747"/>
              <a:gd name="connsiteX8822" fmla="*/ 71712 w 10243893"/>
              <a:gd name="connsiteY8822" fmla="*/ 582280 h 6867747"/>
              <a:gd name="connsiteX8823" fmla="*/ 71712 w 10243893"/>
              <a:gd name="connsiteY8823" fmla="*/ 441275 h 6867747"/>
              <a:gd name="connsiteX8824" fmla="*/ 0 w 10243893"/>
              <a:gd name="connsiteY8824" fmla="*/ 539954 h 6867747"/>
              <a:gd name="connsiteX8825" fmla="*/ 0 w 10243893"/>
              <a:gd name="connsiteY8825" fmla="*/ 509238 h 6867747"/>
              <a:gd name="connsiteX8826" fmla="*/ 71712 w 10243893"/>
              <a:gd name="connsiteY8826" fmla="*/ 410680 h 6867747"/>
              <a:gd name="connsiteX8827" fmla="*/ 71712 w 10243893"/>
              <a:gd name="connsiteY8827" fmla="*/ 163619 h 6867747"/>
              <a:gd name="connsiteX8828" fmla="*/ 0 w 10243893"/>
              <a:gd name="connsiteY8828" fmla="*/ 186958 h 6867747"/>
              <a:gd name="connsiteX8829" fmla="*/ 0 w 10243893"/>
              <a:gd name="connsiteY8829" fmla="*/ 167972 h 6867747"/>
              <a:gd name="connsiteX8830" fmla="*/ 71712 w 10243893"/>
              <a:gd name="connsiteY8830" fmla="*/ 144633 h 6867747"/>
              <a:gd name="connsiteX8831" fmla="*/ 71712 w 10243893"/>
              <a:gd name="connsiteY8831" fmla="*/ 57563 h 6867747"/>
              <a:gd name="connsiteX8832" fmla="*/ 0 w 10243893"/>
              <a:gd name="connsiteY8832" fmla="*/ 34223 h 6867747"/>
              <a:gd name="connsiteX8833" fmla="*/ 0 w 10243893"/>
              <a:gd name="connsiteY8833" fmla="*/ 15237 h 6867747"/>
              <a:gd name="connsiteX8834" fmla="*/ 89730 w 10243893"/>
              <a:gd name="connsiteY8834" fmla="*/ 44381 h 6867747"/>
              <a:gd name="connsiteX8835" fmla="*/ 89730 w 10243893"/>
              <a:gd name="connsiteY8835" fmla="*/ 138707 h 6867747"/>
              <a:gd name="connsiteX8836" fmla="*/ 179461 w 10243893"/>
              <a:gd name="connsiteY8836" fmla="*/ 109563 h 6867747"/>
              <a:gd name="connsiteX8837" fmla="*/ 234968 w 10243893"/>
              <a:gd name="connsiteY8837" fmla="*/ 185870 h 6867747"/>
              <a:gd name="connsiteX8838" fmla="*/ 290475 w 10243893"/>
              <a:gd name="connsiteY8838" fmla="*/ 109563 h 6867747"/>
              <a:gd name="connsiteX8839" fmla="*/ 380205 w 10243893"/>
              <a:gd name="connsiteY8839" fmla="*/ 138707 h 6867747"/>
              <a:gd name="connsiteX8840" fmla="*/ 380205 w 10243893"/>
              <a:gd name="connsiteY8840" fmla="*/ 44381 h 6867747"/>
              <a:gd name="connsiteX8841" fmla="*/ 469936 w 10243893"/>
              <a:gd name="connsiteY8841" fmla="*/ 15237 h 6867747"/>
              <a:gd name="connsiteX8842" fmla="*/ 458931 w 10243893"/>
              <a:gd name="connsiteY8842" fmla="*/ 121 h 6867747"/>
              <a:gd name="connsiteX8843" fmla="*/ 481182 w 10243893"/>
              <a:gd name="connsiteY8843" fmla="*/ 121 h 6867747"/>
              <a:gd name="connsiteX8844" fmla="*/ 487954 w 10243893"/>
              <a:gd name="connsiteY8844" fmla="*/ 9433 h 6867747"/>
              <a:gd name="connsiteX8845" fmla="*/ 516494 w 10243893"/>
              <a:gd name="connsiteY8845" fmla="*/ 121 h 6867747"/>
              <a:gd name="connsiteX8846" fmla="*/ 574782 w 10243893"/>
              <a:gd name="connsiteY8846" fmla="*/ 121 h 6867747"/>
              <a:gd name="connsiteX8847" fmla="*/ 499080 w 10243893"/>
              <a:gd name="connsiteY8847" fmla="*/ 24670 h 6867747"/>
              <a:gd name="connsiteX8848" fmla="*/ 644317 w 10243893"/>
              <a:gd name="connsiteY8848" fmla="*/ 224568 h 6867747"/>
              <a:gd name="connsiteX8849" fmla="*/ 789555 w 10243893"/>
              <a:gd name="connsiteY8849" fmla="*/ 271731 h 6867747"/>
              <a:gd name="connsiteX8850" fmla="*/ 879285 w 10243893"/>
              <a:gd name="connsiteY8850" fmla="*/ 148261 h 6867747"/>
              <a:gd name="connsiteX8851" fmla="*/ 879285 w 10243893"/>
              <a:gd name="connsiteY8851" fmla="*/ 121 h 6867747"/>
              <a:gd name="connsiteX8852" fmla="*/ 897303 w 10243893"/>
              <a:gd name="connsiteY8852" fmla="*/ 121 h 6867747"/>
              <a:gd name="connsiteX8853" fmla="*/ 897303 w 10243893"/>
              <a:gd name="connsiteY8853" fmla="*/ 123228 h 6867747"/>
              <a:gd name="connsiteX8854" fmla="*/ 986792 w 10243893"/>
              <a:gd name="connsiteY8854" fmla="*/ 121 h 6867747"/>
              <a:gd name="connsiteX8855" fmla="*/ 1009043 w 10243893"/>
              <a:gd name="connsiteY8855" fmla="*/ 121 h 6867747"/>
              <a:gd name="connsiteX8856" fmla="*/ 897666 w 10243893"/>
              <a:gd name="connsiteY8856" fmla="*/ 153944 h 6867747"/>
              <a:gd name="connsiteX8857" fmla="*/ 897666 w 10243893"/>
              <a:gd name="connsiteY8857" fmla="*/ 306559 h 6867747"/>
              <a:gd name="connsiteX8858" fmla="*/ 1042904 w 10243893"/>
              <a:gd name="connsiteY8858" fmla="*/ 353721 h 6867747"/>
              <a:gd name="connsiteX8859" fmla="*/ 1188141 w 10243893"/>
              <a:gd name="connsiteY8859" fmla="*/ 306559 h 6867747"/>
              <a:gd name="connsiteX8860" fmla="*/ 1188141 w 10243893"/>
              <a:gd name="connsiteY8860" fmla="*/ 153944 h 6867747"/>
              <a:gd name="connsiteX8861" fmla="*/ 1076401 w 10243893"/>
              <a:gd name="connsiteY8861" fmla="*/ 121 h 6867747"/>
              <a:gd name="connsiteX8862" fmla="*/ 1098653 w 10243893"/>
              <a:gd name="connsiteY8862" fmla="*/ 121 h 6867747"/>
              <a:gd name="connsiteX8863" fmla="*/ 1188141 w 10243893"/>
              <a:gd name="connsiteY8863" fmla="*/ 123228 h 6867747"/>
              <a:gd name="connsiteX8864" fmla="*/ 1188141 w 10243893"/>
              <a:gd name="connsiteY8864" fmla="*/ 121 h 6867747"/>
              <a:gd name="connsiteX8865" fmla="*/ 1206160 w 10243893"/>
              <a:gd name="connsiteY8865" fmla="*/ 121 h 6867747"/>
              <a:gd name="connsiteX8866" fmla="*/ 1206160 w 10243893"/>
              <a:gd name="connsiteY8866" fmla="*/ 148261 h 6867747"/>
              <a:gd name="connsiteX8867" fmla="*/ 1295890 w 10243893"/>
              <a:gd name="connsiteY8867" fmla="*/ 271731 h 6867747"/>
              <a:gd name="connsiteX8868" fmla="*/ 1441127 w 10243893"/>
              <a:gd name="connsiteY8868" fmla="*/ 224568 h 6867747"/>
              <a:gd name="connsiteX8869" fmla="*/ 1586244 w 10243893"/>
              <a:gd name="connsiteY8869" fmla="*/ 24670 h 6867747"/>
              <a:gd name="connsiteX8870" fmla="*/ 1510542 w 10243893"/>
              <a:gd name="connsiteY8870" fmla="*/ 121 h 6867747"/>
              <a:gd name="connsiteX8871" fmla="*/ 1568830 w 10243893"/>
              <a:gd name="connsiteY8871" fmla="*/ 121 h 6867747"/>
              <a:gd name="connsiteX8872" fmla="*/ 1597370 w 10243893"/>
              <a:gd name="connsiteY8872" fmla="*/ 9433 h 6867747"/>
              <a:gd name="connsiteX8873" fmla="*/ 1604142 w 10243893"/>
              <a:gd name="connsiteY8873" fmla="*/ 121 h 6867747"/>
              <a:gd name="connsiteX8874" fmla="*/ 1626393 w 10243893"/>
              <a:gd name="connsiteY8874" fmla="*/ 121 h 6867747"/>
              <a:gd name="connsiteX8875" fmla="*/ 1615388 w 10243893"/>
              <a:gd name="connsiteY8875" fmla="*/ 15237 h 6867747"/>
              <a:gd name="connsiteX8876" fmla="*/ 1705119 w 10243893"/>
              <a:gd name="connsiteY8876" fmla="*/ 44381 h 6867747"/>
              <a:gd name="connsiteX8877" fmla="*/ 1705119 w 10243893"/>
              <a:gd name="connsiteY8877" fmla="*/ 138707 h 6867747"/>
              <a:gd name="connsiteX8878" fmla="*/ 1794849 w 10243893"/>
              <a:gd name="connsiteY8878" fmla="*/ 109563 h 6867747"/>
              <a:gd name="connsiteX8879" fmla="*/ 1850356 w 10243893"/>
              <a:gd name="connsiteY8879" fmla="*/ 185870 h 6867747"/>
              <a:gd name="connsiteX8880" fmla="*/ 1905863 w 10243893"/>
              <a:gd name="connsiteY8880" fmla="*/ 109563 h 6867747"/>
              <a:gd name="connsiteX8881" fmla="*/ 1995593 w 10243893"/>
              <a:gd name="connsiteY8881" fmla="*/ 138707 h 6867747"/>
              <a:gd name="connsiteX8882" fmla="*/ 1995593 w 10243893"/>
              <a:gd name="connsiteY8882" fmla="*/ 44381 h 6867747"/>
              <a:gd name="connsiteX8883" fmla="*/ 2085324 w 10243893"/>
              <a:gd name="connsiteY8883" fmla="*/ 15237 h 6867747"/>
              <a:gd name="connsiteX8884" fmla="*/ 2074319 w 10243893"/>
              <a:gd name="connsiteY8884" fmla="*/ 121 h 6867747"/>
              <a:gd name="connsiteX8885" fmla="*/ 2096570 w 10243893"/>
              <a:gd name="connsiteY8885" fmla="*/ 121 h 6867747"/>
              <a:gd name="connsiteX8886" fmla="*/ 2103342 w 10243893"/>
              <a:gd name="connsiteY8886" fmla="*/ 9433 h 6867747"/>
              <a:gd name="connsiteX8887" fmla="*/ 2131882 w 10243893"/>
              <a:gd name="connsiteY8887" fmla="*/ 121 h 6867747"/>
              <a:gd name="connsiteX8888" fmla="*/ 2190170 w 10243893"/>
              <a:gd name="connsiteY8888" fmla="*/ 121 h 6867747"/>
              <a:gd name="connsiteX8889" fmla="*/ 2114468 w 10243893"/>
              <a:gd name="connsiteY8889" fmla="*/ 24670 h 6867747"/>
              <a:gd name="connsiteX8890" fmla="*/ 2259705 w 10243893"/>
              <a:gd name="connsiteY8890" fmla="*/ 224568 h 6867747"/>
              <a:gd name="connsiteX8891" fmla="*/ 2404943 w 10243893"/>
              <a:gd name="connsiteY8891" fmla="*/ 271731 h 6867747"/>
              <a:gd name="connsiteX8892" fmla="*/ 2494673 w 10243893"/>
              <a:gd name="connsiteY8892" fmla="*/ 148261 h 6867747"/>
              <a:gd name="connsiteX8893" fmla="*/ 2494673 w 10243893"/>
              <a:gd name="connsiteY8893" fmla="*/ 121 h 6867747"/>
              <a:gd name="connsiteX8894" fmla="*/ 2512692 w 10243893"/>
              <a:gd name="connsiteY8894" fmla="*/ 121 h 6867747"/>
              <a:gd name="connsiteX8895" fmla="*/ 2512692 w 10243893"/>
              <a:gd name="connsiteY8895" fmla="*/ 123107 h 6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Lst>
            <a:rect l="l" t="t" r="r" b="b"/>
            <a:pathLst>
              <a:path w="10243893" h="6867747">
                <a:moveTo>
                  <a:pt x="8562476" y="6536167"/>
                </a:moveTo>
                <a:lnTo>
                  <a:pt x="8511323" y="6606669"/>
                </a:lnTo>
                <a:lnTo>
                  <a:pt x="8562476" y="6677172"/>
                </a:lnTo>
                <a:lnTo>
                  <a:pt x="8779425" y="6606669"/>
                </a:lnTo>
                <a:close/>
                <a:moveTo>
                  <a:pt x="6947572" y="6536167"/>
                </a:moveTo>
                <a:lnTo>
                  <a:pt x="6896419" y="6606669"/>
                </a:lnTo>
                <a:lnTo>
                  <a:pt x="6947572" y="6677172"/>
                </a:lnTo>
                <a:lnTo>
                  <a:pt x="7164521" y="6606669"/>
                </a:lnTo>
                <a:close/>
                <a:moveTo>
                  <a:pt x="5332668" y="6536167"/>
                </a:moveTo>
                <a:lnTo>
                  <a:pt x="5281514" y="6606669"/>
                </a:lnTo>
                <a:lnTo>
                  <a:pt x="5332668" y="6677172"/>
                </a:lnTo>
                <a:lnTo>
                  <a:pt x="5549617" y="6606669"/>
                </a:lnTo>
                <a:close/>
                <a:moveTo>
                  <a:pt x="3717763" y="6536167"/>
                </a:moveTo>
                <a:lnTo>
                  <a:pt x="3666610" y="6606669"/>
                </a:lnTo>
                <a:lnTo>
                  <a:pt x="3717763" y="6677172"/>
                </a:lnTo>
                <a:lnTo>
                  <a:pt x="3934712" y="6606669"/>
                </a:lnTo>
                <a:close/>
                <a:moveTo>
                  <a:pt x="2102738" y="6536167"/>
                </a:moveTo>
                <a:lnTo>
                  <a:pt x="2051584" y="6606669"/>
                </a:lnTo>
                <a:lnTo>
                  <a:pt x="2102738" y="6677172"/>
                </a:lnTo>
                <a:lnTo>
                  <a:pt x="2319687" y="6606669"/>
                </a:lnTo>
                <a:close/>
                <a:moveTo>
                  <a:pt x="487833" y="6536167"/>
                </a:moveTo>
                <a:lnTo>
                  <a:pt x="436680" y="6606669"/>
                </a:lnTo>
                <a:lnTo>
                  <a:pt x="487833" y="6677172"/>
                </a:lnTo>
                <a:lnTo>
                  <a:pt x="704782" y="6606669"/>
                </a:lnTo>
                <a:close/>
                <a:moveTo>
                  <a:pt x="3211911" y="6535683"/>
                </a:moveTo>
                <a:lnTo>
                  <a:pt x="2995083" y="6606186"/>
                </a:lnTo>
                <a:lnTo>
                  <a:pt x="3211911" y="6676688"/>
                </a:lnTo>
                <a:lnTo>
                  <a:pt x="3263065" y="6606186"/>
                </a:lnTo>
                <a:close/>
                <a:moveTo>
                  <a:pt x="1597007" y="6535683"/>
                </a:moveTo>
                <a:lnTo>
                  <a:pt x="1380179" y="6606186"/>
                </a:lnTo>
                <a:lnTo>
                  <a:pt x="1597007" y="6676688"/>
                </a:lnTo>
                <a:lnTo>
                  <a:pt x="1648160" y="6606186"/>
                </a:lnTo>
                <a:close/>
                <a:moveTo>
                  <a:pt x="9672255" y="6535562"/>
                </a:moveTo>
                <a:lnTo>
                  <a:pt x="9455426" y="6606065"/>
                </a:lnTo>
                <a:lnTo>
                  <a:pt x="9672255" y="6676568"/>
                </a:lnTo>
                <a:lnTo>
                  <a:pt x="9723408" y="6606065"/>
                </a:lnTo>
                <a:close/>
                <a:moveTo>
                  <a:pt x="8057351" y="6535562"/>
                </a:moveTo>
                <a:lnTo>
                  <a:pt x="7840522" y="6606065"/>
                </a:lnTo>
                <a:lnTo>
                  <a:pt x="8057351" y="6676568"/>
                </a:lnTo>
                <a:lnTo>
                  <a:pt x="8108504" y="6606065"/>
                </a:lnTo>
                <a:close/>
                <a:moveTo>
                  <a:pt x="6442688" y="6535562"/>
                </a:moveTo>
                <a:lnTo>
                  <a:pt x="6225860" y="6606065"/>
                </a:lnTo>
                <a:lnTo>
                  <a:pt x="6442688" y="6676568"/>
                </a:lnTo>
                <a:lnTo>
                  <a:pt x="6493841" y="6606065"/>
                </a:lnTo>
                <a:close/>
                <a:moveTo>
                  <a:pt x="4827542" y="6535562"/>
                </a:moveTo>
                <a:lnTo>
                  <a:pt x="4610713" y="6606065"/>
                </a:lnTo>
                <a:lnTo>
                  <a:pt x="4827542" y="6676568"/>
                </a:lnTo>
                <a:lnTo>
                  <a:pt x="4878695" y="6606065"/>
                </a:lnTo>
                <a:close/>
                <a:moveTo>
                  <a:pt x="8972309" y="6421767"/>
                </a:moveTo>
                <a:lnTo>
                  <a:pt x="8972309" y="6562651"/>
                </a:lnTo>
                <a:lnTo>
                  <a:pt x="8838197" y="6606186"/>
                </a:lnTo>
                <a:lnTo>
                  <a:pt x="8972309" y="6649721"/>
                </a:lnTo>
                <a:lnTo>
                  <a:pt x="8972309" y="6790605"/>
                </a:lnTo>
                <a:lnTo>
                  <a:pt x="9106421" y="6606065"/>
                </a:lnTo>
                <a:close/>
                <a:moveTo>
                  <a:pt x="7357405" y="6421767"/>
                </a:moveTo>
                <a:lnTo>
                  <a:pt x="7357405" y="6562651"/>
                </a:lnTo>
                <a:lnTo>
                  <a:pt x="7223293" y="6606186"/>
                </a:lnTo>
                <a:lnTo>
                  <a:pt x="7357405" y="6649721"/>
                </a:lnTo>
                <a:lnTo>
                  <a:pt x="7357405" y="6790605"/>
                </a:lnTo>
                <a:lnTo>
                  <a:pt x="7491517" y="6606065"/>
                </a:lnTo>
                <a:close/>
                <a:moveTo>
                  <a:pt x="5742501" y="6421767"/>
                </a:moveTo>
                <a:lnTo>
                  <a:pt x="5742501" y="6562651"/>
                </a:lnTo>
                <a:lnTo>
                  <a:pt x="5608389" y="6606186"/>
                </a:lnTo>
                <a:lnTo>
                  <a:pt x="5742501" y="6649721"/>
                </a:lnTo>
                <a:lnTo>
                  <a:pt x="5742501" y="6790605"/>
                </a:lnTo>
                <a:lnTo>
                  <a:pt x="5876613" y="6606065"/>
                </a:lnTo>
                <a:close/>
                <a:moveTo>
                  <a:pt x="4127596" y="6421767"/>
                </a:moveTo>
                <a:lnTo>
                  <a:pt x="4127596" y="6562651"/>
                </a:lnTo>
                <a:lnTo>
                  <a:pt x="3993485" y="6606186"/>
                </a:lnTo>
                <a:lnTo>
                  <a:pt x="4127596" y="6649721"/>
                </a:lnTo>
                <a:lnTo>
                  <a:pt x="4127596" y="6790605"/>
                </a:lnTo>
                <a:lnTo>
                  <a:pt x="4261708" y="6606065"/>
                </a:lnTo>
                <a:close/>
                <a:moveTo>
                  <a:pt x="897183" y="6421767"/>
                </a:moveTo>
                <a:lnTo>
                  <a:pt x="897183" y="6562651"/>
                </a:lnTo>
                <a:lnTo>
                  <a:pt x="763071" y="6606186"/>
                </a:lnTo>
                <a:lnTo>
                  <a:pt x="897183" y="6649721"/>
                </a:lnTo>
                <a:lnTo>
                  <a:pt x="897183" y="6790605"/>
                </a:lnTo>
                <a:lnTo>
                  <a:pt x="1031294" y="6606065"/>
                </a:lnTo>
                <a:close/>
                <a:moveTo>
                  <a:pt x="9263026" y="6421646"/>
                </a:moveTo>
                <a:lnTo>
                  <a:pt x="9128914" y="6605944"/>
                </a:lnTo>
                <a:lnTo>
                  <a:pt x="9263026" y="6790484"/>
                </a:lnTo>
                <a:lnTo>
                  <a:pt x="9263026" y="6649600"/>
                </a:lnTo>
                <a:lnTo>
                  <a:pt x="9397017" y="6606065"/>
                </a:lnTo>
                <a:lnTo>
                  <a:pt x="9263026" y="6562530"/>
                </a:lnTo>
                <a:close/>
                <a:moveTo>
                  <a:pt x="7647880" y="6421646"/>
                </a:moveTo>
                <a:lnTo>
                  <a:pt x="7513768" y="6605944"/>
                </a:lnTo>
                <a:lnTo>
                  <a:pt x="7647880" y="6790484"/>
                </a:lnTo>
                <a:lnTo>
                  <a:pt x="7647880" y="6649600"/>
                </a:lnTo>
                <a:lnTo>
                  <a:pt x="7781992" y="6606065"/>
                </a:lnTo>
                <a:lnTo>
                  <a:pt x="7647880" y="6562530"/>
                </a:lnTo>
                <a:close/>
                <a:moveTo>
                  <a:pt x="6033217" y="6421646"/>
                </a:moveTo>
                <a:lnTo>
                  <a:pt x="5899106" y="6605944"/>
                </a:lnTo>
                <a:lnTo>
                  <a:pt x="6033217" y="6790484"/>
                </a:lnTo>
                <a:lnTo>
                  <a:pt x="6033217" y="6649600"/>
                </a:lnTo>
                <a:lnTo>
                  <a:pt x="6167329" y="6606065"/>
                </a:lnTo>
                <a:lnTo>
                  <a:pt x="6033217" y="6562530"/>
                </a:lnTo>
                <a:close/>
                <a:moveTo>
                  <a:pt x="4418313" y="6421646"/>
                </a:moveTo>
                <a:lnTo>
                  <a:pt x="4284201" y="6605944"/>
                </a:lnTo>
                <a:lnTo>
                  <a:pt x="4418313" y="6790484"/>
                </a:lnTo>
                <a:lnTo>
                  <a:pt x="4418313" y="6649600"/>
                </a:lnTo>
                <a:lnTo>
                  <a:pt x="4552304" y="6606065"/>
                </a:lnTo>
                <a:lnTo>
                  <a:pt x="4418313" y="6562530"/>
                </a:lnTo>
                <a:close/>
                <a:moveTo>
                  <a:pt x="1187536" y="6421646"/>
                </a:moveTo>
                <a:lnTo>
                  <a:pt x="1053425" y="6605944"/>
                </a:lnTo>
                <a:lnTo>
                  <a:pt x="1187536" y="6790484"/>
                </a:lnTo>
                <a:lnTo>
                  <a:pt x="1187536" y="6649600"/>
                </a:lnTo>
                <a:lnTo>
                  <a:pt x="1321648" y="6606065"/>
                </a:lnTo>
                <a:lnTo>
                  <a:pt x="1187536" y="6562530"/>
                </a:lnTo>
                <a:close/>
                <a:moveTo>
                  <a:pt x="2512571" y="6421525"/>
                </a:moveTo>
                <a:lnTo>
                  <a:pt x="2512571" y="6562409"/>
                </a:lnTo>
                <a:lnTo>
                  <a:pt x="2378459" y="6605944"/>
                </a:lnTo>
                <a:lnTo>
                  <a:pt x="2512571" y="6649479"/>
                </a:lnTo>
                <a:lnTo>
                  <a:pt x="2512571" y="6790363"/>
                </a:lnTo>
                <a:lnTo>
                  <a:pt x="2646683" y="6605823"/>
                </a:lnTo>
                <a:close/>
                <a:moveTo>
                  <a:pt x="2803046" y="6421404"/>
                </a:moveTo>
                <a:lnTo>
                  <a:pt x="2668934" y="6605702"/>
                </a:lnTo>
                <a:lnTo>
                  <a:pt x="2803046" y="6790242"/>
                </a:lnTo>
                <a:lnTo>
                  <a:pt x="2803046" y="6649358"/>
                </a:lnTo>
                <a:lnTo>
                  <a:pt x="2937157" y="6605823"/>
                </a:lnTo>
                <a:lnTo>
                  <a:pt x="2803046" y="6562288"/>
                </a:lnTo>
                <a:close/>
                <a:moveTo>
                  <a:pt x="9925845" y="6359730"/>
                </a:move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lnTo>
                  <a:pt x="9925845" y="6853609"/>
                </a:ln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close/>
                <a:moveTo>
                  <a:pt x="8310578" y="6359730"/>
                </a:move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lnTo>
                  <a:pt x="8310578" y="6853609"/>
                </a:ln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close/>
                <a:moveTo>
                  <a:pt x="6695795" y="6359730"/>
                </a:move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lnTo>
                  <a:pt x="6695795" y="6853609"/>
                </a:ln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close/>
                <a:moveTo>
                  <a:pt x="5079439" y="6359609"/>
                </a:move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lnTo>
                  <a:pt x="5079439" y="6853488"/>
                </a:ln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close/>
                <a:moveTo>
                  <a:pt x="3464656" y="6359609"/>
                </a:move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lnTo>
                  <a:pt x="3464656" y="6853488"/>
                </a:ln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close/>
                <a:moveTo>
                  <a:pt x="1849630" y="6359609"/>
                </a:move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lnTo>
                  <a:pt x="1849630" y="6853488"/>
                </a:ln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close/>
                <a:moveTo>
                  <a:pt x="8689695" y="6330223"/>
                </a:moveTo>
                <a:lnTo>
                  <a:pt x="8689574" y="6330344"/>
                </a:lnTo>
                <a:lnTo>
                  <a:pt x="8472746" y="6400846"/>
                </a:lnTo>
                <a:lnTo>
                  <a:pt x="8472746" y="6487916"/>
                </a:lnTo>
                <a:lnTo>
                  <a:pt x="8555583" y="6514763"/>
                </a:lnTo>
                <a:close/>
                <a:moveTo>
                  <a:pt x="7074791" y="6330223"/>
                </a:moveTo>
                <a:lnTo>
                  <a:pt x="7074670" y="6330344"/>
                </a:lnTo>
                <a:lnTo>
                  <a:pt x="6857842" y="6400846"/>
                </a:lnTo>
                <a:lnTo>
                  <a:pt x="6857842" y="6487916"/>
                </a:lnTo>
                <a:lnTo>
                  <a:pt x="6940679" y="6514763"/>
                </a:lnTo>
                <a:close/>
                <a:moveTo>
                  <a:pt x="5459886" y="6330223"/>
                </a:moveTo>
                <a:lnTo>
                  <a:pt x="5459766" y="6330344"/>
                </a:lnTo>
                <a:lnTo>
                  <a:pt x="5242937" y="6400846"/>
                </a:lnTo>
                <a:lnTo>
                  <a:pt x="5242937" y="6487916"/>
                </a:lnTo>
                <a:lnTo>
                  <a:pt x="5325775" y="6514763"/>
                </a:lnTo>
                <a:close/>
                <a:moveTo>
                  <a:pt x="3844982" y="6330223"/>
                </a:moveTo>
                <a:lnTo>
                  <a:pt x="3844861" y="6330344"/>
                </a:lnTo>
                <a:lnTo>
                  <a:pt x="3628033" y="6400846"/>
                </a:lnTo>
                <a:lnTo>
                  <a:pt x="3628033" y="6487916"/>
                </a:lnTo>
                <a:lnTo>
                  <a:pt x="3710870" y="6514763"/>
                </a:lnTo>
                <a:close/>
                <a:moveTo>
                  <a:pt x="2229956" y="6330223"/>
                </a:moveTo>
                <a:lnTo>
                  <a:pt x="2229836" y="6330344"/>
                </a:lnTo>
                <a:lnTo>
                  <a:pt x="2013007" y="6400846"/>
                </a:lnTo>
                <a:lnTo>
                  <a:pt x="2013007" y="6487916"/>
                </a:lnTo>
                <a:lnTo>
                  <a:pt x="2095845" y="6514763"/>
                </a:lnTo>
                <a:close/>
                <a:moveTo>
                  <a:pt x="615052" y="6330223"/>
                </a:moveTo>
                <a:lnTo>
                  <a:pt x="614931" y="6330344"/>
                </a:lnTo>
                <a:lnTo>
                  <a:pt x="398103" y="6400846"/>
                </a:lnTo>
                <a:lnTo>
                  <a:pt x="398103" y="6487916"/>
                </a:lnTo>
                <a:lnTo>
                  <a:pt x="480940" y="6514763"/>
                </a:lnTo>
                <a:close/>
                <a:moveTo>
                  <a:pt x="3085176" y="6329981"/>
                </a:moveTo>
                <a:lnTo>
                  <a:pt x="3219167" y="6514521"/>
                </a:lnTo>
                <a:lnTo>
                  <a:pt x="3302004" y="6487674"/>
                </a:lnTo>
                <a:lnTo>
                  <a:pt x="3302004" y="6400604"/>
                </a:lnTo>
                <a:lnTo>
                  <a:pt x="3302125" y="6400483"/>
                </a:lnTo>
                <a:close/>
                <a:moveTo>
                  <a:pt x="1470151" y="6329981"/>
                </a:moveTo>
                <a:lnTo>
                  <a:pt x="1604263" y="6514521"/>
                </a:lnTo>
                <a:lnTo>
                  <a:pt x="1687100" y="6487674"/>
                </a:lnTo>
                <a:lnTo>
                  <a:pt x="1687100" y="6400604"/>
                </a:lnTo>
                <a:lnTo>
                  <a:pt x="1687100" y="6400483"/>
                </a:lnTo>
                <a:close/>
                <a:moveTo>
                  <a:pt x="9545399" y="6329860"/>
                </a:moveTo>
                <a:lnTo>
                  <a:pt x="9679510" y="6514400"/>
                </a:lnTo>
                <a:lnTo>
                  <a:pt x="9762348" y="6487553"/>
                </a:lnTo>
                <a:lnTo>
                  <a:pt x="9762348" y="6400483"/>
                </a:lnTo>
                <a:lnTo>
                  <a:pt x="9762348" y="6400362"/>
                </a:lnTo>
                <a:close/>
                <a:moveTo>
                  <a:pt x="7930615" y="6329860"/>
                </a:moveTo>
                <a:lnTo>
                  <a:pt x="8064606" y="6514400"/>
                </a:lnTo>
                <a:lnTo>
                  <a:pt x="8147443" y="6487553"/>
                </a:lnTo>
                <a:lnTo>
                  <a:pt x="8147443" y="6400483"/>
                </a:lnTo>
                <a:lnTo>
                  <a:pt x="8147564" y="6400362"/>
                </a:lnTo>
                <a:close/>
                <a:moveTo>
                  <a:pt x="6315832" y="6329860"/>
                </a:moveTo>
                <a:lnTo>
                  <a:pt x="6449943" y="6514400"/>
                </a:lnTo>
                <a:lnTo>
                  <a:pt x="6532781" y="6487553"/>
                </a:lnTo>
                <a:lnTo>
                  <a:pt x="6532781" y="6400483"/>
                </a:lnTo>
                <a:lnTo>
                  <a:pt x="6532781" y="6400362"/>
                </a:lnTo>
                <a:close/>
                <a:moveTo>
                  <a:pt x="4700685" y="6329860"/>
                </a:moveTo>
                <a:lnTo>
                  <a:pt x="4834797" y="6514400"/>
                </a:lnTo>
                <a:lnTo>
                  <a:pt x="4917634" y="6487553"/>
                </a:lnTo>
                <a:lnTo>
                  <a:pt x="4917634" y="6400483"/>
                </a:lnTo>
                <a:lnTo>
                  <a:pt x="4917634" y="6400362"/>
                </a:lnTo>
                <a:close/>
                <a:moveTo>
                  <a:pt x="8864561" y="6273506"/>
                </a:moveTo>
                <a:lnTo>
                  <a:pt x="8719323" y="6320669"/>
                </a:lnTo>
                <a:lnTo>
                  <a:pt x="8574086" y="6520567"/>
                </a:lnTo>
                <a:lnTo>
                  <a:pt x="8809053" y="6596874"/>
                </a:lnTo>
                <a:lnTo>
                  <a:pt x="8954291" y="6549711"/>
                </a:lnTo>
                <a:lnTo>
                  <a:pt x="8954291" y="6396976"/>
                </a:lnTo>
                <a:close/>
                <a:moveTo>
                  <a:pt x="7249656" y="6273506"/>
                </a:moveTo>
                <a:lnTo>
                  <a:pt x="7104419" y="6320669"/>
                </a:lnTo>
                <a:lnTo>
                  <a:pt x="6959181" y="6520567"/>
                </a:lnTo>
                <a:lnTo>
                  <a:pt x="7194149" y="6596874"/>
                </a:lnTo>
                <a:lnTo>
                  <a:pt x="7339386" y="6549711"/>
                </a:lnTo>
                <a:lnTo>
                  <a:pt x="7339386" y="6396976"/>
                </a:lnTo>
                <a:close/>
                <a:moveTo>
                  <a:pt x="5634752" y="6273506"/>
                </a:moveTo>
                <a:lnTo>
                  <a:pt x="5489514" y="6320669"/>
                </a:lnTo>
                <a:lnTo>
                  <a:pt x="5344277" y="6520567"/>
                </a:lnTo>
                <a:lnTo>
                  <a:pt x="5579245" y="6596874"/>
                </a:lnTo>
                <a:lnTo>
                  <a:pt x="5724482" y="6549711"/>
                </a:lnTo>
                <a:lnTo>
                  <a:pt x="5724482" y="6396976"/>
                </a:lnTo>
                <a:close/>
                <a:moveTo>
                  <a:pt x="4019847" y="6273506"/>
                </a:moveTo>
                <a:lnTo>
                  <a:pt x="3874610" y="6320669"/>
                </a:lnTo>
                <a:lnTo>
                  <a:pt x="3729373" y="6520567"/>
                </a:lnTo>
                <a:lnTo>
                  <a:pt x="3964340" y="6596874"/>
                </a:lnTo>
                <a:lnTo>
                  <a:pt x="4109577" y="6549711"/>
                </a:lnTo>
                <a:lnTo>
                  <a:pt x="4109577" y="6396976"/>
                </a:lnTo>
                <a:close/>
                <a:moveTo>
                  <a:pt x="2910190" y="6273506"/>
                </a:moveTo>
                <a:cubicBezTo>
                  <a:pt x="2910190" y="6273506"/>
                  <a:pt x="2820581" y="6397097"/>
                  <a:pt x="2820581" y="6397097"/>
                </a:cubicBezTo>
                <a:lnTo>
                  <a:pt x="2820581" y="6549711"/>
                </a:lnTo>
                <a:lnTo>
                  <a:pt x="2965818" y="6596874"/>
                </a:lnTo>
                <a:lnTo>
                  <a:pt x="3200665" y="6520567"/>
                </a:lnTo>
                <a:lnTo>
                  <a:pt x="3055548" y="6320669"/>
                </a:lnTo>
                <a:lnTo>
                  <a:pt x="2910311" y="6273506"/>
                </a:lnTo>
                <a:close/>
                <a:moveTo>
                  <a:pt x="1295285" y="6273506"/>
                </a:moveTo>
                <a:cubicBezTo>
                  <a:pt x="1295285" y="6273506"/>
                  <a:pt x="1205555" y="6397097"/>
                  <a:pt x="1205555" y="6397097"/>
                </a:cubicBezTo>
                <a:lnTo>
                  <a:pt x="1205555" y="6549711"/>
                </a:lnTo>
                <a:lnTo>
                  <a:pt x="1350792" y="6596874"/>
                </a:lnTo>
                <a:lnTo>
                  <a:pt x="1585760" y="6520567"/>
                </a:lnTo>
                <a:lnTo>
                  <a:pt x="1440644" y="6320669"/>
                </a:lnTo>
                <a:lnTo>
                  <a:pt x="1295406" y="6273506"/>
                </a:lnTo>
                <a:close/>
                <a:moveTo>
                  <a:pt x="9370654" y="6273385"/>
                </a:moveTo>
                <a:cubicBezTo>
                  <a:pt x="9370654" y="6273385"/>
                  <a:pt x="9280924" y="6396976"/>
                  <a:pt x="9280924" y="6396976"/>
                </a:cubicBezTo>
                <a:lnTo>
                  <a:pt x="9280924" y="6549591"/>
                </a:lnTo>
                <a:lnTo>
                  <a:pt x="9426161" y="6596753"/>
                </a:lnTo>
                <a:lnTo>
                  <a:pt x="9661008" y="6520446"/>
                </a:lnTo>
                <a:lnTo>
                  <a:pt x="9515892" y="6320548"/>
                </a:lnTo>
                <a:close/>
                <a:moveTo>
                  <a:pt x="7755629" y="6273385"/>
                </a:moveTo>
                <a:cubicBezTo>
                  <a:pt x="7755629" y="6273385"/>
                  <a:pt x="7666019" y="6396976"/>
                  <a:pt x="7666019" y="6396976"/>
                </a:cubicBezTo>
                <a:lnTo>
                  <a:pt x="7666019" y="6549591"/>
                </a:lnTo>
                <a:lnTo>
                  <a:pt x="7811257" y="6596753"/>
                </a:lnTo>
                <a:lnTo>
                  <a:pt x="8046103" y="6520446"/>
                </a:lnTo>
                <a:lnTo>
                  <a:pt x="7900987" y="6320548"/>
                </a:lnTo>
                <a:lnTo>
                  <a:pt x="7755750" y="6273385"/>
                </a:lnTo>
                <a:close/>
                <a:moveTo>
                  <a:pt x="6140966" y="6273385"/>
                </a:moveTo>
                <a:cubicBezTo>
                  <a:pt x="6140966" y="6273385"/>
                  <a:pt x="6051236" y="6396976"/>
                  <a:pt x="6051236" y="6396976"/>
                </a:cubicBezTo>
                <a:lnTo>
                  <a:pt x="6051236" y="6549591"/>
                </a:lnTo>
                <a:lnTo>
                  <a:pt x="6196474" y="6596753"/>
                </a:lnTo>
                <a:lnTo>
                  <a:pt x="6431441" y="6520446"/>
                </a:lnTo>
                <a:lnTo>
                  <a:pt x="6286325" y="6320548"/>
                </a:lnTo>
                <a:lnTo>
                  <a:pt x="6141087" y="6273385"/>
                </a:lnTo>
                <a:close/>
                <a:moveTo>
                  <a:pt x="4525941" y="6273385"/>
                </a:moveTo>
                <a:cubicBezTo>
                  <a:pt x="4525941" y="6273385"/>
                  <a:pt x="4436211" y="6396976"/>
                  <a:pt x="4436211" y="6396976"/>
                </a:cubicBezTo>
                <a:lnTo>
                  <a:pt x="4436211" y="6549591"/>
                </a:lnTo>
                <a:lnTo>
                  <a:pt x="4581448" y="6596753"/>
                </a:lnTo>
                <a:lnTo>
                  <a:pt x="4816295" y="6520446"/>
                </a:lnTo>
                <a:lnTo>
                  <a:pt x="4671178" y="6320548"/>
                </a:lnTo>
                <a:close/>
                <a:moveTo>
                  <a:pt x="2404822" y="6273264"/>
                </a:moveTo>
                <a:lnTo>
                  <a:pt x="2259585" y="6320427"/>
                </a:lnTo>
                <a:lnTo>
                  <a:pt x="2114347" y="6520325"/>
                </a:lnTo>
                <a:lnTo>
                  <a:pt x="2349315" y="6596632"/>
                </a:lnTo>
                <a:lnTo>
                  <a:pt x="2494552" y="6549470"/>
                </a:lnTo>
                <a:lnTo>
                  <a:pt x="2494552" y="6396734"/>
                </a:lnTo>
                <a:close/>
                <a:moveTo>
                  <a:pt x="789917" y="6273264"/>
                </a:moveTo>
                <a:lnTo>
                  <a:pt x="644680" y="6320427"/>
                </a:lnTo>
                <a:lnTo>
                  <a:pt x="499443" y="6520325"/>
                </a:lnTo>
                <a:lnTo>
                  <a:pt x="734410" y="6596632"/>
                </a:lnTo>
                <a:lnTo>
                  <a:pt x="879648" y="6549470"/>
                </a:lnTo>
                <a:lnTo>
                  <a:pt x="879648" y="6396734"/>
                </a:lnTo>
                <a:close/>
                <a:moveTo>
                  <a:pt x="9117909" y="6191395"/>
                </a:moveTo>
                <a:lnTo>
                  <a:pt x="9117909" y="6191516"/>
                </a:lnTo>
                <a:lnTo>
                  <a:pt x="8972672" y="6238678"/>
                </a:lnTo>
                <a:lnTo>
                  <a:pt x="8972672" y="6391292"/>
                </a:lnTo>
                <a:lnTo>
                  <a:pt x="9117909" y="6590949"/>
                </a:lnTo>
                <a:cubicBezTo>
                  <a:pt x="9117909" y="6590949"/>
                  <a:pt x="9263147" y="6391171"/>
                  <a:pt x="9263147" y="6391171"/>
                </a:cubicBezTo>
                <a:lnTo>
                  <a:pt x="9263147" y="6238678"/>
                </a:lnTo>
                <a:close/>
                <a:moveTo>
                  <a:pt x="7502642" y="6191395"/>
                </a:moveTo>
                <a:lnTo>
                  <a:pt x="7502642" y="6191516"/>
                </a:lnTo>
                <a:lnTo>
                  <a:pt x="7357405" y="6238678"/>
                </a:lnTo>
                <a:lnTo>
                  <a:pt x="7357405" y="6391292"/>
                </a:lnTo>
                <a:lnTo>
                  <a:pt x="7502642" y="6590949"/>
                </a:lnTo>
                <a:lnTo>
                  <a:pt x="7647880" y="6391292"/>
                </a:lnTo>
                <a:cubicBezTo>
                  <a:pt x="7647880" y="6391292"/>
                  <a:pt x="7647880" y="6391171"/>
                  <a:pt x="7647880" y="6391171"/>
                </a:cubicBezTo>
                <a:lnTo>
                  <a:pt x="7647880" y="6238678"/>
                </a:lnTo>
                <a:close/>
                <a:moveTo>
                  <a:pt x="5888101" y="6191395"/>
                </a:moveTo>
                <a:lnTo>
                  <a:pt x="5888101" y="6191516"/>
                </a:lnTo>
                <a:lnTo>
                  <a:pt x="5742864" y="6238678"/>
                </a:lnTo>
                <a:lnTo>
                  <a:pt x="5742864" y="6391292"/>
                </a:lnTo>
                <a:lnTo>
                  <a:pt x="5888101" y="6590949"/>
                </a:lnTo>
                <a:lnTo>
                  <a:pt x="6033338" y="6391292"/>
                </a:lnTo>
                <a:cubicBezTo>
                  <a:pt x="6033338" y="6391292"/>
                  <a:pt x="6033338" y="6391171"/>
                  <a:pt x="6033338" y="6391171"/>
                </a:cubicBezTo>
                <a:lnTo>
                  <a:pt x="6033338" y="6238678"/>
                </a:lnTo>
                <a:close/>
                <a:moveTo>
                  <a:pt x="4273196" y="6191395"/>
                </a:moveTo>
                <a:lnTo>
                  <a:pt x="4273196" y="6191516"/>
                </a:lnTo>
                <a:lnTo>
                  <a:pt x="4127959" y="6238678"/>
                </a:lnTo>
                <a:lnTo>
                  <a:pt x="4127959" y="6391292"/>
                </a:lnTo>
                <a:lnTo>
                  <a:pt x="4273196" y="6590949"/>
                </a:lnTo>
                <a:cubicBezTo>
                  <a:pt x="4273196" y="6590949"/>
                  <a:pt x="4418434" y="6391171"/>
                  <a:pt x="4418434" y="6391171"/>
                </a:cubicBezTo>
                <a:lnTo>
                  <a:pt x="4418434" y="6238678"/>
                </a:lnTo>
                <a:close/>
                <a:moveTo>
                  <a:pt x="1042420" y="6191395"/>
                </a:moveTo>
                <a:lnTo>
                  <a:pt x="1042420" y="6191516"/>
                </a:lnTo>
                <a:lnTo>
                  <a:pt x="897183" y="6238678"/>
                </a:lnTo>
                <a:lnTo>
                  <a:pt x="897183" y="6391292"/>
                </a:lnTo>
                <a:lnTo>
                  <a:pt x="1042420" y="6590949"/>
                </a:lnTo>
                <a:lnTo>
                  <a:pt x="1187657" y="6391292"/>
                </a:lnTo>
                <a:cubicBezTo>
                  <a:pt x="1187657" y="6391292"/>
                  <a:pt x="1187657" y="6391171"/>
                  <a:pt x="1187657" y="6391171"/>
                </a:cubicBezTo>
                <a:lnTo>
                  <a:pt x="1187657" y="6238678"/>
                </a:lnTo>
                <a:close/>
                <a:moveTo>
                  <a:pt x="2657808" y="6191153"/>
                </a:moveTo>
                <a:lnTo>
                  <a:pt x="2657808" y="6191273"/>
                </a:lnTo>
                <a:lnTo>
                  <a:pt x="2512571" y="6238436"/>
                </a:lnTo>
                <a:lnTo>
                  <a:pt x="2512571" y="6391050"/>
                </a:lnTo>
                <a:lnTo>
                  <a:pt x="2657808" y="6590707"/>
                </a:lnTo>
                <a:lnTo>
                  <a:pt x="2803046" y="6391050"/>
                </a:lnTo>
                <a:cubicBezTo>
                  <a:pt x="2803046" y="6391050"/>
                  <a:pt x="2803046" y="6390929"/>
                  <a:pt x="2803046" y="6390929"/>
                </a:cubicBezTo>
                <a:lnTo>
                  <a:pt x="2803046" y="6238436"/>
                </a:lnTo>
                <a:close/>
                <a:moveTo>
                  <a:pt x="10071083" y="6159832"/>
                </a:moveTo>
                <a:lnTo>
                  <a:pt x="10071083" y="6159999"/>
                </a:lnTo>
                <a:lnTo>
                  <a:pt x="9937092" y="6344371"/>
                </a:lnTo>
                <a:lnTo>
                  <a:pt x="9988246" y="6414874"/>
                </a:lnTo>
                <a:lnTo>
                  <a:pt x="10071083" y="6387906"/>
                </a:lnTo>
                <a:lnTo>
                  <a:pt x="10071083" y="6159999"/>
                </a:lnTo>
                <a:lnTo>
                  <a:pt x="10071204" y="6159832"/>
                </a:lnTo>
                <a:close/>
                <a:moveTo>
                  <a:pt x="8455815" y="6159832"/>
                </a:moveTo>
                <a:lnTo>
                  <a:pt x="8321825" y="6344371"/>
                </a:lnTo>
                <a:lnTo>
                  <a:pt x="8372979" y="6414874"/>
                </a:lnTo>
                <a:lnTo>
                  <a:pt x="8455815" y="6387906"/>
                </a:lnTo>
                <a:close/>
                <a:moveTo>
                  <a:pt x="6841154" y="6159832"/>
                </a:moveTo>
                <a:lnTo>
                  <a:pt x="6841154" y="6159997"/>
                </a:lnTo>
                <a:lnTo>
                  <a:pt x="6707163" y="6344371"/>
                </a:lnTo>
                <a:lnTo>
                  <a:pt x="6758316" y="6414874"/>
                </a:lnTo>
                <a:lnTo>
                  <a:pt x="6841154" y="6387906"/>
                </a:lnTo>
                <a:lnTo>
                  <a:pt x="6841154" y="6159997"/>
                </a:lnTo>
                <a:lnTo>
                  <a:pt x="6841274" y="6159832"/>
                </a:lnTo>
                <a:close/>
                <a:moveTo>
                  <a:pt x="5224798" y="6159711"/>
                </a:moveTo>
                <a:lnTo>
                  <a:pt x="5224798" y="6159878"/>
                </a:lnTo>
                <a:lnTo>
                  <a:pt x="5090807" y="6344250"/>
                </a:lnTo>
                <a:lnTo>
                  <a:pt x="5141961" y="6414753"/>
                </a:lnTo>
                <a:lnTo>
                  <a:pt x="5224798" y="6387786"/>
                </a:lnTo>
                <a:lnTo>
                  <a:pt x="5224798" y="6159878"/>
                </a:lnTo>
                <a:lnTo>
                  <a:pt x="5224919" y="6159711"/>
                </a:lnTo>
                <a:close/>
                <a:moveTo>
                  <a:pt x="3609893" y="6159711"/>
                </a:moveTo>
                <a:lnTo>
                  <a:pt x="3475902" y="6344250"/>
                </a:lnTo>
                <a:lnTo>
                  <a:pt x="3527056" y="6414753"/>
                </a:lnTo>
                <a:lnTo>
                  <a:pt x="3609893" y="6387786"/>
                </a:lnTo>
                <a:close/>
                <a:moveTo>
                  <a:pt x="1994989" y="6159711"/>
                </a:moveTo>
                <a:lnTo>
                  <a:pt x="1994989" y="6159878"/>
                </a:lnTo>
                <a:lnTo>
                  <a:pt x="1860998" y="6344250"/>
                </a:lnTo>
                <a:lnTo>
                  <a:pt x="1912151" y="6414753"/>
                </a:lnTo>
                <a:lnTo>
                  <a:pt x="1994989" y="6387786"/>
                </a:lnTo>
                <a:lnTo>
                  <a:pt x="1994989" y="6159878"/>
                </a:lnTo>
                <a:lnTo>
                  <a:pt x="1995110" y="6159711"/>
                </a:lnTo>
                <a:close/>
                <a:moveTo>
                  <a:pt x="380084" y="6159711"/>
                </a:moveTo>
                <a:lnTo>
                  <a:pt x="380084" y="6159878"/>
                </a:lnTo>
                <a:lnTo>
                  <a:pt x="246093" y="6344250"/>
                </a:lnTo>
                <a:lnTo>
                  <a:pt x="297247" y="6414753"/>
                </a:lnTo>
                <a:lnTo>
                  <a:pt x="380084" y="6387786"/>
                </a:lnTo>
                <a:lnTo>
                  <a:pt x="380084" y="6159878"/>
                </a:lnTo>
                <a:lnTo>
                  <a:pt x="380205" y="6159711"/>
                </a:lnTo>
                <a:close/>
                <a:moveTo>
                  <a:pt x="9780366" y="6159590"/>
                </a:moveTo>
                <a:lnTo>
                  <a:pt x="9780366" y="6387665"/>
                </a:lnTo>
                <a:lnTo>
                  <a:pt x="9863203" y="6414632"/>
                </a:lnTo>
                <a:lnTo>
                  <a:pt x="9914357" y="6344129"/>
                </a:lnTo>
                <a:lnTo>
                  <a:pt x="9914478" y="6344129"/>
                </a:lnTo>
                <a:close/>
                <a:moveTo>
                  <a:pt x="8165462" y="6159590"/>
                </a:moveTo>
                <a:lnTo>
                  <a:pt x="8165462" y="6387665"/>
                </a:lnTo>
                <a:lnTo>
                  <a:pt x="8248299" y="6414632"/>
                </a:lnTo>
                <a:lnTo>
                  <a:pt x="8299453" y="6344129"/>
                </a:lnTo>
                <a:lnTo>
                  <a:pt x="8299574" y="6344129"/>
                </a:lnTo>
                <a:close/>
                <a:moveTo>
                  <a:pt x="6550800" y="6159590"/>
                </a:moveTo>
                <a:lnTo>
                  <a:pt x="6550800" y="6387665"/>
                </a:lnTo>
                <a:lnTo>
                  <a:pt x="6633637" y="6414632"/>
                </a:lnTo>
                <a:lnTo>
                  <a:pt x="6684791" y="6344129"/>
                </a:lnTo>
                <a:lnTo>
                  <a:pt x="6684911" y="6344129"/>
                </a:lnTo>
                <a:close/>
                <a:moveTo>
                  <a:pt x="4934444" y="6159469"/>
                </a:moveTo>
                <a:lnTo>
                  <a:pt x="4934444" y="6387544"/>
                </a:lnTo>
                <a:lnTo>
                  <a:pt x="5017281" y="6414511"/>
                </a:lnTo>
                <a:lnTo>
                  <a:pt x="5068435" y="6344009"/>
                </a:lnTo>
                <a:lnTo>
                  <a:pt x="5068556" y="6344009"/>
                </a:lnTo>
                <a:close/>
                <a:moveTo>
                  <a:pt x="3319539" y="6159469"/>
                </a:moveTo>
                <a:lnTo>
                  <a:pt x="3319539" y="6387544"/>
                </a:lnTo>
                <a:lnTo>
                  <a:pt x="3402377" y="6414511"/>
                </a:lnTo>
                <a:lnTo>
                  <a:pt x="3453530" y="6344009"/>
                </a:lnTo>
                <a:lnTo>
                  <a:pt x="3453651" y="6344009"/>
                </a:lnTo>
                <a:close/>
                <a:moveTo>
                  <a:pt x="1704635" y="6159469"/>
                </a:moveTo>
                <a:lnTo>
                  <a:pt x="1704635" y="6387544"/>
                </a:lnTo>
                <a:lnTo>
                  <a:pt x="1787472" y="6414511"/>
                </a:lnTo>
                <a:lnTo>
                  <a:pt x="1838626" y="6344009"/>
                </a:lnTo>
                <a:lnTo>
                  <a:pt x="1838747" y="6344009"/>
                </a:lnTo>
                <a:close/>
                <a:moveTo>
                  <a:pt x="89730" y="6159348"/>
                </a:moveTo>
                <a:lnTo>
                  <a:pt x="89730" y="6387423"/>
                </a:lnTo>
                <a:lnTo>
                  <a:pt x="172568" y="6414390"/>
                </a:lnTo>
                <a:lnTo>
                  <a:pt x="223721" y="6343888"/>
                </a:lnTo>
                <a:lnTo>
                  <a:pt x="223842" y="6343888"/>
                </a:lnTo>
                <a:close/>
                <a:moveTo>
                  <a:pt x="8562476" y="6011329"/>
                </a:moveTo>
                <a:lnTo>
                  <a:pt x="8472746" y="6134799"/>
                </a:lnTo>
                <a:lnTo>
                  <a:pt x="8472746" y="6381860"/>
                </a:lnTo>
                <a:lnTo>
                  <a:pt x="8707593" y="6305552"/>
                </a:lnTo>
                <a:lnTo>
                  <a:pt x="8797323" y="6182083"/>
                </a:lnTo>
                <a:lnTo>
                  <a:pt x="8707593" y="6058734"/>
                </a:lnTo>
                <a:lnTo>
                  <a:pt x="8562476" y="6011571"/>
                </a:lnTo>
                <a:close/>
                <a:moveTo>
                  <a:pt x="6947572" y="6011329"/>
                </a:moveTo>
                <a:lnTo>
                  <a:pt x="6857842" y="6134799"/>
                </a:lnTo>
                <a:lnTo>
                  <a:pt x="6857842" y="6381860"/>
                </a:lnTo>
                <a:lnTo>
                  <a:pt x="7092689" y="6305552"/>
                </a:lnTo>
                <a:lnTo>
                  <a:pt x="7182419" y="6182083"/>
                </a:lnTo>
                <a:lnTo>
                  <a:pt x="7092689" y="6058734"/>
                </a:lnTo>
                <a:lnTo>
                  <a:pt x="6947572" y="6011571"/>
                </a:lnTo>
                <a:close/>
                <a:moveTo>
                  <a:pt x="5332668" y="6011329"/>
                </a:moveTo>
                <a:lnTo>
                  <a:pt x="5242937" y="6134799"/>
                </a:lnTo>
                <a:lnTo>
                  <a:pt x="5242937" y="6381860"/>
                </a:lnTo>
                <a:lnTo>
                  <a:pt x="5477784" y="6305552"/>
                </a:lnTo>
                <a:lnTo>
                  <a:pt x="5567515" y="6182083"/>
                </a:lnTo>
                <a:lnTo>
                  <a:pt x="5477784" y="6058734"/>
                </a:lnTo>
                <a:lnTo>
                  <a:pt x="5332668" y="6011571"/>
                </a:lnTo>
                <a:close/>
                <a:moveTo>
                  <a:pt x="3717763" y="6011329"/>
                </a:moveTo>
                <a:lnTo>
                  <a:pt x="3628033" y="6134799"/>
                </a:lnTo>
                <a:lnTo>
                  <a:pt x="3628033" y="6381860"/>
                </a:lnTo>
                <a:lnTo>
                  <a:pt x="3862879" y="6305552"/>
                </a:lnTo>
                <a:lnTo>
                  <a:pt x="3952610" y="6182083"/>
                </a:lnTo>
                <a:lnTo>
                  <a:pt x="3862879" y="6058734"/>
                </a:lnTo>
                <a:lnTo>
                  <a:pt x="3717763" y="6011571"/>
                </a:lnTo>
                <a:close/>
                <a:moveTo>
                  <a:pt x="3212153" y="6011208"/>
                </a:moveTo>
                <a:lnTo>
                  <a:pt x="3067037" y="6058371"/>
                </a:lnTo>
                <a:lnTo>
                  <a:pt x="3067037" y="6058613"/>
                </a:lnTo>
                <a:lnTo>
                  <a:pt x="2977306" y="6181962"/>
                </a:lnTo>
                <a:lnTo>
                  <a:pt x="3067037" y="6305432"/>
                </a:lnTo>
                <a:lnTo>
                  <a:pt x="3301884" y="6381739"/>
                </a:lnTo>
                <a:lnTo>
                  <a:pt x="3301884" y="6134678"/>
                </a:lnTo>
                <a:close/>
                <a:moveTo>
                  <a:pt x="1597249" y="6011208"/>
                </a:moveTo>
                <a:lnTo>
                  <a:pt x="1452132" y="6058371"/>
                </a:lnTo>
                <a:lnTo>
                  <a:pt x="1452011" y="6058613"/>
                </a:lnTo>
                <a:lnTo>
                  <a:pt x="1362281" y="6181962"/>
                </a:lnTo>
                <a:lnTo>
                  <a:pt x="1452011" y="6305432"/>
                </a:lnTo>
                <a:lnTo>
                  <a:pt x="1686979" y="6381739"/>
                </a:lnTo>
                <a:lnTo>
                  <a:pt x="1686979" y="6134678"/>
                </a:lnTo>
                <a:close/>
                <a:moveTo>
                  <a:pt x="9672497" y="6011087"/>
                </a:moveTo>
                <a:lnTo>
                  <a:pt x="9527380" y="6058250"/>
                </a:lnTo>
                <a:lnTo>
                  <a:pt x="9527380" y="6058492"/>
                </a:lnTo>
                <a:lnTo>
                  <a:pt x="9437649" y="6181841"/>
                </a:lnTo>
                <a:lnTo>
                  <a:pt x="9527380" y="6305311"/>
                </a:lnTo>
                <a:lnTo>
                  <a:pt x="9762227" y="6381618"/>
                </a:lnTo>
                <a:lnTo>
                  <a:pt x="9762227" y="6134557"/>
                </a:lnTo>
                <a:close/>
                <a:moveTo>
                  <a:pt x="8057592" y="6011087"/>
                </a:moveTo>
                <a:lnTo>
                  <a:pt x="7912475" y="6058250"/>
                </a:lnTo>
                <a:lnTo>
                  <a:pt x="7912354" y="6058492"/>
                </a:lnTo>
                <a:lnTo>
                  <a:pt x="7822624" y="6181841"/>
                </a:lnTo>
                <a:lnTo>
                  <a:pt x="7912354" y="6305311"/>
                </a:lnTo>
                <a:lnTo>
                  <a:pt x="8147322" y="6381618"/>
                </a:lnTo>
                <a:lnTo>
                  <a:pt x="8147322" y="6134557"/>
                </a:lnTo>
                <a:close/>
                <a:moveTo>
                  <a:pt x="6442930" y="6011087"/>
                </a:moveTo>
                <a:lnTo>
                  <a:pt x="6297813" y="6058250"/>
                </a:lnTo>
                <a:lnTo>
                  <a:pt x="6297571" y="6058492"/>
                </a:lnTo>
                <a:lnTo>
                  <a:pt x="6207962" y="6181841"/>
                </a:lnTo>
                <a:lnTo>
                  <a:pt x="6297692" y="6305311"/>
                </a:lnTo>
                <a:lnTo>
                  <a:pt x="6532660" y="6381618"/>
                </a:lnTo>
                <a:lnTo>
                  <a:pt x="6532660" y="6134557"/>
                </a:lnTo>
                <a:close/>
                <a:moveTo>
                  <a:pt x="4827783" y="6011087"/>
                </a:moveTo>
                <a:lnTo>
                  <a:pt x="4682667" y="6058250"/>
                </a:lnTo>
                <a:lnTo>
                  <a:pt x="4682667" y="6058492"/>
                </a:lnTo>
                <a:lnTo>
                  <a:pt x="4592936" y="6181841"/>
                </a:lnTo>
                <a:lnTo>
                  <a:pt x="4682667" y="6305311"/>
                </a:lnTo>
                <a:lnTo>
                  <a:pt x="4917514" y="6381618"/>
                </a:lnTo>
                <a:lnTo>
                  <a:pt x="4917514" y="6134557"/>
                </a:lnTo>
                <a:close/>
                <a:moveTo>
                  <a:pt x="2102617" y="6011087"/>
                </a:moveTo>
                <a:lnTo>
                  <a:pt x="2012886" y="6134557"/>
                </a:lnTo>
                <a:lnTo>
                  <a:pt x="2012886" y="6381618"/>
                </a:lnTo>
                <a:lnTo>
                  <a:pt x="2247854" y="6305311"/>
                </a:lnTo>
                <a:lnTo>
                  <a:pt x="2337585" y="6181841"/>
                </a:lnTo>
                <a:lnTo>
                  <a:pt x="2247854" y="6058492"/>
                </a:lnTo>
                <a:lnTo>
                  <a:pt x="2102738" y="6011329"/>
                </a:lnTo>
                <a:close/>
                <a:moveTo>
                  <a:pt x="487712" y="6011087"/>
                </a:moveTo>
                <a:lnTo>
                  <a:pt x="397982" y="6134557"/>
                </a:lnTo>
                <a:lnTo>
                  <a:pt x="397982" y="6381618"/>
                </a:lnTo>
                <a:lnTo>
                  <a:pt x="632950" y="6305311"/>
                </a:lnTo>
                <a:lnTo>
                  <a:pt x="722680" y="6181841"/>
                </a:lnTo>
                <a:lnTo>
                  <a:pt x="632950" y="6058492"/>
                </a:lnTo>
                <a:lnTo>
                  <a:pt x="487833" y="6011329"/>
                </a:lnTo>
                <a:close/>
                <a:moveTo>
                  <a:pt x="2820581" y="5997785"/>
                </a:moveTo>
                <a:lnTo>
                  <a:pt x="2820581" y="6138669"/>
                </a:lnTo>
                <a:lnTo>
                  <a:pt x="2686469" y="6182204"/>
                </a:lnTo>
                <a:lnTo>
                  <a:pt x="2820581" y="6225739"/>
                </a:lnTo>
                <a:lnTo>
                  <a:pt x="2820581" y="6366502"/>
                </a:lnTo>
                <a:lnTo>
                  <a:pt x="2903418" y="6252586"/>
                </a:lnTo>
                <a:lnTo>
                  <a:pt x="3037257" y="6296031"/>
                </a:lnTo>
                <a:lnTo>
                  <a:pt x="3037409" y="6296241"/>
                </a:lnTo>
                <a:lnTo>
                  <a:pt x="3037530" y="6296120"/>
                </a:lnTo>
                <a:lnTo>
                  <a:pt x="3037257" y="6296031"/>
                </a:lnTo>
                <a:lnTo>
                  <a:pt x="2954571" y="6182204"/>
                </a:lnTo>
                <a:lnTo>
                  <a:pt x="3037409" y="6068287"/>
                </a:lnTo>
                <a:lnTo>
                  <a:pt x="2903418" y="6111822"/>
                </a:lnTo>
                <a:close/>
                <a:moveTo>
                  <a:pt x="1205555" y="5997785"/>
                </a:moveTo>
                <a:lnTo>
                  <a:pt x="1205555" y="6138669"/>
                </a:lnTo>
                <a:lnTo>
                  <a:pt x="1071564" y="6182204"/>
                </a:lnTo>
                <a:lnTo>
                  <a:pt x="1205676" y="6225739"/>
                </a:lnTo>
                <a:lnTo>
                  <a:pt x="1205676" y="6366502"/>
                </a:lnTo>
                <a:lnTo>
                  <a:pt x="1288513" y="6252586"/>
                </a:lnTo>
                <a:lnTo>
                  <a:pt x="1422193" y="6295980"/>
                </a:lnTo>
                <a:lnTo>
                  <a:pt x="1422383" y="6296241"/>
                </a:lnTo>
                <a:lnTo>
                  <a:pt x="1422625" y="6296120"/>
                </a:lnTo>
                <a:lnTo>
                  <a:pt x="1422193" y="6295980"/>
                </a:lnTo>
                <a:lnTo>
                  <a:pt x="1339546" y="6182204"/>
                </a:lnTo>
                <a:lnTo>
                  <a:pt x="1422383" y="6068287"/>
                </a:lnTo>
                <a:lnTo>
                  <a:pt x="1288392" y="6111822"/>
                </a:lnTo>
                <a:close/>
                <a:moveTo>
                  <a:pt x="9281044" y="5997664"/>
                </a:moveTo>
                <a:lnTo>
                  <a:pt x="9281044" y="6138548"/>
                </a:lnTo>
                <a:lnTo>
                  <a:pt x="9146933" y="6182083"/>
                </a:lnTo>
                <a:lnTo>
                  <a:pt x="9281044" y="6225618"/>
                </a:lnTo>
                <a:lnTo>
                  <a:pt x="9281044" y="6366381"/>
                </a:lnTo>
                <a:lnTo>
                  <a:pt x="9363882" y="6252465"/>
                </a:lnTo>
                <a:lnTo>
                  <a:pt x="9497758" y="6295962"/>
                </a:lnTo>
                <a:lnTo>
                  <a:pt x="9497873" y="6296120"/>
                </a:lnTo>
                <a:lnTo>
                  <a:pt x="9497873" y="6295999"/>
                </a:lnTo>
                <a:lnTo>
                  <a:pt x="9497758" y="6295962"/>
                </a:lnTo>
                <a:lnTo>
                  <a:pt x="9415035" y="6182083"/>
                </a:lnTo>
                <a:lnTo>
                  <a:pt x="9497873" y="6068166"/>
                </a:lnTo>
                <a:lnTo>
                  <a:pt x="9363882" y="6111701"/>
                </a:lnTo>
                <a:close/>
                <a:moveTo>
                  <a:pt x="7666019" y="5997664"/>
                </a:moveTo>
                <a:lnTo>
                  <a:pt x="7666019" y="6138548"/>
                </a:lnTo>
                <a:lnTo>
                  <a:pt x="7531908" y="6182083"/>
                </a:lnTo>
                <a:lnTo>
                  <a:pt x="7666019" y="6225618"/>
                </a:lnTo>
                <a:lnTo>
                  <a:pt x="7666019" y="6366381"/>
                </a:lnTo>
                <a:lnTo>
                  <a:pt x="7748857" y="6252465"/>
                </a:lnTo>
                <a:lnTo>
                  <a:pt x="7882695" y="6295911"/>
                </a:lnTo>
                <a:lnTo>
                  <a:pt x="7882847" y="6296120"/>
                </a:lnTo>
                <a:lnTo>
                  <a:pt x="7882968" y="6295999"/>
                </a:lnTo>
                <a:lnTo>
                  <a:pt x="7882695" y="6295911"/>
                </a:lnTo>
                <a:lnTo>
                  <a:pt x="7800010" y="6182083"/>
                </a:lnTo>
                <a:lnTo>
                  <a:pt x="7882847" y="6068166"/>
                </a:lnTo>
                <a:lnTo>
                  <a:pt x="7748857" y="6111701"/>
                </a:lnTo>
                <a:close/>
                <a:moveTo>
                  <a:pt x="6051357" y="5997664"/>
                </a:moveTo>
                <a:lnTo>
                  <a:pt x="6051357" y="6138548"/>
                </a:lnTo>
                <a:lnTo>
                  <a:pt x="5917245" y="6182083"/>
                </a:lnTo>
                <a:lnTo>
                  <a:pt x="6051357" y="6225618"/>
                </a:lnTo>
                <a:lnTo>
                  <a:pt x="6051357" y="6366381"/>
                </a:lnTo>
                <a:lnTo>
                  <a:pt x="6134194" y="6252465"/>
                </a:lnTo>
                <a:lnTo>
                  <a:pt x="6268033" y="6295910"/>
                </a:lnTo>
                <a:lnTo>
                  <a:pt x="6268185" y="6296120"/>
                </a:lnTo>
                <a:lnTo>
                  <a:pt x="6268306" y="6295999"/>
                </a:lnTo>
                <a:lnTo>
                  <a:pt x="6268033" y="6295910"/>
                </a:lnTo>
                <a:lnTo>
                  <a:pt x="6185348" y="6182083"/>
                </a:lnTo>
                <a:lnTo>
                  <a:pt x="6268185" y="6068166"/>
                </a:lnTo>
                <a:lnTo>
                  <a:pt x="6134194" y="6111701"/>
                </a:lnTo>
                <a:close/>
                <a:moveTo>
                  <a:pt x="4436332" y="5997664"/>
                </a:moveTo>
                <a:lnTo>
                  <a:pt x="4436332" y="6138548"/>
                </a:lnTo>
                <a:lnTo>
                  <a:pt x="4302220" y="6182083"/>
                </a:lnTo>
                <a:lnTo>
                  <a:pt x="4436332" y="6225618"/>
                </a:lnTo>
                <a:lnTo>
                  <a:pt x="4436332" y="6366381"/>
                </a:lnTo>
                <a:lnTo>
                  <a:pt x="4519169" y="6252465"/>
                </a:lnTo>
                <a:lnTo>
                  <a:pt x="4653045" y="6295962"/>
                </a:lnTo>
                <a:lnTo>
                  <a:pt x="4653160" y="6296120"/>
                </a:lnTo>
                <a:lnTo>
                  <a:pt x="4653160" y="6295999"/>
                </a:lnTo>
                <a:lnTo>
                  <a:pt x="4653045" y="6295962"/>
                </a:lnTo>
                <a:lnTo>
                  <a:pt x="4570322" y="6182083"/>
                </a:lnTo>
                <a:lnTo>
                  <a:pt x="4653160" y="6068166"/>
                </a:lnTo>
                <a:lnTo>
                  <a:pt x="4519169" y="6111701"/>
                </a:lnTo>
                <a:close/>
                <a:moveTo>
                  <a:pt x="8954291" y="5997301"/>
                </a:moveTo>
                <a:lnTo>
                  <a:pt x="8871453" y="6111339"/>
                </a:lnTo>
                <a:lnTo>
                  <a:pt x="8871333" y="6111218"/>
                </a:lnTo>
                <a:lnTo>
                  <a:pt x="8737342" y="6067683"/>
                </a:lnTo>
                <a:lnTo>
                  <a:pt x="8820179" y="6181599"/>
                </a:lnTo>
                <a:lnTo>
                  <a:pt x="8737342" y="6295637"/>
                </a:lnTo>
                <a:lnTo>
                  <a:pt x="8871453" y="6252101"/>
                </a:lnTo>
                <a:lnTo>
                  <a:pt x="8954291" y="6366139"/>
                </a:lnTo>
                <a:lnTo>
                  <a:pt x="8954291" y="6225255"/>
                </a:lnTo>
                <a:lnTo>
                  <a:pt x="9088402" y="6181720"/>
                </a:lnTo>
                <a:lnTo>
                  <a:pt x="8954291" y="6138185"/>
                </a:lnTo>
                <a:close/>
                <a:moveTo>
                  <a:pt x="7339386" y="5997301"/>
                </a:moveTo>
                <a:lnTo>
                  <a:pt x="7256549" y="6111339"/>
                </a:lnTo>
                <a:lnTo>
                  <a:pt x="7256428" y="6111218"/>
                </a:lnTo>
                <a:lnTo>
                  <a:pt x="7122437" y="6067683"/>
                </a:lnTo>
                <a:lnTo>
                  <a:pt x="7205275" y="6181599"/>
                </a:lnTo>
                <a:lnTo>
                  <a:pt x="7122437" y="6295637"/>
                </a:lnTo>
                <a:lnTo>
                  <a:pt x="7256549" y="6252101"/>
                </a:lnTo>
                <a:lnTo>
                  <a:pt x="7339386" y="6366139"/>
                </a:lnTo>
                <a:lnTo>
                  <a:pt x="7339386" y="6225255"/>
                </a:lnTo>
                <a:lnTo>
                  <a:pt x="7473498" y="6181720"/>
                </a:lnTo>
                <a:lnTo>
                  <a:pt x="7339386" y="6138185"/>
                </a:lnTo>
                <a:close/>
                <a:moveTo>
                  <a:pt x="5724482" y="5997301"/>
                </a:moveTo>
                <a:lnTo>
                  <a:pt x="5641645" y="6111339"/>
                </a:lnTo>
                <a:lnTo>
                  <a:pt x="5641524" y="6111218"/>
                </a:lnTo>
                <a:lnTo>
                  <a:pt x="5507533" y="6067683"/>
                </a:lnTo>
                <a:lnTo>
                  <a:pt x="5590370" y="6181599"/>
                </a:lnTo>
                <a:lnTo>
                  <a:pt x="5507533" y="6295637"/>
                </a:lnTo>
                <a:lnTo>
                  <a:pt x="5641645" y="6252101"/>
                </a:lnTo>
                <a:lnTo>
                  <a:pt x="5724482" y="6366139"/>
                </a:lnTo>
                <a:lnTo>
                  <a:pt x="5724482" y="6225255"/>
                </a:lnTo>
                <a:lnTo>
                  <a:pt x="5858594" y="6181720"/>
                </a:lnTo>
                <a:lnTo>
                  <a:pt x="5724482" y="6138185"/>
                </a:lnTo>
                <a:close/>
                <a:moveTo>
                  <a:pt x="4109577" y="5997301"/>
                </a:moveTo>
                <a:lnTo>
                  <a:pt x="4026740" y="6111339"/>
                </a:lnTo>
                <a:lnTo>
                  <a:pt x="4026619" y="6111218"/>
                </a:lnTo>
                <a:lnTo>
                  <a:pt x="3892629" y="6067683"/>
                </a:lnTo>
                <a:lnTo>
                  <a:pt x="3975466" y="6181599"/>
                </a:lnTo>
                <a:lnTo>
                  <a:pt x="3892629" y="6295637"/>
                </a:lnTo>
                <a:lnTo>
                  <a:pt x="4026740" y="6252101"/>
                </a:lnTo>
                <a:lnTo>
                  <a:pt x="4109577" y="6366139"/>
                </a:lnTo>
                <a:lnTo>
                  <a:pt x="4109577" y="6225255"/>
                </a:lnTo>
                <a:lnTo>
                  <a:pt x="4243690" y="6181720"/>
                </a:lnTo>
                <a:lnTo>
                  <a:pt x="4109577" y="6138185"/>
                </a:lnTo>
                <a:close/>
                <a:moveTo>
                  <a:pt x="879164" y="5997301"/>
                </a:moveTo>
                <a:lnTo>
                  <a:pt x="796327" y="6111339"/>
                </a:lnTo>
                <a:lnTo>
                  <a:pt x="796206" y="6111218"/>
                </a:lnTo>
                <a:lnTo>
                  <a:pt x="662215" y="6067683"/>
                </a:lnTo>
                <a:lnTo>
                  <a:pt x="745052" y="6181599"/>
                </a:lnTo>
                <a:lnTo>
                  <a:pt x="662215" y="6295637"/>
                </a:lnTo>
                <a:lnTo>
                  <a:pt x="796327" y="6252101"/>
                </a:lnTo>
                <a:lnTo>
                  <a:pt x="879164" y="6366139"/>
                </a:lnTo>
                <a:lnTo>
                  <a:pt x="879164" y="6225255"/>
                </a:lnTo>
                <a:lnTo>
                  <a:pt x="1013276" y="6181720"/>
                </a:lnTo>
                <a:lnTo>
                  <a:pt x="879164" y="6138185"/>
                </a:lnTo>
                <a:close/>
                <a:moveTo>
                  <a:pt x="2494552" y="5997059"/>
                </a:moveTo>
                <a:lnTo>
                  <a:pt x="2411715" y="6111097"/>
                </a:lnTo>
                <a:lnTo>
                  <a:pt x="2411594" y="6110976"/>
                </a:lnTo>
                <a:lnTo>
                  <a:pt x="2277603" y="6067441"/>
                </a:lnTo>
                <a:lnTo>
                  <a:pt x="2360440" y="6181357"/>
                </a:lnTo>
                <a:lnTo>
                  <a:pt x="2277603" y="6295395"/>
                </a:lnTo>
                <a:lnTo>
                  <a:pt x="2411715" y="6251859"/>
                </a:lnTo>
                <a:lnTo>
                  <a:pt x="2494552" y="6365897"/>
                </a:lnTo>
                <a:lnTo>
                  <a:pt x="2494552" y="6225013"/>
                </a:lnTo>
                <a:lnTo>
                  <a:pt x="2628664" y="6181478"/>
                </a:lnTo>
                <a:lnTo>
                  <a:pt x="2494552" y="6137943"/>
                </a:lnTo>
                <a:close/>
                <a:moveTo>
                  <a:pt x="9925845" y="5929338"/>
                </a:moveTo>
                <a:lnTo>
                  <a:pt x="9780608" y="5976501"/>
                </a:lnTo>
                <a:lnTo>
                  <a:pt x="9780608" y="6129115"/>
                </a:lnTo>
                <a:lnTo>
                  <a:pt x="9925845" y="6328893"/>
                </a:lnTo>
                <a:lnTo>
                  <a:pt x="10071083" y="6129115"/>
                </a:lnTo>
                <a:lnTo>
                  <a:pt x="10071083" y="5976501"/>
                </a:lnTo>
                <a:close/>
                <a:moveTo>
                  <a:pt x="8310578" y="5929338"/>
                </a:moveTo>
                <a:lnTo>
                  <a:pt x="8165341" y="5976501"/>
                </a:lnTo>
                <a:lnTo>
                  <a:pt x="8165341" y="6129115"/>
                </a:lnTo>
                <a:lnTo>
                  <a:pt x="8310578" y="6328893"/>
                </a:lnTo>
                <a:lnTo>
                  <a:pt x="8455815" y="6129115"/>
                </a:lnTo>
                <a:lnTo>
                  <a:pt x="8455815" y="5976501"/>
                </a:lnTo>
                <a:close/>
                <a:moveTo>
                  <a:pt x="6695916" y="5929338"/>
                </a:moveTo>
                <a:lnTo>
                  <a:pt x="6550679" y="5976501"/>
                </a:lnTo>
                <a:lnTo>
                  <a:pt x="6550679" y="6129115"/>
                </a:lnTo>
                <a:lnTo>
                  <a:pt x="6695916" y="6328893"/>
                </a:lnTo>
                <a:lnTo>
                  <a:pt x="6841154" y="6129115"/>
                </a:lnTo>
                <a:lnTo>
                  <a:pt x="6841154" y="5976501"/>
                </a:lnTo>
                <a:close/>
                <a:moveTo>
                  <a:pt x="5079560" y="5929218"/>
                </a:moveTo>
                <a:lnTo>
                  <a:pt x="4934323" y="5976380"/>
                </a:lnTo>
                <a:lnTo>
                  <a:pt x="4934323" y="6128994"/>
                </a:lnTo>
                <a:lnTo>
                  <a:pt x="5079560" y="6328772"/>
                </a:lnTo>
                <a:lnTo>
                  <a:pt x="5224798" y="6128994"/>
                </a:lnTo>
                <a:lnTo>
                  <a:pt x="5224798" y="5976380"/>
                </a:lnTo>
                <a:close/>
                <a:moveTo>
                  <a:pt x="3464656" y="5929218"/>
                </a:moveTo>
                <a:lnTo>
                  <a:pt x="3319418" y="5976380"/>
                </a:lnTo>
                <a:lnTo>
                  <a:pt x="3319418" y="6128994"/>
                </a:lnTo>
                <a:lnTo>
                  <a:pt x="3464656" y="6328772"/>
                </a:lnTo>
                <a:lnTo>
                  <a:pt x="3609893" y="6128994"/>
                </a:lnTo>
                <a:lnTo>
                  <a:pt x="3609893" y="5976380"/>
                </a:lnTo>
                <a:close/>
                <a:moveTo>
                  <a:pt x="1849751" y="5929218"/>
                </a:moveTo>
                <a:lnTo>
                  <a:pt x="1704514" y="5976380"/>
                </a:lnTo>
                <a:lnTo>
                  <a:pt x="1704514" y="6128994"/>
                </a:lnTo>
                <a:lnTo>
                  <a:pt x="1849751" y="6328772"/>
                </a:lnTo>
                <a:lnTo>
                  <a:pt x="1994989" y="6128994"/>
                </a:lnTo>
                <a:lnTo>
                  <a:pt x="1994989" y="5976380"/>
                </a:lnTo>
                <a:close/>
                <a:moveTo>
                  <a:pt x="234847" y="5929218"/>
                </a:moveTo>
                <a:lnTo>
                  <a:pt x="89609" y="5976380"/>
                </a:lnTo>
                <a:lnTo>
                  <a:pt x="89609" y="6128994"/>
                </a:lnTo>
                <a:lnTo>
                  <a:pt x="234847" y="6328772"/>
                </a:lnTo>
                <a:lnTo>
                  <a:pt x="380084" y="6128994"/>
                </a:lnTo>
                <a:lnTo>
                  <a:pt x="380084" y="5976380"/>
                </a:lnTo>
                <a:close/>
                <a:moveTo>
                  <a:pt x="10242441" y="5891125"/>
                </a:moveTo>
                <a:lnTo>
                  <a:pt x="10242441" y="5948203"/>
                </a:lnTo>
                <a:lnTo>
                  <a:pt x="10221641" y="5919664"/>
                </a:lnTo>
                <a:close/>
                <a:moveTo>
                  <a:pt x="1604357" y="5849153"/>
                </a:moveTo>
                <a:lnTo>
                  <a:pt x="1604384" y="5849162"/>
                </a:lnTo>
                <a:lnTo>
                  <a:pt x="1604263" y="5849282"/>
                </a:lnTo>
                <a:close/>
                <a:moveTo>
                  <a:pt x="6450037" y="5849033"/>
                </a:moveTo>
                <a:lnTo>
                  <a:pt x="6450064" y="5849041"/>
                </a:lnTo>
                <a:lnTo>
                  <a:pt x="6449943" y="5849162"/>
                </a:lnTo>
                <a:close/>
                <a:moveTo>
                  <a:pt x="9679604" y="5849033"/>
                </a:moveTo>
                <a:lnTo>
                  <a:pt x="9679631" y="5849041"/>
                </a:lnTo>
                <a:lnTo>
                  <a:pt x="9679510" y="5849162"/>
                </a:lnTo>
                <a:close/>
                <a:moveTo>
                  <a:pt x="4834892" y="5849033"/>
                </a:moveTo>
                <a:lnTo>
                  <a:pt x="4834918" y="5849041"/>
                </a:lnTo>
                <a:lnTo>
                  <a:pt x="4834797" y="5849162"/>
                </a:lnTo>
                <a:close/>
                <a:moveTo>
                  <a:pt x="9117909" y="5772854"/>
                </a:moveTo>
                <a:lnTo>
                  <a:pt x="8972672" y="5972631"/>
                </a:lnTo>
                <a:lnTo>
                  <a:pt x="8972672" y="6125246"/>
                </a:lnTo>
                <a:lnTo>
                  <a:pt x="9117909" y="6172408"/>
                </a:lnTo>
                <a:lnTo>
                  <a:pt x="9263147" y="6125246"/>
                </a:lnTo>
                <a:lnTo>
                  <a:pt x="9263147" y="5972631"/>
                </a:lnTo>
                <a:close/>
                <a:moveTo>
                  <a:pt x="7502642" y="5772854"/>
                </a:moveTo>
                <a:lnTo>
                  <a:pt x="7357405" y="5972631"/>
                </a:lnTo>
                <a:lnTo>
                  <a:pt x="7357405" y="6125246"/>
                </a:lnTo>
                <a:lnTo>
                  <a:pt x="7502642" y="6172408"/>
                </a:lnTo>
                <a:lnTo>
                  <a:pt x="7647880" y="6125246"/>
                </a:lnTo>
                <a:lnTo>
                  <a:pt x="7647880" y="5972631"/>
                </a:lnTo>
                <a:close/>
                <a:moveTo>
                  <a:pt x="5888101" y="5772854"/>
                </a:moveTo>
                <a:lnTo>
                  <a:pt x="5742864" y="5972631"/>
                </a:lnTo>
                <a:lnTo>
                  <a:pt x="5742864" y="6125246"/>
                </a:lnTo>
                <a:lnTo>
                  <a:pt x="5888101" y="6172408"/>
                </a:lnTo>
                <a:lnTo>
                  <a:pt x="6033338" y="6125246"/>
                </a:lnTo>
                <a:lnTo>
                  <a:pt x="6033338" y="5972631"/>
                </a:lnTo>
                <a:close/>
                <a:moveTo>
                  <a:pt x="4273196" y="5772854"/>
                </a:moveTo>
                <a:lnTo>
                  <a:pt x="4127959" y="5972631"/>
                </a:lnTo>
                <a:lnTo>
                  <a:pt x="4127959" y="6125246"/>
                </a:lnTo>
                <a:lnTo>
                  <a:pt x="4273196" y="6172408"/>
                </a:lnTo>
                <a:lnTo>
                  <a:pt x="4418434" y="6125246"/>
                </a:lnTo>
                <a:lnTo>
                  <a:pt x="4418434" y="5972631"/>
                </a:lnTo>
                <a:close/>
                <a:moveTo>
                  <a:pt x="1042420" y="5772854"/>
                </a:moveTo>
                <a:lnTo>
                  <a:pt x="897183" y="5972631"/>
                </a:lnTo>
                <a:lnTo>
                  <a:pt x="897183" y="6125246"/>
                </a:lnTo>
                <a:lnTo>
                  <a:pt x="1042420" y="6172408"/>
                </a:lnTo>
                <a:lnTo>
                  <a:pt x="1187657" y="6125246"/>
                </a:lnTo>
                <a:lnTo>
                  <a:pt x="1187657" y="5972631"/>
                </a:lnTo>
                <a:close/>
                <a:moveTo>
                  <a:pt x="2657808" y="5772613"/>
                </a:moveTo>
                <a:lnTo>
                  <a:pt x="2512571" y="5972389"/>
                </a:lnTo>
                <a:lnTo>
                  <a:pt x="2512571" y="6125004"/>
                </a:lnTo>
                <a:lnTo>
                  <a:pt x="2657808" y="6172167"/>
                </a:lnTo>
                <a:lnTo>
                  <a:pt x="2803046" y="6125004"/>
                </a:lnTo>
                <a:lnTo>
                  <a:pt x="2803046" y="5972389"/>
                </a:lnTo>
                <a:close/>
                <a:moveTo>
                  <a:pt x="8472746" y="5735487"/>
                </a:moveTo>
                <a:lnTo>
                  <a:pt x="8472746" y="5876371"/>
                </a:lnTo>
                <a:lnTo>
                  <a:pt x="8338634" y="5919906"/>
                </a:lnTo>
                <a:lnTo>
                  <a:pt x="8472746" y="5963441"/>
                </a:lnTo>
                <a:lnTo>
                  <a:pt x="8472746" y="6104324"/>
                </a:lnTo>
                <a:lnTo>
                  <a:pt x="8555583" y="5990287"/>
                </a:lnTo>
                <a:lnTo>
                  <a:pt x="8689695" y="6033822"/>
                </a:lnTo>
                <a:lnTo>
                  <a:pt x="8606857" y="5919906"/>
                </a:lnTo>
                <a:lnTo>
                  <a:pt x="8689695" y="5805868"/>
                </a:lnTo>
                <a:lnTo>
                  <a:pt x="8555583" y="5849403"/>
                </a:lnTo>
                <a:lnTo>
                  <a:pt x="8555583" y="5849524"/>
                </a:lnTo>
                <a:close/>
                <a:moveTo>
                  <a:pt x="6857842" y="5735487"/>
                </a:moveTo>
                <a:lnTo>
                  <a:pt x="6857842" y="5876371"/>
                </a:lnTo>
                <a:lnTo>
                  <a:pt x="6723730" y="5919906"/>
                </a:lnTo>
                <a:lnTo>
                  <a:pt x="6857842" y="5963441"/>
                </a:lnTo>
                <a:lnTo>
                  <a:pt x="6857842" y="6104324"/>
                </a:lnTo>
                <a:lnTo>
                  <a:pt x="6940679" y="5990287"/>
                </a:lnTo>
                <a:lnTo>
                  <a:pt x="7074791" y="6033822"/>
                </a:lnTo>
                <a:lnTo>
                  <a:pt x="6991953" y="5919906"/>
                </a:lnTo>
                <a:lnTo>
                  <a:pt x="7074791" y="5805868"/>
                </a:lnTo>
                <a:lnTo>
                  <a:pt x="6940679" y="5849403"/>
                </a:lnTo>
                <a:lnTo>
                  <a:pt x="6940679" y="5849524"/>
                </a:lnTo>
                <a:close/>
                <a:moveTo>
                  <a:pt x="5242937" y="5735487"/>
                </a:moveTo>
                <a:lnTo>
                  <a:pt x="5242937" y="5876371"/>
                </a:lnTo>
                <a:lnTo>
                  <a:pt x="5108825" y="5919906"/>
                </a:lnTo>
                <a:lnTo>
                  <a:pt x="5242937" y="5963441"/>
                </a:lnTo>
                <a:lnTo>
                  <a:pt x="5242937" y="6104324"/>
                </a:lnTo>
                <a:lnTo>
                  <a:pt x="5325775" y="5990287"/>
                </a:lnTo>
                <a:lnTo>
                  <a:pt x="5459886" y="6033822"/>
                </a:lnTo>
                <a:lnTo>
                  <a:pt x="5377049" y="5919906"/>
                </a:lnTo>
                <a:lnTo>
                  <a:pt x="5459886" y="5805868"/>
                </a:lnTo>
                <a:lnTo>
                  <a:pt x="5325775" y="5849403"/>
                </a:lnTo>
                <a:lnTo>
                  <a:pt x="5325775" y="5849524"/>
                </a:lnTo>
                <a:close/>
                <a:moveTo>
                  <a:pt x="3628033" y="5735487"/>
                </a:moveTo>
                <a:lnTo>
                  <a:pt x="3628033" y="5876371"/>
                </a:lnTo>
                <a:lnTo>
                  <a:pt x="3493921" y="5919906"/>
                </a:lnTo>
                <a:lnTo>
                  <a:pt x="3628033" y="5963441"/>
                </a:lnTo>
                <a:lnTo>
                  <a:pt x="3628033" y="6104324"/>
                </a:lnTo>
                <a:lnTo>
                  <a:pt x="3710870" y="5990287"/>
                </a:lnTo>
                <a:lnTo>
                  <a:pt x="3844982" y="6033822"/>
                </a:lnTo>
                <a:lnTo>
                  <a:pt x="3762145" y="5919906"/>
                </a:lnTo>
                <a:lnTo>
                  <a:pt x="3844982" y="5805868"/>
                </a:lnTo>
                <a:lnTo>
                  <a:pt x="3710870" y="5849403"/>
                </a:lnTo>
                <a:lnTo>
                  <a:pt x="3710870" y="5849524"/>
                </a:lnTo>
                <a:close/>
                <a:moveTo>
                  <a:pt x="2013007" y="5735487"/>
                </a:moveTo>
                <a:lnTo>
                  <a:pt x="2013007" y="5876371"/>
                </a:lnTo>
                <a:lnTo>
                  <a:pt x="1878895" y="5919906"/>
                </a:lnTo>
                <a:lnTo>
                  <a:pt x="2013007" y="5963441"/>
                </a:lnTo>
                <a:lnTo>
                  <a:pt x="2013007" y="6104324"/>
                </a:lnTo>
                <a:lnTo>
                  <a:pt x="2095845" y="5990287"/>
                </a:lnTo>
                <a:lnTo>
                  <a:pt x="2229956" y="6033822"/>
                </a:lnTo>
                <a:lnTo>
                  <a:pt x="2147119" y="5919906"/>
                </a:lnTo>
                <a:lnTo>
                  <a:pt x="2229956" y="5805868"/>
                </a:lnTo>
                <a:lnTo>
                  <a:pt x="2095845" y="5849403"/>
                </a:lnTo>
                <a:lnTo>
                  <a:pt x="2095845" y="5849524"/>
                </a:lnTo>
                <a:close/>
                <a:moveTo>
                  <a:pt x="398103" y="5735487"/>
                </a:moveTo>
                <a:lnTo>
                  <a:pt x="398103" y="5876371"/>
                </a:lnTo>
                <a:lnTo>
                  <a:pt x="263991" y="5919906"/>
                </a:lnTo>
                <a:lnTo>
                  <a:pt x="398103" y="5963441"/>
                </a:lnTo>
                <a:lnTo>
                  <a:pt x="398103" y="6104324"/>
                </a:lnTo>
                <a:lnTo>
                  <a:pt x="480940" y="5990287"/>
                </a:lnTo>
                <a:lnTo>
                  <a:pt x="615052" y="6033822"/>
                </a:lnTo>
                <a:lnTo>
                  <a:pt x="532215" y="5919906"/>
                </a:lnTo>
                <a:lnTo>
                  <a:pt x="615052" y="5805868"/>
                </a:lnTo>
                <a:lnTo>
                  <a:pt x="480940" y="5849403"/>
                </a:lnTo>
                <a:lnTo>
                  <a:pt x="480940" y="5849524"/>
                </a:lnTo>
                <a:close/>
                <a:moveTo>
                  <a:pt x="3302004" y="5735245"/>
                </a:moveTo>
                <a:lnTo>
                  <a:pt x="3219167" y="5849282"/>
                </a:lnTo>
                <a:lnTo>
                  <a:pt x="3219167" y="5849162"/>
                </a:lnTo>
                <a:lnTo>
                  <a:pt x="3085176" y="5805627"/>
                </a:lnTo>
                <a:lnTo>
                  <a:pt x="3168014" y="5919664"/>
                </a:lnTo>
                <a:lnTo>
                  <a:pt x="3085176" y="6033581"/>
                </a:lnTo>
                <a:lnTo>
                  <a:pt x="3219167" y="5990045"/>
                </a:lnTo>
                <a:lnTo>
                  <a:pt x="3302004" y="6104083"/>
                </a:lnTo>
                <a:lnTo>
                  <a:pt x="3302004" y="5963199"/>
                </a:lnTo>
                <a:lnTo>
                  <a:pt x="3436116" y="5919664"/>
                </a:lnTo>
                <a:lnTo>
                  <a:pt x="3302004" y="5876129"/>
                </a:lnTo>
                <a:close/>
                <a:moveTo>
                  <a:pt x="1687100" y="5735245"/>
                </a:moveTo>
                <a:lnTo>
                  <a:pt x="1604357" y="5849153"/>
                </a:lnTo>
                <a:lnTo>
                  <a:pt x="1470272" y="5805627"/>
                </a:lnTo>
                <a:lnTo>
                  <a:pt x="1553109" y="5919664"/>
                </a:lnTo>
                <a:lnTo>
                  <a:pt x="1470272" y="6033581"/>
                </a:lnTo>
                <a:lnTo>
                  <a:pt x="1604263" y="5990045"/>
                </a:lnTo>
                <a:lnTo>
                  <a:pt x="1687100" y="6104083"/>
                </a:lnTo>
                <a:lnTo>
                  <a:pt x="1687100" y="5963199"/>
                </a:lnTo>
                <a:lnTo>
                  <a:pt x="1821212" y="5919664"/>
                </a:lnTo>
                <a:lnTo>
                  <a:pt x="1687100" y="5876129"/>
                </a:lnTo>
                <a:close/>
                <a:moveTo>
                  <a:pt x="9762348" y="5735124"/>
                </a:moveTo>
                <a:lnTo>
                  <a:pt x="9679604" y="5849033"/>
                </a:lnTo>
                <a:lnTo>
                  <a:pt x="9545520" y="5805506"/>
                </a:lnTo>
                <a:lnTo>
                  <a:pt x="9628357" y="5919543"/>
                </a:lnTo>
                <a:lnTo>
                  <a:pt x="9545520" y="6033459"/>
                </a:lnTo>
                <a:lnTo>
                  <a:pt x="9679510" y="5989924"/>
                </a:lnTo>
                <a:lnTo>
                  <a:pt x="9762348" y="6103962"/>
                </a:lnTo>
                <a:lnTo>
                  <a:pt x="9762348" y="5963078"/>
                </a:lnTo>
                <a:lnTo>
                  <a:pt x="9896459" y="5919543"/>
                </a:lnTo>
                <a:lnTo>
                  <a:pt x="9762348" y="5876008"/>
                </a:lnTo>
                <a:close/>
                <a:moveTo>
                  <a:pt x="8147443" y="5735124"/>
                </a:moveTo>
                <a:lnTo>
                  <a:pt x="8064606" y="5849162"/>
                </a:lnTo>
                <a:lnTo>
                  <a:pt x="8064606" y="5849041"/>
                </a:lnTo>
                <a:lnTo>
                  <a:pt x="7930615" y="5805506"/>
                </a:lnTo>
                <a:lnTo>
                  <a:pt x="8013453" y="5919543"/>
                </a:lnTo>
                <a:lnTo>
                  <a:pt x="7930615" y="6033459"/>
                </a:lnTo>
                <a:lnTo>
                  <a:pt x="8064606" y="5989924"/>
                </a:lnTo>
                <a:lnTo>
                  <a:pt x="8147443" y="6103962"/>
                </a:lnTo>
                <a:lnTo>
                  <a:pt x="8147443" y="5963078"/>
                </a:lnTo>
                <a:lnTo>
                  <a:pt x="8281555" y="5919543"/>
                </a:lnTo>
                <a:lnTo>
                  <a:pt x="8147443" y="5876008"/>
                </a:lnTo>
                <a:close/>
                <a:moveTo>
                  <a:pt x="6532781" y="5735124"/>
                </a:moveTo>
                <a:lnTo>
                  <a:pt x="6450037" y="5849033"/>
                </a:lnTo>
                <a:lnTo>
                  <a:pt x="6315953" y="5805506"/>
                </a:lnTo>
                <a:lnTo>
                  <a:pt x="6398790" y="5919543"/>
                </a:lnTo>
                <a:lnTo>
                  <a:pt x="6315953" y="6033459"/>
                </a:lnTo>
                <a:lnTo>
                  <a:pt x="6449943" y="5989924"/>
                </a:lnTo>
                <a:lnTo>
                  <a:pt x="6532781" y="6103962"/>
                </a:lnTo>
                <a:lnTo>
                  <a:pt x="6532781" y="5963078"/>
                </a:lnTo>
                <a:lnTo>
                  <a:pt x="6666892" y="5919543"/>
                </a:lnTo>
                <a:lnTo>
                  <a:pt x="6532781" y="5876008"/>
                </a:lnTo>
                <a:close/>
                <a:moveTo>
                  <a:pt x="4917634" y="5735124"/>
                </a:moveTo>
                <a:lnTo>
                  <a:pt x="4834892" y="5849033"/>
                </a:lnTo>
                <a:lnTo>
                  <a:pt x="4700806" y="5805506"/>
                </a:lnTo>
                <a:lnTo>
                  <a:pt x="4783644" y="5919543"/>
                </a:lnTo>
                <a:lnTo>
                  <a:pt x="4700806" y="6033459"/>
                </a:lnTo>
                <a:lnTo>
                  <a:pt x="4834797" y="5989924"/>
                </a:lnTo>
                <a:lnTo>
                  <a:pt x="4917634" y="6103962"/>
                </a:lnTo>
                <a:lnTo>
                  <a:pt x="4917634" y="5963078"/>
                </a:lnTo>
                <a:lnTo>
                  <a:pt x="5051746" y="5919543"/>
                </a:lnTo>
                <a:lnTo>
                  <a:pt x="4917634" y="5876008"/>
                </a:lnTo>
                <a:close/>
                <a:moveTo>
                  <a:pt x="8954170" y="5719766"/>
                </a:moveTo>
                <a:lnTo>
                  <a:pt x="8719323" y="5796073"/>
                </a:lnTo>
                <a:lnTo>
                  <a:pt x="8719323" y="5796194"/>
                </a:lnTo>
                <a:lnTo>
                  <a:pt x="8629592" y="5919664"/>
                </a:lnTo>
                <a:lnTo>
                  <a:pt x="8719323" y="6043134"/>
                </a:lnTo>
                <a:lnTo>
                  <a:pt x="8864440" y="6090297"/>
                </a:lnTo>
                <a:lnTo>
                  <a:pt x="8954170" y="5966827"/>
                </a:lnTo>
                <a:close/>
                <a:moveTo>
                  <a:pt x="7339266" y="5719766"/>
                </a:moveTo>
                <a:lnTo>
                  <a:pt x="7104419" y="5796073"/>
                </a:lnTo>
                <a:lnTo>
                  <a:pt x="7104540" y="5796194"/>
                </a:lnTo>
                <a:lnTo>
                  <a:pt x="7014809" y="5919664"/>
                </a:lnTo>
                <a:lnTo>
                  <a:pt x="7104419" y="6043134"/>
                </a:lnTo>
                <a:lnTo>
                  <a:pt x="7249535" y="6090297"/>
                </a:lnTo>
                <a:lnTo>
                  <a:pt x="7339266" y="5966827"/>
                </a:lnTo>
                <a:close/>
                <a:moveTo>
                  <a:pt x="5724361" y="5719766"/>
                </a:moveTo>
                <a:lnTo>
                  <a:pt x="5489514" y="5796073"/>
                </a:lnTo>
                <a:lnTo>
                  <a:pt x="5489514" y="5796194"/>
                </a:lnTo>
                <a:lnTo>
                  <a:pt x="5399784" y="5919664"/>
                </a:lnTo>
                <a:lnTo>
                  <a:pt x="5489514" y="6043134"/>
                </a:lnTo>
                <a:lnTo>
                  <a:pt x="5634631" y="6090297"/>
                </a:lnTo>
                <a:lnTo>
                  <a:pt x="5724361" y="5966827"/>
                </a:lnTo>
                <a:close/>
                <a:moveTo>
                  <a:pt x="4109457" y="5719766"/>
                </a:moveTo>
                <a:lnTo>
                  <a:pt x="3874610" y="5796073"/>
                </a:lnTo>
                <a:lnTo>
                  <a:pt x="3874610" y="5796194"/>
                </a:lnTo>
                <a:lnTo>
                  <a:pt x="3784880" y="5919664"/>
                </a:lnTo>
                <a:lnTo>
                  <a:pt x="3874610" y="6043134"/>
                </a:lnTo>
                <a:lnTo>
                  <a:pt x="4019726" y="6090297"/>
                </a:lnTo>
                <a:lnTo>
                  <a:pt x="4109457" y="5966827"/>
                </a:lnTo>
                <a:close/>
                <a:moveTo>
                  <a:pt x="2820701" y="5719645"/>
                </a:moveTo>
                <a:lnTo>
                  <a:pt x="2820701" y="5966706"/>
                </a:lnTo>
                <a:lnTo>
                  <a:pt x="2910432" y="6090176"/>
                </a:lnTo>
                <a:cubicBezTo>
                  <a:pt x="2910432" y="6090176"/>
                  <a:pt x="3055548" y="6043013"/>
                  <a:pt x="3055548" y="6043013"/>
                </a:cubicBezTo>
                <a:lnTo>
                  <a:pt x="3145279" y="5919543"/>
                </a:lnTo>
                <a:lnTo>
                  <a:pt x="3055548" y="5796073"/>
                </a:lnTo>
                <a:lnTo>
                  <a:pt x="3055548" y="5795952"/>
                </a:lnTo>
                <a:close/>
                <a:moveTo>
                  <a:pt x="1205797" y="5719645"/>
                </a:moveTo>
                <a:lnTo>
                  <a:pt x="1205797" y="5966706"/>
                </a:lnTo>
                <a:lnTo>
                  <a:pt x="1295527" y="6090176"/>
                </a:lnTo>
                <a:cubicBezTo>
                  <a:pt x="1295527" y="6090176"/>
                  <a:pt x="1440644" y="6043013"/>
                  <a:pt x="1440644" y="6043013"/>
                </a:cubicBezTo>
                <a:lnTo>
                  <a:pt x="1530374" y="5919543"/>
                </a:lnTo>
                <a:lnTo>
                  <a:pt x="1440644" y="5796073"/>
                </a:lnTo>
                <a:lnTo>
                  <a:pt x="1440765" y="5795952"/>
                </a:lnTo>
                <a:close/>
                <a:moveTo>
                  <a:pt x="9281044" y="5719524"/>
                </a:moveTo>
                <a:lnTo>
                  <a:pt x="9281044" y="5966585"/>
                </a:lnTo>
                <a:lnTo>
                  <a:pt x="9370775" y="6090055"/>
                </a:lnTo>
                <a:cubicBezTo>
                  <a:pt x="9370775" y="6090055"/>
                  <a:pt x="9515892" y="6042892"/>
                  <a:pt x="9515892" y="6042892"/>
                </a:cubicBezTo>
                <a:lnTo>
                  <a:pt x="9605622" y="5919422"/>
                </a:lnTo>
                <a:lnTo>
                  <a:pt x="9515892" y="5795952"/>
                </a:lnTo>
                <a:lnTo>
                  <a:pt x="9515892" y="5795831"/>
                </a:lnTo>
                <a:close/>
                <a:moveTo>
                  <a:pt x="7666140" y="5719524"/>
                </a:moveTo>
                <a:lnTo>
                  <a:pt x="7666140" y="5966585"/>
                </a:lnTo>
                <a:lnTo>
                  <a:pt x="7755870" y="6090055"/>
                </a:lnTo>
                <a:cubicBezTo>
                  <a:pt x="7755870" y="6090055"/>
                  <a:pt x="7900987" y="6042892"/>
                  <a:pt x="7900987" y="6042892"/>
                </a:cubicBezTo>
                <a:lnTo>
                  <a:pt x="7990718" y="5919422"/>
                </a:lnTo>
                <a:lnTo>
                  <a:pt x="7900987" y="5795952"/>
                </a:lnTo>
                <a:lnTo>
                  <a:pt x="7900987" y="5795831"/>
                </a:lnTo>
                <a:close/>
                <a:moveTo>
                  <a:pt x="6051478" y="5719524"/>
                </a:moveTo>
                <a:lnTo>
                  <a:pt x="6051478" y="5966585"/>
                </a:lnTo>
                <a:lnTo>
                  <a:pt x="6141208" y="6090055"/>
                </a:lnTo>
                <a:cubicBezTo>
                  <a:pt x="6141208" y="6090055"/>
                  <a:pt x="6286325" y="6042892"/>
                  <a:pt x="6286325" y="6042892"/>
                </a:cubicBezTo>
                <a:lnTo>
                  <a:pt x="6376055" y="5919422"/>
                </a:lnTo>
                <a:lnTo>
                  <a:pt x="6286325" y="5795952"/>
                </a:lnTo>
                <a:lnTo>
                  <a:pt x="6286446" y="5795831"/>
                </a:lnTo>
                <a:close/>
                <a:moveTo>
                  <a:pt x="4436332" y="5719524"/>
                </a:moveTo>
                <a:lnTo>
                  <a:pt x="4436332" y="5966585"/>
                </a:lnTo>
                <a:lnTo>
                  <a:pt x="4526062" y="6090055"/>
                </a:lnTo>
                <a:cubicBezTo>
                  <a:pt x="4526062" y="6090055"/>
                  <a:pt x="4671178" y="6042892"/>
                  <a:pt x="4671178" y="6042892"/>
                </a:cubicBezTo>
                <a:lnTo>
                  <a:pt x="4760909" y="5919422"/>
                </a:lnTo>
                <a:lnTo>
                  <a:pt x="4671178" y="5795952"/>
                </a:lnTo>
                <a:lnTo>
                  <a:pt x="4671299" y="5795831"/>
                </a:lnTo>
                <a:close/>
                <a:moveTo>
                  <a:pt x="2494552" y="5719524"/>
                </a:moveTo>
                <a:lnTo>
                  <a:pt x="2259585" y="5795831"/>
                </a:lnTo>
                <a:lnTo>
                  <a:pt x="2259705" y="5795952"/>
                </a:lnTo>
                <a:lnTo>
                  <a:pt x="2169975" y="5919422"/>
                </a:lnTo>
                <a:lnTo>
                  <a:pt x="2259705" y="6042892"/>
                </a:lnTo>
                <a:lnTo>
                  <a:pt x="2404822" y="6090055"/>
                </a:lnTo>
                <a:lnTo>
                  <a:pt x="2494552" y="5966585"/>
                </a:lnTo>
                <a:close/>
                <a:moveTo>
                  <a:pt x="879648" y="5719524"/>
                </a:moveTo>
                <a:lnTo>
                  <a:pt x="644680" y="5795831"/>
                </a:lnTo>
                <a:lnTo>
                  <a:pt x="644801" y="5795952"/>
                </a:lnTo>
                <a:lnTo>
                  <a:pt x="555071" y="5919422"/>
                </a:lnTo>
                <a:lnTo>
                  <a:pt x="644801" y="6042892"/>
                </a:lnTo>
                <a:lnTo>
                  <a:pt x="789917" y="6090055"/>
                </a:lnTo>
                <a:lnTo>
                  <a:pt x="879648" y="5966585"/>
                </a:lnTo>
                <a:close/>
                <a:moveTo>
                  <a:pt x="9180068" y="5686994"/>
                </a:moveTo>
                <a:lnTo>
                  <a:pt x="9128914" y="5757496"/>
                </a:lnTo>
                <a:lnTo>
                  <a:pt x="9263026" y="5942036"/>
                </a:lnTo>
                <a:lnTo>
                  <a:pt x="9263026" y="5713961"/>
                </a:lnTo>
                <a:lnTo>
                  <a:pt x="9180189" y="5686994"/>
                </a:lnTo>
                <a:close/>
                <a:moveTo>
                  <a:pt x="7564922" y="5686994"/>
                </a:moveTo>
                <a:lnTo>
                  <a:pt x="7513768" y="5757496"/>
                </a:lnTo>
                <a:lnTo>
                  <a:pt x="7647880" y="5942036"/>
                </a:lnTo>
                <a:lnTo>
                  <a:pt x="7647880" y="5713961"/>
                </a:lnTo>
                <a:lnTo>
                  <a:pt x="7565043" y="5686994"/>
                </a:lnTo>
                <a:close/>
                <a:moveTo>
                  <a:pt x="5950259" y="5686994"/>
                </a:moveTo>
                <a:lnTo>
                  <a:pt x="5899106" y="5757496"/>
                </a:lnTo>
                <a:lnTo>
                  <a:pt x="6033217" y="5942036"/>
                </a:lnTo>
                <a:lnTo>
                  <a:pt x="6033217" y="5713961"/>
                </a:lnTo>
                <a:lnTo>
                  <a:pt x="5950380" y="5686994"/>
                </a:lnTo>
                <a:close/>
                <a:moveTo>
                  <a:pt x="4335355" y="5686994"/>
                </a:moveTo>
                <a:lnTo>
                  <a:pt x="4284201" y="5757496"/>
                </a:lnTo>
                <a:lnTo>
                  <a:pt x="4418313" y="5942036"/>
                </a:lnTo>
                <a:lnTo>
                  <a:pt x="4418313" y="5713961"/>
                </a:lnTo>
                <a:lnTo>
                  <a:pt x="4335476" y="5686994"/>
                </a:lnTo>
                <a:close/>
                <a:moveTo>
                  <a:pt x="1104699" y="5686994"/>
                </a:moveTo>
                <a:lnTo>
                  <a:pt x="1053546" y="5757496"/>
                </a:lnTo>
                <a:lnTo>
                  <a:pt x="1187657" y="5942036"/>
                </a:lnTo>
                <a:lnTo>
                  <a:pt x="1187657" y="5713961"/>
                </a:lnTo>
                <a:lnTo>
                  <a:pt x="1104820" y="5686994"/>
                </a:lnTo>
                <a:close/>
                <a:moveTo>
                  <a:pt x="9055146" y="5686752"/>
                </a:moveTo>
                <a:lnTo>
                  <a:pt x="8972309" y="5713719"/>
                </a:lnTo>
                <a:lnTo>
                  <a:pt x="8972309" y="5941794"/>
                </a:lnTo>
                <a:lnTo>
                  <a:pt x="9106421" y="5757254"/>
                </a:lnTo>
                <a:lnTo>
                  <a:pt x="9055267" y="5686752"/>
                </a:lnTo>
                <a:close/>
                <a:moveTo>
                  <a:pt x="7440242" y="5686752"/>
                </a:moveTo>
                <a:lnTo>
                  <a:pt x="7357405" y="5713719"/>
                </a:lnTo>
                <a:lnTo>
                  <a:pt x="7357405" y="5941794"/>
                </a:lnTo>
                <a:lnTo>
                  <a:pt x="7491517" y="5757254"/>
                </a:lnTo>
                <a:lnTo>
                  <a:pt x="7440364" y="5686752"/>
                </a:lnTo>
                <a:close/>
                <a:moveTo>
                  <a:pt x="5825338" y="5686752"/>
                </a:moveTo>
                <a:lnTo>
                  <a:pt x="5742501" y="5713719"/>
                </a:lnTo>
                <a:lnTo>
                  <a:pt x="5742501" y="5941794"/>
                </a:lnTo>
                <a:lnTo>
                  <a:pt x="5876613" y="5757254"/>
                </a:lnTo>
                <a:lnTo>
                  <a:pt x="5825459" y="5686752"/>
                </a:lnTo>
                <a:close/>
                <a:moveTo>
                  <a:pt x="4210434" y="5686752"/>
                </a:moveTo>
                <a:lnTo>
                  <a:pt x="4127596" y="5713719"/>
                </a:lnTo>
                <a:lnTo>
                  <a:pt x="4127596" y="5941794"/>
                </a:lnTo>
                <a:lnTo>
                  <a:pt x="4261708" y="5757254"/>
                </a:lnTo>
                <a:lnTo>
                  <a:pt x="4210554" y="5686752"/>
                </a:lnTo>
                <a:close/>
                <a:moveTo>
                  <a:pt x="2720087" y="5686752"/>
                </a:moveTo>
                <a:lnTo>
                  <a:pt x="2668934" y="5757254"/>
                </a:lnTo>
                <a:lnTo>
                  <a:pt x="2803046" y="5941794"/>
                </a:lnTo>
                <a:lnTo>
                  <a:pt x="2803046" y="5713719"/>
                </a:lnTo>
                <a:lnTo>
                  <a:pt x="2720208" y="5686752"/>
                </a:lnTo>
                <a:close/>
                <a:moveTo>
                  <a:pt x="980020" y="5686752"/>
                </a:moveTo>
                <a:lnTo>
                  <a:pt x="897183" y="5713719"/>
                </a:lnTo>
                <a:lnTo>
                  <a:pt x="897183" y="5941794"/>
                </a:lnTo>
                <a:lnTo>
                  <a:pt x="1031294" y="5757254"/>
                </a:lnTo>
                <a:lnTo>
                  <a:pt x="980141" y="5686752"/>
                </a:lnTo>
                <a:close/>
                <a:moveTo>
                  <a:pt x="2595408" y="5686510"/>
                </a:moveTo>
                <a:lnTo>
                  <a:pt x="2512571" y="5713478"/>
                </a:lnTo>
                <a:lnTo>
                  <a:pt x="2512571" y="5941552"/>
                </a:lnTo>
                <a:lnTo>
                  <a:pt x="2646683" y="5757012"/>
                </a:lnTo>
                <a:lnTo>
                  <a:pt x="2595529" y="5686510"/>
                </a:lnTo>
                <a:close/>
                <a:moveTo>
                  <a:pt x="1288392" y="5586984"/>
                </a:moveTo>
                <a:lnTo>
                  <a:pt x="1288486" y="5587114"/>
                </a:lnTo>
                <a:lnTo>
                  <a:pt x="1205676" y="5613952"/>
                </a:lnTo>
                <a:lnTo>
                  <a:pt x="1205676" y="5701022"/>
                </a:lnTo>
                <a:lnTo>
                  <a:pt x="1422504" y="5771524"/>
                </a:lnTo>
                <a:lnTo>
                  <a:pt x="1288486" y="5587114"/>
                </a:lnTo>
                <a:lnTo>
                  <a:pt x="1288513" y="5587105"/>
                </a:lnTo>
                <a:close/>
                <a:moveTo>
                  <a:pt x="9363761" y="5586622"/>
                </a:moveTo>
                <a:lnTo>
                  <a:pt x="9363855" y="5586752"/>
                </a:lnTo>
                <a:lnTo>
                  <a:pt x="9281044" y="5613589"/>
                </a:lnTo>
                <a:lnTo>
                  <a:pt x="9281044" y="5700659"/>
                </a:lnTo>
                <a:lnTo>
                  <a:pt x="9497873" y="5771161"/>
                </a:lnTo>
                <a:lnTo>
                  <a:pt x="9363855" y="5586752"/>
                </a:lnTo>
                <a:lnTo>
                  <a:pt x="9363882" y="5586743"/>
                </a:lnTo>
                <a:close/>
                <a:moveTo>
                  <a:pt x="8871333" y="5586622"/>
                </a:moveTo>
                <a:lnTo>
                  <a:pt x="8737221" y="5771161"/>
                </a:lnTo>
                <a:lnTo>
                  <a:pt x="8954170" y="5700659"/>
                </a:lnTo>
                <a:lnTo>
                  <a:pt x="8954170" y="5613589"/>
                </a:lnTo>
                <a:lnTo>
                  <a:pt x="8871333" y="5586743"/>
                </a:lnTo>
                <a:close/>
                <a:moveTo>
                  <a:pt x="7748736" y="5586622"/>
                </a:moveTo>
                <a:lnTo>
                  <a:pt x="7748830" y="5586752"/>
                </a:lnTo>
                <a:lnTo>
                  <a:pt x="7666019" y="5613589"/>
                </a:lnTo>
                <a:lnTo>
                  <a:pt x="7666019" y="5700659"/>
                </a:lnTo>
                <a:lnTo>
                  <a:pt x="7882847" y="5771161"/>
                </a:lnTo>
                <a:lnTo>
                  <a:pt x="7748830" y="5586752"/>
                </a:lnTo>
                <a:lnTo>
                  <a:pt x="7748857" y="5586743"/>
                </a:lnTo>
                <a:close/>
                <a:moveTo>
                  <a:pt x="7256428" y="5586622"/>
                </a:moveTo>
                <a:lnTo>
                  <a:pt x="7122317" y="5771161"/>
                </a:lnTo>
                <a:lnTo>
                  <a:pt x="7339266" y="5700659"/>
                </a:lnTo>
                <a:lnTo>
                  <a:pt x="7339266" y="5613589"/>
                </a:lnTo>
                <a:lnTo>
                  <a:pt x="7256428" y="5586743"/>
                </a:lnTo>
                <a:close/>
                <a:moveTo>
                  <a:pt x="6134073" y="5586622"/>
                </a:moveTo>
                <a:lnTo>
                  <a:pt x="6134167" y="5586752"/>
                </a:lnTo>
                <a:lnTo>
                  <a:pt x="6051357" y="5613589"/>
                </a:lnTo>
                <a:lnTo>
                  <a:pt x="6051357" y="5700659"/>
                </a:lnTo>
                <a:lnTo>
                  <a:pt x="6268185" y="5771161"/>
                </a:lnTo>
                <a:lnTo>
                  <a:pt x="6134167" y="5586752"/>
                </a:lnTo>
                <a:lnTo>
                  <a:pt x="6134194" y="5586743"/>
                </a:lnTo>
                <a:close/>
                <a:moveTo>
                  <a:pt x="5641524" y="5586622"/>
                </a:moveTo>
                <a:lnTo>
                  <a:pt x="5507412" y="5771161"/>
                </a:lnTo>
                <a:lnTo>
                  <a:pt x="5724361" y="5700659"/>
                </a:lnTo>
                <a:lnTo>
                  <a:pt x="5724361" y="5613589"/>
                </a:lnTo>
                <a:lnTo>
                  <a:pt x="5641524" y="5586743"/>
                </a:lnTo>
                <a:close/>
                <a:moveTo>
                  <a:pt x="4519048" y="5586622"/>
                </a:moveTo>
                <a:lnTo>
                  <a:pt x="4519143" y="5586752"/>
                </a:lnTo>
                <a:lnTo>
                  <a:pt x="4436332" y="5613589"/>
                </a:lnTo>
                <a:lnTo>
                  <a:pt x="4436332" y="5700659"/>
                </a:lnTo>
                <a:lnTo>
                  <a:pt x="4653160" y="5771161"/>
                </a:lnTo>
                <a:lnTo>
                  <a:pt x="4519143" y="5586752"/>
                </a:lnTo>
                <a:lnTo>
                  <a:pt x="4519169" y="5586743"/>
                </a:lnTo>
                <a:close/>
                <a:moveTo>
                  <a:pt x="4026619" y="5586622"/>
                </a:moveTo>
                <a:lnTo>
                  <a:pt x="3892508" y="5771161"/>
                </a:lnTo>
                <a:lnTo>
                  <a:pt x="4109457" y="5700659"/>
                </a:lnTo>
                <a:lnTo>
                  <a:pt x="4109457" y="5613589"/>
                </a:lnTo>
                <a:lnTo>
                  <a:pt x="4026619" y="5586743"/>
                </a:lnTo>
                <a:close/>
                <a:moveTo>
                  <a:pt x="2903902" y="5586380"/>
                </a:moveTo>
                <a:lnTo>
                  <a:pt x="2903996" y="5586510"/>
                </a:lnTo>
                <a:lnTo>
                  <a:pt x="2821185" y="5613347"/>
                </a:lnTo>
                <a:lnTo>
                  <a:pt x="2821185" y="5700417"/>
                </a:lnTo>
                <a:lnTo>
                  <a:pt x="3038013" y="5770920"/>
                </a:lnTo>
                <a:lnTo>
                  <a:pt x="2903996" y="5586510"/>
                </a:lnTo>
                <a:lnTo>
                  <a:pt x="2904022" y="5586501"/>
                </a:lnTo>
                <a:close/>
                <a:moveTo>
                  <a:pt x="2411594" y="5586380"/>
                </a:moveTo>
                <a:lnTo>
                  <a:pt x="2277482" y="5770920"/>
                </a:lnTo>
                <a:lnTo>
                  <a:pt x="2494431" y="5700417"/>
                </a:lnTo>
                <a:lnTo>
                  <a:pt x="2494431" y="5613347"/>
                </a:lnTo>
                <a:lnTo>
                  <a:pt x="2411594" y="5586501"/>
                </a:lnTo>
                <a:close/>
                <a:moveTo>
                  <a:pt x="796689" y="5586380"/>
                </a:moveTo>
                <a:lnTo>
                  <a:pt x="662578" y="5770920"/>
                </a:lnTo>
                <a:lnTo>
                  <a:pt x="879527" y="5700417"/>
                </a:lnTo>
                <a:lnTo>
                  <a:pt x="879527" y="5613347"/>
                </a:lnTo>
                <a:lnTo>
                  <a:pt x="796689" y="5586501"/>
                </a:lnTo>
                <a:close/>
                <a:moveTo>
                  <a:pt x="9925845" y="5510557"/>
                </a:moveTo>
                <a:cubicBezTo>
                  <a:pt x="9925845" y="5510557"/>
                  <a:pt x="9780608" y="5710454"/>
                  <a:pt x="9780608" y="5710454"/>
                </a:cubicBezTo>
                <a:lnTo>
                  <a:pt x="9780608" y="5863069"/>
                </a:lnTo>
                <a:lnTo>
                  <a:pt x="9925845" y="5910231"/>
                </a:lnTo>
                <a:lnTo>
                  <a:pt x="10071083" y="5863069"/>
                </a:lnTo>
                <a:lnTo>
                  <a:pt x="10071083" y="5710454"/>
                </a:lnTo>
                <a:lnTo>
                  <a:pt x="9925845" y="5510677"/>
                </a:lnTo>
                <a:close/>
                <a:moveTo>
                  <a:pt x="8310578" y="5510557"/>
                </a:moveTo>
                <a:cubicBezTo>
                  <a:pt x="8310578" y="5510557"/>
                  <a:pt x="8165341" y="5710454"/>
                  <a:pt x="8165341" y="5710454"/>
                </a:cubicBezTo>
                <a:lnTo>
                  <a:pt x="8165341" y="5863069"/>
                </a:lnTo>
                <a:lnTo>
                  <a:pt x="8310578" y="5910231"/>
                </a:lnTo>
                <a:lnTo>
                  <a:pt x="8455815" y="5863069"/>
                </a:lnTo>
                <a:lnTo>
                  <a:pt x="8455815" y="5710454"/>
                </a:lnTo>
                <a:lnTo>
                  <a:pt x="8310578" y="5510677"/>
                </a:lnTo>
                <a:close/>
                <a:moveTo>
                  <a:pt x="6695916" y="5510557"/>
                </a:moveTo>
                <a:cubicBezTo>
                  <a:pt x="6695916" y="5510557"/>
                  <a:pt x="6550679" y="5710454"/>
                  <a:pt x="6550679" y="5710454"/>
                </a:cubicBezTo>
                <a:lnTo>
                  <a:pt x="6550679" y="5863069"/>
                </a:lnTo>
                <a:lnTo>
                  <a:pt x="6695916" y="5910231"/>
                </a:lnTo>
                <a:lnTo>
                  <a:pt x="6841154" y="5863069"/>
                </a:lnTo>
                <a:lnTo>
                  <a:pt x="6841154" y="5710454"/>
                </a:lnTo>
                <a:lnTo>
                  <a:pt x="6695916" y="5510677"/>
                </a:lnTo>
                <a:close/>
                <a:moveTo>
                  <a:pt x="5079560" y="5510436"/>
                </a:moveTo>
                <a:cubicBezTo>
                  <a:pt x="5079560" y="5510436"/>
                  <a:pt x="4934323" y="5710333"/>
                  <a:pt x="4934323" y="5710333"/>
                </a:cubicBezTo>
                <a:lnTo>
                  <a:pt x="4934323" y="5862948"/>
                </a:lnTo>
                <a:lnTo>
                  <a:pt x="5079560" y="5910110"/>
                </a:lnTo>
                <a:lnTo>
                  <a:pt x="5224798" y="5862948"/>
                </a:lnTo>
                <a:lnTo>
                  <a:pt x="5224798" y="5710333"/>
                </a:lnTo>
                <a:lnTo>
                  <a:pt x="5079560" y="5510557"/>
                </a:lnTo>
                <a:close/>
                <a:moveTo>
                  <a:pt x="3464656" y="5510436"/>
                </a:moveTo>
                <a:cubicBezTo>
                  <a:pt x="3464656" y="5510436"/>
                  <a:pt x="3319418" y="5710333"/>
                  <a:pt x="3319418" y="5710333"/>
                </a:cubicBezTo>
                <a:lnTo>
                  <a:pt x="3319418" y="5862948"/>
                </a:lnTo>
                <a:lnTo>
                  <a:pt x="3464656" y="5910110"/>
                </a:lnTo>
                <a:lnTo>
                  <a:pt x="3609893" y="5862948"/>
                </a:lnTo>
                <a:lnTo>
                  <a:pt x="3609893" y="5710333"/>
                </a:lnTo>
                <a:lnTo>
                  <a:pt x="3464656" y="5510557"/>
                </a:lnTo>
                <a:close/>
                <a:moveTo>
                  <a:pt x="1849751" y="5510436"/>
                </a:moveTo>
                <a:cubicBezTo>
                  <a:pt x="1849751" y="5510436"/>
                  <a:pt x="1704514" y="5710333"/>
                  <a:pt x="1704514" y="5710333"/>
                </a:cubicBezTo>
                <a:lnTo>
                  <a:pt x="1704514" y="5862948"/>
                </a:lnTo>
                <a:lnTo>
                  <a:pt x="1849751" y="5910110"/>
                </a:lnTo>
                <a:lnTo>
                  <a:pt x="1994989" y="5862948"/>
                </a:lnTo>
                <a:lnTo>
                  <a:pt x="1994989" y="5710333"/>
                </a:lnTo>
                <a:lnTo>
                  <a:pt x="1849751" y="5510557"/>
                </a:lnTo>
                <a:close/>
                <a:moveTo>
                  <a:pt x="234847" y="5510436"/>
                </a:moveTo>
                <a:cubicBezTo>
                  <a:pt x="234847" y="5510436"/>
                  <a:pt x="89609" y="5710333"/>
                  <a:pt x="89609" y="5710333"/>
                </a:cubicBezTo>
                <a:lnTo>
                  <a:pt x="89609" y="5862948"/>
                </a:lnTo>
                <a:lnTo>
                  <a:pt x="234847" y="5910110"/>
                </a:lnTo>
                <a:lnTo>
                  <a:pt x="380084" y="5862948"/>
                </a:lnTo>
                <a:lnTo>
                  <a:pt x="380084" y="5710333"/>
                </a:lnTo>
                <a:lnTo>
                  <a:pt x="234847" y="5510557"/>
                </a:lnTo>
                <a:close/>
                <a:moveTo>
                  <a:pt x="8618105" y="5504752"/>
                </a:moveTo>
                <a:lnTo>
                  <a:pt x="8618105" y="5504873"/>
                </a:lnTo>
                <a:lnTo>
                  <a:pt x="8472867" y="5552036"/>
                </a:lnTo>
                <a:lnTo>
                  <a:pt x="8472867" y="5704650"/>
                </a:lnTo>
                <a:lnTo>
                  <a:pt x="8562597" y="5828120"/>
                </a:lnTo>
                <a:lnTo>
                  <a:pt x="8707835" y="5780957"/>
                </a:lnTo>
                <a:lnTo>
                  <a:pt x="8852951" y="5581059"/>
                </a:lnTo>
                <a:close/>
                <a:moveTo>
                  <a:pt x="7003200" y="5504752"/>
                </a:moveTo>
                <a:lnTo>
                  <a:pt x="7003200" y="5504873"/>
                </a:lnTo>
                <a:lnTo>
                  <a:pt x="6857962" y="5552036"/>
                </a:lnTo>
                <a:lnTo>
                  <a:pt x="6857962" y="5704650"/>
                </a:lnTo>
                <a:lnTo>
                  <a:pt x="6947693" y="5828120"/>
                </a:lnTo>
                <a:lnTo>
                  <a:pt x="7092931" y="5780957"/>
                </a:lnTo>
                <a:lnTo>
                  <a:pt x="7238047" y="5581059"/>
                </a:lnTo>
                <a:close/>
                <a:moveTo>
                  <a:pt x="5388296" y="5504752"/>
                </a:moveTo>
                <a:lnTo>
                  <a:pt x="5388416" y="5504873"/>
                </a:lnTo>
                <a:lnTo>
                  <a:pt x="5243179" y="5552036"/>
                </a:lnTo>
                <a:lnTo>
                  <a:pt x="5243179" y="5704650"/>
                </a:lnTo>
                <a:lnTo>
                  <a:pt x="5332909" y="5828120"/>
                </a:lnTo>
                <a:lnTo>
                  <a:pt x="5478147" y="5780957"/>
                </a:lnTo>
                <a:lnTo>
                  <a:pt x="5623263" y="5581059"/>
                </a:lnTo>
                <a:close/>
                <a:moveTo>
                  <a:pt x="3773391" y="5504752"/>
                </a:moveTo>
                <a:lnTo>
                  <a:pt x="3773391" y="5504873"/>
                </a:lnTo>
                <a:lnTo>
                  <a:pt x="3628154" y="5552036"/>
                </a:lnTo>
                <a:lnTo>
                  <a:pt x="3628154" y="5704650"/>
                </a:lnTo>
                <a:lnTo>
                  <a:pt x="3717884" y="5828120"/>
                </a:lnTo>
                <a:lnTo>
                  <a:pt x="3863122" y="5780957"/>
                </a:lnTo>
                <a:lnTo>
                  <a:pt x="4008238" y="5581059"/>
                </a:lnTo>
                <a:close/>
                <a:moveTo>
                  <a:pt x="2158366" y="5504510"/>
                </a:moveTo>
                <a:lnTo>
                  <a:pt x="2158366" y="5504631"/>
                </a:lnTo>
                <a:lnTo>
                  <a:pt x="2013128" y="5551794"/>
                </a:lnTo>
                <a:lnTo>
                  <a:pt x="2013128" y="5704408"/>
                </a:lnTo>
                <a:lnTo>
                  <a:pt x="2102859" y="5827878"/>
                </a:lnTo>
                <a:lnTo>
                  <a:pt x="2248096" y="5780715"/>
                </a:lnTo>
                <a:lnTo>
                  <a:pt x="2393212" y="5580817"/>
                </a:lnTo>
                <a:close/>
                <a:moveTo>
                  <a:pt x="543461" y="5504510"/>
                </a:moveTo>
                <a:lnTo>
                  <a:pt x="543582" y="5504631"/>
                </a:lnTo>
                <a:lnTo>
                  <a:pt x="398345" y="5551794"/>
                </a:lnTo>
                <a:lnTo>
                  <a:pt x="398345" y="5704408"/>
                </a:lnTo>
                <a:lnTo>
                  <a:pt x="488075" y="5827878"/>
                </a:lnTo>
                <a:lnTo>
                  <a:pt x="633312" y="5780715"/>
                </a:lnTo>
                <a:lnTo>
                  <a:pt x="778429" y="5580817"/>
                </a:lnTo>
                <a:close/>
                <a:moveTo>
                  <a:pt x="3156767" y="5504389"/>
                </a:moveTo>
                <a:lnTo>
                  <a:pt x="2921799" y="5580696"/>
                </a:lnTo>
                <a:lnTo>
                  <a:pt x="3067037" y="5780594"/>
                </a:lnTo>
                <a:lnTo>
                  <a:pt x="3212274" y="5827757"/>
                </a:lnTo>
                <a:lnTo>
                  <a:pt x="3302004" y="5704287"/>
                </a:lnTo>
                <a:lnTo>
                  <a:pt x="3302004" y="5551673"/>
                </a:lnTo>
                <a:lnTo>
                  <a:pt x="3156767" y="5504510"/>
                </a:lnTo>
                <a:close/>
                <a:moveTo>
                  <a:pt x="1541863" y="5504389"/>
                </a:moveTo>
                <a:lnTo>
                  <a:pt x="1306895" y="5580696"/>
                </a:lnTo>
                <a:lnTo>
                  <a:pt x="1452132" y="5780594"/>
                </a:lnTo>
                <a:lnTo>
                  <a:pt x="1597370" y="5827757"/>
                </a:lnTo>
                <a:lnTo>
                  <a:pt x="1687100" y="5704287"/>
                </a:lnTo>
                <a:lnTo>
                  <a:pt x="1687100" y="5551673"/>
                </a:lnTo>
                <a:lnTo>
                  <a:pt x="1541863" y="5504510"/>
                </a:lnTo>
                <a:close/>
                <a:moveTo>
                  <a:pt x="9617110" y="5504268"/>
                </a:moveTo>
                <a:lnTo>
                  <a:pt x="9382143" y="5580575"/>
                </a:lnTo>
                <a:lnTo>
                  <a:pt x="9527380" y="5780473"/>
                </a:lnTo>
                <a:lnTo>
                  <a:pt x="9672617" y="5827636"/>
                </a:lnTo>
                <a:lnTo>
                  <a:pt x="9762348" y="5704166"/>
                </a:lnTo>
                <a:lnTo>
                  <a:pt x="9762348" y="5551552"/>
                </a:lnTo>
                <a:lnTo>
                  <a:pt x="9617110" y="5504389"/>
                </a:lnTo>
                <a:close/>
                <a:moveTo>
                  <a:pt x="8002206" y="5504268"/>
                </a:moveTo>
                <a:lnTo>
                  <a:pt x="7767238" y="5580575"/>
                </a:lnTo>
                <a:lnTo>
                  <a:pt x="7912475" y="5780473"/>
                </a:lnTo>
                <a:lnTo>
                  <a:pt x="8057713" y="5827636"/>
                </a:lnTo>
                <a:lnTo>
                  <a:pt x="8147443" y="5704166"/>
                </a:lnTo>
                <a:lnTo>
                  <a:pt x="8147443" y="5551552"/>
                </a:lnTo>
                <a:lnTo>
                  <a:pt x="8002206" y="5504389"/>
                </a:lnTo>
                <a:close/>
                <a:moveTo>
                  <a:pt x="6387544" y="5504268"/>
                </a:moveTo>
                <a:lnTo>
                  <a:pt x="6152576" y="5580575"/>
                </a:lnTo>
                <a:lnTo>
                  <a:pt x="6297813" y="5780473"/>
                </a:lnTo>
                <a:lnTo>
                  <a:pt x="6443050" y="5827636"/>
                </a:lnTo>
                <a:lnTo>
                  <a:pt x="6532781" y="5704166"/>
                </a:lnTo>
                <a:lnTo>
                  <a:pt x="6532781" y="5551552"/>
                </a:lnTo>
                <a:lnTo>
                  <a:pt x="6387544" y="5504389"/>
                </a:lnTo>
                <a:close/>
                <a:moveTo>
                  <a:pt x="4772397" y="5504268"/>
                </a:moveTo>
                <a:lnTo>
                  <a:pt x="4537429" y="5580575"/>
                </a:lnTo>
                <a:lnTo>
                  <a:pt x="4682667" y="5780473"/>
                </a:lnTo>
                <a:lnTo>
                  <a:pt x="4827904" y="5827636"/>
                </a:lnTo>
                <a:lnTo>
                  <a:pt x="4917634" y="5704166"/>
                </a:lnTo>
                <a:lnTo>
                  <a:pt x="4917634" y="5551552"/>
                </a:lnTo>
                <a:lnTo>
                  <a:pt x="4772397" y="5504389"/>
                </a:lnTo>
                <a:close/>
                <a:moveTo>
                  <a:pt x="2910311" y="5424817"/>
                </a:moveTo>
                <a:lnTo>
                  <a:pt x="2859157" y="5495198"/>
                </a:lnTo>
                <a:lnTo>
                  <a:pt x="2910311" y="5565701"/>
                </a:lnTo>
                <a:cubicBezTo>
                  <a:pt x="2910311" y="5565701"/>
                  <a:pt x="3127260" y="5495198"/>
                  <a:pt x="3127260" y="5495198"/>
                </a:cubicBezTo>
                <a:lnTo>
                  <a:pt x="3127018" y="5495198"/>
                </a:lnTo>
                <a:close/>
                <a:moveTo>
                  <a:pt x="1295406" y="5424817"/>
                </a:moveTo>
                <a:lnTo>
                  <a:pt x="1244253" y="5495198"/>
                </a:lnTo>
                <a:lnTo>
                  <a:pt x="1295406" y="5565701"/>
                </a:lnTo>
                <a:cubicBezTo>
                  <a:pt x="1295406" y="5565701"/>
                  <a:pt x="1512355" y="5495198"/>
                  <a:pt x="1512355" y="5495198"/>
                </a:cubicBezTo>
                <a:lnTo>
                  <a:pt x="1512114" y="5495198"/>
                </a:lnTo>
                <a:close/>
                <a:moveTo>
                  <a:pt x="9370654" y="5424696"/>
                </a:moveTo>
                <a:lnTo>
                  <a:pt x="9319501" y="5495077"/>
                </a:lnTo>
                <a:lnTo>
                  <a:pt x="9370654" y="5565580"/>
                </a:lnTo>
                <a:cubicBezTo>
                  <a:pt x="9370654" y="5565580"/>
                  <a:pt x="9587603" y="5495077"/>
                  <a:pt x="9587603" y="5495077"/>
                </a:cubicBezTo>
                <a:lnTo>
                  <a:pt x="9587361" y="5495077"/>
                </a:lnTo>
                <a:close/>
                <a:moveTo>
                  <a:pt x="8864198" y="5424696"/>
                </a:moveTo>
                <a:lnTo>
                  <a:pt x="8647491" y="5495077"/>
                </a:lnTo>
                <a:lnTo>
                  <a:pt x="8647369" y="5495077"/>
                </a:lnTo>
                <a:lnTo>
                  <a:pt x="8864198" y="5565580"/>
                </a:lnTo>
                <a:cubicBezTo>
                  <a:pt x="8864198" y="5565580"/>
                  <a:pt x="8915351" y="5495077"/>
                  <a:pt x="8915351" y="5495077"/>
                </a:cubicBezTo>
                <a:close/>
                <a:moveTo>
                  <a:pt x="7755750" y="5424696"/>
                </a:moveTo>
                <a:lnTo>
                  <a:pt x="7704596" y="5495077"/>
                </a:lnTo>
                <a:lnTo>
                  <a:pt x="7755750" y="5565580"/>
                </a:lnTo>
                <a:cubicBezTo>
                  <a:pt x="7755750" y="5565580"/>
                  <a:pt x="7972699" y="5495077"/>
                  <a:pt x="7972699" y="5495077"/>
                </a:cubicBezTo>
                <a:lnTo>
                  <a:pt x="7972457" y="5495077"/>
                </a:lnTo>
                <a:close/>
                <a:moveTo>
                  <a:pt x="7249294" y="5424696"/>
                </a:moveTo>
                <a:lnTo>
                  <a:pt x="7032586" y="5495077"/>
                </a:lnTo>
                <a:lnTo>
                  <a:pt x="7032466" y="5495077"/>
                </a:lnTo>
                <a:lnTo>
                  <a:pt x="7249294" y="5565580"/>
                </a:lnTo>
                <a:cubicBezTo>
                  <a:pt x="7249294" y="5565580"/>
                  <a:pt x="7300447" y="5495077"/>
                  <a:pt x="7300447" y="5495077"/>
                </a:cubicBezTo>
                <a:close/>
                <a:moveTo>
                  <a:pt x="6141087" y="5424696"/>
                </a:moveTo>
                <a:lnTo>
                  <a:pt x="6089934" y="5495077"/>
                </a:lnTo>
                <a:lnTo>
                  <a:pt x="6141087" y="5565580"/>
                </a:lnTo>
                <a:cubicBezTo>
                  <a:pt x="6141087" y="5565580"/>
                  <a:pt x="6358037" y="5495077"/>
                  <a:pt x="6358037" y="5495077"/>
                </a:cubicBezTo>
                <a:lnTo>
                  <a:pt x="6357794" y="5495077"/>
                </a:lnTo>
                <a:close/>
                <a:moveTo>
                  <a:pt x="5634389" y="5424696"/>
                </a:moveTo>
                <a:lnTo>
                  <a:pt x="5417682" y="5495077"/>
                </a:lnTo>
                <a:lnTo>
                  <a:pt x="5417561" y="5495077"/>
                </a:lnTo>
                <a:lnTo>
                  <a:pt x="5634389" y="5565580"/>
                </a:lnTo>
                <a:cubicBezTo>
                  <a:pt x="5634389" y="5565580"/>
                  <a:pt x="5685542" y="5495077"/>
                  <a:pt x="5685542" y="5495077"/>
                </a:cubicBezTo>
                <a:close/>
                <a:moveTo>
                  <a:pt x="4525941" y="5424696"/>
                </a:moveTo>
                <a:lnTo>
                  <a:pt x="4474787" y="5495077"/>
                </a:lnTo>
                <a:lnTo>
                  <a:pt x="4525941" y="5565580"/>
                </a:lnTo>
                <a:cubicBezTo>
                  <a:pt x="4525941" y="5565580"/>
                  <a:pt x="4742890" y="5495077"/>
                  <a:pt x="4742890" y="5495077"/>
                </a:cubicBezTo>
                <a:lnTo>
                  <a:pt x="4742648" y="5495077"/>
                </a:lnTo>
                <a:close/>
                <a:moveTo>
                  <a:pt x="4019484" y="5424696"/>
                </a:moveTo>
                <a:lnTo>
                  <a:pt x="3802777" y="5495077"/>
                </a:lnTo>
                <a:lnTo>
                  <a:pt x="3802656" y="5495077"/>
                </a:lnTo>
                <a:lnTo>
                  <a:pt x="4019484" y="5565580"/>
                </a:lnTo>
                <a:cubicBezTo>
                  <a:pt x="4019484" y="5565580"/>
                  <a:pt x="4070638" y="5495077"/>
                  <a:pt x="4070638" y="5495077"/>
                </a:cubicBezTo>
                <a:close/>
                <a:moveTo>
                  <a:pt x="2404459" y="5424454"/>
                </a:moveTo>
                <a:lnTo>
                  <a:pt x="2187752" y="5494835"/>
                </a:lnTo>
                <a:lnTo>
                  <a:pt x="2187631" y="5494835"/>
                </a:lnTo>
                <a:lnTo>
                  <a:pt x="2404459" y="5565338"/>
                </a:lnTo>
                <a:cubicBezTo>
                  <a:pt x="2404459" y="5565338"/>
                  <a:pt x="2455613" y="5494835"/>
                  <a:pt x="2455613" y="5494835"/>
                </a:cubicBezTo>
                <a:close/>
                <a:moveTo>
                  <a:pt x="789555" y="5424454"/>
                </a:moveTo>
                <a:lnTo>
                  <a:pt x="572847" y="5494835"/>
                </a:lnTo>
                <a:lnTo>
                  <a:pt x="572726" y="5494835"/>
                </a:lnTo>
                <a:lnTo>
                  <a:pt x="789555" y="5565338"/>
                </a:lnTo>
                <a:cubicBezTo>
                  <a:pt x="789555" y="5565338"/>
                  <a:pt x="840708" y="5494835"/>
                  <a:pt x="840708" y="5494835"/>
                </a:cubicBezTo>
                <a:close/>
                <a:moveTo>
                  <a:pt x="10071083" y="5310900"/>
                </a:moveTo>
                <a:lnTo>
                  <a:pt x="9936971" y="5495319"/>
                </a:lnTo>
                <a:lnTo>
                  <a:pt x="10071083" y="5679859"/>
                </a:lnTo>
                <a:lnTo>
                  <a:pt x="10071083" y="5538975"/>
                </a:lnTo>
                <a:cubicBezTo>
                  <a:pt x="10071083" y="5538975"/>
                  <a:pt x="10205195" y="5495319"/>
                  <a:pt x="10205195" y="5495319"/>
                </a:cubicBezTo>
                <a:lnTo>
                  <a:pt x="10204953" y="5495319"/>
                </a:lnTo>
                <a:lnTo>
                  <a:pt x="10071083" y="5451784"/>
                </a:lnTo>
                <a:close/>
                <a:moveTo>
                  <a:pt x="9780245" y="5310900"/>
                </a:moveTo>
                <a:lnTo>
                  <a:pt x="9780245" y="5451784"/>
                </a:lnTo>
                <a:cubicBezTo>
                  <a:pt x="9780245" y="5451784"/>
                  <a:pt x="9646375" y="5495319"/>
                  <a:pt x="9646375" y="5495319"/>
                </a:cubicBezTo>
                <a:lnTo>
                  <a:pt x="9646133" y="5495319"/>
                </a:lnTo>
                <a:cubicBezTo>
                  <a:pt x="9646133" y="5495319"/>
                  <a:pt x="9780245" y="5538854"/>
                  <a:pt x="9780245" y="5538854"/>
                </a:cubicBezTo>
                <a:lnTo>
                  <a:pt x="9780245" y="5679738"/>
                </a:lnTo>
                <a:lnTo>
                  <a:pt x="9914313" y="5495259"/>
                </a:lnTo>
                <a:lnTo>
                  <a:pt x="9914357" y="5495319"/>
                </a:lnTo>
                <a:lnTo>
                  <a:pt x="9914357" y="5495198"/>
                </a:lnTo>
                <a:lnTo>
                  <a:pt x="9914313" y="5495259"/>
                </a:lnTo>
                <a:close/>
                <a:moveTo>
                  <a:pt x="8455815" y="5310900"/>
                </a:moveTo>
                <a:lnTo>
                  <a:pt x="8321825" y="5495319"/>
                </a:lnTo>
                <a:lnTo>
                  <a:pt x="8455815" y="5679859"/>
                </a:lnTo>
                <a:lnTo>
                  <a:pt x="8455815" y="5538975"/>
                </a:lnTo>
                <a:cubicBezTo>
                  <a:pt x="8455815" y="5538975"/>
                  <a:pt x="8589928" y="5495319"/>
                  <a:pt x="8589928" y="5495319"/>
                </a:cubicBezTo>
                <a:lnTo>
                  <a:pt x="8589685" y="5495319"/>
                </a:lnTo>
                <a:lnTo>
                  <a:pt x="8455815" y="5451784"/>
                </a:lnTo>
                <a:close/>
                <a:moveTo>
                  <a:pt x="8165341" y="5310900"/>
                </a:moveTo>
                <a:lnTo>
                  <a:pt x="8165341" y="5451784"/>
                </a:lnTo>
                <a:cubicBezTo>
                  <a:pt x="8165341" y="5451784"/>
                  <a:pt x="8031471" y="5495319"/>
                  <a:pt x="8031471" y="5495319"/>
                </a:cubicBezTo>
                <a:lnTo>
                  <a:pt x="8031229" y="5495319"/>
                </a:lnTo>
                <a:lnTo>
                  <a:pt x="8165341" y="5538854"/>
                </a:lnTo>
                <a:lnTo>
                  <a:pt x="8165341" y="5679738"/>
                </a:lnTo>
                <a:lnTo>
                  <a:pt x="8299409" y="5495259"/>
                </a:lnTo>
                <a:lnTo>
                  <a:pt x="8299453" y="5495319"/>
                </a:lnTo>
                <a:lnTo>
                  <a:pt x="8299453" y="5495198"/>
                </a:lnTo>
                <a:lnTo>
                  <a:pt x="8299409" y="5495259"/>
                </a:lnTo>
                <a:close/>
                <a:moveTo>
                  <a:pt x="6841033" y="5310900"/>
                </a:moveTo>
                <a:lnTo>
                  <a:pt x="6706920" y="5495319"/>
                </a:lnTo>
                <a:lnTo>
                  <a:pt x="6841033" y="5679859"/>
                </a:lnTo>
                <a:lnTo>
                  <a:pt x="6841033" y="5538975"/>
                </a:lnTo>
                <a:cubicBezTo>
                  <a:pt x="6841033" y="5538975"/>
                  <a:pt x="6975144" y="5495319"/>
                  <a:pt x="6975144" y="5495319"/>
                </a:cubicBezTo>
                <a:lnTo>
                  <a:pt x="6974903" y="5495319"/>
                </a:lnTo>
                <a:lnTo>
                  <a:pt x="6841033" y="5451784"/>
                </a:lnTo>
                <a:close/>
                <a:moveTo>
                  <a:pt x="6550679" y="5310900"/>
                </a:moveTo>
                <a:lnTo>
                  <a:pt x="6550679" y="5451784"/>
                </a:lnTo>
                <a:cubicBezTo>
                  <a:pt x="6550679" y="5451784"/>
                  <a:pt x="6416809" y="5495319"/>
                  <a:pt x="6416809" y="5495319"/>
                </a:cubicBezTo>
                <a:lnTo>
                  <a:pt x="6416566" y="5495319"/>
                </a:lnTo>
                <a:lnTo>
                  <a:pt x="6550679" y="5538854"/>
                </a:lnTo>
                <a:lnTo>
                  <a:pt x="6550679" y="5679738"/>
                </a:lnTo>
                <a:lnTo>
                  <a:pt x="6684747" y="5495259"/>
                </a:lnTo>
                <a:lnTo>
                  <a:pt x="6684791" y="5495319"/>
                </a:lnTo>
                <a:lnTo>
                  <a:pt x="6684791" y="5495198"/>
                </a:lnTo>
                <a:lnTo>
                  <a:pt x="6684747" y="5495259"/>
                </a:lnTo>
                <a:close/>
                <a:moveTo>
                  <a:pt x="5224677" y="5310779"/>
                </a:moveTo>
                <a:lnTo>
                  <a:pt x="5090565" y="5495198"/>
                </a:lnTo>
                <a:lnTo>
                  <a:pt x="5224677" y="5679738"/>
                </a:lnTo>
                <a:lnTo>
                  <a:pt x="5224677" y="5538854"/>
                </a:lnTo>
                <a:cubicBezTo>
                  <a:pt x="5224677" y="5538854"/>
                  <a:pt x="5358789" y="5495198"/>
                  <a:pt x="5358789" y="5495198"/>
                </a:cubicBezTo>
                <a:lnTo>
                  <a:pt x="5358547" y="5495198"/>
                </a:lnTo>
                <a:lnTo>
                  <a:pt x="5224677" y="5451663"/>
                </a:lnTo>
                <a:close/>
                <a:moveTo>
                  <a:pt x="4934323" y="5310779"/>
                </a:moveTo>
                <a:lnTo>
                  <a:pt x="4934323" y="5451663"/>
                </a:lnTo>
                <a:cubicBezTo>
                  <a:pt x="4934323" y="5451663"/>
                  <a:pt x="4800453" y="5495198"/>
                  <a:pt x="4800453" y="5495198"/>
                </a:cubicBezTo>
                <a:lnTo>
                  <a:pt x="4800211" y="5495198"/>
                </a:lnTo>
                <a:lnTo>
                  <a:pt x="4934323" y="5538733"/>
                </a:lnTo>
                <a:lnTo>
                  <a:pt x="4934323" y="5679617"/>
                </a:lnTo>
                <a:lnTo>
                  <a:pt x="5068391" y="5495138"/>
                </a:lnTo>
                <a:lnTo>
                  <a:pt x="5068435" y="5495198"/>
                </a:lnTo>
                <a:lnTo>
                  <a:pt x="5068435" y="5495077"/>
                </a:lnTo>
                <a:lnTo>
                  <a:pt x="5068391" y="5495138"/>
                </a:lnTo>
                <a:close/>
                <a:moveTo>
                  <a:pt x="3609893" y="5310779"/>
                </a:moveTo>
                <a:lnTo>
                  <a:pt x="3475902" y="5495198"/>
                </a:lnTo>
                <a:lnTo>
                  <a:pt x="3609893" y="5679738"/>
                </a:lnTo>
                <a:lnTo>
                  <a:pt x="3609893" y="5538854"/>
                </a:lnTo>
                <a:cubicBezTo>
                  <a:pt x="3609893" y="5538854"/>
                  <a:pt x="3744005" y="5495198"/>
                  <a:pt x="3744005" y="5495198"/>
                </a:cubicBezTo>
                <a:lnTo>
                  <a:pt x="3743763" y="5495198"/>
                </a:lnTo>
                <a:lnTo>
                  <a:pt x="3609893" y="5451663"/>
                </a:lnTo>
                <a:close/>
                <a:moveTo>
                  <a:pt x="3319418" y="5310779"/>
                </a:moveTo>
                <a:lnTo>
                  <a:pt x="3319418" y="5451663"/>
                </a:lnTo>
                <a:cubicBezTo>
                  <a:pt x="3319418" y="5451663"/>
                  <a:pt x="3185549" y="5495198"/>
                  <a:pt x="3185549" y="5495198"/>
                </a:cubicBezTo>
                <a:lnTo>
                  <a:pt x="3185307" y="5495198"/>
                </a:lnTo>
                <a:lnTo>
                  <a:pt x="3319418" y="5538733"/>
                </a:lnTo>
                <a:lnTo>
                  <a:pt x="3319418" y="5679617"/>
                </a:lnTo>
                <a:lnTo>
                  <a:pt x="3453486" y="5495138"/>
                </a:lnTo>
                <a:lnTo>
                  <a:pt x="3453530" y="5495198"/>
                </a:lnTo>
                <a:lnTo>
                  <a:pt x="3453530" y="5495077"/>
                </a:lnTo>
                <a:lnTo>
                  <a:pt x="3453486" y="5495138"/>
                </a:lnTo>
                <a:close/>
                <a:moveTo>
                  <a:pt x="1994868" y="5310779"/>
                </a:moveTo>
                <a:lnTo>
                  <a:pt x="1860756" y="5495198"/>
                </a:lnTo>
                <a:lnTo>
                  <a:pt x="1994868" y="5679738"/>
                </a:lnTo>
                <a:lnTo>
                  <a:pt x="1994868" y="5538854"/>
                </a:lnTo>
                <a:cubicBezTo>
                  <a:pt x="1994868" y="5538854"/>
                  <a:pt x="2128980" y="5495198"/>
                  <a:pt x="2128980" y="5495198"/>
                </a:cubicBezTo>
                <a:lnTo>
                  <a:pt x="2128738" y="5495198"/>
                </a:lnTo>
                <a:lnTo>
                  <a:pt x="1994868" y="5451663"/>
                </a:lnTo>
                <a:close/>
                <a:moveTo>
                  <a:pt x="1704514" y="5310779"/>
                </a:moveTo>
                <a:lnTo>
                  <a:pt x="1704514" y="5451663"/>
                </a:lnTo>
                <a:cubicBezTo>
                  <a:pt x="1704514" y="5451663"/>
                  <a:pt x="1570644" y="5495198"/>
                  <a:pt x="1570644" y="5495198"/>
                </a:cubicBezTo>
                <a:lnTo>
                  <a:pt x="1570402" y="5495198"/>
                </a:lnTo>
                <a:lnTo>
                  <a:pt x="1704514" y="5538733"/>
                </a:lnTo>
                <a:lnTo>
                  <a:pt x="1704514" y="5679617"/>
                </a:lnTo>
                <a:lnTo>
                  <a:pt x="1838582" y="5495138"/>
                </a:lnTo>
                <a:lnTo>
                  <a:pt x="1838626" y="5495198"/>
                </a:lnTo>
                <a:lnTo>
                  <a:pt x="1838626" y="5495077"/>
                </a:lnTo>
                <a:lnTo>
                  <a:pt x="1838582" y="5495138"/>
                </a:lnTo>
                <a:close/>
                <a:moveTo>
                  <a:pt x="380205" y="5310659"/>
                </a:moveTo>
                <a:lnTo>
                  <a:pt x="246093" y="5495077"/>
                </a:lnTo>
                <a:lnTo>
                  <a:pt x="380205" y="5679617"/>
                </a:lnTo>
                <a:lnTo>
                  <a:pt x="380205" y="5538733"/>
                </a:lnTo>
                <a:cubicBezTo>
                  <a:pt x="380205" y="5538733"/>
                  <a:pt x="514317" y="5495077"/>
                  <a:pt x="514317" y="5495077"/>
                </a:cubicBezTo>
                <a:lnTo>
                  <a:pt x="514075" y="5495077"/>
                </a:lnTo>
                <a:lnTo>
                  <a:pt x="380205" y="5451542"/>
                </a:lnTo>
                <a:close/>
                <a:moveTo>
                  <a:pt x="9117909" y="5248016"/>
                </a:move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lnTo>
                  <a:pt x="9117788" y="5741896"/>
                </a:ln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close/>
                <a:moveTo>
                  <a:pt x="7502763" y="5248016"/>
                </a:move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lnTo>
                  <a:pt x="7502642" y="5741896"/>
                </a:ln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close/>
                <a:moveTo>
                  <a:pt x="5888101" y="5248016"/>
                </a:move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lnTo>
                  <a:pt x="5887980" y="5741896"/>
                </a:ln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close/>
                <a:moveTo>
                  <a:pt x="4273196" y="5248016"/>
                </a:move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lnTo>
                  <a:pt x="4273076" y="5741896"/>
                </a:ln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close/>
                <a:moveTo>
                  <a:pt x="1042420" y="5248016"/>
                </a:move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lnTo>
                  <a:pt x="1042299" y="5741896"/>
                </a:ln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close/>
                <a:moveTo>
                  <a:pt x="2657929" y="5247775"/>
                </a:move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lnTo>
                  <a:pt x="2657808" y="5741654"/>
                </a:ln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close/>
                <a:moveTo>
                  <a:pt x="1422504" y="5219114"/>
                </a:moveTo>
                <a:lnTo>
                  <a:pt x="1422383" y="5219235"/>
                </a:lnTo>
                <a:lnTo>
                  <a:pt x="1205555" y="5289738"/>
                </a:lnTo>
                <a:lnTo>
                  <a:pt x="1205555" y="5376807"/>
                </a:lnTo>
                <a:lnTo>
                  <a:pt x="1288392" y="5403654"/>
                </a:lnTo>
                <a:close/>
                <a:moveTo>
                  <a:pt x="9497873" y="5218751"/>
                </a:moveTo>
                <a:lnTo>
                  <a:pt x="9497752" y="5218872"/>
                </a:lnTo>
                <a:lnTo>
                  <a:pt x="9280924" y="5289375"/>
                </a:lnTo>
                <a:lnTo>
                  <a:pt x="9280924" y="5376444"/>
                </a:lnTo>
                <a:lnTo>
                  <a:pt x="9363761" y="5403291"/>
                </a:lnTo>
                <a:close/>
                <a:moveTo>
                  <a:pt x="8737221" y="5218751"/>
                </a:moveTo>
                <a:lnTo>
                  <a:pt x="8871333" y="5403291"/>
                </a:lnTo>
                <a:lnTo>
                  <a:pt x="8954170" y="5376444"/>
                </a:lnTo>
                <a:lnTo>
                  <a:pt x="8954170" y="5289375"/>
                </a:lnTo>
                <a:lnTo>
                  <a:pt x="8954170" y="5289254"/>
                </a:lnTo>
                <a:close/>
                <a:moveTo>
                  <a:pt x="7882847" y="5218751"/>
                </a:moveTo>
                <a:lnTo>
                  <a:pt x="7882727" y="5218872"/>
                </a:lnTo>
                <a:lnTo>
                  <a:pt x="7665898" y="5289375"/>
                </a:lnTo>
                <a:lnTo>
                  <a:pt x="7665898" y="5376444"/>
                </a:lnTo>
                <a:lnTo>
                  <a:pt x="7748736" y="5403291"/>
                </a:lnTo>
                <a:close/>
                <a:moveTo>
                  <a:pt x="7122317" y="5218751"/>
                </a:moveTo>
                <a:lnTo>
                  <a:pt x="7256428" y="5403291"/>
                </a:lnTo>
                <a:lnTo>
                  <a:pt x="7339266" y="5376444"/>
                </a:lnTo>
                <a:lnTo>
                  <a:pt x="7339266" y="5289375"/>
                </a:lnTo>
                <a:lnTo>
                  <a:pt x="7339266" y="5289254"/>
                </a:lnTo>
                <a:close/>
                <a:moveTo>
                  <a:pt x="6268185" y="5218751"/>
                </a:moveTo>
                <a:lnTo>
                  <a:pt x="6268064" y="5218872"/>
                </a:lnTo>
                <a:lnTo>
                  <a:pt x="6051236" y="5289375"/>
                </a:lnTo>
                <a:lnTo>
                  <a:pt x="6051236" y="5376444"/>
                </a:lnTo>
                <a:lnTo>
                  <a:pt x="6134073" y="5403291"/>
                </a:lnTo>
                <a:close/>
                <a:moveTo>
                  <a:pt x="5507412" y="5218751"/>
                </a:moveTo>
                <a:lnTo>
                  <a:pt x="5641524" y="5403291"/>
                </a:lnTo>
                <a:lnTo>
                  <a:pt x="5724361" y="5376444"/>
                </a:lnTo>
                <a:lnTo>
                  <a:pt x="5724361" y="5289375"/>
                </a:lnTo>
                <a:lnTo>
                  <a:pt x="5724361" y="5289254"/>
                </a:lnTo>
                <a:close/>
                <a:moveTo>
                  <a:pt x="4653160" y="5218751"/>
                </a:moveTo>
                <a:lnTo>
                  <a:pt x="4653039" y="5218872"/>
                </a:lnTo>
                <a:lnTo>
                  <a:pt x="4436211" y="5289375"/>
                </a:lnTo>
                <a:lnTo>
                  <a:pt x="4436211" y="5376444"/>
                </a:lnTo>
                <a:lnTo>
                  <a:pt x="4519048" y="5403291"/>
                </a:lnTo>
                <a:close/>
                <a:moveTo>
                  <a:pt x="3892508" y="5218751"/>
                </a:moveTo>
                <a:lnTo>
                  <a:pt x="4026619" y="5403291"/>
                </a:lnTo>
                <a:lnTo>
                  <a:pt x="4109457" y="5376444"/>
                </a:lnTo>
                <a:lnTo>
                  <a:pt x="4109457" y="5289375"/>
                </a:lnTo>
                <a:lnTo>
                  <a:pt x="4109457" y="5289254"/>
                </a:lnTo>
                <a:close/>
                <a:moveTo>
                  <a:pt x="3038013" y="5218509"/>
                </a:moveTo>
                <a:lnTo>
                  <a:pt x="3037893" y="5218630"/>
                </a:lnTo>
                <a:lnTo>
                  <a:pt x="2821064" y="5289133"/>
                </a:lnTo>
                <a:lnTo>
                  <a:pt x="2821064" y="5376203"/>
                </a:lnTo>
                <a:lnTo>
                  <a:pt x="2903902" y="5403049"/>
                </a:lnTo>
                <a:close/>
                <a:moveTo>
                  <a:pt x="2277482" y="5218509"/>
                </a:moveTo>
                <a:lnTo>
                  <a:pt x="2411594" y="5403049"/>
                </a:lnTo>
                <a:lnTo>
                  <a:pt x="2494431" y="5376203"/>
                </a:lnTo>
                <a:lnTo>
                  <a:pt x="2494431" y="5289133"/>
                </a:lnTo>
                <a:lnTo>
                  <a:pt x="2494431" y="5289012"/>
                </a:lnTo>
                <a:close/>
                <a:moveTo>
                  <a:pt x="662578" y="5218509"/>
                </a:moveTo>
                <a:lnTo>
                  <a:pt x="796689" y="5403049"/>
                </a:lnTo>
                <a:lnTo>
                  <a:pt x="879527" y="5376203"/>
                </a:lnTo>
                <a:lnTo>
                  <a:pt x="879527" y="5289133"/>
                </a:lnTo>
                <a:lnTo>
                  <a:pt x="879527" y="5289012"/>
                </a:lnTo>
                <a:close/>
                <a:moveTo>
                  <a:pt x="8562597" y="5162519"/>
                </a:moveTo>
                <a:cubicBezTo>
                  <a:pt x="8562597" y="5162519"/>
                  <a:pt x="8472867" y="5286109"/>
                  <a:pt x="8472867" y="5286109"/>
                </a:cubicBezTo>
                <a:lnTo>
                  <a:pt x="8472867" y="5438724"/>
                </a:lnTo>
                <a:lnTo>
                  <a:pt x="8618105" y="5485887"/>
                </a:lnTo>
                <a:lnTo>
                  <a:pt x="8852951" y="5409580"/>
                </a:lnTo>
                <a:lnTo>
                  <a:pt x="8707835" y="5209682"/>
                </a:lnTo>
                <a:close/>
                <a:moveTo>
                  <a:pt x="6947693" y="5162519"/>
                </a:moveTo>
                <a:cubicBezTo>
                  <a:pt x="6947693" y="5162519"/>
                  <a:pt x="6857962" y="5286109"/>
                  <a:pt x="6857962" y="5286109"/>
                </a:cubicBezTo>
                <a:lnTo>
                  <a:pt x="6857962" y="5438724"/>
                </a:lnTo>
                <a:lnTo>
                  <a:pt x="7003200" y="5485887"/>
                </a:lnTo>
                <a:lnTo>
                  <a:pt x="7238047" y="5409580"/>
                </a:lnTo>
                <a:lnTo>
                  <a:pt x="7092931" y="5209682"/>
                </a:lnTo>
                <a:close/>
                <a:moveTo>
                  <a:pt x="5332668" y="5162519"/>
                </a:moveTo>
                <a:cubicBezTo>
                  <a:pt x="5332668" y="5162519"/>
                  <a:pt x="5242937" y="5286109"/>
                  <a:pt x="5242937" y="5286109"/>
                </a:cubicBezTo>
                <a:lnTo>
                  <a:pt x="5242937" y="5438724"/>
                </a:lnTo>
                <a:lnTo>
                  <a:pt x="5388175" y="5485887"/>
                </a:lnTo>
                <a:lnTo>
                  <a:pt x="5623142" y="5409580"/>
                </a:lnTo>
                <a:lnTo>
                  <a:pt x="5478026" y="5209682"/>
                </a:lnTo>
                <a:lnTo>
                  <a:pt x="5332789" y="5162519"/>
                </a:lnTo>
                <a:close/>
                <a:moveTo>
                  <a:pt x="3717884" y="5162519"/>
                </a:moveTo>
                <a:cubicBezTo>
                  <a:pt x="3717884" y="5162519"/>
                  <a:pt x="3628154" y="5286109"/>
                  <a:pt x="3628154" y="5286109"/>
                </a:cubicBezTo>
                <a:lnTo>
                  <a:pt x="3628154" y="5438724"/>
                </a:lnTo>
                <a:lnTo>
                  <a:pt x="3773391" y="5485887"/>
                </a:lnTo>
                <a:lnTo>
                  <a:pt x="4008238" y="5409580"/>
                </a:lnTo>
                <a:lnTo>
                  <a:pt x="3863122" y="5209682"/>
                </a:lnTo>
                <a:close/>
                <a:moveTo>
                  <a:pt x="2102859" y="5162277"/>
                </a:moveTo>
                <a:cubicBezTo>
                  <a:pt x="2102859" y="5162277"/>
                  <a:pt x="2013128" y="5285868"/>
                  <a:pt x="2013128" y="5285868"/>
                </a:cubicBezTo>
                <a:lnTo>
                  <a:pt x="2013128" y="5438482"/>
                </a:lnTo>
                <a:lnTo>
                  <a:pt x="2158366" y="5485645"/>
                </a:lnTo>
                <a:lnTo>
                  <a:pt x="2393212" y="5409338"/>
                </a:lnTo>
                <a:lnTo>
                  <a:pt x="2248096" y="5209440"/>
                </a:lnTo>
                <a:close/>
                <a:moveTo>
                  <a:pt x="487833" y="5162277"/>
                </a:moveTo>
                <a:cubicBezTo>
                  <a:pt x="487833" y="5162277"/>
                  <a:pt x="398103" y="5285868"/>
                  <a:pt x="398103" y="5285868"/>
                </a:cubicBezTo>
                <a:lnTo>
                  <a:pt x="398103" y="5438482"/>
                </a:lnTo>
                <a:lnTo>
                  <a:pt x="543340" y="5485645"/>
                </a:lnTo>
                <a:lnTo>
                  <a:pt x="778308" y="5409338"/>
                </a:lnTo>
                <a:lnTo>
                  <a:pt x="633192" y="5209440"/>
                </a:lnTo>
                <a:lnTo>
                  <a:pt x="487954" y="5162277"/>
                </a:lnTo>
                <a:close/>
                <a:moveTo>
                  <a:pt x="3212274" y="5162156"/>
                </a:moveTo>
                <a:lnTo>
                  <a:pt x="3067037" y="5209319"/>
                </a:lnTo>
                <a:lnTo>
                  <a:pt x="3067037" y="5209198"/>
                </a:lnTo>
                <a:lnTo>
                  <a:pt x="2921799" y="5409096"/>
                </a:lnTo>
                <a:lnTo>
                  <a:pt x="3156767" y="5485403"/>
                </a:lnTo>
                <a:lnTo>
                  <a:pt x="3302004" y="5438240"/>
                </a:lnTo>
                <a:lnTo>
                  <a:pt x="3302004" y="5285626"/>
                </a:lnTo>
                <a:close/>
                <a:moveTo>
                  <a:pt x="1597370" y="5162156"/>
                </a:moveTo>
                <a:lnTo>
                  <a:pt x="1452132" y="5209319"/>
                </a:lnTo>
                <a:lnTo>
                  <a:pt x="1452132" y="5209198"/>
                </a:lnTo>
                <a:lnTo>
                  <a:pt x="1306895" y="5409096"/>
                </a:lnTo>
                <a:lnTo>
                  <a:pt x="1541863" y="5485403"/>
                </a:lnTo>
                <a:lnTo>
                  <a:pt x="1687100" y="5438240"/>
                </a:lnTo>
                <a:lnTo>
                  <a:pt x="1687100" y="5285626"/>
                </a:lnTo>
                <a:close/>
                <a:moveTo>
                  <a:pt x="9672617" y="5162035"/>
                </a:moveTo>
                <a:lnTo>
                  <a:pt x="9527380" y="5209198"/>
                </a:lnTo>
                <a:lnTo>
                  <a:pt x="9527380" y="5209077"/>
                </a:lnTo>
                <a:lnTo>
                  <a:pt x="9382143" y="5408975"/>
                </a:lnTo>
                <a:lnTo>
                  <a:pt x="9617110" y="5485282"/>
                </a:lnTo>
                <a:lnTo>
                  <a:pt x="9762348" y="5438119"/>
                </a:lnTo>
                <a:lnTo>
                  <a:pt x="9762348" y="5285505"/>
                </a:lnTo>
                <a:close/>
                <a:moveTo>
                  <a:pt x="8057713" y="5162035"/>
                </a:moveTo>
                <a:lnTo>
                  <a:pt x="7912475" y="5209198"/>
                </a:lnTo>
                <a:lnTo>
                  <a:pt x="7912475" y="5209077"/>
                </a:lnTo>
                <a:lnTo>
                  <a:pt x="7767238" y="5408975"/>
                </a:lnTo>
                <a:lnTo>
                  <a:pt x="8002206" y="5485282"/>
                </a:lnTo>
                <a:lnTo>
                  <a:pt x="8147443" y="5438119"/>
                </a:lnTo>
                <a:lnTo>
                  <a:pt x="8147443" y="5285505"/>
                </a:lnTo>
                <a:close/>
                <a:moveTo>
                  <a:pt x="6443050" y="5162035"/>
                </a:moveTo>
                <a:lnTo>
                  <a:pt x="6297813" y="5209198"/>
                </a:lnTo>
                <a:lnTo>
                  <a:pt x="6297813" y="5209077"/>
                </a:lnTo>
                <a:lnTo>
                  <a:pt x="6152576" y="5408975"/>
                </a:lnTo>
                <a:lnTo>
                  <a:pt x="6387544" y="5485282"/>
                </a:lnTo>
                <a:lnTo>
                  <a:pt x="6532781" y="5438119"/>
                </a:lnTo>
                <a:lnTo>
                  <a:pt x="6532781" y="5285505"/>
                </a:lnTo>
                <a:close/>
                <a:moveTo>
                  <a:pt x="4827904" y="5162035"/>
                </a:moveTo>
                <a:lnTo>
                  <a:pt x="4682667" y="5209198"/>
                </a:lnTo>
                <a:lnTo>
                  <a:pt x="4682667" y="5209077"/>
                </a:lnTo>
                <a:lnTo>
                  <a:pt x="4537429" y="5408975"/>
                </a:lnTo>
                <a:lnTo>
                  <a:pt x="4772397" y="5485282"/>
                </a:lnTo>
                <a:lnTo>
                  <a:pt x="4917634" y="5438119"/>
                </a:lnTo>
                <a:lnTo>
                  <a:pt x="4917634" y="5285505"/>
                </a:lnTo>
                <a:close/>
                <a:moveTo>
                  <a:pt x="9925966" y="5080528"/>
                </a:moveTo>
                <a:lnTo>
                  <a:pt x="9925966" y="5080649"/>
                </a:lnTo>
                <a:lnTo>
                  <a:pt x="9780729" y="5127812"/>
                </a:lnTo>
                <a:lnTo>
                  <a:pt x="9780729" y="5280426"/>
                </a:lnTo>
                <a:lnTo>
                  <a:pt x="9925966" y="5480082"/>
                </a:lnTo>
                <a:cubicBezTo>
                  <a:pt x="9925966" y="5480082"/>
                  <a:pt x="10071204" y="5280426"/>
                  <a:pt x="10071204" y="5280426"/>
                </a:cubicBezTo>
                <a:cubicBezTo>
                  <a:pt x="10071204" y="5280426"/>
                  <a:pt x="10071204" y="5280305"/>
                  <a:pt x="10071204" y="5280305"/>
                </a:cubicBezTo>
                <a:lnTo>
                  <a:pt x="10071204" y="5127812"/>
                </a:lnTo>
                <a:close/>
                <a:moveTo>
                  <a:pt x="8310578" y="5080528"/>
                </a:moveTo>
                <a:lnTo>
                  <a:pt x="8310578" y="5080649"/>
                </a:lnTo>
                <a:lnTo>
                  <a:pt x="8165341" y="5127812"/>
                </a:lnTo>
                <a:lnTo>
                  <a:pt x="8165341" y="5280426"/>
                </a:lnTo>
                <a:lnTo>
                  <a:pt x="8310578" y="5480082"/>
                </a:lnTo>
                <a:lnTo>
                  <a:pt x="8455815" y="5280426"/>
                </a:lnTo>
                <a:cubicBezTo>
                  <a:pt x="8455815" y="5280426"/>
                  <a:pt x="8455815" y="5280305"/>
                  <a:pt x="8455815" y="5280305"/>
                </a:cubicBezTo>
                <a:lnTo>
                  <a:pt x="8455815" y="5127812"/>
                </a:lnTo>
                <a:close/>
                <a:moveTo>
                  <a:pt x="6695916" y="5080528"/>
                </a:moveTo>
                <a:lnTo>
                  <a:pt x="6695916" y="5080649"/>
                </a:lnTo>
                <a:lnTo>
                  <a:pt x="6550679" y="5127812"/>
                </a:lnTo>
                <a:lnTo>
                  <a:pt x="6550679" y="5280426"/>
                </a:lnTo>
                <a:lnTo>
                  <a:pt x="6695916" y="5480082"/>
                </a:lnTo>
                <a:cubicBezTo>
                  <a:pt x="6695916" y="5480082"/>
                  <a:pt x="6841154" y="5280426"/>
                  <a:pt x="6841154" y="5280426"/>
                </a:cubicBezTo>
                <a:cubicBezTo>
                  <a:pt x="6841154" y="5280426"/>
                  <a:pt x="6841154" y="5280305"/>
                  <a:pt x="6841154" y="5280305"/>
                </a:cubicBezTo>
                <a:lnTo>
                  <a:pt x="6841154" y="5127812"/>
                </a:lnTo>
                <a:close/>
                <a:moveTo>
                  <a:pt x="5079560" y="5080407"/>
                </a:moveTo>
                <a:lnTo>
                  <a:pt x="5079560" y="5080528"/>
                </a:lnTo>
                <a:lnTo>
                  <a:pt x="4934323" y="5127691"/>
                </a:lnTo>
                <a:lnTo>
                  <a:pt x="4934323" y="5280305"/>
                </a:lnTo>
                <a:lnTo>
                  <a:pt x="5079560" y="5479961"/>
                </a:lnTo>
                <a:lnTo>
                  <a:pt x="5224798" y="5280305"/>
                </a:lnTo>
                <a:cubicBezTo>
                  <a:pt x="5224798" y="5280305"/>
                  <a:pt x="5224798" y="5280184"/>
                  <a:pt x="5224798" y="5280184"/>
                </a:cubicBezTo>
                <a:lnTo>
                  <a:pt x="5224798" y="5127691"/>
                </a:lnTo>
                <a:close/>
                <a:moveTo>
                  <a:pt x="3464656" y="5080407"/>
                </a:moveTo>
                <a:lnTo>
                  <a:pt x="3464656" y="5080528"/>
                </a:lnTo>
                <a:lnTo>
                  <a:pt x="3319418" y="5127691"/>
                </a:lnTo>
                <a:lnTo>
                  <a:pt x="3319418" y="5280305"/>
                </a:lnTo>
                <a:lnTo>
                  <a:pt x="3464656" y="5479961"/>
                </a:lnTo>
                <a:lnTo>
                  <a:pt x="3609893" y="5280305"/>
                </a:lnTo>
                <a:cubicBezTo>
                  <a:pt x="3609893" y="5280305"/>
                  <a:pt x="3609893" y="5280184"/>
                  <a:pt x="3609893" y="5280184"/>
                </a:cubicBezTo>
                <a:lnTo>
                  <a:pt x="3609893" y="5127691"/>
                </a:lnTo>
                <a:close/>
                <a:moveTo>
                  <a:pt x="1849751" y="5080407"/>
                </a:moveTo>
                <a:lnTo>
                  <a:pt x="1849751" y="5080528"/>
                </a:lnTo>
                <a:lnTo>
                  <a:pt x="1704514" y="5127691"/>
                </a:lnTo>
                <a:lnTo>
                  <a:pt x="1704514" y="5280305"/>
                </a:lnTo>
                <a:lnTo>
                  <a:pt x="1849751" y="5479961"/>
                </a:lnTo>
                <a:lnTo>
                  <a:pt x="1994989" y="5280305"/>
                </a:lnTo>
                <a:cubicBezTo>
                  <a:pt x="1994989" y="5280305"/>
                  <a:pt x="1994989" y="5280184"/>
                  <a:pt x="1994989" y="5280184"/>
                </a:cubicBezTo>
                <a:lnTo>
                  <a:pt x="1994989" y="5127691"/>
                </a:lnTo>
                <a:close/>
                <a:moveTo>
                  <a:pt x="234847" y="5080407"/>
                </a:moveTo>
                <a:lnTo>
                  <a:pt x="234847" y="5080528"/>
                </a:lnTo>
                <a:lnTo>
                  <a:pt x="89609" y="5127691"/>
                </a:lnTo>
                <a:lnTo>
                  <a:pt x="89609" y="5280305"/>
                </a:lnTo>
                <a:lnTo>
                  <a:pt x="234847" y="5479961"/>
                </a:lnTo>
                <a:cubicBezTo>
                  <a:pt x="234847" y="5479961"/>
                  <a:pt x="380084" y="5280305"/>
                  <a:pt x="380084" y="5280305"/>
                </a:cubicBezTo>
                <a:cubicBezTo>
                  <a:pt x="380084" y="5280305"/>
                  <a:pt x="380084" y="5280184"/>
                  <a:pt x="380084" y="5280184"/>
                </a:cubicBezTo>
                <a:lnTo>
                  <a:pt x="380084" y="5127691"/>
                </a:lnTo>
                <a:close/>
                <a:moveTo>
                  <a:pt x="9263026" y="5048240"/>
                </a:moveTo>
                <a:lnTo>
                  <a:pt x="9263026" y="5048407"/>
                </a:lnTo>
                <a:lnTo>
                  <a:pt x="9129035" y="5232779"/>
                </a:lnTo>
                <a:lnTo>
                  <a:pt x="9180189" y="5303282"/>
                </a:lnTo>
                <a:lnTo>
                  <a:pt x="9263026" y="5276314"/>
                </a:lnTo>
                <a:lnTo>
                  <a:pt x="9263026" y="5048407"/>
                </a:lnTo>
                <a:lnTo>
                  <a:pt x="9263147" y="5048240"/>
                </a:lnTo>
                <a:close/>
                <a:moveTo>
                  <a:pt x="7647880" y="5048240"/>
                </a:moveTo>
                <a:lnTo>
                  <a:pt x="7647880" y="5048407"/>
                </a:lnTo>
                <a:lnTo>
                  <a:pt x="7513889" y="5232779"/>
                </a:lnTo>
                <a:lnTo>
                  <a:pt x="7565043" y="5303282"/>
                </a:lnTo>
                <a:lnTo>
                  <a:pt x="7647880" y="5276314"/>
                </a:lnTo>
                <a:lnTo>
                  <a:pt x="7647880" y="5048407"/>
                </a:lnTo>
                <a:lnTo>
                  <a:pt x="7648001" y="5048240"/>
                </a:lnTo>
                <a:close/>
                <a:moveTo>
                  <a:pt x="6033217" y="5048240"/>
                </a:moveTo>
                <a:lnTo>
                  <a:pt x="6033217" y="5048407"/>
                </a:lnTo>
                <a:lnTo>
                  <a:pt x="5899227" y="5232779"/>
                </a:lnTo>
                <a:lnTo>
                  <a:pt x="5950380" y="5303282"/>
                </a:lnTo>
                <a:lnTo>
                  <a:pt x="6033217" y="5276314"/>
                </a:lnTo>
                <a:lnTo>
                  <a:pt x="6033217" y="5048407"/>
                </a:lnTo>
                <a:lnTo>
                  <a:pt x="6033338" y="5048240"/>
                </a:lnTo>
                <a:close/>
                <a:moveTo>
                  <a:pt x="4418313" y="5048240"/>
                </a:moveTo>
                <a:lnTo>
                  <a:pt x="4418313" y="5048407"/>
                </a:lnTo>
                <a:lnTo>
                  <a:pt x="4284322" y="5232779"/>
                </a:lnTo>
                <a:lnTo>
                  <a:pt x="4335476" y="5303282"/>
                </a:lnTo>
                <a:lnTo>
                  <a:pt x="4418313" y="5276314"/>
                </a:lnTo>
                <a:lnTo>
                  <a:pt x="4418313" y="5048407"/>
                </a:lnTo>
                <a:lnTo>
                  <a:pt x="4418434" y="5048240"/>
                </a:lnTo>
                <a:close/>
                <a:moveTo>
                  <a:pt x="1187657" y="5048240"/>
                </a:moveTo>
                <a:lnTo>
                  <a:pt x="1187657" y="5048407"/>
                </a:lnTo>
                <a:lnTo>
                  <a:pt x="1053667" y="5232779"/>
                </a:lnTo>
                <a:lnTo>
                  <a:pt x="1104820" y="5303282"/>
                </a:lnTo>
                <a:lnTo>
                  <a:pt x="1187657" y="5276314"/>
                </a:lnTo>
                <a:lnTo>
                  <a:pt x="1187657" y="5048407"/>
                </a:lnTo>
                <a:lnTo>
                  <a:pt x="1187778" y="5048240"/>
                </a:lnTo>
                <a:close/>
                <a:moveTo>
                  <a:pt x="8972430" y="5047998"/>
                </a:moveTo>
                <a:lnTo>
                  <a:pt x="8972430" y="5276072"/>
                </a:lnTo>
                <a:lnTo>
                  <a:pt x="9055267" y="5303040"/>
                </a:lnTo>
                <a:lnTo>
                  <a:pt x="9106421" y="5232537"/>
                </a:lnTo>
                <a:lnTo>
                  <a:pt x="9106542" y="5232537"/>
                </a:lnTo>
                <a:close/>
                <a:moveTo>
                  <a:pt x="7357526" y="5047998"/>
                </a:moveTo>
                <a:lnTo>
                  <a:pt x="7357526" y="5276072"/>
                </a:lnTo>
                <a:lnTo>
                  <a:pt x="7440364" y="5303040"/>
                </a:lnTo>
                <a:lnTo>
                  <a:pt x="7491517" y="5232537"/>
                </a:lnTo>
                <a:lnTo>
                  <a:pt x="7491638" y="5232537"/>
                </a:lnTo>
                <a:close/>
                <a:moveTo>
                  <a:pt x="5742622" y="5047998"/>
                </a:moveTo>
                <a:lnTo>
                  <a:pt x="5742622" y="5276072"/>
                </a:lnTo>
                <a:lnTo>
                  <a:pt x="5825459" y="5303040"/>
                </a:lnTo>
                <a:lnTo>
                  <a:pt x="5876613" y="5232537"/>
                </a:lnTo>
                <a:lnTo>
                  <a:pt x="5876733" y="5232537"/>
                </a:lnTo>
                <a:close/>
                <a:moveTo>
                  <a:pt x="4127717" y="5047998"/>
                </a:moveTo>
                <a:lnTo>
                  <a:pt x="4127717" y="5276072"/>
                </a:lnTo>
                <a:lnTo>
                  <a:pt x="4210554" y="5303040"/>
                </a:lnTo>
                <a:lnTo>
                  <a:pt x="4261708" y="5232537"/>
                </a:lnTo>
                <a:lnTo>
                  <a:pt x="4261829" y="5232537"/>
                </a:lnTo>
                <a:close/>
                <a:moveTo>
                  <a:pt x="2803046" y="5047998"/>
                </a:moveTo>
                <a:lnTo>
                  <a:pt x="2803046" y="5048165"/>
                </a:lnTo>
                <a:lnTo>
                  <a:pt x="2669055" y="5232537"/>
                </a:lnTo>
                <a:lnTo>
                  <a:pt x="2720208" y="5303040"/>
                </a:lnTo>
                <a:lnTo>
                  <a:pt x="2803046" y="5276072"/>
                </a:lnTo>
                <a:lnTo>
                  <a:pt x="2803046" y="5048165"/>
                </a:lnTo>
                <a:lnTo>
                  <a:pt x="2803167" y="5047998"/>
                </a:lnTo>
                <a:close/>
                <a:moveTo>
                  <a:pt x="897303" y="5047998"/>
                </a:moveTo>
                <a:lnTo>
                  <a:pt x="897303" y="5276072"/>
                </a:lnTo>
                <a:lnTo>
                  <a:pt x="980141" y="5303040"/>
                </a:lnTo>
                <a:lnTo>
                  <a:pt x="1031294" y="5232537"/>
                </a:lnTo>
                <a:lnTo>
                  <a:pt x="1031415" y="5232537"/>
                </a:lnTo>
                <a:close/>
                <a:moveTo>
                  <a:pt x="2512692" y="5047756"/>
                </a:moveTo>
                <a:lnTo>
                  <a:pt x="2512692" y="5275831"/>
                </a:lnTo>
                <a:lnTo>
                  <a:pt x="2595529" y="5302798"/>
                </a:lnTo>
                <a:lnTo>
                  <a:pt x="2646683" y="5232296"/>
                </a:lnTo>
                <a:lnTo>
                  <a:pt x="2646804" y="5232296"/>
                </a:lnTo>
                <a:close/>
                <a:moveTo>
                  <a:pt x="10242441" y="5042072"/>
                </a:moveTo>
                <a:lnTo>
                  <a:pt x="10242441" y="5099151"/>
                </a:lnTo>
                <a:lnTo>
                  <a:pt x="10221641" y="5070612"/>
                </a:lnTo>
                <a:close/>
                <a:moveTo>
                  <a:pt x="8864319" y="4899858"/>
                </a:moveTo>
                <a:cubicBezTo>
                  <a:pt x="8864319" y="4899858"/>
                  <a:pt x="8719202" y="4947142"/>
                  <a:pt x="8719202" y="4947142"/>
                </a:cubicBezTo>
                <a:lnTo>
                  <a:pt x="8629472" y="5070491"/>
                </a:lnTo>
                <a:lnTo>
                  <a:pt x="8719202" y="5194082"/>
                </a:lnTo>
                <a:lnTo>
                  <a:pt x="8954049" y="5270389"/>
                </a:lnTo>
                <a:lnTo>
                  <a:pt x="8954049" y="5023328"/>
                </a:lnTo>
                <a:close/>
                <a:moveTo>
                  <a:pt x="7249414" y="4899858"/>
                </a:moveTo>
                <a:cubicBezTo>
                  <a:pt x="7249414" y="4899858"/>
                  <a:pt x="7104297" y="4947142"/>
                  <a:pt x="7104297" y="4947142"/>
                </a:cubicBezTo>
                <a:lnTo>
                  <a:pt x="7104177" y="4947142"/>
                </a:lnTo>
                <a:lnTo>
                  <a:pt x="7014567" y="5070491"/>
                </a:lnTo>
                <a:lnTo>
                  <a:pt x="7104297" y="5194082"/>
                </a:lnTo>
                <a:lnTo>
                  <a:pt x="7339145" y="5270389"/>
                </a:lnTo>
                <a:lnTo>
                  <a:pt x="7339145" y="5023328"/>
                </a:lnTo>
                <a:close/>
                <a:moveTo>
                  <a:pt x="5634510" y="4899858"/>
                </a:moveTo>
                <a:cubicBezTo>
                  <a:pt x="5634510" y="4899858"/>
                  <a:pt x="5489393" y="4947142"/>
                  <a:pt x="5489393" y="4947142"/>
                </a:cubicBezTo>
                <a:lnTo>
                  <a:pt x="5399663" y="5070491"/>
                </a:lnTo>
                <a:lnTo>
                  <a:pt x="5489393" y="5194082"/>
                </a:lnTo>
                <a:lnTo>
                  <a:pt x="5724240" y="5270389"/>
                </a:lnTo>
                <a:lnTo>
                  <a:pt x="5724240" y="5023328"/>
                </a:lnTo>
                <a:close/>
                <a:moveTo>
                  <a:pt x="4019606" y="4899858"/>
                </a:moveTo>
                <a:cubicBezTo>
                  <a:pt x="4019606" y="4899858"/>
                  <a:pt x="3874489" y="4947142"/>
                  <a:pt x="3874489" y="4947142"/>
                </a:cubicBezTo>
                <a:lnTo>
                  <a:pt x="3784759" y="5070491"/>
                </a:lnTo>
                <a:lnTo>
                  <a:pt x="3874489" y="5194082"/>
                </a:lnTo>
                <a:lnTo>
                  <a:pt x="4109336" y="5270389"/>
                </a:lnTo>
                <a:lnTo>
                  <a:pt x="4109336" y="5023328"/>
                </a:lnTo>
                <a:close/>
                <a:moveTo>
                  <a:pt x="2910311" y="4899858"/>
                </a:moveTo>
                <a:lnTo>
                  <a:pt x="2820581" y="5023328"/>
                </a:lnTo>
                <a:lnTo>
                  <a:pt x="2820581" y="5270389"/>
                </a:lnTo>
                <a:lnTo>
                  <a:pt x="3055427" y="5194082"/>
                </a:lnTo>
                <a:lnTo>
                  <a:pt x="3145158" y="5070491"/>
                </a:lnTo>
                <a:lnTo>
                  <a:pt x="3055427" y="4947142"/>
                </a:lnTo>
                <a:lnTo>
                  <a:pt x="2910311" y="4899979"/>
                </a:lnTo>
                <a:close/>
                <a:moveTo>
                  <a:pt x="1295285" y="4899858"/>
                </a:moveTo>
                <a:lnTo>
                  <a:pt x="1205555" y="5023328"/>
                </a:lnTo>
                <a:lnTo>
                  <a:pt x="1205555" y="5270389"/>
                </a:lnTo>
                <a:lnTo>
                  <a:pt x="1440523" y="5194082"/>
                </a:lnTo>
                <a:lnTo>
                  <a:pt x="1530253" y="5070491"/>
                </a:lnTo>
                <a:lnTo>
                  <a:pt x="1440523" y="4947142"/>
                </a:lnTo>
                <a:lnTo>
                  <a:pt x="1295406" y="4899979"/>
                </a:lnTo>
                <a:close/>
                <a:moveTo>
                  <a:pt x="9370654" y="4899737"/>
                </a:moveTo>
                <a:lnTo>
                  <a:pt x="9280924" y="5023207"/>
                </a:lnTo>
                <a:lnTo>
                  <a:pt x="9280924" y="5270268"/>
                </a:lnTo>
                <a:lnTo>
                  <a:pt x="9515771" y="5193961"/>
                </a:lnTo>
                <a:lnTo>
                  <a:pt x="9605501" y="5070370"/>
                </a:lnTo>
                <a:lnTo>
                  <a:pt x="9515771" y="4947021"/>
                </a:lnTo>
                <a:lnTo>
                  <a:pt x="9370654" y="4899858"/>
                </a:lnTo>
                <a:close/>
                <a:moveTo>
                  <a:pt x="7755750" y="4899737"/>
                </a:moveTo>
                <a:lnTo>
                  <a:pt x="7666019" y="5023207"/>
                </a:lnTo>
                <a:lnTo>
                  <a:pt x="7666019" y="5270268"/>
                </a:lnTo>
                <a:lnTo>
                  <a:pt x="7900867" y="5193961"/>
                </a:lnTo>
                <a:lnTo>
                  <a:pt x="7990597" y="5070370"/>
                </a:lnTo>
                <a:lnTo>
                  <a:pt x="7900867" y="4947021"/>
                </a:lnTo>
                <a:lnTo>
                  <a:pt x="7755750" y="4899858"/>
                </a:lnTo>
                <a:close/>
                <a:moveTo>
                  <a:pt x="6140966" y="4899737"/>
                </a:moveTo>
                <a:lnTo>
                  <a:pt x="6051236" y="5023207"/>
                </a:lnTo>
                <a:lnTo>
                  <a:pt x="6051236" y="5270268"/>
                </a:lnTo>
                <a:lnTo>
                  <a:pt x="6286204" y="5193961"/>
                </a:lnTo>
                <a:lnTo>
                  <a:pt x="6375934" y="5070370"/>
                </a:lnTo>
                <a:lnTo>
                  <a:pt x="6286204" y="4947021"/>
                </a:lnTo>
                <a:lnTo>
                  <a:pt x="6141087" y="4899858"/>
                </a:lnTo>
                <a:close/>
                <a:moveTo>
                  <a:pt x="4525820" y="4899737"/>
                </a:moveTo>
                <a:lnTo>
                  <a:pt x="4436090" y="5023207"/>
                </a:lnTo>
                <a:lnTo>
                  <a:pt x="4436090" y="5270268"/>
                </a:lnTo>
                <a:lnTo>
                  <a:pt x="4671058" y="5193961"/>
                </a:lnTo>
                <a:lnTo>
                  <a:pt x="4760788" y="5070370"/>
                </a:lnTo>
                <a:lnTo>
                  <a:pt x="4671058" y="4947021"/>
                </a:lnTo>
                <a:lnTo>
                  <a:pt x="4525941" y="4899858"/>
                </a:lnTo>
                <a:close/>
                <a:moveTo>
                  <a:pt x="2404580" y="4899616"/>
                </a:moveTo>
                <a:cubicBezTo>
                  <a:pt x="2404580" y="4899616"/>
                  <a:pt x="2259463" y="4946900"/>
                  <a:pt x="2259463" y="4946900"/>
                </a:cubicBezTo>
                <a:lnTo>
                  <a:pt x="2259343" y="4946900"/>
                </a:lnTo>
                <a:lnTo>
                  <a:pt x="2169612" y="5070249"/>
                </a:lnTo>
                <a:lnTo>
                  <a:pt x="2259343" y="5193840"/>
                </a:lnTo>
                <a:lnTo>
                  <a:pt x="2494310" y="5270147"/>
                </a:lnTo>
                <a:lnTo>
                  <a:pt x="2494310" y="5023086"/>
                </a:lnTo>
                <a:close/>
                <a:moveTo>
                  <a:pt x="789676" y="4899616"/>
                </a:moveTo>
                <a:cubicBezTo>
                  <a:pt x="789676" y="4899616"/>
                  <a:pt x="644559" y="4946900"/>
                  <a:pt x="644559" y="4946900"/>
                </a:cubicBezTo>
                <a:lnTo>
                  <a:pt x="644438" y="4946900"/>
                </a:lnTo>
                <a:lnTo>
                  <a:pt x="554708" y="5070249"/>
                </a:lnTo>
                <a:lnTo>
                  <a:pt x="644438" y="5193840"/>
                </a:lnTo>
                <a:lnTo>
                  <a:pt x="879406" y="5270147"/>
                </a:lnTo>
                <a:lnTo>
                  <a:pt x="879406" y="5023086"/>
                </a:lnTo>
                <a:close/>
                <a:moveTo>
                  <a:pt x="8472746" y="4886556"/>
                </a:moveTo>
                <a:lnTo>
                  <a:pt x="8472746" y="5027439"/>
                </a:lnTo>
                <a:lnTo>
                  <a:pt x="8338634" y="5070975"/>
                </a:lnTo>
                <a:lnTo>
                  <a:pt x="8472746" y="5114510"/>
                </a:lnTo>
                <a:lnTo>
                  <a:pt x="8472746" y="5255272"/>
                </a:lnTo>
                <a:lnTo>
                  <a:pt x="8555583" y="5141356"/>
                </a:lnTo>
                <a:lnTo>
                  <a:pt x="8689421" y="5184802"/>
                </a:lnTo>
                <a:lnTo>
                  <a:pt x="8689574" y="5185012"/>
                </a:lnTo>
                <a:lnTo>
                  <a:pt x="8689695" y="5184891"/>
                </a:lnTo>
                <a:lnTo>
                  <a:pt x="8689421" y="5184802"/>
                </a:lnTo>
                <a:lnTo>
                  <a:pt x="8606737" y="5070975"/>
                </a:lnTo>
                <a:lnTo>
                  <a:pt x="8689574" y="4957058"/>
                </a:lnTo>
                <a:lnTo>
                  <a:pt x="8555583" y="5000593"/>
                </a:lnTo>
                <a:close/>
                <a:moveTo>
                  <a:pt x="6857842" y="4886556"/>
                </a:moveTo>
                <a:lnTo>
                  <a:pt x="6857842" y="5027439"/>
                </a:lnTo>
                <a:lnTo>
                  <a:pt x="6723730" y="5070975"/>
                </a:lnTo>
                <a:lnTo>
                  <a:pt x="6857842" y="5114510"/>
                </a:lnTo>
                <a:lnTo>
                  <a:pt x="6857842" y="5255272"/>
                </a:lnTo>
                <a:lnTo>
                  <a:pt x="6940679" y="5141356"/>
                </a:lnTo>
                <a:lnTo>
                  <a:pt x="7074518" y="5184802"/>
                </a:lnTo>
                <a:lnTo>
                  <a:pt x="7074670" y="5185012"/>
                </a:lnTo>
                <a:lnTo>
                  <a:pt x="7074791" y="5184891"/>
                </a:lnTo>
                <a:lnTo>
                  <a:pt x="7074518" y="5184802"/>
                </a:lnTo>
                <a:lnTo>
                  <a:pt x="6991832" y="5070975"/>
                </a:lnTo>
                <a:lnTo>
                  <a:pt x="7074670" y="4957058"/>
                </a:lnTo>
                <a:lnTo>
                  <a:pt x="6940679" y="5000593"/>
                </a:lnTo>
                <a:close/>
                <a:moveTo>
                  <a:pt x="5242937" y="4886556"/>
                </a:moveTo>
                <a:lnTo>
                  <a:pt x="5242937" y="5027439"/>
                </a:lnTo>
                <a:lnTo>
                  <a:pt x="5108825" y="5070975"/>
                </a:lnTo>
                <a:lnTo>
                  <a:pt x="5242937" y="5114510"/>
                </a:lnTo>
                <a:lnTo>
                  <a:pt x="5242937" y="5255272"/>
                </a:lnTo>
                <a:lnTo>
                  <a:pt x="5325775" y="5141356"/>
                </a:lnTo>
                <a:lnTo>
                  <a:pt x="5459614" y="5184803"/>
                </a:lnTo>
                <a:lnTo>
                  <a:pt x="5459766" y="5185012"/>
                </a:lnTo>
                <a:lnTo>
                  <a:pt x="5459886" y="5184891"/>
                </a:lnTo>
                <a:lnTo>
                  <a:pt x="5459614" y="5184803"/>
                </a:lnTo>
                <a:lnTo>
                  <a:pt x="5376928" y="5070975"/>
                </a:lnTo>
                <a:lnTo>
                  <a:pt x="5459766" y="4957058"/>
                </a:lnTo>
                <a:lnTo>
                  <a:pt x="5325775" y="5000593"/>
                </a:lnTo>
                <a:close/>
                <a:moveTo>
                  <a:pt x="3628033" y="4886556"/>
                </a:moveTo>
                <a:lnTo>
                  <a:pt x="3628033" y="5027439"/>
                </a:lnTo>
                <a:lnTo>
                  <a:pt x="3493921" y="5070975"/>
                </a:lnTo>
                <a:lnTo>
                  <a:pt x="3628033" y="5114510"/>
                </a:lnTo>
                <a:lnTo>
                  <a:pt x="3628033" y="5255272"/>
                </a:lnTo>
                <a:lnTo>
                  <a:pt x="3710870" y="5141356"/>
                </a:lnTo>
                <a:lnTo>
                  <a:pt x="3844709" y="5184802"/>
                </a:lnTo>
                <a:lnTo>
                  <a:pt x="3844861" y="5185012"/>
                </a:lnTo>
                <a:lnTo>
                  <a:pt x="3844982" y="5184891"/>
                </a:lnTo>
                <a:lnTo>
                  <a:pt x="3844709" y="5184802"/>
                </a:lnTo>
                <a:lnTo>
                  <a:pt x="3762024" y="5070975"/>
                </a:lnTo>
                <a:lnTo>
                  <a:pt x="3844861" y="4957058"/>
                </a:lnTo>
                <a:lnTo>
                  <a:pt x="3710870" y="5000593"/>
                </a:lnTo>
                <a:close/>
                <a:moveTo>
                  <a:pt x="2013007" y="4886556"/>
                </a:moveTo>
                <a:lnTo>
                  <a:pt x="2013007" y="5027439"/>
                </a:lnTo>
                <a:lnTo>
                  <a:pt x="1878895" y="5070975"/>
                </a:lnTo>
                <a:lnTo>
                  <a:pt x="2013007" y="5114510"/>
                </a:lnTo>
                <a:lnTo>
                  <a:pt x="2013007" y="5255272"/>
                </a:lnTo>
                <a:lnTo>
                  <a:pt x="2095845" y="5141356"/>
                </a:lnTo>
                <a:lnTo>
                  <a:pt x="2229684" y="5184803"/>
                </a:lnTo>
                <a:lnTo>
                  <a:pt x="2229836" y="5185012"/>
                </a:lnTo>
                <a:lnTo>
                  <a:pt x="2229956" y="5184891"/>
                </a:lnTo>
                <a:lnTo>
                  <a:pt x="2229684" y="5184803"/>
                </a:lnTo>
                <a:lnTo>
                  <a:pt x="2146998" y="5070975"/>
                </a:lnTo>
                <a:lnTo>
                  <a:pt x="2229836" y="4957058"/>
                </a:lnTo>
                <a:lnTo>
                  <a:pt x="2095845" y="5000593"/>
                </a:lnTo>
                <a:close/>
                <a:moveTo>
                  <a:pt x="398103" y="4886556"/>
                </a:moveTo>
                <a:lnTo>
                  <a:pt x="398103" y="5027439"/>
                </a:lnTo>
                <a:lnTo>
                  <a:pt x="263991" y="5070975"/>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close/>
                <a:moveTo>
                  <a:pt x="3302004" y="4886314"/>
                </a:moveTo>
                <a:lnTo>
                  <a:pt x="3219167" y="5000351"/>
                </a:lnTo>
                <a:lnTo>
                  <a:pt x="3219167" y="5000230"/>
                </a:lnTo>
                <a:lnTo>
                  <a:pt x="3085176" y="4956695"/>
                </a:lnTo>
                <a:lnTo>
                  <a:pt x="3168014" y="5070612"/>
                </a:lnTo>
                <a:lnTo>
                  <a:pt x="3085176" y="5184649"/>
                </a:lnTo>
                <a:lnTo>
                  <a:pt x="3219167" y="5141114"/>
                </a:lnTo>
                <a:lnTo>
                  <a:pt x="3302004" y="5255151"/>
                </a:lnTo>
                <a:lnTo>
                  <a:pt x="3302004" y="5114267"/>
                </a:lnTo>
                <a:lnTo>
                  <a:pt x="3436116" y="5070732"/>
                </a:lnTo>
                <a:lnTo>
                  <a:pt x="3302004" y="5027198"/>
                </a:lnTo>
                <a:close/>
                <a:moveTo>
                  <a:pt x="1687100" y="4886314"/>
                </a:moveTo>
                <a:lnTo>
                  <a:pt x="1604263" y="5000351"/>
                </a:lnTo>
                <a:lnTo>
                  <a:pt x="1604142" y="5000230"/>
                </a:lnTo>
                <a:lnTo>
                  <a:pt x="1470151" y="4956695"/>
                </a:lnTo>
                <a:lnTo>
                  <a:pt x="1552988" y="5070612"/>
                </a:lnTo>
                <a:lnTo>
                  <a:pt x="1470151" y="5184649"/>
                </a:lnTo>
                <a:lnTo>
                  <a:pt x="1604263" y="5141114"/>
                </a:lnTo>
                <a:lnTo>
                  <a:pt x="1687100" y="5255151"/>
                </a:lnTo>
                <a:lnTo>
                  <a:pt x="1687100" y="5114267"/>
                </a:lnTo>
                <a:lnTo>
                  <a:pt x="1821212" y="5070732"/>
                </a:lnTo>
                <a:lnTo>
                  <a:pt x="1687100" y="5027198"/>
                </a:lnTo>
                <a:close/>
                <a:moveTo>
                  <a:pt x="9762348" y="4886193"/>
                </a:moveTo>
                <a:lnTo>
                  <a:pt x="9679510" y="5000230"/>
                </a:lnTo>
                <a:lnTo>
                  <a:pt x="9679389" y="5000109"/>
                </a:lnTo>
                <a:lnTo>
                  <a:pt x="9545399" y="4956574"/>
                </a:lnTo>
                <a:lnTo>
                  <a:pt x="9628236" y="5070491"/>
                </a:lnTo>
                <a:lnTo>
                  <a:pt x="9545399" y="5184528"/>
                </a:lnTo>
                <a:lnTo>
                  <a:pt x="9679510" y="5140993"/>
                </a:lnTo>
                <a:lnTo>
                  <a:pt x="9762348" y="5255031"/>
                </a:lnTo>
                <a:lnTo>
                  <a:pt x="9762348" y="5114147"/>
                </a:lnTo>
                <a:lnTo>
                  <a:pt x="9896459" y="5070612"/>
                </a:lnTo>
                <a:lnTo>
                  <a:pt x="9762348" y="5027077"/>
                </a:lnTo>
                <a:close/>
                <a:moveTo>
                  <a:pt x="8147443" y="4886193"/>
                </a:moveTo>
                <a:lnTo>
                  <a:pt x="8064606" y="5000230"/>
                </a:lnTo>
                <a:lnTo>
                  <a:pt x="8064606" y="5000109"/>
                </a:lnTo>
                <a:lnTo>
                  <a:pt x="7930615" y="4956574"/>
                </a:lnTo>
                <a:lnTo>
                  <a:pt x="8013453" y="5070491"/>
                </a:lnTo>
                <a:lnTo>
                  <a:pt x="7930615" y="5184528"/>
                </a:lnTo>
                <a:lnTo>
                  <a:pt x="8064606" y="5140993"/>
                </a:lnTo>
                <a:lnTo>
                  <a:pt x="8147443" y="5255031"/>
                </a:lnTo>
                <a:lnTo>
                  <a:pt x="8147443" y="5114147"/>
                </a:lnTo>
                <a:lnTo>
                  <a:pt x="8281555" y="5070612"/>
                </a:lnTo>
                <a:lnTo>
                  <a:pt x="8147443" y="5027077"/>
                </a:lnTo>
                <a:close/>
                <a:moveTo>
                  <a:pt x="6532781" y="4886193"/>
                </a:moveTo>
                <a:lnTo>
                  <a:pt x="6449943" y="5000230"/>
                </a:lnTo>
                <a:lnTo>
                  <a:pt x="6449822" y="5000109"/>
                </a:lnTo>
                <a:lnTo>
                  <a:pt x="6315832" y="4956574"/>
                </a:lnTo>
                <a:lnTo>
                  <a:pt x="6398669" y="5070491"/>
                </a:lnTo>
                <a:lnTo>
                  <a:pt x="6315832" y="5184528"/>
                </a:lnTo>
                <a:lnTo>
                  <a:pt x="6449943" y="5140993"/>
                </a:lnTo>
                <a:lnTo>
                  <a:pt x="6532781" y="5255031"/>
                </a:lnTo>
                <a:lnTo>
                  <a:pt x="6532781" y="5114147"/>
                </a:lnTo>
                <a:lnTo>
                  <a:pt x="6666892" y="5070612"/>
                </a:lnTo>
                <a:lnTo>
                  <a:pt x="6532781" y="5027077"/>
                </a:lnTo>
                <a:close/>
                <a:moveTo>
                  <a:pt x="4917634" y="4886193"/>
                </a:moveTo>
                <a:lnTo>
                  <a:pt x="4834797" y="5000230"/>
                </a:lnTo>
                <a:lnTo>
                  <a:pt x="4834676" y="5000109"/>
                </a:lnTo>
                <a:lnTo>
                  <a:pt x="4700685" y="4956574"/>
                </a:lnTo>
                <a:lnTo>
                  <a:pt x="4783523" y="5070491"/>
                </a:lnTo>
                <a:lnTo>
                  <a:pt x="4700685" y="5184528"/>
                </a:lnTo>
                <a:lnTo>
                  <a:pt x="4834797" y="5140993"/>
                </a:lnTo>
                <a:lnTo>
                  <a:pt x="4917634" y="5255031"/>
                </a:lnTo>
                <a:lnTo>
                  <a:pt x="4917634" y="5114147"/>
                </a:lnTo>
                <a:lnTo>
                  <a:pt x="5051746" y="5070612"/>
                </a:lnTo>
                <a:lnTo>
                  <a:pt x="4917634" y="5027077"/>
                </a:lnTo>
                <a:close/>
                <a:moveTo>
                  <a:pt x="9117788" y="4817746"/>
                </a:moveTo>
                <a:lnTo>
                  <a:pt x="8972551" y="4864909"/>
                </a:lnTo>
                <a:lnTo>
                  <a:pt x="8972551" y="5017523"/>
                </a:lnTo>
                <a:lnTo>
                  <a:pt x="9117788" y="5217300"/>
                </a:lnTo>
                <a:lnTo>
                  <a:pt x="9263026" y="5017523"/>
                </a:lnTo>
                <a:lnTo>
                  <a:pt x="9263026" y="4864909"/>
                </a:lnTo>
                <a:close/>
                <a:moveTo>
                  <a:pt x="7502642" y="4817746"/>
                </a:moveTo>
                <a:lnTo>
                  <a:pt x="7357405" y="4864909"/>
                </a:lnTo>
                <a:lnTo>
                  <a:pt x="7357405" y="5017523"/>
                </a:lnTo>
                <a:lnTo>
                  <a:pt x="7502642" y="5217300"/>
                </a:lnTo>
                <a:lnTo>
                  <a:pt x="7647880" y="5017523"/>
                </a:lnTo>
                <a:lnTo>
                  <a:pt x="7647880" y="4864909"/>
                </a:lnTo>
                <a:close/>
                <a:moveTo>
                  <a:pt x="5887980" y="4817746"/>
                </a:moveTo>
                <a:lnTo>
                  <a:pt x="5742743" y="4864909"/>
                </a:lnTo>
                <a:lnTo>
                  <a:pt x="5742743" y="5017523"/>
                </a:lnTo>
                <a:lnTo>
                  <a:pt x="5887980" y="5217300"/>
                </a:lnTo>
                <a:lnTo>
                  <a:pt x="6033217" y="5017523"/>
                </a:lnTo>
                <a:lnTo>
                  <a:pt x="6033217" y="4864909"/>
                </a:lnTo>
                <a:close/>
                <a:moveTo>
                  <a:pt x="4273076" y="4817746"/>
                </a:moveTo>
                <a:lnTo>
                  <a:pt x="4127838" y="4864909"/>
                </a:lnTo>
                <a:lnTo>
                  <a:pt x="4127838" y="5017523"/>
                </a:lnTo>
                <a:lnTo>
                  <a:pt x="4273076" y="5217300"/>
                </a:lnTo>
                <a:lnTo>
                  <a:pt x="4418313" y="5017523"/>
                </a:lnTo>
                <a:lnTo>
                  <a:pt x="4418313" y="4864909"/>
                </a:lnTo>
                <a:close/>
                <a:moveTo>
                  <a:pt x="1042420" y="4817746"/>
                </a:moveTo>
                <a:lnTo>
                  <a:pt x="897183" y="4864909"/>
                </a:lnTo>
                <a:lnTo>
                  <a:pt x="897183" y="5017523"/>
                </a:lnTo>
                <a:lnTo>
                  <a:pt x="1042420" y="5217300"/>
                </a:lnTo>
                <a:lnTo>
                  <a:pt x="1187657" y="5017523"/>
                </a:lnTo>
                <a:lnTo>
                  <a:pt x="1187657" y="4864909"/>
                </a:lnTo>
                <a:close/>
                <a:moveTo>
                  <a:pt x="2657808" y="4817504"/>
                </a:moveTo>
                <a:lnTo>
                  <a:pt x="2512571" y="4864667"/>
                </a:lnTo>
                <a:lnTo>
                  <a:pt x="2512571" y="5017281"/>
                </a:lnTo>
                <a:lnTo>
                  <a:pt x="2657808" y="5217058"/>
                </a:lnTo>
                <a:lnTo>
                  <a:pt x="2803046" y="5017281"/>
                </a:lnTo>
                <a:lnTo>
                  <a:pt x="2803046" y="4864667"/>
                </a:lnTo>
                <a:close/>
                <a:moveTo>
                  <a:pt x="2903445" y="4738045"/>
                </a:moveTo>
                <a:lnTo>
                  <a:pt x="2903539" y="4738174"/>
                </a:lnTo>
                <a:lnTo>
                  <a:pt x="2903418" y="4738053"/>
                </a:lnTo>
                <a:close/>
                <a:moveTo>
                  <a:pt x="1288540" y="4738045"/>
                </a:moveTo>
                <a:lnTo>
                  <a:pt x="1288634" y="4738174"/>
                </a:lnTo>
                <a:lnTo>
                  <a:pt x="1288513" y="4738053"/>
                </a:lnTo>
                <a:close/>
                <a:moveTo>
                  <a:pt x="6134221" y="4737924"/>
                </a:moveTo>
                <a:lnTo>
                  <a:pt x="6134315" y="4738053"/>
                </a:lnTo>
                <a:lnTo>
                  <a:pt x="6134194" y="4737932"/>
                </a:lnTo>
                <a:close/>
                <a:moveTo>
                  <a:pt x="7748884" y="4737924"/>
                </a:moveTo>
                <a:lnTo>
                  <a:pt x="7748978" y="4738053"/>
                </a:lnTo>
                <a:lnTo>
                  <a:pt x="7748857" y="4737932"/>
                </a:lnTo>
                <a:close/>
                <a:moveTo>
                  <a:pt x="7256643" y="4737682"/>
                </a:moveTo>
                <a:lnTo>
                  <a:pt x="7256670" y="4737690"/>
                </a:lnTo>
                <a:lnTo>
                  <a:pt x="7256549" y="4737811"/>
                </a:lnTo>
                <a:close/>
                <a:moveTo>
                  <a:pt x="4026834" y="4737682"/>
                </a:moveTo>
                <a:lnTo>
                  <a:pt x="4026861" y="4737690"/>
                </a:lnTo>
                <a:lnTo>
                  <a:pt x="4026740" y="4737811"/>
                </a:lnTo>
                <a:close/>
                <a:moveTo>
                  <a:pt x="796421" y="4737682"/>
                </a:moveTo>
                <a:lnTo>
                  <a:pt x="796448" y="4737690"/>
                </a:lnTo>
                <a:lnTo>
                  <a:pt x="796327" y="4737811"/>
                </a:lnTo>
                <a:close/>
                <a:moveTo>
                  <a:pt x="8871547" y="4737682"/>
                </a:moveTo>
                <a:lnTo>
                  <a:pt x="8871574" y="4737690"/>
                </a:lnTo>
                <a:lnTo>
                  <a:pt x="8871453" y="4737811"/>
                </a:lnTo>
                <a:close/>
                <a:moveTo>
                  <a:pt x="5641739" y="4737682"/>
                </a:moveTo>
                <a:lnTo>
                  <a:pt x="5641766" y="4737690"/>
                </a:lnTo>
                <a:lnTo>
                  <a:pt x="5641645" y="4737811"/>
                </a:lnTo>
                <a:close/>
                <a:moveTo>
                  <a:pt x="2411809" y="4737440"/>
                </a:moveTo>
                <a:lnTo>
                  <a:pt x="2411836" y="4737448"/>
                </a:lnTo>
                <a:lnTo>
                  <a:pt x="2411715" y="4737569"/>
                </a:lnTo>
                <a:close/>
                <a:moveTo>
                  <a:pt x="9925845" y="4661867"/>
                </a:moveTo>
                <a:lnTo>
                  <a:pt x="9780608" y="4861644"/>
                </a:lnTo>
                <a:lnTo>
                  <a:pt x="9780608" y="5014258"/>
                </a:lnTo>
                <a:lnTo>
                  <a:pt x="9925845" y="5061421"/>
                </a:lnTo>
                <a:lnTo>
                  <a:pt x="10071083" y="5014258"/>
                </a:lnTo>
                <a:lnTo>
                  <a:pt x="10071083" y="4861644"/>
                </a:lnTo>
                <a:close/>
                <a:moveTo>
                  <a:pt x="8310578" y="4661867"/>
                </a:moveTo>
                <a:lnTo>
                  <a:pt x="8165341" y="4861644"/>
                </a:lnTo>
                <a:lnTo>
                  <a:pt x="8165341" y="5014258"/>
                </a:lnTo>
                <a:lnTo>
                  <a:pt x="8310578" y="5061421"/>
                </a:lnTo>
                <a:lnTo>
                  <a:pt x="8455815" y="5014258"/>
                </a:lnTo>
                <a:lnTo>
                  <a:pt x="8455815" y="4861644"/>
                </a:lnTo>
                <a:close/>
                <a:moveTo>
                  <a:pt x="6695916" y="4661867"/>
                </a:moveTo>
                <a:lnTo>
                  <a:pt x="6550679" y="4861644"/>
                </a:lnTo>
                <a:lnTo>
                  <a:pt x="6550679" y="5014258"/>
                </a:lnTo>
                <a:lnTo>
                  <a:pt x="6695916" y="5061421"/>
                </a:lnTo>
                <a:lnTo>
                  <a:pt x="6841154" y="5014258"/>
                </a:lnTo>
                <a:lnTo>
                  <a:pt x="6841154" y="4861644"/>
                </a:lnTo>
                <a:close/>
                <a:moveTo>
                  <a:pt x="5079560" y="4661746"/>
                </a:moveTo>
                <a:lnTo>
                  <a:pt x="4934323" y="4861523"/>
                </a:lnTo>
                <a:lnTo>
                  <a:pt x="4934323" y="5014137"/>
                </a:lnTo>
                <a:lnTo>
                  <a:pt x="5079560" y="5061300"/>
                </a:lnTo>
                <a:lnTo>
                  <a:pt x="5224798" y="5014137"/>
                </a:lnTo>
                <a:lnTo>
                  <a:pt x="5224798" y="4861523"/>
                </a:lnTo>
                <a:close/>
                <a:moveTo>
                  <a:pt x="3464656" y="4661746"/>
                </a:moveTo>
                <a:lnTo>
                  <a:pt x="3319418" y="4861523"/>
                </a:lnTo>
                <a:lnTo>
                  <a:pt x="3319418" y="5014137"/>
                </a:lnTo>
                <a:lnTo>
                  <a:pt x="3464656" y="5061300"/>
                </a:lnTo>
                <a:lnTo>
                  <a:pt x="3609893" y="5014137"/>
                </a:lnTo>
                <a:lnTo>
                  <a:pt x="3609893" y="4861523"/>
                </a:lnTo>
                <a:close/>
                <a:moveTo>
                  <a:pt x="1849751" y="4661746"/>
                </a:moveTo>
                <a:lnTo>
                  <a:pt x="1704514" y="4861523"/>
                </a:lnTo>
                <a:lnTo>
                  <a:pt x="1704514" y="5014137"/>
                </a:lnTo>
                <a:lnTo>
                  <a:pt x="1849751" y="5061300"/>
                </a:lnTo>
                <a:lnTo>
                  <a:pt x="1994989" y="5014137"/>
                </a:lnTo>
                <a:lnTo>
                  <a:pt x="1994989" y="4861523"/>
                </a:lnTo>
                <a:close/>
                <a:moveTo>
                  <a:pt x="234847" y="4661746"/>
                </a:moveTo>
                <a:lnTo>
                  <a:pt x="89609" y="4861523"/>
                </a:lnTo>
                <a:lnTo>
                  <a:pt x="89609" y="5014137"/>
                </a:lnTo>
                <a:lnTo>
                  <a:pt x="234847" y="5061300"/>
                </a:lnTo>
                <a:lnTo>
                  <a:pt x="380084" y="5014137"/>
                </a:lnTo>
                <a:lnTo>
                  <a:pt x="380084" y="4861523"/>
                </a:lnTo>
                <a:close/>
                <a:moveTo>
                  <a:pt x="2820701" y="4624137"/>
                </a:moveTo>
                <a:lnTo>
                  <a:pt x="2820701" y="4765020"/>
                </a:lnTo>
                <a:lnTo>
                  <a:pt x="2686590" y="4808555"/>
                </a:lnTo>
                <a:lnTo>
                  <a:pt x="2820701" y="4852090"/>
                </a:lnTo>
                <a:lnTo>
                  <a:pt x="2820701" y="4992974"/>
                </a:lnTo>
                <a:lnTo>
                  <a:pt x="2903539" y="4878937"/>
                </a:lnTo>
                <a:lnTo>
                  <a:pt x="3037530" y="4922472"/>
                </a:lnTo>
                <a:lnTo>
                  <a:pt x="2954692" y="4808555"/>
                </a:lnTo>
                <a:lnTo>
                  <a:pt x="3037530" y="4694518"/>
                </a:lnTo>
                <a:lnTo>
                  <a:pt x="2903445" y="4738045"/>
                </a:lnTo>
                <a:close/>
                <a:moveTo>
                  <a:pt x="1205797" y="4624137"/>
                </a:moveTo>
                <a:lnTo>
                  <a:pt x="1205797" y="4765020"/>
                </a:lnTo>
                <a:lnTo>
                  <a:pt x="1071806" y="4808555"/>
                </a:lnTo>
                <a:lnTo>
                  <a:pt x="1205797" y="4852090"/>
                </a:lnTo>
                <a:lnTo>
                  <a:pt x="1205797" y="4992974"/>
                </a:lnTo>
                <a:lnTo>
                  <a:pt x="1288634" y="4878937"/>
                </a:lnTo>
                <a:lnTo>
                  <a:pt x="1422625" y="4922472"/>
                </a:lnTo>
                <a:lnTo>
                  <a:pt x="1339788" y="4808555"/>
                </a:lnTo>
                <a:lnTo>
                  <a:pt x="1422625" y="4694518"/>
                </a:lnTo>
                <a:lnTo>
                  <a:pt x="1288540" y="4738045"/>
                </a:lnTo>
                <a:close/>
                <a:moveTo>
                  <a:pt x="9281044" y="4624016"/>
                </a:moveTo>
                <a:lnTo>
                  <a:pt x="9281044" y="4764900"/>
                </a:lnTo>
                <a:lnTo>
                  <a:pt x="9146933" y="4808434"/>
                </a:lnTo>
                <a:lnTo>
                  <a:pt x="9281044" y="4851969"/>
                </a:lnTo>
                <a:lnTo>
                  <a:pt x="9281044" y="4992853"/>
                </a:lnTo>
                <a:lnTo>
                  <a:pt x="9363882" y="4878816"/>
                </a:lnTo>
                <a:lnTo>
                  <a:pt x="9497873" y="4922351"/>
                </a:lnTo>
                <a:lnTo>
                  <a:pt x="9415035" y="4808434"/>
                </a:lnTo>
                <a:lnTo>
                  <a:pt x="9497873" y="4694397"/>
                </a:lnTo>
                <a:lnTo>
                  <a:pt x="9363882" y="4737932"/>
                </a:lnTo>
                <a:lnTo>
                  <a:pt x="9363882" y="4738053"/>
                </a:lnTo>
                <a:close/>
                <a:moveTo>
                  <a:pt x="7666140" y="4624016"/>
                </a:moveTo>
                <a:lnTo>
                  <a:pt x="7666140" y="4764900"/>
                </a:lnTo>
                <a:lnTo>
                  <a:pt x="7532029" y="4808434"/>
                </a:lnTo>
                <a:lnTo>
                  <a:pt x="7666140" y="4851969"/>
                </a:lnTo>
                <a:lnTo>
                  <a:pt x="7666140" y="4992853"/>
                </a:lnTo>
                <a:lnTo>
                  <a:pt x="7748978" y="4878816"/>
                </a:lnTo>
                <a:lnTo>
                  <a:pt x="7882968" y="4922351"/>
                </a:lnTo>
                <a:lnTo>
                  <a:pt x="7800131" y="4808434"/>
                </a:lnTo>
                <a:lnTo>
                  <a:pt x="7882968" y="4694397"/>
                </a:lnTo>
                <a:lnTo>
                  <a:pt x="7748884" y="4737924"/>
                </a:lnTo>
                <a:close/>
                <a:moveTo>
                  <a:pt x="6051478" y="4624016"/>
                </a:moveTo>
                <a:lnTo>
                  <a:pt x="6051478" y="4764900"/>
                </a:lnTo>
                <a:lnTo>
                  <a:pt x="5917366" y="4808434"/>
                </a:lnTo>
                <a:lnTo>
                  <a:pt x="6051478" y="4851969"/>
                </a:lnTo>
                <a:lnTo>
                  <a:pt x="6051478" y="4992853"/>
                </a:lnTo>
                <a:lnTo>
                  <a:pt x="6134315" y="4878816"/>
                </a:lnTo>
                <a:lnTo>
                  <a:pt x="6268306" y="4922351"/>
                </a:lnTo>
                <a:lnTo>
                  <a:pt x="6185469" y="4808434"/>
                </a:lnTo>
                <a:lnTo>
                  <a:pt x="6268306" y="4694397"/>
                </a:lnTo>
                <a:lnTo>
                  <a:pt x="6134221" y="4737924"/>
                </a:lnTo>
                <a:close/>
                <a:moveTo>
                  <a:pt x="4436332" y="4624016"/>
                </a:moveTo>
                <a:lnTo>
                  <a:pt x="4436332" y="4764900"/>
                </a:lnTo>
                <a:lnTo>
                  <a:pt x="4302220" y="4808434"/>
                </a:lnTo>
                <a:lnTo>
                  <a:pt x="4436332" y="4851969"/>
                </a:lnTo>
                <a:lnTo>
                  <a:pt x="4436332" y="4992853"/>
                </a:lnTo>
                <a:lnTo>
                  <a:pt x="4519169" y="4878816"/>
                </a:lnTo>
                <a:lnTo>
                  <a:pt x="4653160" y="4922351"/>
                </a:lnTo>
                <a:lnTo>
                  <a:pt x="4570322" y="4808434"/>
                </a:lnTo>
                <a:lnTo>
                  <a:pt x="4653160" y="4694397"/>
                </a:lnTo>
                <a:lnTo>
                  <a:pt x="4519169" y="4737932"/>
                </a:lnTo>
                <a:lnTo>
                  <a:pt x="4519169" y="4738053"/>
                </a:lnTo>
                <a:close/>
                <a:moveTo>
                  <a:pt x="8954291" y="4623774"/>
                </a:moveTo>
                <a:lnTo>
                  <a:pt x="8871547" y="4737682"/>
                </a:lnTo>
                <a:lnTo>
                  <a:pt x="8737463" y="4694155"/>
                </a:lnTo>
                <a:lnTo>
                  <a:pt x="8820300" y="4808193"/>
                </a:lnTo>
                <a:lnTo>
                  <a:pt x="8737463" y="4922109"/>
                </a:lnTo>
                <a:lnTo>
                  <a:pt x="8871453" y="4878574"/>
                </a:lnTo>
                <a:lnTo>
                  <a:pt x="8954291" y="4992611"/>
                </a:lnTo>
                <a:lnTo>
                  <a:pt x="8954291" y="4851728"/>
                </a:lnTo>
                <a:lnTo>
                  <a:pt x="9088402" y="4808193"/>
                </a:lnTo>
                <a:lnTo>
                  <a:pt x="8954291" y="4764658"/>
                </a:lnTo>
                <a:close/>
                <a:moveTo>
                  <a:pt x="7339386" y="4623774"/>
                </a:moveTo>
                <a:lnTo>
                  <a:pt x="7256643" y="4737682"/>
                </a:lnTo>
                <a:lnTo>
                  <a:pt x="7122558" y="4694155"/>
                </a:lnTo>
                <a:lnTo>
                  <a:pt x="7205396" y="4808193"/>
                </a:lnTo>
                <a:lnTo>
                  <a:pt x="7122558" y="4922109"/>
                </a:lnTo>
                <a:lnTo>
                  <a:pt x="7256549" y="4878574"/>
                </a:lnTo>
                <a:lnTo>
                  <a:pt x="7339386" y="4992611"/>
                </a:lnTo>
                <a:lnTo>
                  <a:pt x="7339386" y="4851728"/>
                </a:lnTo>
                <a:lnTo>
                  <a:pt x="7473498" y="4808193"/>
                </a:lnTo>
                <a:lnTo>
                  <a:pt x="7339386" y="4764658"/>
                </a:lnTo>
                <a:close/>
                <a:moveTo>
                  <a:pt x="5724482" y="4623774"/>
                </a:moveTo>
                <a:lnTo>
                  <a:pt x="5641739" y="4737682"/>
                </a:lnTo>
                <a:lnTo>
                  <a:pt x="5507654" y="4694155"/>
                </a:lnTo>
                <a:lnTo>
                  <a:pt x="5590491" y="4808193"/>
                </a:lnTo>
                <a:lnTo>
                  <a:pt x="5507654" y="4922109"/>
                </a:lnTo>
                <a:lnTo>
                  <a:pt x="5641645" y="4878574"/>
                </a:lnTo>
                <a:lnTo>
                  <a:pt x="5724482" y="4992611"/>
                </a:lnTo>
                <a:lnTo>
                  <a:pt x="5724482" y="4851728"/>
                </a:lnTo>
                <a:lnTo>
                  <a:pt x="5858594" y="4808193"/>
                </a:lnTo>
                <a:lnTo>
                  <a:pt x="5724482" y="4764658"/>
                </a:lnTo>
                <a:close/>
                <a:moveTo>
                  <a:pt x="4109577" y="4623774"/>
                </a:moveTo>
                <a:lnTo>
                  <a:pt x="4026834" y="4737682"/>
                </a:lnTo>
                <a:lnTo>
                  <a:pt x="3892749" y="4694155"/>
                </a:lnTo>
                <a:lnTo>
                  <a:pt x="3975587" y="4808193"/>
                </a:lnTo>
                <a:lnTo>
                  <a:pt x="3892749" y="4922109"/>
                </a:lnTo>
                <a:lnTo>
                  <a:pt x="4026740" y="4878574"/>
                </a:lnTo>
                <a:lnTo>
                  <a:pt x="4109577" y="4992611"/>
                </a:lnTo>
                <a:lnTo>
                  <a:pt x="4109577" y="4851728"/>
                </a:lnTo>
                <a:lnTo>
                  <a:pt x="4243690" y="4808193"/>
                </a:lnTo>
                <a:lnTo>
                  <a:pt x="4109577" y="4764658"/>
                </a:lnTo>
                <a:close/>
                <a:moveTo>
                  <a:pt x="879164" y="4623774"/>
                </a:moveTo>
                <a:lnTo>
                  <a:pt x="796421" y="4737682"/>
                </a:lnTo>
                <a:lnTo>
                  <a:pt x="662336" y="4694155"/>
                </a:lnTo>
                <a:lnTo>
                  <a:pt x="745173" y="4808193"/>
                </a:lnTo>
                <a:lnTo>
                  <a:pt x="662336" y="4922109"/>
                </a:lnTo>
                <a:lnTo>
                  <a:pt x="796327" y="4878574"/>
                </a:lnTo>
                <a:lnTo>
                  <a:pt x="879164" y="4992611"/>
                </a:lnTo>
                <a:lnTo>
                  <a:pt x="879164" y="4851728"/>
                </a:lnTo>
                <a:lnTo>
                  <a:pt x="1013276" y="4808193"/>
                </a:lnTo>
                <a:lnTo>
                  <a:pt x="879164" y="4764658"/>
                </a:lnTo>
                <a:close/>
                <a:moveTo>
                  <a:pt x="2494552" y="4623532"/>
                </a:moveTo>
                <a:lnTo>
                  <a:pt x="2411809" y="4737440"/>
                </a:lnTo>
                <a:lnTo>
                  <a:pt x="2277724" y="4693914"/>
                </a:lnTo>
                <a:lnTo>
                  <a:pt x="2360561" y="4807951"/>
                </a:lnTo>
                <a:lnTo>
                  <a:pt x="2277724" y="4921867"/>
                </a:lnTo>
                <a:lnTo>
                  <a:pt x="2411715" y="4878332"/>
                </a:lnTo>
                <a:lnTo>
                  <a:pt x="2494552" y="4992370"/>
                </a:lnTo>
                <a:lnTo>
                  <a:pt x="2494552" y="4851486"/>
                </a:lnTo>
                <a:lnTo>
                  <a:pt x="2628664" y="4807951"/>
                </a:lnTo>
                <a:lnTo>
                  <a:pt x="2494552" y="4764416"/>
                </a:lnTo>
                <a:close/>
                <a:moveTo>
                  <a:pt x="8472867" y="4608779"/>
                </a:moveTo>
                <a:lnTo>
                  <a:pt x="8472867" y="4855839"/>
                </a:lnTo>
                <a:lnTo>
                  <a:pt x="8562597" y="4979309"/>
                </a:lnTo>
                <a:lnTo>
                  <a:pt x="8707714" y="4932146"/>
                </a:lnTo>
                <a:lnTo>
                  <a:pt x="8797444" y="4808676"/>
                </a:lnTo>
                <a:lnTo>
                  <a:pt x="8707714" y="4685207"/>
                </a:lnTo>
                <a:lnTo>
                  <a:pt x="8707714" y="4685086"/>
                </a:lnTo>
                <a:close/>
                <a:moveTo>
                  <a:pt x="6857962" y="4608779"/>
                </a:moveTo>
                <a:lnTo>
                  <a:pt x="6857962" y="4855839"/>
                </a:lnTo>
                <a:lnTo>
                  <a:pt x="6947693" y="4979309"/>
                </a:lnTo>
                <a:lnTo>
                  <a:pt x="7092810" y="4932146"/>
                </a:lnTo>
                <a:lnTo>
                  <a:pt x="7182540" y="4808676"/>
                </a:lnTo>
                <a:lnTo>
                  <a:pt x="7092810" y="4685207"/>
                </a:lnTo>
                <a:lnTo>
                  <a:pt x="7092810" y="4685086"/>
                </a:lnTo>
                <a:close/>
                <a:moveTo>
                  <a:pt x="5243058" y="4608779"/>
                </a:moveTo>
                <a:lnTo>
                  <a:pt x="5243058" y="4855839"/>
                </a:lnTo>
                <a:lnTo>
                  <a:pt x="5332789" y="4979309"/>
                </a:lnTo>
                <a:lnTo>
                  <a:pt x="5477905" y="4932146"/>
                </a:lnTo>
                <a:lnTo>
                  <a:pt x="5567635" y="4808676"/>
                </a:lnTo>
                <a:lnTo>
                  <a:pt x="5477905" y="4685207"/>
                </a:lnTo>
                <a:lnTo>
                  <a:pt x="5477905" y="4685086"/>
                </a:lnTo>
                <a:close/>
                <a:moveTo>
                  <a:pt x="3628154" y="4608779"/>
                </a:moveTo>
                <a:lnTo>
                  <a:pt x="3628154" y="4855839"/>
                </a:lnTo>
                <a:lnTo>
                  <a:pt x="3717884" y="4979309"/>
                </a:lnTo>
                <a:lnTo>
                  <a:pt x="3863001" y="4932146"/>
                </a:lnTo>
                <a:lnTo>
                  <a:pt x="3952731" y="4808676"/>
                </a:lnTo>
                <a:lnTo>
                  <a:pt x="3863001" y="4685207"/>
                </a:lnTo>
                <a:lnTo>
                  <a:pt x="3863001" y="4685086"/>
                </a:lnTo>
                <a:close/>
                <a:moveTo>
                  <a:pt x="2013128" y="4608536"/>
                </a:moveTo>
                <a:lnTo>
                  <a:pt x="2013128" y="4855598"/>
                </a:lnTo>
                <a:lnTo>
                  <a:pt x="2102859" y="4979067"/>
                </a:lnTo>
                <a:lnTo>
                  <a:pt x="2247975" y="4931905"/>
                </a:lnTo>
                <a:lnTo>
                  <a:pt x="2337705" y="4808434"/>
                </a:lnTo>
                <a:lnTo>
                  <a:pt x="2247975" y="4684965"/>
                </a:lnTo>
                <a:lnTo>
                  <a:pt x="2248096" y="4684844"/>
                </a:lnTo>
                <a:close/>
                <a:moveTo>
                  <a:pt x="398224" y="4608536"/>
                </a:moveTo>
                <a:lnTo>
                  <a:pt x="398224" y="4855598"/>
                </a:lnTo>
                <a:lnTo>
                  <a:pt x="487954" y="4979067"/>
                </a:lnTo>
                <a:lnTo>
                  <a:pt x="633071" y="4931905"/>
                </a:lnTo>
                <a:lnTo>
                  <a:pt x="722801" y="4808434"/>
                </a:lnTo>
                <a:lnTo>
                  <a:pt x="633071" y="4684965"/>
                </a:lnTo>
                <a:lnTo>
                  <a:pt x="633192" y="4684844"/>
                </a:lnTo>
                <a:close/>
                <a:moveTo>
                  <a:pt x="3301884" y="4608416"/>
                </a:moveTo>
                <a:lnTo>
                  <a:pt x="3067037" y="4684723"/>
                </a:lnTo>
                <a:lnTo>
                  <a:pt x="3067037" y="4684844"/>
                </a:lnTo>
                <a:lnTo>
                  <a:pt x="2977306" y="4808314"/>
                </a:lnTo>
                <a:cubicBezTo>
                  <a:pt x="2977306" y="4808314"/>
                  <a:pt x="3067037" y="4931784"/>
                  <a:pt x="3067037" y="4931784"/>
                </a:cubicBezTo>
                <a:lnTo>
                  <a:pt x="3212153" y="4978946"/>
                </a:lnTo>
                <a:lnTo>
                  <a:pt x="3301884" y="4855476"/>
                </a:lnTo>
                <a:close/>
                <a:moveTo>
                  <a:pt x="1687100" y="4608416"/>
                </a:moveTo>
                <a:lnTo>
                  <a:pt x="1452132" y="4684723"/>
                </a:lnTo>
                <a:lnTo>
                  <a:pt x="1452253" y="4684844"/>
                </a:lnTo>
                <a:lnTo>
                  <a:pt x="1362523" y="4808314"/>
                </a:lnTo>
                <a:cubicBezTo>
                  <a:pt x="1362523" y="4808314"/>
                  <a:pt x="1452253" y="4931784"/>
                  <a:pt x="1452253" y="4931784"/>
                </a:cubicBezTo>
                <a:lnTo>
                  <a:pt x="1597370" y="4978946"/>
                </a:lnTo>
                <a:lnTo>
                  <a:pt x="1687100" y="4855476"/>
                </a:lnTo>
                <a:close/>
                <a:moveTo>
                  <a:pt x="9762227" y="4608295"/>
                </a:moveTo>
                <a:lnTo>
                  <a:pt x="9527380" y="4684602"/>
                </a:lnTo>
                <a:lnTo>
                  <a:pt x="9527380" y="4684723"/>
                </a:lnTo>
                <a:lnTo>
                  <a:pt x="9437649" y="4808193"/>
                </a:lnTo>
                <a:cubicBezTo>
                  <a:pt x="9437649" y="4808193"/>
                  <a:pt x="9527380" y="4931662"/>
                  <a:pt x="9527380" y="4931662"/>
                </a:cubicBezTo>
                <a:lnTo>
                  <a:pt x="9672497" y="4978826"/>
                </a:lnTo>
                <a:lnTo>
                  <a:pt x="9762227" y="4855355"/>
                </a:lnTo>
                <a:close/>
                <a:moveTo>
                  <a:pt x="8147443" y="4608295"/>
                </a:moveTo>
                <a:lnTo>
                  <a:pt x="7912475" y="4684602"/>
                </a:lnTo>
                <a:lnTo>
                  <a:pt x="7912597" y="4684723"/>
                </a:lnTo>
                <a:lnTo>
                  <a:pt x="7822866" y="4808193"/>
                </a:lnTo>
                <a:cubicBezTo>
                  <a:pt x="7822866" y="4808193"/>
                  <a:pt x="7912597" y="4931662"/>
                  <a:pt x="7912597" y="4931662"/>
                </a:cubicBezTo>
                <a:lnTo>
                  <a:pt x="8057713" y="4978826"/>
                </a:lnTo>
                <a:lnTo>
                  <a:pt x="8147443" y="4855355"/>
                </a:lnTo>
                <a:close/>
                <a:moveTo>
                  <a:pt x="6532781" y="4608295"/>
                </a:moveTo>
                <a:lnTo>
                  <a:pt x="6297813" y="4684602"/>
                </a:lnTo>
                <a:lnTo>
                  <a:pt x="6298055" y="4684723"/>
                </a:lnTo>
                <a:lnTo>
                  <a:pt x="6208325" y="4808193"/>
                </a:lnTo>
                <a:cubicBezTo>
                  <a:pt x="6208325" y="4808193"/>
                  <a:pt x="6297934" y="4931662"/>
                  <a:pt x="6297934" y="4931662"/>
                </a:cubicBezTo>
                <a:lnTo>
                  <a:pt x="6443050" y="4978826"/>
                </a:lnTo>
                <a:lnTo>
                  <a:pt x="6532781" y="4855355"/>
                </a:lnTo>
                <a:close/>
                <a:moveTo>
                  <a:pt x="4917514" y="4608295"/>
                </a:moveTo>
                <a:lnTo>
                  <a:pt x="4682667" y="4684602"/>
                </a:lnTo>
                <a:lnTo>
                  <a:pt x="4682667" y="4684723"/>
                </a:lnTo>
                <a:lnTo>
                  <a:pt x="4592936" y="4808193"/>
                </a:lnTo>
                <a:cubicBezTo>
                  <a:pt x="4592936" y="4808193"/>
                  <a:pt x="4682667" y="4931662"/>
                  <a:pt x="4682667" y="4931662"/>
                </a:cubicBezTo>
                <a:lnTo>
                  <a:pt x="4827783" y="4978826"/>
                </a:lnTo>
                <a:lnTo>
                  <a:pt x="4917514" y="4855355"/>
                </a:lnTo>
                <a:close/>
                <a:moveTo>
                  <a:pt x="9988004" y="4576007"/>
                </a:moveTo>
                <a:lnTo>
                  <a:pt x="9936850" y="4646509"/>
                </a:lnTo>
                <a:lnTo>
                  <a:pt x="10070962" y="4831049"/>
                </a:lnTo>
                <a:lnTo>
                  <a:pt x="10070962" y="4602974"/>
                </a:lnTo>
                <a:lnTo>
                  <a:pt x="9988125" y="4576007"/>
                </a:lnTo>
                <a:close/>
                <a:moveTo>
                  <a:pt x="8372979" y="4576007"/>
                </a:moveTo>
                <a:lnTo>
                  <a:pt x="8321825" y="4646509"/>
                </a:lnTo>
                <a:lnTo>
                  <a:pt x="8455815" y="4831049"/>
                </a:lnTo>
                <a:lnTo>
                  <a:pt x="8455815" y="4602974"/>
                </a:lnTo>
                <a:close/>
                <a:moveTo>
                  <a:pt x="6758195" y="4576007"/>
                </a:moveTo>
                <a:lnTo>
                  <a:pt x="6707041" y="4646509"/>
                </a:lnTo>
                <a:lnTo>
                  <a:pt x="6841154" y="4831049"/>
                </a:lnTo>
                <a:lnTo>
                  <a:pt x="6841154" y="4602974"/>
                </a:lnTo>
                <a:lnTo>
                  <a:pt x="6758316" y="4576007"/>
                </a:lnTo>
                <a:close/>
                <a:moveTo>
                  <a:pt x="9863082" y="4575885"/>
                </a:moveTo>
                <a:lnTo>
                  <a:pt x="9780245" y="4602853"/>
                </a:lnTo>
                <a:lnTo>
                  <a:pt x="9780245" y="4830928"/>
                </a:lnTo>
                <a:lnTo>
                  <a:pt x="9914357" y="4646388"/>
                </a:lnTo>
                <a:lnTo>
                  <a:pt x="9863203" y="4575885"/>
                </a:lnTo>
                <a:close/>
                <a:moveTo>
                  <a:pt x="8248178" y="4575885"/>
                </a:moveTo>
                <a:lnTo>
                  <a:pt x="8165341" y="4602853"/>
                </a:lnTo>
                <a:lnTo>
                  <a:pt x="8165341" y="4830928"/>
                </a:lnTo>
                <a:lnTo>
                  <a:pt x="8299453" y="4646388"/>
                </a:lnTo>
                <a:lnTo>
                  <a:pt x="8248299" y="4575885"/>
                </a:lnTo>
                <a:close/>
                <a:moveTo>
                  <a:pt x="6633516" y="4575885"/>
                </a:moveTo>
                <a:lnTo>
                  <a:pt x="6550679" y="4602853"/>
                </a:lnTo>
                <a:lnTo>
                  <a:pt x="6550679" y="4830928"/>
                </a:lnTo>
                <a:lnTo>
                  <a:pt x="6684791" y="4646388"/>
                </a:lnTo>
                <a:lnTo>
                  <a:pt x="6633637" y="4575885"/>
                </a:lnTo>
                <a:close/>
                <a:moveTo>
                  <a:pt x="5141840" y="4575885"/>
                </a:moveTo>
                <a:lnTo>
                  <a:pt x="5090686" y="4646388"/>
                </a:lnTo>
                <a:lnTo>
                  <a:pt x="5224798" y="4830928"/>
                </a:lnTo>
                <a:lnTo>
                  <a:pt x="5224798" y="4602853"/>
                </a:lnTo>
                <a:lnTo>
                  <a:pt x="5141961" y="4575885"/>
                </a:lnTo>
                <a:close/>
                <a:moveTo>
                  <a:pt x="3527056" y="4575885"/>
                </a:moveTo>
                <a:lnTo>
                  <a:pt x="3475902" y="4646388"/>
                </a:lnTo>
                <a:lnTo>
                  <a:pt x="3609893" y="4830928"/>
                </a:lnTo>
                <a:lnTo>
                  <a:pt x="3609893" y="4602853"/>
                </a:lnTo>
                <a:close/>
                <a:moveTo>
                  <a:pt x="1912030" y="4575885"/>
                </a:moveTo>
                <a:lnTo>
                  <a:pt x="1860877" y="4646388"/>
                </a:lnTo>
                <a:lnTo>
                  <a:pt x="1994989" y="4830928"/>
                </a:lnTo>
                <a:lnTo>
                  <a:pt x="1994989" y="4602853"/>
                </a:lnTo>
                <a:lnTo>
                  <a:pt x="1912151" y="4575885"/>
                </a:lnTo>
                <a:close/>
                <a:moveTo>
                  <a:pt x="297126" y="4575885"/>
                </a:moveTo>
                <a:lnTo>
                  <a:pt x="245972" y="4646388"/>
                </a:lnTo>
                <a:lnTo>
                  <a:pt x="380084" y="4830928"/>
                </a:lnTo>
                <a:lnTo>
                  <a:pt x="380084" y="4602853"/>
                </a:lnTo>
                <a:lnTo>
                  <a:pt x="297247" y="4575885"/>
                </a:lnTo>
                <a:close/>
                <a:moveTo>
                  <a:pt x="5017160" y="4575764"/>
                </a:moveTo>
                <a:lnTo>
                  <a:pt x="4934323" y="4602732"/>
                </a:lnTo>
                <a:lnTo>
                  <a:pt x="4934323" y="4830807"/>
                </a:lnTo>
                <a:lnTo>
                  <a:pt x="5068435" y="4646267"/>
                </a:lnTo>
                <a:lnTo>
                  <a:pt x="5017281" y="4575764"/>
                </a:lnTo>
                <a:close/>
                <a:moveTo>
                  <a:pt x="3402256" y="4575764"/>
                </a:moveTo>
                <a:lnTo>
                  <a:pt x="3319418" y="4602732"/>
                </a:lnTo>
                <a:lnTo>
                  <a:pt x="3319418" y="4830807"/>
                </a:lnTo>
                <a:lnTo>
                  <a:pt x="3453530" y="4646267"/>
                </a:lnTo>
                <a:lnTo>
                  <a:pt x="3402377" y="4575764"/>
                </a:lnTo>
                <a:close/>
                <a:moveTo>
                  <a:pt x="1787351" y="4575764"/>
                </a:moveTo>
                <a:lnTo>
                  <a:pt x="1704514" y="4602732"/>
                </a:lnTo>
                <a:lnTo>
                  <a:pt x="1704514" y="4830807"/>
                </a:lnTo>
                <a:lnTo>
                  <a:pt x="1838626" y="4646267"/>
                </a:lnTo>
                <a:lnTo>
                  <a:pt x="1787472" y="4575764"/>
                </a:lnTo>
                <a:close/>
                <a:moveTo>
                  <a:pt x="172447" y="4575643"/>
                </a:moveTo>
                <a:lnTo>
                  <a:pt x="89609" y="4602611"/>
                </a:lnTo>
                <a:lnTo>
                  <a:pt x="89609" y="4830686"/>
                </a:lnTo>
                <a:lnTo>
                  <a:pt x="223721" y="4646146"/>
                </a:lnTo>
                <a:lnTo>
                  <a:pt x="172568" y="4575643"/>
                </a:lnTo>
                <a:close/>
                <a:moveTo>
                  <a:pt x="8555583" y="4475634"/>
                </a:moveTo>
                <a:lnTo>
                  <a:pt x="8555677" y="4475764"/>
                </a:lnTo>
                <a:lnTo>
                  <a:pt x="8472867" y="4502602"/>
                </a:lnTo>
                <a:lnTo>
                  <a:pt x="8472867" y="4589671"/>
                </a:lnTo>
                <a:lnTo>
                  <a:pt x="8689695" y="4660174"/>
                </a:lnTo>
                <a:lnTo>
                  <a:pt x="8555677" y="4475764"/>
                </a:lnTo>
                <a:lnTo>
                  <a:pt x="8555704" y="4475755"/>
                </a:lnTo>
                <a:close/>
                <a:moveTo>
                  <a:pt x="6940679" y="4475634"/>
                </a:moveTo>
                <a:lnTo>
                  <a:pt x="6940773" y="4475764"/>
                </a:lnTo>
                <a:lnTo>
                  <a:pt x="6857962" y="4502602"/>
                </a:lnTo>
                <a:lnTo>
                  <a:pt x="6857962" y="4589671"/>
                </a:lnTo>
                <a:lnTo>
                  <a:pt x="7074791" y="4660174"/>
                </a:lnTo>
                <a:lnTo>
                  <a:pt x="6940773" y="4475764"/>
                </a:lnTo>
                <a:lnTo>
                  <a:pt x="6940800" y="4475755"/>
                </a:lnTo>
                <a:close/>
                <a:moveTo>
                  <a:pt x="5325775" y="4475634"/>
                </a:moveTo>
                <a:lnTo>
                  <a:pt x="5325870" y="4475764"/>
                </a:lnTo>
                <a:lnTo>
                  <a:pt x="5243058" y="4502602"/>
                </a:lnTo>
                <a:lnTo>
                  <a:pt x="5243058" y="4589671"/>
                </a:lnTo>
                <a:lnTo>
                  <a:pt x="5459886" y="4660174"/>
                </a:lnTo>
                <a:lnTo>
                  <a:pt x="5325870" y="4475764"/>
                </a:lnTo>
                <a:lnTo>
                  <a:pt x="5325896" y="4475755"/>
                </a:lnTo>
                <a:close/>
                <a:moveTo>
                  <a:pt x="3710870" y="4475634"/>
                </a:moveTo>
                <a:lnTo>
                  <a:pt x="3710965" y="4475764"/>
                </a:lnTo>
                <a:lnTo>
                  <a:pt x="3628154" y="4502602"/>
                </a:lnTo>
                <a:lnTo>
                  <a:pt x="3628154" y="4589671"/>
                </a:lnTo>
                <a:lnTo>
                  <a:pt x="3844982" y="4660174"/>
                </a:lnTo>
                <a:lnTo>
                  <a:pt x="3710965" y="4475764"/>
                </a:lnTo>
                <a:lnTo>
                  <a:pt x="3710991" y="4475755"/>
                </a:lnTo>
                <a:close/>
                <a:moveTo>
                  <a:pt x="2095845" y="4475634"/>
                </a:moveTo>
                <a:lnTo>
                  <a:pt x="2095939" y="4475764"/>
                </a:lnTo>
                <a:lnTo>
                  <a:pt x="2013128" y="4502602"/>
                </a:lnTo>
                <a:lnTo>
                  <a:pt x="2013128" y="4589671"/>
                </a:lnTo>
                <a:lnTo>
                  <a:pt x="2229956" y="4660174"/>
                </a:lnTo>
                <a:lnTo>
                  <a:pt x="2095939" y="4475764"/>
                </a:lnTo>
                <a:lnTo>
                  <a:pt x="2095966" y="4475755"/>
                </a:lnTo>
                <a:close/>
                <a:moveTo>
                  <a:pt x="480940" y="4475634"/>
                </a:moveTo>
                <a:lnTo>
                  <a:pt x="481034" y="4475764"/>
                </a:lnTo>
                <a:lnTo>
                  <a:pt x="398224" y="4502602"/>
                </a:lnTo>
                <a:lnTo>
                  <a:pt x="398224" y="4589671"/>
                </a:lnTo>
                <a:lnTo>
                  <a:pt x="615052" y="4660174"/>
                </a:lnTo>
                <a:lnTo>
                  <a:pt x="481034" y="4475764"/>
                </a:lnTo>
                <a:lnTo>
                  <a:pt x="481061" y="4475755"/>
                </a:lnTo>
                <a:close/>
                <a:moveTo>
                  <a:pt x="3218925" y="4475271"/>
                </a:moveTo>
                <a:lnTo>
                  <a:pt x="3084934" y="4659811"/>
                </a:lnTo>
                <a:lnTo>
                  <a:pt x="3301884" y="4589309"/>
                </a:lnTo>
                <a:lnTo>
                  <a:pt x="3301884" y="4502239"/>
                </a:lnTo>
                <a:lnTo>
                  <a:pt x="3219046" y="4475392"/>
                </a:lnTo>
                <a:close/>
                <a:moveTo>
                  <a:pt x="1604142" y="4475271"/>
                </a:moveTo>
                <a:lnTo>
                  <a:pt x="1470030" y="4659811"/>
                </a:lnTo>
                <a:lnTo>
                  <a:pt x="1686979" y="4589309"/>
                </a:lnTo>
                <a:lnTo>
                  <a:pt x="1686979" y="4502239"/>
                </a:lnTo>
                <a:lnTo>
                  <a:pt x="1604142" y="4475392"/>
                </a:lnTo>
                <a:close/>
                <a:moveTo>
                  <a:pt x="9679389" y="4475150"/>
                </a:moveTo>
                <a:lnTo>
                  <a:pt x="9545278" y="4659690"/>
                </a:lnTo>
                <a:lnTo>
                  <a:pt x="9762227" y="4589188"/>
                </a:lnTo>
                <a:lnTo>
                  <a:pt x="9762227" y="4502118"/>
                </a:lnTo>
                <a:lnTo>
                  <a:pt x="9679389" y="4475271"/>
                </a:lnTo>
                <a:close/>
                <a:moveTo>
                  <a:pt x="8064364" y="4475150"/>
                </a:moveTo>
                <a:lnTo>
                  <a:pt x="7930374" y="4659690"/>
                </a:lnTo>
                <a:lnTo>
                  <a:pt x="8147322" y="4589188"/>
                </a:lnTo>
                <a:lnTo>
                  <a:pt x="8147322" y="4502118"/>
                </a:lnTo>
                <a:lnTo>
                  <a:pt x="8064485" y="4475271"/>
                </a:lnTo>
                <a:close/>
                <a:moveTo>
                  <a:pt x="6449822" y="4475150"/>
                </a:moveTo>
                <a:lnTo>
                  <a:pt x="6315711" y="4659690"/>
                </a:lnTo>
                <a:lnTo>
                  <a:pt x="6532660" y="4589188"/>
                </a:lnTo>
                <a:lnTo>
                  <a:pt x="6532660" y="4502118"/>
                </a:lnTo>
                <a:lnTo>
                  <a:pt x="6449822" y="4475271"/>
                </a:lnTo>
                <a:close/>
                <a:moveTo>
                  <a:pt x="4834676" y="4475150"/>
                </a:moveTo>
                <a:lnTo>
                  <a:pt x="4700565" y="4659690"/>
                </a:lnTo>
                <a:lnTo>
                  <a:pt x="4917514" y="4589188"/>
                </a:lnTo>
                <a:lnTo>
                  <a:pt x="4917514" y="4502118"/>
                </a:lnTo>
                <a:lnTo>
                  <a:pt x="4834676" y="4475271"/>
                </a:lnTo>
                <a:close/>
                <a:moveTo>
                  <a:pt x="9117788" y="4399085"/>
                </a:moveTo>
                <a:cubicBezTo>
                  <a:pt x="9117788" y="4399085"/>
                  <a:pt x="8972551" y="4598983"/>
                  <a:pt x="8972551" y="4598983"/>
                </a:cubicBezTo>
                <a:lnTo>
                  <a:pt x="8972551" y="4751476"/>
                </a:lnTo>
                <a:lnTo>
                  <a:pt x="9117788" y="4798639"/>
                </a:lnTo>
                <a:lnTo>
                  <a:pt x="9263026" y="4751476"/>
                </a:lnTo>
                <a:lnTo>
                  <a:pt x="9263026" y="4598862"/>
                </a:lnTo>
                <a:close/>
                <a:moveTo>
                  <a:pt x="7502642" y="4399085"/>
                </a:moveTo>
                <a:cubicBezTo>
                  <a:pt x="7502642" y="4399085"/>
                  <a:pt x="7357405" y="4598983"/>
                  <a:pt x="7357405" y="4598983"/>
                </a:cubicBezTo>
                <a:lnTo>
                  <a:pt x="7357405" y="4751476"/>
                </a:lnTo>
                <a:lnTo>
                  <a:pt x="7502642" y="4798639"/>
                </a:lnTo>
                <a:lnTo>
                  <a:pt x="7647880" y="4751476"/>
                </a:lnTo>
                <a:lnTo>
                  <a:pt x="7647880" y="4598862"/>
                </a:lnTo>
                <a:close/>
                <a:moveTo>
                  <a:pt x="5887980" y="4399085"/>
                </a:moveTo>
                <a:cubicBezTo>
                  <a:pt x="5887980" y="4399085"/>
                  <a:pt x="5742743" y="4598983"/>
                  <a:pt x="5742743" y="4598983"/>
                </a:cubicBezTo>
                <a:lnTo>
                  <a:pt x="5742743" y="4751476"/>
                </a:lnTo>
                <a:lnTo>
                  <a:pt x="5887980" y="4798639"/>
                </a:lnTo>
                <a:lnTo>
                  <a:pt x="6033217" y="4751476"/>
                </a:lnTo>
                <a:lnTo>
                  <a:pt x="6033217" y="4598862"/>
                </a:lnTo>
                <a:close/>
                <a:moveTo>
                  <a:pt x="4273076" y="4399085"/>
                </a:moveTo>
                <a:cubicBezTo>
                  <a:pt x="4273076" y="4399085"/>
                  <a:pt x="4127838" y="4598983"/>
                  <a:pt x="4127838" y="4598983"/>
                </a:cubicBezTo>
                <a:lnTo>
                  <a:pt x="4127838" y="4751476"/>
                </a:lnTo>
                <a:lnTo>
                  <a:pt x="4273076" y="4798639"/>
                </a:lnTo>
                <a:lnTo>
                  <a:pt x="4418313" y="4751476"/>
                </a:lnTo>
                <a:lnTo>
                  <a:pt x="4418313" y="4598862"/>
                </a:lnTo>
                <a:close/>
                <a:moveTo>
                  <a:pt x="1042420" y="4399085"/>
                </a:moveTo>
                <a:cubicBezTo>
                  <a:pt x="1042420" y="4399085"/>
                  <a:pt x="897183" y="4598983"/>
                  <a:pt x="897183" y="4598983"/>
                </a:cubicBezTo>
                <a:lnTo>
                  <a:pt x="897183" y="4751476"/>
                </a:lnTo>
                <a:lnTo>
                  <a:pt x="1042420" y="4798639"/>
                </a:lnTo>
                <a:lnTo>
                  <a:pt x="1187657" y="4751476"/>
                </a:lnTo>
                <a:lnTo>
                  <a:pt x="1187657" y="4598862"/>
                </a:lnTo>
                <a:close/>
                <a:moveTo>
                  <a:pt x="2657808" y="4398843"/>
                </a:moveTo>
                <a:cubicBezTo>
                  <a:pt x="2657808" y="4398843"/>
                  <a:pt x="2512571" y="4598741"/>
                  <a:pt x="2512571" y="4598741"/>
                </a:cubicBezTo>
                <a:lnTo>
                  <a:pt x="2512571" y="4751235"/>
                </a:lnTo>
                <a:lnTo>
                  <a:pt x="2657808" y="4798397"/>
                </a:lnTo>
                <a:lnTo>
                  <a:pt x="2803046" y="4751235"/>
                </a:lnTo>
                <a:lnTo>
                  <a:pt x="2803046" y="4598620"/>
                </a:lnTo>
                <a:close/>
                <a:moveTo>
                  <a:pt x="2965818" y="4393280"/>
                </a:moveTo>
                <a:lnTo>
                  <a:pt x="2965818" y="4393402"/>
                </a:lnTo>
                <a:lnTo>
                  <a:pt x="2820581" y="4440564"/>
                </a:lnTo>
                <a:lnTo>
                  <a:pt x="2820581" y="4593178"/>
                </a:lnTo>
                <a:lnTo>
                  <a:pt x="2910311" y="4716648"/>
                </a:lnTo>
                <a:lnTo>
                  <a:pt x="3055548" y="4669485"/>
                </a:lnTo>
                <a:lnTo>
                  <a:pt x="3200665" y="4469588"/>
                </a:lnTo>
                <a:close/>
                <a:moveTo>
                  <a:pt x="1350913" y="4393280"/>
                </a:moveTo>
                <a:lnTo>
                  <a:pt x="1351034" y="4393402"/>
                </a:lnTo>
                <a:lnTo>
                  <a:pt x="1205797" y="4440564"/>
                </a:lnTo>
                <a:lnTo>
                  <a:pt x="1205797" y="4593178"/>
                </a:lnTo>
                <a:lnTo>
                  <a:pt x="1295527" y="4716648"/>
                </a:lnTo>
                <a:lnTo>
                  <a:pt x="1440765" y="4669485"/>
                </a:lnTo>
                <a:lnTo>
                  <a:pt x="1585881" y="4469588"/>
                </a:lnTo>
                <a:close/>
                <a:moveTo>
                  <a:pt x="9426161" y="4393159"/>
                </a:moveTo>
                <a:lnTo>
                  <a:pt x="9426161" y="4393280"/>
                </a:lnTo>
                <a:lnTo>
                  <a:pt x="9280924" y="4440443"/>
                </a:lnTo>
                <a:lnTo>
                  <a:pt x="9280924" y="4593057"/>
                </a:lnTo>
                <a:lnTo>
                  <a:pt x="9370654" y="4716528"/>
                </a:lnTo>
                <a:lnTo>
                  <a:pt x="9515892" y="4669364"/>
                </a:lnTo>
                <a:lnTo>
                  <a:pt x="9661008" y="4469466"/>
                </a:lnTo>
                <a:close/>
                <a:moveTo>
                  <a:pt x="8808932" y="4393159"/>
                </a:moveTo>
                <a:lnTo>
                  <a:pt x="8573965" y="4469466"/>
                </a:lnTo>
                <a:lnTo>
                  <a:pt x="8719202" y="4669364"/>
                </a:lnTo>
                <a:lnTo>
                  <a:pt x="8864440" y="4716528"/>
                </a:lnTo>
                <a:lnTo>
                  <a:pt x="8954170" y="4593057"/>
                </a:lnTo>
                <a:lnTo>
                  <a:pt x="8954170" y="4440443"/>
                </a:lnTo>
                <a:lnTo>
                  <a:pt x="8808932" y="4393280"/>
                </a:lnTo>
                <a:close/>
                <a:moveTo>
                  <a:pt x="7811257" y="4393159"/>
                </a:moveTo>
                <a:lnTo>
                  <a:pt x="7811257" y="4393280"/>
                </a:lnTo>
                <a:lnTo>
                  <a:pt x="7666019" y="4440443"/>
                </a:lnTo>
                <a:lnTo>
                  <a:pt x="7666019" y="4593057"/>
                </a:lnTo>
                <a:lnTo>
                  <a:pt x="7755750" y="4716528"/>
                </a:lnTo>
                <a:lnTo>
                  <a:pt x="7900987" y="4669364"/>
                </a:lnTo>
                <a:lnTo>
                  <a:pt x="8046103" y="4469466"/>
                </a:lnTo>
                <a:close/>
                <a:moveTo>
                  <a:pt x="7194028" y="4393159"/>
                </a:moveTo>
                <a:lnTo>
                  <a:pt x="6959061" y="4469466"/>
                </a:lnTo>
                <a:lnTo>
                  <a:pt x="7104297" y="4669364"/>
                </a:lnTo>
                <a:lnTo>
                  <a:pt x="7249535" y="4716528"/>
                </a:lnTo>
                <a:lnTo>
                  <a:pt x="7339266" y="4593057"/>
                </a:lnTo>
                <a:lnTo>
                  <a:pt x="7339266" y="4440443"/>
                </a:lnTo>
                <a:lnTo>
                  <a:pt x="7194028" y="4393280"/>
                </a:lnTo>
                <a:close/>
                <a:moveTo>
                  <a:pt x="6196594" y="4393159"/>
                </a:moveTo>
                <a:lnTo>
                  <a:pt x="6196715" y="4393280"/>
                </a:lnTo>
                <a:lnTo>
                  <a:pt x="6051478" y="4440443"/>
                </a:lnTo>
                <a:lnTo>
                  <a:pt x="6051478" y="4593057"/>
                </a:lnTo>
                <a:lnTo>
                  <a:pt x="6141208" y="4716528"/>
                </a:lnTo>
                <a:lnTo>
                  <a:pt x="6286446" y="4669364"/>
                </a:lnTo>
                <a:lnTo>
                  <a:pt x="6431562" y="4469466"/>
                </a:lnTo>
                <a:close/>
                <a:moveTo>
                  <a:pt x="5579124" y="4393159"/>
                </a:moveTo>
                <a:lnTo>
                  <a:pt x="5344156" y="4469466"/>
                </a:lnTo>
                <a:lnTo>
                  <a:pt x="5489393" y="4669364"/>
                </a:lnTo>
                <a:lnTo>
                  <a:pt x="5634631" y="4716528"/>
                </a:lnTo>
                <a:lnTo>
                  <a:pt x="5724361" y="4593057"/>
                </a:lnTo>
                <a:lnTo>
                  <a:pt x="5724361" y="4440443"/>
                </a:lnTo>
                <a:lnTo>
                  <a:pt x="5579124" y="4393280"/>
                </a:lnTo>
                <a:close/>
                <a:moveTo>
                  <a:pt x="4581448" y="4393159"/>
                </a:moveTo>
                <a:lnTo>
                  <a:pt x="4581448" y="4393280"/>
                </a:lnTo>
                <a:lnTo>
                  <a:pt x="4436211" y="4440443"/>
                </a:lnTo>
                <a:lnTo>
                  <a:pt x="4436211" y="4593057"/>
                </a:lnTo>
                <a:lnTo>
                  <a:pt x="4525941" y="4716528"/>
                </a:lnTo>
                <a:lnTo>
                  <a:pt x="4671178" y="4669364"/>
                </a:lnTo>
                <a:lnTo>
                  <a:pt x="4816295" y="4469466"/>
                </a:lnTo>
                <a:close/>
                <a:moveTo>
                  <a:pt x="3964219" y="4393159"/>
                </a:moveTo>
                <a:lnTo>
                  <a:pt x="3729252" y="4469466"/>
                </a:lnTo>
                <a:lnTo>
                  <a:pt x="3874489" y="4669364"/>
                </a:lnTo>
                <a:lnTo>
                  <a:pt x="4019726" y="4716528"/>
                </a:lnTo>
                <a:lnTo>
                  <a:pt x="4109457" y="4593057"/>
                </a:lnTo>
                <a:lnTo>
                  <a:pt x="4109457" y="4440443"/>
                </a:lnTo>
                <a:lnTo>
                  <a:pt x="3964219" y="4393280"/>
                </a:lnTo>
                <a:close/>
                <a:moveTo>
                  <a:pt x="2349194" y="4392918"/>
                </a:moveTo>
                <a:lnTo>
                  <a:pt x="2114226" y="4469225"/>
                </a:lnTo>
                <a:lnTo>
                  <a:pt x="2259463" y="4669123"/>
                </a:lnTo>
                <a:lnTo>
                  <a:pt x="2404701" y="4716285"/>
                </a:lnTo>
                <a:lnTo>
                  <a:pt x="2494431" y="4592816"/>
                </a:lnTo>
                <a:lnTo>
                  <a:pt x="2494431" y="4440202"/>
                </a:lnTo>
                <a:lnTo>
                  <a:pt x="2349194" y="4393039"/>
                </a:lnTo>
                <a:close/>
                <a:moveTo>
                  <a:pt x="734289" y="4392918"/>
                </a:moveTo>
                <a:lnTo>
                  <a:pt x="499322" y="4469225"/>
                </a:lnTo>
                <a:lnTo>
                  <a:pt x="644559" y="4669123"/>
                </a:lnTo>
                <a:lnTo>
                  <a:pt x="789796" y="4716285"/>
                </a:lnTo>
                <a:lnTo>
                  <a:pt x="879527" y="4592816"/>
                </a:lnTo>
                <a:lnTo>
                  <a:pt x="879527" y="4440202"/>
                </a:lnTo>
                <a:lnTo>
                  <a:pt x="734289" y="4393039"/>
                </a:lnTo>
                <a:close/>
                <a:moveTo>
                  <a:pt x="8562476" y="4313708"/>
                </a:moveTo>
                <a:lnTo>
                  <a:pt x="8511323" y="4384211"/>
                </a:lnTo>
                <a:lnTo>
                  <a:pt x="8562476" y="4454713"/>
                </a:lnTo>
                <a:lnTo>
                  <a:pt x="8779425" y="4384211"/>
                </a:lnTo>
                <a:close/>
                <a:moveTo>
                  <a:pt x="6947572" y="4313708"/>
                </a:moveTo>
                <a:lnTo>
                  <a:pt x="6896419" y="4384211"/>
                </a:lnTo>
                <a:lnTo>
                  <a:pt x="6947572" y="4454713"/>
                </a:lnTo>
                <a:lnTo>
                  <a:pt x="7164521" y="4384211"/>
                </a:lnTo>
                <a:close/>
                <a:moveTo>
                  <a:pt x="5332668" y="4313708"/>
                </a:moveTo>
                <a:lnTo>
                  <a:pt x="5281514" y="4384211"/>
                </a:lnTo>
                <a:lnTo>
                  <a:pt x="5332668" y="4454713"/>
                </a:lnTo>
                <a:lnTo>
                  <a:pt x="5549617" y="4384211"/>
                </a:lnTo>
                <a:close/>
                <a:moveTo>
                  <a:pt x="3717763" y="4313708"/>
                </a:moveTo>
                <a:lnTo>
                  <a:pt x="3666610" y="4384211"/>
                </a:lnTo>
                <a:lnTo>
                  <a:pt x="3717763" y="4454713"/>
                </a:lnTo>
                <a:lnTo>
                  <a:pt x="3934712" y="4384211"/>
                </a:lnTo>
                <a:close/>
                <a:moveTo>
                  <a:pt x="2102738" y="4313708"/>
                </a:moveTo>
                <a:lnTo>
                  <a:pt x="2051584" y="4384211"/>
                </a:lnTo>
                <a:lnTo>
                  <a:pt x="2102738" y="4454713"/>
                </a:lnTo>
                <a:lnTo>
                  <a:pt x="2319687" y="4384211"/>
                </a:lnTo>
                <a:close/>
                <a:moveTo>
                  <a:pt x="487833" y="4313708"/>
                </a:moveTo>
                <a:lnTo>
                  <a:pt x="436680" y="4384211"/>
                </a:lnTo>
                <a:lnTo>
                  <a:pt x="487833" y="4454713"/>
                </a:lnTo>
                <a:lnTo>
                  <a:pt x="704782" y="4384211"/>
                </a:lnTo>
                <a:close/>
                <a:moveTo>
                  <a:pt x="3211911" y="4313225"/>
                </a:moveTo>
                <a:lnTo>
                  <a:pt x="2995083" y="4383727"/>
                </a:lnTo>
                <a:lnTo>
                  <a:pt x="3211911" y="4454230"/>
                </a:lnTo>
                <a:lnTo>
                  <a:pt x="3263065" y="4383727"/>
                </a:lnTo>
                <a:close/>
                <a:moveTo>
                  <a:pt x="1597007" y="4313225"/>
                </a:moveTo>
                <a:lnTo>
                  <a:pt x="1380179" y="4383727"/>
                </a:lnTo>
                <a:lnTo>
                  <a:pt x="1597007" y="4454230"/>
                </a:lnTo>
                <a:lnTo>
                  <a:pt x="1648160" y="4383727"/>
                </a:lnTo>
                <a:close/>
                <a:moveTo>
                  <a:pt x="9672255" y="4313104"/>
                </a:moveTo>
                <a:lnTo>
                  <a:pt x="9455426" y="4383606"/>
                </a:lnTo>
                <a:lnTo>
                  <a:pt x="9672255" y="4454108"/>
                </a:lnTo>
                <a:lnTo>
                  <a:pt x="9723408" y="4383606"/>
                </a:lnTo>
                <a:close/>
                <a:moveTo>
                  <a:pt x="8057351" y="4313104"/>
                </a:moveTo>
                <a:lnTo>
                  <a:pt x="7840522" y="4383606"/>
                </a:lnTo>
                <a:lnTo>
                  <a:pt x="8057351" y="4454108"/>
                </a:lnTo>
                <a:lnTo>
                  <a:pt x="8108504" y="4383606"/>
                </a:lnTo>
                <a:close/>
                <a:moveTo>
                  <a:pt x="6442688" y="4313104"/>
                </a:moveTo>
                <a:lnTo>
                  <a:pt x="6225860" y="4383606"/>
                </a:lnTo>
                <a:lnTo>
                  <a:pt x="6442688" y="4454108"/>
                </a:lnTo>
                <a:lnTo>
                  <a:pt x="6493841" y="4383606"/>
                </a:lnTo>
                <a:close/>
                <a:moveTo>
                  <a:pt x="4827542" y="4313104"/>
                </a:moveTo>
                <a:lnTo>
                  <a:pt x="4610713" y="4383606"/>
                </a:lnTo>
                <a:lnTo>
                  <a:pt x="4827542" y="4454108"/>
                </a:lnTo>
                <a:lnTo>
                  <a:pt x="4878695" y="4383606"/>
                </a:lnTo>
                <a:close/>
                <a:moveTo>
                  <a:pt x="8972309" y="4199308"/>
                </a:moveTo>
                <a:lnTo>
                  <a:pt x="8972309" y="4340192"/>
                </a:lnTo>
                <a:lnTo>
                  <a:pt x="8838197" y="4383727"/>
                </a:lnTo>
                <a:lnTo>
                  <a:pt x="8972309" y="4427262"/>
                </a:lnTo>
                <a:lnTo>
                  <a:pt x="8972309" y="4568146"/>
                </a:lnTo>
                <a:lnTo>
                  <a:pt x="9106421" y="4383606"/>
                </a:lnTo>
                <a:close/>
                <a:moveTo>
                  <a:pt x="7357405" y="4199308"/>
                </a:moveTo>
                <a:lnTo>
                  <a:pt x="7357405" y="4340192"/>
                </a:lnTo>
                <a:lnTo>
                  <a:pt x="7223293" y="4383727"/>
                </a:lnTo>
                <a:lnTo>
                  <a:pt x="7357405" y="4427262"/>
                </a:lnTo>
                <a:lnTo>
                  <a:pt x="7357405" y="4568146"/>
                </a:lnTo>
                <a:lnTo>
                  <a:pt x="7491517" y="4383606"/>
                </a:lnTo>
                <a:close/>
                <a:moveTo>
                  <a:pt x="5742501" y="4199308"/>
                </a:moveTo>
                <a:lnTo>
                  <a:pt x="5742501" y="4340192"/>
                </a:lnTo>
                <a:lnTo>
                  <a:pt x="5608389" y="4383727"/>
                </a:lnTo>
                <a:lnTo>
                  <a:pt x="5742501" y="4427262"/>
                </a:lnTo>
                <a:lnTo>
                  <a:pt x="5742501" y="4568146"/>
                </a:lnTo>
                <a:lnTo>
                  <a:pt x="5876613" y="4383606"/>
                </a:lnTo>
                <a:close/>
                <a:moveTo>
                  <a:pt x="4127596" y="4199308"/>
                </a:moveTo>
                <a:lnTo>
                  <a:pt x="4127596" y="4340192"/>
                </a:lnTo>
                <a:lnTo>
                  <a:pt x="3993485" y="4383727"/>
                </a:lnTo>
                <a:lnTo>
                  <a:pt x="4127596" y="4427262"/>
                </a:lnTo>
                <a:lnTo>
                  <a:pt x="4127596" y="4568146"/>
                </a:lnTo>
                <a:lnTo>
                  <a:pt x="4261708" y="4383606"/>
                </a:lnTo>
                <a:close/>
                <a:moveTo>
                  <a:pt x="897183" y="4199308"/>
                </a:moveTo>
                <a:lnTo>
                  <a:pt x="897183" y="4340192"/>
                </a:lnTo>
                <a:lnTo>
                  <a:pt x="763071" y="4383727"/>
                </a:lnTo>
                <a:lnTo>
                  <a:pt x="897183" y="4427262"/>
                </a:lnTo>
                <a:lnTo>
                  <a:pt x="897183" y="4568146"/>
                </a:lnTo>
                <a:lnTo>
                  <a:pt x="1031294" y="4383606"/>
                </a:lnTo>
                <a:close/>
                <a:moveTo>
                  <a:pt x="9263026" y="4199187"/>
                </a:moveTo>
                <a:lnTo>
                  <a:pt x="9128914" y="4383485"/>
                </a:lnTo>
                <a:lnTo>
                  <a:pt x="9263026" y="4568025"/>
                </a:lnTo>
                <a:lnTo>
                  <a:pt x="9263026" y="4427141"/>
                </a:lnTo>
                <a:lnTo>
                  <a:pt x="9397017" y="4383606"/>
                </a:lnTo>
                <a:lnTo>
                  <a:pt x="9263026" y="4340071"/>
                </a:lnTo>
                <a:close/>
                <a:moveTo>
                  <a:pt x="7647880" y="4199187"/>
                </a:moveTo>
                <a:lnTo>
                  <a:pt x="7513768" y="4383485"/>
                </a:lnTo>
                <a:lnTo>
                  <a:pt x="7647880" y="4568025"/>
                </a:lnTo>
                <a:lnTo>
                  <a:pt x="7647880" y="4427141"/>
                </a:lnTo>
                <a:lnTo>
                  <a:pt x="7781992" y="4383606"/>
                </a:lnTo>
                <a:lnTo>
                  <a:pt x="7647880" y="4340071"/>
                </a:lnTo>
                <a:close/>
                <a:moveTo>
                  <a:pt x="6033217" y="4199187"/>
                </a:moveTo>
                <a:lnTo>
                  <a:pt x="5899106" y="4383485"/>
                </a:lnTo>
                <a:lnTo>
                  <a:pt x="6033217" y="4568025"/>
                </a:lnTo>
                <a:lnTo>
                  <a:pt x="6033217" y="4427141"/>
                </a:lnTo>
                <a:lnTo>
                  <a:pt x="6167329" y="4383606"/>
                </a:lnTo>
                <a:lnTo>
                  <a:pt x="6033217" y="4340071"/>
                </a:lnTo>
                <a:close/>
                <a:moveTo>
                  <a:pt x="4418313" y="4199187"/>
                </a:moveTo>
                <a:lnTo>
                  <a:pt x="4284201" y="4383485"/>
                </a:lnTo>
                <a:lnTo>
                  <a:pt x="4418313" y="4568025"/>
                </a:lnTo>
                <a:lnTo>
                  <a:pt x="4418313" y="4427141"/>
                </a:lnTo>
                <a:lnTo>
                  <a:pt x="4552304" y="4383606"/>
                </a:lnTo>
                <a:lnTo>
                  <a:pt x="4418313" y="4340071"/>
                </a:lnTo>
                <a:close/>
                <a:moveTo>
                  <a:pt x="1187536" y="4199187"/>
                </a:moveTo>
                <a:lnTo>
                  <a:pt x="1053425" y="4383485"/>
                </a:lnTo>
                <a:lnTo>
                  <a:pt x="1187536" y="4568025"/>
                </a:lnTo>
                <a:lnTo>
                  <a:pt x="1187536" y="4427141"/>
                </a:lnTo>
                <a:lnTo>
                  <a:pt x="1321648" y="4383606"/>
                </a:lnTo>
                <a:lnTo>
                  <a:pt x="1187536" y="4340071"/>
                </a:lnTo>
                <a:close/>
                <a:moveTo>
                  <a:pt x="2512571" y="4199066"/>
                </a:moveTo>
                <a:lnTo>
                  <a:pt x="2512571" y="4339950"/>
                </a:lnTo>
                <a:lnTo>
                  <a:pt x="2378459" y="4383485"/>
                </a:lnTo>
                <a:lnTo>
                  <a:pt x="2512571" y="4427020"/>
                </a:lnTo>
                <a:lnTo>
                  <a:pt x="2512571" y="4567904"/>
                </a:lnTo>
                <a:lnTo>
                  <a:pt x="2646683" y="4383364"/>
                </a:lnTo>
                <a:close/>
                <a:moveTo>
                  <a:pt x="2803046" y="4198945"/>
                </a:moveTo>
                <a:lnTo>
                  <a:pt x="2668934" y="4383243"/>
                </a:lnTo>
                <a:lnTo>
                  <a:pt x="2803046" y="4567783"/>
                </a:lnTo>
                <a:lnTo>
                  <a:pt x="2803046" y="4426899"/>
                </a:lnTo>
                <a:lnTo>
                  <a:pt x="2937157" y="4383364"/>
                </a:lnTo>
                <a:lnTo>
                  <a:pt x="2803046" y="4339829"/>
                </a:lnTo>
                <a:close/>
                <a:moveTo>
                  <a:pt x="9925845" y="4137271"/>
                </a:move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lnTo>
                  <a:pt x="9925845" y="4631151"/>
                </a:ln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close/>
                <a:moveTo>
                  <a:pt x="8310578" y="4137271"/>
                </a:move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lnTo>
                  <a:pt x="8310578" y="4631151"/>
                </a:ln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close/>
                <a:moveTo>
                  <a:pt x="6695795" y="4137271"/>
                </a:move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lnTo>
                  <a:pt x="6695795" y="4631151"/>
                </a:ln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close/>
                <a:moveTo>
                  <a:pt x="5079439" y="4137150"/>
                </a:move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lnTo>
                  <a:pt x="5079439" y="4631030"/>
                </a:ln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close/>
                <a:moveTo>
                  <a:pt x="3464656" y="4137150"/>
                </a:move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lnTo>
                  <a:pt x="3464656" y="4631030"/>
                </a:ln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close/>
                <a:moveTo>
                  <a:pt x="1849630" y="4137150"/>
                </a:move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lnTo>
                  <a:pt x="1849630" y="4631030"/>
                </a:ln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close/>
                <a:moveTo>
                  <a:pt x="8689695" y="4107764"/>
                </a:moveTo>
                <a:lnTo>
                  <a:pt x="8689574" y="4107885"/>
                </a:lnTo>
                <a:lnTo>
                  <a:pt x="8472746" y="4178387"/>
                </a:lnTo>
                <a:lnTo>
                  <a:pt x="8472746" y="4265457"/>
                </a:lnTo>
                <a:lnTo>
                  <a:pt x="8555583" y="4292304"/>
                </a:lnTo>
                <a:close/>
                <a:moveTo>
                  <a:pt x="7074791" y="4107764"/>
                </a:moveTo>
                <a:lnTo>
                  <a:pt x="7074670" y="4107885"/>
                </a:lnTo>
                <a:lnTo>
                  <a:pt x="6857842" y="4178387"/>
                </a:lnTo>
                <a:lnTo>
                  <a:pt x="6857842" y="4265457"/>
                </a:lnTo>
                <a:lnTo>
                  <a:pt x="6940679" y="4292304"/>
                </a:lnTo>
                <a:close/>
                <a:moveTo>
                  <a:pt x="5459886" y="4107764"/>
                </a:moveTo>
                <a:lnTo>
                  <a:pt x="5459766" y="4107885"/>
                </a:lnTo>
                <a:lnTo>
                  <a:pt x="5242937" y="4178387"/>
                </a:lnTo>
                <a:lnTo>
                  <a:pt x="5242937" y="4265457"/>
                </a:lnTo>
                <a:lnTo>
                  <a:pt x="5325775" y="4292304"/>
                </a:lnTo>
                <a:close/>
                <a:moveTo>
                  <a:pt x="3844982" y="4107764"/>
                </a:moveTo>
                <a:lnTo>
                  <a:pt x="3844861" y="4107885"/>
                </a:lnTo>
                <a:lnTo>
                  <a:pt x="3628033" y="4178387"/>
                </a:lnTo>
                <a:lnTo>
                  <a:pt x="3628033" y="4265457"/>
                </a:lnTo>
                <a:lnTo>
                  <a:pt x="3710870" y="4292304"/>
                </a:lnTo>
                <a:close/>
                <a:moveTo>
                  <a:pt x="2229956" y="4107764"/>
                </a:moveTo>
                <a:lnTo>
                  <a:pt x="2229836" y="4107885"/>
                </a:lnTo>
                <a:lnTo>
                  <a:pt x="2013007" y="4178387"/>
                </a:lnTo>
                <a:lnTo>
                  <a:pt x="2013007" y="4265457"/>
                </a:lnTo>
                <a:lnTo>
                  <a:pt x="2095845" y="4292304"/>
                </a:lnTo>
                <a:close/>
                <a:moveTo>
                  <a:pt x="615052" y="4107764"/>
                </a:moveTo>
                <a:lnTo>
                  <a:pt x="614931" y="4107885"/>
                </a:lnTo>
                <a:lnTo>
                  <a:pt x="398103" y="4178387"/>
                </a:lnTo>
                <a:lnTo>
                  <a:pt x="398103" y="4265457"/>
                </a:lnTo>
                <a:lnTo>
                  <a:pt x="480940" y="4292304"/>
                </a:lnTo>
                <a:close/>
                <a:moveTo>
                  <a:pt x="3085055" y="4107401"/>
                </a:moveTo>
                <a:lnTo>
                  <a:pt x="3219046" y="4291941"/>
                </a:lnTo>
                <a:lnTo>
                  <a:pt x="3301884" y="4265094"/>
                </a:lnTo>
                <a:lnTo>
                  <a:pt x="3301884" y="4178024"/>
                </a:lnTo>
                <a:lnTo>
                  <a:pt x="3302004" y="4177903"/>
                </a:lnTo>
                <a:close/>
                <a:moveTo>
                  <a:pt x="1470030" y="4107401"/>
                </a:moveTo>
                <a:lnTo>
                  <a:pt x="1604142" y="4291941"/>
                </a:lnTo>
                <a:lnTo>
                  <a:pt x="1686979" y="4265094"/>
                </a:lnTo>
                <a:lnTo>
                  <a:pt x="1686979" y="4178024"/>
                </a:lnTo>
                <a:lnTo>
                  <a:pt x="1686979" y="4177903"/>
                </a:lnTo>
                <a:close/>
                <a:moveTo>
                  <a:pt x="9545278" y="4107280"/>
                </a:moveTo>
                <a:lnTo>
                  <a:pt x="9679389" y="4291820"/>
                </a:lnTo>
                <a:lnTo>
                  <a:pt x="9762227" y="4264974"/>
                </a:lnTo>
                <a:lnTo>
                  <a:pt x="9762227" y="4177903"/>
                </a:lnTo>
                <a:lnTo>
                  <a:pt x="9762227" y="4177782"/>
                </a:lnTo>
                <a:close/>
                <a:moveTo>
                  <a:pt x="7930494" y="4107280"/>
                </a:moveTo>
                <a:lnTo>
                  <a:pt x="8064485" y="4291820"/>
                </a:lnTo>
                <a:lnTo>
                  <a:pt x="8147322" y="4264974"/>
                </a:lnTo>
                <a:lnTo>
                  <a:pt x="8147322" y="4177903"/>
                </a:lnTo>
                <a:lnTo>
                  <a:pt x="8147443" y="4177782"/>
                </a:lnTo>
                <a:close/>
                <a:moveTo>
                  <a:pt x="6315711" y="4107280"/>
                </a:moveTo>
                <a:lnTo>
                  <a:pt x="6449822" y="4291820"/>
                </a:lnTo>
                <a:lnTo>
                  <a:pt x="6532660" y="4264974"/>
                </a:lnTo>
                <a:lnTo>
                  <a:pt x="6532660" y="4177903"/>
                </a:lnTo>
                <a:lnTo>
                  <a:pt x="6532660" y="4177782"/>
                </a:lnTo>
                <a:close/>
                <a:moveTo>
                  <a:pt x="4700565" y="4107280"/>
                </a:moveTo>
                <a:lnTo>
                  <a:pt x="4834676" y="4291820"/>
                </a:lnTo>
                <a:lnTo>
                  <a:pt x="4917514" y="4264974"/>
                </a:lnTo>
                <a:lnTo>
                  <a:pt x="4917514" y="4177903"/>
                </a:lnTo>
                <a:lnTo>
                  <a:pt x="4917514" y="4177782"/>
                </a:lnTo>
                <a:close/>
                <a:moveTo>
                  <a:pt x="8864440" y="4051047"/>
                </a:moveTo>
                <a:lnTo>
                  <a:pt x="8719202" y="4098210"/>
                </a:lnTo>
                <a:lnTo>
                  <a:pt x="8719202" y="4098089"/>
                </a:lnTo>
                <a:lnTo>
                  <a:pt x="8573965" y="4297987"/>
                </a:lnTo>
                <a:lnTo>
                  <a:pt x="8808932" y="4374294"/>
                </a:lnTo>
                <a:lnTo>
                  <a:pt x="8954170" y="4327132"/>
                </a:lnTo>
                <a:lnTo>
                  <a:pt x="8954170" y="4174517"/>
                </a:lnTo>
                <a:close/>
                <a:moveTo>
                  <a:pt x="7249535" y="4051047"/>
                </a:moveTo>
                <a:lnTo>
                  <a:pt x="7104297" y="4098210"/>
                </a:lnTo>
                <a:lnTo>
                  <a:pt x="7104297" y="4098089"/>
                </a:lnTo>
                <a:lnTo>
                  <a:pt x="6959061" y="4297987"/>
                </a:lnTo>
                <a:lnTo>
                  <a:pt x="7194028" y="4374294"/>
                </a:lnTo>
                <a:lnTo>
                  <a:pt x="7339266" y="4327132"/>
                </a:lnTo>
                <a:lnTo>
                  <a:pt x="7339266" y="4174517"/>
                </a:lnTo>
                <a:close/>
                <a:moveTo>
                  <a:pt x="5634631" y="4051047"/>
                </a:moveTo>
                <a:lnTo>
                  <a:pt x="5489393" y="4098210"/>
                </a:lnTo>
                <a:lnTo>
                  <a:pt x="5489393" y="4098089"/>
                </a:lnTo>
                <a:lnTo>
                  <a:pt x="5344156" y="4297987"/>
                </a:lnTo>
                <a:lnTo>
                  <a:pt x="5579124" y="4374294"/>
                </a:lnTo>
                <a:lnTo>
                  <a:pt x="5724361" y="4327132"/>
                </a:lnTo>
                <a:lnTo>
                  <a:pt x="5724361" y="4174517"/>
                </a:lnTo>
                <a:close/>
                <a:moveTo>
                  <a:pt x="4019726" y="4051047"/>
                </a:moveTo>
                <a:lnTo>
                  <a:pt x="3874489" y="4098210"/>
                </a:lnTo>
                <a:lnTo>
                  <a:pt x="3874489" y="4098089"/>
                </a:lnTo>
                <a:lnTo>
                  <a:pt x="3729252" y="4297987"/>
                </a:lnTo>
                <a:lnTo>
                  <a:pt x="3964219" y="4374294"/>
                </a:lnTo>
                <a:lnTo>
                  <a:pt x="4109457" y="4327132"/>
                </a:lnTo>
                <a:lnTo>
                  <a:pt x="4109457" y="4174517"/>
                </a:lnTo>
                <a:close/>
                <a:moveTo>
                  <a:pt x="2910190" y="4051047"/>
                </a:moveTo>
                <a:cubicBezTo>
                  <a:pt x="2910190" y="4051047"/>
                  <a:pt x="2820581" y="4174638"/>
                  <a:pt x="2820581" y="4174638"/>
                </a:cubicBezTo>
                <a:lnTo>
                  <a:pt x="2820581" y="4327253"/>
                </a:lnTo>
                <a:lnTo>
                  <a:pt x="2965818" y="4374415"/>
                </a:lnTo>
                <a:lnTo>
                  <a:pt x="3200665" y="4298108"/>
                </a:lnTo>
                <a:lnTo>
                  <a:pt x="3055548" y="4098210"/>
                </a:lnTo>
                <a:lnTo>
                  <a:pt x="2910311" y="4051047"/>
                </a:lnTo>
                <a:close/>
                <a:moveTo>
                  <a:pt x="1295285" y="4051047"/>
                </a:moveTo>
                <a:cubicBezTo>
                  <a:pt x="1295285" y="4051047"/>
                  <a:pt x="1205555" y="4174638"/>
                  <a:pt x="1205555" y="4174638"/>
                </a:cubicBezTo>
                <a:lnTo>
                  <a:pt x="1205555" y="4327253"/>
                </a:lnTo>
                <a:lnTo>
                  <a:pt x="1350792" y="4374415"/>
                </a:lnTo>
                <a:lnTo>
                  <a:pt x="1585760" y="4298108"/>
                </a:lnTo>
                <a:lnTo>
                  <a:pt x="1440644" y="4098210"/>
                </a:lnTo>
                <a:lnTo>
                  <a:pt x="1295406" y="4051047"/>
                </a:lnTo>
                <a:close/>
                <a:moveTo>
                  <a:pt x="9370654" y="4050926"/>
                </a:moveTo>
                <a:cubicBezTo>
                  <a:pt x="9370654" y="4050926"/>
                  <a:pt x="9280924" y="4174517"/>
                  <a:pt x="9280924" y="4174517"/>
                </a:cubicBezTo>
                <a:lnTo>
                  <a:pt x="9280924" y="4327132"/>
                </a:lnTo>
                <a:lnTo>
                  <a:pt x="9426161" y="4374294"/>
                </a:lnTo>
                <a:lnTo>
                  <a:pt x="9661008" y="4297987"/>
                </a:lnTo>
                <a:lnTo>
                  <a:pt x="9515892" y="4098089"/>
                </a:lnTo>
                <a:close/>
                <a:moveTo>
                  <a:pt x="7755629" y="4050926"/>
                </a:moveTo>
                <a:cubicBezTo>
                  <a:pt x="7755629" y="4050926"/>
                  <a:pt x="7666019" y="4174517"/>
                  <a:pt x="7666019" y="4174517"/>
                </a:cubicBezTo>
                <a:lnTo>
                  <a:pt x="7666019" y="4327132"/>
                </a:lnTo>
                <a:lnTo>
                  <a:pt x="7811257" y="4374294"/>
                </a:lnTo>
                <a:lnTo>
                  <a:pt x="8046103" y="4297987"/>
                </a:lnTo>
                <a:lnTo>
                  <a:pt x="7900987" y="4098089"/>
                </a:lnTo>
                <a:lnTo>
                  <a:pt x="7755750" y="4050926"/>
                </a:lnTo>
                <a:close/>
                <a:moveTo>
                  <a:pt x="6140966" y="4050926"/>
                </a:moveTo>
                <a:cubicBezTo>
                  <a:pt x="6140966" y="4050926"/>
                  <a:pt x="6051236" y="4174517"/>
                  <a:pt x="6051236" y="4174517"/>
                </a:cubicBezTo>
                <a:lnTo>
                  <a:pt x="6051236" y="4327132"/>
                </a:lnTo>
                <a:lnTo>
                  <a:pt x="6196474" y="4374294"/>
                </a:lnTo>
                <a:lnTo>
                  <a:pt x="6431441" y="4297987"/>
                </a:lnTo>
                <a:lnTo>
                  <a:pt x="6286325" y="4098089"/>
                </a:lnTo>
                <a:lnTo>
                  <a:pt x="6141087" y="4050926"/>
                </a:lnTo>
                <a:close/>
                <a:moveTo>
                  <a:pt x="4525941" y="4050926"/>
                </a:moveTo>
                <a:cubicBezTo>
                  <a:pt x="4525941" y="4050926"/>
                  <a:pt x="4436211" y="4174517"/>
                  <a:pt x="4436211" y="4174517"/>
                </a:cubicBezTo>
                <a:lnTo>
                  <a:pt x="4436211" y="4327132"/>
                </a:lnTo>
                <a:lnTo>
                  <a:pt x="4581448" y="4374294"/>
                </a:lnTo>
                <a:lnTo>
                  <a:pt x="4816295" y="4297987"/>
                </a:lnTo>
                <a:lnTo>
                  <a:pt x="4671178" y="4098089"/>
                </a:lnTo>
                <a:close/>
                <a:moveTo>
                  <a:pt x="2404701" y="4050805"/>
                </a:moveTo>
                <a:lnTo>
                  <a:pt x="2259463" y="4097968"/>
                </a:lnTo>
                <a:lnTo>
                  <a:pt x="2259463" y="4097847"/>
                </a:lnTo>
                <a:lnTo>
                  <a:pt x="2114226" y="4297746"/>
                </a:lnTo>
                <a:lnTo>
                  <a:pt x="2349194" y="4374053"/>
                </a:lnTo>
                <a:lnTo>
                  <a:pt x="2494431" y="4326890"/>
                </a:lnTo>
                <a:lnTo>
                  <a:pt x="2494431" y="4174276"/>
                </a:lnTo>
                <a:close/>
                <a:moveTo>
                  <a:pt x="789796" y="4050805"/>
                </a:moveTo>
                <a:lnTo>
                  <a:pt x="644559" y="4097968"/>
                </a:lnTo>
                <a:lnTo>
                  <a:pt x="644559" y="4097847"/>
                </a:lnTo>
                <a:lnTo>
                  <a:pt x="499322" y="4297746"/>
                </a:lnTo>
                <a:lnTo>
                  <a:pt x="734289" y="4374053"/>
                </a:lnTo>
                <a:lnTo>
                  <a:pt x="879527" y="4326890"/>
                </a:lnTo>
                <a:lnTo>
                  <a:pt x="879527" y="4174276"/>
                </a:lnTo>
                <a:close/>
                <a:moveTo>
                  <a:pt x="9117909" y="3968936"/>
                </a:moveTo>
                <a:lnTo>
                  <a:pt x="9117909" y="3969057"/>
                </a:lnTo>
                <a:lnTo>
                  <a:pt x="8972672" y="4016219"/>
                </a:lnTo>
                <a:lnTo>
                  <a:pt x="8972672" y="4168834"/>
                </a:lnTo>
                <a:lnTo>
                  <a:pt x="9117909" y="4368490"/>
                </a:lnTo>
                <a:cubicBezTo>
                  <a:pt x="9117909" y="4368490"/>
                  <a:pt x="9263147" y="4168713"/>
                  <a:pt x="9263147" y="4168713"/>
                </a:cubicBezTo>
                <a:lnTo>
                  <a:pt x="9263147" y="4016219"/>
                </a:lnTo>
                <a:close/>
                <a:moveTo>
                  <a:pt x="7502642" y="3968936"/>
                </a:moveTo>
                <a:lnTo>
                  <a:pt x="7502642" y="3969057"/>
                </a:lnTo>
                <a:lnTo>
                  <a:pt x="7357405" y="4016219"/>
                </a:lnTo>
                <a:lnTo>
                  <a:pt x="7357405" y="4168834"/>
                </a:lnTo>
                <a:lnTo>
                  <a:pt x="7502642" y="4368490"/>
                </a:lnTo>
                <a:lnTo>
                  <a:pt x="7647880" y="4168834"/>
                </a:lnTo>
                <a:cubicBezTo>
                  <a:pt x="7647880" y="4168834"/>
                  <a:pt x="7647880" y="4168713"/>
                  <a:pt x="7647880" y="4168713"/>
                </a:cubicBezTo>
                <a:lnTo>
                  <a:pt x="7647880" y="4016219"/>
                </a:lnTo>
                <a:close/>
                <a:moveTo>
                  <a:pt x="5888101" y="3968936"/>
                </a:moveTo>
                <a:lnTo>
                  <a:pt x="5888101" y="3969057"/>
                </a:lnTo>
                <a:lnTo>
                  <a:pt x="5742864" y="4016219"/>
                </a:lnTo>
                <a:lnTo>
                  <a:pt x="5742864" y="4168834"/>
                </a:lnTo>
                <a:lnTo>
                  <a:pt x="5888101" y="4368490"/>
                </a:lnTo>
                <a:lnTo>
                  <a:pt x="6033338" y="4168834"/>
                </a:lnTo>
                <a:cubicBezTo>
                  <a:pt x="6033338" y="4168834"/>
                  <a:pt x="6033338" y="4168713"/>
                  <a:pt x="6033338" y="4168713"/>
                </a:cubicBezTo>
                <a:lnTo>
                  <a:pt x="6033338" y="4016219"/>
                </a:lnTo>
                <a:close/>
                <a:moveTo>
                  <a:pt x="4273196" y="3968936"/>
                </a:moveTo>
                <a:lnTo>
                  <a:pt x="4273196" y="3969057"/>
                </a:lnTo>
                <a:lnTo>
                  <a:pt x="4127959" y="4016219"/>
                </a:lnTo>
                <a:lnTo>
                  <a:pt x="4127959" y="4168834"/>
                </a:lnTo>
                <a:lnTo>
                  <a:pt x="4273196" y="4368490"/>
                </a:lnTo>
                <a:cubicBezTo>
                  <a:pt x="4273196" y="4368490"/>
                  <a:pt x="4418434" y="4168713"/>
                  <a:pt x="4418434" y="4168713"/>
                </a:cubicBezTo>
                <a:lnTo>
                  <a:pt x="4418434" y="4016219"/>
                </a:lnTo>
                <a:close/>
                <a:moveTo>
                  <a:pt x="1042420" y="3968936"/>
                </a:moveTo>
                <a:lnTo>
                  <a:pt x="1042420" y="3969057"/>
                </a:lnTo>
                <a:lnTo>
                  <a:pt x="897183" y="4016219"/>
                </a:lnTo>
                <a:lnTo>
                  <a:pt x="897183" y="4168834"/>
                </a:lnTo>
                <a:lnTo>
                  <a:pt x="1042420" y="4368490"/>
                </a:lnTo>
                <a:lnTo>
                  <a:pt x="1187657" y="4168834"/>
                </a:lnTo>
                <a:cubicBezTo>
                  <a:pt x="1187657" y="4168834"/>
                  <a:pt x="1187657" y="4168713"/>
                  <a:pt x="1187657" y="4168713"/>
                </a:cubicBezTo>
                <a:lnTo>
                  <a:pt x="1187657" y="4016219"/>
                </a:lnTo>
                <a:close/>
                <a:moveTo>
                  <a:pt x="2657808" y="3968694"/>
                </a:moveTo>
                <a:lnTo>
                  <a:pt x="2657808" y="3968815"/>
                </a:lnTo>
                <a:lnTo>
                  <a:pt x="2512571" y="4015977"/>
                </a:lnTo>
                <a:lnTo>
                  <a:pt x="2512571" y="4168592"/>
                </a:lnTo>
                <a:lnTo>
                  <a:pt x="2657808" y="4368248"/>
                </a:lnTo>
                <a:lnTo>
                  <a:pt x="2803046" y="4168592"/>
                </a:lnTo>
                <a:cubicBezTo>
                  <a:pt x="2803046" y="4168592"/>
                  <a:pt x="2803046" y="4168471"/>
                  <a:pt x="2803046" y="4168471"/>
                </a:cubicBezTo>
                <a:lnTo>
                  <a:pt x="2803046" y="4015977"/>
                </a:lnTo>
                <a:close/>
                <a:moveTo>
                  <a:pt x="10070962" y="3937252"/>
                </a:moveTo>
                <a:lnTo>
                  <a:pt x="10070962" y="3937419"/>
                </a:lnTo>
                <a:lnTo>
                  <a:pt x="9936971" y="4121791"/>
                </a:lnTo>
                <a:lnTo>
                  <a:pt x="9988125" y="4192294"/>
                </a:lnTo>
                <a:lnTo>
                  <a:pt x="10070962" y="4165326"/>
                </a:lnTo>
                <a:lnTo>
                  <a:pt x="10070962" y="3937419"/>
                </a:lnTo>
                <a:lnTo>
                  <a:pt x="10071083" y="3937252"/>
                </a:lnTo>
                <a:close/>
                <a:moveTo>
                  <a:pt x="8455815" y="3937252"/>
                </a:moveTo>
                <a:lnTo>
                  <a:pt x="8321825" y="4121791"/>
                </a:lnTo>
                <a:lnTo>
                  <a:pt x="8372979" y="4192294"/>
                </a:lnTo>
                <a:lnTo>
                  <a:pt x="8455815" y="4165326"/>
                </a:lnTo>
                <a:close/>
                <a:moveTo>
                  <a:pt x="6841154" y="3937252"/>
                </a:moveTo>
                <a:lnTo>
                  <a:pt x="6841154" y="3937417"/>
                </a:lnTo>
                <a:lnTo>
                  <a:pt x="6707163" y="4121791"/>
                </a:lnTo>
                <a:lnTo>
                  <a:pt x="6758316" y="4192294"/>
                </a:lnTo>
                <a:lnTo>
                  <a:pt x="6841154" y="4165326"/>
                </a:lnTo>
                <a:lnTo>
                  <a:pt x="6841154" y="3937417"/>
                </a:lnTo>
                <a:lnTo>
                  <a:pt x="6841274" y="3937252"/>
                </a:lnTo>
                <a:close/>
                <a:moveTo>
                  <a:pt x="9780366" y="3937131"/>
                </a:moveTo>
                <a:lnTo>
                  <a:pt x="9780366" y="4165206"/>
                </a:lnTo>
                <a:lnTo>
                  <a:pt x="9863203" y="4192173"/>
                </a:lnTo>
                <a:lnTo>
                  <a:pt x="9914357" y="4121671"/>
                </a:lnTo>
                <a:lnTo>
                  <a:pt x="9914478" y="4121671"/>
                </a:lnTo>
                <a:close/>
                <a:moveTo>
                  <a:pt x="8165462" y="3937131"/>
                </a:moveTo>
                <a:lnTo>
                  <a:pt x="8165462" y="4165206"/>
                </a:lnTo>
                <a:lnTo>
                  <a:pt x="8248299" y="4192173"/>
                </a:lnTo>
                <a:lnTo>
                  <a:pt x="8299453" y="4121671"/>
                </a:lnTo>
                <a:lnTo>
                  <a:pt x="8299574" y="4121671"/>
                </a:lnTo>
                <a:close/>
                <a:moveTo>
                  <a:pt x="6550800" y="3937131"/>
                </a:moveTo>
                <a:lnTo>
                  <a:pt x="6550800" y="4165206"/>
                </a:lnTo>
                <a:lnTo>
                  <a:pt x="6633637" y="4192173"/>
                </a:lnTo>
                <a:lnTo>
                  <a:pt x="6684791" y="4121671"/>
                </a:lnTo>
                <a:lnTo>
                  <a:pt x="6684911" y="4121671"/>
                </a:lnTo>
                <a:close/>
                <a:moveTo>
                  <a:pt x="5224798" y="3937131"/>
                </a:moveTo>
                <a:lnTo>
                  <a:pt x="5224798" y="3937298"/>
                </a:lnTo>
                <a:lnTo>
                  <a:pt x="5090807" y="4121671"/>
                </a:lnTo>
                <a:lnTo>
                  <a:pt x="5141961" y="4192173"/>
                </a:lnTo>
                <a:lnTo>
                  <a:pt x="5224798" y="4165206"/>
                </a:lnTo>
                <a:lnTo>
                  <a:pt x="5224798" y="3937298"/>
                </a:lnTo>
                <a:lnTo>
                  <a:pt x="5224919" y="3937131"/>
                </a:lnTo>
                <a:close/>
                <a:moveTo>
                  <a:pt x="3609893" y="3937131"/>
                </a:moveTo>
                <a:lnTo>
                  <a:pt x="3475902" y="4121671"/>
                </a:lnTo>
                <a:lnTo>
                  <a:pt x="3527056" y="4192173"/>
                </a:lnTo>
                <a:lnTo>
                  <a:pt x="3609893" y="4165206"/>
                </a:lnTo>
                <a:close/>
                <a:moveTo>
                  <a:pt x="1994989" y="3937131"/>
                </a:moveTo>
                <a:lnTo>
                  <a:pt x="1994989" y="3937298"/>
                </a:lnTo>
                <a:lnTo>
                  <a:pt x="1860998" y="4121671"/>
                </a:lnTo>
                <a:lnTo>
                  <a:pt x="1912151" y="4192173"/>
                </a:lnTo>
                <a:lnTo>
                  <a:pt x="1994989" y="4165206"/>
                </a:lnTo>
                <a:lnTo>
                  <a:pt x="1994989" y="3937298"/>
                </a:lnTo>
                <a:lnTo>
                  <a:pt x="1995110" y="3937131"/>
                </a:lnTo>
                <a:close/>
                <a:moveTo>
                  <a:pt x="380084" y="3937131"/>
                </a:moveTo>
                <a:lnTo>
                  <a:pt x="380084" y="3937298"/>
                </a:lnTo>
                <a:lnTo>
                  <a:pt x="246093" y="4121671"/>
                </a:lnTo>
                <a:lnTo>
                  <a:pt x="297247" y="4192173"/>
                </a:lnTo>
                <a:lnTo>
                  <a:pt x="380084" y="4165206"/>
                </a:lnTo>
                <a:lnTo>
                  <a:pt x="380084" y="3937298"/>
                </a:lnTo>
                <a:lnTo>
                  <a:pt x="380205" y="3937131"/>
                </a:lnTo>
                <a:close/>
                <a:moveTo>
                  <a:pt x="4934444" y="3937010"/>
                </a:moveTo>
                <a:lnTo>
                  <a:pt x="4934444" y="4165085"/>
                </a:lnTo>
                <a:lnTo>
                  <a:pt x="5017281" y="4192052"/>
                </a:lnTo>
                <a:lnTo>
                  <a:pt x="5068435" y="4121550"/>
                </a:lnTo>
                <a:lnTo>
                  <a:pt x="5068556" y="4121550"/>
                </a:lnTo>
                <a:close/>
                <a:moveTo>
                  <a:pt x="3319539" y="3937010"/>
                </a:moveTo>
                <a:lnTo>
                  <a:pt x="3319539" y="4165085"/>
                </a:lnTo>
                <a:lnTo>
                  <a:pt x="3402377" y="4192052"/>
                </a:lnTo>
                <a:lnTo>
                  <a:pt x="3453530" y="4121550"/>
                </a:lnTo>
                <a:lnTo>
                  <a:pt x="3453651" y="4121550"/>
                </a:lnTo>
                <a:close/>
                <a:moveTo>
                  <a:pt x="1704635" y="3937010"/>
                </a:moveTo>
                <a:lnTo>
                  <a:pt x="1704635" y="4165085"/>
                </a:lnTo>
                <a:lnTo>
                  <a:pt x="1787472" y="4192052"/>
                </a:lnTo>
                <a:lnTo>
                  <a:pt x="1838626" y="4121550"/>
                </a:lnTo>
                <a:lnTo>
                  <a:pt x="1838747" y="4121550"/>
                </a:lnTo>
                <a:close/>
                <a:moveTo>
                  <a:pt x="89730" y="3936889"/>
                </a:moveTo>
                <a:lnTo>
                  <a:pt x="89730" y="4164964"/>
                </a:lnTo>
                <a:lnTo>
                  <a:pt x="172568" y="4191931"/>
                </a:lnTo>
                <a:lnTo>
                  <a:pt x="223721" y="4121429"/>
                </a:lnTo>
                <a:lnTo>
                  <a:pt x="223842" y="4121429"/>
                </a:lnTo>
                <a:close/>
                <a:moveTo>
                  <a:pt x="8562476" y="3788870"/>
                </a:moveTo>
                <a:lnTo>
                  <a:pt x="8472746" y="3912340"/>
                </a:lnTo>
                <a:lnTo>
                  <a:pt x="8472746" y="4159401"/>
                </a:lnTo>
                <a:lnTo>
                  <a:pt x="8707593" y="4083094"/>
                </a:lnTo>
                <a:lnTo>
                  <a:pt x="8797323" y="3959624"/>
                </a:lnTo>
                <a:lnTo>
                  <a:pt x="8707593" y="3836275"/>
                </a:lnTo>
                <a:lnTo>
                  <a:pt x="8562476" y="3789112"/>
                </a:lnTo>
                <a:close/>
                <a:moveTo>
                  <a:pt x="6947572" y="3788870"/>
                </a:moveTo>
                <a:lnTo>
                  <a:pt x="6857842" y="3912340"/>
                </a:lnTo>
                <a:lnTo>
                  <a:pt x="6857842" y="4159401"/>
                </a:lnTo>
                <a:lnTo>
                  <a:pt x="7092689" y="4083094"/>
                </a:lnTo>
                <a:lnTo>
                  <a:pt x="7182419" y="3959624"/>
                </a:lnTo>
                <a:lnTo>
                  <a:pt x="7092689" y="3836275"/>
                </a:lnTo>
                <a:lnTo>
                  <a:pt x="6947572" y="3789112"/>
                </a:lnTo>
                <a:close/>
                <a:moveTo>
                  <a:pt x="5332668" y="3788870"/>
                </a:moveTo>
                <a:lnTo>
                  <a:pt x="5242937" y="3912340"/>
                </a:lnTo>
                <a:lnTo>
                  <a:pt x="5242937" y="4159401"/>
                </a:lnTo>
                <a:lnTo>
                  <a:pt x="5477784" y="4083094"/>
                </a:lnTo>
                <a:lnTo>
                  <a:pt x="5567515" y="3959624"/>
                </a:lnTo>
                <a:lnTo>
                  <a:pt x="5477784" y="3836275"/>
                </a:lnTo>
                <a:lnTo>
                  <a:pt x="5332668" y="3789112"/>
                </a:lnTo>
                <a:close/>
                <a:moveTo>
                  <a:pt x="3717763" y="3788870"/>
                </a:moveTo>
                <a:lnTo>
                  <a:pt x="3628033" y="3912340"/>
                </a:lnTo>
                <a:lnTo>
                  <a:pt x="3628033" y="4159401"/>
                </a:lnTo>
                <a:lnTo>
                  <a:pt x="3862879" y="4083094"/>
                </a:lnTo>
                <a:lnTo>
                  <a:pt x="3952610" y="3959624"/>
                </a:lnTo>
                <a:lnTo>
                  <a:pt x="3862879" y="3836275"/>
                </a:lnTo>
                <a:lnTo>
                  <a:pt x="3717763" y="3789112"/>
                </a:lnTo>
                <a:close/>
                <a:moveTo>
                  <a:pt x="3212032" y="3788628"/>
                </a:moveTo>
                <a:lnTo>
                  <a:pt x="3066916" y="3835791"/>
                </a:lnTo>
                <a:lnTo>
                  <a:pt x="3066916" y="3836033"/>
                </a:lnTo>
                <a:lnTo>
                  <a:pt x="2977185" y="3959382"/>
                </a:lnTo>
                <a:lnTo>
                  <a:pt x="3066916" y="4082852"/>
                </a:lnTo>
                <a:lnTo>
                  <a:pt x="3301763" y="4159159"/>
                </a:lnTo>
                <a:lnTo>
                  <a:pt x="3301763" y="3912098"/>
                </a:lnTo>
                <a:close/>
                <a:moveTo>
                  <a:pt x="2102617" y="3788628"/>
                </a:moveTo>
                <a:lnTo>
                  <a:pt x="2012886" y="3912098"/>
                </a:lnTo>
                <a:lnTo>
                  <a:pt x="2012886" y="4159159"/>
                </a:lnTo>
                <a:lnTo>
                  <a:pt x="2247854" y="4082852"/>
                </a:lnTo>
                <a:lnTo>
                  <a:pt x="2337585" y="3959382"/>
                </a:lnTo>
                <a:lnTo>
                  <a:pt x="2247854" y="3836033"/>
                </a:lnTo>
                <a:lnTo>
                  <a:pt x="2102738" y="3788870"/>
                </a:lnTo>
                <a:close/>
                <a:moveTo>
                  <a:pt x="1597128" y="3788628"/>
                </a:moveTo>
                <a:lnTo>
                  <a:pt x="1452011" y="3835791"/>
                </a:lnTo>
                <a:lnTo>
                  <a:pt x="1451890" y="3836033"/>
                </a:lnTo>
                <a:lnTo>
                  <a:pt x="1362160" y="3959382"/>
                </a:lnTo>
                <a:lnTo>
                  <a:pt x="1451890" y="4082852"/>
                </a:lnTo>
                <a:lnTo>
                  <a:pt x="1686858" y="4159159"/>
                </a:lnTo>
                <a:lnTo>
                  <a:pt x="1686858" y="3912098"/>
                </a:lnTo>
                <a:close/>
                <a:moveTo>
                  <a:pt x="487712" y="3788628"/>
                </a:moveTo>
                <a:lnTo>
                  <a:pt x="397982" y="3912098"/>
                </a:lnTo>
                <a:lnTo>
                  <a:pt x="397982" y="4159159"/>
                </a:lnTo>
                <a:lnTo>
                  <a:pt x="632950" y="4082852"/>
                </a:lnTo>
                <a:lnTo>
                  <a:pt x="722680" y="3959382"/>
                </a:lnTo>
                <a:lnTo>
                  <a:pt x="632950" y="3836033"/>
                </a:lnTo>
                <a:lnTo>
                  <a:pt x="487833" y="3788870"/>
                </a:lnTo>
                <a:close/>
                <a:moveTo>
                  <a:pt x="9672376" y="3788507"/>
                </a:moveTo>
                <a:lnTo>
                  <a:pt x="9527259" y="3835670"/>
                </a:lnTo>
                <a:lnTo>
                  <a:pt x="9527259" y="3835912"/>
                </a:lnTo>
                <a:lnTo>
                  <a:pt x="9437528" y="3959261"/>
                </a:lnTo>
                <a:lnTo>
                  <a:pt x="9527259" y="4082731"/>
                </a:lnTo>
                <a:lnTo>
                  <a:pt x="9762106" y="4159038"/>
                </a:lnTo>
                <a:lnTo>
                  <a:pt x="9762106" y="3911978"/>
                </a:lnTo>
                <a:close/>
                <a:moveTo>
                  <a:pt x="8057471" y="3788507"/>
                </a:moveTo>
                <a:lnTo>
                  <a:pt x="7912354" y="3835670"/>
                </a:lnTo>
                <a:lnTo>
                  <a:pt x="7912234" y="3835912"/>
                </a:lnTo>
                <a:lnTo>
                  <a:pt x="7822503" y="3959261"/>
                </a:lnTo>
                <a:lnTo>
                  <a:pt x="7912234" y="4082731"/>
                </a:lnTo>
                <a:lnTo>
                  <a:pt x="8147202" y="4159038"/>
                </a:lnTo>
                <a:lnTo>
                  <a:pt x="8147202" y="3911978"/>
                </a:lnTo>
                <a:close/>
                <a:moveTo>
                  <a:pt x="6442809" y="3788507"/>
                </a:moveTo>
                <a:lnTo>
                  <a:pt x="6297692" y="3835670"/>
                </a:lnTo>
                <a:lnTo>
                  <a:pt x="6297450" y="3835912"/>
                </a:lnTo>
                <a:lnTo>
                  <a:pt x="6207841" y="3959261"/>
                </a:lnTo>
                <a:lnTo>
                  <a:pt x="6297571" y="4082731"/>
                </a:lnTo>
                <a:lnTo>
                  <a:pt x="6532539" y="4159038"/>
                </a:lnTo>
                <a:lnTo>
                  <a:pt x="6532539" y="3911978"/>
                </a:lnTo>
                <a:close/>
                <a:moveTo>
                  <a:pt x="4827662" y="3788507"/>
                </a:moveTo>
                <a:lnTo>
                  <a:pt x="4682546" y="3835670"/>
                </a:lnTo>
                <a:lnTo>
                  <a:pt x="4682546" y="3835912"/>
                </a:lnTo>
                <a:lnTo>
                  <a:pt x="4592816" y="3959261"/>
                </a:lnTo>
                <a:lnTo>
                  <a:pt x="4682546" y="4082731"/>
                </a:lnTo>
                <a:lnTo>
                  <a:pt x="4917393" y="4159038"/>
                </a:lnTo>
                <a:lnTo>
                  <a:pt x="4917393" y="3911978"/>
                </a:lnTo>
                <a:close/>
                <a:moveTo>
                  <a:pt x="2820581" y="3775084"/>
                </a:moveTo>
                <a:lnTo>
                  <a:pt x="2820581" y="3916089"/>
                </a:lnTo>
                <a:lnTo>
                  <a:pt x="2686469" y="3959624"/>
                </a:lnTo>
                <a:lnTo>
                  <a:pt x="2820581" y="4003159"/>
                </a:lnTo>
                <a:lnTo>
                  <a:pt x="2820581" y="4143922"/>
                </a:lnTo>
                <a:lnTo>
                  <a:pt x="2903418" y="4030005"/>
                </a:lnTo>
                <a:lnTo>
                  <a:pt x="3037372" y="4073489"/>
                </a:lnTo>
                <a:lnTo>
                  <a:pt x="3037409" y="4073540"/>
                </a:lnTo>
                <a:lnTo>
                  <a:pt x="3037530" y="4073540"/>
                </a:lnTo>
                <a:lnTo>
                  <a:pt x="3037372" y="4073489"/>
                </a:lnTo>
                <a:lnTo>
                  <a:pt x="2954571" y="3959503"/>
                </a:lnTo>
                <a:lnTo>
                  <a:pt x="3037409" y="3845587"/>
                </a:lnTo>
                <a:lnTo>
                  <a:pt x="2903418" y="3889122"/>
                </a:lnTo>
                <a:close/>
                <a:moveTo>
                  <a:pt x="1205555" y="3775084"/>
                </a:moveTo>
                <a:lnTo>
                  <a:pt x="1205555" y="3916089"/>
                </a:lnTo>
                <a:lnTo>
                  <a:pt x="1071564" y="3959624"/>
                </a:lnTo>
                <a:lnTo>
                  <a:pt x="1205676" y="4003159"/>
                </a:lnTo>
                <a:lnTo>
                  <a:pt x="1205676" y="4143922"/>
                </a:lnTo>
                <a:lnTo>
                  <a:pt x="1288513" y="4030005"/>
                </a:lnTo>
                <a:lnTo>
                  <a:pt x="1422309" y="4073437"/>
                </a:lnTo>
                <a:lnTo>
                  <a:pt x="1422383" y="4073540"/>
                </a:lnTo>
                <a:lnTo>
                  <a:pt x="1422625" y="4073540"/>
                </a:lnTo>
                <a:lnTo>
                  <a:pt x="1422309" y="4073437"/>
                </a:lnTo>
                <a:lnTo>
                  <a:pt x="1339546" y="3959503"/>
                </a:lnTo>
                <a:lnTo>
                  <a:pt x="1422383" y="3845587"/>
                </a:lnTo>
                <a:lnTo>
                  <a:pt x="1288392" y="3889122"/>
                </a:lnTo>
                <a:close/>
                <a:moveTo>
                  <a:pt x="9281044" y="3774963"/>
                </a:moveTo>
                <a:lnTo>
                  <a:pt x="9281044" y="3915968"/>
                </a:lnTo>
                <a:lnTo>
                  <a:pt x="9146933" y="3959503"/>
                </a:lnTo>
                <a:lnTo>
                  <a:pt x="9281044" y="4003038"/>
                </a:lnTo>
                <a:lnTo>
                  <a:pt x="9281044" y="4143801"/>
                </a:lnTo>
                <a:lnTo>
                  <a:pt x="9363882" y="4029885"/>
                </a:lnTo>
                <a:lnTo>
                  <a:pt x="9497873" y="4073419"/>
                </a:lnTo>
                <a:lnTo>
                  <a:pt x="9415035" y="3959382"/>
                </a:lnTo>
                <a:lnTo>
                  <a:pt x="9497873" y="3845466"/>
                </a:lnTo>
                <a:lnTo>
                  <a:pt x="9363882" y="3889000"/>
                </a:lnTo>
                <a:close/>
                <a:moveTo>
                  <a:pt x="7666019" y="3774963"/>
                </a:moveTo>
                <a:lnTo>
                  <a:pt x="7666019" y="3915968"/>
                </a:lnTo>
                <a:lnTo>
                  <a:pt x="7531908" y="3959503"/>
                </a:lnTo>
                <a:lnTo>
                  <a:pt x="7666019" y="4003038"/>
                </a:lnTo>
                <a:lnTo>
                  <a:pt x="7666019" y="4143801"/>
                </a:lnTo>
                <a:lnTo>
                  <a:pt x="7748857" y="4029885"/>
                </a:lnTo>
                <a:lnTo>
                  <a:pt x="7882810" y="4073368"/>
                </a:lnTo>
                <a:lnTo>
                  <a:pt x="7882847" y="4073419"/>
                </a:lnTo>
                <a:lnTo>
                  <a:pt x="7882968" y="4073419"/>
                </a:lnTo>
                <a:lnTo>
                  <a:pt x="7882810" y="4073368"/>
                </a:lnTo>
                <a:lnTo>
                  <a:pt x="7800010" y="3959382"/>
                </a:lnTo>
                <a:lnTo>
                  <a:pt x="7882847" y="3845466"/>
                </a:lnTo>
                <a:lnTo>
                  <a:pt x="7748857" y="3889000"/>
                </a:lnTo>
                <a:close/>
                <a:moveTo>
                  <a:pt x="6051357" y="3774963"/>
                </a:moveTo>
                <a:lnTo>
                  <a:pt x="6051357" y="3915968"/>
                </a:lnTo>
                <a:lnTo>
                  <a:pt x="5917245" y="3959503"/>
                </a:lnTo>
                <a:lnTo>
                  <a:pt x="6051357" y="4003038"/>
                </a:lnTo>
                <a:lnTo>
                  <a:pt x="6051357" y="4143801"/>
                </a:lnTo>
                <a:lnTo>
                  <a:pt x="6134194" y="4029885"/>
                </a:lnTo>
                <a:lnTo>
                  <a:pt x="6268148" y="4073368"/>
                </a:lnTo>
                <a:lnTo>
                  <a:pt x="6268185" y="4073419"/>
                </a:lnTo>
                <a:lnTo>
                  <a:pt x="6268306" y="4073419"/>
                </a:lnTo>
                <a:lnTo>
                  <a:pt x="6268148" y="4073368"/>
                </a:lnTo>
                <a:lnTo>
                  <a:pt x="6185348" y="3959382"/>
                </a:lnTo>
                <a:lnTo>
                  <a:pt x="6268185" y="3845466"/>
                </a:lnTo>
                <a:lnTo>
                  <a:pt x="6134194" y="3889000"/>
                </a:lnTo>
                <a:close/>
                <a:moveTo>
                  <a:pt x="4436332" y="3774963"/>
                </a:moveTo>
                <a:lnTo>
                  <a:pt x="4436332" y="3915968"/>
                </a:lnTo>
                <a:lnTo>
                  <a:pt x="4302220" y="3959503"/>
                </a:lnTo>
                <a:lnTo>
                  <a:pt x="4436332" y="4003038"/>
                </a:lnTo>
                <a:lnTo>
                  <a:pt x="4436332" y="4143801"/>
                </a:lnTo>
                <a:lnTo>
                  <a:pt x="4519169" y="4029885"/>
                </a:lnTo>
                <a:lnTo>
                  <a:pt x="4653160" y="4073419"/>
                </a:lnTo>
                <a:lnTo>
                  <a:pt x="4570322" y="3959382"/>
                </a:lnTo>
                <a:lnTo>
                  <a:pt x="4653160" y="3845466"/>
                </a:lnTo>
                <a:lnTo>
                  <a:pt x="4519169" y="3889000"/>
                </a:lnTo>
                <a:close/>
                <a:moveTo>
                  <a:pt x="8954291" y="3774843"/>
                </a:moveTo>
                <a:lnTo>
                  <a:pt x="8871453" y="3888880"/>
                </a:lnTo>
                <a:lnTo>
                  <a:pt x="8871333" y="3888880"/>
                </a:lnTo>
                <a:lnTo>
                  <a:pt x="8737342" y="3845345"/>
                </a:lnTo>
                <a:lnTo>
                  <a:pt x="8820179" y="3959261"/>
                </a:lnTo>
                <a:lnTo>
                  <a:pt x="8737342" y="4073299"/>
                </a:lnTo>
                <a:lnTo>
                  <a:pt x="8871453" y="4029764"/>
                </a:lnTo>
                <a:lnTo>
                  <a:pt x="8954291" y="4143801"/>
                </a:lnTo>
                <a:lnTo>
                  <a:pt x="8954291" y="4002917"/>
                </a:lnTo>
                <a:lnTo>
                  <a:pt x="9088402" y="3959382"/>
                </a:lnTo>
                <a:lnTo>
                  <a:pt x="8954291" y="3915847"/>
                </a:lnTo>
                <a:close/>
                <a:moveTo>
                  <a:pt x="7339386" y="3774843"/>
                </a:moveTo>
                <a:lnTo>
                  <a:pt x="7256549" y="3888880"/>
                </a:lnTo>
                <a:lnTo>
                  <a:pt x="7256428" y="3888880"/>
                </a:lnTo>
                <a:lnTo>
                  <a:pt x="7122437" y="3845345"/>
                </a:lnTo>
                <a:lnTo>
                  <a:pt x="7205275" y="3959261"/>
                </a:lnTo>
                <a:lnTo>
                  <a:pt x="7122437" y="4073299"/>
                </a:lnTo>
                <a:lnTo>
                  <a:pt x="7256549" y="4029764"/>
                </a:lnTo>
                <a:lnTo>
                  <a:pt x="7339386" y="4143801"/>
                </a:lnTo>
                <a:lnTo>
                  <a:pt x="7339386" y="4002917"/>
                </a:lnTo>
                <a:lnTo>
                  <a:pt x="7473498" y="3959382"/>
                </a:lnTo>
                <a:lnTo>
                  <a:pt x="7339386" y="3915847"/>
                </a:lnTo>
                <a:close/>
                <a:moveTo>
                  <a:pt x="5724482" y="3774843"/>
                </a:moveTo>
                <a:lnTo>
                  <a:pt x="5641645" y="3888880"/>
                </a:lnTo>
                <a:lnTo>
                  <a:pt x="5641524" y="3888880"/>
                </a:lnTo>
                <a:lnTo>
                  <a:pt x="5507533" y="3845345"/>
                </a:lnTo>
                <a:lnTo>
                  <a:pt x="5590370" y="3959261"/>
                </a:lnTo>
                <a:lnTo>
                  <a:pt x="5507533" y="4073299"/>
                </a:lnTo>
                <a:lnTo>
                  <a:pt x="5641645" y="4029764"/>
                </a:lnTo>
                <a:lnTo>
                  <a:pt x="5724482" y="4143801"/>
                </a:lnTo>
                <a:lnTo>
                  <a:pt x="5724482" y="4002917"/>
                </a:lnTo>
                <a:lnTo>
                  <a:pt x="5858594" y="3959382"/>
                </a:lnTo>
                <a:lnTo>
                  <a:pt x="5724482" y="3915847"/>
                </a:lnTo>
                <a:close/>
                <a:moveTo>
                  <a:pt x="4109577" y="3774843"/>
                </a:moveTo>
                <a:lnTo>
                  <a:pt x="4026740" y="3888880"/>
                </a:lnTo>
                <a:lnTo>
                  <a:pt x="4026619" y="3888880"/>
                </a:lnTo>
                <a:lnTo>
                  <a:pt x="3892629" y="3845345"/>
                </a:lnTo>
                <a:lnTo>
                  <a:pt x="3975466" y="3959261"/>
                </a:lnTo>
                <a:lnTo>
                  <a:pt x="3892629" y="4073299"/>
                </a:lnTo>
                <a:lnTo>
                  <a:pt x="4026740" y="4029764"/>
                </a:lnTo>
                <a:lnTo>
                  <a:pt x="4109577" y="4143801"/>
                </a:lnTo>
                <a:lnTo>
                  <a:pt x="4109577" y="4002917"/>
                </a:lnTo>
                <a:lnTo>
                  <a:pt x="4243690" y="3959382"/>
                </a:lnTo>
                <a:lnTo>
                  <a:pt x="4109577" y="3915847"/>
                </a:lnTo>
                <a:close/>
                <a:moveTo>
                  <a:pt x="879164" y="3774843"/>
                </a:moveTo>
                <a:lnTo>
                  <a:pt x="796327" y="3888880"/>
                </a:lnTo>
                <a:lnTo>
                  <a:pt x="796206" y="3888880"/>
                </a:lnTo>
                <a:lnTo>
                  <a:pt x="662215" y="3845345"/>
                </a:lnTo>
                <a:lnTo>
                  <a:pt x="745052" y="3959261"/>
                </a:lnTo>
                <a:lnTo>
                  <a:pt x="662215" y="4073299"/>
                </a:lnTo>
                <a:lnTo>
                  <a:pt x="796327" y="4029764"/>
                </a:lnTo>
                <a:lnTo>
                  <a:pt x="879164" y="4143801"/>
                </a:lnTo>
                <a:lnTo>
                  <a:pt x="879164" y="4002917"/>
                </a:lnTo>
                <a:lnTo>
                  <a:pt x="1013276" y="3959382"/>
                </a:lnTo>
                <a:lnTo>
                  <a:pt x="879164" y="3915847"/>
                </a:lnTo>
                <a:close/>
                <a:moveTo>
                  <a:pt x="2494552" y="3774600"/>
                </a:moveTo>
                <a:lnTo>
                  <a:pt x="2411715" y="3888638"/>
                </a:lnTo>
                <a:lnTo>
                  <a:pt x="2411594" y="3888638"/>
                </a:lnTo>
                <a:lnTo>
                  <a:pt x="2277603" y="3845103"/>
                </a:lnTo>
                <a:lnTo>
                  <a:pt x="2360440" y="3959019"/>
                </a:lnTo>
                <a:lnTo>
                  <a:pt x="2277603" y="4073057"/>
                </a:lnTo>
                <a:lnTo>
                  <a:pt x="2411715" y="4029522"/>
                </a:lnTo>
                <a:lnTo>
                  <a:pt x="2494552" y="4143559"/>
                </a:lnTo>
                <a:lnTo>
                  <a:pt x="2494552" y="4002675"/>
                </a:lnTo>
                <a:lnTo>
                  <a:pt x="2628664" y="3959140"/>
                </a:lnTo>
                <a:lnTo>
                  <a:pt x="2494552" y="3915605"/>
                </a:lnTo>
                <a:close/>
                <a:moveTo>
                  <a:pt x="9925725" y="3706759"/>
                </a:moveTo>
                <a:lnTo>
                  <a:pt x="9780487" y="3753921"/>
                </a:lnTo>
                <a:lnTo>
                  <a:pt x="9780487" y="3906536"/>
                </a:lnTo>
                <a:lnTo>
                  <a:pt x="9925725" y="4106312"/>
                </a:lnTo>
                <a:lnTo>
                  <a:pt x="10070962" y="3906536"/>
                </a:lnTo>
                <a:lnTo>
                  <a:pt x="10070962" y="3753921"/>
                </a:lnTo>
                <a:close/>
                <a:moveTo>
                  <a:pt x="8310578" y="3706759"/>
                </a:moveTo>
                <a:lnTo>
                  <a:pt x="8165341" y="3753921"/>
                </a:lnTo>
                <a:lnTo>
                  <a:pt x="8165341" y="3906536"/>
                </a:lnTo>
                <a:lnTo>
                  <a:pt x="8310578" y="4106312"/>
                </a:lnTo>
                <a:lnTo>
                  <a:pt x="8455815" y="3906536"/>
                </a:lnTo>
                <a:lnTo>
                  <a:pt x="8455815" y="3753921"/>
                </a:lnTo>
                <a:close/>
                <a:moveTo>
                  <a:pt x="6695916" y="3706759"/>
                </a:moveTo>
                <a:lnTo>
                  <a:pt x="6550679" y="3753921"/>
                </a:lnTo>
                <a:lnTo>
                  <a:pt x="6550679" y="3906536"/>
                </a:lnTo>
                <a:lnTo>
                  <a:pt x="6695916" y="4106312"/>
                </a:lnTo>
                <a:lnTo>
                  <a:pt x="6841154" y="3906536"/>
                </a:lnTo>
                <a:lnTo>
                  <a:pt x="6841154" y="3753921"/>
                </a:lnTo>
                <a:close/>
                <a:moveTo>
                  <a:pt x="5079560" y="3706638"/>
                </a:moveTo>
                <a:lnTo>
                  <a:pt x="4934323" y="3753800"/>
                </a:lnTo>
                <a:lnTo>
                  <a:pt x="4934323" y="3906414"/>
                </a:lnTo>
                <a:lnTo>
                  <a:pt x="5079560" y="4106192"/>
                </a:lnTo>
                <a:lnTo>
                  <a:pt x="5224798" y="3906414"/>
                </a:lnTo>
                <a:lnTo>
                  <a:pt x="5224798" y="3753800"/>
                </a:lnTo>
                <a:close/>
                <a:moveTo>
                  <a:pt x="3464656" y="3706638"/>
                </a:moveTo>
                <a:lnTo>
                  <a:pt x="3319418" y="3753800"/>
                </a:lnTo>
                <a:lnTo>
                  <a:pt x="3319418" y="3906414"/>
                </a:lnTo>
                <a:lnTo>
                  <a:pt x="3464656" y="4106192"/>
                </a:lnTo>
                <a:lnTo>
                  <a:pt x="3609893" y="3906414"/>
                </a:lnTo>
                <a:lnTo>
                  <a:pt x="3609893" y="3753800"/>
                </a:lnTo>
                <a:close/>
                <a:moveTo>
                  <a:pt x="1849751" y="3706638"/>
                </a:moveTo>
                <a:lnTo>
                  <a:pt x="1704514" y="3753800"/>
                </a:lnTo>
                <a:lnTo>
                  <a:pt x="1704514" y="3906414"/>
                </a:lnTo>
                <a:lnTo>
                  <a:pt x="1849751" y="4106192"/>
                </a:lnTo>
                <a:lnTo>
                  <a:pt x="1994989" y="3906414"/>
                </a:lnTo>
                <a:lnTo>
                  <a:pt x="1994989" y="3753800"/>
                </a:lnTo>
                <a:close/>
                <a:moveTo>
                  <a:pt x="234847" y="3706638"/>
                </a:moveTo>
                <a:lnTo>
                  <a:pt x="89609" y="3753800"/>
                </a:lnTo>
                <a:lnTo>
                  <a:pt x="89609" y="3906414"/>
                </a:lnTo>
                <a:lnTo>
                  <a:pt x="234847" y="4106192"/>
                </a:lnTo>
                <a:lnTo>
                  <a:pt x="380084" y="3906414"/>
                </a:lnTo>
                <a:lnTo>
                  <a:pt x="380084" y="3753800"/>
                </a:lnTo>
                <a:close/>
                <a:moveTo>
                  <a:pt x="10242441" y="3668545"/>
                </a:moveTo>
                <a:lnTo>
                  <a:pt x="10242441" y="3725624"/>
                </a:lnTo>
                <a:lnTo>
                  <a:pt x="10221641" y="3697084"/>
                </a:lnTo>
                <a:close/>
                <a:moveTo>
                  <a:pt x="1604286" y="3626671"/>
                </a:moveTo>
                <a:lnTo>
                  <a:pt x="1604384" y="3626703"/>
                </a:lnTo>
                <a:lnTo>
                  <a:pt x="1604263" y="3626703"/>
                </a:lnTo>
                <a:close/>
                <a:moveTo>
                  <a:pt x="6449966" y="3626550"/>
                </a:moveTo>
                <a:lnTo>
                  <a:pt x="6450064" y="3626582"/>
                </a:lnTo>
                <a:lnTo>
                  <a:pt x="6449943" y="3626582"/>
                </a:lnTo>
                <a:close/>
                <a:moveTo>
                  <a:pt x="9679533" y="3626550"/>
                </a:moveTo>
                <a:lnTo>
                  <a:pt x="9679631" y="3626582"/>
                </a:lnTo>
                <a:lnTo>
                  <a:pt x="9679510" y="3626582"/>
                </a:lnTo>
                <a:close/>
                <a:moveTo>
                  <a:pt x="4834820" y="3626550"/>
                </a:moveTo>
                <a:lnTo>
                  <a:pt x="4834918" y="3626582"/>
                </a:lnTo>
                <a:lnTo>
                  <a:pt x="4834797" y="3626582"/>
                </a:lnTo>
                <a:close/>
                <a:moveTo>
                  <a:pt x="9117788" y="3550275"/>
                </a:moveTo>
                <a:lnTo>
                  <a:pt x="8972551" y="3750052"/>
                </a:lnTo>
                <a:lnTo>
                  <a:pt x="8972551" y="3902666"/>
                </a:lnTo>
                <a:lnTo>
                  <a:pt x="9117788" y="3949828"/>
                </a:lnTo>
                <a:lnTo>
                  <a:pt x="9263026" y="3902666"/>
                </a:lnTo>
                <a:lnTo>
                  <a:pt x="9263026" y="3750052"/>
                </a:lnTo>
                <a:close/>
                <a:moveTo>
                  <a:pt x="7502642" y="3550275"/>
                </a:moveTo>
                <a:lnTo>
                  <a:pt x="7357405" y="3750052"/>
                </a:lnTo>
                <a:lnTo>
                  <a:pt x="7357405" y="3902666"/>
                </a:lnTo>
                <a:lnTo>
                  <a:pt x="7502642" y="3949828"/>
                </a:lnTo>
                <a:lnTo>
                  <a:pt x="7647880" y="3902666"/>
                </a:lnTo>
                <a:lnTo>
                  <a:pt x="7647880" y="3750052"/>
                </a:lnTo>
                <a:close/>
                <a:moveTo>
                  <a:pt x="5887980" y="3550275"/>
                </a:moveTo>
                <a:lnTo>
                  <a:pt x="5742743" y="3750052"/>
                </a:lnTo>
                <a:lnTo>
                  <a:pt x="5742743" y="3902666"/>
                </a:lnTo>
                <a:lnTo>
                  <a:pt x="5887980" y="3949828"/>
                </a:lnTo>
                <a:lnTo>
                  <a:pt x="6033217" y="3902666"/>
                </a:lnTo>
                <a:lnTo>
                  <a:pt x="6033217" y="3750052"/>
                </a:lnTo>
                <a:close/>
                <a:moveTo>
                  <a:pt x="4273076" y="3550275"/>
                </a:moveTo>
                <a:lnTo>
                  <a:pt x="4127838" y="3750052"/>
                </a:lnTo>
                <a:lnTo>
                  <a:pt x="4127838" y="3902666"/>
                </a:lnTo>
                <a:lnTo>
                  <a:pt x="4273076" y="3949828"/>
                </a:lnTo>
                <a:lnTo>
                  <a:pt x="4418313" y="3902666"/>
                </a:lnTo>
                <a:lnTo>
                  <a:pt x="4418313" y="3750052"/>
                </a:lnTo>
                <a:close/>
                <a:moveTo>
                  <a:pt x="1042420" y="3550275"/>
                </a:moveTo>
                <a:lnTo>
                  <a:pt x="897183" y="3750052"/>
                </a:lnTo>
                <a:lnTo>
                  <a:pt x="897183" y="3902666"/>
                </a:lnTo>
                <a:lnTo>
                  <a:pt x="1042420" y="3949828"/>
                </a:lnTo>
                <a:lnTo>
                  <a:pt x="1187657" y="3902666"/>
                </a:lnTo>
                <a:lnTo>
                  <a:pt x="1187657" y="3750052"/>
                </a:lnTo>
                <a:close/>
                <a:moveTo>
                  <a:pt x="2657808" y="3550033"/>
                </a:moveTo>
                <a:lnTo>
                  <a:pt x="2512571" y="3749810"/>
                </a:lnTo>
                <a:lnTo>
                  <a:pt x="2512571" y="3902424"/>
                </a:lnTo>
                <a:lnTo>
                  <a:pt x="2657808" y="3949587"/>
                </a:lnTo>
                <a:lnTo>
                  <a:pt x="2803046" y="3902424"/>
                </a:lnTo>
                <a:lnTo>
                  <a:pt x="2803046" y="3749810"/>
                </a:lnTo>
                <a:close/>
                <a:moveTo>
                  <a:pt x="8472746" y="3512786"/>
                </a:moveTo>
                <a:lnTo>
                  <a:pt x="8472746" y="3653670"/>
                </a:lnTo>
                <a:lnTo>
                  <a:pt x="8338634" y="3697205"/>
                </a:lnTo>
                <a:lnTo>
                  <a:pt x="8472746" y="3740740"/>
                </a:lnTo>
                <a:lnTo>
                  <a:pt x="8472746" y="3881745"/>
                </a:lnTo>
                <a:lnTo>
                  <a:pt x="8555583" y="3767707"/>
                </a:lnTo>
                <a:lnTo>
                  <a:pt x="8689695" y="3811242"/>
                </a:lnTo>
                <a:lnTo>
                  <a:pt x="8606857" y="3697326"/>
                </a:lnTo>
                <a:lnTo>
                  <a:pt x="8689695" y="3583288"/>
                </a:lnTo>
                <a:lnTo>
                  <a:pt x="8555583" y="3626823"/>
                </a:lnTo>
                <a:close/>
                <a:moveTo>
                  <a:pt x="6857842" y="3512786"/>
                </a:moveTo>
                <a:lnTo>
                  <a:pt x="6857842" y="3653670"/>
                </a:lnTo>
                <a:lnTo>
                  <a:pt x="6723730" y="3697205"/>
                </a:lnTo>
                <a:lnTo>
                  <a:pt x="6857842" y="3740740"/>
                </a:lnTo>
                <a:lnTo>
                  <a:pt x="6857842" y="3881745"/>
                </a:lnTo>
                <a:lnTo>
                  <a:pt x="6940679" y="3767707"/>
                </a:lnTo>
                <a:lnTo>
                  <a:pt x="7074791" y="3811242"/>
                </a:lnTo>
                <a:lnTo>
                  <a:pt x="6991953" y="3697326"/>
                </a:lnTo>
                <a:lnTo>
                  <a:pt x="7074791" y="3583288"/>
                </a:lnTo>
                <a:lnTo>
                  <a:pt x="6940679" y="3626823"/>
                </a:lnTo>
                <a:close/>
                <a:moveTo>
                  <a:pt x="5242937" y="3512786"/>
                </a:moveTo>
                <a:lnTo>
                  <a:pt x="5242937" y="3653670"/>
                </a:lnTo>
                <a:lnTo>
                  <a:pt x="5108825" y="3697205"/>
                </a:lnTo>
                <a:lnTo>
                  <a:pt x="5242937" y="3740740"/>
                </a:lnTo>
                <a:lnTo>
                  <a:pt x="5242937" y="3881745"/>
                </a:lnTo>
                <a:lnTo>
                  <a:pt x="5325775" y="3767707"/>
                </a:lnTo>
                <a:lnTo>
                  <a:pt x="5459886" y="3811242"/>
                </a:lnTo>
                <a:lnTo>
                  <a:pt x="5377049" y="3697326"/>
                </a:lnTo>
                <a:lnTo>
                  <a:pt x="5459886" y="3583288"/>
                </a:lnTo>
                <a:lnTo>
                  <a:pt x="5325775" y="3626823"/>
                </a:lnTo>
                <a:close/>
                <a:moveTo>
                  <a:pt x="3628033" y="3512786"/>
                </a:moveTo>
                <a:lnTo>
                  <a:pt x="3628033" y="3653670"/>
                </a:lnTo>
                <a:lnTo>
                  <a:pt x="3493921" y="3697205"/>
                </a:lnTo>
                <a:lnTo>
                  <a:pt x="3628033" y="3740740"/>
                </a:lnTo>
                <a:lnTo>
                  <a:pt x="3628033" y="3881745"/>
                </a:lnTo>
                <a:lnTo>
                  <a:pt x="3710870" y="3767707"/>
                </a:lnTo>
                <a:lnTo>
                  <a:pt x="3844982" y="3811242"/>
                </a:lnTo>
                <a:lnTo>
                  <a:pt x="3762145" y="3697326"/>
                </a:lnTo>
                <a:lnTo>
                  <a:pt x="3844982" y="3583288"/>
                </a:lnTo>
                <a:lnTo>
                  <a:pt x="3710870" y="3626823"/>
                </a:lnTo>
                <a:close/>
                <a:moveTo>
                  <a:pt x="2013007" y="3512786"/>
                </a:moveTo>
                <a:lnTo>
                  <a:pt x="2013007" y="3653670"/>
                </a:lnTo>
                <a:lnTo>
                  <a:pt x="1878895" y="3697205"/>
                </a:lnTo>
                <a:lnTo>
                  <a:pt x="2013007" y="3740740"/>
                </a:lnTo>
                <a:lnTo>
                  <a:pt x="2013007" y="3881745"/>
                </a:lnTo>
                <a:lnTo>
                  <a:pt x="2095845" y="3767707"/>
                </a:lnTo>
                <a:lnTo>
                  <a:pt x="2229956" y="3811242"/>
                </a:lnTo>
                <a:lnTo>
                  <a:pt x="2147119" y="3697326"/>
                </a:lnTo>
                <a:lnTo>
                  <a:pt x="2229956" y="3583288"/>
                </a:lnTo>
                <a:lnTo>
                  <a:pt x="2095845" y="3626823"/>
                </a:lnTo>
                <a:close/>
                <a:moveTo>
                  <a:pt x="398103" y="3512786"/>
                </a:moveTo>
                <a:lnTo>
                  <a:pt x="398103" y="3653670"/>
                </a:lnTo>
                <a:lnTo>
                  <a:pt x="263991" y="3697205"/>
                </a:lnTo>
                <a:lnTo>
                  <a:pt x="398103" y="3740740"/>
                </a:lnTo>
                <a:lnTo>
                  <a:pt x="398103" y="3881745"/>
                </a:lnTo>
                <a:lnTo>
                  <a:pt x="480940" y="3767707"/>
                </a:lnTo>
                <a:lnTo>
                  <a:pt x="615052" y="3811242"/>
                </a:lnTo>
                <a:lnTo>
                  <a:pt x="532215" y="3697326"/>
                </a:lnTo>
                <a:lnTo>
                  <a:pt x="615052" y="3583288"/>
                </a:lnTo>
                <a:lnTo>
                  <a:pt x="480940" y="3626823"/>
                </a:lnTo>
                <a:close/>
                <a:moveTo>
                  <a:pt x="3302004" y="3512665"/>
                </a:moveTo>
                <a:lnTo>
                  <a:pt x="3219167" y="3626703"/>
                </a:lnTo>
                <a:lnTo>
                  <a:pt x="3085176" y="3583168"/>
                </a:lnTo>
                <a:lnTo>
                  <a:pt x="3168014" y="3697205"/>
                </a:lnTo>
                <a:lnTo>
                  <a:pt x="3085176" y="3811122"/>
                </a:lnTo>
                <a:lnTo>
                  <a:pt x="3219167" y="3767587"/>
                </a:lnTo>
                <a:lnTo>
                  <a:pt x="3302004" y="3881624"/>
                </a:lnTo>
                <a:lnTo>
                  <a:pt x="3302004" y="3740619"/>
                </a:lnTo>
                <a:lnTo>
                  <a:pt x="3436116" y="3697084"/>
                </a:lnTo>
                <a:lnTo>
                  <a:pt x="3302004" y="3653549"/>
                </a:lnTo>
                <a:close/>
                <a:moveTo>
                  <a:pt x="1687100" y="3512665"/>
                </a:moveTo>
                <a:lnTo>
                  <a:pt x="1604286" y="3626671"/>
                </a:lnTo>
                <a:lnTo>
                  <a:pt x="1470272" y="3583168"/>
                </a:lnTo>
                <a:lnTo>
                  <a:pt x="1553109" y="3697205"/>
                </a:lnTo>
                <a:lnTo>
                  <a:pt x="1470272" y="3811122"/>
                </a:lnTo>
                <a:lnTo>
                  <a:pt x="1604263" y="3767587"/>
                </a:lnTo>
                <a:lnTo>
                  <a:pt x="1687100" y="3881624"/>
                </a:lnTo>
                <a:lnTo>
                  <a:pt x="1687100" y="3740619"/>
                </a:lnTo>
                <a:lnTo>
                  <a:pt x="1821212" y="3697084"/>
                </a:lnTo>
                <a:lnTo>
                  <a:pt x="1687100" y="3653549"/>
                </a:lnTo>
                <a:close/>
                <a:moveTo>
                  <a:pt x="9762348" y="3512544"/>
                </a:moveTo>
                <a:lnTo>
                  <a:pt x="9679533" y="3626550"/>
                </a:lnTo>
                <a:lnTo>
                  <a:pt x="9545520" y="3583047"/>
                </a:lnTo>
                <a:lnTo>
                  <a:pt x="9628357" y="3697084"/>
                </a:lnTo>
                <a:lnTo>
                  <a:pt x="9545520" y="3811001"/>
                </a:lnTo>
                <a:lnTo>
                  <a:pt x="9679510" y="3767466"/>
                </a:lnTo>
                <a:lnTo>
                  <a:pt x="9762348" y="3881503"/>
                </a:lnTo>
                <a:lnTo>
                  <a:pt x="9762348" y="3740498"/>
                </a:lnTo>
                <a:lnTo>
                  <a:pt x="9896459" y="3696963"/>
                </a:lnTo>
                <a:lnTo>
                  <a:pt x="9762348" y="3653428"/>
                </a:lnTo>
                <a:close/>
                <a:moveTo>
                  <a:pt x="8147443" y="3512544"/>
                </a:moveTo>
                <a:lnTo>
                  <a:pt x="8064606" y="3626582"/>
                </a:lnTo>
                <a:lnTo>
                  <a:pt x="7930615" y="3583047"/>
                </a:lnTo>
                <a:lnTo>
                  <a:pt x="8013453" y="3697084"/>
                </a:lnTo>
                <a:lnTo>
                  <a:pt x="7930615" y="3811001"/>
                </a:lnTo>
                <a:lnTo>
                  <a:pt x="8064606" y="3767466"/>
                </a:lnTo>
                <a:lnTo>
                  <a:pt x="8147443" y="3881503"/>
                </a:lnTo>
                <a:lnTo>
                  <a:pt x="8147443" y="3740498"/>
                </a:lnTo>
                <a:lnTo>
                  <a:pt x="8281555" y="3696963"/>
                </a:lnTo>
                <a:lnTo>
                  <a:pt x="8147443" y="3653428"/>
                </a:lnTo>
                <a:close/>
                <a:moveTo>
                  <a:pt x="6532781" y="3512544"/>
                </a:moveTo>
                <a:lnTo>
                  <a:pt x="6449966" y="3626550"/>
                </a:lnTo>
                <a:lnTo>
                  <a:pt x="6315953" y="3583047"/>
                </a:lnTo>
                <a:lnTo>
                  <a:pt x="6398790" y="3697084"/>
                </a:lnTo>
                <a:lnTo>
                  <a:pt x="6315953" y="3811001"/>
                </a:lnTo>
                <a:lnTo>
                  <a:pt x="6449943" y="3767466"/>
                </a:lnTo>
                <a:lnTo>
                  <a:pt x="6532781" y="3881503"/>
                </a:lnTo>
                <a:lnTo>
                  <a:pt x="6532781" y="3740498"/>
                </a:lnTo>
                <a:lnTo>
                  <a:pt x="6666892" y="3696963"/>
                </a:lnTo>
                <a:lnTo>
                  <a:pt x="6532781" y="3653428"/>
                </a:lnTo>
                <a:close/>
                <a:moveTo>
                  <a:pt x="4917634" y="3512544"/>
                </a:moveTo>
                <a:lnTo>
                  <a:pt x="4834820" y="3626550"/>
                </a:lnTo>
                <a:lnTo>
                  <a:pt x="4700806" y="3583047"/>
                </a:lnTo>
                <a:lnTo>
                  <a:pt x="4783644" y="3697084"/>
                </a:lnTo>
                <a:lnTo>
                  <a:pt x="4700806" y="3811001"/>
                </a:lnTo>
                <a:lnTo>
                  <a:pt x="4834797" y="3767466"/>
                </a:lnTo>
                <a:lnTo>
                  <a:pt x="4917634" y="3881503"/>
                </a:lnTo>
                <a:lnTo>
                  <a:pt x="4917634" y="3740498"/>
                </a:lnTo>
                <a:lnTo>
                  <a:pt x="5051746" y="3696963"/>
                </a:lnTo>
                <a:lnTo>
                  <a:pt x="4917634" y="3653428"/>
                </a:lnTo>
                <a:close/>
                <a:moveTo>
                  <a:pt x="8954049" y="3497307"/>
                </a:moveTo>
                <a:lnTo>
                  <a:pt x="8719202" y="3573614"/>
                </a:lnTo>
                <a:lnTo>
                  <a:pt x="8719202" y="3573735"/>
                </a:lnTo>
                <a:lnTo>
                  <a:pt x="8629472" y="3697205"/>
                </a:lnTo>
                <a:lnTo>
                  <a:pt x="8719202" y="3820675"/>
                </a:lnTo>
                <a:lnTo>
                  <a:pt x="8864319" y="3867838"/>
                </a:lnTo>
                <a:lnTo>
                  <a:pt x="8954049" y="3744368"/>
                </a:lnTo>
                <a:close/>
                <a:moveTo>
                  <a:pt x="7339145" y="3497307"/>
                </a:moveTo>
                <a:lnTo>
                  <a:pt x="7104297" y="3573614"/>
                </a:lnTo>
                <a:lnTo>
                  <a:pt x="7104419" y="3573735"/>
                </a:lnTo>
                <a:lnTo>
                  <a:pt x="7014688" y="3697205"/>
                </a:lnTo>
                <a:lnTo>
                  <a:pt x="7104297" y="3820675"/>
                </a:lnTo>
                <a:lnTo>
                  <a:pt x="7249414" y="3867838"/>
                </a:lnTo>
                <a:lnTo>
                  <a:pt x="7339145" y="3744368"/>
                </a:lnTo>
                <a:close/>
                <a:moveTo>
                  <a:pt x="5724240" y="3497307"/>
                </a:moveTo>
                <a:lnTo>
                  <a:pt x="5489393" y="3573614"/>
                </a:lnTo>
                <a:lnTo>
                  <a:pt x="5489393" y="3573735"/>
                </a:lnTo>
                <a:lnTo>
                  <a:pt x="5399663" y="3697205"/>
                </a:lnTo>
                <a:lnTo>
                  <a:pt x="5489393" y="3820675"/>
                </a:lnTo>
                <a:lnTo>
                  <a:pt x="5634510" y="3867838"/>
                </a:lnTo>
                <a:lnTo>
                  <a:pt x="5724240" y="3744368"/>
                </a:lnTo>
                <a:close/>
                <a:moveTo>
                  <a:pt x="4109336" y="3497307"/>
                </a:moveTo>
                <a:lnTo>
                  <a:pt x="3874489" y="3573614"/>
                </a:lnTo>
                <a:lnTo>
                  <a:pt x="3874489" y="3573735"/>
                </a:lnTo>
                <a:lnTo>
                  <a:pt x="3784759" y="3697205"/>
                </a:lnTo>
                <a:lnTo>
                  <a:pt x="3874489" y="3820675"/>
                </a:lnTo>
                <a:lnTo>
                  <a:pt x="4019606" y="3867838"/>
                </a:lnTo>
                <a:lnTo>
                  <a:pt x="4109336" y="3744368"/>
                </a:lnTo>
                <a:close/>
                <a:moveTo>
                  <a:pt x="2820701" y="3497186"/>
                </a:moveTo>
                <a:lnTo>
                  <a:pt x="2820701" y="3744247"/>
                </a:lnTo>
                <a:lnTo>
                  <a:pt x="2910432" y="3867717"/>
                </a:lnTo>
                <a:lnTo>
                  <a:pt x="3055548" y="3820554"/>
                </a:lnTo>
                <a:lnTo>
                  <a:pt x="3145279" y="3697084"/>
                </a:lnTo>
                <a:lnTo>
                  <a:pt x="3055548" y="3573614"/>
                </a:lnTo>
                <a:lnTo>
                  <a:pt x="3055548" y="3573493"/>
                </a:lnTo>
                <a:close/>
                <a:moveTo>
                  <a:pt x="1205797" y="3497186"/>
                </a:moveTo>
                <a:lnTo>
                  <a:pt x="1205797" y="3744247"/>
                </a:lnTo>
                <a:lnTo>
                  <a:pt x="1295527" y="3867717"/>
                </a:lnTo>
                <a:cubicBezTo>
                  <a:pt x="1295527" y="3867717"/>
                  <a:pt x="1440644" y="3820554"/>
                  <a:pt x="1440644" y="3820554"/>
                </a:cubicBezTo>
                <a:lnTo>
                  <a:pt x="1530374" y="3697084"/>
                </a:lnTo>
                <a:lnTo>
                  <a:pt x="1440644" y="3573614"/>
                </a:lnTo>
                <a:lnTo>
                  <a:pt x="1440765" y="3573493"/>
                </a:lnTo>
                <a:close/>
                <a:moveTo>
                  <a:pt x="9281044" y="3497065"/>
                </a:moveTo>
                <a:lnTo>
                  <a:pt x="9281044" y="3744126"/>
                </a:lnTo>
                <a:lnTo>
                  <a:pt x="9370775" y="3867596"/>
                </a:lnTo>
                <a:lnTo>
                  <a:pt x="9515892" y="3820433"/>
                </a:lnTo>
                <a:lnTo>
                  <a:pt x="9605622" y="3696963"/>
                </a:lnTo>
                <a:lnTo>
                  <a:pt x="9515892" y="3573493"/>
                </a:lnTo>
                <a:lnTo>
                  <a:pt x="9515892" y="3573372"/>
                </a:lnTo>
                <a:close/>
                <a:moveTo>
                  <a:pt x="7666140" y="3497065"/>
                </a:moveTo>
                <a:lnTo>
                  <a:pt x="7666140" y="3744126"/>
                </a:lnTo>
                <a:lnTo>
                  <a:pt x="7755870" y="3867596"/>
                </a:lnTo>
                <a:lnTo>
                  <a:pt x="7900987" y="3820433"/>
                </a:lnTo>
                <a:lnTo>
                  <a:pt x="7990718" y="3696963"/>
                </a:lnTo>
                <a:lnTo>
                  <a:pt x="7900987" y="3573493"/>
                </a:lnTo>
                <a:lnTo>
                  <a:pt x="7900987" y="3573372"/>
                </a:lnTo>
                <a:close/>
                <a:moveTo>
                  <a:pt x="6051478" y="3497065"/>
                </a:moveTo>
                <a:lnTo>
                  <a:pt x="6051478" y="3744126"/>
                </a:lnTo>
                <a:lnTo>
                  <a:pt x="6141208" y="3867596"/>
                </a:lnTo>
                <a:cubicBezTo>
                  <a:pt x="6141208" y="3867596"/>
                  <a:pt x="6286325" y="3820433"/>
                  <a:pt x="6286325" y="3820433"/>
                </a:cubicBezTo>
                <a:lnTo>
                  <a:pt x="6376055" y="3696963"/>
                </a:lnTo>
                <a:lnTo>
                  <a:pt x="6286325" y="3573493"/>
                </a:lnTo>
                <a:lnTo>
                  <a:pt x="6286446" y="3573372"/>
                </a:lnTo>
                <a:close/>
                <a:moveTo>
                  <a:pt x="4436332" y="3497065"/>
                </a:moveTo>
                <a:lnTo>
                  <a:pt x="4436332" y="3744126"/>
                </a:lnTo>
                <a:lnTo>
                  <a:pt x="4526062" y="3867596"/>
                </a:lnTo>
                <a:lnTo>
                  <a:pt x="4671178" y="3820433"/>
                </a:lnTo>
                <a:lnTo>
                  <a:pt x="4760909" y="3696963"/>
                </a:lnTo>
                <a:lnTo>
                  <a:pt x="4671178" y="3573493"/>
                </a:lnTo>
                <a:lnTo>
                  <a:pt x="4671299" y="3573372"/>
                </a:lnTo>
                <a:close/>
                <a:moveTo>
                  <a:pt x="2494431" y="3497065"/>
                </a:moveTo>
                <a:lnTo>
                  <a:pt x="2259463" y="3573372"/>
                </a:lnTo>
                <a:lnTo>
                  <a:pt x="2259585" y="3573493"/>
                </a:lnTo>
                <a:lnTo>
                  <a:pt x="2169854" y="3696963"/>
                </a:lnTo>
                <a:lnTo>
                  <a:pt x="2259585" y="3820433"/>
                </a:lnTo>
                <a:lnTo>
                  <a:pt x="2404701" y="3867596"/>
                </a:lnTo>
                <a:lnTo>
                  <a:pt x="2494431" y="3744126"/>
                </a:lnTo>
                <a:close/>
                <a:moveTo>
                  <a:pt x="879527" y="3497065"/>
                </a:moveTo>
                <a:lnTo>
                  <a:pt x="644559" y="3573372"/>
                </a:lnTo>
                <a:lnTo>
                  <a:pt x="644680" y="3573493"/>
                </a:lnTo>
                <a:lnTo>
                  <a:pt x="554950" y="3696963"/>
                </a:lnTo>
                <a:lnTo>
                  <a:pt x="644680" y="3820433"/>
                </a:lnTo>
                <a:lnTo>
                  <a:pt x="789796" y="3867596"/>
                </a:lnTo>
                <a:lnTo>
                  <a:pt x="879527" y="3744126"/>
                </a:lnTo>
                <a:close/>
                <a:moveTo>
                  <a:pt x="9179947" y="3464414"/>
                </a:moveTo>
                <a:lnTo>
                  <a:pt x="9128793" y="3534916"/>
                </a:lnTo>
                <a:lnTo>
                  <a:pt x="9262905" y="3719456"/>
                </a:lnTo>
                <a:lnTo>
                  <a:pt x="9262905" y="3491382"/>
                </a:lnTo>
                <a:lnTo>
                  <a:pt x="9180068" y="3464414"/>
                </a:lnTo>
                <a:close/>
                <a:moveTo>
                  <a:pt x="7564922" y="3464414"/>
                </a:moveTo>
                <a:lnTo>
                  <a:pt x="7513768" y="3534916"/>
                </a:lnTo>
                <a:lnTo>
                  <a:pt x="7647880" y="3719456"/>
                </a:lnTo>
                <a:lnTo>
                  <a:pt x="7647880" y="3491382"/>
                </a:lnTo>
                <a:lnTo>
                  <a:pt x="7565043" y="3464414"/>
                </a:lnTo>
                <a:close/>
                <a:moveTo>
                  <a:pt x="5950138" y="3464414"/>
                </a:moveTo>
                <a:lnTo>
                  <a:pt x="5898985" y="3534916"/>
                </a:lnTo>
                <a:lnTo>
                  <a:pt x="6033097" y="3719456"/>
                </a:lnTo>
                <a:lnTo>
                  <a:pt x="6033097" y="3491382"/>
                </a:lnTo>
                <a:lnTo>
                  <a:pt x="5950259" y="3464414"/>
                </a:lnTo>
                <a:close/>
                <a:moveTo>
                  <a:pt x="4335234" y="3464414"/>
                </a:moveTo>
                <a:lnTo>
                  <a:pt x="4284080" y="3534916"/>
                </a:lnTo>
                <a:lnTo>
                  <a:pt x="4418192" y="3719456"/>
                </a:lnTo>
                <a:lnTo>
                  <a:pt x="4418192" y="3491382"/>
                </a:lnTo>
                <a:lnTo>
                  <a:pt x="4335355" y="3464414"/>
                </a:lnTo>
                <a:close/>
                <a:moveTo>
                  <a:pt x="1104699" y="3464414"/>
                </a:moveTo>
                <a:lnTo>
                  <a:pt x="1053546" y="3534916"/>
                </a:lnTo>
                <a:lnTo>
                  <a:pt x="1187657" y="3719456"/>
                </a:lnTo>
                <a:lnTo>
                  <a:pt x="1187657" y="3491382"/>
                </a:lnTo>
                <a:lnTo>
                  <a:pt x="1104820" y="3464414"/>
                </a:lnTo>
                <a:close/>
                <a:moveTo>
                  <a:pt x="9055146" y="3464293"/>
                </a:moveTo>
                <a:lnTo>
                  <a:pt x="8972309" y="3491261"/>
                </a:lnTo>
                <a:lnTo>
                  <a:pt x="8972309" y="3719335"/>
                </a:lnTo>
                <a:lnTo>
                  <a:pt x="9106421" y="3534796"/>
                </a:lnTo>
                <a:lnTo>
                  <a:pt x="9055267" y="3464293"/>
                </a:lnTo>
                <a:close/>
                <a:moveTo>
                  <a:pt x="7440242" y="3464293"/>
                </a:moveTo>
                <a:lnTo>
                  <a:pt x="7357405" y="3491261"/>
                </a:lnTo>
                <a:lnTo>
                  <a:pt x="7357405" y="3719335"/>
                </a:lnTo>
                <a:lnTo>
                  <a:pt x="7491517" y="3534796"/>
                </a:lnTo>
                <a:lnTo>
                  <a:pt x="7440364" y="3464293"/>
                </a:lnTo>
                <a:close/>
                <a:moveTo>
                  <a:pt x="5825338" y="3464293"/>
                </a:moveTo>
                <a:lnTo>
                  <a:pt x="5742501" y="3491261"/>
                </a:lnTo>
                <a:lnTo>
                  <a:pt x="5742501" y="3719335"/>
                </a:lnTo>
                <a:lnTo>
                  <a:pt x="5876613" y="3534796"/>
                </a:lnTo>
                <a:lnTo>
                  <a:pt x="5825459" y="3464293"/>
                </a:lnTo>
                <a:close/>
                <a:moveTo>
                  <a:pt x="4210434" y="3464293"/>
                </a:moveTo>
                <a:lnTo>
                  <a:pt x="4127596" y="3491261"/>
                </a:lnTo>
                <a:lnTo>
                  <a:pt x="4127596" y="3719335"/>
                </a:lnTo>
                <a:lnTo>
                  <a:pt x="4261708" y="3534796"/>
                </a:lnTo>
                <a:lnTo>
                  <a:pt x="4210554" y="3464293"/>
                </a:lnTo>
                <a:close/>
                <a:moveTo>
                  <a:pt x="980020" y="3464293"/>
                </a:moveTo>
                <a:lnTo>
                  <a:pt x="897183" y="3491261"/>
                </a:lnTo>
                <a:lnTo>
                  <a:pt x="897183" y="3719335"/>
                </a:lnTo>
                <a:lnTo>
                  <a:pt x="1031294" y="3534796"/>
                </a:lnTo>
                <a:lnTo>
                  <a:pt x="980141" y="3464293"/>
                </a:lnTo>
                <a:close/>
                <a:moveTo>
                  <a:pt x="2720087" y="3464172"/>
                </a:moveTo>
                <a:lnTo>
                  <a:pt x="2668934" y="3534675"/>
                </a:lnTo>
                <a:lnTo>
                  <a:pt x="2803046" y="3719214"/>
                </a:lnTo>
                <a:lnTo>
                  <a:pt x="2803046" y="3491140"/>
                </a:lnTo>
                <a:lnTo>
                  <a:pt x="2720208" y="3464172"/>
                </a:lnTo>
                <a:close/>
                <a:moveTo>
                  <a:pt x="2595408" y="3464051"/>
                </a:moveTo>
                <a:lnTo>
                  <a:pt x="2512571" y="3491019"/>
                </a:lnTo>
                <a:lnTo>
                  <a:pt x="2512571" y="3719093"/>
                </a:lnTo>
                <a:lnTo>
                  <a:pt x="2646683" y="3534554"/>
                </a:lnTo>
                <a:lnTo>
                  <a:pt x="2595529" y="3464051"/>
                </a:lnTo>
                <a:close/>
                <a:moveTo>
                  <a:pt x="1288392" y="3364405"/>
                </a:moveTo>
                <a:lnTo>
                  <a:pt x="1288486" y="3364534"/>
                </a:lnTo>
                <a:lnTo>
                  <a:pt x="1205676" y="3391372"/>
                </a:lnTo>
                <a:lnTo>
                  <a:pt x="1205676" y="3478442"/>
                </a:lnTo>
                <a:lnTo>
                  <a:pt x="1422504" y="3548944"/>
                </a:lnTo>
                <a:lnTo>
                  <a:pt x="1288486" y="3364534"/>
                </a:lnTo>
                <a:lnTo>
                  <a:pt x="1288513" y="3364525"/>
                </a:lnTo>
                <a:close/>
                <a:moveTo>
                  <a:pt x="8871212" y="3364163"/>
                </a:moveTo>
                <a:lnTo>
                  <a:pt x="8737100" y="3548703"/>
                </a:lnTo>
                <a:lnTo>
                  <a:pt x="8954049" y="3478200"/>
                </a:lnTo>
                <a:lnTo>
                  <a:pt x="8954049" y="3391130"/>
                </a:lnTo>
                <a:lnTo>
                  <a:pt x="8871212" y="3364284"/>
                </a:lnTo>
                <a:close/>
                <a:moveTo>
                  <a:pt x="7256307" y="3364163"/>
                </a:moveTo>
                <a:lnTo>
                  <a:pt x="7122196" y="3548703"/>
                </a:lnTo>
                <a:lnTo>
                  <a:pt x="7339145" y="3478200"/>
                </a:lnTo>
                <a:lnTo>
                  <a:pt x="7339145" y="3391130"/>
                </a:lnTo>
                <a:lnTo>
                  <a:pt x="7256307" y="3364284"/>
                </a:lnTo>
                <a:close/>
                <a:moveTo>
                  <a:pt x="5641403" y="3364163"/>
                </a:moveTo>
                <a:lnTo>
                  <a:pt x="5507291" y="3548703"/>
                </a:lnTo>
                <a:lnTo>
                  <a:pt x="5724240" y="3478200"/>
                </a:lnTo>
                <a:lnTo>
                  <a:pt x="5724240" y="3391130"/>
                </a:lnTo>
                <a:lnTo>
                  <a:pt x="5641403" y="3364284"/>
                </a:lnTo>
                <a:close/>
                <a:moveTo>
                  <a:pt x="4026498" y="3364163"/>
                </a:moveTo>
                <a:lnTo>
                  <a:pt x="3892387" y="3548703"/>
                </a:lnTo>
                <a:lnTo>
                  <a:pt x="4109336" y="3478200"/>
                </a:lnTo>
                <a:lnTo>
                  <a:pt x="4109336" y="3391130"/>
                </a:lnTo>
                <a:lnTo>
                  <a:pt x="4026498" y="3364284"/>
                </a:lnTo>
                <a:close/>
                <a:moveTo>
                  <a:pt x="9363761" y="3364042"/>
                </a:moveTo>
                <a:lnTo>
                  <a:pt x="9363855" y="3364172"/>
                </a:lnTo>
                <a:lnTo>
                  <a:pt x="9281044" y="3391009"/>
                </a:lnTo>
                <a:lnTo>
                  <a:pt x="9281044" y="3478079"/>
                </a:lnTo>
                <a:lnTo>
                  <a:pt x="9497873" y="3548581"/>
                </a:lnTo>
                <a:lnTo>
                  <a:pt x="9363855" y="3364172"/>
                </a:lnTo>
                <a:lnTo>
                  <a:pt x="9363882" y="3364163"/>
                </a:lnTo>
                <a:close/>
                <a:moveTo>
                  <a:pt x="7748736" y="3364042"/>
                </a:moveTo>
                <a:lnTo>
                  <a:pt x="7748830" y="3364172"/>
                </a:lnTo>
                <a:lnTo>
                  <a:pt x="7666019" y="3391009"/>
                </a:lnTo>
                <a:lnTo>
                  <a:pt x="7666019" y="3478079"/>
                </a:lnTo>
                <a:lnTo>
                  <a:pt x="7882847" y="3548581"/>
                </a:lnTo>
                <a:lnTo>
                  <a:pt x="7748830" y="3364172"/>
                </a:lnTo>
                <a:lnTo>
                  <a:pt x="7748857" y="3364163"/>
                </a:lnTo>
                <a:close/>
                <a:moveTo>
                  <a:pt x="6134073" y="3364042"/>
                </a:moveTo>
                <a:lnTo>
                  <a:pt x="6134167" y="3364172"/>
                </a:lnTo>
                <a:lnTo>
                  <a:pt x="6051357" y="3391009"/>
                </a:lnTo>
                <a:lnTo>
                  <a:pt x="6051357" y="3478079"/>
                </a:lnTo>
                <a:lnTo>
                  <a:pt x="6268185" y="3548581"/>
                </a:lnTo>
                <a:lnTo>
                  <a:pt x="6134167" y="3364172"/>
                </a:lnTo>
                <a:lnTo>
                  <a:pt x="6134194" y="3364163"/>
                </a:lnTo>
                <a:close/>
                <a:moveTo>
                  <a:pt x="4519048" y="3364042"/>
                </a:moveTo>
                <a:lnTo>
                  <a:pt x="4519143" y="3364172"/>
                </a:lnTo>
                <a:lnTo>
                  <a:pt x="4436332" y="3391009"/>
                </a:lnTo>
                <a:lnTo>
                  <a:pt x="4436332" y="3478079"/>
                </a:lnTo>
                <a:lnTo>
                  <a:pt x="4653160" y="3548581"/>
                </a:lnTo>
                <a:lnTo>
                  <a:pt x="4519143" y="3364172"/>
                </a:lnTo>
                <a:lnTo>
                  <a:pt x="4519169" y="3364163"/>
                </a:lnTo>
                <a:close/>
                <a:moveTo>
                  <a:pt x="2411473" y="3363921"/>
                </a:moveTo>
                <a:lnTo>
                  <a:pt x="2277361" y="3548461"/>
                </a:lnTo>
                <a:lnTo>
                  <a:pt x="2494310" y="3477958"/>
                </a:lnTo>
                <a:lnTo>
                  <a:pt x="2494310" y="3390889"/>
                </a:lnTo>
                <a:lnTo>
                  <a:pt x="2411473" y="3364042"/>
                </a:lnTo>
                <a:close/>
                <a:moveTo>
                  <a:pt x="796569" y="3363921"/>
                </a:moveTo>
                <a:lnTo>
                  <a:pt x="662457" y="3548461"/>
                </a:lnTo>
                <a:lnTo>
                  <a:pt x="879406" y="3477958"/>
                </a:lnTo>
                <a:lnTo>
                  <a:pt x="879406" y="3390889"/>
                </a:lnTo>
                <a:lnTo>
                  <a:pt x="796569" y="3364042"/>
                </a:lnTo>
                <a:close/>
                <a:moveTo>
                  <a:pt x="2903902" y="3363800"/>
                </a:moveTo>
                <a:lnTo>
                  <a:pt x="2903996" y="3363930"/>
                </a:lnTo>
                <a:lnTo>
                  <a:pt x="2821185" y="3390767"/>
                </a:lnTo>
                <a:lnTo>
                  <a:pt x="2821185" y="3477837"/>
                </a:lnTo>
                <a:lnTo>
                  <a:pt x="3038013" y="3548340"/>
                </a:lnTo>
                <a:lnTo>
                  <a:pt x="2903996" y="3363930"/>
                </a:lnTo>
                <a:lnTo>
                  <a:pt x="2904022" y="3363921"/>
                </a:lnTo>
                <a:close/>
                <a:moveTo>
                  <a:pt x="9925725" y="3287977"/>
                </a:moveTo>
                <a:cubicBezTo>
                  <a:pt x="9925725" y="3287977"/>
                  <a:pt x="9780487" y="3487875"/>
                  <a:pt x="9780487" y="3487875"/>
                </a:cubicBezTo>
                <a:lnTo>
                  <a:pt x="9780487" y="3640489"/>
                </a:lnTo>
                <a:lnTo>
                  <a:pt x="9925725" y="3687651"/>
                </a:lnTo>
                <a:lnTo>
                  <a:pt x="10070962" y="3640489"/>
                </a:lnTo>
                <a:lnTo>
                  <a:pt x="10070962" y="3487875"/>
                </a:lnTo>
                <a:lnTo>
                  <a:pt x="9925725" y="3288098"/>
                </a:lnTo>
                <a:close/>
                <a:moveTo>
                  <a:pt x="8310578" y="3287977"/>
                </a:moveTo>
                <a:cubicBezTo>
                  <a:pt x="8310578" y="3287977"/>
                  <a:pt x="8165341" y="3487875"/>
                  <a:pt x="8165341" y="3487875"/>
                </a:cubicBezTo>
                <a:lnTo>
                  <a:pt x="8165341" y="3640489"/>
                </a:lnTo>
                <a:lnTo>
                  <a:pt x="8310578" y="3687651"/>
                </a:lnTo>
                <a:lnTo>
                  <a:pt x="8455815" y="3640489"/>
                </a:lnTo>
                <a:lnTo>
                  <a:pt x="8455815" y="3487875"/>
                </a:lnTo>
                <a:lnTo>
                  <a:pt x="8310578" y="3288098"/>
                </a:lnTo>
                <a:close/>
                <a:moveTo>
                  <a:pt x="6695916" y="3287977"/>
                </a:moveTo>
                <a:cubicBezTo>
                  <a:pt x="6695916" y="3287977"/>
                  <a:pt x="6550679" y="3487875"/>
                  <a:pt x="6550679" y="3487875"/>
                </a:cubicBezTo>
                <a:lnTo>
                  <a:pt x="6550679" y="3640489"/>
                </a:lnTo>
                <a:lnTo>
                  <a:pt x="6695916" y="3687651"/>
                </a:lnTo>
                <a:lnTo>
                  <a:pt x="6841154" y="3640489"/>
                </a:lnTo>
                <a:lnTo>
                  <a:pt x="6841154" y="3487875"/>
                </a:lnTo>
                <a:lnTo>
                  <a:pt x="6695916" y="3288098"/>
                </a:lnTo>
                <a:close/>
                <a:moveTo>
                  <a:pt x="5079560" y="3287856"/>
                </a:moveTo>
                <a:cubicBezTo>
                  <a:pt x="5079560" y="3287856"/>
                  <a:pt x="4934323" y="3487754"/>
                  <a:pt x="4934323" y="3487754"/>
                </a:cubicBezTo>
                <a:lnTo>
                  <a:pt x="4934323" y="3640368"/>
                </a:lnTo>
                <a:lnTo>
                  <a:pt x="5079560" y="3687531"/>
                </a:lnTo>
                <a:lnTo>
                  <a:pt x="5224798" y="3640368"/>
                </a:lnTo>
                <a:lnTo>
                  <a:pt x="5224798" y="3487754"/>
                </a:lnTo>
                <a:lnTo>
                  <a:pt x="5079560" y="3287977"/>
                </a:lnTo>
                <a:close/>
                <a:moveTo>
                  <a:pt x="3464656" y="3287856"/>
                </a:moveTo>
                <a:cubicBezTo>
                  <a:pt x="3464656" y="3287856"/>
                  <a:pt x="3319418" y="3487754"/>
                  <a:pt x="3319418" y="3487754"/>
                </a:cubicBezTo>
                <a:lnTo>
                  <a:pt x="3319418" y="3640368"/>
                </a:lnTo>
                <a:lnTo>
                  <a:pt x="3464656" y="3687531"/>
                </a:lnTo>
                <a:lnTo>
                  <a:pt x="3609893" y="3640368"/>
                </a:lnTo>
                <a:lnTo>
                  <a:pt x="3609893" y="3487754"/>
                </a:lnTo>
                <a:lnTo>
                  <a:pt x="3464656" y="3287977"/>
                </a:lnTo>
                <a:close/>
                <a:moveTo>
                  <a:pt x="1849751" y="3287856"/>
                </a:moveTo>
                <a:cubicBezTo>
                  <a:pt x="1849751" y="3287856"/>
                  <a:pt x="1704514" y="3487754"/>
                  <a:pt x="1704514" y="3487754"/>
                </a:cubicBezTo>
                <a:lnTo>
                  <a:pt x="1704514" y="3640368"/>
                </a:lnTo>
                <a:lnTo>
                  <a:pt x="1849751" y="3687531"/>
                </a:lnTo>
                <a:lnTo>
                  <a:pt x="1994989" y="3640368"/>
                </a:lnTo>
                <a:lnTo>
                  <a:pt x="1994989" y="3487754"/>
                </a:lnTo>
                <a:lnTo>
                  <a:pt x="1849751" y="3287977"/>
                </a:lnTo>
                <a:close/>
                <a:moveTo>
                  <a:pt x="234847" y="3287856"/>
                </a:moveTo>
                <a:cubicBezTo>
                  <a:pt x="234847" y="3287856"/>
                  <a:pt x="89609" y="3487754"/>
                  <a:pt x="89609" y="3487754"/>
                </a:cubicBezTo>
                <a:lnTo>
                  <a:pt x="89609" y="3640368"/>
                </a:lnTo>
                <a:lnTo>
                  <a:pt x="234847" y="3687531"/>
                </a:lnTo>
                <a:lnTo>
                  <a:pt x="380084" y="3640368"/>
                </a:lnTo>
                <a:lnTo>
                  <a:pt x="380084" y="3487754"/>
                </a:lnTo>
                <a:lnTo>
                  <a:pt x="234847" y="3287977"/>
                </a:lnTo>
                <a:close/>
                <a:moveTo>
                  <a:pt x="8618105" y="3282293"/>
                </a:moveTo>
                <a:lnTo>
                  <a:pt x="8618105" y="3282414"/>
                </a:lnTo>
                <a:lnTo>
                  <a:pt x="8472867" y="3329577"/>
                </a:lnTo>
                <a:lnTo>
                  <a:pt x="8472867" y="3482191"/>
                </a:lnTo>
                <a:lnTo>
                  <a:pt x="8562597" y="3605661"/>
                </a:lnTo>
                <a:lnTo>
                  <a:pt x="8707835" y="3558498"/>
                </a:lnTo>
                <a:lnTo>
                  <a:pt x="8852951" y="3358600"/>
                </a:lnTo>
                <a:close/>
                <a:moveTo>
                  <a:pt x="7003200" y="3282293"/>
                </a:moveTo>
                <a:lnTo>
                  <a:pt x="7003200" y="3282414"/>
                </a:lnTo>
                <a:lnTo>
                  <a:pt x="6857962" y="3329577"/>
                </a:lnTo>
                <a:lnTo>
                  <a:pt x="6857962" y="3482191"/>
                </a:lnTo>
                <a:lnTo>
                  <a:pt x="6947693" y="3605661"/>
                </a:lnTo>
                <a:lnTo>
                  <a:pt x="7092931" y="3558498"/>
                </a:lnTo>
                <a:lnTo>
                  <a:pt x="7238047" y="3358600"/>
                </a:lnTo>
                <a:close/>
                <a:moveTo>
                  <a:pt x="5388296" y="3282293"/>
                </a:moveTo>
                <a:lnTo>
                  <a:pt x="5388416" y="3282414"/>
                </a:lnTo>
                <a:lnTo>
                  <a:pt x="5243179" y="3329577"/>
                </a:lnTo>
                <a:lnTo>
                  <a:pt x="5243179" y="3482191"/>
                </a:lnTo>
                <a:lnTo>
                  <a:pt x="5332909" y="3605661"/>
                </a:lnTo>
                <a:lnTo>
                  <a:pt x="5478147" y="3558498"/>
                </a:lnTo>
                <a:lnTo>
                  <a:pt x="5623263" y="3358600"/>
                </a:lnTo>
                <a:close/>
                <a:moveTo>
                  <a:pt x="3773391" y="3282293"/>
                </a:moveTo>
                <a:lnTo>
                  <a:pt x="3773391" y="3282414"/>
                </a:lnTo>
                <a:lnTo>
                  <a:pt x="3628154" y="3329577"/>
                </a:lnTo>
                <a:lnTo>
                  <a:pt x="3628154" y="3482191"/>
                </a:lnTo>
                <a:lnTo>
                  <a:pt x="3717884" y="3605661"/>
                </a:lnTo>
                <a:lnTo>
                  <a:pt x="3863122" y="3558498"/>
                </a:lnTo>
                <a:lnTo>
                  <a:pt x="4008238" y="3358600"/>
                </a:lnTo>
                <a:close/>
                <a:moveTo>
                  <a:pt x="2158366" y="3282051"/>
                </a:moveTo>
                <a:lnTo>
                  <a:pt x="2158366" y="3282172"/>
                </a:lnTo>
                <a:lnTo>
                  <a:pt x="2013128" y="3329335"/>
                </a:lnTo>
                <a:lnTo>
                  <a:pt x="2013128" y="3481949"/>
                </a:lnTo>
                <a:lnTo>
                  <a:pt x="2102859" y="3605419"/>
                </a:lnTo>
                <a:lnTo>
                  <a:pt x="2248096" y="3558256"/>
                </a:lnTo>
                <a:lnTo>
                  <a:pt x="2393212" y="3358358"/>
                </a:lnTo>
                <a:close/>
                <a:moveTo>
                  <a:pt x="543461" y="3282051"/>
                </a:moveTo>
                <a:lnTo>
                  <a:pt x="543582" y="3282172"/>
                </a:lnTo>
                <a:lnTo>
                  <a:pt x="398345" y="3329335"/>
                </a:lnTo>
                <a:lnTo>
                  <a:pt x="398345" y="3481949"/>
                </a:lnTo>
                <a:lnTo>
                  <a:pt x="488075" y="3605419"/>
                </a:lnTo>
                <a:lnTo>
                  <a:pt x="633312" y="3558256"/>
                </a:lnTo>
                <a:lnTo>
                  <a:pt x="778429" y="3358358"/>
                </a:lnTo>
                <a:close/>
                <a:moveTo>
                  <a:pt x="3156646" y="3281809"/>
                </a:moveTo>
                <a:lnTo>
                  <a:pt x="2921678" y="3358116"/>
                </a:lnTo>
                <a:lnTo>
                  <a:pt x="3066916" y="3558014"/>
                </a:lnTo>
                <a:lnTo>
                  <a:pt x="3212153" y="3605177"/>
                </a:lnTo>
                <a:lnTo>
                  <a:pt x="3301884" y="3481707"/>
                </a:lnTo>
                <a:lnTo>
                  <a:pt x="3301884" y="3329093"/>
                </a:lnTo>
                <a:lnTo>
                  <a:pt x="3156646" y="3281930"/>
                </a:lnTo>
                <a:close/>
                <a:moveTo>
                  <a:pt x="1541742" y="3281809"/>
                </a:moveTo>
                <a:lnTo>
                  <a:pt x="1306774" y="3358116"/>
                </a:lnTo>
                <a:lnTo>
                  <a:pt x="1452011" y="3558014"/>
                </a:lnTo>
                <a:lnTo>
                  <a:pt x="1597249" y="3605177"/>
                </a:lnTo>
                <a:lnTo>
                  <a:pt x="1686979" y="3481707"/>
                </a:lnTo>
                <a:lnTo>
                  <a:pt x="1686979" y="3329093"/>
                </a:lnTo>
                <a:lnTo>
                  <a:pt x="1541742" y="3281930"/>
                </a:lnTo>
                <a:close/>
                <a:moveTo>
                  <a:pt x="9616989" y="3281688"/>
                </a:moveTo>
                <a:lnTo>
                  <a:pt x="9382022" y="3357995"/>
                </a:lnTo>
                <a:lnTo>
                  <a:pt x="9527259" y="3557893"/>
                </a:lnTo>
                <a:lnTo>
                  <a:pt x="9672497" y="3605056"/>
                </a:lnTo>
                <a:lnTo>
                  <a:pt x="9762227" y="3481586"/>
                </a:lnTo>
                <a:lnTo>
                  <a:pt x="9762227" y="3328972"/>
                </a:lnTo>
                <a:lnTo>
                  <a:pt x="9616989" y="3281809"/>
                </a:lnTo>
                <a:close/>
                <a:moveTo>
                  <a:pt x="8002085" y="3281688"/>
                </a:moveTo>
                <a:lnTo>
                  <a:pt x="7767118" y="3357995"/>
                </a:lnTo>
                <a:lnTo>
                  <a:pt x="7912354" y="3557893"/>
                </a:lnTo>
                <a:lnTo>
                  <a:pt x="8057592" y="3605056"/>
                </a:lnTo>
                <a:lnTo>
                  <a:pt x="8147322" y="3481586"/>
                </a:lnTo>
                <a:lnTo>
                  <a:pt x="8147322" y="3328972"/>
                </a:lnTo>
                <a:lnTo>
                  <a:pt x="8002085" y="3281809"/>
                </a:lnTo>
                <a:close/>
                <a:moveTo>
                  <a:pt x="6387423" y="3281688"/>
                </a:moveTo>
                <a:lnTo>
                  <a:pt x="6152455" y="3357995"/>
                </a:lnTo>
                <a:lnTo>
                  <a:pt x="6297692" y="3557893"/>
                </a:lnTo>
                <a:lnTo>
                  <a:pt x="6442930" y="3605056"/>
                </a:lnTo>
                <a:lnTo>
                  <a:pt x="6532660" y="3481586"/>
                </a:lnTo>
                <a:lnTo>
                  <a:pt x="6532660" y="3328972"/>
                </a:lnTo>
                <a:lnTo>
                  <a:pt x="6387423" y="3281809"/>
                </a:lnTo>
                <a:close/>
                <a:moveTo>
                  <a:pt x="4772276" y="3281688"/>
                </a:moveTo>
                <a:lnTo>
                  <a:pt x="4537309" y="3357995"/>
                </a:lnTo>
                <a:lnTo>
                  <a:pt x="4682546" y="3557893"/>
                </a:lnTo>
                <a:lnTo>
                  <a:pt x="4827783" y="3605056"/>
                </a:lnTo>
                <a:lnTo>
                  <a:pt x="4917514" y="3481586"/>
                </a:lnTo>
                <a:lnTo>
                  <a:pt x="4917514" y="3328972"/>
                </a:lnTo>
                <a:lnTo>
                  <a:pt x="4772276" y="3281809"/>
                </a:lnTo>
                <a:close/>
                <a:moveTo>
                  <a:pt x="2910311" y="3202358"/>
                </a:moveTo>
                <a:lnTo>
                  <a:pt x="2859157" y="3272739"/>
                </a:lnTo>
                <a:lnTo>
                  <a:pt x="2859157" y="3272860"/>
                </a:lnTo>
                <a:lnTo>
                  <a:pt x="2910311" y="3343363"/>
                </a:lnTo>
                <a:cubicBezTo>
                  <a:pt x="2910311" y="3343363"/>
                  <a:pt x="3127260" y="3272739"/>
                  <a:pt x="3127260" y="3272739"/>
                </a:cubicBezTo>
                <a:lnTo>
                  <a:pt x="3127018" y="3272739"/>
                </a:lnTo>
                <a:close/>
                <a:moveTo>
                  <a:pt x="1295406" y="3202358"/>
                </a:moveTo>
                <a:lnTo>
                  <a:pt x="1244253" y="3272739"/>
                </a:lnTo>
                <a:lnTo>
                  <a:pt x="1244253" y="3272860"/>
                </a:lnTo>
                <a:lnTo>
                  <a:pt x="1295406" y="3343363"/>
                </a:lnTo>
                <a:cubicBezTo>
                  <a:pt x="1295406" y="3343363"/>
                  <a:pt x="1512355" y="3272739"/>
                  <a:pt x="1512355" y="3272739"/>
                </a:cubicBezTo>
                <a:lnTo>
                  <a:pt x="1512114" y="3272739"/>
                </a:lnTo>
                <a:close/>
                <a:moveTo>
                  <a:pt x="9370654" y="3202237"/>
                </a:moveTo>
                <a:lnTo>
                  <a:pt x="9319501" y="3272618"/>
                </a:lnTo>
                <a:lnTo>
                  <a:pt x="9319501" y="3272739"/>
                </a:lnTo>
                <a:lnTo>
                  <a:pt x="9370654" y="3343242"/>
                </a:lnTo>
                <a:cubicBezTo>
                  <a:pt x="9370654" y="3343242"/>
                  <a:pt x="9587603" y="3272618"/>
                  <a:pt x="9587603" y="3272618"/>
                </a:cubicBezTo>
                <a:lnTo>
                  <a:pt x="9587361" y="3272618"/>
                </a:lnTo>
                <a:close/>
                <a:moveTo>
                  <a:pt x="8864198" y="3202237"/>
                </a:moveTo>
                <a:lnTo>
                  <a:pt x="8647491" y="3272618"/>
                </a:lnTo>
                <a:lnTo>
                  <a:pt x="8647612" y="3272739"/>
                </a:lnTo>
                <a:lnTo>
                  <a:pt x="8647369" y="3272739"/>
                </a:lnTo>
                <a:lnTo>
                  <a:pt x="8864198" y="3343242"/>
                </a:lnTo>
                <a:cubicBezTo>
                  <a:pt x="8864198" y="3343242"/>
                  <a:pt x="8915351" y="3272618"/>
                  <a:pt x="8915351" y="3272618"/>
                </a:cubicBezTo>
                <a:close/>
                <a:moveTo>
                  <a:pt x="7755750" y="3202237"/>
                </a:moveTo>
                <a:lnTo>
                  <a:pt x="7704596" y="3272618"/>
                </a:lnTo>
                <a:lnTo>
                  <a:pt x="7704596" y="3272739"/>
                </a:lnTo>
                <a:lnTo>
                  <a:pt x="7755750" y="3343242"/>
                </a:lnTo>
                <a:cubicBezTo>
                  <a:pt x="7755750" y="3343242"/>
                  <a:pt x="7972699" y="3272618"/>
                  <a:pt x="7972699" y="3272618"/>
                </a:cubicBezTo>
                <a:lnTo>
                  <a:pt x="7972457" y="3272618"/>
                </a:lnTo>
                <a:close/>
                <a:moveTo>
                  <a:pt x="7249294" y="3202237"/>
                </a:moveTo>
                <a:lnTo>
                  <a:pt x="7032586" y="3272618"/>
                </a:lnTo>
                <a:lnTo>
                  <a:pt x="7032707" y="3272739"/>
                </a:lnTo>
                <a:lnTo>
                  <a:pt x="7032466" y="3272739"/>
                </a:lnTo>
                <a:lnTo>
                  <a:pt x="7249294" y="3343242"/>
                </a:lnTo>
                <a:cubicBezTo>
                  <a:pt x="7249294" y="3343242"/>
                  <a:pt x="7300447" y="3272618"/>
                  <a:pt x="7300447" y="3272618"/>
                </a:cubicBezTo>
                <a:close/>
                <a:moveTo>
                  <a:pt x="6141087" y="3202237"/>
                </a:moveTo>
                <a:lnTo>
                  <a:pt x="6089934" y="3272618"/>
                </a:lnTo>
                <a:lnTo>
                  <a:pt x="6089934" y="3272739"/>
                </a:lnTo>
                <a:lnTo>
                  <a:pt x="6141087" y="3343242"/>
                </a:lnTo>
                <a:cubicBezTo>
                  <a:pt x="6141087" y="3343242"/>
                  <a:pt x="6358037" y="3272618"/>
                  <a:pt x="6358037" y="3272618"/>
                </a:cubicBezTo>
                <a:lnTo>
                  <a:pt x="6357794" y="3272618"/>
                </a:lnTo>
                <a:close/>
                <a:moveTo>
                  <a:pt x="5634389" y="3202237"/>
                </a:moveTo>
                <a:lnTo>
                  <a:pt x="5417682" y="3272618"/>
                </a:lnTo>
                <a:lnTo>
                  <a:pt x="5417803" y="3272739"/>
                </a:lnTo>
                <a:lnTo>
                  <a:pt x="5417561" y="3272739"/>
                </a:lnTo>
                <a:lnTo>
                  <a:pt x="5634389" y="3343242"/>
                </a:lnTo>
                <a:cubicBezTo>
                  <a:pt x="5634389" y="3343242"/>
                  <a:pt x="5685542" y="3272618"/>
                  <a:pt x="5685542" y="3272618"/>
                </a:cubicBezTo>
                <a:close/>
                <a:moveTo>
                  <a:pt x="4525941" y="3202237"/>
                </a:moveTo>
                <a:lnTo>
                  <a:pt x="4474787" y="3272618"/>
                </a:lnTo>
                <a:lnTo>
                  <a:pt x="4474787" y="3272739"/>
                </a:lnTo>
                <a:lnTo>
                  <a:pt x="4525941" y="3343242"/>
                </a:lnTo>
                <a:cubicBezTo>
                  <a:pt x="4525941" y="3343242"/>
                  <a:pt x="4742890" y="3272618"/>
                  <a:pt x="4742890" y="3272618"/>
                </a:cubicBezTo>
                <a:lnTo>
                  <a:pt x="4742648" y="3272618"/>
                </a:lnTo>
                <a:close/>
                <a:moveTo>
                  <a:pt x="4019484" y="3202237"/>
                </a:moveTo>
                <a:lnTo>
                  <a:pt x="3802777" y="3272618"/>
                </a:lnTo>
                <a:lnTo>
                  <a:pt x="3802898" y="3272739"/>
                </a:lnTo>
                <a:lnTo>
                  <a:pt x="3802656" y="3272739"/>
                </a:lnTo>
                <a:lnTo>
                  <a:pt x="4019484" y="3343242"/>
                </a:lnTo>
                <a:cubicBezTo>
                  <a:pt x="4019484" y="3343242"/>
                  <a:pt x="4070638" y="3272618"/>
                  <a:pt x="4070638" y="3272618"/>
                </a:cubicBezTo>
                <a:close/>
                <a:moveTo>
                  <a:pt x="2404459" y="3201995"/>
                </a:moveTo>
                <a:lnTo>
                  <a:pt x="2187752" y="3272377"/>
                </a:lnTo>
                <a:lnTo>
                  <a:pt x="2187873" y="3272498"/>
                </a:lnTo>
                <a:lnTo>
                  <a:pt x="2187631" y="3272498"/>
                </a:lnTo>
                <a:lnTo>
                  <a:pt x="2404459" y="3343000"/>
                </a:lnTo>
                <a:cubicBezTo>
                  <a:pt x="2404459" y="3343000"/>
                  <a:pt x="2455613" y="3272377"/>
                  <a:pt x="2455613" y="3272377"/>
                </a:cubicBezTo>
                <a:close/>
                <a:moveTo>
                  <a:pt x="789555" y="3201995"/>
                </a:moveTo>
                <a:lnTo>
                  <a:pt x="572847" y="3272377"/>
                </a:lnTo>
                <a:lnTo>
                  <a:pt x="572968" y="3272498"/>
                </a:lnTo>
                <a:lnTo>
                  <a:pt x="572726" y="3272498"/>
                </a:lnTo>
                <a:lnTo>
                  <a:pt x="789555" y="3343000"/>
                </a:lnTo>
                <a:cubicBezTo>
                  <a:pt x="789555" y="3343000"/>
                  <a:pt x="840708" y="3272377"/>
                  <a:pt x="840708" y="3272377"/>
                </a:cubicBezTo>
                <a:close/>
                <a:moveTo>
                  <a:pt x="10071083" y="3088562"/>
                </a:moveTo>
                <a:lnTo>
                  <a:pt x="9936971" y="3272860"/>
                </a:lnTo>
                <a:lnTo>
                  <a:pt x="10071083" y="3457400"/>
                </a:lnTo>
                <a:lnTo>
                  <a:pt x="10071083" y="3316516"/>
                </a:lnTo>
                <a:cubicBezTo>
                  <a:pt x="10071083" y="3316516"/>
                  <a:pt x="10205195" y="3272860"/>
                  <a:pt x="10205195" y="3272860"/>
                </a:cubicBezTo>
                <a:lnTo>
                  <a:pt x="10204953" y="3272860"/>
                </a:lnTo>
                <a:lnTo>
                  <a:pt x="10071083" y="3229325"/>
                </a:lnTo>
                <a:close/>
                <a:moveTo>
                  <a:pt x="8455815" y="3088562"/>
                </a:moveTo>
                <a:lnTo>
                  <a:pt x="8321825" y="3272860"/>
                </a:lnTo>
                <a:lnTo>
                  <a:pt x="8455815" y="3457400"/>
                </a:lnTo>
                <a:lnTo>
                  <a:pt x="8455815" y="3316516"/>
                </a:lnTo>
                <a:cubicBezTo>
                  <a:pt x="8455815" y="3316516"/>
                  <a:pt x="8589928" y="3272860"/>
                  <a:pt x="8589928" y="3272860"/>
                </a:cubicBezTo>
                <a:lnTo>
                  <a:pt x="8589685" y="3272860"/>
                </a:lnTo>
                <a:lnTo>
                  <a:pt x="8455815" y="3229325"/>
                </a:lnTo>
                <a:close/>
                <a:moveTo>
                  <a:pt x="6841033" y="3088562"/>
                </a:moveTo>
                <a:lnTo>
                  <a:pt x="6706920" y="3272860"/>
                </a:lnTo>
                <a:lnTo>
                  <a:pt x="6841033" y="3457400"/>
                </a:lnTo>
                <a:lnTo>
                  <a:pt x="6841033" y="3316516"/>
                </a:lnTo>
                <a:cubicBezTo>
                  <a:pt x="6841033" y="3316516"/>
                  <a:pt x="6975144" y="3272860"/>
                  <a:pt x="6975144" y="3272860"/>
                </a:cubicBezTo>
                <a:lnTo>
                  <a:pt x="6974903" y="3272860"/>
                </a:lnTo>
                <a:lnTo>
                  <a:pt x="6841033" y="3229325"/>
                </a:lnTo>
                <a:close/>
                <a:moveTo>
                  <a:pt x="5224677" y="3088441"/>
                </a:moveTo>
                <a:lnTo>
                  <a:pt x="5090565" y="3272739"/>
                </a:lnTo>
                <a:lnTo>
                  <a:pt x="5224677" y="3457279"/>
                </a:lnTo>
                <a:lnTo>
                  <a:pt x="5224677" y="3316395"/>
                </a:lnTo>
                <a:cubicBezTo>
                  <a:pt x="5224677" y="3316395"/>
                  <a:pt x="5358789" y="3272739"/>
                  <a:pt x="5358789" y="3272739"/>
                </a:cubicBezTo>
                <a:lnTo>
                  <a:pt x="5358547" y="3272739"/>
                </a:lnTo>
                <a:lnTo>
                  <a:pt x="5224677" y="3229204"/>
                </a:lnTo>
                <a:close/>
                <a:moveTo>
                  <a:pt x="3609893" y="3088441"/>
                </a:moveTo>
                <a:lnTo>
                  <a:pt x="3475902" y="3272739"/>
                </a:lnTo>
                <a:lnTo>
                  <a:pt x="3609893" y="3457279"/>
                </a:lnTo>
                <a:lnTo>
                  <a:pt x="3609893" y="3316395"/>
                </a:lnTo>
                <a:cubicBezTo>
                  <a:pt x="3609893" y="3316395"/>
                  <a:pt x="3744005" y="3272739"/>
                  <a:pt x="3744005" y="3272739"/>
                </a:cubicBezTo>
                <a:lnTo>
                  <a:pt x="3743763" y="3272739"/>
                </a:lnTo>
                <a:lnTo>
                  <a:pt x="3609893" y="3229204"/>
                </a:lnTo>
                <a:close/>
                <a:moveTo>
                  <a:pt x="1994868" y="3088441"/>
                </a:moveTo>
                <a:lnTo>
                  <a:pt x="1860756" y="3272739"/>
                </a:lnTo>
                <a:lnTo>
                  <a:pt x="1994868" y="3457279"/>
                </a:lnTo>
                <a:lnTo>
                  <a:pt x="1994868" y="3316395"/>
                </a:lnTo>
                <a:cubicBezTo>
                  <a:pt x="1994868" y="3316395"/>
                  <a:pt x="2128980" y="3272739"/>
                  <a:pt x="2128980" y="3272739"/>
                </a:cubicBezTo>
                <a:lnTo>
                  <a:pt x="2128738" y="3272739"/>
                </a:lnTo>
                <a:lnTo>
                  <a:pt x="1994868" y="3229204"/>
                </a:lnTo>
                <a:close/>
                <a:moveTo>
                  <a:pt x="9780245" y="3088320"/>
                </a:moveTo>
                <a:lnTo>
                  <a:pt x="9780245" y="3229204"/>
                </a:lnTo>
                <a:cubicBezTo>
                  <a:pt x="9780245" y="3229204"/>
                  <a:pt x="9646375" y="3272739"/>
                  <a:pt x="9646375" y="3272739"/>
                </a:cubicBezTo>
                <a:lnTo>
                  <a:pt x="9646133" y="3272739"/>
                </a:lnTo>
                <a:lnTo>
                  <a:pt x="9780245" y="3316274"/>
                </a:lnTo>
                <a:lnTo>
                  <a:pt x="9780245" y="3457158"/>
                </a:lnTo>
                <a:lnTo>
                  <a:pt x="9914357" y="3272618"/>
                </a:lnTo>
                <a:close/>
                <a:moveTo>
                  <a:pt x="8165341" y="3088320"/>
                </a:moveTo>
                <a:lnTo>
                  <a:pt x="8165341" y="3229204"/>
                </a:lnTo>
                <a:cubicBezTo>
                  <a:pt x="8165341" y="3229204"/>
                  <a:pt x="8031471" y="3272739"/>
                  <a:pt x="8031471" y="3272739"/>
                </a:cubicBezTo>
                <a:lnTo>
                  <a:pt x="8031229" y="3272739"/>
                </a:lnTo>
                <a:lnTo>
                  <a:pt x="8165341" y="3316274"/>
                </a:lnTo>
                <a:lnTo>
                  <a:pt x="8165341" y="3457158"/>
                </a:lnTo>
                <a:lnTo>
                  <a:pt x="8299453" y="3272618"/>
                </a:lnTo>
                <a:close/>
                <a:moveTo>
                  <a:pt x="6550679" y="3088320"/>
                </a:moveTo>
                <a:lnTo>
                  <a:pt x="6550679" y="3229204"/>
                </a:lnTo>
                <a:cubicBezTo>
                  <a:pt x="6550679" y="3229204"/>
                  <a:pt x="6416809" y="3272739"/>
                  <a:pt x="6416809" y="3272739"/>
                </a:cubicBezTo>
                <a:lnTo>
                  <a:pt x="6416566" y="3272739"/>
                </a:lnTo>
                <a:lnTo>
                  <a:pt x="6550679" y="3316274"/>
                </a:lnTo>
                <a:lnTo>
                  <a:pt x="6550679" y="3457158"/>
                </a:lnTo>
                <a:lnTo>
                  <a:pt x="6684791" y="3272618"/>
                </a:lnTo>
                <a:close/>
                <a:moveTo>
                  <a:pt x="380205" y="3088320"/>
                </a:moveTo>
                <a:lnTo>
                  <a:pt x="246093" y="3272618"/>
                </a:lnTo>
                <a:lnTo>
                  <a:pt x="380205" y="3457158"/>
                </a:lnTo>
                <a:lnTo>
                  <a:pt x="380205" y="3316274"/>
                </a:lnTo>
                <a:cubicBezTo>
                  <a:pt x="380205" y="3316274"/>
                  <a:pt x="514317" y="3272618"/>
                  <a:pt x="514317" y="3272618"/>
                </a:cubicBezTo>
                <a:lnTo>
                  <a:pt x="514075" y="3272618"/>
                </a:lnTo>
                <a:lnTo>
                  <a:pt x="380205" y="3229084"/>
                </a:lnTo>
                <a:close/>
                <a:moveTo>
                  <a:pt x="4934323" y="3088200"/>
                </a:moveTo>
                <a:lnTo>
                  <a:pt x="4934323" y="3229084"/>
                </a:lnTo>
                <a:cubicBezTo>
                  <a:pt x="4934323" y="3229084"/>
                  <a:pt x="4800453" y="3272618"/>
                  <a:pt x="4800453" y="3272618"/>
                </a:cubicBezTo>
                <a:lnTo>
                  <a:pt x="4800211" y="3272618"/>
                </a:lnTo>
                <a:lnTo>
                  <a:pt x="4934323" y="3316153"/>
                </a:lnTo>
                <a:lnTo>
                  <a:pt x="4934323" y="3457037"/>
                </a:lnTo>
                <a:lnTo>
                  <a:pt x="5068435" y="3272498"/>
                </a:lnTo>
                <a:close/>
                <a:moveTo>
                  <a:pt x="3319418" y="3088200"/>
                </a:moveTo>
                <a:lnTo>
                  <a:pt x="3319418" y="3229084"/>
                </a:lnTo>
                <a:cubicBezTo>
                  <a:pt x="3319418" y="3229084"/>
                  <a:pt x="3185549" y="3272618"/>
                  <a:pt x="3185549" y="3272618"/>
                </a:cubicBezTo>
                <a:lnTo>
                  <a:pt x="3185307" y="3272618"/>
                </a:lnTo>
                <a:lnTo>
                  <a:pt x="3319418" y="3316153"/>
                </a:lnTo>
                <a:lnTo>
                  <a:pt x="3319418" y="3457037"/>
                </a:lnTo>
                <a:lnTo>
                  <a:pt x="3453530" y="3272498"/>
                </a:lnTo>
                <a:close/>
                <a:moveTo>
                  <a:pt x="1704514" y="3088200"/>
                </a:moveTo>
                <a:lnTo>
                  <a:pt x="1704514" y="3229084"/>
                </a:lnTo>
                <a:cubicBezTo>
                  <a:pt x="1704514" y="3229084"/>
                  <a:pt x="1570644" y="3272618"/>
                  <a:pt x="1570644" y="3272618"/>
                </a:cubicBezTo>
                <a:lnTo>
                  <a:pt x="1570402" y="3272618"/>
                </a:lnTo>
                <a:lnTo>
                  <a:pt x="1704514" y="3316153"/>
                </a:lnTo>
                <a:lnTo>
                  <a:pt x="1704514" y="3457037"/>
                </a:lnTo>
                <a:lnTo>
                  <a:pt x="1838626" y="3272498"/>
                </a:lnTo>
                <a:close/>
                <a:moveTo>
                  <a:pt x="9117909" y="3025558"/>
                </a:move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lnTo>
                  <a:pt x="9117788" y="3519437"/>
                </a:ln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close/>
                <a:moveTo>
                  <a:pt x="7502763" y="3025558"/>
                </a:move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lnTo>
                  <a:pt x="7502642" y="3519437"/>
                </a:ln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close/>
                <a:moveTo>
                  <a:pt x="5888101" y="3025558"/>
                </a:move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lnTo>
                  <a:pt x="5887980" y="3519437"/>
                </a:ln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close/>
                <a:moveTo>
                  <a:pt x="4273196" y="3025558"/>
                </a:move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lnTo>
                  <a:pt x="4273076" y="3519437"/>
                </a:ln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close/>
                <a:moveTo>
                  <a:pt x="1042420" y="3025558"/>
                </a:move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lnTo>
                  <a:pt x="1042299" y="3519437"/>
                </a:ln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close/>
                <a:moveTo>
                  <a:pt x="2657929" y="3025316"/>
                </a:move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lnTo>
                  <a:pt x="2657808" y="3519195"/>
                </a:ln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close/>
                <a:moveTo>
                  <a:pt x="1422504" y="2996534"/>
                </a:moveTo>
                <a:lnTo>
                  <a:pt x="1422383" y="2996655"/>
                </a:lnTo>
                <a:lnTo>
                  <a:pt x="1205555" y="3067158"/>
                </a:lnTo>
                <a:lnTo>
                  <a:pt x="1205555" y="3154228"/>
                </a:lnTo>
                <a:lnTo>
                  <a:pt x="1288392" y="3181074"/>
                </a:lnTo>
                <a:close/>
                <a:moveTo>
                  <a:pt x="8737100" y="2996292"/>
                </a:moveTo>
                <a:lnTo>
                  <a:pt x="8871212" y="3180832"/>
                </a:lnTo>
                <a:lnTo>
                  <a:pt x="8954049" y="3153986"/>
                </a:lnTo>
                <a:lnTo>
                  <a:pt x="8954049" y="3066916"/>
                </a:lnTo>
                <a:lnTo>
                  <a:pt x="8954049" y="3066795"/>
                </a:lnTo>
                <a:close/>
                <a:moveTo>
                  <a:pt x="7122196" y="2996292"/>
                </a:moveTo>
                <a:lnTo>
                  <a:pt x="7256307" y="3180832"/>
                </a:lnTo>
                <a:lnTo>
                  <a:pt x="7339145" y="3153986"/>
                </a:lnTo>
                <a:lnTo>
                  <a:pt x="7339145" y="3066916"/>
                </a:lnTo>
                <a:lnTo>
                  <a:pt x="7339145" y="3066795"/>
                </a:lnTo>
                <a:close/>
                <a:moveTo>
                  <a:pt x="5507291" y="2996292"/>
                </a:moveTo>
                <a:lnTo>
                  <a:pt x="5641403" y="3180832"/>
                </a:lnTo>
                <a:lnTo>
                  <a:pt x="5724240" y="3153986"/>
                </a:lnTo>
                <a:lnTo>
                  <a:pt x="5724240" y="3066916"/>
                </a:lnTo>
                <a:lnTo>
                  <a:pt x="5724240" y="3066795"/>
                </a:lnTo>
                <a:close/>
                <a:moveTo>
                  <a:pt x="3892387" y="2996292"/>
                </a:moveTo>
                <a:lnTo>
                  <a:pt x="4026498" y="3180832"/>
                </a:lnTo>
                <a:lnTo>
                  <a:pt x="4109336" y="3153986"/>
                </a:lnTo>
                <a:lnTo>
                  <a:pt x="4109336" y="3066916"/>
                </a:lnTo>
                <a:lnTo>
                  <a:pt x="4109336" y="3066795"/>
                </a:lnTo>
                <a:close/>
                <a:moveTo>
                  <a:pt x="9497873" y="2996172"/>
                </a:moveTo>
                <a:lnTo>
                  <a:pt x="9497752" y="2996292"/>
                </a:lnTo>
                <a:lnTo>
                  <a:pt x="9280924" y="3066795"/>
                </a:lnTo>
                <a:lnTo>
                  <a:pt x="9280924" y="3153865"/>
                </a:lnTo>
                <a:lnTo>
                  <a:pt x="9363761" y="3180711"/>
                </a:lnTo>
                <a:close/>
                <a:moveTo>
                  <a:pt x="7882847" y="2996172"/>
                </a:moveTo>
                <a:lnTo>
                  <a:pt x="7882727" y="2996292"/>
                </a:lnTo>
                <a:lnTo>
                  <a:pt x="7665898" y="3066795"/>
                </a:lnTo>
                <a:lnTo>
                  <a:pt x="7665898" y="3153865"/>
                </a:lnTo>
                <a:lnTo>
                  <a:pt x="7748736" y="3180711"/>
                </a:lnTo>
                <a:close/>
                <a:moveTo>
                  <a:pt x="6268185" y="2996172"/>
                </a:moveTo>
                <a:lnTo>
                  <a:pt x="6268064" y="2996292"/>
                </a:lnTo>
                <a:lnTo>
                  <a:pt x="6051236" y="3066795"/>
                </a:lnTo>
                <a:lnTo>
                  <a:pt x="6051236" y="3153865"/>
                </a:lnTo>
                <a:lnTo>
                  <a:pt x="6134073" y="3180711"/>
                </a:lnTo>
                <a:close/>
                <a:moveTo>
                  <a:pt x="4653160" y="2996172"/>
                </a:moveTo>
                <a:lnTo>
                  <a:pt x="4653039" y="2996292"/>
                </a:lnTo>
                <a:lnTo>
                  <a:pt x="4436211" y="3066795"/>
                </a:lnTo>
                <a:lnTo>
                  <a:pt x="4436211" y="3153865"/>
                </a:lnTo>
                <a:lnTo>
                  <a:pt x="4519048" y="3180711"/>
                </a:lnTo>
                <a:close/>
                <a:moveTo>
                  <a:pt x="2277361" y="2996051"/>
                </a:moveTo>
                <a:lnTo>
                  <a:pt x="2411473" y="3180590"/>
                </a:lnTo>
                <a:lnTo>
                  <a:pt x="2494310" y="3153744"/>
                </a:lnTo>
                <a:lnTo>
                  <a:pt x="2494310" y="3066674"/>
                </a:lnTo>
                <a:lnTo>
                  <a:pt x="2494310" y="3066553"/>
                </a:lnTo>
                <a:close/>
                <a:moveTo>
                  <a:pt x="662457" y="2996051"/>
                </a:moveTo>
                <a:lnTo>
                  <a:pt x="796569" y="3180590"/>
                </a:lnTo>
                <a:lnTo>
                  <a:pt x="879406" y="3153744"/>
                </a:lnTo>
                <a:lnTo>
                  <a:pt x="879406" y="3066674"/>
                </a:lnTo>
                <a:lnTo>
                  <a:pt x="879406" y="3066553"/>
                </a:lnTo>
                <a:close/>
                <a:moveTo>
                  <a:pt x="3038013" y="2995930"/>
                </a:moveTo>
                <a:lnTo>
                  <a:pt x="3037893" y="2996051"/>
                </a:lnTo>
                <a:lnTo>
                  <a:pt x="2821064" y="3066553"/>
                </a:lnTo>
                <a:lnTo>
                  <a:pt x="2821064" y="3153623"/>
                </a:lnTo>
                <a:lnTo>
                  <a:pt x="2903902" y="3180469"/>
                </a:lnTo>
                <a:close/>
                <a:moveTo>
                  <a:pt x="8562597" y="2939939"/>
                </a:moveTo>
                <a:lnTo>
                  <a:pt x="8472867" y="3063409"/>
                </a:lnTo>
                <a:lnTo>
                  <a:pt x="8472867" y="3063651"/>
                </a:lnTo>
                <a:lnTo>
                  <a:pt x="8472867" y="3216265"/>
                </a:lnTo>
                <a:lnTo>
                  <a:pt x="8618105" y="3263428"/>
                </a:lnTo>
                <a:lnTo>
                  <a:pt x="8852951" y="3187121"/>
                </a:lnTo>
                <a:lnTo>
                  <a:pt x="8707835" y="2987223"/>
                </a:lnTo>
                <a:lnTo>
                  <a:pt x="8562597" y="2940060"/>
                </a:lnTo>
                <a:close/>
                <a:moveTo>
                  <a:pt x="6947693" y="2939939"/>
                </a:moveTo>
                <a:lnTo>
                  <a:pt x="6857962" y="3063409"/>
                </a:lnTo>
                <a:lnTo>
                  <a:pt x="6857962" y="3063651"/>
                </a:lnTo>
                <a:lnTo>
                  <a:pt x="6857962" y="3216265"/>
                </a:lnTo>
                <a:lnTo>
                  <a:pt x="7003200" y="3263428"/>
                </a:lnTo>
                <a:lnTo>
                  <a:pt x="7238047" y="3187121"/>
                </a:lnTo>
                <a:lnTo>
                  <a:pt x="7092931" y="2987223"/>
                </a:lnTo>
                <a:lnTo>
                  <a:pt x="6947693" y="2940060"/>
                </a:lnTo>
                <a:close/>
                <a:moveTo>
                  <a:pt x="5332668" y="2939939"/>
                </a:moveTo>
                <a:lnTo>
                  <a:pt x="5242937" y="3063409"/>
                </a:lnTo>
                <a:lnTo>
                  <a:pt x="5242937" y="3063651"/>
                </a:lnTo>
                <a:lnTo>
                  <a:pt x="5242937" y="3216265"/>
                </a:lnTo>
                <a:lnTo>
                  <a:pt x="5388175" y="3263428"/>
                </a:lnTo>
                <a:lnTo>
                  <a:pt x="5623142" y="3187121"/>
                </a:lnTo>
                <a:lnTo>
                  <a:pt x="5478026" y="2987223"/>
                </a:lnTo>
                <a:lnTo>
                  <a:pt x="5332789" y="2940060"/>
                </a:lnTo>
                <a:close/>
                <a:moveTo>
                  <a:pt x="3717884" y="2939939"/>
                </a:moveTo>
                <a:lnTo>
                  <a:pt x="3628154" y="3063409"/>
                </a:lnTo>
                <a:lnTo>
                  <a:pt x="3628154" y="3063651"/>
                </a:lnTo>
                <a:lnTo>
                  <a:pt x="3628154" y="3216265"/>
                </a:lnTo>
                <a:lnTo>
                  <a:pt x="3773391" y="3263428"/>
                </a:lnTo>
                <a:lnTo>
                  <a:pt x="4008238" y="3187121"/>
                </a:lnTo>
                <a:lnTo>
                  <a:pt x="3863122" y="2987223"/>
                </a:lnTo>
                <a:lnTo>
                  <a:pt x="3717884" y="2940060"/>
                </a:lnTo>
                <a:close/>
                <a:moveTo>
                  <a:pt x="3212153" y="2939697"/>
                </a:moveTo>
                <a:lnTo>
                  <a:pt x="3066916" y="2986860"/>
                </a:lnTo>
                <a:lnTo>
                  <a:pt x="3066916" y="2986739"/>
                </a:lnTo>
                <a:lnTo>
                  <a:pt x="2921678" y="3186637"/>
                </a:lnTo>
                <a:lnTo>
                  <a:pt x="3156646" y="3262944"/>
                </a:lnTo>
                <a:lnTo>
                  <a:pt x="3301884" y="3215781"/>
                </a:lnTo>
                <a:lnTo>
                  <a:pt x="3301884" y="3063167"/>
                </a:lnTo>
                <a:close/>
                <a:moveTo>
                  <a:pt x="2102859" y="2939697"/>
                </a:moveTo>
                <a:lnTo>
                  <a:pt x="2013128" y="3063167"/>
                </a:lnTo>
                <a:lnTo>
                  <a:pt x="2013128" y="3063409"/>
                </a:lnTo>
                <a:lnTo>
                  <a:pt x="2013128" y="3216023"/>
                </a:lnTo>
                <a:lnTo>
                  <a:pt x="2158366" y="3263186"/>
                </a:lnTo>
                <a:lnTo>
                  <a:pt x="2393212" y="3186879"/>
                </a:lnTo>
                <a:lnTo>
                  <a:pt x="2248096" y="2986981"/>
                </a:lnTo>
                <a:lnTo>
                  <a:pt x="2102859" y="2939818"/>
                </a:lnTo>
                <a:close/>
                <a:moveTo>
                  <a:pt x="1597249" y="2939697"/>
                </a:moveTo>
                <a:lnTo>
                  <a:pt x="1452011" y="2986860"/>
                </a:lnTo>
                <a:lnTo>
                  <a:pt x="1452011" y="2986739"/>
                </a:lnTo>
                <a:lnTo>
                  <a:pt x="1306774" y="3186637"/>
                </a:lnTo>
                <a:lnTo>
                  <a:pt x="1541742" y="3262944"/>
                </a:lnTo>
                <a:lnTo>
                  <a:pt x="1686979" y="3215781"/>
                </a:lnTo>
                <a:lnTo>
                  <a:pt x="1686979" y="3063167"/>
                </a:lnTo>
                <a:close/>
                <a:moveTo>
                  <a:pt x="487833" y="2939697"/>
                </a:moveTo>
                <a:lnTo>
                  <a:pt x="398103" y="3063167"/>
                </a:lnTo>
                <a:lnTo>
                  <a:pt x="398103" y="3063409"/>
                </a:lnTo>
                <a:lnTo>
                  <a:pt x="398103" y="3216023"/>
                </a:lnTo>
                <a:lnTo>
                  <a:pt x="543340" y="3263186"/>
                </a:lnTo>
                <a:lnTo>
                  <a:pt x="778308" y="3186879"/>
                </a:lnTo>
                <a:lnTo>
                  <a:pt x="633192" y="2986981"/>
                </a:lnTo>
                <a:lnTo>
                  <a:pt x="487954" y="2939818"/>
                </a:lnTo>
                <a:close/>
                <a:moveTo>
                  <a:pt x="9672497" y="2939576"/>
                </a:moveTo>
                <a:lnTo>
                  <a:pt x="9527259" y="2986739"/>
                </a:lnTo>
                <a:lnTo>
                  <a:pt x="9527259" y="2986618"/>
                </a:lnTo>
                <a:lnTo>
                  <a:pt x="9382022" y="3186516"/>
                </a:lnTo>
                <a:lnTo>
                  <a:pt x="9616989" y="3262823"/>
                </a:lnTo>
                <a:lnTo>
                  <a:pt x="9762227" y="3215660"/>
                </a:lnTo>
                <a:lnTo>
                  <a:pt x="9762227" y="3063046"/>
                </a:lnTo>
                <a:close/>
                <a:moveTo>
                  <a:pt x="8057592" y="2939576"/>
                </a:moveTo>
                <a:lnTo>
                  <a:pt x="7912354" y="2986739"/>
                </a:lnTo>
                <a:lnTo>
                  <a:pt x="7912354" y="2986618"/>
                </a:lnTo>
                <a:lnTo>
                  <a:pt x="7767118" y="3186516"/>
                </a:lnTo>
                <a:lnTo>
                  <a:pt x="8002085" y="3262823"/>
                </a:lnTo>
                <a:lnTo>
                  <a:pt x="8147322" y="3215660"/>
                </a:lnTo>
                <a:lnTo>
                  <a:pt x="8147322" y="3063046"/>
                </a:lnTo>
                <a:close/>
                <a:moveTo>
                  <a:pt x="6442930" y="2939576"/>
                </a:moveTo>
                <a:lnTo>
                  <a:pt x="6297692" y="2986739"/>
                </a:lnTo>
                <a:lnTo>
                  <a:pt x="6297692" y="2986618"/>
                </a:lnTo>
                <a:lnTo>
                  <a:pt x="6152455" y="3186516"/>
                </a:lnTo>
                <a:lnTo>
                  <a:pt x="6387423" y="3262823"/>
                </a:lnTo>
                <a:lnTo>
                  <a:pt x="6532660" y="3215660"/>
                </a:lnTo>
                <a:lnTo>
                  <a:pt x="6532660" y="3063046"/>
                </a:lnTo>
                <a:close/>
                <a:moveTo>
                  <a:pt x="4827783" y="2939576"/>
                </a:moveTo>
                <a:lnTo>
                  <a:pt x="4682546" y="2986739"/>
                </a:lnTo>
                <a:lnTo>
                  <a:pt x="4682546" y="2986618"/>
                </a:lnTo>
                <a:lnTo>
                  <a:pt x="4537309" y="3186516"/>
                </a:lnTo>
                <a:lnTo>
                  <a:pt x="4772276" y="3262823"/>
                </a:lnTo>
                <a:lnTo>
                  <a:pt x="4917514" y="3215660"/>
                </a:lnTo>
                <a:lnTo>
                  <a:pt x="4917514" y="3063046"/>
                </a:lnTo>
                <a:close/>
                <a:moveTo>
                  <a:pt x="9925966" y="2858069"/>
                </a:moveTo>
                <a:lnTo>
                  <a:pt x="9925966" y="2858190"/>
                </a:lnTo>
                <a:lnTo>
                  <a:pt x="9780729" y="2905353"/>
                </a:lnTo>
                <a:lnTo>
                  <a:pt x="9780729" y="3057967"/>
                </a:lnTo>
                <a:lnTo>
                  <a:pt x="9925966" y="3257623"/>
                </a:lnTo>
                <a:cubicBezTo>
                  <a:pt x="9925966" y="3257623"/>
                  <a:pt x="10071204" y="3057967"/>
                  <a:pt x="10071204" y="3057967"/>
                </a:cubicBezTo>
                <a:cubicBezTo>
                  <a:pt x="10071204" y="3057967"/>
                  <a:pt x="10071204" y="3057846"/>
                  <a:pt x="10071204" y="3057846"/>
                </a:cubicBezTo>
                <a:lnTo>
                  <a:pt x="10071204" y="2905353"/>
                </a:lnTo>
                <a:close/>
                <a:moveTo>
                  <a:pt x="8310578" y="2858069"/>
                </a:moveTo>
                <a:lnTo>
                  <a:pt x="8310578" y="2858190"/>
                </a:lnTo>
                <a:lnTo>
                  <a:pt x="8165341" y="2905353"/>
                </a:lnTo>
                <a:lnTo>
                  <a:pt x="8165341" y="3057967"/>
                </a:lnTo>
                <a:lnTo>
                  <a:pt x="8310578" y="3257623"/>
                </a:lnTo>
                <a:lnTo>
                  <a:pt x="8455815" y="3057967"/>
                </a:lnTo>
                <a:cubicBezTo>
                  <a:pt x="8455815" y="3057967"/>
                  <a:pt x="8455815" y="3057846"/>
                  <a:pt x="8455815" y="3057846"/>
                </a:cubicBezTo>
                <a:lnTo>
                  <a:pt x="8455815" y="2905353"/>
                </a:lnTo>
                <a:close/>
                <a:moveTo>
                  <a:pt x="6695916" y="2858069"/>
                </a:moveTo>
                <a:lnTo>
                  <a:pt x="6695916" y="2858190"/>
                </a:lnTo>
                <a:lnTo>
                  <a:pt x="6550679" y="2905353"/>
                </a:lnTo>
                <a:lnTo>
                  <a:pt x="6550679" y="3057967"/>
                </a:lnTo>
                <a:lnTo>
                  <a:pt x="6695916" y="3257623"/>
                </a:lnTo>
                <a:cubicBezTo>
                  <a:pt x="6695916" y="3257623"/>
                  <a:pt x="6841154" y="3057967"/>
                  <a:pt x="6841154" y="3057967"/>
                </a:cubicBezTo>
                <a:cubicBezTo>
                  <a:pt x="6841154" y="3057967"/>
                  <a:pt x="6841154" y="3057846"/>
                  <a:pt x="6841154" y="3057846"/>
                </a:cubicBezTo>
                <a:lnTo>
                  <a:pt x="6841154" y="2905353"/>
                </a:lnTo>
                <a:close/>
                <a:moveTo>
                  <a:pt x="5079560" y="2857948"/>
                </a:moveTo>
                <a:lnTo>
                  <a:pt x="5079560" y="2858069"/>
                </a:lnTo>
                <a:lnTo>
                  <a:pt x="4934323" y="2905232"/>
                </a:lnTo>
                <a:lnTo>
                  <a:pt x="4934323" y="3057846"/>
                </a:lnTo>
                <a:lnTo>
                  <a:pt x="5079560" y="3257502"/>
                </a:lnTo>
                <a:lnTo>
                  <a:pt x="5224798" y="3057846"/>
                </a:lnTo>
                <a:cubicBezTo>
                  <a:pt x="5224798" y="3057846"/>
                  <a:pt x="5224798" y="3057725"/>
                  <a:pt x="5224798" y="3057725"/>
                </a:cubicBezTo>
                <a:lnTo>
                  <a:pt x="5224798" y="2905232"/>
                </a:lnTo>
                <a:close/>
                <a:moveTo>
                  <a:pt x="3464656" y="2857948"/>
                </a:moveTo>
                <a:lnTo>
                  <a:pt x="3464656" y="2858069"/>
                </a:lnTo>
                <a:lnTo>
                  <a:pt x="3319418" y="2905232"/>
                </a:lnTo>
                <a:lnTo>
                  <a:pt x="3319418" y="3057846"/>
                </a:lnTo>
                <a:lnTo>
                  <a:pt x="3464656" y="3257502"/>
                </a:lnTo>
                <a:lnTo>
                  <a:pt x="3609893" y="3057846"/>
                </a:lnTo>
                <a:cubicBezTo>
                  <a:pt x="3609893" y="3057846"/>
                  <a:pt x="3609893" y="3057725"/>
                  <a:pt x="3609893" y="3057725"/>
                </a:cubicBezTo>
                <a:lnTo>
                  <a:pt x="3609893" y="2905232"/>
                </a:lnTo>
                <a:close/>
                <a:moveTo>
                  <a:pt x="1849751" y="2857948"/>
                </a:moveTo>
                <a:lnTo>
                  <a:pt x="1849751" y="2858069"/>
                </a:lnTo>
                <a:lnTo>
                  <a:pt x="1704514" y="2905232"/>
                </a:lnTo>
                <a:lnTo>
                  <a:pt x="1704514" y="3057846"/>
                </a:lnTo>
                <a:lnTo>
                  <a:pt x="1849751" y="3257502"/>
                </a:lnTo>
                <a:lnTo>
                  <a:pt x="1994989" y="3057846"/>
                </a:lnTo>
                <a:cubicBezTo>
                  <a:pt x="1994989" y="3057846"/>
                  <a:pt x="1994989" y="3057725"/>
                  <a:pt x="1994989" y="3057725"/>
                </a:cubicBezTo>
                <a:lnTo>
                  <a:pt x="1994989" y="2905232"/>
                </a:lnTo>
                <a:close/>
                <a:moveTo>
                  <a:pt x="234847" y="2857948"/>
                </a:moveTo>
                <a:lnTo>
                  <a:pt x="234847" y="2858069"/>
                </a:lnTo>
                <a:lnTo>
                  <a:pt x="89609" y="2905232"/>
                </a:lnTo>
                <a:lnTo>
                  <a:pt x="89609" y="3057846"/>
                </a:lnTo>
                <a:lnTo>
                  <a:pt x="234847" y="3257502"/>
                </a:lnTo>
                <a:cubicBezTo>
                  <a:pt x="234847" y="3257502"/>
                  <a:pt x="380084" y="3057846"/>
                  <a:pt x="380084" y="3057846"/>
                </a:cubicBezTo>
                <a:cubicBezTo>
                  <a:pt x="380084" y="3057846"/>
                  <a:pt x="380084" y="3057725"/>
                  <a:pt x="380084" y="3057725"/>
                </a:cubicBezTo>
                <a:lnTo>
                  <a:pt x="380084" y="2905232"/>
                </a:lnTo>
                <a:close/>
                <a:moveTo>
                  <a:pt x="9262905" y="2825660"/>
                </a:moveTo>
                <a:lnTo>
                  <a:pt x="9262905" y="2825827"/>
                </a:lnTo>
                <a:lnTo>
                  <a:pt x="9128914" y="3010200"/>
                </a:lnTo>
                <a:lnTo>
                  <a:pt x="9180068" y="3080702"/>
                </a:lnTo>
                <a:lnTo>
                  <a:pt x="9262905" y="3053734"/>
                </a:lnTo>
                <a:lnTo>
                  <a:pt x="9262905" y="2825827"/>
                </a:lnTo>
                <a:lnTo>
                  <a:pt x="9263026" y="2825660"/>
                </a:lnTo>
                <a:close/>
                <a:moveTo>
                  <a:pt x="7647880" y="2825660"/>
                </a:moveTo>
                <a:lnTo>
                  <a:pt x="7647880" y="2825827"/>
                </a:lnTo>
                <a:lnTo>
                  <a:pt x="7513889" y="3010200"/>
                </a:lnTo>
                <a:lnTo>
                  <a:pt x="7565043" y="3080702"/>
                </a:lnTo>
                <a:lnTo>
                  <a:pt x="7647880" y="3053734"/>
                </a:lnTo>
                <a:lnTo>
                  <a:pt x="7647880" y="2825827"/>
                </a:lnTo>
                <a:lnTo>
                  <a:pt x="7648001" y="2825660"/>
                </a:lnTo>
                <a:close/>
                <a:moveTo>
                  <a:pt x="6033097" y="2825660"/>
                </a:moveTo>
                <a:lnTo>
                  <a:pt x="6033097" y="2825826"/>
                </a:lnTo>
                <a:lnTo>
                  <a:pt x="5899106" y="3010200"/>
                </a:lnTo>
                <a:lnTo>
                  <a:pt x="5950259" y="3080702"/>
                </a:lnTo>
                <a:lnTo>
                  <a:pt x="6033097" y="3053734"/>
                </a:lnTo>
                <a:lnTo>
                  <a:pt x="6033097" y="2825826"/>
                </a:lnTo>
                <a:lnTo>
                  <a:pt x="6033217" y="2825660"/>
                </a:lnTo>
                <a:close/>
                <a:moveTo>
                  <a:pt x="4418192" y="2825660"/>
                </a:moveTo>
                <a:lnTo>
                  <a:pt x="4418192" y="2825827"/>
                </a:lnTo>
                <a:lnTo>
                  <a:pt x="4284201" y="3010200"/>
                </a:lnTo>
                <a:lnTo>
                  <a:pt x="4335355" y="3080702"/>
                </a:lnTo>
                <a:lnTo>
                  <a:pt x="4418192" y="3053734"/>
                </a:lnTo>
                <a:lnTo>
                  <a:pt x="4418192" y="2825827"/>
                </a:lnTo>
                <a:lnTo>
                  <a:pt x="4418313" y="2825660"/>
                </a:lnTo>
                <a:close/>
                <a:moveTo>
                  <a:pt x="1187657" y="2825660"/>
                </a:moveTo>
                <a:lnTo>
                  <a:pt x="1187657" y="2825827"/>
                </a:lnTo>
                <a:lnTo>
                  <a:pt x="1053667" y="3010200"/>
                </a:lnTo>
                <a:lnTo>
                  <a:pt x="1104820" y="3080702"/>
                </a:lnTo>
                <a:lnTo>
                  <a:pt x="1187657" y="3053734"/>
                </a:lnTo>
                <a:lnTo>
                  <a:pt x="1187657" y="2825827"/>
                </a:lnTo>
                <a:lnTo>
                  <a:pt x="1187778" y="2825660"/>
                </a:lnTo>
                <a:close/>
                <a:moveTo>
                  <a:pt x="8972430" y="2825539"/>
                </a:moveTo>
                <a:lnTo>
                  <a:pt x="8972430" y="3053613"/>
                </a:lnTo>
                <a:lnTo>
                  <a:pt x="9055267" y="3080581"/>
                </a:lnTo>
                <a:lnTo>
                  <a:pt x="9106421" y="3010078"/>
                </a:lnTo>
                <a:lnTo>
                  <a:pt x="9106542" y="3010078"/>
                </a:lnTo>
                <a:close/>
                <a:moveTo>
                  <a:pt x="7357526" y="2825539"/>
                </a:moveTo>
                <a:lnTo>
                  <a:pt x="7357526" y="3053613"/>
                </a:lnTo>
                <a:lnTo>
                  <a:pt x="7440364" y="3080581"/>
                </a:lnTo>
                <a:lnTo>
                  <a:pt x="7491517" y="3010078"/>
                </a:lnTo>
                <a:lnTo>
                  <a:pt x="7491638" y="3010078"/>
                </a:lnTo>
                <a:close/>
                <a:moveTo>
                  <a:pt x="5742622" y="2825539"/>
                </a:moveTo>
                <a:lnTo>
                  <a:pt x="5742622" y="3053613"/>
                </a:lnTo>
                <a:lnTo>
                  <a:pt x="5825459" y="3080581"/>
                </a:lnTo>
                <a:lnTo>
                  <a:pt x="5876613" y="3010078"/>
                </a:lnTo>
                <a:lnTo>
                  <a:pt x="5876733" y="3010078"/>
                </a:lnTo>
                <a:close/>
                <a:moveTo>
                  <a:pt x="4127717" y="2825539"/>
                </a:moveTo>
                <a:lnTo>
                  <a:pt x="4127717" y="3053613"/>
                </a:lnTo>
                <a:lnTo>
                  <a:pt x="4210554" y="3080581"/>
                </a:lnTo>
                <a:lnTo>
                  <a:pt x="4261708" y="3010078"/>
                </a:lnTo>
                <a:lnTo>
                  <a:pt x="4261829" y="3010078"/>
                </a:lnTo>
                <a:close/>
                <a:moveTo>
                  <a:pt x="897303" y="2825539"/>
                </a:moveTo>
                <a:lnTo>
                  <a:pt x="897303" y="3053613"/>
                </a:lnTo>
                <a:lnTo>
                  <a:pt x="980141" y="3080581"/>
                </a:lnTo>
                <a:lnTo>
                  <a:pt x="1031294" y="3010078"/>
                </a:lnTo>
                <a:lnTo>
                  <a:pt x="1031415" y="3010078"/>
                </a:lnTo>
                <a:close/>
                <a:moveTo>
                  <a:pt x="2803046" y="2825418"/>
                </a:moveTo>
                <a:lnTo>
                  <a:pt x="2803046" y="2825585"/>
                </a:lnTo>
                <a:lnTo>
                  <a:pt x="2669055" y="3009958"/>
                </a:lnTo>
                <a:lnTo>
                  <a:pt x="2720208" y="3080460"/>
                </a:lnTo>
                <a:lnTo>
                  <a:pt x="2803046" y="3053493"/>
                </a:lnTo>
                <a:lnTo>
                  <a:pt x="2803046" y="2825585"/>
                </a:lnTo>
                <a:lnTo>
                  <a:pt x="2803167" y="2825418"/>
                </a:lnTo>
                <a:close/>
                <a:moveTo>
                  <a:pt x="2512692" y="2825297"/>
                </a:moveTo>
                <a:lnTo>
                  <a:pt x="2512692" y="3053372"/>
                </a:lnTo>
                <a:lnTo>
                  <a:pt x="2595529" y="3080339"/>
                </a:lnTo>
                <a:lnTo>
                  <a:pt x="2646683" y="3009837"/>
                </a:lnTo>
                <a:lnTo>
                  <a:pt x="2646804" y="3009837"/>
                </a:lnTo>
                <a:close/>
                <a:moveTo>
                  <a:pt x="10242441" y="2819492"/>
                </a:moveTo>
                <a:lnTo>
                  <a:pt x="10242441" y="2876571"/>
                </a:lnTo>
                <a:lnTo>
                  <a:pt x="10221641" y="2848032"/>
                </a:lnTo>
                <a:close/>
                <a:moveTo>
                  <a:pt x="8864198" y="2677399"/>
                </a:moveTo>
                <a:cubicBezTo>
                  <a:pt x="8864198" y="2677399"/>
                  <a:pt x="8719081" y="2724683"/>
                  <a:pt x="8719081" y="2724683"/>
                </a:cubicBezTo>
                <a:lnTo>
                  <a:pt x="8719081" y="2724804"/>
                </a:lnTo>
                <a:lnTo>
                  <a:pt x="8629351" y="2848153"/>
                </a:lnTo>
                <a:lnTo>
                  <a:pt x="8719081" y="2971623"/>
                </a:lnTo>
                <a:lnTo>
                  <a:pt x="8953928" y="3047930"/>
                </a:lnTo>
                <a:lnTo>
                  <a:pt x="8953928" y="2800869"/>
                </a:lnTo>
                <a:close/>
                <a:moveTo>
                  <a:pt x="7249294" y="2677399"/>
                </a:moveTo>
                <a:cubicBezTo>
                  <a:pt x="7249294" y="2677399"/>
                  <a:pt x="7104177" y="2724683"/>
                  <a:pt x="7104177" y="2724683"/>
                </a:cubicBezTo>
                <a:lnTo>
                  <a:pt x="7104056" y="2724804"/>
                </a:lnTo>
                <a:lnTo>
                  <a:pt x="7014446" y="2848153"/>
                </a:lnTo>
                <a:lnTo>
                  <a:pt x="7104177" y="2971623"/>
                </a:lnTo>
                <a:lnTo>
                  <a:pt x="7339024" y="3047930"/>
                </a:lnTo>
                <a:lnTo>
                  <a:pt x="7339024" y="2800869"/>
                </a:lnTo>
                <a:close/>
                <a:moveTo>
                  <a:pt x="5634389" y="2677399"/>
                </a:moveTo>
                <a:cubicBezTo>
                  <a:pt x="5634389" y="2677399"/>
                  <a:pt x="5489273" y="2724683"/>
                  <a:pt x="5489273" y="2724683"/>
                </a:cubicBezTo>
                <a:lnTo>
                  <a:pt x="5489273" y="2724804"/>
                </a:lnTo>
                <a:lnTo>
                  <a:pt x="5399542" y="2848153"/>
                </a:lnTo>
                <a:lnTo>
                  <a:pt x="5489273" y="2971623"/>
                </a:lnTo>
                <a:lnTo>
                  <a:pt x="5724119" y="3047930"/>
                </a:lnTo>
                <a:lnTo>
                  <a:pt x="5724119" y="2800869"/>
                </a:lnTo>
                <a:close/>
                <a:moveTo>
                  <a:pt x="4019484" y="2677399"/>
                </a:moveTo>
                <a:cubicBezTo>
                  <a:pt x="4019484" y="2677399"/>
                  <a:pt x="3874368" y="2724683"/>
                  <a:pt x="3874368" y="2724683"/>
                </a:cubicBezTo>
                <a:lnTo>
                  <a:pt x="3874368" y="2724804"/>
                </a:lnTo>
                <a:lnTo>
                  <a:pt x="3784637" y="2848153"/>
                </a:lnTo>
                <a:lnTo>
                  <a:pt x="3874368" y="2971623"/>
                </a:lnTo>
                <a:lnTo>
                  <a:pt x="4109215" y="3047930"/>
                </a:lnTo>
                <a:lnTo>
                  <a:pt x="4109215" y="2800869"/>
                </a:lnTo>
                <a:close/>
                <a:moveTo>
                  <a:pt x="2910311" y="2677278"/>
                </a:moveTo>
                <a:lnTo>
                  <a:pt x="2820581" y="2800748"/>
                </a:lnTo>
                <a:lnTo>
                  <a:pt x="2820581" y="3047809"/>
                </a:lnTo>
                <a:lnTo>
                  <a:pt x="3055427" y="2971502"/>
                </a:lnTo>
                <a:lnTo>
                  <a:pt x="3145158" y="2848032"/>
                </a:lnTo>
                <a:lnTo>
                  <a:pt x="3055427" y="2724683"/>
                </a:lnTo>
                <a:lnTo>
                  <a:pt x="2910311" y="2677520"/>
                </a:lnTo>
                <a:close/>
                <a:moveTo>
                  <a:pt x="1295285" y="2677278"/>
                </a:moveTo>
                <a:lnTo>
                  <a:pt x="1205555" y="2800748"/>
                </a:lnTo>
                <a:lnTo>
                  <a:pt x="1205555" y="3047809"/>
                </a:lnTo>
                <a:lnTo>
                  <a:pt x="1440523" y="2971502"/>
                </a:lnTo>
                <a:lnTo>
                  <a:pt x="1530253" y="2848032"/>
                </a:lnTo>
                <a:lnTo>
                  <a:pt x="1440523" y="2724683"/>
                </a:lnTo>
                <a:lnTo>
                  <a:pt x="1295406" y="2677520"/>
                </a:lnTo>
                <a:close/>
                <a:moveTo>
                  <a:pt x="9370654" y="2677157"/>
                </a:moveTo>
                <a:lnTo>
                  <a:pt x="9280924" y="2800627"/>
                </a:lnTo>
                <a:lnTo>
                  <a:pt x="9280924" y="3047688"/>
                </a:lnTo>
                <a:lnTo>
                  <a:pt x="9515771" y="2971381"/>
                </a:lnTo>
                <a:lnTo>
                  <a:pt x="9605501" y="2847911"/>
                </a:lnTo>
                <a:lnTo>
                  <a:pt x="9515771" y="2724562"/>
                </a:lnTo>
                <a:lnTo>
                  <a:pt x="9370654" y="2677399"/>
                </a:lnTo>
                <a:close/>
                <a:moveTo>
                  <a:pt x="7755750" y="2677157"/>
                </a:moveTo>
                <a:lnTo>
                  <a:pt x="7666019" y="2800627"/>
                </a:lnTo>
                <a:lnTo>
                  <a:pt x="7666019" y="3047688"/>
                </a:lnTo>
                <a:lnTo>
                  <a:pt x="7900867" y="2971381"/>
                </a:lnTo>
                <a:lnTo>
                  <a:pt x="7990597" y="2847911"/>
                </a:lnTo>
                <a:lnTo>
                  <a:pt x="7900867" y="2724562"/>
                </a:lnTo>
                <a:lnTo>
                  <a:pt x="7755750" y="2677399"/>
                </a:lnTo>
                <a:close/>
                <a:moveTo>
                  <a:pt x="6140966" y="2677157"/>
                </a:moveTo>
                <a:lnTo>
                  <a:pt x="6051236" y="2800627"/>
                </a:lnTo>
                <a:lnTo>
                  <a:pt x="6051236" y="3047688"/>
                </a:lnTo>
                <a:lnTo>
                  <a:pt x="6286204" y="2971381"/>
                </a:lnTo>
                <a:lnTo>
                  <a:pt x="6375934" y="2847911"/>
                </a:lnTo>
                <a:lnTo>
                  <a:pt x="6286204" y="2724562"/>
                </a:lnTo>
                <a:lnTo>
                  <a:pt x="6141087" y="2677399"/>
                </a:lnTo>
                <a:close/>
                <a:moveTo>
                  <a:pt x="4525820" y="2677157"/>
                </a:moveTo>
                <a:lnTo>
                  <a:pt x="4436090" y="2800627"/>
                </a:lnTo>
                <a:lnTo>
                  <a:pt x="4436090" y="3047688"/>
                </a:lnTo>
                <a:lnTo>
                  <a:pt x="4671058" y="2971381"/>
                </a:lnTo>
                <a:lnTo>
                  <a:pt x="4760788" y="2847911"/>
                </a:lnTo>
                <a:lnTo>
                  <a:pt x="4671058" y="2724562"/>
                </a:lnTo>
                <a:lnTo>
                  <a:pt x="4525941" y="2677399"/>
                </a:lnTo>
                <a:close/>
                <a:moveTo>
                  <a:pt x="2404459" y="2677157"/>
                </a:moveTo>
                <a:cubicBezTo>
                  <a:pt x="2404459" y="2677157"/>
                  <a:pt x="2259343" y="2724441"/>
                  <a:pt x="2259343" y="2724441"/>
                </a:cubicBezTo>
                <a:lnTo>
                  <a:pt x="2259222" y="2724562"/>
                </a:lnTo>
                <a:lnTo>
                  <a:pt x="2169491" y="2847911"/>
                </a:lnTo>
                <a:lnTo>
                  <a:pt x="2259222" y="2971381"/>
                </a:lnTo>
                <a:lnTo>
                  <a:pt x="2494189" y="3047688"/>
                </a:lnTo>
                <a:lnTo>
                  <a:pt x="2494189" y="2800627"/>
                </a:lnTo>
                <a:close/>
                <a:moveTo>
                  <a:pt x="789555" y="2677157"/>
                </a:moveTo>
                <a:cubicBezTo>
                  <a:pt x="789555" y="2677157"/>
                  <a:pt x="644438" y="2724441"/>
                  <a:pt x="644438" y="2724441"/>
                </a:cubicBezTo>
                <a:lnTo>
                  <a:pt x="644317" y="2724562"/>
                </a:lnTo>
                <a:lnTo>
                  <a:pt x="554587" y="2847911"/>
                </a:lnTo>
                <a:lnTo>
                  <a:pt x="644317" y="2971381"/>
                </a:lnTo>
                <a:lnTo>
                  <a:pt x="879285" y="3047688"/>
                </a:lnTo>
                <a:lnTo>
                  <a:pt x="879285" y="2800627"/>
                </a:lnTo>
                <a:close/>
                <a:moveTo>
                  <a:pt x="8472746" y="2663855"/>
                </a:moveTo>
                <a:lnTo>
                  <a:pt x="8472746" y="2804860"/>
                </a:lnTo>
                <a:lnTo>
                  <a:pt x="8338634" y="2848395"/>
                </a:lnTo>
                <a:lnTo>
                  <a:pt x="8472746" y="2891930"/>
                </a:lnTo>
                <a:lnTo>
                  <a:pt x="8472746" y="3032693"/>
                </a:lnTo>
                <a:lnTo>
                  <a:pt x="8555583" y="2918776"/>
                </a:lnTo>
                <a:lnTo>
                  <a:pt x="8689537" y="2962260"/>
                </a:lnTo>
                <a:lnTo>
                  <a:pt x="8689574" y="2962311"/>
                </a:lnTo>
                <a:lnTo>
                  <a:pt x="8689695" y="2962311"/>
                </a:lnTo>
                <a:lnTo>
                  <a:pt x="8689537" y="2962260"/>
                </a:lnTo>
                <a:lnTo>
                  <a:pt x="8606737" y="2848274"/>
                </a:lnTo>
                <a:lnTo>
                  <a:pt x="8689574" y="2734357"/>
                </a:lnTo>
                <a:lnTo>
                  <a:pt x="8555583" y="2777892"/>
                </a:lnTo>
                <a:close/>
                <a:moveTo>
                  <a:pt x="6857842" y="2663855"/>
                </a:moveTo>
                <a:lnTo>
                  <a:pt x="6857842" y="2804860"/>
                </a:lnTo>
                <a:lnTo>
                  <a:pt x="6723730" y="2848395"/>
                </a:lnTo>
                <a:lnTo>
                  <a:pt x="6857842" y="2891930"/>
                </a:lnTo>
                <a:lnTo>
                  <a:pt x="6857842" y="3032693"/>
                </a:lnTo>
                <a:lnTo>
                  <a:pt x="6940679" y="2918776"/>
                </a:lnTo>
                <a:lnTo>
                  <a:pt x="7074633" y="2962260"/>
                </a:lnTo>
                <a:lnTo>
                  <a:pt x="7074670" y="2962311"/>
                </a:lnTo>
                <a:lnTo>
                  <a:pt x="7074791" y="2962311"/>
                </a:lnTo>
                <a:lnTo>
                  <a:pt x="7074633" y="2962260"/>
                </a:lnTo>
                <a:lnTo>
                  <a:pt x="6991832" y="2848274"/>
                </a:lnTo>
                <a:lnTo>
                  <a:pt x="7074670" y="2734357"/>
                </a:lnTo>
                <a:lnTo>
                  <a:pt x="6940679" y="2777892"/>
                </a:lnTo>
                <a:close/>
                <a:moveTo>
                  <a:pt x="5242937" y="2663855"/>
                </a:moveTo>
                <a:lnTo>
                  <a:pt x="5242937" y="2804860"/>
                </a:lnTo>
                <a:lnTo>
                  <a:pt x="5108825" y="2848395"/>
                </a:lnTo>
                <a:lnTo>
                  <a:pt x="5242937" y="2891930"/>
                </a:lnTo>
                <a:lnTo>
                  <a:pt x="5242937" y="3032693"/>
                </a:lnTo>
                <a:lnTo>
                  <a:pt x="5325775" y="2918776"/>
                </a:lnTo>
                <a:lnTo>
                  <a:pt x="5459729" y="2962260"/>
                </a:lnTo>
                <a:lnTo>
                  <a:pt x="5459766" y="2962311"/>
                </a:lnTo>
                <a:lnTo>
                  <a:pt x="5459886" y="2962311"/>
                </a:lnTo>
                <a:lnTo>
                  <a:pt x="5459729" y="2962260"/>
                </a:lnTo>
                <a:lnTo>
                  <a:pt x="5376928" y="2848274"/>
                </a:lnTo>
                <a:lnTo>
                  <a:pt x="5459766" y="2734357"/>
                </a:lnTo>
                <a:lnTo>
                  <a:pt x="5325775" y="2777892"/>
                </a:lnTo>
                <a:close/>
                <a:moveTo>
                  <a:pt x="3628033" y="2663855"/>
                </a:moveTo>
                <a:lnTo>
                  <a:pt x="3628033" y="2804860"/>
                </a:lnTo>
                <a:lnTo>
                  <a:pt x="3493921" y="2848395"/>
                </a:lnTo>
                <a:lnTo>
                  <a:pt x="3628033" y="2891930"/>
                </a:lnTo>
                <a:lnTo>
                  <a:pt x="3628033" y="3032693"/>
                </a:lnTo>
                <a:lnTo>
                  <a:pt x="3710870" y="2918776"/>
                </a:lnTo>
                <a:lnTo>
                  <a:pt x="3844824" y="2962260"/>
                </a:lnTo>
                <a:lnTo>
                  <a:pt x="3844861" y="2962311"/>
                </a:lnTo>
                <a:lnTo>
                  <a:pt x="3844982" y="2962311"/>
                </a:lnTo>
                <a:lnTo>
                  <a:pt x="3844824" y="2962260"/>
                </a:lnTo>
                <a:lnTo>
                  <a:pt x="3762024" y="2848274"/>
                </a:lnTo>
                <a:lnTo>
                  <a:pt x="3844861" y="2734357"/>
                </a:lnTo>
                <a:lnTo>
                  <a:pt x="3710870" y="2777892"/>
                </a:lnTo>
                <a:close/>
                <a:moveTo>
                  <a:pt x="2013007" y="2663855"/>
                </a:moveTo>
                <a:lnTo>
                  <a:pt x="2013007" y="2804860"/>
                </a:lnTo>
                <a:lnTo>
                  <a:pt x="1878895" y="2848395"/>
                </a:lnTo>
                <a:lnTo>
                  <a:pt x="2013007" y="2891930"/>
                </a:lnTo>
                <a:lnTo>
                  <a:pt x="2013007" y="3032693"/>
                </a:lnTo>
                <a:lnTo>
                  <a:pt x="2095845" y="2918776"/>
                </a:lnTo>
                <a:lnTo>
                  <a:pt x="2229799" y="2962260"/>
                </a:lnTo>
                <a:lnTo>
                  <a:pt x="2229836" y="2962311"/>
                </a:lnTo>
                <a:lnTo>
                  <a:pt x="2229956" y="2962311"/>
                </a:lnTo>
                <a:lnTo>
                  <a:pt x="2229799" y="2962260"/>
                </a:lnTo>
                <a:lnTo>
                  <a:pt x="2146998" y="2848274"/>
                </a:lnTo>
                <a:lnTo>
                  <a:pt x="2229836" y="2734357"/>
                </a:lnTo>
                <a:lnTo>
                  <a:pt x="2095845" y="2777892"/>
                </a:lnTo>
                <a:close/>
                <a:moveTo>
                  <a:pt x="398103" y="2663855"/>
                </a:moveTo>
                <a:lnTo>
                  <a:pt x="398103" y="2804860"/>
                </a:lnTo>
                <a:lnTo>
                  <a:pt x="263991" y="2848395"/>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close/>
                <a:moveTo>
                  <a:pt x="3302004" y="2663734"/>
                </a:moveTo>
                <a:lnTo>
                  <a:pt x="3219167" y="2777771"/>
                </a:lnTo>
                <a:lnTo>
                  <a:pt x="3085176" y="2734236"/>
                </a:lnTo>
                <a:lnTo>
                  <a:pt x="3168014" y="2848153"/>
                </a:lnTo>
                <a:lnTo>
                  <a:pt x="3085176" y="2962190"/>
                </a:lnTo>
                <a:lnTo>
                  <a:pt x="3219167" y="2918655"/>
                </a:lnTo>
                <a:lnTo>
                  <a:pt x="3302004" y="3032693"/>
                </a:lnTo>
                <a:lnTo>
                  <a:pt x="3302004" y="2891809"/>
                </a:lnTo>
                <a:lnTo>
                  <a:pt x="3436116" y="2848274"/>
                </a:lnTo>
                <a:lnTo>
                  <a:pt x="3302004" y="2804739"/>
                </a:lnTo>
                <a:close/>
                <a:moveTo>
                  <a:pt x="1687100" y="2663734"/>
                </a:moveTo>
                <a:lnTo>
                  <a:pt x="1604263" y="2777771"/>
                </a:lnTo>
                <a:lnTo>
                  <a:pt x="1604142" y="2777771"/>
                </a:lnTo>
                <a:lnTo>
                  <a:pt x="1470151" y="2734236"/>
                </a:lnTo>
                <a:lnTo>
                  <a:pt x="1552988" y="2848153"/>
                </a:lnTo>
                <a:lnTo>
                  <a:pt x="1470151" y="2962190"/>
                </a:lnTo>
                <a:lnTo>
                  <a:pt x="1604263" y="2918655"/>
                </a:lnTo>
                <a:lnTo>
                  <a:pt x="1687100" y="3032693"/>
                </a:lnTo>
                <a:lnTo>
                  <a:pt x="1687100" y="2891809"/>
                </a:lnTo>
                <a:lnTo>
                  <a:pt x="1821212" y="2848274"/>
                </a:lnTo>
                <a:lnTo>
                  <a:pt x="1687100" y="2804739"/>
                </a:lnTo>
                <a:close/>
                <a:moveTo>
                  <a:pt x="9762348" y="2663613"/>
                </a:moveTo>
                <a:lnTo>
                  <a:pt x="9679510" y="2777650"/>
                </a:lnTo>
                <a:lnTo>
                  <a:pt x="9679389" y="2777650"/>
                </a:lnTo>
                <a:lnTo>
                  <a:pt x="9545399" y="2734115"/>
                </a:lnTo>
                <a:lnTo>
                  <a:pt x="9628236" y="2848032"/>
                </a:lnTo>
                <a:lnTo>
                  <a:pt x="9545399" y="2962069"/>
                </a:lnTo>
                <a:lnTo>
                  <a:pt x="9679510" y="2918534"/>
                </a:lnTo>
                <a:lnTo>
                  <a:pt x="9762348" y="3032572"/>
                </a:lnTo>
                <a:lnTo>
                  <a:pt x="9762348" y="2891688"/>
                </a:lnTo>
                <a:lnTo>
                  <a:pt x="9896459" y="2848153"/>
                </a:lnTo>
                <a:lnTo>
                  <a:pt x="9762348" y="2804618"/>
                </a:lnTo>
                <a:close/>
                <a:moveTo>
                  <a:pt x="8147443" y="2663613"/>
                </a:moveTo>
                <a:lnTo>
                  <a:pt x="8064606" y="2777650"/>
                </a:lnTo>
                <a:lnTo>
                  <a:pt x="7930615" y="2734115"/>
                </a:lnTo>
                <a:lnTo>
                  <a:pt x="8013453" y="2848032"/>
                </a:lnTo>
                <a:lnTo>
                  <a:pt x="7930615" y="2962069"/>
                </a:lnTo>
                <a:lnTo>
                  <a:pt x="8064606" y="2918534"/>
                </a:lnTo>
                <a:lnTo>
                  <a:pt x="8147443" y="3032572"/>
                </a:lnTo>
                <a:lnTo>
                  <a:pt x="8147443" y="2891688"/>
                </a:lnTo>
                <a:lnTo>
                  <a:pt x="8281555" y="2848153"/>
                </a:lnTo>
                <a:lnTo>
                  <a:pt x="8147443" y="2804618"/>
                </a:lnTo>
                <a:close/>
                <a:moveTo>
                  <a:pt x="6532781" y="2663613"/>
                </a:moveTo>
                <a:lnTo>
                  <a:pt x="6449943" y="2777650"/>
                </a:lnTo>
                <a:lnTo>
                  <a:pt x="6449822" y="2777650"/>
                </a:lnTo>
                <a:lnTo>
                  <a:pt x="6315832" y="2734115"/>
                </a:lnTo>
                <a:lnTo>
                  <a:pt x="6398669" y="2848032"/>
                </a:lnTo>
                <a:lnTo>
                  <a:pt x="6315832" y="2962069"/>
                </a:lnTo>
                <a:lnTo>
                  <a:pt x="6449943" y="2918534"/>
                </a:lnTo>
                <a:lnTo>
                  <a:pt x="6532781" y="3032572"/>
                </a:lnTo>
                <a:lnTo>
                  <a:pt x="6532781" y="2891688"/>
                </a:lnTo>
                <a:lnTo>
                  <a:pt x="6666892" y="2848153"/>
                </a:lnTo>
                <a:lnTo>
                  <a:pt x="6532781" y="2804618"/>
                </a:lnTo>
                <a:close/>
                <a:moveTo>
                  <a:pt x="4917634" y="2663613"/>
                </a:moveTo>
                <a:lnTo>
                  <a:pt x="4834797" y="2777650"/>
                </a:lnTo>
                <a:lnTo>
                  <a:pt x="4834676" y="2777650"/>
                </a:lnTo>
                <a:lnTo>
                  <a:pt x="4700685" y="2734115"/>
                </a:lnTo>
                <a:lnTo>
                  <a:pt x="4783523" y="2848032"/>
                </a:lnTo>
                <a:lnTo>
                  <a:pt x="4700685" y="2962069"/>
                </a:lnTo>
                <a:lnTo>
                  <a:pt x="4834797" y="2918534"/>
                </a:lnTo>
                <a:lnTo>
                  <a:pt x="4917634" y="3032572"/>
                </a:lnTo>
                <a:lnTo>
                  <a:pt x="4917634" y="2891688"/>
                </a:lnTo>
                <a:lnTo>
                  <a:pt x="5051746" y="2848153"/>
                </a:lnTo>
                <a:lnTo>
                  <a:pt x="4917634" y="2804618"/>
                </a:lnTo>
                <a:close/>
                <a:moveTo>
                  <a:pt x="9117668" y="2595166"/>
                </a:moveTo>
                <a:lnTo>
                  <a:pt x="8972430" y="2642329"/>
                </a:lnTo>
                <a:lnTo>
                  <a:pt x="8972430" y="2794943"/>
                </a:lnTo>
                <a:lnTo>
                  <a:pt x="9117668" y="2994720"/>
                </a:lnTo>
                <a:lnTo>
                  <a:pt x="9262905" y="2794943"/>
                </a:lnTo>
                <a:lnTo>
                  <a:pt x="9262905" y="2642329"/>
                </a:lnTo>
                <a:close/>
                <a:moveTo>
                  <a:pt x="7502642" y="2595166"/>
                </a:moveTo>
                <a:lnTo>
                  <a:pt x="7357405" y="2642329"/>
                </a:lnTo>
                <a:lnTo>
                  <a:pt x="7357405" y="2794943"/>
                </a:lnTo>
                <a:lnTo>
                  <a:pt x="7502642" y="2994720"/>
                </a:lnTo>
                <a:lnTo>
                  <a:pt x="7647880" y="2794943"/>
                </a:lnTo>
                <a:lnTo>
                  <a:pt x="7647880" y="2642329"/>
                </a:lnTo>
                <a:close/>
                <a:moveTo>
                  <a:pt x="5887859" y="2595166"/>
                </a:moveTo>
                <a:lnTo>
                  <a:pt x="5742622" y="2642329"/>
                </a:lnTo>
                <a:lnTo>
                  <a:pt x="5742622" y="2794943"/>
                </a:lnTo>
                <a:lnTo>
                  <a:pt x="5887859" y="2994720"/>
                </a:lnTo>
                <a:lnTo>
                  <a:pt x="6033097" y="2794943"/>
                </a:lnTo>
                <a:lnTo>
                  <a:pt x="6033097" y="2642329"/>
                </a:lnTo>
                <a:close/>
                <a:moveTo>
                  <a:pt x="4272955" y="2595166"/>
                </a:moveTo>
                <a:lnTo>
                  <a:pt x="4127717" y="2642329"/>
                </a:lnTo>
                <a:lnTo>
                  <a:pt x="4127717" y="2794943"/>
                </a:lnTo>
                <a:lnTo>
                  <a:pt x="4272955" y="2994720"/>
                </a:lnTo>
                <a:lnTo>
                  <a:pt x="4418192" y="2794943"/>
                </a:lnTo>
                <a:lnTo>
                  <a:pt x="4418192" y="2642329"/>
                </a:lnTo>
                <a:close/>
                <a:moveTo>
                  <a:pt x="1042420" y="2595166"/>
                </a:moveTo>
                <a:lnTo>
                  <a:pt x="897183" y="2642329"/>
                </a:lnTo>
                <a:lnTo>
                  <a:pt x="897183" y="2794943"/>
                </a:lnTo>
                <a:lnTo>
                  <a:pt x="1042420" y="2994720"/>
                </a:lnTo>
                <a:lnTo>
                  <a:pt x="1187657" y="2794943"/>
                </a:lnTo>
                <a:lnTo>
                  <a:pt x="1187657" y="2642329"/>
                </a:lnTo>
                <a:close/>
                <a:moveTo>
                  <a:pt x="2657808" y="2594925"/>
                </a:moveTo>
                <a:lnTo>
                  <a:pt x="2512571" y="2642087"/>
                </a:lnTo>
                <a:lnTo>
                  <a:pt x="2512571" y="2794701"/>
                </a:lnTo>
                <a:lnTo>
                  <a:pt x="2657808" y="2994479"/>
                </a:lnTo>
                <a:lnTo>
                  <a:pt x="2803046" y="2794701"/>
                </a:lnTo>
                <a:lnTo>
                  <a:pt x="2803046" y="2642087"/>
                </a:lnTo>
                <a:close/>
                <a:moveTo>
                  <a:pt x="2903445" y="2515465"/>
                </a:moveTo>
                <a:lnTo>
                  <a:pt x="2903539" y="2515594"/>
                </a:lnTo>
                <a:lnTo>
                  <a:pt x="2903418" y="2515473"/>
                </a:lnTo>
                <a:close/>
                <a:moveTo>
                  <a:pt x="1288540" y="2515465"/>
                </a:moveTo>
                <a:lnTo>
                  <a:pt x="1288634" y="2515594"/>
                </a:lnTo>
                <a:lnTo>
                  <a:pt x="1288513" y="2515473"/>
                </a:lnTo>
                <a:close/>
                <a:moveTo>
                  <a:pt x="6134221" y="2515344"/>
                </a:moveTo>
                <a:lnTo>
                  <a:pt x="6134315" y="2515473"/>
                </a:lnTo>
                <a:lnTo>
                  <a:pt x="6134194" y="2515352"/>
                </a:lnTo>
                <a:close/>
                <a:moveTo>
                  <a:pt x="7748884" y="2515343"/>
                </a:moveTo>
                <a:lnTo>
                  <a:pt x="7748978" y="2515473"/>
                </a:lnTo>
                <a:lnTo>
                  <a:pt x="7748857" y="2515352"/>
                </a:lnTo>
                <a:close/>
                <a:moveTo>
                  <a:pt x="7256643" y="2515223"/>
                </a:moveTo>
                <a:lnTo>
                  <a:pt x="7256670" y="2515231"/>
                </a:lnTo>
                <a:lnTo>
                  <a:pt x="7256549" y="2515352"/>
                </a:lnTo>
                <a:close/>
                <a:moveTo>
                  <a:pt x="4026834" y="2515223"/>
                </a:moveTo>
                <a:lnTo>
                  <a:pt x="4026861" y="2515231"/>
                </a:lnTo>
                <a:lnTo>
                  <a:pt x="4026740" y="2515352"/>
                </a:lnTo>
                <a:close/>
                <a:moveTo>
                  <a:pt x="796421" y="2515223"/>
                </a:moveTo>
                <a:lnTo>
                  <a:pt x="796448" y="2515231"/>
                </a:lnTo>
                <a:lnTo>
                  <a:pt x="796327" y="2515352"/>
                </a:lnTo>
                <a:close/>
                <a:moveTo>
                  <a:pt x="8871547" y="2515223"/>
                </a:moveTo>
                <a:lnTo>
                  <a:pt x="8871574" y="2515231"/>
                </a:lnTo>
                <a:lnTo>
                  <a:pt x="8871453" y="2515352"/>
                </a:lnTo>
                <a:close/>
                <a:moveTo>
                  <a:pt x="5641739" y="2515223"/>
                </a:moveTo>
                <a:lnTo>
                  <a:pt x="5641766" y="2515231"/>
                </a:lnTo>
                <a:lnTo>
                  <a:pt x="5641645" y="2515352"/>
                </a:lnTo>
                <a:close/>
                <a:moveTo>
                  <a:pt x="2411809" y="2514981"/>
                </a:moveTo>
                <a:lnTo>
                  <a:pt x="2411836" y="2514990"/>
                </a:lnTo>
                <a:lnTo>
                  <a:pt x="2411715" y="2515110"/>
                </a:lnTo>
                <a:close/>
                <a:moveTo>
                  <a:pt x="9925725" y="2439287"/>
                </a:moveTo>
                <a:lnTo>
                  <a:pt x="9780487" y="2639064"/>
                </a:lnTo>
                <a:lnTo>
                  <a:pt x="9780487" y="2791678"/>
                </a:lnTo>
                <a:lnTo>
                  <a:pt x="9925725" y="2838841"/>
                </a:lnTo>
                <a:lnTo>
                  <a:pt x="10070962" y="2791678"/>
                </a:lnTo>
                <a:lnTo>
                  <a:pt x="10070962" y="2639064"/>
                </a:lnTo>
                <a:close/>
                <a:moveTo>
                  <a:pt x="8310578" y="2439287"/>
                </a:moveTo>
                <a:lnTo>
                  <a:pt x="8165341" y="2639064"/>
                </a:lnTo>
                <a:lnTo>
                  <a:pt x="8165341" y="2791678"/>
                </a:lnTo>
                <a:lnTo>
                  <a:pt x="8310578" y="2838841"/>
                </a:lnTo>
                <a:lnTo>
                  <a:pt x="8455815" y="2791678"/>
                </a:lnTo>
                <a:lnTo>
                  <a:pt x="8455815" y="2639064"/>
                </a:lnTo>
                <a:close/>
                <a:moveTo>
                  <a:pt x="6695916" y="2439287"/>
                </a:moveTo>
                <a:lnTo>
                  <a:pt x="6550679" y="2639064"/>
                </a:lnTo>
                <a:lnTo>
                  <a:pt x="6550679" y="2791678"/>
                </a:lnTo>
                <a:lnTo>
                  <a:pt x="6695916" y="2838841"/>
                </a:lnTo>
                <a:lnTo>
                  <a:pt x="6841154" y="2791678"/>
                </a:lnTo>
                <a:lnTo>
                  <a:pt x="6841154" y="2639064"/>
                </a:lnTo>
                <a:close/>
                <a:moveTo>
                  <a:pt x="5079560" y="2439166"/>
                </a:moveTo>
                <a:lnTo>
                  <a:pt x="4934323" y="2638943"/>
                </a:lnTo>
                <a:lnTo>
                  <a:pt x="4934323" y="2791557"/>
                </a:lnTo>
                <a:lnTo>
                  <a:pt x="5079560" y="2838720"/>
                </a:lnTo>
                <a:lnTo>
                  <a:pt x="5224798" y="2791557"/>
                </a:lnTo>
                <a:lnTo>
                  <a:pt x="5224798" y="2638943"/>
                </a:lnTo>
                <a:close/>
                <a:moveTo>
                  <a:pt x="3464656" y="2439166"/>
                </a:moveTo>
                <a:lnTo>
                  <a:pt x="3319418" y="2638943"/>
                </a:lnTo>
                <a:lnTo>
                  <a:pt x="3319418" y="2791557"/>
                </a:lnTo>
                <a:lnTo>
                  <a:pt x="3464656" y="2838720"/>
                </a:lnTo>
                <a:lnTo>
                  <a:pt x="3609893" y="2791557"/>
                </a:lnTo>
                <a:lnTo>
                  <a:pt x="3609893" y="2638943"/>
                </a:lnTo>
                <a:close/>
                <a:moveTo>
                  <a:pt x="1849751" y="2439166"/>
                </a:moveTo>
                <a:lnTo>
                  <a:pt x="1704514" y="2638943"/>
                </a:lnTo>
                <a:lnTo>
                  <a:pt x="1704514" y="2791557"/>
                </a:lnTo>
                <a:lnTo>
                  <a:pt x="1849751" y="2838720"/>
                </a:lnTo>
                <a:lnTo>
                  <a:pt x="1994989" y="2791557"/>
                </a:lnTo>
                <a:lnTo>
                  <a:pt x="1994989" y="2638943"/>
                </a:lnTo>
                <a:close/>
                <a:moveTo>
                  <a:pt x="234847" y="2439166"/>
                </a:moveTo>
                <a:lnTo>
                  <a:pt x="89609" y="2638943"/>
                </a:lnTo>
                <a:lnTo>
                  <a:pt x="89609" y="2791557"/>
                </a:lnTo>
                <a:lnTo>
                  <a:pt x="234847" y="2838720"/>
                </a:lnTo>
                <a:lnTo>
                  <a:pt x="380084" y="2791557"/>
                </a:lnTo>
                <a:lnTo>
                  <a:pt x="380084" y="2638943"/>
                </a:lnTo>
                <a:close/>
                <a:moveTo>
                  <a:pt x="2820701" y="2401557"/>
                </a:moveTo>
                <a:lnTo>
                  <a:pt x="2820701" y="2542441"/>
                </a:lnTo>
                <a:lnTo>
                  <a:pt x="2686590" y="2585976"/>
                </a:lnTo>
                <a:lnTo>
                  <a:pt x="2820701" y="2629511"/>
                </a:lnTo>
                <a:lnTo>
                  <a:pt x="2820701" y="2770395"/>
                </a:lnTo>
                <a:lnTo>
                  <a:pt x="2903539" y="2656357"/>
                </a:lnTo>
                <a:lnTo>
                  <a:pt x="3037530" y="2699892"/>
                </a:lnTo>
                <a:lnTo>
                  <a:pt x="2954692" y="2585976"/>
                </a:lnTo>
                <a:lnTo>
                  <a:pt x="3037530" y="2471938"/>
                </a:lnTo>
                <a:lnTo>
                  <a:pt x="2903445" y="2515465"/>
                </a:lnTo>
                <a:close/>
                <a:moveTo>
                  <a:pt x="1205797" y="2401557"/>
                </a:moveTo>
                <a:lnTo>
                  <a:pt x="1205797" y="2542441"/>
                </a:lnTo>
                <a:lnTo>
                  <a:pt x="1071806" y="2585976"/>
                </a:lnTo>
                <a:lnTo>
                  <a:pt x="1205797" y="2629511"/>
                </a:lnTo>
                <a:lnTo>
                  <a:pt x="1205797" y="2770395"/>
                </a:lnTo>
                <a:lnTo>
                  <a:pt x="1288634" y="2656357"/>
                </a:lnTo>
                <a:lnTo>
                  <a:pt x="1422625" y="2699892"/>
                </a:lnTo>
                <a:lnTo>
                  <a:pt x="1339788" y="2585976"/>
                </a:lnTo>
                <a:lnTo>
                  <a:pt x="1422625" y="2471938"/>
                </a:lnTo>
                <a:lnTo>
                  <a:pt x="1288540" y="2515465"/>
                </a:lnTo>
                <a:close/>
                <a:moveTo>
                  <a:pt x="9281044" y="2401436"/>
                </a:moveTo>
                <a:lnTo>
                  <a:pt x="9281044" y="2542320"/>
                </a:lnTo>
                <a:lnTo>
                  <a:pt x="9146933" y="2585855"/>
                </a:lnTo>
                <a:lnTo>
                  <a:pt x="9281044" y="2629390"/>
                </a:lnTo>
                <a:lnTo>
                  <a:pt x="9281044" y="2770274"/>
                </a:lnTo>
                <a:lnTo>
                  <a:pt x="9363882" y="2656236"/>
                </a:lnTo>
                <a:lnTo>
                  <a:pt x="9497873" y="2699771"/>
                </a:lnTo>
                <a:lnTo>
                  <a:pt x="9415035" y="2585855"/>
                </a:lnTo>
                <a:lnTo>
                  <a:pt x="9497873" y="2471817"/>
                </a:lnTo>
                <a:lnTo>
                  <a:pt x="9363882" y="2515352"/>
                </a:lnTo>
                <a:lnTo>
                  <a:pt x="9363882" y="2515473"/>
                </a:lnTo>
                <a:close/>
                <a:moveTo>
                  <a:pt x="7666140" y="2401436"/>
                </a:moveTo>
                <a:lnTo>
                  <a:pt x="7666140" y="2542320"/>
                </a:lnTo>
                <a:lnTo>
                  <a:pt x="7532029" y="2585855"/>
                </a:lnTo>
                <a:lnTo>
                  <a:pt x="7666140" y="2629390"/>
                </a:lnTo>
                <a:lnTo>
                  <a:pt x="7666140" y="2770274"/>
                </a:lnTo>
                <a:lnTo>
                  <a:pt x="7748978" y="2656236"/>
                </a:lnTo>
                <a:lnTo>
                  <a:pt x="7882968" y="2699771"/>
                </a:lnTo>
                <a:lnTo>
                  <a:pt x="7800131" y="2585855"/>
                </a:lnTo>
                <a:lnTo>
                  <a:pt x="7882968" y="2471817"/>
                </a:lnTo>
                <a:lnTo>
                  <a:pt x="7748884" y="2515343"/>
                </a:lnTo>
                <a:close/>
                <a:moveTo>
                  <a:pt x="6051478" y="2401436"/>
                </a:moveTo>
                <a:lnTo>
                  <a:pt x="6051478" y="2542320"/>
                </a:lnTo>
                <a:lnTo>
                  <a:pt x="5917366" y="2585855"/>
                </a:lnTo>
                <a:lnTo>
                  <a:pt x="6051478" y="2629390"/>
                </a:lnTo>
                <a:lnTo>
                  <a:pt x="6051478" y="2770274"/>
                </a:lnTo>
                <a:lnTo>
                  <a:pt x="6134315" y="2656236"/>
                </a:lnTo>
                <a:lnTo>
                  <a:pt x="6268306" y="2699771"/>
                </a:lnTo>
                <a:lnTo>
                  <a:pt x="6185469" y="2585855"/>
                </a:lnTo>
                <a:lnTo>
                  <a:pt x="6268306" y="2471817"/>
                </a:lnTo>
                <a:lnTo>
                  <a:pt x="6134221" y="2515344"/>
                </a:lnTo>
                <a:close/>
                <a:moveTo>
                  <a:pt x="4436332" y="2401436"/>
                </a:moveTo>
                <a:lnTo>
                  <a:pt x="4436332" y="2542320"/>
                </a:lnTo>
                <a:lnTo>
                  <a:pt x="4302220" y="2585855"/>
                </a:lnTo>
                <a:lnTo>
                  <a:pt x="4436332" y="2629390"/>
                </a:lnTo>
                <a:lnTo>
                  <a:pt x="4436332" y="2770274"/>
                </a:lnTo>
                <a:lnTo>
                  <a:pt x="4519169" y="2656236"/>
                </a:lnTo>
                <a:lnTo>
                  <a:pt x="4653160" y="2699771"/>
                </a:lnTo>
                <a:lnTo>
                  <a:pt x="4570322" y="2585855"/>
                </a:lnTo>
                <a:lnTo>
                  <a:pt x="4653160" y="2471817"/>
                </a:lnTo>
                <a:lnTo>
                  <a:pt x="4519169" y="2515352"/>
                </a:lnTo>
                <a:lnTo>
                  <a:pt x="4519169" y="2515473"/>
                </a:lnTo>
                <a:close/>
                <a:moveTo>
                  <a:pt x="8954291" y="2401315"/>
                </a:moveTo>
                <a:lnTo>
                  <a:pt x="8871547" y="2515223"/>
                </a:lnTo>
                <a:lnTo>
                  <a:pt x="8737463" y="2471696"/>
                </a:lnTo>
                <a:lnTo>
                  <a:pt x="8820300" y="2585734"/>
                </a:lnTo>
                <a:lnTo>
                  <a:pt x="8737463" y="2699650"/>
                </a:lnTo>
                <a:lnTo>
                  <a:pt x="8871453" y="2656115"/>
                </a:lnTo>
                <a:lnTo>
                  <a:pt x="8954291" y="2770153"/>
                </a:lnTo>
                <a:lnTo>
                  <a:pt x="8954291" y="2629269"/>
                </a:lnTo>
                <a:lnTo>
                  <a:pt x="9088402" y="2585734"/>
                </a:lnTo>
                <a:lnTo>
                  <a:pt x="8954291" y="2542199"/>
                </a:lnTo>
                <a:close/>
                <a:moveTo>
                  <a:pt x="7339386" y="2401315"/>
                </a:moveTo>
                <a:lnTo>
                  <a:pt x="7256643" y="2515223"/>
                </a:lnTo>
                <a:lnTo>
                  <a:pt x="7122558" y="2471696"/>
                </a:lnTo>
                <a:lnTo>
                  <a:pt x="7205396" y="2585734"/>
                </a:lnTo>
                <a:lnTo>
                  <a:pt x="7122558" y="2699650"/>
                </a:lnTo>
                <a:lnTo>
                  <a:pt x="7256549" y="2656115"/>
                </a:lnTo>
                <a:lnTo>
                  <a:pt x="7339386" y="2770153"/>
                </a:lnTo>
                <a:lnTo>
                  <a:pt x="7339386" y="2629269"/>
                </a:lnTo>
                <a:lnTo>
                  <a:pt x="7473498" y="2585734"/>
                </a:lnTo>
                <a:lnTo>
                  <a:pt x="7339386" y="2542199"/>
                </a:lnTo>
                <a:close/>
                <a:moveTo>
                  <a:pt x="5724482" y="2401315"/>
                </a:moveTo>
                <a:lnTo>
                  <a:pt x="5641739" y="2515223"/>
                </a:lnTo>
                <a:lnTo>
                  <a:pt x="5507654" y="2471696"/>
                </a:lnTo>
                <a:lnTo>
                  <a:pt x="5590491" y="2585734"/>
                </a:lnTo>
                <a:lnTo>
                  <a:pt x="5507654" y="2699650"/>
                </a:lnTo>
                <a:lnTo>
                  <a:pt x="5641645" y="2656115"/>
                </a:lnTo>
                <a:lnTo>
                  <a:pt x="5724482" y="2770153"/>
                </a:lnTo>
                <a:lnTo>
                  <a:pt x="5724482" y="2629269"/>
                </a:lnTo>
                <a:lnTo>
                  <a:pt x="5858594" y="2585734"/>
                </a:lnTo>
                <a:lnTo>
                  <a:pt x="5724482" y="2542199"/>
                </a:lnTo>
                <a:close/>
                <a:moveTo>
                  <a:pt x="4109577" y="2401315"/>
                </a:moveTo>
                <a:lnTo>
                  <a:pt x="4026834" y="2515223"/>
                </a:lnTo>
                <a:lnTo>
                  <a:pt x="3892749" y="2471696"/>
                </a:lnTo>
                <a:lnTo>
                  <a:pt x="3975587" y="2585734"/>
                </a:lnTo>
                <a:lnTo>
                  <a:pt x="3892749" y="2699650"/>
                </a:lnTo>
                <a:lnTo>
                  <a:pt x="4026740" y="2656115"/>
                </a:lnTo>
                <a:lnTo>
                  <a:pt x="4109577" y="2770153"/>
                </a:lnTo>
                <a:lnTo>
                  <a:pt x="4109577" y="2629269"/>
                </a:lnTo>
                <a:lnTo>
                  <a:pt x="4243690" y="2585734"/>
                </a:lnTo>
                <a:lnTo>
                  <a:pt x="4109577" y="2542199"/>
                </a:lnTo>
                <a:close/>
                <a:moveTo>
                  <a:pt x="879164" y="2401315"/>
                </a:moveTo>
                <a:lnTo>
                  <a:pt x="796421" y="2515223"/>
                </a:lnTo>
                <a:lnTo>
                  <a:pt x="662336" y="2471696"/>
                </a:lnTo>
                <a:lnTo>
                  <a:pt x="745173" y="2585734"/>
                </a:lnTo>
                <a:lnTo>
                  <a:pt x="662336" y="2699650"/>
                </a:lnTo>
                <a:lnTo>
                  <a:pt x="796327" y="2656115"/>
                </a:lnTo>
                <a:lnTo>
                  <a:pt x="879164" y="2770153"/>
                </a:lnTo>
                <a:lnTo>
                  <a:pt x="879164" y="2629269"/>
                </a:lnTo>
                <a:lnTo>
                  <a:pt x="1013276" y="2585734"/>
                </a:lnTo>
                <a:lnTo>
                  <a:pt x="879164" y="2542199"/>
                </a:lnTo>
                <a:close/>
                <a:moveTo>
                  <a:pt x="2494552" y="2401073"/>
                </a:moveTo>
                <a:lnTo>
                  <a:pt x="2411809" y="2514981"/>
                </a:lnTo>
                <a:lnTo>
                  <a:pt x="2277724" y="2471455"/>
                </a:lnTo>
                <a:lnTo>
                  <a:pt x="2360561" y="2585492"/>
                </a:lnTo>
                <a:lnTo>
                  <a:pt x="2277724" y="2699408"/>
                </a:lnTo>
                <a:lnTo>
                  <a:pt x="2411715" y="2655873"/>
                </a:lnTo>
                <a:lnTo>
                  <a:pt x="2494552" y="2769911"/>
                </a:lnTo>
                <a:lnTo>
                  <a:pt x="2494552" y="2629027"/>
                </a:lnTo>
                <a:lnTo>
                  <a:pt x="2628664" y="2585492"/>
                </a:lnTo>
                <a:lnTo>
                  <a:pt x="2494552" y="2541957"/>
                </a:lnTo>
                <a:close/>
                <a:moveTo>
                  <a:pt x="8472867" y="2386320"/>
                </a:moveTo>
                <a:lnTo>
                  <a:pt x="8472867" y="2633380"/>
                </a:lnTo>
                <a:lnTo>
                  <a:pt x="8562597" y="2756850"/>
                </a:lnTo>
                <a:lnTo>
                  <a:pt x="8707714" y="2709687"/>
                </a:lnTo>
                <a:lnTo>
                  <a:pt x="8797444" y="2586218"/>
                </a:lnTo>
                <a:lnTo>
                  <a:pt x="8707714" y="2462748"/>
                </a:lnTo>
                <a:lnTo>
                  <a:pt x="8707714" y="2462627"/>
                </a:lnTo>
                <a:close/>
                <a:moveTo>
                  <a:pt x="6857962" y="2386320"/>
                </a:moveTo>
                <a:lnTo>
                  <a:pt x="6857962" y="2633380"/>
                </a:lnTo>
                <a:lnTo>
                  <a:pt x="6947693" y="2756850"/>
                </a:lnTo>
                <a:lnTo>
                  <a:pt x="7092810" y="2709687"/>
                </a:lnTo>
                <a:lnTo>
                  <a:pt x="7182540" y="2586218"/>
                </a:lnTo>
                <a:lnTo>
                  <a:pt x="7092810" y="2462748"/>
                </a:lnTo>
                <a:lnTo>
                  <a:pt x="7092810" y="2462627"/>
                </a:lnTo>
                <a:close/>
                <a:moveTo>
                  <a:pt x="5243058" y="2386320"/>
                </a:moveTo>
                <a:lnTo>
                  <a:pt x="5243058" y="2633380"/>
                </a:lnTo>
                <a:lnTo>
                  <a:pt x="5332789" y="2756850"/>
                </a:lnTo>
                <a:lnTo>
                  <a:pt x="5477905" y="2709687"/>
                </a:lnTo>
                <a:lnTo>
                  <a:pt x="5567635" y="2586218"/>
                </a:lnTo>
                <a:lnTo>
                  <a:pt x="5477905" y="2462748"/>
                </a:lnTo>
                <a:lnTo>
                  <a:pt x="5477905" y="2462627"/>
                </a:lnTo>
                <a:close/>
                <a:moveTo>
                  <a:pt x="3628154" y="2386320"/>
                </a:moveTo>
                <a:lnTo>
                  <a:pt x="3628154" y="2633380"/>
                </a:lnTo>
                <a:lnTo>
                  <a:pt x="3717884" y="2756850"/>
                </a:lnTo>
                <a:lnTo>
                  <a:pt x="3863001" y="2709687"/>
                </a:lnTo>
                <a:lnTo>
                  <a:pt x="3952731" y="2586218"/>
                </a:lnTo>
                <a:lnTo>
                  <a:pt x="3863001" y="2462748"/>
                </a:lnTo>
                <a:lnTo>
                  <a:pt x="3863001" y="2462627"/>
                </a:lnTo>
                <a:close/>
                <a:moveTo>
                  <a:pt x="2013128" y="2386078"/>
                </a:moveTo>
                <a:lnTo>
                  <a:pt x="2013128" y="2633138"/>
                </a:lnTo>
                <a:lnTo>
                  <a:pt x="2102859" y="2756608"/>
                </a:lnTo>
                <a:lnTo>
                  <a:pt x="2247975" y="2709446"/>
                </a:lnTo>
                <a:lnTo>
                  <a:pt x="2337705" y="2585976"/>
                </a:lnTo>
                <a:lnTo>
                  <a:pt x="2247975" y="2462506"/>
                </a:lnTo>
                <a:lnTo>
                  <a:pt x="2248096" y="2462385"/>
                </a:lnTo>
                <a:close/>
                <a:moveTo>
                  <a:pt x="398224" y="2386078"/>
                </a:moveTo>
                <a:lnTo>
                  <a:pt x="398224" y="2633138"/>
                </a:lnTo>
                <a:lnTo>
                  <a:pt x="487954" y="2756608"/>
                </a:lnTo>
                <a:lnTo>
                  <a:pt x="633071" y="2709446"/>
                </a:lnTo>
                <a:lnTo>
                  <a:pt x="722801" y="2585976"/>
                </a:lnTo>
                <a:lnTo>
                  <a:pt x="633071" y="2462506"/>
                </a:lnTo>
                <a:lnTo>
                  <a:pt x="633192" y="2462385"/>
                </a:lnTo>
                <a:close/>
                <a:moveTo>
                  <a:pt x="3301763" y="2385957"/>
                </a:moveTo>
                <a:lnTo>
                  <a:pt x="3066916" y="2462264"/>
                </a:lnTo>
                <a:lnTo>
                  <a:pt x="3066916" y="2462385"/>
                </a:lnTo>
                <a:lnTo>
                  <a:pt x="2977185" y="2585855"/>
                </a:lnTo>
                <a:cubicBezTo>
                  <a:pt x="2977185" y="2585855"/>
                  <a:pt x="3066916" y="2709325"/>
                  <a:pt x="3066916" y="2709325"/>
                </a:cubicBezTo>
                <a:lnTo>
                  <a:pt x="3212032" y="2756487"/>
                </a:lnTo>
                <a:lnTo>
                  <a:pt x="3301763" y="2633018"/>
                </a:lnTo>
                <a:close/>
                <a:moveTo>
                  <a:pt x="1686979" y="2385957"/>
                </a:moveTo>
                <a:lnTo>
                  <a:pt x="1452011" y="2462264"/>
                </a:lnTo>
                <a:lnTo>
                  <a:pt x="1452132" y="2462385"/>
                </a:lnTo>
                <a:lnTo>
                  <a:pt x="1362402" y="2585855"/>
                </a:lnTo>
                <a:cubicBezTo>
                  <a:pt x="1362402" y="2585855"/>
                  <a:pt x="1452132" y="2709325"/>
                  <a:pt x="1452132" y="2709325"/>
                </a:cubicBezTo>
                <a:lnTo>
                  <a:pt x="1597249" y="2756487"/>
                </a:lnTo>
                <a:lnTo>
                  <a:pt x="1686979" y="2633018"/>
                </a:lnTo>
                <a:close/>
                <a:moveTo>
                  <a:pt x="9762106" y="2385836"/>
                </a:moveTo>
                <a:lnTo>
                  <a:pt x="9527259" y="2462143"/>
                </a:lnTo>
                <a:lnTo>
                  <a:pt x="9527259" y="2462264"/>
                </a:lnTo>
                <a:lnTo>
                  <a:pt x="9437528" y="2585734"/>
                </a:lnTo>
                <a:cubicBezTo>
                  <a:pt x="9437528" y="2585734"/>
                  <a:pt x="9527259" y="2709204"/>
                  <a:pt x="9527259" y="2709204"/>
                </a:cubicBezTo>
                <a:lnTo>
                  <a:pt x="9672376" y="2756367"/>
                </a:lnTo>
                <a:lnTo>
                  <a:pt x="9762106" y="2632897"/>
                </a:lnTo>
                <a:close/>
                <a:moveTo>
                  <a:pt x="8147322" y="2385836"/>
                </a:moveTo>
                <a:lnTo>
                  <a:pt x="7912354" y="2462143"/>
                </a:lnTo>
                <a:lnTo>
                  <a:pt x="7912475" y="2462264"/>
                </a:lnTo>
                <a:lnTo>
                  <a:pt x="7822745" y="2585734"/>
                </a:lnTo>
                <a:cubicBezTo>
                  <a:pt x="7822745" y="2585734"/>
                  <a:pt x="7912475" y="2709204"/>
                  <a:pt x="7912475" y="2709204"/>
                </a:cubicBezTo>
                <a:lnTo>
                  <a:pt x="8057592" y="2756367"/>
                </a:lnTo>
                <a:lnTo>
                  <a:pt x="8147322" y="2632897"/>
                </a:lnTo>
                <a:close/>
                <a:moveTo>
                  <a:pt x="6532660" y="2385836"/>
                </a:moveTo>
                <a:lnTo>
                  <a:pt x="6297692" y="2462143"/>
                </a:lnTo>
                <a:lnTo>
                  <a:pt x="6297934" y="2462264"/>
                </a:lnTo>
                <a:lnTo>
                  <a:pt x="6208204" y="2585734"/>
                </a:lnTo>
                <a:cubicBezTo>
                  <a:pt x="6208204" y="2585734"/>
                  <a:pt x="6297813" y="2709204"/>
                  <a:pt x="6297813" y="2709204"/>
                </a:cubicBezTo>
                <a:lnTo>
                  <a:pt x="6442930" y="2756367"/>
                </a:lnTo>
                <a:lnTo>
                  <a:pt x="6532660" y="2632897"/>
                </a:lnTo>
                <a:close/>
                <a:moveTo>
                  <a:pt x="4917393" y="2385836"/>
                </a:moveTo>
                <a:lnTo>
                  <a:pt x="4682546" y="2462143"/>
                </a:lnTo>
                <a:lnTo>
                  <a:pt x="4682546" y="2462264"/>
                </a:lnTo>
                <a:lnTo>
                  <a:pt x="4592816" y="2585734"/>
                </a:lnTo>
                <a:cubicBezTo>
                  <a:pt x="4592816" y="2585734"/>
                  <a:pt x="4682546" y="2709204"/>
                  <a:pt x="4682546" y="2709204"/>
                </a:cubicBezTo>
                <a:lnTo>
                  <a:pt x="4827662" y="2756367"/>
                </a:lnTo>
                <a:lnTo>
                  <a:pt x="4917393" y="2632897"/>
                </a:lnTo>
                <a:close/>
                <a:moveTo>
                  <a:pt x="9987883" y="2353427"/>
                </a:moveTo>
                <a:lnTo>
                  <a:pt x="9936729" y="2423929"/>
                </a:lnTo>
                <a:lnTo>
                  <a:pt x="10070841" y="2608469"/>
                </a:lnTo>
                <a:lnTo>
                  <a:pt x="10070841" y="2380394"/>
                </a:lnTo>
                <a:lnTo>
                  <a:pt x="9988004" y="2353427"/>
                </a:lnTo>
                <a:close/>
                <a:moveTo>
                  <a:pt x="8372979" y="2353427"/>
                </a:moveTo>
                <a:lnTo>
                  <a:pt x="8321825" y="2423929"/>
                </a:lnTo>
                <a:lnTo>
                  <a:pt x="8455815" y="2608469"/>
                </a:lnTo>
                <a:lnTo>
                  <a:pt x="8455815" y="2380394"/>
                </a:lnTo>
                <a:close/>
                <a:moveTo>
                  <a:pt x="6758195" y="2353427"/>
                </a:moveTo>
                <a:lnTo>
                  <a:pt x="6707041" y="2423929"/>
                </a:lnTo>
                <a:lnTo>
                  <a:pt x="6841154" y="2608469"/>
                </a:lnTo>
                <a:lnTo>
                  <a:pt x="6841154" y="2380394"/>
                </a:lnTo>
                <a:lnTo>
                  <a:pt x="6758316" y="2353427"/>
                </a:lnTo>
                <a:close/>
                <a:moveTo>
                  <a:pt x="9863082" y="2353306"/>
                </a:moveTo>
                <a:lnTo>
                  <a:pt x="9780245" y="2380273"/>
                </a:lnTo>
                <a:lnTo>
                  <a:pt x="9780245" y="2608348"/>
                </a:lnTo>
                <a:lnTo>
                  <a:pt x="9914357" y="2423808"/>
                </a:lnTo>
                <a:lnTo>
                  <a:pt x="9863203" y="2353306"/>
                </a:lnTo>
                <a:close/>
                <a:moveTo>
                  <a:pt x="8248178" y="2353306"/>
                </a:moveTo>
                <a:lnTo>
                  <a:pt x="8165341" y="2380273"/>
                </a:lnTo>
                <a:lnTo>
                  <a:pt x="8165341" y="2608348"/>
                </a:lnTo>
                <a:lnTo>
                  <a:pt x="8299453" y="2423808"/>
                </a:lnTo>
                <a:lnTo>
                  <a:pt x="8248299" y="2353306"/>
                </a:lnTo>
                <a:close/>
                <a:moveTo>
                  <a:pt x="6633516" y="2353306"/>
                </a:moveTo>
                <a:lnTo>
                  <a:pt x="6550679" y="2380273"/>
                </a:lnTo>
                <a:lnTo>
                  <a:pt x="6550679" y="2608348"/>
                </a:lnTo>
                <a:lnTo>
                  <a:pt x="6684791" y="2423808"/>
                </a:lnTo>
                <a:lnTo>
                  <a:pt x="6633637" y="2353306"/>
                </a:lnTo>
                <a:close/>
                <a:moveTo>
                  <a:pt x="5141840" y="2353306"/>
                </a:moveTo>
                <a:lnTo>
                  <a:pt x="5090686" y="2423808"/>
                </a:lnTo>
                <a:lnTo>
                  <a:pt x="5224798" y="2608348"/>
                </a:lnTo>
                <a:lnTo>
                  <a:pt x="5224798" y="2380273"/>
                </a:lnTo>
                <a:lnTo>
                  <a:pt x="5141961" y="2353306"/>
                </a:lnTo>
                <a:close/>
                <a:moveTo>
                  <a:pt x="3527056" y="2353306"/>
                </a:moveTo>
                <a:lnTo>
                  <a:pt x="3475902" y="2423808"/>
                </a:lnTo>
                <a:lnTo>
                  <a:pt x="3609893" y="2608348"/>
                </a:lnTo>
                <a:lnTo>
                  <a:pt x="3609893" y="2380273"/>
                </a:lnTo>
                <a:close/>
                <a:moveTo>
                  <a:pt x="1912030" y="2353306"/>
                </a:moveTo>
                <a:lnTo>
                  <a:pt x="1860877" y="2423808"/>
                </a:lnTo>
                <a:lnTo>
                  <a:pt x="1994989" y="2608348"/>
                </a:lnTo>
                <a:lnTo>
                  <a:pt x="1994989" y="2380273"/>
                </a:lnTo>
                <a:lnTo>
                  <a:pt x="1912151" y="2353306"/>
                </a:lnTo>
                <a:close/>
                <a:moveTo>
                  <a:pt x="297126" y="2353306"/>
                </a:moveTo>
                <a:lnTo>
                  <a:pt x="245972" y="2423808"/>
                </a:lnTo>
                <a:lnTo>
                  <a:pt x="380084" y="2608348"/>
                </a:lnTo>
                <a:lnTo>
                  <a:pt x="380084" y="2380273"/>
                </a:lnTo>
                <a:lnTo>
                  <a:pt x="297247" y="2353306"/>
                </a:lnTo>
                <a:close/>
                <a:moveTo>
                  <a:pt x="5017160" y="2353185"/>
                </a:moveTo>
                <a:lnTo>
                  <a:pt x="4934323" y="2380152"/>
                </a:lnTo>
                <a:lnTo>
                  <a:pt x="4934323" y="2608227"/>
                </a:lnTo>
                <a:lnTo>
                  <a:pt x="5068435" y="2423687"/>
                </a:lnTo>
                <a:lnTo>
                  <a:pt x="5017281" y="2353185"/>
                </a:lnTo>
                <a:close/>
                <a:moveTo>
                  <a:pt x="3402256" y="2353185"/>
                </a:moveTo>
                <a:lnTo>
                  <a:pt x="3319418" y="2380152"/>
                </a:lnTo>
                <a:lnTo>
                  <a:pt x="3319418" y="2608227"/>
                </a:lnTo>
                <a:lnTo>
                  <a:pt x="3453530" y="2423687"/>
                </a:lnTo>
                <a:lnTo>
                  <a:pt x="3402377" y="2353185"/>
                </a:lnTo>
                <a:close/>
                <a:moveTo>
                  <a:pt x="1787351" y="2353185"/>
                </a:moveTo>
                <a:lnTo>
                  <a:pt x="1704514" y="2380152"/>
                </a:lnTo>
                <a:lnTo>
                  <a:pt x="1704514" y="2608227"/>
                </a:lnTo>
                <a:lnTo>
                  <a:pt x="1838626" y="2423687"/>
                </a:lnTo>
                <a:lnTo>
                  <a:pt x="1787472" y="2353185"/>
                </a:lnTo>
                <a:close/>
                <a:moveTo>
                  <a:pt x="172447" y="2353185"/>
                </a:moveTo>
                <a:lnTo>
                  <a:pt x="89609" y="2380152"/>
                </a:lnTo>
                <a:lnTo>
                  <a:pt x="89609" y="2608227"/>
                </a:lnTo>
                <a:lnTo>
                  <a:pt x="223721" y="2423687"/>
                </a:lnTo>
                <a:lnTo>
                  <a:pt x="172568" y="2353185"/>
                </a:lnTo>
                <a:close/>
                <a:moveTo>
                  <a:pt x="8555583" y="2253175"/>
                </a:moveTo>
                <a:lnTo>
                  <a:pt x="8555677" y="2253305"/>
                </a:lnTo>
                <a:lnTo>
                  <a:pt x="8472867" y="2280143"/>
                </a:lnTo>
                <a:lnTo>
                  <a:pt x="8472867" y="2367213"/>
                </a:lnTo>
                <a:lnTo>
                  <a:pt x="8689695" y="2437715"/>
                </a:lnTo>
                <a:lnTo>
                  <a:pt x="8555677" y="2253305"/>
                </a:lnTo>
                <a:lnTo>
                  <a:pt x="8555704" y="2253296"/>
                </a:lnTo>
                <a:close/>
                <a:moveTo>
                  <a:pt x="6940679" y="2253175"/>
                </a:moveTo>
                <a:lnTo>
                  <a:pt x="6940773" y="2253305"/>
                </a:lnTo>
                <a:lnTo>
                  <a:pt x="6857962" y="2280143"/>
                </a:lnTo>
                <a:lnTo>
                  <a:pt x="6857962" y="2367213"/>
                </a:lnTo>
                <a:lnTo>
                  <a:pt x="7074791" y="2437715"/>
                </a:lnTo>
                <a:lnTo>
                  <a:pt x="6940773" y="2253305"/>
                </a:lnTo>
                <a:lnTo>
                  <a:pt x="6940800" y="2253296"/>
                </a:lnTo>
                <a:close/>
                <a:moveTo>
                  <a:pt x="5325775" y="2253175"/>
                </a:moveTo>
                <a:lnTo>
                  <a:pt x="5325870" y="2253305"/>
                </a:lnTo>
                <a:lnTo>
                  <a:pt x="5243058" y="2280143"/>
                </a:lnTo>
                <a:lnTo>
                  <a:pt x="5243058" y="2367213"/>
                </a:lnTo>
                <a:lnTo>
                  <a:pt x="5459886" y="2437715"/>
                </a:lnTo>
                <a:lnTo>
                  <a:pt x="5325870" y="2253305"/>
                </a:lnTo>
                <a:lnTo>
                  <a:pt x="5325896" y="2253296"/>
                </a:lnTo>
                <a:close/>
                <a:moveTo>
                  <a:pt x="3710870" y="2253175"/>
                </a:moveTo>
                <a:lnTo>
                  <a:pt x="3710965" y="2253305"/>
                </a:lnTo>
                <a:lnTo>
                  <a:pt x="3628154" y="2280143"/>
                </a:lnTo>
                <a:lnTo>
                  <a:pt x="3628154" y="2367213"/>
                </a:lnTo>
                <a:lnTo>
                  <a:pt x="3844982" y="2437715"/>
                </a:lnTo>
                <a:lnTo>
                  <a:pt x="3710965" y="2253305"/>
                </a:lnTo>
                <a:lnTo>
                  <a:pt x="3710991" y="2253296"/>
                </a:lnTo>
                <a:close/>
                <a:moveTo>
                  <a:pt x="2095845" y="2253175"/>
                </a:moveTo>
                <a:lnTo>
                  <a:pt x="2095939" y="2253305"/>
                </a:lnTo>
                <a:lnTo>
                  <a:pt x="2013128" y="2280143"/>
                </a:lnTo>
                <a:lnTo>
                  <a:pt x="2013128" y="2367213"/>
                </a:lnTo>
                <a:lnTo>
                  <a:pt x="2229956" y="2437715"/>
                </a:lnTo>
                <a:lnTo>
                  <a:pt x="2095939" y="2253305"/>
                </a:lnTo>
                <a:lnTo>
                  <a:pt x="2095966" y="2253296"/>
                </a:lnTo>
                <a:close/>
                <a:moveTo>
                  <a:pt x="480940" y="2253175"/>
                </a:moveTo>
                <a:lnTo>
                  <a:pt x="481034" y="2253305"/>
                </a:lnTo>
                <a:lnTo>
                  <a:pt x="398224" y="2280143"/>
                </a:lnTo>
                <a:lnTo>
                  <a:pt x="398224" y="2367213"/>
                </a:lnTo>
                <a:lnTo>
                  <a:pt x="615052" y="2437715"/>
                </a:lnTo>
                <a:lnTo>
                  <a:pt x="481034" y="2253305"/>
                </a:lnTo>
                <a:lnTo>
                  <a:pt x="481061" y="2253296"/>
                </a:lnTo>
                <a:close/>
                <a:moveTo>
                  <a:pt x="3218804" y="2252812"/>
                </a:moveTo>
                <a:lnTo>
                  <a:pt x="3084813" y="2437352"/>
                </a:lnTo>
                <a:lnTo>
                  <a:pt x="3301763" y="2366850"/>
                </a:lnTo>
                <a:lnTo>
                  <a:pt x="3301763" y="2279780"/>
                </a:lnTo>
                <a:lnTo>
                  <a:pt x="3218925" y="2252933"/>
                </a:lnTo>
                <a:close/>
                <a:moveTo>
                  <a:pt x="1604021" y="2252812"/>
                </a:moveTo>
                <a:lnTo>
                  <a:pt x="1469909" y="2437352"/>
                </a:lnTo>
                <a:lnTo>
                  <a:pt x="1686858" y="2366850"/>
                </a:lnTo>
                <a:lnTo>
                  <a:pt x="1686858" y="2279780"/>
                </a:lnTo>
                <a:lnTo>
                  <a:pt x="1604021" y="2252933"/>
                </a:lnTo>
                <a:close/>
                <a:moveTo>
                  <a:pt x="9679269" y="2252692"/>
                </a:moveTo>
                <a:lnTo>
                  <a:pt x="9545157" y="2437231"/>
                </a:lnTo>
                <a:lnTo>
                  <a:pt x="9762106" y="2366729"/>
                </a:lnTo>
                <a:lnTo>
                  <a:pt x="9762106" y="2279659"/>
                </a:lnTo>
                <a:lnTo>
                  <a:pt x="9679269" y="2252812"/>
                </a:lnTo>
                <a:close/>
                <a:moveTo>
                  <a:pt x="8064243" y="2252692"/>
                </a:moveTo>
                <a:lnTo>
                  <a:pt x="7930253" y="2437231"/>
                </a:lnTo>
                <a:lnTo>
                  <a:pt x="8147202" y="2366729"/>
                </a:lnTo>
                <a:lnTo>
                  <a:pt x="8147202" y="2279659"/>
                </a:lnTo>
                <a:lnTo>
                  <a:pt x="8064364" y="2252812"/>
                </a:lnTo>
                <a:close/>
                <a:moveTo>
                  <a:pt x="6449702" y="2252692"/>
                </a:moveTo>
                <a:lnTo>
                  <a:pt x="6315590" y="2437231"/>
                </a:lnTo>
                <a:lnTo>
                  <a:pt x="6532539" y="2366729"/>
                </a:lnTo>
                <a:lnTo>
                  <a:pt x="6532539" y="2279659"/>
                </a:lnTo>
                <a:lnTo>
                  <a:pt x="6449702" y="2252812"/>
                </a:lnTo>
                <a:close/>
                <a:moveTo>
                  <a:pt x="4834555" y="2252692"/>
                </a:moveTo>
                <a:lnTo>
                  <a:pt x="4700444" y="2437231"/>
                </a:lnTo>
                <a:lnTo>
                  <a:pt x="4917393" y="2366729"/>
                </a:lnTo>
                <a:lnTo>
                  <a:pt x="4917393" y="2279659"/>
                </a:lnTo>
                <a:lnTo>
                  <a:pt x="4834555" y="2252812"/>
                </a:lnTo>
                <a:close/>
                <a:moveTo>
                  <a:pt x="9117668" y="2176384"/>
                </a:moveTo>
                <a:cubicBezTo>
                  <a:pt x="9117668" y="2176384"/>
                  <a:pt x="8972430" y="2376282"/>
                  <a:pt x="8972430" y="2376282"/>
                </a:cubicBezTo>
                <a:lnTo>
                  <a:pt x="8972430" y="2528897"/>
                </a:lnTo>
                <a:lnTo>
                  <a:pt x="9117668" y="2576059"/>
                </a:lnTo>
                <a:lnTo>
                  <a:pt x="9262905" y="2528897"/>
                </a:lnTo>
                <a:lnTo>
                  <a:pt x="9262905" y="2376282"/>
                </a:lnTo>
                <a:lnTo>
                  <a:pt x="9117668" y="2176505"/>
                </a:lnTo>
                <a:close/>
                <a:moveTo>
                  <a:pt x="7502642" y="2176384"/>
                </a:moveTo>
                <a:cubicBezTo>
                  <a:pt x="7502642" y="2176384"/>
                  <a:pt x="7357405" y="2376282"/>
                  <a:pt x="7357405" y="2376282"/>
                </a:cubicBezTo>
                <a:lnTo>
                  <a:pt x="7357405" y="2528897"/>
                </a:lnTo>
                <a:lnTo>
                  <a:pt x="7502642" y="2576059"/>
                </a:lnTo>
                <a:lnTo>
                  <a:pt x="7647880" y="2528897"/>
                </a:lnTo>
                <a:lnTo>
                  <a:pt x="7647880" y="2376282"/>
                </a:lnTo>
                <a:lnTo>
                  <a:pt x="7502642" y="2176505"/>
                </a:lnTo>
                <a:close/>
                <a:moveTo>
                  <a:pt x="5887859" y="2176384"/>
                </a:moveTo>
                <a:cubicBezTo>
                  <a:pt x="5887859" y="2176384"/>
                  <a:pt x="5742622" y="2376282"/>
                  <a:pt x="5742622" y="2376282"/>
                </a:cubicBezTo>
                <a:lnTo>
                  <a:pt x="5742622" y="2528897"/>
                </a:lnTo>
                <a:lnTo>
                  <a:pt x="5887859" y="2576059"/>
                </a:lnTo>
                <a:lnTo>
                  <a:pt x="6033097" y="2528897"/>
                </a:lnTo>
                <a:lnTo>
                  <a:pt x="6033097" y="2376282"/>
                </a:lnTo>
                <a:lnTo>
                  <a:pt x="5887859" y="2176505"/>
                </a:lnTo>
                <a:close/>
                <a:moveTo>
                  <a:pt x="4272955" y="2176384"/>
                </a:moveTo>
                <a:cubicBezTo>
                  <a:pt x="4272955" y="2176384"/>
                  <a:pt x="4127717" y="2376282"/>
                  <a:pt x="4127717" y="2376282"/>
                </a:cubicBezTo>
                <a:lnTo>
                  <a:pt x="4127717" y="2528897"/>
                </a:lnTo>
                <a:lnTo>
                  <a:pt x="4272955" y="2576059"/>
                </a:lnTo>
                <a:lnTo>
                  <a:pt x="4418192" y="2528897"/>
                </a:lnTo>
                <a:lnTo>
                  <a:pt x="4418192" y="2376282"/>
                </a:lnTo>
                <a:lnTo>
                  <a:pt x="4272955" y="2176505"/>
                </a:lnTo>
                <a:close/>
                <a:moveTo>
                  <a:pt x="1042420" y="2176384"/>
                </a:moveTo>
                <a:cubicBezTo>
                  <a:pt x="1042420" y="2176384"/>
                  <a:pt x="897183" y="2376282"/>
                  <a:pt x="897183" y="2376282"/>
                </a:cubicBezTo>
                <a:lnTo>
                  <a:pt x="897183" y="2528897"/>
                </a:lnTo>
                <a:lnTo>
                  <a:pt x="1042420" y="2576059"/>
                </a:lnTo>
                <a:lnTo>
                  <a:pt x="1187657" y="2528897"/>
                </a:lnTo>
                <a:lnTo>
                  <a:pt x="1187657" y="2376282"/>
                </a:lnTo>
                <a:lnTo>
                  <a:pt x="1042420" y="2176505"/>
                </a:lnTo>
                <a:close/>
                <a:moveTo>
                  <a:pt x="2657808" y="2176143"/>
                </a:moveTo>
                <a:cubicBezTo>
                  <a:pt x="2657808" y="2176143"/>
                  <a:pt x="2512571" y="2376041"/>
                  <a:pt x="2512571" y="2376041"/>
                </a:cubicBezTo>
                <a:lnTo>
                  <a:pt x="2512571" y="2528655"/>
                </a:lnTo>
                <a:lnTo>
                  <a:pt x="2657808" y="2575818"/>
                </a:lnTo>
                <a:lnTo>
                  <a:pt x="2803046" y="2528655"/>
                </a:lnTo>
                <a:lnTo>
                  <a:pt x="2803046" y="2376041"/>
                </a:lnTo>
                <a:lnTo>
                  <a:pt x="2657808" y="2176263"/>
                </a:lnTo>
                <a:close/>
                <a:moveTo>
                  <a:pt x="2965818" y="2170822"/>
                </a:moveTo>
                <a:lnTo>
                  <a:pt x="2965818" y="2170942"/>
                </a:lnTo>
                <a:lnTo>
                  <a:pt x="2820581" y="2218105"/>
                </a:lnTo>
                <a:lnTo>
                  <a:pt x="2820581" y="2370720"/>
                </a:lnTo>
                <a:lnTo>
                  <a:pt x="2910311" y="2494190"/>
                </a:lnTo>
                <a:lnTo>
                  <a:pt x="3055548" y="2447027"/>
                </a:lnTo>
                <a:lnTo>
                  <a:pt x="3200665" y="2247129"/>
                </a:lnTo>
                <a:close/>
                <a:moveTo>
                  <a:pt x="1350913" y="2170822"/>
                </a:moveTo>
                <a:lnTo>
                  <a:pt x="1351034" y="2170942"/>
                </a:lnTo>
                <a:lnTo>
                  <a:pt x="1205797" y="2218105"/>
                </a:lnTo>
                <a:lnTo>
                  <a:pt x="1205797" y="2370720"/>
                </a:lnTo>
                <a:lnTo>
                  <a:pt x="1295527" y="2494190"/>
                </a:lnTo>
                <a:lnTo>
                  <a:pt x="1440765" y="2447027"/>
                </a:lnTo>
                <a:lnTo>
                  <a:pt x="1585881" y="2247129"/>
                </a:lnTo>
                <a:close/>
                <a:moveTo>
                  <a:pt x="9426161" y="2170701"/>
                </a:moveTo>
                <a:lnTo>
                  <a:pt x="9426161" y="2170822"/>
                </a:lnTo>
                <a:lnTo>
                  <a:pt x="9280924" y="2217984"/>
                </a:lnTo>
                <a:lnTo>
                  <a:pt x="9280924" y="2370599"/>
                </a:lnTo>
                <a:lnTo>
                  <a:pt x="9370654" y="2494069"/>
                </a:lnTo>
                <a:lnTo>
                  <a:pt x="9515892" y="2446906"/>
                </a:lnTo>
                <a:lnTo>
                  <a:pt x="9661008" y="2247008"/>
                </a:lnTo>
                <a:close/>
                <a:moveTo>
                  <a:pt x="8808811" y="2170701"/>
                </a:moveTo>
                <a:lnTo>
                  <a:pt x="8573844" y="2247008"/>
                </a:lnTo>
                <a:lnTo>
                  <a:pt x="8719081" y="2446906"/>
                </a:lnTo>
                <a:lnTo>
                  <a:pt x="8864319" y="2494069"/>
                </a:lnTo>
                <a:lnTo>
                  <a:pt x="8954049" y="2370599"/>
                </a:lnTo>
                <a:lnTo>
                  <a:pt x="8954049" y="2217984"/>
                </a:lnTo>
                <a:lnTo>
                  <a:pt x="8808811" y="2170822"/>
                </a:lnTo>
                <a:close/>
                <a:moveTo>
                  <a:pt x="7811257" y="2170701"/>
                </a:moveTo>
                <a:lnTo>
                  <a:pt x="7811257" y="2170822"/>
                </a:lnTo>
                <a:lnTo>
                  <a:pt x="7666019" y="2217984"/>
                </a:lnTo>
                <a:lnTo>
                  <a:pt x="7666019" y="2370599"/>
                </a:lnTo>
                <a:lnTo>
                  <a:pt x="7755750" y="2494069"/>
                </a:lnTo>
                <a:lnTo>
                  <a:pt x="7900987" y="2446906"/>
                </a:lnTo>
                <a:lnTo>
                  <a:pt x="8046103" y="2247008"/>
                </a:lnTo>
                <a:close/>
                <a:moveTo>
                  <a:pt x="7193907" y="2170701"/>
                </a:moveTo>
                <a:lnTo>
                  <a:pt x="6958940" y="2247008"/>
                </a:lnTo>
                <a:lnTo>
                  <a:pt x="7104177" y="2446906"/>
                </a:lnTo>
                <a:lnTo>
                  <a:pt x="7249414" y="2494069"/>
                </a:lnTo>
                <a:lnTo>
                  <a:pt x="7339145" y="2370599"/>
                </a:lnTo>
                <a:lnTo>
                  <a:pt x="7339145" y="2217984"/>
                </a:lnTo>
                <a:lnTo>
                  <a:pt x="7193907" y="2170822"/>
                </a:lnTo>
                <a:close/>
                <a:moveTo>
                  <a:pt x="6196594" y="2170701"/>
                </a:moveTo>
                <a:lnTo>
                  <a:pt x="6196715" y="2170822"/>
                </a:lnTo>
                <a:lnTo>
                  <a:pt x="6051478" y="2217984"/>
                </a:lnTo>
                <a:lnTo>
                  <a:pt x="6051478" y="2370599"/>
                </a:lnTo>
                <a:lnTo>
                  <a:pt x="6141208" y="2494069"/>
                </a:lnTo>
                <a:lnTo>
                  <a:pt x="6286446" y="2446906"/>
                </a:lnTo>
                <a:lnTo>
                  <a:pt x="6431562" y="2247008"/>
                </a:lnTo>
                <a:close/>
                <a:moveTo>
                  <a:pt x="5579003" y="2170701"/>
                </a:moveTo>
                <a:lnTo>
                  <a:pt x="5344035" y="2247008"/>
                </a:lnTo>
                <a:lnTo>
                  <a:pt x="5489273" y="2446906"/>
                </a:lnTo>
                <a:lnTo>
                  <a:pt x="5634510" y="2494069"/>
                </a:lnTo>
                <a:lnTo>
                  <a:pt x="5724240" y="2370599"/>
                </a:lnTo>
                <a:lnTo>
                  <a:pt x="5724240" y="2217984"/>
                </a:lnTo>
                <a:lnTo>
                  <a:pt x="5579003" y="2170822"/>
                </a:lnTo>
                <a:close/>
                <a:moveTo>
                  <a:pt x="4581448" y="2170701"/>
                </a:moveTo>
                <a:lnTo>
                  <a:pt x="4581448" y="2170822"/>
                </a:lnTo>
                <a:lnTo>
                  <a:pt x="4436211" y="2217984"/>
                </a:lnTo>
                <a:lnTo>
                  <a:pt x="4436211" y="2370599"/>
                </a:lnTo>
                <a:lnTo>
                  <a:pt x="4525941" y="2494069"/>
                </a:lnTo>
                <a:lnTo>
                  <a:pt x="4671178" y="2446906"/>
                </a:lnTo>
                <a:lnTo>
                  <a:pt x="4816295" y="2247008"/>
                </a:lnTo>
                <a:close/>
                <a:moveTo>
                  <a:pt x="3964098" y="2170701"/>
                </a:moveTo>
                <a:lnTo>
                  <a:pt x="3729130" y="2247008"/>
                </a:lnTo>
                <a:lnTo>
                  <a:pt x="3874368" y="2446906"/>
                </a:lnTo>
                <a:lnTo>
                  <a:pt x="4019606" y="2494069"/>
                </a:lnTo>
                <a:lnTo>
                  <a:pt x="4109336" y="2370599"/>
                </a:lnTo>
                <a:lnTo>
                  <a:pt x="4109336" y="2217984"/>
                </a:lnTo>
                <a:lnTo>
                  <a:pt x="3964098" y="2170822"/>
                </a:lnTo>
                <a:close/>
                <a:moveTo>
                  <a:pt x="2349073" y="2170459"/>
                </a:moveTo>
                <a:lnTo>
                  <a:pt x="2114105" y="2246766"/>
                </a:lnTo>
                <a:lnTo>
                  <a:pt x="2259343" y="2446664"/>
                </a:lnTo>
                <a:lnTo>
                  <a:pt x="2404580" y="2493827"/>
                </a:lnTo>
                <a:lnTo>
                  <a:pt x="2494310" y="2370357"/>
                </a:lnTo>
                <a:lnTo>
                  <a:pt x="2494310" y="2217743"/>
                </a:lnTo>
                <a:lnTo>
                  <a:pt x="2349073" y="2170580"/>
                </a:lnTo>
                <a:close/>
                <a:moveTo>
                  <a:pt x="734168" y="2170459"/>
                </a:moveTo>
                <a:lnTo>
                  <a:pt x="499201" y="2246766"/>
                </a:lnTo>
                <a:lnTo>
                  <a:pt x="644438" y="2446664"/>
                </a:lnTo>
                <a:lnTo>
                  <a:pt x="789676" y="2493827"/>
                </a:lnTo>
                <a:lnTo>
                  <a:pt x="879406" y="2370357"/>
                </a:lnTo>
                <a:lnTo>
                  <a:pt x="879406" y="2217743"/>
                </a:lnTo>
                <a:lnTo>
                  <a:pt x="734168" y="2170580"/>
                </a:lnTo>
                <a:close/>
                <a:moveTo>
                  <a:pt x="8562476" y="2091249"/>
                </a:moveTo>
                <a:lnTo>
                  <a:pt x="8511323" y="2161752"/>
                </a:lnTo>
                <a:lnTo>
                  <a:pt x="8562476" y="2232254"/>
                </a:lnTo>
                <a:lnTo>
                  <a:pt x="8779425" y="2161752"/>
                </a:lnTo>
                <a:close/>
                <a:moveTo>
                  <a:pt x="6947572" y="2091249"/>
                </a:moveTo>
                <a:lnTo>
                  <a:pt x="6896419" y="2161752"/>
                </a:lnTo>
                <a:lnTo>
                  <a:pt x="6947572" y="2232254"/>
                </a:lnTo>
                <a:lnTo>
                  <a:pt x="7164521" y="2161752"/>
                </a:lnTo>
                <a:close/>
                <a:moveTo>
                  <a:pt x="5332668" y="2091249"/>
                </a:moveTo>
                <a:lnTo>
                  <a:pt x="5281514" y="2161752"/>
                </a:lnTo>
                <a:lnTo>
                  <a:pt x="5332668" y="2232254"/>
                </a:lnTo>
                <a:lnTo>
                  <a:pt x="5549617" y="2161752"/>
                </a:lnTo>
                <a:close/>
                <a:moveTo>
                  <a:pt x="3717763" y="2091249"/>
                </a:moveTo>
                <a:lnTo>
                  <a:pt x="3666610" y="2161752"/>
                </a:lnTo>
                <a:lnTo>
                  <a:pt x="3717763" y="2232254"/>
                </a:lnTo>
                <a:lnTo>
                  <a:pt x="3934712" y="2161752"/>
                </a:lnTo>
                <a:close/>
                <a:moveTo>
                  <a:pt x="2102738" y="2091249"/>
                </a:moveTo>
                <a:lnTo>
                  <a:pt x="2051584" y="2161752"/>
                </a:lnTo>
                <a:lnTo>
                  <a:pt x="2102738" y="2232254"/>
                </a:lnTo>
                <a:lnTo>
                  <a:pt x="2319687" y="2161752"/>
                </a:lnTo>
                <a:close/>
                <a:moveTo>
                  <a:pt x="487833" y="2091249"/>
                </a:moveTo>
                <a:lnTo>
                  <a:pt x="436680" y="2161752"/>
                </a:lnTo>
                <a:lnTo>
                  <a:pt x="487833" y="2232254"/>
                </a:lnTo>
                <a:lnTo>
                  <a:pt x="704782" y="2161752"/>
                </a:lnTo>
                <a:close/>
                <a:moveTo>
                  <a:pt x="3211911" y="2090766"/>
                </a:moveTo>
                <a:lnTo>
                  <a:pt x="2995083" y="2161268"/>
                </a:lnTo>
                <a:lnTo>
                  <a:pt x="3211911" y="2231770"/>
                </a:lnTo>
                <a:lnTo>
                  <a:pt x="3263065" y="2161268"/>
                </a:lnTo>
                <a:close/>
                <a:moveTo>
                  <a:pt x="1597007" y="2090766"/>
                </a:moveTo>
                <a:lnTo>
                  <a:pt x="1380179" y="2161268"/>
                </a:lnTo>
                <a:lnTo>
                  <a:pt x="1597007" y="2231770"/>
                </a:lnTo>
                <a:lnTo>
                  <a:pt x="1648160" y="2161268"/>
                </a:lnTo>
                <a:close/>
                <a:moveTo>
                  <a:pt x="9672255" y="2090645"/>
                </a:moveTo>
                <a:lnTo>
                  <a:pt x="9455426" y="2161147"/>
                </a:lnTo>
                <a:lnTo>
                  <a:pt x="9672255" y="2231650"/>
                </a:lnTo>
                <a:lnTo>
                  <a:pt x="9723408" y="2161147"/>
                </a:lnTo>
                <a:close/>
                <a:moveTo>
                  <a:pt x="8057351" y="2090645"/>
                </a:moveTo>
                <a:lnTo>
                  <a:pt x="7840522" y="2161147"/>
                </a:lnTo>
                <a:lnTo>
                  <a:pt x="8057351" y="2231650"/>
                </a:lnTo>
                <a:lnTo>
                  <a:pt x="8108504" y="2161147"/>
                </a:lnTo>
                <a:close/>
                <a:moveTo>
                  <a:pt x="6442688" y="2090645"/>
                </a:moveTo>
                <a:lnTo>
                  <a:pt x="6225860" y="2161147"/>
                </a:lnTo>
                <a:lnTo>
                  <a:pt x="6442688" y="2231650"/>
                </a:lnTo>
                <a:lnTo>
                  <a:pt x="6493841" y="2161147"/>
                </a:lnTo>
                <a:close/>
                <a:moveTo>
                  <a:pt x="4827542" y="2090645"/>
                </a:moveTo>
                <a:lnTo>
                  <a:pt x="4610713" y="2161147"/>
                </a:lnTo>
                <a:lnTo>
                  <a:pt x="4827542" y="2231650"/>
                </a:lnTo>
                <a:lnTo>
                  <a:pt x="4878695" y="2161147"/>
                </a:lnTo>
                <a:close/>
                <a:moveTo>
                  <a:pt x="8972309" y="1976849"/>
                </a:moveTo>
                <a:lnTo>
                  <a:pt x="8972309" y="2117733"/>
                </a:lnTo>
                <a:lnTo>
                  <a:pt x="8838197" y="2161268"/>
                </a:lnTo>
                <a:lnTo>
                  <a:pt x="8972309" y="2204803"/>
                </a:lnTo>
                <a:lnTo>
                  <a:pt x="8972309" y="2345687"/>
                </a:lnTo>
                <a:lnTo>
                  <a:pt x="9106421" y="2161147"/>
                </a:lnTo>
                <a:close/>
                <a:moveTo>
                  <a:pt x="7357405" y="1976849"/>
                </a:moveTo>
                <a:lnTo>
                  <a:pt x="7357405" y="2117733"/>
                </a:lnTo>
                <a:lnTo>
                  <a:pt x="7223293" y="2161268"/>
                </a:lnTo>
                <a:lnTo>
                  <a:pt x="7357405" y="2204803"/>
                </a:lnTo>
                <a:lnTo>
                  <a:pt x="7357405" y="2345687"/>
                </a:lnTo>
                <a:lnTo>
                  <a:pt x="7491517" y="2161147"/>
                </a:lnTo>
                <a:close/>
                <a:moveTo>
                  <a:pt x="5742501" y="1976849"/>
                </a:moveTo>
                <a:lnTo>
                  <a:pt x="5742501" y="2117733"/>
                </a:lnTo>
                <a:lnTo>
                  <a:pt x="5608389" y="2161268"/>
                </a:lnTo>
                <a:lnTo>
                  <a:pt x="5742501" y="2204803"/>
                </a:lnTo>
                <a:lnTo>
                  <a:pt x="5742501" y="2345687"/>
                </a:lnTo>
                <a:lnTo>
                  <a:pt x="5876613" y="2161147"/>
                </a:lnTo>
                <a:close/>
                <a:moveTo>
                  <a:pt x="4127596" y="1976849"/>
                </a:moveTo>
                <a:lnTo>
                  <a:pt x="4127596" y="2117733"/>
                </a:lnTo>
                <a:lnTo>
                  <a:pt x="3993485" y="2161268"/>
                </a:lnTo>
                <a:lnTo>
                  <a:pt x="4127596" y="2204803"/>
                </a:lnTo>
                <a:lnTo>
                  <a:pt x="4127596" y="2345687"/>
                </a:lnTo>
                <a:lnTo>
                  <a:pt x="4261708" y="2161147"/>
                </a:lnTo>
                <a:close/>
                <a:moveTo>
                  <a:pt x="897183" y="1976849"/>
                </a:moveTo>
                <a:lnTo>
                  <a:pt x="897183" y="2117733"/>
                </a:lnTo>
                <a:lnTo>
                  <a:pt x="763071" y="2161268"/>
                </a:lnTo>
                <a:lnTo>
                  <a:pt x="897183" y="2204803"/>
                </a:lnTo>
                <a:lnTo>
                  <a:pt x="897183" y="2345687"/>
                </a:lnTo>
                <a:lnTo>
                  <a:pt x="1031294" y="2161147"/>
                </a:lnTo>
                <a:close/>
                <a:moveTo>
                  <a:pt x="9263026" y="1976728"/>
                </a:moveTo>
                <a:lnTo>
                  <a:pt x="9128914" y="2161026"/>
                </a:lnTo>
                <a:lnTo>
                  <a:pt x="9263026" y="2345566"/>
                </a:lnTo>
                <a:lnTo>
                  <a:pt x="9263026" y="2204682"/>
                </a:lnTo>
                <a:lnTo>
                  <a:pt x="9397017" y="2161147"/>
                </a:lnTo>
                <a:lnTo>
                  <a:pt x="9263026" y="2117612"/>
                </a:lnTo>
                <a:close/>
                <a:moveTo>
                  <a:pt x="7647880" y="1976728"/>
                </a:moveTo>
                <a:lnTo>
                  <a:pt x="7513768" y="2161026"/>
                </a:lnTo>
                <a:lnTo>
                  <a:pt x="7647880" y="2345566"/>
                </a:lnTo>
                <a:lnTo>
                  <a:pt x="7647880" y="2204682"/>
                </a:lnTo>
                <a:lnTo>
                  <a:pt x="7781992" y="2161147"/>
                </a:lnTo>
                <a:lnTo>
                  <a:pt x="7647880" y="2117612"/>
                </a:lnTo>
                <a:close/>
                <a:moveTo>
                  <a:pt x="6033217" y="1976728"/>
                </a:moveTo>
                <a:lnTo>
                  <a:pt x="5899106" y="2161026"/>
                </a:lnTo>
                <a:lnTo>
                  <a:pt x="6033217" y="2345566"/>
                </a:lnTo>
                <a:lnTo>
                  <a:pt x="6033217" y="2204682"/>
                </a:lnTo>
                <a:lnTo>
                  <a:pt x="6167329" y="2161147"/>
                </a:lnTo>
                <a:lnTo>
                  <a:pt x="6033217" y="2117612"/>
                </a:lnTo>
                <a:close/>
                <a:moveTo>
                  <a:pt x="4418313" y="1976728"/>
                </a:moveTo>
                <a:lnTo>
                  <a:pt x="4284201" y="2161026"/>
                </a:lnTo>
                <a:lnTo>
                  <a:pt x="4418313" y="2345566"/>
                </a:lnTo>
                <a:lnTo>
                  <a:pt x="4418313" y="2204682"/>
                </a:lnTo>
                <a:lnTo>
                  <a:pt x="4552304" y="2161147"/>
                </a:lnTo>
                <a:lnTo>
                  <a:pt x="4418313" y="2117612"/>
                </a:lnTo>
                <a:close/>
                <a:moveTo>
                  <a:pt x="1187536" y="1976728"/>
                </a:moveTo>
                <a:lnTo>
                  <a:pt x="1053425" y="2161026"/>
                </a:lnTo>
                <a:lnTo>
                  <a:pt x="1187536" y="2345566"/>
                </a:lnTo>
                <a:lnTo>
                  <a:pt x="1187536" y="2204682"/>
                </a:lnTo>
                <a:lnTo>
                  <a:pt x="1321648" y="2161147"/>
                </a:lnTo>
                <a:lnTo>
                  <a:pt x="1187536" y="2117612"/>
                </a:lnTo>
                <a:close/>
                <a:moveTo>
                  <a:pt x="2512571" y="1976607"/>
                </a:moveTo>
                <a:lnTo>
                  <a:pt x="2512571" y="2117491"/>
                </a:lnTo>
                <a:lnTo>
                  <a:pt x="2378459" y="2161026"/>
                </a:lnTo>
                <a:lnTo>
                  <a:pt x="2512571" y="2204561"/>
                </a:lnTo>
                <a:lnTo>
                  <a:pt x="2512571" y="2345445"/>
                </a:lnTo>
                <a:lnTo>
                  <a:pt x="2646683" y="2160905"/>
                </a:lnTo>
                <a:close/>
                <a:moveTo>
                  <a:pt x="2803046" y="1976486"/>
                </a:moveTo>
                <a:lnTo>
                  <a:pt x="2668934" y="2160784"/>
                </a:lnTo>
                <a:lnTo>
                  <a:pt x="2803046" y="2345324"/>
                </a:lnTo>
                <a:lnTo>
                  <a:pt x="2803046" y="2204440"/>
                </a:lnTo>
                <a:lnTo>
                  <a:pt x="2937157" y="2160905"/>
                </a:lnTo>
                <a:lnTo>
                  <a:pt x="2803046" y="2117370"/>
                </a:lnTo>
                <a:close/>
                <a:moveTo>
                  <a:pt x="9925845" y="1914812"/>
                </a:move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lnTo>
                  <a:pt x="9925845" y="2408692"/>
                </a:ln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close/>
                <a:moveTo>
                  <a:pt x="8310578" y="1914812"/>
                </a:move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lnTo>
                  <a:pt x="8310578" y="2408692"/>
                </a:ln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close/>
                <a:moveTo>
                  <a:pt x="6695795" y="1914812"/>
                </a:move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lnTo>
                  <a:pt x="6695795" y="2408692"/>
                </a:ln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close/>
                <a:moveTo>
                  <a:pt x="5079439" y="1914691"/>
                </a:move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lnTo>
                  <a:pt x="5079439" y="2408571"/>
                </a:ln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close/>
                <a:moveTo>
                  <a:pt x="3464656" y="1914691"/>
                </a:move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lnTo>
                  <a:pt x="3464656" y="2408571"/>
                </a:ln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close/>
                <a:moveTo>
                  <a:pt x="1849630" y="1914691"/>
                </a:move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lnTo>
                  <a:pt x="1849630" y="2408571"/>
                </a:ln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close/>
                <a:moveTo>
                  <a:pt x="8689695" y="1885305"/>
                </a:moveTo>
                <a:lnTo>
                  <a:pt x="8689574" y="1885426"/>
                </a:lnTo>
                <a:lnTo>
                  <a:pt x="8472746" y="1955928"/>
                </a:lnTo>
                <a:lnTo>
                  <a:pt x="8472746" y="2042998"/>
                </a:lnTo>
                <a:lnTo>
                  <a:pt x="8555583" y="2069845"/>
                </a:lnTo>
                <a:close/>
                <a:moveTo>
                  <a:pt x="7074791" y="1885305"/>
                </a:moveTo>
                <a:lnTo>
                  <a:pt x="7074670" y="1885426"/>
                </a:lnTo>
                <a:lnTo>
                  <a:pt x="6857842" y="1955928"/>
                </a:lnTo>
                <a:lnTo>
                  <a:pt x="6857842" y="2042998"/>
                </a:lnTo>
                <a:lnTo>
                  <a:pt x="6940679" y="2069845"/>
                </a:lnTo>
                <a:close/>
                <a:moveTo>
                  <a:pt x="5459886" y="1885305"/>
                </a:moveTo>
                <a:lnTo>
                  <a:pt x="5459766" y="1885426"/>
                </a:lnTo>
                <a:lnTo>
                  <a:pt x="5242937" y="1955928"/>
                </a:lnTo>
                <a:lnTo>
                  <a:pt x="5242937" y="2042998"/>
                </a:lnTo>
                <a:lnTo>
                  <a:pt x="5325775" y="2069845"/>
                </a:lnTo>
                <a:close/>
                <a:moveTo>
                  <a:pt x="3844982" y="1885305"/>
                </a:moveTo>
                <a:lnTo>
                  <a:pt x="3844861" y="1885426"/>
                </a:lnTo>
                <a:lnTo>
                  <a:pt x="3628033" y="1955928"/>
                </a:lnTo>
                <a:lnTo>
                  <a:pt x="3628033" y="2042998"/>
                </a:lnTo>
                <a:lnTo>
                  <a:pt x="3710870" y="2069845"/>
                </a:lnTo>
                <a:close/>
                <a:moveTo>
                  <a:pt x="2229956" y="1885305"/>
                </a:moveTo>
                <a:lnTo>
                  <a:pt x="2229836" y="1885426"/>
                </a:lnTo>
                <a:lnTo>
                  <a:pt x="2013007" y="1955928"/>
                </a:lnTo>
                <a:lnTo>
                  <a:pt x="2013007" y="2042998"/>
                </a:lnTo>
                <a:lnTo>
                  <a:pt x="2095845" y="2069845"/>
                </a:lnTo>
                <a:close/>
                <a:moveTo>
                  <a:pt x="615052" y="1885305"/>
                </a:moveTo>
                <a:lnTo>
                  <a:pt x="614931" y="1885426"/>
                </a:lnTo>
                <a:lnTo>
                  <a:pt x="398103" y="1955928"/>
                </a:lnTo>
                <a:lnTo>
                  <a:pt x="398103" y="2042998"/>
                </a:lnTo>
                <a:lnTo>
                  <a:pt x="480940" y="2069845"/>
                </a:lnTo>
                <a:close/>
                <a:moveTo>
                  <a:pt x="3084934" y="1884942"/>
                </a:moveTo>
                <a:lnTo>
                  <a:pt x="3218925" y="2069482"/>
                </a:lnTo>
                <a:lnTo>
                  <a:pt x="3301763" y="2042635"/>
                </a:lnTo>
                <a:lnTo>
                  <a:pt x="3301763" y="1955565"/>
                </a:lnTo>
                <a:lnTo>
                  <a:pt x="3301884" y="1955445"/>
                </a:lnTo>
                <a:close/>
                <a:moveTo>
                  <a:pt x="1469909" y="1884942"/>
                </a:moveTo>
                <a:lnTo>
                  <a:pt x="1604021" y="2069482"/>
                </a:lnTo>
                <a:lnTo>
                  <a:pt x="1686858" y="2042635"/>
                </a:lnTo>
                <a:lnTo>
                  <a:pt x="1686858" y="1955565"/>
                </a:lnTo>
                <a:lnTo>
                  <a:pt x="1686858" y="1955445"/>
                </a:lnTo>
                <a:close/>
                <a:moveTo>
                  <a:pt x="9545157" y="1884821"/>
                </a:moveTo>
                <a:lnTo>
                  <a:pt x="9679269" y="2069361"/>
                </a:lnTo>
                <a:lnTo>
                  <a:pt x="9762106" y="2042514"/>
                </a:lnTo>
                <a:lnTo>
                  <a:pt x="9762106" y="1955445"/>
                </a:lnTo>
                <a:lnTo>
                  <a:pt x="9762106" y="1955323"/>
                </a:lnTo>
                <a:close/>
                <a:moveTo>
                  <a:pt x="7930374" y="1884821"/>
                </a:moveTo>
                <a:lnTo>
                  <a:pt x="8064364" y="2069361"/>
                </a:lnTo>
                <a:lnTo>
                  <a:pt x="8147202" y="2042514"/>
                </a:lnTo>
                <a:lnTo>
                  <a:pt x="8147202" y="1955445"/>
                </a:lnTo>
                <a:lnTo>
                  <a:pt x="8147322" y="1955323"/>
                </a:lnTo>
                <a:close/>
                <a:moveTo>
                  <a:pt x="6315590" y="1884821"/>
                </a:moveTo>
                <a:lnTo>
                  <a:pt x="6449702" y="2069361"/>
                </a:lnTo>
                <a:lnTo>
                  <a:pt x="6532539" y="2042514"/>
                </a:lnTo>
                <a:lnTo>
                  <a:pt x="6532539" y="1955445"/>
                </a:lnTo>
                <a:lnTo>
                  <a:pt x="6532539" y="1955323"/>
                </a:lnTo>
                <a:close/>
                <a:moveTo>
                  <a:pt x="4700444" y="1884821"/>
                </a:moveTo>
                <a:lnTo>
                  <a:pt x="4834555" y="2069361"/>
                </a:lnTo>
                <a:lnTo>
                  <a:pt x="4917393" y="2042514"/>
                </a:lnTo>
                <a:lnTo>
                  <a:pt x="4917393" y="1955445"/>
                </a:lnTo>
                <a:lnTo>
                  <a:pt x="4917393" y="1955323"/>
                </a:lnTo>
                <a:close/>
                <a:moveTo>
                  <a:pt x="8864319" y="1828588"/>
                </a:moveTo>
                <a:lnTo>
                  <a:pt x="8719081" y="1875751"/>
                </a:lnTo>
                <a:lnTo>
                  <a:pt x="8719081" y="1875630"/>
                </a:lnTo>
                <a:lnTo>
                  <a:pt x="8573844" y="2075528"/>
                </a:lnTo>
                <a:lnTo>
                  <a:pt x="8808811" y="2151835"/>
                </a:lnTo>
                <a:lnTo>
                  <a:pt x="8954049" y="2104673"/>
                </a:lnTo>
                <a:lnTo>
                  <a:pt x="8954049" y="1952059"/>
                </a:lnTo>
                <a:close/>
                <a:moveTo>
                  <a:pt x="7249414" y="1828588"/>
                </a:moveTo>
                <a:lnTo>
                  <a:pt x="7104177" y="1875751"/>
                </a:lnTo>
                <a:lnTo>
                  <a:pt x="7104177" y="1875630"/>
                </a:lnTo>
                <a:lnTo>
                  <a:pt x="6958940" y="2075528"/>
                </a:lnTo>
                <a:lnTo>
                  <a:pt x="7193907" y="2151835"/>
                </a:lnTo>
                <a:lnTo>
                  <a:pt x="7339145" y="2104673"/>
                </a:lnTo>
                <a:lnTo>
                  <a:pt x="7339145" y="1952059"/>
                </a:lnTo>
                <a:close/>
                <a:moveTo>
                  <a:pt x="5634510" y="1828588"/>
                </a:moveTo>
                <a:lnTo>
                  <a:pt x="5489273" y="1875751"/>
                </a:lnTo>
                <a:lnTo>
                  <a:pt x="5489273" y="1875630"/>
                </a:lnTo>
                <a:lnTo>
                  <a:pt x="5344035" y="2075528"/>
                </a:lnTo>
                <a:lnTo>
                  <a:pt x="5579003" y="2151835"/>
                </a:lnTo>
                <a:lnTo>
                  <a:pt x="5724240" y="2104673"/>
                </a:lnTo>
                <a:lnTo>
                  <a:pt x="5724240" y="1952059"/>
                </a:lnTo>
                <a:close/>
                <a:moveTo>
                  <a:pt x="4019606" y="1828588"/>
                </a:moveTo>
                <a:lnTo>
                  <a:pt x="3874368" y="1875751"/>
                </a:lnTo>
                <a:lnTo>
                  <a:pt x="3874368" y="1875630"/>
                </a:lnTo>
                <a:lnTo>
                  <a:pt x="3729130" y="2075528"/>
                </a:lnTo>
                <a:lnTo>
                  <a:pt x="3964098" y="2151835"/>
                </a:lnTo>
                <a:lnTo>
                  <a:pt x="4109336" y="2104673"/>
                </a:lnTo>
                <a:lnTo>
                  <a:pt x="4109336" y="1952059"/>
                </a:lnTo>
                <a:close/>
                <a:moveTo>
                  <a:pt x="2910190" y="1828588"/>
                </a:moveTo>
                <a:cubicBezTo>
                  <a:pt x="2910190" y="1828588"/>
                  <a:pt x="2820581" y="1952179"/>
                  <a:pt x="2820581" y="1952179"/>
                </a:cubicBezTo>
                <a:lnTo>
                  <a:pt x="2820581" y="2104794"/>
                </a:lnTo>
                <a:lnTo>
                  <a:pt x="2965818" y="2151956"/>
                </a:lnTo>
                <a:lnTo>
                  <a:pt x="3200665" y="2075649"/>
                </a:lnTo>
                <a:lnTo>
                  <a:pt x="3055548" y="1875751"/>
                </a:lnTo>
                <a:lnTo>
                  <a:pt x="2910311" y="1828588"/>
                </a:lnTo>
                <a:close/>
                <a:moveTo>
                  <a:pt x="1295285" y="1828588"/>
                </a:moveTo>
                <a:cubicBezTo>
                  <a:pt x="1295285" y="1828588"/>
                  <a:pt x="1205555" y="1952179"/>
                  <a:pt x="1205555" y="1952179"/>
                </a:cubicBezTo>
                <a:lnTo>
                  <a:pt x="1205555" y="2104794"/>
                </a:lnTo>
                <a:lnTo>
                  <a:pt x="1350792" y="2151956"/>
                </a:lnTo>
                <a:lnTo>
                  <a:pt x="1585760" y="2075649"/>
                </a:lnTo>
                <a:lnTo>
                  <a:pt x="1440644" y="1875751"/>
                </a:lnTo>
                <a:lnTo>
                  <a:pt x="1295406" y="1828588"/>
                </a:lnTo>
                <a:close/>
                <a:moveTo>
                  <a:pt x="9370654" y="1828468"/>
                </a:moveTo>
                <a:cubicBezTo>
                  <a:pt x="9370654" y="1828468"/>
                  <a:pt x="9280924" y="1952059"/>
                  <a:pt x="9280924" y="1952059"/>
                </a:cubicBezTo>
                <a:lnTo>
                  <a:pt x="9280924" y="2104673"/>
                </a:lnTo>
                <a:lnTo>
                  <a:pt x="9426161" y="2151835"/>
                </a:lnTo>
                <a:lnTo>
                  <a:pt x="9661008" y="2075528"/>
                </a:lnTo>
                <a:lnTo>
                  <a:pt x="9515892" y="1875630"/>
                </a:lnTo>
                <a:close/>
                <a:moveTo>
                  <a:pt x="7755629" y="1828468"/>
                </a:moveTo>
                <a:cubicBezTo>
                  <a:pt x="7755629" y="1828468"/>
                  <a:pt x="7666019" y="1952059"/>
                  <a:pt x="7666019" y="1952059"/>
                </a:cubicBezTo>
                <a:lnTo>
                  <a:pt x="7666019" y="2104673"/>
                </a:lnTo>
                <a:lnTo>
                  <a:pt x="7811257" y="2151835"/>
                </a:lnTo>
                <a:lnTo>
                  <a:pt x="8046103" y="2075528"/>
                </a:lnTo>
                <a:lnTo>
                  <a:pt x="7900987" y="1875630"/>
                </a:lnTo>
                <a:lnTo>
                  <a:pt x="7755750" y="1828468"/>
                </a:lnTo>
                <a:close/>
                <a:moveTo>
                  <a:pt x="6140966" y="1828468"/>
                </a:moveTo>
                <a:cubicBezTo>
                  <a:pt x="6140966" y="1828468"/>
                  <a:pt x="6051236" y="1952059"/>
                  <a:pt x="6051236" y="1952059"/>
                </a:cubicBezTo>
                <a:lnTo>
                  <a:pt x="6051236" y="2104673"/>
                </a:lnTo>
                <a:lnTo>
                  <a:pt x="6196474" y="2151835"/>
                </a:lnTo>
                <a:lnTo>
                  <a:pt x="6431441" y="2075528"/>
                </a:lnTo>
                <a:lnTo>
                  <a:pt x="6286325" y="1875630"/>
                </a:lnTo>
                <a:lnTo>
                  <a:pt x="6141087" y="1828468"/>
                </a:lnTo>
                <a:close/>
                <a:moveTo>
                  <a:pt x="4525941" y="1828468"/>
                </a:moveTo>
                <a:cubicBezTo>
                  <a:pt x="4525941" y="1828468"/>
                  <a:pt x="4436211" y="1952059"/>
                  <a:pt x="4436211" y="1952059"/>
                </a:cubicBezTo>
                <a:lnTo>
                  <a:pt x="4436211" y="2104673"/>
                </a:lnTo>
                <a:lnTo>
                  <a:pt x="4581448" y="2151835"/>
                </a:lnTo>
                <a:lnTo>
                  <a:pt x="4816295" y="2075528"/>
                </a:lnTo>
                <a:lnTo>
                  <a:pt x="4671178" y="1875630"/>
                </a:lnTo>
                <a:close/>
                <a:moveTo>
                  <a:pt x="2404580" y="1828347"/>
                </a:moveTo>
                <a:lnTo>
                  <a:pt x="2259343" y="1875510"/>
                </a:lnTo>
                <a:lnTo>
                  <a:pt x="2259343" y="1875389"/>
                </a:lnTo>
                <a:lnTo>
                  <a:pt x="2114105" y="2075287"/>
                </a:lnTo>
                <a:lnTo>
                  <a:pt x="2349073" y="2151594"/>
                </a:lnTo>
                <a:lnTo>
                  <a:pt x="2494310" y="2104431"/>
                </a:lnTo>
                <a:lnTo>
                  <a:pt x="2494310" y="1951817"/>
                </a:lnTo>
                <a:close/>
                <a:moveTo>
                  <a:pt x="789676" y="1828347"/>
                </a:moveTo>
                <a:lnTo>
                  <a:pt x="644438" y="1875510"/>
                </a:lnTo>
                <a:lnTo>
                  <a:pt x="644438" y="1875389"/>
                </a:lnTo>
                <a:lnTo>
                  <a:pt x="499201" y="2075287"/>
                </a:lnTo>
                <a:lnTo>
                  <a:pt x="734168" y="2151594"/>
                </a:lnTo>
                <a:lnTo>
                  <a:pt x="879406" y="2104431"/>
                </a:lnTo>
                <a:lnTo>
                  <a:pt x="879406" y="1951817"/>
                </a:lnTo>
                <a:close/>
                <a:moveTo>
                  <a:pt x="9117909" y="1746477"/>
                </a:moveTo>
                <a:lnTo>
                  <a:pt x="9117909" y="1746598"/>
                </a:lnTo>
                <a:lnTo>
                  <a:pt x="8972672" y="1793761"/>
                </a:lnTo>
                <a:lnTo>
                  <a:pt x="8972672" y="1946375"/>
                </a:lnTo>
                <a:lnTo>
                  <a:pt x="9117909" y="2146031"/>
                </a:lnTo>
                <a:cubicBezTo>
                  <a:pt x="9117909" y="2146031"/>
                  <a:pt x="9263147" y="1946254"/>
                  <a:pt x="9263147" y="1946254"/>
                </a:cubicBezTo>
                <a:lnTo>
                  <a:pt x="9263147" y="1793761"/>
                </a:lnTo>
                <a:close/>
                <a:moveTo>
                  <a:pt x="7502642" y="1746477"/>
                </a:moveTo>
                <a:lnTo>
                  <a:pt x="7502642" y="1746598"/>
                </a:lnTo>
                <a:lnTo>
                  <a:pt x="7357405" y="1793761"/>
                </a:lnTo>
                <a:lnTo>
                  <a:pt x="7357405" y="1946375"/>
                </a:lnTo>
                <a:lnTo>
                  <a:pt x="7502642" y="2146031"/>
                </a:lnTo>
                <a:lnTo>
                  <a:pt x="7647880" y="1946375"/>
                </a:lnTo>
                <a:cubicBezTo>
                  <a:pt x="7647880" y="1946375"/>
                  <a:pt x="7647880" y="1946254"/>
                  <a:pt x="7647880" y="1946254"/>
                </a:cubicBezTo>
                <a:lnTo>
                  <a:pt x="7647880" y="1793761"/>
                </a:lnTo>
                <a:close/>
                <a:moveTo>
                  <a:pt x="5888101" y="1746477"/>
                </a:moveTo>
                <a:lnTo>
                  <a:pt x="5888101" y="1746598"/>
                </a:lnTo>
                <a:lnTo>
                  <a:pt x="5742864" y="1793761"/>
                </a:lnTo>
                <a:lnTo>
                  <a:pt x="5742864" y="1946375"/>
                </a:lnTo>
                <a:lnTo>
                  <a:pt x="5888101" y="2146031"/>
                </a:lnTo>
                <a:lnTo>
                  <a:pt x="6033338" y="1946375"/>
                </a:lnTo>
                <a:cubicBezTo>
                  <a:pt x="6033338" y="1946375"/>
                  <a:pt x="6033338" y="1946254"/>
                  <a:pt x="6033338" y="1946254"/>
                </a:cubicBezTo>
                <a:lnTo>
                  <a:pt x="6033338" y="1793761"/>
                </a:lnTo>
                <a:close/>
                <a:moveTo>
                  <a:pt x="4273196" y="1746477"/>
                </a:moveTo>
                <a:lnTo>
                  <a:pt x="4273196" y="1746598"/>
                </a:lnTo>
                <a:lnTo>
                  <a:pt x="4127959" y="1793761"/>
                </a:lnTo>
                <a:lnTo>
                  <a:pt x="4127959" y="1946375"/>
                </a:lnTo>
                <a:lnTo>
                  <a:pt x="4273196" y="2146031"/>
                </a:lnTo>
                <a:cubicBezTo>
                  <a:pt x="4273196" y="2146031"/>
                  <a:pt x="4418434" y="1946254"/>
                  <a:pt x="4418434" y="1946254"/>
                </a:cubicBezTo>
                <a:lnTo>
                  <a:pt x="4418434" y="1793761"/>
                </a:lnTo>
                <a:close/>
                <a:moveTo>
                  <a:pt x="1042420" y="1746477"/>
                </a:moveTo>
                <a:lnTo>
                  <a:pt x="1042420" y="1746598"/>
                </a:lnTo>
                <a:lnTo>
                  <a:pt x="897183" y="1793761"/>
                </a:lnTo>
                <a:lnTo>
                  <a:pt x="897183" y="1946375"/>
                </a:lnTo>
                <a:lnTo>
                  <a:pt x="1042420" y="2146031"/>
                </a:lnTo>
                <a:lnTo>
                  <a:pt x="1187657" y="1946375"/>
                </a:lnTo>
                <a:cubicBezTo>
                  <a:pt x="1187657" y="1946375"/>
                  <a:pt x="1187657" y="1946254"/>
                  <a:pt x="1187657" y="1946254"/>
                </a:cubicBezTo>
                <a:lnTo>
                  <a:pt x="1187657" y="1793761"/>
                </a:lnTo>
                <a:close/>
                <a:moveTo>
                  <a:pt x="2657808" y="1746235"/>
                </a:moveTo>
                <a:lnTo>
                  <a:pt x="2657808" y="1746356"/>
                </a:lnTo>
                <a:lnTo>
                  <a:pt x="2512571" y="1793519"/>
                </a:lnTo>
                <a:lnTo>
                  <a:pt x="2512571" y="1946133"/>
                </a:lnTo>
                <a:lnTo>
                  <a:pt x="2657808" y="2145789"/>
                </a:lnTo>
                <a:lnTo>
                  <a:pt x="2803046" y="1946133"/>
                </a:lnTo>
                <a:cubicBezTo>
                  <a:pt x="2803046" y="1946133"/>
                  <a:pt x="2803046" y="1946012"/>
                  <a:pt x="2803046" y="1946012"/>
                </a:cubicBezTo>
                <a:lnTo>
                  <a:pt x="2803046" y="1793519"/>
                </a:lnTo>
                <a:close/>
                <a:moveTo>
                  <a:pt x="10070841" y="1714672"/>
                </a:moveTo>
                <a:lnTo>
                  <a:pt x="10070841" y="1714839"/>
                </a:lnTo>
                <a:lnTo>
                  <a:pt x="9936850" y="1899212"/>
                </a:lnTo>
                <a:lnTo>
                  <a:pt x="9988004" y="1969714"/>
                </a:lnTo>
                <a:lnTo>
                  <a:pt x="10070841" y="1942747"/>
                </a:lnTo>
                <a:lnTo>
                  <a:pt x="10070841" y="1714839"/>
                </a:lnTo>
                <a:lnTo>
                  <a:pt x="10070962" y="1714672"/>
                </a:lnTo>
                <a:close/>
                <a:moveTo>
                  <a:pt x="8455815" y="1714672"/>
                </a:moveTo>
                <a:lnTo>
                  <a:pt x="8321825" y="1899212"/>
                </a:lnTo>
                <a:lnTo>
                  <a:pt x="8372979" y="1969714"/>
                </a:lnTo>
                <a:lnTo>
                  <a:pt x="8455815" y="1942747"/>
                </a:lnTo>
                <a:close/>
                <a:moveTo>
                  <a:pt x="6841154" y="1714672"/>
                </a:moveTo>
                <a:lnTo>
                  <a:pt x="6841154" y="1714837"/>
                </a:lnTo>
                <a:lnTo>
                  <a:pt x="6707163" y="1899212"/>
                </a:lnTo>
                <a:lnTo>
                  <a:pt x="6758316" y="1969714"/>
                </a:lnTo>
                <a:lnTo>
                  <a:pt x="6841154" y="1942747"/>
                </a:lnTo>
                <a:lnTo>
                  <a:pt x="6841154" y="1714837"/>
                </a:lnTo>
                <a:lnTo>
                  <a:pt x="6841274" y="1714672"/>
                </a:lnTo>
                <a:close/>
                <a:moveTo>
                  <a:pt x="9780366" y="1714551"/>
                </a:moveTo>
                <a:lnTo>
                  <a:pt x="9780366" y="1942626"/>
                </a:lnTo>
                <a:lnTo>
                  <a:pt x="9863203" y="1969593"/>
                </a:lnTo>
                <a:lnTo>
                  <a:pt x="9914357" y="1899091"/>
                </a:lnTo>
                <a:lnTo>
                  <a:pt x="9914478" y="1899091"/>
                </a:lnTo>
                <a:close/>
                <a:moveTo>
                  <a:pt x="8165462" y="1714551"/>
                </a:moveTo>
                <a:lnTo>
                  <a:pt x="8165462" y="1942626"/>
                </a:lnTo>
                <a:lnTo>
                  <a:pt x="8248299" y="1969593"/>
                </a:lnTo>
                <a:lnTo>
                  <a:pt x="8299453" y="1899091"/>
                </a:lnTo>
                <a:lnTo>
                  <a:pt x="8299574" y="1899091"/>
                </a:lnTo>
                <a:close/>
                <a:moveTo>
                  <a:pt x="6550800" y="1714551"/>
                </a:moveTo>
                <a:lnTo>
                  <a:pt x="6550800" y="1942626"/>
                </a:lnTo>
                <a:lnTo>
                  <a:pt x="6633637" y="1969593"/>
                </a:lnTo>
                <a:lnTo>
                  <a:pt x="6684791" y="1899091"/>
                </a:lnTo>
                <a:lnTo>
                  <a:pt x="6684911" y="1899091"/>
                </a:lnTo>
                <a:close/>
                <a:moveTo>
                  <a:pt x="5224798" y="1714551"/>
                </a:moveTo>
                <a:lnTo>
                  <a:pt x="5224798" y="1714718"/>
                </a:lnTo>
                <a:lnTo>
                  <a:pt x="5090807" y="1899091"/>
                </a:lnTo>
                <a:lnTo>
                  <a:pt x="5141961" y="1969593"/>
                </a:lnTo>
                <a:lnTo>
                  <a:pt x="5224798" y="1942626"/>
                </a:lnTo>
                <a:lnTo>
                  <a:pt x="5224798" y="1714718"/>
                </a:lnTo>
                <a:lnTo>
                  <a:pt x="5224919" y="1714551"/>
                </a:lnTo>
                <a:close/>
                <a:moveTo>
                  <a:pt x="3609893" y="1714551"/>
                </a:moveTo>
                <a:lnTo>
                  <a:pt x="3475902" y="1899091"/>
                </a:lnTo>
                <a:lnTo>
                  <a:pt x="3527056" y="1969593"/>
                </a:lnTo>
                <a:lnTo>
                  <a:pt x="3609893" y="1942626"/>
                </a:lnTo>
                <a:close/>
                <a:moveTo>
                  <a:pt x="1994989" y="1714551"/>
                </a:moveTo>
                <a:lnTo>
                  <a:pt x="1994989" y="1714718"/>
                </a:lnTo>
                <a:lnTo>
                  <a:pt x="1860998" y="1899091"/>
                </a:lnTo>
                <a:lnTo>
                  <a:pt x="1912151" y="1969593"/>
                </a:lnTo>
                <a:lnTo>
                  <a:pt x="1994989" y="1942626"/>
                </a:lnTo>
                <a:lnTo>
                  <a:pt x="1994989" y="1714718"/>
                </a:lnTo>
                <a:lnTo>
                  <a:pt x="1995110" y="1714551"/>
                </a:lnTo>
                <a:close/>
                <a:moveTo>
                  <a:pt x="380084" y="1714551"/>
                </a:moveTo>
                <a:lnTo>
                  <a:pt x="380084" y="1714718"/>
                </a:lnTo>
                <a:lnTo>
                  <a:pt x="246093" y="1899091"/>
                </a:lnTo>
                <a:lnTo>
                  <a:pt x="297247" y="1969593"/>
                </a:lnTo>
                <a:lnTo>
                  <a:pt x="380084" y="1942626"/>
                </a:lnTo>
                <a:lnTo>
                  <a:pt x="380084" y="1714718"/>
                </a:lnTo>
                <a:lnTo>
                  <a:pt x="380205" y="1714551"/>
                </a:lnTo>
                <a:close/>
                <a:moveTo>
                  <a:pt x="4934444" y="1714430"/>
                </a:moveTo>
                <a:lnTo>
                  <a:pt x="4934444" y="1942505"/>
                </a:lnTo>
                <a:lnTo>
                  <a:pt x="5017281" y="1969473"/>
                </a:lnTo>
                <a:lnTo>
                  <a:pt x="5068435" y="1898970"/>
                </a:lnTo>
                <a:lnTo>
                  <a:pt x="5068556" y="1898970"/>
                </a:lnTo>
                <a:close/>
                <a:moveTo>
                  <a:pt x="3319539" y="1714430"/>
                </a:moveTo>
                <a:lnTo>
                  <a:pt x="3319539" y="1942505"/>
                </a:lnTo>
                <a:lnTo>
                  <a:pt x="3402377" y="1969473"/>
                </a:lnTo>
                <a:lnTo>
                  <a:pt x="3453530" y="1898970"/>
                </a:lnTo>
                <a:lnTo>
                  <a:pt x="3453651" y="1898970"/>
                </a:lnTo>
                <a:close/>
                <a:moveTo>
                  <a:pt x="1704635" y="1714430"/>
                </a:moveTo>
                <a:lnTo>
                  <a:pt x="1704635" y="1942505"/>
                </a:lnTo>
                <a:lnTo>
                  <a:pt x="1787472" y="1969473"/>
                </a:lnTo>
                <a:lnTo>
                  <a:pt x="1838626" y="1898970"/>
                </a:lnTo>
                <a:lnTo>
                  <a:pt x="1838747" y="1898970"/>
                </a:lnTo>
                <a:close/>
                <a:moveTo>
                  <a:pt x="89730" y="1714430"/>
                </a:moveTo>
                <a:lnTo>
                  <a:pt x="89730" y="1942505"/>
                </a:lnTo>
                <a:lnTo>
                  <a:pt x="172568" y="1969473"/>
                </a:lnTo>
                <a:lnTo>
                  <a:pt x="223721" y="1898970"/>
                </a:lnTo>
                <a:lnTo>
                  <a:pt x="223842" y="1898970"/>
                </a:lnTo>
                <a:close/>
                <a:moveTo>
                  <a:pt x="8562476" y="1566290"/>
                </a:moveTo>
                <a:lnTo>
                  <a:pt x="8472746" y="1689760"/>
                </a:lnTo>
                <a:lnTo>
                  <a:pt x="8472746" y="1936821"/>
                </a:lnTo>
                <a:lnTo>
                  <a:pt x="8707593" y="1860514"/>
                </a:lnTo>
                <a:lnTo>
                  <a:pt x="8797323" y="1737044"/>
                </a:lnTo>
                <a:lnTo>
                  <a:pt x="8707593" y="1613695"/>
                </a:lnTo>
                <a:lnTo>
                  <a:pt x="8562476" y="1566532"/>
                </a:lnTo>
                <a:close/>
                <a:moveTo>
                  <a:pt x="6947572" y="1566290"/>
                </a:moveTo>
                <a:lnTo>
                  <a:pt x="6857842" y="1689760"/>
                </a:lnTo>
                <a:lnTo>
                  <a:pt x="6857842" y="1936821"/>
                </a:lnTo>
                <a:lnTo>
                  <a:pt x="7092689" y="1860514"/>
                </a:lnTo>
                <a:lnTo>
                  <a:pt x="7182419" y="1737044"/>
                </a:lnTo>
                <a:lnTo>
                  <a:pt x="7092689" y="1613695"/>
                </a:lnTo>
                <a:lnTo>
                  <a:pt x="6947572" y="1566532"/>
                </a:lnTo>
                <a:close/>
                <a:moveTo>
                  <a:pt x="5332668" y="1566290"/>
                </a:moveTo>
                <a:lnTo>
                  <a:pt x="5242937" y="1689760"/>
                </a:lnTo>
                <a:lnTo>
                  <a:pt x="5242937" y="1936821"/>
                </a:lnTo>
                <a:lnTo>
                  <a:pt x="5477784" y="1860514"/>
                </a:lnTo>
                <a:lnTo>
                  <a:pt x="5567515" y="1737044"/>
                </a:lnTo>
                <a:lnTo>
                  <a:pt x="5477784" y="1613695"/>
                </a:lnTo>
                <a:lnTo>
                  <a:pt x="5332668" y="1566532"/>
                </a:lnTo>
                <a:close/>
                <a:moveTo>
                  <a:pt x="3717763" y="1566290"/>
                </a:moveTo>
                <a:lnTo>
                  <a:pt x="3628033" y="1689760"/>
                </a:lnTo>
                <a:lnTo>
                  <a:pt x="3628033" y="1936821"/>
                </a:lnTo>
                <a:lnTo>
                  <a:pt x="3862879" y="1860514"/>
                </a:lnTo>
                <a:lnTo>
                  <a:pt x="3952610" y="1737044"/>
                </a:lnTo>
                <a:lnTo>
                  <a:pt x="3862879" y="1613695"/>
                </a:lnTo>
                <a:lnTo>
                  <a:pt x="3717763" y="1566532"/>
                </a:lnTo>
                <a:close/>
                <a:moveTo>
                  <a:pt x="3211911" y="1566170"/>
                </a:moveTo>
                <a:lnTo>
                  <a:pt x="3066795" y="1613332"/>
                </a:lnTo>
                <a:lnTo>
                  <a:pt x="3066795" y="1613574"/>
                </a:lnTo>
                <a:lnTo>
                  <a:pt x="2977064" y="1736923"/>
                </a:lnTo>
                <a:lnTo>
                  <a:pt x="3066795" y="1860393"/>
                </a:lnTo>
                <a:lnTo>
                  <a:pt x="3301641" y="1936700"/>
                </a:lnTo>
                <a:lnTo>
                  <a:pt x="3301641" y="1689640"/>
                </a:lnTo>
                <a:close/>
                <a:moveTo>
                  <a:pt x="1597007" y="1566170"/>
                </a:moveTo>
                <a:lnTo>
                  <a:pt x="1451890" y="1613332"/>
                </a:lnTo>
                <a:lnTo>
                  <a:pt x="1451769" y="1613574"/>
                </a:lnTo>
                <a:lnTo>
                  <a:pt x="1362039" y="1736923"/>
                </a:lnTo>
                <a:lnTo>
                  <a:pt x="1451769" y="1860393"/>
                </a:lnTo>
                <a:lnTo>
                  <a:pt x="1686737" y="1936700"/>
                </a:lnTo>
                <a:lnTo>
                  <a:pt x="1686737" y="1689640"/>
                </a:lnTo>
                <a:close/>
                <a:moveTo>
                  <a:pt x="9672255" y="1566049"/>
                </a:moveTo>
                <a:lnTo>
                  <a:pt x="9527138" y="1613211"/>
                </a:lnTo>
                <a:lnTo>
                  <a:pt x="9527138" y="1613453"/>
                </a:lnTo>
                <a:lnTo>
                  <a:pt x="9437408" y="1736802"/>
                </a:lnTo>
                <a:lnTo>
                  <a:pt x="9527138" y="1860272"/>
                </a:lnTo>
                <a:lnTo>
                  <a:pt x="9761985" y="1936579"/>
                </a:lnTo>
                <a:lnTo>
                  <a:pt x="9761985" y="1689519"/>
                </a:lnTo>
                <a:close/>
                <a:moveTo>
                  <a:pt x="8057351" y="1566049"/>
                </a:moveTo>
                <a:lnTo>
                  <a:pt x="7912234" y="1613211"/>
                </a:lnTo>
                <a:lnTo>
                  <a:pt x="7912113" y="1613453"/>
                </a:lnTo>
                <a:lnTo>
                  <a:pt x="7822382" y="1736802"/>
                </a:lnTo>
                <a:lnTo>
                  <a:pt x="7912113" y="1860272"/>
                </a:lnTo>
                <a:lnTo>
                  <a:pt x="8147081" y="1936579"/>
                </a:lnTo>
                <a:lnTo>
                  <a:pt x="8147081" y="1689519"/>
                </a:lnTo>
                <a:close/>
                <a:moveTo>
                  <a:pt x="6442688" y="1566049"/>
                </a:moveTo>
                <a:lnTo>
                  <a:pt x="6297571" y="1613211"/>
                </a:lnTo>
                <a:lnTo>
                  <a:pt x="6297329" y="1613453"/>
                </a:lnTo>
                <a:lnTo>
                  <a:pt x="6207720" y="1736802"/>
                </a:lnTo>
                <a:lnTo>
                  <a:pt x="6297450" y="1860272"/>
                </a:lnTo>
                <a:lnTo>
                  <a:pt x="6532418" y="1936579"/>
                </a:lnTo>
                <a:lnTo>
                  <a:pt x="6532418" y="1689519"/>
                </a:lnTo>
                <a:close/>
                <a:moveTo>
                  <a:pt x="4827542" y="1566049"/>
                </a:moveTo>
                <a:lnTo>
                  <a:pt x="4682425" y="1613211"/>
                </a:lnTo>
                <a:lnTo>
                  <a:pt x="4682425" y="1613453"/>
                </a:lnTo>
                <a:lnTo>
                  <a:pt x="4592695" y="1736802"/>
                </a:lnTo>
                <a:lnTo>
                  <a:pt x="4682425" y="1860272"/>
                </a:lnTo>
                <a:lnTo>
                  <a:pt x="4917272" y="1936579"/>
                </a:lnTo>
                <a:lnTo>
                  <a:pt x="4917272" y="1689519"/>
                </a:lnTo>
                <a:close/>
                <a:moveTo>
                  <a:pt x="2102617" y="1566049"/>
                </a:moveTo>
                <a:lnTo>
                  <a:pt x="2012886" y="1689519"/>
                </a:lnTo>
                <a:lnTo>
                  <a:pt x="2012886" y="1936579"/>
                </a:lnTo>
                <a:lnTo>
                  <a:pt x="2247854" y="1860272"/>
                </a:lnTo>
                <a:lnTo>
                  <a:pt x="2337585" y="1736802"/>
                </a:lnTo>
                <a:lnTo>
                  <a:pt x="2247854" y="1613453"/>
                </a:lnTo>
                <a:lnTo>
                  <a:pt x="2102738" y="1566290"/>
                </a:lnTo>
                <a:close/>
                <a:moveTo>
                  <a:pt x="487712" y="1566049"/>
                </a:moveTo>
                <a:lnTo>
                  <a:pt x="397982" y="1689519"/>
                </a:lnTo>
                <a:lnTo>
                  <a:pt x="397982" y="1936579"/>
                </a:lnTo>
                <a:lnTo>
                  <a:pt x="632950" y="1860272"/>
                </a:lnTo>
                <a:lnTo>
                  <a:pt x="722680" y="1736802"/>
                </a:lnTo>
                <a:lnTo>
                  <a:pt x="632950" y="1613453"/>
                </a:lnTo>
                <a:lnTo>
                  <a:pt x="487833" y="1566290"/>
                </a:lnTo>
                <a:close/>
                <a:moveTo>
                  <a:pt x="2820581" y="1552504"/>
                </a:moveTo>
                <a:lnTo>
                  <a:pt x="2820581" y="1693509"/>
                </a:lnTo>
                <a:lnTo>
                  <a:pt x="2686469" y="1737044"/>
                </a:lnTo>
                <a:lnTo>
                  <a:pt x="2820581" y="1780579"/>
                </a:lnTo>
                <a:lnTo>
                  <a:pt x="2820581" y="1921342"/>
                </a:lnTo>
                <a:lnTo>
                  <a:pt x="2903418" y="1807426"/>
                </a:lnTo>
                <a:lnTo>
                  <a:pt x="3037372" y="1850910"/>
                </a:lnTo>
                <a:lnTo>
                  <a:pt x="3037409" y="1850961"/>
                </a:lnTo>
                <a:lnTo>
                  <a:pt x="3037530" y="1850961"/>
                </a:lnTo>
                <a:lnTo>
                  <a:pt x="3037372" y="1850910"/>
                </a:lnTo>
                <a:lnTo>
                  <a:pt x="2954571" y="1736923"/>
                </a:lnTo>
                <a:lnTo>
                  <a:pt x="3037409" y="1623007"/>
                </a:lnTo>
                <a:lnTo>
                  <a:pt x="2903418" y="1666542"/>
                </a:lnTo>
                <a:close/>
                <a:moveTo>
                  <a:pt x="1205555" y="1552504"/>
                </a:moveTo>
                <a:lnTo>
                  <a:pt x="1205555" y="1693509"/>
                </a:lnTo>
                <a:lnTo>
                  <a:pt x="1071564" y="1737044"/>
                </a:lnTo>
                <a:lnTo>
                  <a:pt x="1205676" y="1780579"/>
                </a:lnTo>
                <a:lnTo>
                  <a:pt x="1205676" y="1921342"/>
                </a:lnTo>
                <a:lnTo>
                  <a:pt x="1288513" y="1807426"/>
                </a:lnTo>
                <a:lnTo>
                  <a:pt x="1422309" y="1850858"/>
                </a:lnTo>
                <a:lnTo>
                  <a:pt x="1422383" y="1850961"/>
                </a:lnTo>
                <a:lnTo>
                  <a:pt x="1422625" y="1850961"/>
                </a:lnTo>
                <a:lnTo>
                  <a:pt x="1422309" y="1850858"/>
                </a:lnTo>
                <a:lnTo>
                  <a:pt x="1339546" y="1736923"/>
                </a:lnTo>
                <a:lnTo>
                  <a:pt x="1422383" y="1623007"/>
                </a:lnTo>
                <a:lnTo>
                  <a:pt x="1288392" y="1666542"/>
                </a:lnTo>
                <a:close/>
                <a:moveTo>
                  <a:pt x="9281044" y="1552384"/>
                </a:moveTo>
                <a:lnTo>
                  <a:pt x="9281044" y="1693388"/>
                </a:lnTo>
                <a:lnTo>
                  <a:pt x="9146933" y="1736923"/>
                </a:lnTo>
                <a:lnTo>
                  <a:pt x="9281044" y="1780458"/>
                </a:lnTo>
                <a:lnTo>
                  <a:pt x="9281044" y="1921221"/>
                </a:lnTo>
                <a:lnTo>
                  <a:pt x="9363882" y="1807305"/>
                </a:lnTo>
                <a:lnTo>
                  <a:pt x="9497873" y="1850840"/>
                </a:lnTo>
                <a:lnTo>
                  <a:pt x="9415035" y="1736802"/>
                </a:lnTo>
                <a:lnTo>
                  <a:pt x="9497873" y="1622886"/>
                </a:lnTo>
                <a:lnTo>
                  <a:pt x="9363882" y="1666421"/>
                </a:lnTo>
                <a:close/>
                <a:moveTo>
                  <a:pt x="8954291" y="1552384"/>
                </a:moveTo>
                <a:lnTo>
                  <a:pt x="8871453" y="1666421"/>
                </a:lnTo>
                <a:lnTo>
                  <a:pt x="8871333" y="1666421"/>
                </a:lnTo>
                <a:lnTo>
                  <a:pt x="8737342" y="1622886"/>
                </a:lnTo>
                <a:lnTo>
                  <a:pt x="8820179" y="1736802"/>
                </a:lnTo>
                <a:lnTo>
                  <a:pt x="8737342" y="1850840"/>
                </a:lnTo>
                <a:lnTo>
                  <a:pt x="8871453" y="1807305"/>
                </a:lnTo>
                <a:lnTo>
                  <a:pt x="8954291" y="1921342"/>
                </a:lnTo>
                <a:lnTo>
                  <a:pt x="8954291" y="1780458"/>
                </a:lnTo>
                <a:lnTo>
                  <a:pt x="9088402" y="1736923"/>
                </a:lnTo>
                <a:lnTo>
                  <a:pt x="8954291" y="1693388"/>
                </a:lnTo>
                <a:close/>
                <a:moveTo>
                  <a:pt x="7666019" y="1552384"/>
                </a:moveTo>
                <a:lnTo>
                  <a:pt x="7666019" y="1693388"/>
                </a:lnTo>
                <a:lnTo>
                  <a:pt x="7531908" y="1736923"/>
                </a:lnTo>
                <a:lnTo>
                  <a:pt x="7666019" y="1780458"/>
                </a:lnTo>
                <a:lnTo>
                  <a:pt x="7666019" y="1921221"/>
                </a:lnTo>
                <a:lnTo>
                  <a:pt x="7748857" y="1807305"/>
                </a:lnTo>
                <a:lnTo>
                  <a:pt x="7882810" y="1850789"/>
                </a:lnTo>
                <a:lnTo>
                  <a:pt x="7882847" y="1850840"/>
                </a:lnTo>
                <a:lnTo>
                  <a:pt x="7882968" y="1850840"/>
                </a:lnTo>
                <a:lnTo>
                  <a:pt x="7882810" y="1850789"/>
                </a:lnTo>
                <a:lnTo>
                  <a:pt x="7800010" y="1736802"/>
                </a:lnTo>
                <a:lnTo>
                  <a:pt x="7882847" y="1622886"/>
                </a:lnTo>
                <a:lnTo>
                  <a:pt x="7748857" y="1666421"/>
                </a:lnTo>
                <a:close/>
                <a:moveTo>
                  <a:pt x="7339386" y="1552384"/>
                </a:moveTo>
                <a:lnTo>
                  <a:pt x="7256549" y="1666421"/>
                </a:lnTo>
                <a:lnTo>
                  <a:pt x="7256428" y="1666421"/>
                </a:lnTo>
                <a:lnTo>
                  <a:pt x="7122437" y="1622886"/>
                </a:lnTo>
                <a:lnTo>
                  <a:pt x="7205275" y="1736802"/>
                </a:lnTo>
                <a:lnTo>
                  <a:pt x="7122437" y="1850840"/>
                </a:lnTo>
                <a:lnTo>
                  <a:pt x="7256549" y="1807305"/>
                </a:lnTo>
                <a:lnTo>
                  <a:pt x="7339386" y="1921342"/>
                </a:lnTo>
                <a:lnTo>
                  <a:pt x="7339386" y="1780458"/>
                </a:lnTo>
                <a:lnTo>
                  <a:pt x="7473498" y="1736923"/>
                </a:lnTo>
                <a:lnTo>
                  <a:pt x="7339386" y="1693388"/>
                </a:lnTo>
                <a:close/>
                <a:moveTo>
                  <a:pt x="6051357" y="1552384"/>
                </a:moveTo>
                <a:lnTo>
                  <a:pt x="6051357" y="1693388"/>
                </a:lnTo>
                <a:lnTo>
                  <a:pt x="5917245" y="1736923"/>
                </a:lnTo>
                <a:lnTo>
                  <a:pt x="6051357" y="1780458"/>
                </a:lnTo>
                <a:lnTo>
                  <a:pt x="6051357" y="1921221"/>
                </a:lnTo>
                <a:lnTo>
                  <a:pt x="6134194" y="1807305"/>
                </a:lnTo>
                <a:lnTo>
                  <a:pt x="6268148" y="1850789"/>
                </a:lnTo>
                <a:lnTo>
                  <a:pt x="6268185" y="1850840"/>
                </a:lnTo>
                <a:lnTo>
                  <a:pt x="6268306" y="1850840"/>
                </a:lnTo>
                <a:lnTo>
                  <a:pt x="6268148" y="1850789"/>
                </a:lnTo>
                <a:lnTo>
                  <a:pt x="6185348" y="1736802"/>
                </a:lnTo>
                <a:lnTo>
                  <a:pt x="6268185" y="1622886"/>
                </a:lnTo>
                <a:lnTo>
                  <a:pt x="6134194" y="1666421"/>
                </a:lnTo>
                <a:close/>
                <a:moveTo>
                  <a:pt x="5724482" y="1552384"/>
                </a:moveTo>
                <a:lnTo>
                  <a:pt x="5641645" y="1666421"/>
                </a:lnTo>
                <a:lnTo>
                  <a:pt x="5641524" y="1666421"/>
                </a:lnTo>
                <a:lnTo>
                  <a:pt x="5507533" y="1622886"/>
                </a:lnTo>
                <a:lnTo>
                  <a:pt x="5590370" y="1736802"/>
                </a:lnTo>
                <a:lnTo>
                  <a:pt x="5507533" y="1850840"/>
                </a:lnTo>
                <a:lnTo>
                  <a:pt x="5641645" y="1807305"/>
                </a:lnTo>
                <a:lnTo>
                  <a:pt x="5724482" y="1921342"/>
                </a:lnTo>
                <a:lnTo>
                  <a:pt x="5724482" y="1780458"/>
                </a:lnTo>
                <a:lnTo>
                  <a:pt x="5858594" y="1736923"/>
                </a:lnTo>
                <a:lnTo>
                  <a:pt x="5724482" y="1693388"/>
                </a:lnTo>
                <a:close/>
                <a:moveTo>
                  <a:pt x="4436332" y="1552384"/>
                </a:moveTo>
                <a:lnTo>
                  <a:pt x="4436332" y="1693388"/>
                </a:lnTo>
                <a:lnTo>
                  <a:pt x="4302220" y="1736923"/>
                </a:lnTo>
                <a:lnTo>
                  <a:pt x="4436332" y="1780458"/>
                </a:lnTo>
                <a:lnTo>
                  <a:pt x="4436332" y="1921221"/>
                </a:lnTo>
                <a:lnTo>
                  <a:pt x="4519169" y="1807305"/>
                </a:lnTo>
                <a:lnTo>
                  <a:pt x="4653160" y="1850840"/>
                </a:lnTo>
                <a:lnTo>
                  <a:pt x="4570322" y="1736802"/>
                </a:lnTo>
                <a:lnTo>
                  <a:pt x="4653160" y="1622886"/>
                </a:lnTo>
                <a:lnTo>
                  <a:pt x="4519169" y="1666421"/>
                </a:lnTo>
                <a:close/>
                <a:moveTo>
                  <a:pt x="4109577" y="1552384"/>
                </a:moveTo>
                <a:lnTo>
                  <a:pt x="4026740" y="1666421"/>
                </a:lnTo>
                <a:lnTo>
                  <a:pt x="4026619" y="1666421"/>
                </a:lnTo>
                <a:lnTo>
                  <a:pt x="3892629" y="1622886"/>
                </a:lnTo>
                <a:lnTo>
                  <a:pt x="3975466" y="1736802"/>
                </a:lnTo>
                <a:lnTo>
                  <a:pt x="3892629" y="1850840"/>
                </a:lnTo>
                <a:lnTo>
                  <a:pt x="4026740" y="1807305"/>
                </a:lnTo>
                <a:lnTo>
                  <a:pt x="4109577" y="1921342"/>
                </a:lnTo>
                <a:lnTo>
                  <a:pt x="4109577" y="1780458"/>
                </a:lnTo>
                <a:lnTo>
                  <a:pt x="4243690" y="1736923"/>
                </a:lnTo>
                <a:lnTo>
                  <a:pt x="4109577" y="1693388"/>
                </a:lnTo>
                <a:close/>
                <a:moveTo>
                  <a:pt x="879164" y="1552384"/>
                </a:moveTo>
                <a:lnTo>
                  <a:pt x="796327" y="1666421"/>
                </a:lnTo>
                <a:lnTo>
                  <a:pt x="796206" y="1666421"/>
                </a:lnTo>
                <a:lnTo>
                  <a:pt x="662215" y="1622886"/>
                </a:lnTo>
                <a:lnTo>
                  <a:pt x="745052" y="1736802"/>
                </a:lnTo>
                <a:lnTo>
                  <a:pt x="662215" y="1850840"/>
                </a:lnTo>
                <a:lnTo>
                  <a:pt x="796327" y="1807305"/>
                </a:lnTo>
                <a:lnTo>
                  <a:pt x="879164" y="1921342"/>
                </a:lnTo>
                <a:lnTo>
                  <a:pt x="879164" y="1780458"/>
                </a:lnTo>
                <a:lnTo>
                  <a:pt x="1013276" y="1736923"/>
                </a:lnTo>
                <a:lnTo>
                  <a:pt x="879164" y="1693388"/>
                </a:lnTo>
                <a:close/>
                <a:moveTo>
                  <a:pt x="2494552" y="1552142"/>
                </a:moveTo>
                <a:lnTo>
                  <a:pt x="2411715" y="1666179"/>
                </a:lnTo>
                <a:lnTo>
                  <a:pt x="2411594" y="1666179"/>
                </a:lnTo>
                <a:lnTo>
                  <a:pt x="2277603" y="1622644"/>
                </a:lnTo>
                <a:lnTo>
                  <a:pt x="2360440" y="1736560"/>
                </a:lnTo>
                <a:lnTo>
                  <a:pt x="2277603" y="1850598"/>
                </a:lnTo>
                <a:lnTo>
                  <a:pt x="2411715" y="1807063"/>
                </a:lnTo>
                <a:lnTo>
                  <a:pt x="2494552" y="1921100"/>
                </a:lnTo>
                <a:lnTo>
                  <a:pt x="2494552" y="1780216"/>
                </a:lnTo>
                <a:lnTo>
                  <a:pt x="2628664" y="1736682"/>
                </a:lnTo>
                <a:lnTo>
                  <a:pt x="2494552" y="1693146"/>
                </a:lnTo>
                <a:close/>
                <a:moveTo>
                  <a:pt x="9925604" y="1484179"/>
                </a:moveTo>
                <a:lnTo>
                  <a:pt x="9780366" y="1531342"/>
                </a:lnTo>
                <a:lnTo>
                  <a:pt x="9780366" y="1683956"/>
                </a:lnTo>
                <a:lnTo>
                  <a:pt x="9925604" y="1883733"/>
                </a:lnTo>
                <a:lnTo>
                  <a:pt x="10070841" y="1683956"/>
                </a:lnTo>
                <a:lnTo>
                  <a:pt x="10070841" y="1531342"/>
                </a:lnTo>
                <a:close/>
                <a:moveTo>
                  <a:pt x="8310578" y="1484179"/>
                </a:moveTo>
                <a:lnTo>
                  <a:pt x="8165341" y="1531342"/>
                </a:lnTo>
                <a:lnTo>
                  <a:pt x="8165341" y="1683956"/>
                </a:lnTo>
                <a:lnTo>
                  <a:pt x="8310578" y="1883733"/>
                </a:lnTo>
                <a:lnTo>
                  <a:pt x="8455815" y="1683956"/>
                </a:lnTo>
                <a:lnTo>
                  <a:pt x="8455815" y="1531342"/>
                </a:lnTo>
                <a:close/>
                <a:moveTo>
                  <a:pt x="6695916" y="1484179"/>
                </a:moveTo>
                <a:lnTo>
                  <a:pt x="6550679" y="1531342"/>
                </a:lnTo>
                <a:lnTo>
                  <a:pt x="6550679" y="1683956"/>
                </a:lnTo>
                <a:lnTo>
                  <a:pt x="6695916" y="1883733"/>
                </a:lnTo>
                <a:lnTo>
                  <a:pt x="6841154" y="1683956"/>
                </a:lnTo>
                <a:lnTo>
                  <a:pt x="6841154" y="1531342"/>
                </a:lnTo>
                <a:close/>
                <a:moveTo>
                  <a:pt x="5079560" y="1484058"/>
                </a:moveTo>
                <a:lnTo>
                  <a:pt x="4934323" y="1531221"/>
                </a:lnTo>
                <a:lnTo>
                  <a:pt x="4934323" y="1683835"/>
                </a:lnTo>
                <a:lnTo>
                  <a:pt x="5079560" y="1883612"/>
                </a:lnTo>
                <a:lnTo>
                  <a:pt x="5224798" y="1683835"/>
                </a:lnTo>
                <a:lnTo>
                  <a:pt x="5224798" y="1531221"/>
                </a:lnTo>
                <a:close/>
                <a:moveTo>
                  <a:pt x="3464656" y="1484058"/>
                </a:moveTo>
                <a:lnTo>
                  <a:pt x="3319418" y="1531221"/>
                </a:lnTo>
                <a:lnTo>
                  <a:pt x="3319418" y="1683835"/>
                </a:lnTo>
                <a:lnTo>
                  <a:pt x="3464656" y="1883612"/>
                </a:lnTo>
                <a:lnTo>
                  <a:pt x="3609893" y="1683835"/>
                </a:lnTo>
                <a:lnTo>
                  <a:pt x="3609893" y="1531221"/>
                </a:lnTo>
                <a:close/>
                <a:moveTo>
                  <a:pt x="1849751" y="1484058"/>
                </a:moveTo>
                <a:lnTo>
                  <a:pt x="1704514" y="1531221"/>
                </a:lnTo>
                <a:lnTo>
                  <a:pt x="1704514" y="1683835"/>
                </a:lnTo>
                <a:lnTo>
                  <a:pt x="1849751" y="1883612"/>
                </a:lnTo>
                <a:lnTo>
                  <a:pt x="1994989" y="1683835"/>
                </a:lnTo>
                <a:lnTo>
                  <a:pt x="1994989" y="1531221"/>
                </a:lnTo>
                <a:close/>
                <a:moveTo>
                  <a:pt x="234847" y="1484058"/>
                </a:moveTo>
                <a:lnTo>
                  <a:pt x="89609" y="1531221"/>
                </a:lnTo>
                <a:lnTo>
                  <a:pt x="89609" y="1683835"/>
                </a:lnTo>
                <a:lnTo>
                  <a:pt x="234847" y="1883612"/>
                </a:lnTo>
                <a:lnTo>
                  <a:pt x="380084" y="1683835"/>
                </a:lnTo>
                <a:lnTo>
                  <a:pt x="380084" y="1531221"/>
                </a:lnTo>
                <a:close/>
                <a:moveTo>
                  <a:pt x="10242441" y="1445965"/>
                </a:moveTo>
                <a:lnTo>
                  <a:pt x="10242441" y="1503044"/>
                </a:lnTo>
                <a:lnTo>
                  <a:pt x="10221641" y="1474504"/>
                </a:lnTo>
                <a:close/>
                <a:moveTo>
                  <a:pt x="1604357" y="1403993"/>
                </a:moveTo>
                <a:lnTo>
                  <a:pt x="1604384" y="1404002"/>
                </a:lnTo>
                <a:lnTo>
                  <a:pt x="1604263" y="1404123"/>
                </a:lnTo>
                <a:close/>
                <a:moveTo>
                  <a:pt x="6450038" y="1403872"/>
                </a:moveTo>
                <a:lnTo>
                  <a:pt x="6450064" y="1403881"/>
                </a:lnTo>
                <a:lnTo>
                  <a:pt x="6449943" y="1404002"/>
                </a:lnTo>
                <a:close/>
                <a:moveTo>
                  <a:pt x="9679604" y="1403872"/>
                </a:moveTo>
                <a:lnTo>
                  <a:pt x="9679631" y="1403881"/>
                </a:lnTo>
                <a:lnTo>
                  <a:pt x="9679510" y="1404002"/>
                </a:lnTo>
                <a:close/>
                <a:moveTo>
                  <a:pt x="4834892" y="1403872"/>
                </a:moveTo>
                <a:lnTo>
                  <a:pt x="4834918" y="1403881"/>
                </a:lnTo>
                <a:lnTo>
                  <a:pt x="4834797" y="1404002"/>
                </a:lnTo>
                <a:close/>
                <a:moveTo>
                  <a:pt x="9117668" y="1327695"/>
                </a:moveTo>
                <a:lnTo>
                  <a:pt x="8972430" y="1527472"/>
                </a:lnTo>
                <a:lnTo>
                  <a:pt x="8972430" y="1680086"/>
                </a:lnTo>
                <a:lnTo>
                  <a:pt x="9117668" y="1727249"/>
                </a:lnTo>
                <a:lnTo>
                  <a:pt x="9262905" y="1680086"/>
                </a:lnTo>
                <a:lnTo>
                  <a:pt x="9262905" y="1527472"/>
                </a:lnTo>
                <a:close/>
                <a:moveTo>
                  <a:pt x="7502642" y="1327695"/>
                </a:moveTo>
                <a:lnTo>
                  <a:pt x="7357405" y="1527472"/>
                </a:lnTo>
                <a:lnTo>
                  <a:pt x="7357405" y="1680086"/>
                </a:lnTo>
                <a:lnTo>
                  <a:pt x="7502642" y="1727249"/>
                </a:lnTo>
                <a:lnTo>
                  <a:pt x="7647880" y="1680086"/>
                </a:lnTo>
                <a:lnTo>
                  <a:pt x="7647880" y="1527472"/>
                </a:lnTo>
                <a:close/>
                <a:moveTo>
                  <a:pt x="5887859" y="1327695"/>
                </a:moveTo>
                <a:lnTo>
                  <a:pt x="5742622" y="1527472"/>
                </a:lnTo>
                <a:lnTo>
                  <a:pt x="5742622" y="1680086"/>
                </a:lnTo>
                <a:lnTo>
                  <a:pt x="5887859" y="1727249"/>
                </a:lnTo>
                <a:lnTo>
                  <a:pt x="6033097" y="1680086"/>
                </a:lnTo>
                <a:lnTo>
                  <a:pt x="6033097" y="1527472"/>
                </a:lnTo>
                <a:close/>
                <a:moveTo>
                  <a:pt x="4272955" y="1327695"/>
                </a:moveTo>
                <a:lnTo>
                  <a:pt x="4127717" y="1527472"/>
                </a:lnTo>
                <a:lnTo>
                  <a:pt x="4127717" y="1680086"/>
                </a:lnTo>
                <a:lnTo>
                  <a:pt x="4272955" y="1727249"/>
                </a:lnTo>
                <a:lnTo>
                  <a:pt x="4418192" y="1680086"/>
                </a:lnTo>
                <a:lnTo>
                  <a:pt x="4418192" y="1527472"/>
                </a:lnTo>
                <a:close/>
                <a:moveTo>
                  <a:pt x="1042420" y="1327695"/>
                </a:moveTo>
                <a:lnTo>
                  <a:pt x="897183" y="1527472"/>
                </a:lnTo>
                <a:lnTo>
                  <a:pt x="897183" y="1680086"/>
                </a:lnTo>
                <a:lnTo>
                  <a:pt x="1042420" y="1727249"/>
                </a:lnTo>
                <a:lnTo>
                  <a:pt x="1187657" y="1680086"/>
                </a:lnTo>
                <a:lnTo>
                  <a:pt x="1187657" y="1527472"/>
                </a:lnTo>
                <a:close/>
                <a:moveTo>
                  <a:pt x="2657808" y="1327453"/>
                </a:moveTo>
                <a:lnTo>
                  <a:pt x="2512571" y="1527230"/>
                </a:lnTo>
                <a:lnTo>
                  <a:pt x="2512571" y="1679844"/>
                </a:lnTo>
                <a:lnTo>
                  <a:pt x="2657808" y="1727007"/>
                </a:lnTo>
                <a:lnTo>
                  <a:pt x="2803046" y="1679844"/>
                </a:lnTo>
                <a:lnTo>
                  <a:pt x="2803046" y="1527230"/>
                </a:lnTo>
                <a:close/>
                <a:moveTo>
                  <a:pt x="8472746" y="1290327"/>
                </a:moveTo>
                <a:lnTo>
                  <a:pt x="8472746" y="1431211"/>
                </a:lnTo>
                <a:lnTo>
                  <a:pt x="8338634" y="1474746"/>
                </a:lnTo>
                <a:lnTo>
                  <a:pt x="8472746" y="1518281"/>
                </a:lnTo>
                <a:lnTo>
                  <a:pt x="8472746" y="1659286"/>
                </a:lnTo>
                <a:lnTo>
                  <a:pt x="8555583" y="1545249"/>
                </a:lnTo>
                <a:lnTo>
                  <a:pt x="8689695" y="1588784"/>
                </a:lnTo>
                <a:lnTo>
                  <a:pt x="8606857" y="1474746"/>
                </a:lnTo>
                <a:lnTo>
                  <a:pt x="8689695" y="1360709"/>
                </a:lnTo>
                <a:lnTo>
                  <a:pt x="8555583" y="1404244"/>
                </a:lnTo>
                <a:lnTo>
                  <a:pt x="8555583" y="1404365"/>
                </a:lnTo>
                <a:close/>
                <a:moveTo>
                  <a:pt x="6857842" y="1290327"/>
                </a:moveTo>
                <a:lnTo>
                  <a:pt x="6857842" y="1431211"/>
                </a:lnTo>
                <a:lnTo>
                  <a:pt x="6723730" y="1474746"/>
                </a:lnTo>
                <a:lnTo>
                  <a:pt x="6857842" y="1518281"/>
                </a:lnTo>
                <a:lnTo>
                  <a:pt x="6857842" y="1659286"/>
                </a:lnTo>
                <a:lnTo>
                  <a:pt x="6940679" y="1545249"/>
                </a:lnTo>
                <a:lnTo>
                  <a:pt x="7074791" y="1588784"/>
                </a:lnTo>
                <a:lnTo>
                  <a:pt x="6991953" y="1474746"/>
                </a:lnTo>
                <a:lnTo>
                  <a:pt x="7074791" y="1360709"/>
                </a:lnTo>
                <a:lnTo>
                  <a:pt x="6940679" y="1404244"/>
                </a:lnTo>
                <a:lnTo>
                  <a:pt x="6940679" y="1404365"/>
                </a:lnTo>
                <a:close/>
                <a:moveTo>
                  <a:pt x="5242937" y="1290327"/>
                </a:moveTo>
                <a:lnTo>
                  <a:pt x="5242937" y="1431211"/>
                </a:lnTo>
                <a:lnTo>
                  <a:pt x="5108825" y="1474746"/>
                </a:lnTo>
                <a:lnTo>
                  <a:pt x="5242937" y="1518281"/>
                </a:lnTo>
                <a:lnTo>
                  <a:pt x="5242937" y="1659286"/>
                </a:lnTo>
                <a:lnTo>
                  <a:pt x="5325775" y="1545249"/>
                </a:lnTo>
                <a:lnTo>
                  <a:pt x="5459886" y="1588784"/>
                </a:lnTo>
                <a:lnTo>
                  <a:pt x="5377049" y="1474746"/>
                </a:lnTo>
                <a:lnTo>
                  <a:pt x="5459886" y="1360709"/>
                </a:lnTo>
                <a:lnTo>
                  <a:pt x="5325775" y="1404244"/>
                </a:lnTo>
                <a:lnTo>
                  <a:pt x="5325775" y="1404365"/>
                </a:lnTo>
                <a:close/>
                <a:moveTo>
                  <a:pt x="3628033" y="1290327"/>
                </a:moveTo>
                <a:lnTo>
                  <a:pt x="3628033" y="1431211"/>
                </a:lnTo>
                <a:lnTo>
                  <a:pt x="3493921" y="1474746"/>
                </a:lnTo>
                <a:lnTo>
                  <a:pt x="3628033" y="1518281"/>
                </a:lnTo>
                <a:lnTo>
                  <a:pt x="3628033" y="1659286"/>
                </a:lnTo>
                <a:lnTo>
                  <a:pt x="3710870" y="1545249"/>
                </a:lnTo>
                <a:lnTo>
                  <a:pt x="3844982" y="1588784"/>
                </a:lnTo>
                <a:lnTo>
                  <a:pt x="3762145" y="1474746"/>
                </a:lnTo>
                <a:lnTo>
                  <a:pt x="3844982" y="1360709"/>
                </a:lnTo>
                <a:lnTo>
                  <a:pt x="3710870" y="1404244"/>
                </a:lnTo>
                <a:lnTo>
                  <a:pt x="3710870" y="1404365"/>
                </a:lnTo>
                <a:close/>
                <a:moveTo>
                  <a:pt x="2013007" y="1290327"/>
                </a:moveTo>
                <a:lnTo>
                  <a:pt x="2013007" y="1431211"/>
                </a:lnTo>
                <a:lnTo>
                  <a:pt x="1878895" y="1474746"/>
                </a:lnTo>
                <a:lnTo>
                  <a:pt x="2013007" y="1518281"/>
                </a:lnTo>
                <a:lnTo>
                  <a:pt x="2013007" y="1659286"/>
                </a:lnTo>
                <a:lnTo>
                  <a:pt x="2095845" y="1545249"/>
                </a:lnTo>
                <a:lnTo>
                  <a:pt x="2229956" y="1588784"/>
                </a:lnTo>
                <a:lnTo>
                  <a:pt x="2147119" y="1474746"/>
                </a:lnTo>
                <a:lnTo>
                  <a:pt x="2229956" y="1360709"/>
                </a:lnTo>
                <a:lnTo>
                  <a:pt x="2095845" y="1404244"/>
                </a:lnTo>
                <a:lnTo>
                  <a:pt x="2095845" y="1404365"/>
                </a:lnTo>
                <a:close/>
                <a:moveTo>
                  <a:pt x="398103" y="1290327"/>
                </a:moveTo>
                <a:lnTo>
                  <a:pt x="398103" y="1431211"/>
                </a:lnTo>
                <a:lnTo>
                  <a:pt x="263991" y="1474746"/>
                </a:lnTo>
                <a:lnTo>
                  <a:pt x="398103" y="1518281"/>
                </a:lnTo>
                <a:lnTo>
                  <a:pt x="398103" y="1659286"/>
                </a:lnTo>
                <a:lnTo>
                  <a:pt x="480940" y="1545249"/>
                </a:lnTo>
                <a:lnTo>
                  <a:pt x="615052" y="1588784"/>
                </a:lnTo>
                <a:lnTo>
                  <a:pt x="532215" y="1474746"/>
                </a:lnTo>
                <a:lnTo>
                  <a:pt x="615052" y="1360709"/>
                </a:lnTo>
                <a:lnTo>
                  <a:pt x="480940" y="1404244"/>
                </a:lnTo>
                <a:lnTo>
                  <a:pt x="480940" y="1404365"/>
                </a:lnTo>
                <a:close/>
                <a:moveTo>
                  <a:pt x="3302004" y="1290085"/>
                </a:moveTo>
                <a:lnTo>
                  <a:pt x="3219167" y="1404123"/>
                </a:lnTo>
                <a:lnTo>
                  <a:pt x="3219167" y="1404002"/>
                </a:lnTo>
                <a:lnTo>
                  <a:pt x="3085176" y="1360467"/>
                </a:lnTo>
                <a:lnTo>
                  <a:pt x="3168014" y="1474504"/>
                </a:lnTo>
                <a:lnTo>
                  <a:pt x="3085176" y="1588542"/>
                </a:lnTo>
                <a:lnTo>
                  <a:pt x="3219167" y="1545007"/>
                </a:lnTo>
                <a:lnTo>
                  <a:pt x="3302004" y="1659044"/>
                </a:lnTo>
                <a:lnTo>
                  <a:pt x="3302004" y="1518039"/>
                </a:lnTo>
                <a:lnTo>
                  <a:pt x="3436116" y="1474504"/>
                </a:lnTo>
                <a:lnTo>
                  <a:pt x="3302004" y="1430969"/>
                </a:lnTo>
                <a:close/>
                <a:moveTo>
                  <a:pt x="1687100" y="1290085"/>
                </a:moveTo>
                <a:lnTo>
                  <a:pt x="1604357" y="1403993"/>
                </a:lnTo>
                <a:lnTo>
                  <a:pt x="1470272" y="1360467"/>
                </a:lnTo>
                <a:lnTo>
                  <a:pt x="1553109" y="1474504"/>
                </a:lnTo>
                <a:lnTo>
                  <a:pt x="1470272" y="1588542"/>
                </a:lnTo>
                <a:lnTo>
                  <a:pt x="1604263" y="1545007"/>
                </a:lnTo>
                <a:lnTo>
                  <a:pt x="1687100" y="1659044"/>
                </a:lnTo>
                <a:lnTo>
                  <a:pt x="1687100" y="1518039"/>
                </a:lnTo>
                <a:lnTo>
                  <a:pt x="1821212" y="1474504"/>
                </a:lnTo>
                <a:lnTo>
                  <a:pt x="1687100" y="1430969"/>
                </a:lnTo>
                <a:close/>
                <a:moveTo>
                  <a:pt x="9762348" y="1289965"/>
                </a:moveTo>
                <a:lnTo>
                  <a:pt x="9679604" y="1403872"/>
                </a:lnTo>
                <a:lnTo>
                  <a:pt x="9545520" y="1360346"/>
                </a:lnTo>
                <a:lnTo>
                  <a:pt x="9628357" y="1474383"/>
                </a:lnTo>
                <a:lnTo>
                  <a:pt x="9545520" y="1588421"/>
                </a:lnTo>
                <a:lnTo>
                  <a:pt x="9679510" y="1544886"/>
                </a:lnTo>
                <a:lnTo>
                  <a:pt x="9762348" y="1658923"/>
                </a:lnTo>
                <a:lnTo>
                  <a:pt x="9762348" y="1517918"/>
                </a:lnTo>
                <a:lnTo>
                  <a:pt x="9896459" y="1474383"/>
                </a:lnTo>
                <a:lnTo>
                  <a:pt x="9762348" y="1430848"/>
                </a:lnTo>
                <a:close/>
                <a:moveTo>
                  <a:pt x="8147443" y="1289965"/>
                </a:moveTo>
                <a:lnTo>
                  <a:pt x="8064606" y="1404002"/>
                </a:lnTo>
                <a:lnTo>
                  <a:pt x="8064606" y="1403881"/>
                </a:lnTo>
                <a:lnTo>
                  <a:pt x="7930615" y="1360346"/>
                </a:lnTo>
                <a:lnTo>
                  <a:pt x="8013453" y="1474383"/>
                </a:lnTo>
                <a:lnTo>
                  <a:pt x="7930615" y="1588421"/>
                </a:lnTo>
                <a:lnTo>
                  <a:pt x="8064606" y="1544886"/>
                </a:lnTo>
                <a:lnTo>
                  <a:pt x="8147443" y="1658923"/>
                </a:lnTo>
                <a:lnTo>
                  <a:pt x="8147443" y="1517918"/>
                </a:lnTo>
                <a:lnTo>
                  <a:pt x="8281555" y="1474383"/>
                </a:lnTo>
                <a:lnTo>
                  <a:pt x="8147443" y="1430848"/>
                </a:lnTo>
                <a:close/>
                <a:moveTo>
                  <a:pt x="6532781" y="1289965"/>
                </a:moveTo>
                <a:lnTo>
                  <a:pt x="6450038" y="1403872"/>
                </a:lnTo>
                <a:lnTo>
                  <a:pt x="6315953" y="1360346"/>
                </a:lnTo>
                <a:lnTo>
                  <a:pt x="6398790" y="1474383"/>
                </a:lnTo>
                <a:lnTo>
                  <a:pt x="6315953" y="1588421"/>
                </a:lnTo>
                <a:lnTo>
                  <a:pt x="6449943" y="1544886"/>
                </a:lnTo>
                <a:lnTo>
                  <a:pt x="6532781" y="1658923"/>
                </a:lnTo>
                <a:lnTo>
                  <a:pt x="6532781" y="1517918"/>
                </a:lnTo>
                <a:lnTo>
                  <a:pt x="6666892" y="1474383"/>
                </a:lnTo>
                <a:lnTo>
                  <a:pt x="6532781" y="1430848"/>
                </a:lnTo>
                <a:close/>
                <a:moveTo>
                  <a:pt x="4917634" y="1289965"/>
                </a:moveTo>
                <a:lnTo>
                  <a:pt x="4834892" y="1403872"/>
                </a:lnTo>
                <a:lnTo>
                  <a:pt x="4700806" y="1360346"/>
                </a:lnTo>
                <a:lnTo>
                  <a:pt x="4783644" y="1474383"/>
                </a:lnTo>
                <a:lnTo>
                  <a:pt x="4700806" y="1588421"/>
                </a:lnTo>
                <a:lnTo>
                  <a:pt x="4834797" y="1544886"/>
                </a:lnTo>
                <a:lnTo>
                  <a:pt x="4917634" y="1658923"/>
                </a:lnTo>
                <a:lnTo>
                  <a:pt x="4917634" y="1517918"/>
                </a:lnTo>
                <a:lnTo>
                  <a:pt x="5051746" y="1474383"/>
                </a:lnTo>
                <a:lnTo>
                  <a:pt x="4917634" y="1430848"/>
                </a:lnTo>
                <a:close/>
                <a:moveTo>
                  <a:pt x="8953928" y="1274848"/>
                </a:moveTo>
                <a:lnTo>
                  <a:pt x="8719081" y="1351155"/>
                </a:lnTo>
                <a:lnTo>
                  <a:pt x="8719081" y="1351276"/>
                </a:lnTo>
                <a:lnTo>
                  <a:pt x="8629351" y="1474746"/>
                </a:lnTo>
                <a:lnTo>
                  <a:pt x="8719081" y="1598216"/>
                </a:lnTo>
                <a:lnTo>
                  <a:pt x="8864198" y="1645379"/>
                </a:lnTo>
                <a:lnTo>
                  <a:pt x="8953928" y="1521909"/>
                </a:lnTo>
                <a:close/>
                <a:moveTo>
                  <a:pt x="7339024" y="1274848"/>
                </a:moveTo>
                <a:lnTo>
                  <a:pt x="7104177" y="1351155"/>
                </a:lnTo>
                <a:lnTo>
                  <a:pt x="7104297" y="1351276"/>
                </a:lnTo>
                <a:lnTo>
                  <a:pt x="7014567" y="1474746"/>
                </a:lnTo>
                <a:lnTo>
                  <a:pt x="7104177" y="1598216"/>
                </a:lnTo>
                <a:lnTo>
                  <a:pt x="7249294" y="1645379"/>
                </a:lnTo>
                <a:lnTo>
                  <a:pt x="7339024" y="1521909"/>
                </a:lnTo>
                <a:close/>
                <a:moveTo>
                  <a:pt x="5724119" y="1274848"/>
                </a:moveTo>
                <a:lnTo>
                  <a:pt x="5489273" y="1351155"/>
                </a:lnTo>
                <a:lnTo>
                  <a:pt x="5489273" y="1351276"/>
                </a:lnTo>
                <a:lnTo>
                  <a:pt x="5399542" y="1474746"/>
                </a:lnTo>
                <a:lnTo>
                  <a:pt x="5489273" y="1598216"/>
                </a:lnTo>
                <a:lnTo>
                  <a:pt x="5634389" y="1645379"/>
                </a:lnTo>
                <a:lnTo>
                  <a:pt x="5724119" y="1521909"/>
                </a:lnTo>
                <a:close/>
                <a:moveTo>
                  <a:pt x="4109215" y="1274848"/>
                </a:moveTo>
                <a:lnTo>
                  <a:pt x="3874368" y="1351155"/>
                </a:lnTo>
                <a:lnTo>
                  <a:pt x="3874368" y="1351276"/>
                </a:lnTo>
                <a:lnTo>
                  <a:pt x="3784637" y="1474746"/>
                </a:lnTo>
                <a:lnTo>
                  <a:pt x="3874368" y="1598216"/>
                </a:lnTo>
                <a:lnTo>
                  <a:pt x="4019484" y="1645379"/>
                </a:lnTo>
                <a:lnTo>
                  <a:pt x="4109215" y="1521909"/>
                </a:lnTo>
                <a:close/>
                <a:moveTo>
                  <a:pt x="2820701" y="1274727"/>
                </a:moveTo>
                <a:lnTo>
                  <a:pt x="2820701" y="1521788"/>
                </a:lnTo>
                <a:lnTo>
                  <a:pt x="2910432" y="1645258"/>
                </a:lnTo>
                <a:cubicBezTo>
                  <a:pt x="2910432" y="1645258"/>
                  <a:pt x="3055548" y="1598095"/>
                  <a:pt x="3055548" y="1598095"/>
                </a:cubicBezTo>
                <a:lnTo>
                  <a:pt x="3145279" y="1474625"/>
                </a:lnTo>
                <a:lnTo>
                  <a:pt x="3055548" y="1351155"/>
                </a:lnTo>
                <a:lnTo>
                  <a:pt x="3055548" y="1351034"/>
                </a:lnTo>
                <a:close/>
                <a:moveTo>
                  <a:pt x="1205797" y="1274727"/>
                </a:moveTo>
                <a:lnTo>
                  <a:pt x="1205797" y="1521788"/>
                </a:lnTo>
                <a:lnTo>
                  <a:pt x="1295527" y="1645258"/>
                </a:lnTo>
                <a:cubicBezTo>
                  <a:pt x="1295527" y="1645258"/>
                  <a:pt x="1440644" y="1598095"/>
                  <a:pt x="1440644" y="1598095"/>
                </a:cubicBezTo>
                <a:lnTo>
                  <a:pt x="1530374" y="1474625"/>
                </a:lnTo>
                <a:lnTo>
                  <a:pt x="1440644" y="1351155"/>
                </a:lnTo>
                <a:lnTo>
                  <a:pt x="1440765" y="1351034"/>
                </a:lnTo>
                <a:close/>
                <a:moveTo>
                  <a:pt x="9281044" y="1274606"/>
                </a:moveTo>
                <a:lnTo>
                  <a:pt x="9281044" y="1521667"/>
                </a:lnTo>
                <a:lnTo>
                  <a:pt x="9370775" y="1645137"/>
                </a:lnTo>
                <a:cubicBezTo>
                  <a:pt x="9370775" y="1645137"/>
                  <a:pt x="9515892" y="1597974"/>
                  <a:pt x="9515892" y="1597974"/>
                </a:cubicBezTo>
                <a:lnTo>
                  <a:pt x="9605622" y="1474504"/>
                </a:lnTo>
                <a:lnTo>
                  <a:pt x="9515892" y="1351034"/>
                </a:lnTo>
                <a:lnTo>
                  <a:pt x="9515892" y="1350913"/>
                </a:lnTo>
                <a:close/>
                <a:moveTo>
                  <a:pt x="7666140" y="1274606"/>
                </a:moveTo>
                <a:lnTo>
                  <a:pt x="7666140" y="1521667"/>
                </a:lnTo>
                <a:lnTo>
                  <a:pt x="7755870" y="1645137"/>
                </a:lnTo>
                <a:cubicBezTo>
                  <a:pt x="7755870" y="1645137"/>
                  <a:pt x="7900987" y="1597974"/>
                  <a:pt x="7900987" y="1597974"/>
                </a:cubicBezTo>
                <a:lnTo>
                  <a:pt x="7990718" y="1474504"/>
                </a:lnTo>
                <a:lnTo>
                  <a:pt x="7900987" y="1351034"/>
                </a:lnTo>
                <a:lnTo>
                  <a:pt x="7900987" y="1350913"/>
                </a:lnTo>
                <a:close/>
                <a:moveTo>
                  <a:pt x="6051478" y="1274606"/>
                </a:moveTo>
                <a:lnTo>
                  <a:pt x="6051478" y="1521667"/>
                </a:lnTo>
                <a:lnTo>
                  <a:pt x="6141208" y="1645137"/>
                </a:lnTo>
                <a:cubicBezTo>
                  <a:pt x="6141208" y="1645137"/>
                  <a:pt x="6286325" y="1597974"/>
                  <a:pt x="6286325" y="1597974"/>
                </a:cubicBezTo>
                <a:lnTo>
                  <a:pt x="6376055" y="1474504"/>
                </a:lnTo>
                <a:lnTo>
                  <a:pt x="6286325" y="1351034"/>
                </a:lnTo>
                <a:lnTo>
                  <a:pt x="6286446" y="1350913"/>
                </a:lnTo>
                <a:close/>
                <a:moveTo>
                  <a:pt x="4436332" y="1274606"/>
                </a:moveTo>
                <a:lnTo>
                  <a:pt x="4436332" y="1521667"/>
                </a:lnTo>
                <a:lnTo>
                  <a:pt x="4526062" y="1645137"/>
                </a:lnTo>
                <a:cubicBezTo>
                  <a:pt x="4526062" y="1645137"/>
                  <a:pt x="4671178" y="1597974"/>
                  <a:pt x="4671178" y="1597974"/>
                </a:cubicBezTo>
                <a:lnTo>
                  <a:pt x="4760909" y="1474504"/>
                </a:lnTo>
                <a:lnTo>
                  <a:pt x="4671178" y="1351034"/>
                </a:lnTo>
                <a:lnTo>
                  <a:pt x="4671299" y="1350913"/>
                </a:lnTo>
                <a:close/>
                <a:moveTo>
                  <a:pt x="2494310" y="1274606"/>
                </a:moveTo>
                <a:lnTo>
                  <a:pt x="2259343" y="1350913"/>
                </a:lnTo>
                <a:lnTo>
                  <a:pt x="2259463" y="1351034"/>
                </a:lnTo>
                <a:lnTo>
                  <a:pt x="2169733" y="1474504"/>
                </a:lnTo>
                <a:lnTo>
                  <a:pt x="2259463" y="1597974"/>
                </a:lnTo>
                <a:lnTo>
                  <a:pt x="2404580" y="1645137"/>
                </a:lnTo>
                <a:lnTo>
                  <a:pt x="2494310" y="1521667"/>
                </a:lnTo>
                <a:close/>
                <a:moveTo>
                  <a:pt x="879406" y="1274606"/>
                </a:moveTo>
                <a:lnTo>
                  <a:pt x="644438" y="1350913"/>
                </a:lnTo>
                <a:lnTo>
                  <a:pt x="644559" y="1351034"/>
                </a:lnTo>
                <a:lnTo>
                  <a:pt x="554829" y="1474504"/>
                </a:lnTo>
                <a:lnTo>
                  <a:pt x="644559" y="1597974"/>
                </a:lnTo>
                <a:lnTo>
                  <a:pt x="789676" y="1645137"/>
                </a:lnTo>
                <a:lnTo>
                  <a:pt x="879406" y="1521667"/>
                </a:lnTo>
                <a:close/>
                <a:moveTo>
                  <a:pt x="9179826" y="1241834"/>
                </a:moveTo>
                <a:lnTo>
                  <a:pt x="9128672" y="1312337"/>
                </a:lnTo>
                <a:lnTo>
                  <a:pt x="9262784" y="1496876"/>
                </a:lnTo>
                <a:lnTo>
                  <a:pt x="9262784" y="1268802"/>
                </a:lnTo>
                <a:lnTo>
                  <a:pt x="9179947" y="1241834"/>
                </a:lnTo>
                <a:close/>
                <a:moveTo>
                  <a:pt x="9055146" y="1241834"/>
                </a:moveTo>
                <a:lnTo>
                  <a:pt x="8972309" y="1268802"/>
                </a:lnTo>
                <a:lnTo>
                  <a:pt x="8972309" y="1496876"/>
                </a:lnTo>
                <a:lnTo>
                  <a:pt x="9106421" y="1312337"/>
                </a:lnTo>
                <a:lnTo>
                  <a:pt x="9055267" y="1241834"/>
                </a:lnTo>
                <a:close/>
                <a:moveTo>
                  <a:pt x="7564922" y="1241834"/>
                </a:moveTo>
                <a:lnTo>
                  <a:pt x="7513768" y="1312337"/>
                </a:lnTo>
                <a:lnTo>
                  <a:pt x="7647880" y="1496876"/>
                </a:lnTo>
                <a:lnTo>
                  <a:pt x="7647880" y="1268802"/>
                </a:lnTo>
                <a:lnTo>
                  <a:pt x="7565043" y="1241834"/>
                </a:lnTo>
                <a:close/>
                <a:moveTo>
                  <a:pt x="7440242" y="1241834"/>
                </a:moveTo>
                <a:lnTo>
                  <a:pt x="7357405" y="1268802"/>
                </a:lnTo>
                <a:lnTo>
                  <a:pt x="7357405" y="1496876"/>
                </a:lnTo>
                <a:lnTo>
                  <a:pt x="7491517" y="1312337"/>
                </a:lnTo>
                <a:lnTo>
                  <a:pt x="7440364" y="1241834"/>
                </a:lnTo>
                <a:close/>
                <a:moveTo>
                  <a:pt x="5950017" y="1241834"/>
                </a:moveTo>
                <a:lnTo>
                  <a:pt x="5898864" y="1312337"/>
                </a:lnTo>
                <a:lnTo>
                  <a:pt x="6032976" y="1496876"/>
                </a:lnTo>
                <a:lnTo>
                  <a:pt x="6032976" y="1268802"/>
                </a:lnTo>
                <a:lnTo>
                  <a:pt x="5950138" y="1241834"/>
                </a:lnTo>
                <a:close/>
                <a:moveTo>
                  <a:pt x="5825338" y="1241834"/>
                </a:moveTo>
                <a:lnTo>
                  <a:pt x="5742501" y="1268802"/>
                </a:lnTo>
                <a:lnTo>
                  <a:pt x="5742501" y="1496876"/>
                </a:lnTo>
                <a:lnTo>
                  <a:pt x="5876613" y="1312337"/>
                </a:lnTo>
                <a:lnTo>
                  <a:pt x="5825459" y="1241834"/>
                </a:lnTo>
                <a:close/>
                <a:moveTo>
                  <a:pt x="4335113" y="1241834"/>
                </a:moveTo>
                <a:lnTo>
                  <a:pt x="4283959" y="1312337"/>
                </a:lnTo>
                <a:lnTo>
                  <a:pt x="4418071" y="1496876"/>
                </a:lnTo>
                <a:lnTo>
                  <a:pt x="4418071" y="1268802"/>
                </a:lnTo>
                <a:lnTo>
                  <a:pt x="4335234" y="1241834"/>
                </a:lnTo>
                <a:close/>
                <a:moveTo>
                  <a:pt x="4210434" y="1241834"/>
                </a:moveTo>
                <a:lnTo>
                  <a:pt x="4127596" y="1268802"/>
                </a:lnTo>
                <a:lnTo>
                  <a:pt x="4127596" y="1496876"/>
                </a:lnTo>
                <a:lnTo>
                  <a:pt x="4261708" y="1312337"/>
                </a:lnTo>
                <a:lnTo>
                  <a:pt x="4210554" y="1241834"/>
                </a:lnTo>
                <a:close/>
                <a:moveTo>
                  <a:pt x="1104699" y="1241834"/>
                </a:moveTo>
                <a:lnTo>
                  <a:pt x="1053546" y="1312337"/>
                </a:lnTo>
                <a:lnTo>
                  <a:pt x="1187657" y="1496876"/>
                </a:lnTo>
                <a:lnTo>
                  <a:pt x="1187657" y="1268802"/>
                </a:lnTo>
                <a:lnTo>
                  <a:pt x="1104820" y="1241834"/>
                </a:lnTo>
                <a:close/>
                <a:moveTo>
                  <a:pt x="980020" y="1241834"/>
                </a:moveTo>
                <a:lnTo>
                  <a:pt x="897183" y="1268802"/>
                </a:lnTo>
                <a:lnTo>
                  <a:pt x="897183" y="1496876"/>
                </a:lnTo>
                <a:lnTo>
                  <a:pt x="1031294" y="1312337"/>
                </a:lnTo>
                <a:lnTo>
                  <a:pt x="980141" y="1241834"/>
                </a:lnTo>
                <a:close/>
                <a:moveTo>
                  <a:pt x="2720087" y="1241592"/>
                </a:moveTo>
                <a:lnTo>
                  <a:pt x="2668934" y="1312095"/>
                </a:lnTo>
                <a:lnTo>
                  <a:pt x="2803046" y="1496635"/>
                </a:lnTo>
                <a:lnTo>
                  <a:pt x="2803046" y="1268560"/>
                </a:lnTo>
                <a:lnTo>
                  <a:pt x="2720208" y="1241592"/>
                </a:lnTo>
                <a:close/>
                <a:moveTo>
                  <a:pt x="2595408" y="1241592"/>
                </a:moveTo>
                <a:lnTo>
                  <a:pt x="2512571" y="1268560"/>
                </a:lnTo>
                <a:lnTo>
                  <a:pt x="2512571" y="1496635"/>
                </a:lnTo>
                <a:lnTo>
                  <a:pt x="2646683" y="1312095"/>
                </a:lnTo>
                <a:lnTo>
                  <a:pt x="2595529" y="1241592"/>
                </a:lnTo>
                <a:close/>
                <a:moveTo>
                  <a:pt x="1288392" y="1141825"/>
                </a:moveTo>
                <a:lnTo>
                  <a:pt x="1288486" y="1141955"/>
                </a:lnTo>
                <a:lnTo>
                  <a:pt x="1205676" y="1168792"/>
                </a:lnTo>
                <a:lnTo>
                  <a:pt x="1205676" y="1255862"/>
                </a:lnTo>
                <a:lnTo>
                  <a:pt x="1422504" y="1326365"/>
                </a:lnTo>
                <a:lnTo>
                  <a:pt x="1288486" y="1141955"/>
                </a:lnTo>
                <a:lnTo>
                  <a:pt x="1288513" y="1141946"/>
                </a:lnTo>
                <a:close/>
                <a:moveTo>
                  <a:pt x="8871091" y="1141704"/>
                </a:moveTo>
                <a:lnTo>
                  <a:pt x="8736979" y="1326244"/>
                </a:lnTo>
                <a:lnTo>
                  <a:pt x="8953928" y="1255741"/>
                </a:lnTo>
                <a:lnTo>
                  <a:pt x="8953928" y="1168671"/>
                </a:lnTo>
                <a:lnTo>
                  <a:pt x="8871091" y="1141825"/>
                </a:lnTo>
                <a:close/>
                <a:moveTo>
                  <a:pt x="7256187" y="1141704"/>
                </a:moveTo>
                <a:lnTo>
                  <a:pt x="7122075" y="1326244"/>
                </a:lnTo>
                <a:lnTo>
                  <a:pt x="7339024" y="1255741"/>
                </a:lnTo>
                <a:lnTo>
                  <a:pt x="7339024" y="1168671"/>
                </a:lnTo>
                <a:lnTo>
                  <a:pt x="7256187" y="1141825"/>
                </a:lnTo>
                <a:close/>
                <a:moveTo>
                  <a:pt x="5641282" y="1141704"/>
                </a:moveTo>
                <a:lnTo>
                  <a:pt x="5507170" y="1326244"/>
                </a:lnTo>
                <a:lnTo>
                  <a:pt x="5724119" y="1255741"/>
                </a:lnTo>
                <a:lnTo>
                  <a:pt x="5724119" y="1168671"/>
                </a:lnTo>
                <a:lnTo>
                  <a:pt x="5641282" y="1141825"/>
                </a:lnTo>
                <a:close/>
                <a:moveTo>
                  <a:pt x="4026378" y="1141704"/>
                </a:moveTo>
                <a:lnTo>
                  <a:pt x="3892265" y="1326244"/>
                </a:lnTo>
                <a:lnTo>
                  <a:pt x="4109215" y="1255741"/>
                </a:lnTo>
                <a:lnTo>
                  <a:pt x="4109215" y="1168671"/>
                </a:lnTo>
                <a:lnTo>
                  <a:pt x="4026378" y="1141825"/>
                </a:lnTo>
                <a:close/>
                <a:moveTo>
                  <a:pt x="9363761" y="1141462"/>
                </a:moveTo>
                <a:lnTo>
                  <a:pt x="9363855" y="1141592"/>
                </a:lnTo>
                <a:lnTo>
                  <a:pt x="9281044" y="1168430"/>
                </a:lnTo>
                <a:lnTo>
                  <a:pt x="9281044" y="1255499"/>
                </a:lnTo>
                <a:lnTo>
                  <a:pt x="9497873" y="1326002"/>
                </a:lnTo>
                <a:lnTo>
                  <a:pt x="9363855" y="1141592"/>
                </a:lnTo>
                <a:lnTo>
                  <a:pt x="9363882" y="1141583"/>
                </a:lnTo>
                <a:close/>
                <a:moveTo>
                  <a:pt x="7748736" y="1141462"/>
                </a:moveTo>
                <a:lnTo>
                  <a:pt x="7748830" y="1141592"/>
                </a:lnTo>
                <a:lnTo>
                  <a:pt x="7666019" y="1168430"/>
                </a:lnTo>
                <a:lnTo>
                  <a:pt x="7666019" y="1255499"/>
                </a:lnTo>
                <a:lnTo>
                  <a:pt x="7882847" y="1326002"/>
                </a:lnTo>
                <a:lnTo>
                  <a:pt x="7748830" y="1141592"/>
                </a:lnTo>
                <a:lnTo>
                  <a:pt x="7748857" y="1141583"/>
                </a:lnTo>
                <a:close/>
                <a:moveTo>
                  <a:pt x="6134073" y="1141462"/>
                </a:moveTo>
                <a:lnTo>
                  <a:pt x="6134167" y="1141592"/>
                </a:lnTo>
                <a:lnTo>
                  <a:pt x="6051357" y="1168430"/>
                </a:lnTo>
                <a:lnTo>
                  <a:pt x="6051357" y="1255499"/>
                </a:lnTo>
                <a:lnTo>
                  <a:pt x="6268185" y="1326002"/>
                </a:lnTo>
                <a:lnTo>
                  <a:pt x="6134167" y="1141592"/>
                </a:lnTo>
                <a:lnTo>
                  <a:pt x="6134194" y="1141583"/>
                </a:lnTo>
                <a:close/>
                <a:moveTo>
                  <a:pt x="4519048" y="1141462"/>
                </a:moveTo>
                <a:lnTo>
                  <a:pt x="4519143" y="1141592"/>
                </a:lnTo>
                <a:lnTo>
                  <a:pt x="4436332" y="1168430"/>
                </a:lnTo>
                <a:lnTo>
                  <a:pt x="4436332" y="1255499"/>
                </a:lnTo>
                <a:lnTo>
                  <a:pt x="4653160" y="1326002"/>
                </a:lnTo>
                <a:lnTo>
                  <a:pt x="4519143" y="1141592"/>
                </a:lnTo>
                <a:lnTo>
                  <a:pt x="4519169" y="1141583"/>
                </a:lnTo>
                <a:close/>
                <a:moveTo>
                  <a:pt x="2411352" y="1141462"/>
                </a:moveTo>
                <a:lnTo>
                  <a:pt x="2277240" y="1326002"/>
                </a:lnTo>
                <a:lnTo>
                  <a:pt x="2494189" y="1255499"/>
                </a:lnTo>
                <a:lnTo>
                  <a:pt x="2494189" y="1168430"/>
                </a:lnTo>
                <a:lnTo>
                  <a:pt x="2411352" y="1141583"/>
                </a:lnTo>
                <a:close/>
                <a:moveTo>
                  <a:pt x="796448" y="1141462"/>
                </a:moveTo>
                <a:lnTo>
                  <a:pt x="662336" y="1326002"/>
                </a:lnTo>
                <a:lnTo>
                  <a:pt x="879285" y="1255499"/>
                </a:lnTo>
                <a:lnTo>
                  <a:pt x="879285" y="1168430"/>
                </a:lnTo>
                <a:lnTo>
                  <a:pt x="796448" y="1141583"/>
                </a:lnTo>
                <a:close/>
                <a:moveTo>
                  <a:pt x="2903902" y="1141220"/>
                </a:moveTo>
                <a:lnTo>
                  <a:pt x="2903996" y="1141350"/>
                </a:lnTo>
                <a:lnTo>
                  <a:pt x="2821185" y="1168188"/>
                </a:lnTo>
                <a:lnTo>
                  <a:pt x="2821185" y="1255258"/>
                </a:lnTo>
                <a:lnTo>
                  <a:pt x="3038013" y="1325760"/>
                </a:lnTo>
                <a:lnTo>
                  <a:pt x="2903996" y="1141350"/>
                </a:lnTo>
                <a:lnTo>
                  <a:pt x="2904022" y="1141341"/>
                </a:lnTo>
                <a:close/>
                <a:moveTo>
                  <a:pt x="9925604" y="1065397"/>
                </a:moveTo>
                <a:cubicBezTo>
                  <a:pt x="9925604" y="1065397"/>
                  <a:pt x="9780366" y="1265295"/>
                  <a:pt x="9780366" y="1265295"/>
                </a:cubicBezTo>
                <a:lnTo>
                  <a:pt x="9780366" y="1417909"/>
                </a:lnTo>
                <a:lnTo>
                  <a:pt x="9925604" y="1465072"/>
                </a:lnTo>
                <a:lnTo>
                  <a:pt x="10070841" y="1417909"/>
                </a:lnTo>
                <a:lnTo>
                  <a:pt x="10070841" y="1265295"/>
                </a:lnTo>
                <a:lnTo>
                  <a:pt x="9925604" y="1065518"/>
                </a:lnTo>
                <a:close/>
                <a:moveTo>
                  <a:pt x="8310578" y="1065397"/>
                </a:moveTo>
                <a:cubicBezTo>
                  <a:pt x="8310578" y="1065397"/>
                  <a:pt x="8165341" y="1265295"/>
                  <a:pt x="8165341" y="1265295"/>
                </a:cubicBezTo>
                <a:lnTo>
                  <a:pt x="8165341" y="1417909"/>
                </a:lnTo>
                <a:lnTo>
                  <a:pt x="8310578" y="1465072"/>
                </a:lnTo>
                <a:lnTo>
                  <a:pt x="8455815" y="1417909"/>
                </a:lnTo>
                <a:lnTo>
                  <a:pt x="8455815" y="1265295"/>
                </a:lnTo>
                <a:lnTo>
                  <a:pt x="8310578" y="1065518"/>
                </a:lnTo>
                <a:close/>
                <a:moveTo>
                  <a:pt x="6695916" y="1065397"/>
                </a:moveTo>
                <a:cubicBezTo>
                  <a:pt x="6695916" y="1065397"/>
                  <a:pt x="6550679" y="1265295"/>
                  <a:pt x="6550679" y="1265295"/>
                </a:cubicBezTo>
                <a:lnTo>
                  <a:pt x="6550679" y="1417909"/>
                </a:lnTo>
                <a:lnTo>
                  <a:pt x="6695916" y="1465072"/>
                </a:lnTo>
                <a:lnTo>
                  <a:pt x="6841154" y="1417909"/>
                </a:lnTo>
                <a:lnTo>
                  <a:pt x="6841154" y="1265295"/>
                </a:lnTo>
                <a:lnTo>
                  <a:pt x="6695916" y="1065518"/>
                </a:lnTo>
                <a:close/>
                <a:moveTo>
                  <a:pt x="5079560" y="1065276"/>
                </a:moveTo>
                <a:cubicBezTo>
                  <a:pt x="5079560" y="1065276"/>
                  <a:pt x="4934323" y="1265174"/>
                  <a:pt x="4934323" y="1265174"/>
                </a:cubicBezTo>
                <a:lnTo>
                  <a:pt x="4934323" y="1417788"/>
                </a:lnTo>
                <a:lnTo>
                  <a:pt x="5079560" y="1464951"/>
                </a:lnTo>
                <a:lnTo>
                  <a:pt x="5224798" y="1417788"/>
                </a:lnTo>
                <a:lnTo>
                  <a:pt x="5224798" y="1265174"/>
                </a:lnTo>
                <a:lnTo>
                  <a:pt x="5079560" y="1065397"/>
                </a:lnTo>
                <a:close/>
                <a:moveTo>
                  <a:pt x="3464656" y="1065276"/>
                </a:moveTo>
                <a:cubicBezTo>
                  <a:pt x="3464656" y="1065276"/>
                  <a:pt x="3319418" y="1265174"/>
                  <a:pt x="3319418" y="1265174"/>
                </a:cubicBezTo>
                <a:lnTo>
                  <a:pt x="3319418" y="1417788"/>
                </a:lnTo>
                <a:lnTo>
                  <a:pt x="3464656" y="1464951"/>
                </a:lnTo>
                <a:lnTo>
                  <a:pt x="3609893" y="1417788"/>
                </a:lnTo>
                <a:lnTo>
                  <a:pt x="3609893" y="1265174"/>
                </a:lnTo>
                <a:lnTo>
                  <a:pt x="3464656" y="1065397"/>
                </a:lnTo>
                <a:close/>
                <a:moveTo>
                  <a:pt x="1849751" y="1065276"/>
                </a:moveTo>
                <a:cubicBezTo>
                  <a:pt x="1849751" y="1065276"/>
                  <a:pt x="1704514" y="1265174"/>
                  <a:pt x="1704514" y="1265174"/>
                </a:cubicBezTo>
                <a:lnTo>
                  <a:pt x="1704514" y="1417788"/>
                </a:lnTo>
                <a:lnTo>
                  <a:pt x="1849751" y="1464951"/>
                </a:lnTo>
                <a:lnTo>
                  <a:pt x="1994989" y="1417788"/>
                </a:lnTo>
                <a:lnTo>
                  <a:pt x="1994989" y="1265174"/>
                </a:lnTo>
                <a:lnTo>
                  <a:pt x="1849751" y="1065397"/>
                </a:lnTo>
                <a:close/>
                <a:moveTo>
                  <a:pt x="234847" y="1065276"/>
                </a:moveTo>
                <a:cubicBezTo>
                  <a:pt x="234847" y="1065276"/>
                  <a:pt x="89609" y="1265174"/>
                  <a:pt x="89609" y="1265174"/>
                </a:cubicBezTo>
                <a:lnTo>
                  <a:pt x="89609" y="1417788"/>
                </a:lnTo>
                <a:lnTo>
                  <a:pt x="234847" y="1464951"/>
                </a:lnTo>
                <a:lnTo>
                  <a:pt x="380084" y="1417788"/>
                </a:lnTo>
                <a:lnTo>
                  <a:pt x="380084" y="1265174"/>
                </a:lnTo>
                <a:lnTo>
                  <a:pt x="234847" y="1065397"/>
                </a:lnTo>
                <a:close/>
                <a:moveTo>
                  <a:pt x="8618105" y="1059834"/>
                </a:moveTo>
                <a:lnTo>
                  <a:pt x="8618105" y="1059955"/>
                </a:lnTo>
                <a:lnTo>
                  <a:pt x="8472867" y="1107118"/>
                </a:lnTo>
                <a:lnTo>
                  <a:pt x="8472867" y="1259732"/>
                </a:lnTo>
                <a:lnTo>
                  <a:pt x="8562597" y="1383202"/>
                </a:lnTo>
                <a:lnTo>
                  <a:pt x="8707835" y="1336039"/>
                </a:lnTo>
                <a:lnTo>
                  <a:pt x="8852951" y="1136141"/>
                </a:lnTo>
                <a:close/>
                <a:moveTo>
                  <a:pt x="7003200" y="1059834"/>
                </a:moveTo>
                <a:lnTo>
                  <a:pt x="7003200" y="1059955"/>
                </a:lnTo>
                <a:lnTo>
                  <a:pt x="6857962" y="1107118"/>
                </a:lnTo>
                <a:lnTo>
                  <a:pt x="6857962" y="1259732"/>
                </a:lnTo>
                <a:lnTo>
                  <a:pt x="6947693" y="1383202"/>
                </a:lnTo>
                <a:lnTo>
                  <a:pt x="7092931" y="1336039"/>
                </a:lnTo>
                <a:lnTo>
                  <a:pt x="7238047" y="1136141"/>
                </a:lnTo>
                <a:close/>
                <a:moveTo>
                  <a:pt x="5388296" y="1059834"/>
                </a:moveTo>
                <a:lnTo>
                  <a:pt x="5388416" y="1059955"/>
                </a:lnTo>
                <a:lnTo>
                  <a:pt x="5243179" y="1107118"/>
                </a:lnTo>
                <a:lnTo>
                  <a:pt x="5243179" y="1259732"/>
                </a:lnTo>
                <a:lnTo>
                  <a:pt x="5332909" y="1383202"/>
                </a:lnTo>
                <a:lnTo>
                  <a:pt x="5478147" y="1336039"/>
                </a:lnTo>
                <a:lnTo>
                  <a:pt x="5623263" y="1136141"/>
                </a:lnTo>
                <a:close/>
                <a:moveTo>
                  <a:pt x="3773391" y="1059834"/>
                </a:moveTo>
                <a:lnTo>
                  <a:pt x="3773391" y="1059955"/>
                </a:lnTo>
                <a:lnTo>
                  <a:pt x="3628154" y="1107118"/>
                </a:lnTo>
                <a:lnTo>
                  <a:pt x="3628154" y="1259732"/>
                </a:lnTo>
                <a:lnTo>
                  <a:pt x="3717884" y="1383202"/>
                </a:lnTo>
                <a:lnTo>
                  <a:pt x="3863122" y="1336039"/>
                </a:lnTo>
                <a:lnTo>
                  <a:pt x="4008238" y="1136141"/>
                </a:lnTo>
                <a:close/>
                <a:moveTo>
                  <a:pt x="2158366" y="1059592"/>
                </a:moveTo>
                <a:lnTo>
                  <a:pt x="2158366" y="1059713"/>
                </a:lnTo>
                <a:lnTo>
                  <a:pt x="2013128" y="1106876"/>
                </a:lnTo>
                <a:lnTo>
                  <a:pt x="2013128" y="1259490"/>
                </a:lnTo>
                <a:lnTo>
                  <a:pt x="2102859" y="1382960"/>
                </a:lnTo>
                <a:lnTo>
                  <a:pt x="2248096" y="1335797"/>
                </a:lnTo>
                <a:lnTo>
                  <a:pt x="2393212" y="1135899"/>
                </a:lnTo>
                <a:close/>
                <a:moveTo>
                  <a:pt x="543461" y="1059592"/>
                </a:moveTo>
                <a:lnTo>
                  <a:pt x="543582" y="1059713"/>
                </a:lnTo>
                <a:lnTo>
                  <a:pt x="398345" y="1106876"/>
                </a:lnTo>
                <a:lnTo>
                  <a:pt x="398345" y="1259490"/>
                </a:lnTo>
                <a:lnTo>
                  <a:pt x="488075" y="1382960"/>
                </a:lnTo>
                <a:lnTo>
                  <a:pt x="633312" y="1335797"/>
                </a:lnTo>
                <a:lnTo>
                  <a:pt x="778429" y="1135899"/>
                </a:lnTo>
                <a:close/>
                <a:moveTo>
                  <a:pt x="3156525" y="1059350"/>
                </a:moveTo>
                <a:lnTo>
                  <a:pt x="2921557" y="1135657"/>
                </a:lnTo>
                <a:lnTo>
                  <a:pt x="3066795" y="1335555"/>
                </a:lnTo>
                <a:lnTo>
                  <a:pt x="3212032" y="1382718"/>
                </a:lnTo>
                <a:lnTo>
                  <a:pt x="3301763" y="1259248"/>
                </a:lnTo>
                <a:lnTo>
                  <a:pt x="3301763" y="1106634"/>
                </a:lnTo>
                <a:lnTo>
                  <a:pt x="3156525" y="1059471"/>
                </a:lnTo>
                <a:close/>
                <a:moveTo>
                  <a:pt x="1541621" y="1059350"/>
                </a:moveTo>
                <a:lnTo>
                  <a:pt x="1306653" y="1135657"/>
                </a:lnTo>
                <a:lnTo>
                  <a:pt x="1451890" y="1335555"/>
                </a:lnTo>
                <a:lnTo>
                  <a:pt x="1597128" y="1382718"/>
                </a:lnTo>
                <a:lnTo>
                  <a:pt x="1686858" y="1259248"/>
                </a:lnTo>
                <a:lnTo>
                  <a:pt x="1686858" y="1106634"/>
                </a:lnTo>
                <a:lnTo>
                  <a:pt x="1541621" y="1059471"/>
                </a:lnTo>
                <a:close/>
                <a:moveTo>
                  <a:pt x="9616868" y="1059229"/>
                </a:moveTo>
                <a:lnTo>
                  <a:pt x="9381901" y="1135536"/>
                </a:lnTo>
                <a:lnTo>
                  <a:pt x="9527138" y="1335434"/>
                </a:lnTo>
                <a:lnTo>
                  <a:pt x="9672376" y="1382597"/>
                </a:lnTo>
                <a:lnTo>
                  <a:pt x="9762106" y="1259127"/>
                </a:lnTo>
                <a:lnTo>
                  <a:pt x="9762106" y="1106513"/>
                </a:lnTo>
                <a:lnTo>
                  <a:pt x="9616868" y="1059350"/>
                </a:lnTo>
                <a:close/>
                <a:moveTo>
                  <a:pt x="8001964" y="1059229"/>
                </a:moveTo>
                <a:lnTo>
                  <a:pt x="7766997" y="1135536"/>
                </a:lnTo>
                <a:lnTo>
                  <a:pt x="7912234" y="1335434"/>
                </a:lnTo>
                <a:lnTo>
                  <a:pt x="8057471" y="1382597"/>
                </a:lnTo>
                <a:lnTo>
                  <a:pt x="8147202" y="1259127"/>
                </a:lnTo>
                <a:lnTo>
                  <a:pt x="8147202" y="1106513"/>
                </a:lnTo>
                <a:lnTo>
                  <a:pt x="8001964" y="1059350"/>
                </a:lnTo>
                <a:close/>
                <a:moveTo>
                  <a:pt x="6387301" y="1059229"/>
                </a:moveTo>
                <a:lnTo>
                  <a:pt x="6152334" y="1135536"/>
                </a:lnTo>
                <a:lnTo>
                  <a:pt x="6297571" y="1335434"/>
                </a:lnTo>
                <a:lnTo>
                  <a:pt x="6442809" y="1382597"/>
                </a:lnTo>
                <a:lnTo>
                  <a:pt x="6532539" y="1259127"/>
                </a:lnTo>
                <a:lnTo>
                  <a:pt x="6532539" y="1106513"/>
                </a:lnTo>
                <a:lnTo>
                  <a:pt x="6387301" y="1059350"/>
                </a:lnTo>
                <a:close/>
                <a:moveTo>
                  <a:pt x="4772155" y="1059229"/>
                </a:moveTo>
                <a:lnTo>
                  <a:pt x="4537188" y="1135536"/>
                </a:lnTo>
                <a:lnTo>
                  <a:pt x="4682425" y="1335434"/>
                </a:lnTo>
                <a:lnTo>
                  <a:pt x="4827662" y="1382597"/>
                </a:lnTo>
                <a:lnTo>
                  <a:pt x="4917393" y="1259127"/>
                </a:lnTo>
                <a:lnTo>
                  <a:pt x="4917393" y="1106513"/>
                </a:lnTo>
                <a:lnTo>
                  <a:pt x="4772155" y="1059350"/>
                </a:lnTo>
                <a:close/>
                <a:moveTo>
                  <a:pt x="2910311" y="979899"/>
                </a:moveTo>
                <a:lnTo>
                  <a:pt x="2859157" y="1050280"/>
                </a:lnTo>
                <a:lnTo>
                  <a:pt x="2859157" y="1050401"/>
                </a:lnTo>
                <a:lnTo>
                  <a:pt x="2910311" y="1120904"/>
                </a:lnTo>
                <a:cubicBezTo>
                  <a:pt x="2910311" y="1120904"/>
                  <a:pt x="3127260" y="1050280"/>
                  <a:pt x="3127260" y="1050280"/>
                </a:cubicBezTo>
                <a:lnTo>
                  <a:pt x="3127018" y="1050280"/>
                </a:lnTo>
                <a:close/>
                <a:moveTo>
                  <a:pt x="1295406" y="979899"/>
                </a:moveTo>
                <a:lnTo>
                  <a:pt x="1244253" y="1050280"/>
                </a:lnTo>
                <a:lnTo>
                  <a:pt x="1244253" y="1050401"/>
                </a:lnTo>
                <a:lnTo>
                  <a:pt x="1295406" y="1120904"/>
                </a:lnTo>
                <a:cubicBezTo>
                  <a:pt x="1295406" y="1120904"/>
                  <a:pt x="1512355" y="1050280"/>
                  <a:pt x="1512355" y="1050280"/>
                </a:cubicBezTo>
                <a:lnTo>
                  <a:pt x="1512114" y="1050280"/>
                </a:lnTo>
                <a:close/>
                <a:moveTo>
                  <a:pt x="9370654" y="979778"/>
                </a:moveTo>
                <a:lnTo>
                  <a:pt x="9319501" y="1050160"/>
                </a:lnTo>
                <a:lnTo>
                  <a:pt x="9319501" y="1050280"/>
                </a:lnTo>
                <a:lnTo>
                  <a:pt x="9370654" y="1120783"/>
                </a:lnTo>
                <a:cubicBezTo>
                  <a:pt x="9370654" y="1120783"/>
                  <a:pt x="9587603" y="1050160"/>
                  <a:pt x="9587603" y="1050160"/>
                </a:cubicBezTo>
                <a:lnTo>
                  <a:pt x="9587361" y="1050160"/>
                </a:lnTo>
                <a:close/>
                <a:moveTo>
                  <a:pt x="8864198" y="979778"/>
                </a:moveTo>
                <a:lnTo>
                  <a:pt x="8647491" y="1050160"/>
                </a:lnTo>
                <a:lnTo>
                  <a:pt x="8647612" y="1050280"/>
                </a:lnTo>
                <a:lnTo>
                  <a:pt x="8647369" y="1050280"/>
                </a:lnTo>
                <a:lnTo>
                  <a:pt x="8864198" y="1120783"/>
                </a:lnTo>
                <a:cubicBezTo>
                  <a:pt x="8864198" y="1120783"/>
                  <a:pt x="8915351" y="1050160"/>
                  <a:pt x="8915351" y="1050160"/>
                </a:cubicBezTo>
                <a:close/>
                <a:moveTo>
                  <a:pt x="7755750" y="979778"/>
                </a:moveTo>
                <a:lnTo>
                  <a:pt x="7704596" y="1050160"/>
                </a:lnTo>
                <a:lnTo>
                  <a:pt x="7704596" y="1050280"/>
                </a:lnTo>
                <a:lnTo>
                  <a:pt x="7755750" y="1120783"/>
                </a:lnTo>
                <a:cubicBezTo>
                  <a:pt x="7755750" y="1120783"/>
                  <a:pt x="7972699" y="1050160"/>
                  <a:pt x="7972699" y="1050160"/>
                </a:cubicBezTo>
                <a:lnTo>
                  <a:pt x="7972457" y="1050160"/>
                </a:lnTo>
                <a:close/>
                <a:moveTo>
                  <a:pt x="7249294" y="979778"/>
                </a:moveTo>
                <a:lnTo>
                  <a:pt x="7032586" y="1050160"/>
                </a:lnTo>
                <a:lnTo>
                  <a:pt x="7032707" y="1050280"/>
                </a:lnTo>
                <a:lnTo>
                  <a:pt x="7032466" y="1050280"/>
                </a:lnTo>
                <a:lnTo>
                  <a:pt x="7249294" y="1120783"/>
                </a:lnTo>
                <a:cubicBezTo>
                  <a:pt x="7249294" y="1120783"/>
                  <a:pt x="7300447" y="1050160"/>
                  <a:pt x="7300447" y="1050160"/>
                </a:cubicBezTo>
                <a:close/>
                <a:moveTo>
                  <a:pt x="6141087" y="979778"/>
                </a:moveTo>
                <a:lnTo>
                  <a:pt x="6089934" y="1050160"/>
                </a:lnTo>
                <a:lnTo>
                  <a:pt x="6089934" y="1050280"/>
                </a:lnTo>
                <a:lnTo>
                  <a:pt x="6141087" y="1120783"/>
                </a:lnTo>
                <a:cubicBezTo>
                  <a:pt x="6141087" y="1120783"/>
                  <a:pt x="6358037" y="1050160"/>
                  <a:pt x="6358037" y="1050160"/>
                </a:cubicBezTo>
                <a:lnTo>
                  <a:pt x="6357794" y="1050160"/>
                </a:lnTo>
                <a:close/>
                <a:moveTo>
                  <a:pt x="5634389" y="979778"/>
                </a:moveTo>
                <a:lnTo>
                  <a:pt x="5417682" y="1050160"/>
                </a:lnTo>
                <a:lnTo>
                  <a:pt x="5417803" y="1050280"/>
                </a:lnTo>
                <a:lnTo>
                  <a:pt x="5417561" y="1050280"/>
                </a:lnTo>
                <a:lnTo>
                  <a:pt x="5634389" y="1120783"/>
                </a:lnTo>
                <a:cubicBezTo>
                  <a:pt x="5634389" y="1120783"/>
                  <a:pt x="5685542" y="1050160"/>
                  <a:pt x="5685542" y="1050160"/>
                </a:cubicBezTo>
                <a:close/>
                <a:moveTo>
                  <a:pt x="4525941" y="979778"/>
                </a:moveTo>
                <a:lnTo>
                  <a:pt x="4474787" y="1050160"/>
                </a:lnTo>
                <a:lnTo>
                  <a:pt x="4474787" y="1050280"/>
                </a:lnTo>
                <a:lnTo>
                  <a:pt x="4525941" y="1120783"/>
                </a:lnTo>
                <a:cubicBezTo>
                  <a:pt x="4525941" y="1120783"/>
                  <a:pt x="4742890" y="1050160"/>
                  <a:pt x="4742890" y="1050160"/>
                </a:cubicBezTo>
                <a:lnTo>
                  <a:pt x="4742648" y="1050160"/>
                </a:lnTo>
                <a:close/>
                <a:moveTo>
                  <a:pt x="4019484" y="979778"/>
                </a:moveTo>
                <a:lnTo>
                  <a:pt x="3802777" y="1050160"/>
                </a:lnTo>
                <a:lnTo>
                  <a:pt x="3802898" y="1050280"/>
                </a:lnTo>
                <a:lnTo>
                  <a:pt x="3802656" y="1050280"/>
                </a:lnTo>
                <a:lnTo>
                  <a:pt x="4019484" y="1120783"/>
                </a:lnTo>
                <a:cubicBezTo>
                  <a:pt x="4019484" y="1120783"/>
                  <a:pt x="4070638" y="1050160"/>
                  <a:pt x="4070638" y="1050160"/>
                </a:cubicBezTo>
                <a:close/>
                <a:moveTo>
                  <a:pt x="2404459" y="979536"/>
                </a:moveTo>
                <a:lnTo>
                  <a:pt x="2187752" y="1049918"/>
                </a:lnTo>
                <a:lnTo>
                  <a:pt x="2187873" y="1050039"/>
                </a:lnTo>
                <a:lnTo>
                  <a:pt x="2187631" y="1050039"/>
                </a:lnTo>
                <a:lnTo>
                  <a:pt x="2404459" y="1120541"/>
                </a:lnTo>
                <a:cubicBezTo>
                  <a:pt x="2404459" y="1120541"/>
                  <a:pt x="2455613" y="1049918"/>
                  <a:pt x="2455613" y="1049918"/>
                </a:cubicBezTo>
                <a:close/>
                <a:moveTo>
                  <a:pt x="789555" y="979536"/>
                </a:moveTo>
                <a:lnTo>
                  <a:pt x="572847" y="1049918"/>
                </a:lnTo>
                <a:lnTo>
                  <a:pt x="572968" y="1050039"/>
                </a:lnTo>
                <a:lnTo>
                  <a:pt x="572726" y="1050039"/>
                </a:lnTo>
                <a:lnTo>
                  <a:pt x="789555" y="1120541"/>
                </a:lnTo>
                <a:cubicBezTo>
                  <a:pt x="789555" y="1120541"/>
                  <a:pt x="840708" y="1049918"/>
                  <a:pt x="840708" y="1049918"/>
                </a:cubicBezTo>
                <a:close/>
                <a:moveTo>
                  <a:pt x="10071083" y="865983"/>
                </a:moveTo>
                <a:lnTo>
                  <a:pt x="9936971" y="1050401"/>
                </a:lnTo>
                <a:lnTo>
                  <a:pt x="10071083" y="1234941"/>
                </a:lnTo>
                <a:lnTo>
                  <a:pt x="10071083" y="1094057"/>
                </a:lnTo>
                <a:cubicBezTo>
                  <a:pt x="10071083" y="1094057"/>
                  <a:pt x="10205195" y="1050401"/>
                  <a:pt x="10205195" y="1050401"/>
                </a:cubicBezTo>
                <a:lnTo>
                  <a:pt x="10204953" y="1050401"/>
                </a:lnTo>
                <a:lnTo>
                  <a:pt x="10071083" y="1006866"/>
                </a:lnTo>
                <a:close/>
                <a:moveTo>
                  <a:pt x="8455815" y="865983"/>
                </a:moveTo>
                <a:lnTo>
                  <a:pt x="8321825" y="1050401"/>
                </a:lnTo>
                <a:lnTo>
                  <a:pt x="8455815" y="1234941"/>
                </a:lnTo>
                <a:lnTo>
                  <a:pt x="8455815" y="1094057"/>
                </a:lnTo>
                <a:cubicBezTo>
                  <a:pt x="8455815" y="1094057"/>
                  <a:pt x="8589928" y="1050401"/>
                  <a:pt x="8589928" y="1050401"/>
                </a:cubicBezTo>
                <a:lnTo>
                  <a:pt x="8589685" y="1050401"/>
                </a:lnTo>
                <a:lnTo>
                  <a:pt x="8455815" y="1006866"/>
                </a:lnTo>
                <a:close/>
                <a:moveTo>
                  <a:pt x="6841033" y="865983"/>
                </a:moveTo>
                <a:lnTo>
                  <a:pt x="6706920" y="1050401"/>
                </a:lnTo>
                <a:lnTo>
                  <a:pt x="6841033" y="1234941"/>
                </a:lnTo>
                <a:lnTo>
                  <a:pt x="6841033" y="1094057"/>
                </a:lnTo>
                <a:cubicBezTo>
                  <a:pt x="6841033" y="1094057"/>
                  <a:pt x="6975144" y="1050401"/>
                  <a:pt x="6975144" y="1050401"/>
                </a:cubicBezTo>
                <a:lnTo>
                  <a:pt x="6974903" y="1050401"/>
                </a:lnTo>
                <a:lnTo>
                  <a:pt x="6841033" y="1006866"/>
                </a:lnTo>
                <a:close/>
                <a:moveTo>
                  <a:pt x="9780245" y="865862"/>
                </a:moveTo>
                <a:lnTo>
                  <a:pt x="9780245" y="1006746"/>
                </a:lnTo>
                <a:cubicBezTo>
                  <a:pt x="9780245" y="1006746"/>
                  <a:pt x="9646375" y="1050280"/>
                  <a:pt x="9646375" y="1050280"/>
                </a:cubicBezTo>
                <a:lnTo>
                  <a:pt x="9646133" y="1050280"/>
                </a:lnTo>
                <a:lnTo>
                  <a:pt x="9780245" y="1093815"/>
                </a:lnTo>
                <a:lnTo>
                  <a:pt x="9780245" y="1234699"/>
                </a:lnTo>
                <a:lnTo>
                  <a:pt x="9914313" y="1050220"/>
                </a:lnTo>
                <a:lnTo>
                  <a:pt x="9914357" y="1050280"/>
                </a:lnTo>
                <a:lnTo>
                  <a:pt x="9914357" y="1050160"/>
                </a:lnTo>
                <a:lnTo>
                  <a:pt x="9914313" y="1050220"/>
                </a:lnTo>
                <a:close/>
                <a:moveTo>
                  <a:pt x="8165341" y="865862"/>
                </a:moveTo>
                <a:lnTo>
                  <a:pt x="8165341" y="1006746"/>
                </a:lnTo>
                <a:cubicBezTo>
                  <a:pt x="8165341" y="1006746"/>
                  <a:pt x="8031471" y="1050280"/>
                  <a:pt x="8031471" y="1050280"/>
                </a:cubicBezTo>
                <a:lnTo>
                  <a:pt x="8031229" y="1050280"/>
                </a:lnTo>
                <a:lnTo>
                  <a:pt x="8165341" y="1093815"/>
                </a:lnTo>
                <a:lnTo>
                  <a:pt x="8165341" y="1234699"/>
                </a:lnTo>
                <a:lnTo>
                  <a:pt x="8299410" y="1050220"/>
                </a:lnTo>
                <a:lnTo>
                  <a:pt x="8299453" y="1050280"/>
                </a:lnTo>
                <a:lnTo>
                  <a:pt x="8299453" y="1050160"/>
                </a:lnTo>
                <a:lnTo>
                  <a:pt x="8299410" y="1050220"/>
                </a:lnTo>
                <a:close/>
                <a:moveTo>
                  <a:pt x="6550679" y="865862"/>
                </a:moveTo>
                <a:lnTo>
                  <a:pt x="6550679" y="1006746"/>
                </a:lnTo>
                <a:cubicBezTo>
                  <a:pt x="6550679" y="1006746"/>
                  <a:pt x="6416809" y="1050280"/>
                  <a:pt x="6416809" y="1050280"/>
                </a:cubicBezTo>
                <a:lnTo>
                  <a:pt x="6416566" y="1050280"/>
                </a:lnTo>
                <a:lnTo>
                  <a:pt x="6550679" y="1093815"/>
                </a:lnTo>
                <a:lnTo>
                  <a:pt x="6550679" y="1234699"/>
                </a:lnTo>
                <a:lnTo>
                  <a:pt x="6684748" y="1050220"/>
                </a:lnTo>
                <a:lnTo>
                  <a:pt x="6684791" y="1050280"/>
                </a:lnTo>
                <a:lnTo>
                  <a:pt x="6684791" y="1050160"/>
                </a:lnTo>
                <a:lnTo>
                  <a:pt x="6684748" y="1050220"/>
                </a:lnTo>
                <a:close/>
                <a:moveTo>
                  <a:pt x="5224677" y="865862"/>
                </a:moveTo>
                <a:lnTo>
                  <a:pt x="5090565" y="1050280"/>
                </a:lnTo>
                <a:lnTo>
                  <a:pt x="5224677" y="1234820"/>
                </a:lnTo>
                <a:lnTo>
                  <a:pt x="5224677" y="1093936"/>
                </a:lnTo>
                <a:cubicBezTo>
                  <a:pt x="5224677" y="1093936"/>
                  <a:pt x="5358789" y="1050280"/>
                  <a:pt x="5358789" y="1050280"/>
                </a:cubicBezTo>
                <a:lnTo>
                  <a:pt x="5358547" y="1050280"/>
                </a:lnTo>
                <a:lnTo>
                  <a:pt x="5224677" y="1006746"/>
                </a:lnTo>
                <a:close/>
                <a:moveTo>
                  <a:pt x="3609893" y="865862"/>
                </a:moveTo>
                <a:lnTo>
                  <a:pt x="3475902" y="1050280"/>
                </a:lnTo>
                <a:lnTo>
                  <a:pt x="3609893" y="1234820"/>
                </a:lnTo>
                <a:lnTo>
                  <a:pt x="3609893" y="1093936"/>
                </a:lnTo>
                <a:cubicBezTo>
                  <a:pt x="3609893" y="1093936"/>
                  <a:pt x="3744005" y="1050280"/>
                  <a:pt x="3744005" y="1050280"/>
                </a:cubicBezTo>
                <a:lnTo>
                  <a:pt x="3743763" y="1050280"/>
                </a:lnTo>
                <a:lnTo>
                  <a:pt x="3609893" y="1006746"/>
                </a:lnTo>
                <a:close/>
                <a:moveTo>
                  <a:pt x="1994868" y="865862"/>
                </a:moveTo>
                <a:lnTo>
                  <a:pt x="1860756" y="1050280"/>
                </a:lnTo>
                <a:lnTo>
                  <a:pt x="1994868" y="1234820"/>
                </a:lnTo>
                <a:lnTo>
                  <a:pt x="1994868" y="1093936"/>
                </a:lnTo>
                <a:cubicBezTo>
                  <a:pt x="1994868" y="1093936"/>
                  <a:pt x="2128980" y="1050280"/>
                  <a:pt x="2128980" y="1050280"/>
                </a:cubicBezTo>
                <a:lnTo>
                  <a:pt x="2128738" y="1050280"/>
                </a:lnTo>
                <a:lnTo>
                  <a:pt x="1994868" y="1006746"/>
                </a:lnTo>
                <a:close/>
                <a:moveTo>
                  <a:pt x="4934323" y="865741"/>
                </a:moveTo>
                <a:lnTo>
                  <a:pt x="4934323" y="1006625"/>
                </a:lnTo>
                <a:cubicBezTo>
                  <a:pt x="4934323" y="1006625"/>
                  <a:pt x="4800453" y="1050160"/>
                  <a:pt x="4800453" y="1050160"/>
                </a:cubicBezTo>
                <a:lnTo>
                  <a:pt x="4800211" y="1050160"/>
                </a:lnTo>
                <a:lnTo>
                  <a:pt x="4934323" y="1093695"/>
                </a:lnTo>
                <a:lnTo>
                  <a:pt x="4934323" y="1234578"/>
                </a:lnTo>
                <a:lnTo>
                  <a:pt x="5068391" y="1050100"/>
                </a:lnTo>
                <a:lnTo>
                  <a:pt x="5068435" y="1050160"/>
                </a:lnTo>
                <a:lnTo>
                  <a:pt x="5068435" y="1050039"/>
                </a:lnTo>
                <a:lnTo>
                  <a:pt x="5068391" y="1050100"/>
                </a:lnTo>
                <a:close/>
                <a:moveTo>
                  <a:pt x="3319418" y="865741"/>
                </a:moveTo>
                <a:lnTo>
                  <a:pt x="3319418" y="1006625"/>
                </a:lnTo>
                <a:cubicBezTo>
                  <a:pt x="3319418" y="1006625"/>
                  <a:pt x="3185549" y="1050160"/>
                  <a:pt x="3185549" y="1050160"/>
                </a:cubicBezTo>
                <a:lnTo>
                  <a:pt x="3185307" y="1050160"/>
                </a:lnTo>
                <a:lnTo>
                  <a:pt x="3319418" y="1093695"/>
                </a:lnTo>
                <a:lnTo>
                  <a:pt x="3319418" y="1234578"/>
                </a:lnTo>
                <a:lnTo>
                  <a:pt x="3453486" y="1050100"/>
                </a:lnTo>
                <a:lnTo>
                  <a:pt x="3453530" y="1050160"/>
                </a:lnTo>
                <a:lnTo>
                  <a:pt x="3453530" y="1050039"/>
                </a:lnTo>
                <a:lnTo>
                  <a:pt x="3453486" y="1050100"/>
                </a:lnTo>
                <a:close/>
                <a:moveTo>
                  <a:pt x="1704514" y="865741"/>
                </a:moveTo>
                <a:lnTo>
                  <a:pt x="1704514" y="1006625"/>
                </a:lnTo>
                <a:cubicBezTo>
                  <a:pt x="1704514" y="1006625"/>
                  <a:pt x="1570644" y="1050160"/>
                  <a:pt x="1570644" y="1050160"/>
                </a:cubicBezTo>
                <a:lnTo>
                  <a:pt x="1570402" y="1050160"/>
                </a:lnTo>
                <a:lnTo>
                  <a:pt x="1704514" y="1093695"/>
                </a:lnTo>
                <a:lnTo>
                  <a:pt x="1704514" y="1234578"/>
                </a:lnTo>
                <a:lnTo>
                  <a:pt x="1838582" y="1050100"/>
                </a:lnTo>
                <a:lnTo>
                  <a:pt x="1838626" y="1050160"/>
                </a:lnTo>
                <a:lnTo>
                  <a:pt x="1838626" y="1050039"/>
                </a:lnTo>
                <a:lnTo>
                  <a:pt x="1838582" y="1050100"/>
                </a:lnTo>
                <a:close/>
                <a:moveTo>
                  <a:pt x="380205" y="865741"/>
                </a:moveTo>
                <a:lnTo>
                  <a:pt x="246093" y="1050160"/>
                </a:lnTo>
                <a:lnTo>
                  <a:pt x="380205" y="1234699"/>
                </a:lnTo>
                <a:lnTo>
                  <a:pt x="380205" y="1093815"/>
                </a:lnTo>
                <a:cubicBezTo>
                  <a:pt x="380205" y="1093815"/>
                  <a:pt x="514317" y="1050160"/>
                  <a:pt x="514317" y="1050160"/>
                </a:cubicBezTo>
                <a:lnTo>
                  <a:pt x="514075" y="1050160"/>
                </a:lnTo>
                <a:lnTo>
                  <a:pt x="380205" y="1006625"/>
                </a:lnTo>
                <a:close/>
                <a:moveTo>
                  <a:pt x="9117909" y="803099"/>
                </a:move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lnTo>
                  <a:pt x="9117788" y="1296979"/>
                </a:ln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close/>
                <a:moveTo>
                  <a:pt x="7502763" y="803099"/>
                </a:move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lnTo>
                  <a:pt x="7502642" y="1296979"/>
                </a:ln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close/>
                <a:moveTo>
                  <a:pt x="5888101" y="803099"/>
                </a:move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lnTo>
                  <a:pt x="5887980" y="1296979"/>
                </a:ln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close/>
                <a:moveTo>
                  <a:pt x="4273196" y="803099"/>
                </a:move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lnTo>
                  <a:pt x="4273076" y="1296979"/>
                </a:ln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close/>
                <a:moveTo>
                  <a:pt x="1042420" y="803099"/>
                </a:move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lnTo>
                  <a:pt x="1042299" y="1296979"/>
                </a:ln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close/>
                <a:moveTo>
                  <a:pt x="2657929" y="802857"/>
                </a:move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lnTo>
                  <a:pt x="2657808" y="1296737"/>
                </a:ln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close/>
                <a:moveTo>
                  <a:pt x="1422504" y="773955"/>
                </a:moveTo>
                <a:lnTo>
                  <a:pt x="1422383" y="774075"/>
                </a:lnTo>
                <a:lnTo>
                  <a:pt x="1205555" y="844578"/>
                </a:lnTo>
                <a:lnTo>
                  <a:pt x="1205555" y="931648"/>
                </a:lnTo>
                <a:lnTo>
                  <a:pt x="1288392" y="958494"/>
                </a:lnTo>
                <a:close/>
                <a:moveTo>
                  <a:pt x="8736979" y="773834"/>
                </a:moveTo>
                <a:lnTo>
                  <a:pt x="8871091" y="958373"/>
                </a:lnTo>
                <a:lnTo>
                  <a:pt x="8953928" y="931527"/>
                </a:lnTo>
                <a:lnTo>
                  <a:pt x="8953928" y="844457"/>
                </a:lnTo>
                <a:lnTo>
                  <a:pt x="8953928" y="844336"/>
                </a:lnTo>
                <a:close/>
                <a:moveTo>
                  <a:pt x="7122075" y="773834"/>
                </a:moveTo>
                <a:lnTo>
                  <a:pt x="7256187" y="958373"/>
                </a:lnTo>
                <a:lnTo>
                  <a:pt x="7339024" y="931527"/>
                </a:lnTo>
                <a:lnTo>
                  <a:pt x="7339024" y="844457"/>
                </a:lnTo>
                <a:lnTo>
                  <a:pt x="7339024" y="844336"/>
                </a:lnTo>
                <a:close/>
                <a:moveTo>
                  <a:pt x="5507170" y="773834"/>
                </a:moveTo>
                <a:lnTo>
                  <a:pt x="5641282" y="958373"/>
                </a:lnTo>
                <a:lnTo>
                  <a:pt x="5724119" y="931527"/>
                </a:lnTo>
                <a:lnTo>
                  <a:pt x="5724119" y="844457"/>
                </a:lnTo>
                <a:lnTo>
                  <a:pt x="5724119" y="844336"/>
                </a:lnTo>
                <a:close/>
                <a:moveTo>
                  <a:pt x="3892265" y="773834"/>
                </a:moveTo>
                <a:lnTo>
                  <a:pt x="4026378" y="958373"/>
                </a:lnTo>
                <a:lnTo>
                  <a:pt x="4109215" y="931527"/>
                </a:lnTo>
                <a:lnTo>
                  <a:pt x="4109215" y="844457"/>
                </a:lnTo>
                <a:lnTo>
                  <a:pt x="4109215" y="844336"/>
                </a:lnTo>
                <a:close/>
                <a:moveTo>
                  <a:pt x="9497873" y="773592"/>
                </a:moveTo>
                <a:lnTo>
                  <a:pt x="9497752" y="773713"/>
                </a:lnTo>
                <a:lnTo>
                  <a:pt x="9280924" y="844215"/>
                </a:lnTo>
                <a:lnTo>
                  <a:pt x="9280924" y="931285"/>
                </a:lnTo>
                <a:lnTo>
                  <a:pt x="9363761" y="958132"/>
                </a:lnTo>
                <a:close/>
                <a:moveTo>
                  <a:pt x="7882847" y="773592"/>
                </a:moveTo>
                <a:lnTo>
                  <a:pt x="7882727" y="773713"/>
                </a:lnTo>
                <a:lnTo>
                  <a:pt x="7665898" y="844215"/>
                </a:lnTo>
                <a:lnTo>
                  <a:pt x="7665898" y="931285"/>
                </a:lnTo>
                <a:lnTo>
                  <a:pt x="7748736" y="958132"/>
                </a:lnTo>
                <a:close/>
                <a:moveTo>
                  <a:pt x="6268185" y="773592"/>
                </a:moveTo>
                <a:lnTo>
                  <a:pt x="6268064" y="773713"/>
                </a:lnTo>
                <a:lnTo>
                  <a:pt x="6051236" y="844215"/>
                </a:lnTo>
                <a:lnTo>
                  <a:pt x="6051236" y="931285"/>
                </a:lnTo>
                <a:lnTo>
                  <a:pt x="6134073" y="958132"/>
                </a:lnTo>
                <a:close/>
                <a:moveTo>
                  <a:pt x="4653160" y="773592"/>
                </a:moveTo>
                <a:lnTo>
                  <a:pt x="4653039" y="773713"/>
                </a:lnTo>
                <a:lnTo>
                  <a:pt x="4436211" y="844215"/>
                </a:lnTo>
                <a:lnTo>
                  <a:pt x="4436211" y="931285"/>
                </a:lnTo>
                <a:lnTo>
                  <a:pt x="4519048" y="958132"/>
                </a:lnTo>
                <a:close/>
                <a:moveTo>
                  <a:pt x="2277240" y="773592"/>
                </a:moveTo>
                <a:lnTo>
                  <a:pt x="2411352" y="958132"/>
                </a:lnTo>
                <a:lnTo>
                  <a:pt x="2494189" y="931285"/>
                </a:lnTo>
                <a:lnTo>
                  <a:pt x="2494189" y="844215"/>
                </a:lnTo>
                <a:lnTo>
                  <a:pt x="2494189" y="844094"/>
                </a:lnTo>
                <a:close/>
                <a:moveTo>
                  <a:pt x="662336" y="773592"/>
                </a:moveTo>
                <a:lnTo>
                  <a:pt x="796448" y="958132"/>
                </a:lnTo>
                <a:lnTo>
                  <a:pt x="879285" y="931285"/>
                </a:lnTo>
                <a:lnTo>
                  <a:pt x="879285" y="844215"/>
                </a:lnTo>
                <a:lnTo>
                  <a:pt x="879285" y="844094"/>
                </a:lnTo>
                <a:close/>
                <a:moveTo>
                  <a:pt x="3038013" y="773350"/>
                </a:moveTo>
                <a:lnTo>
                  <a:pt x="3037893" y="773471"/>
                </a:lnTo>
                <a:lnTo>
                  <a:pt x="2821064" y="843973"/>
                </a:lnTo>
                <a:lnTo>
                  <a:pt x="2821064" y="931043"/>
                </a:lnTo>
                <a:lnTo>
                  <a:pt x="2903902" y="957890"/>
                </a:lnTo>
                <a:close/>
                <a:moveTo>
                  <a:pt x="8562597" y="717480"/>
                </a:moveTo>
                <a:lnTo>
                  <a:pt x="8472867" y="840950"/>
                </a:lnTo>
                <a:lnTo>
                  <a:pt x="8472867" y="841192"/>
                </a:lnTo>
                <a:lnTo>
                  <a:pt x="8472867" y="993806"/>
                </a:lnTo>
                <a:lnTo>
                  <a:pt x="8618105" y="1040969"/>
                </a:lnTo>
                <a:lnTo>
                  <a:pt x="8852951" y="964662"/>
                </a:lnTo>
                <a:lnTo>
                  <a:pt x="8707835" y="764764"/>
                </a:lnTo>
                <a:lnTo>
                  <a:pt x="8562597" y="717601"/>
                </a:lnTo>
                <a:close/>
                <a:moveTo>
                  <a:pt x="6947693" y="717480"/>
                </a:moveTo>
                <a:lnTo>
                  <a:pt x="6857962" y="840950"/>
                </a:lnTo>
                <a:lnTo>
                  <a:pt x="6857962" y="841192"/>
                </a:lnTo>
                <a:lnTo>
                  <a:pt x="6857962" y="993806"/>
                </a:lnTo>
                <a:lnTo>
                  <a:pt x="7003200" y="1040969"/>
                </a:lnTo>
                <a:lnTo>
                  <a:pt x="7238047" y="964662"/>
                </a:lnTo>
                <a:lnTo>
                  <a:pt x="7092931" y="764764"/>
                </a:lnTo>
                <a:lnTo>
                  <a:pt x="6947693" y="717601"/>
                </a:lnTo>
                <a:close/>
                <a:moveTo>
                  <a:pt x="5332668" y="717480"/>
                </a:moveTo>
                <a:lnTo>
                  <a:pt x="5242937" y="840950"/>
                </a:lnTo>
                <a:lnTo>
                  <a:pt x="5242937" y="841192"/>
                </a:lnTo>
                <a:lnTo>
                  <a:pt x="5242937" y="993806"/>
                </a:lnTo>
                <a:lnTo>
                  <a:pt x="5388175" y="1040969"/>
                </a:lnTo>
                <a:lnTo>
                  <a:pt x="5623142" y="964662"/>
                </a:lnTo>
                <a:lnTo>
                  <a:pt x="5478026" y="764764"/>
                </a:lnTo>
                <a:lnTo>
                  <a:pt x="5332789" y="717601"/>
                </a:lnTo>
                <a:close/>
                <a:moveTo>
                  <a:pt x="3717884" y="717480"/>
                </a:moveTo>
                <a:lnTo>
                  <a:pt x="3628154" y="840950"/>
                </a:lnTo>
                <a:lnTo>
                  <a:pt x="3628154" y="841192"/>
                </a:lnTo>
                <a:lnTo>
                  <a:pt x="3628154" y="993806"/>
                </a:lnTo>
                <a:lnTo>
                  <a:pt x="3773391" y="1040969"/>
                </a:lnTo>
                <a:lnTo>
                  <a:pt x="4008238" y="964662"/>
                </a:lnTo>
                <a:lnTo>
                  <a:pt x="3863122" y="764764"/>
                </a:lnTo>
                <a:lnTo>
                  <a:pt x="3717884" y="717601"/>
                </a:lnTo>
                <a:close/>
                <a:moveTo>
                  <a:pt x="2102859" y="717238"/>
                </a:moveTo>
                <a:lnTo>
                  <a:pt x="2013128" y="840708"/>
                </a:lnTo>
                <a:lnTo>
                  <a:pt x="2013128" y="840950"/>
                </a:lnTo>
                <a:lnTo>
                  <a:pt x="2013128" y="993564"/>
                </a:lnTo>
                <a:lnTo>
                  <a:pt x="2158366" y="1040727"/>
                </a:lnTo>
                <a:lnTo>
                  <a:pt x="2393212" y="964420"/>
                </a:lnTo>
                <a:lnTo>
                  <a:pt x="2248096" y="764522"/>
                </a:lnTo>
                <a:lnTo>
                  <a:pt x="2102859" y="717359"/>
                </a:lnTo>
                <a:close/>
                <a:moveTo>
                  <a:pt x="487833" y="717238"/>
                </a:moveTo>
                <a:lnTo>
                  <a:pt x="398103" y="840708"/>
                </a:lnTo>
                <a:lnTo>
                  <a:pt x="398103" y="840950"/>
                </a:lnTo>
                <a:lnTo>
                  <a:pt x="398103" y="993564"/>
                </a:lnTo>
                <a:lnTo>
                  <a:pt x="543340" y="1040727"/>
                </a:lnTo>
                <a:lnTo>
                  <a:pt x="778308" y="964420"/>
                </a:lnTo>
                <a:lnTo>
                  <a:pt x="633192" y="764522"/>
                </a:lnTo>
                <a:lnTo>
                  <a:pt x="487954" y="717359"/>
                </a:lnTo>
                <a:close/>
                <a:moveTo>
                  <a:pt x="3212032" y="717117"/>
                </a:moveTo>
                <a:lnTo>
                  <a:pt x="3066795" y="764280"/>
                </a:lnTo>
                <a:lnTo>
                  <a:pt x="3066795" y="764159"/>
                </a:lnTo>
                <a:lnTo>
                  <a:pt x="2921557" y="964057"/>
                </a:lnTo>
                <a:lnTo>
                  <a:pt x="3156525" y="1040364"/>
                </a:lnTo>
                <a:lnTo>
                  <a:pt x="3301763" y="993201"/>
                </a:lnTo>
                <a:lnTo>
                  <a:pt x="3301763" y="840587"/>
                </a:lnTo>
                <a:close/>
                <a:moveTo>
                  <a:pt x="1597128" y="717117"/>
                </a:moveTo>
                <a:lnTo>
                  <a:pt x="1451890" y="764280"/>
                </a:lnTo>
                <a:lnTo>
                  <a:pt x="1451890" y="764159"/>
                </a:lnTo>
                <a:lnTo>
                  <a:pt x="1306653" y="964057"/>
                </a:lnTo>
                <a:lnTo>
                  <a:pt x="1541621" y="1040364"/>
                </a:lnTo>
                <a:lnTo>
                  <a:pt x="1686858" y="993201"/>
                </a:lnTo>
                <a:lnTo>
                  <a:pt x="1686858" y="840587"/>
                </a:lnTo>
                <a:close/>
                <a:moveTo>
                  <a:pt x="9672376" y="716996"/>
                </a:moveTo>
                <a:lnTo>
                  <a:pt x="9527138" y="764159"/>
                </a:lnTo>
                <a:lnTo>
                  <a:pt x="9527138" y="764038"/>
                </a:lnTo>
                <a:lnTo>
                  <a:pt x="9381901" y="963936"/>
                </a:lnTo>
                <a:lnTo>
                  <a:pt x="9616868" y="1040243"/>
                </a:lnTo>
                <a:lnTo>
                  <a:pt x="9762106" y="993080"/>
                </a:lnTo>
                <a:lnTo>
                  <a:pt x="9762106" y="840466"/>
                </a:lnTo>
                <a:close/>
                <a:moveTo>
                  <a:pt x="8057471" y="716996"/>
                </a:moveTo>
                <a:lnTo>
                  <a:pt x="7912234" y="764159"/>
                </a:lnTo>
                <a:lnTo>
                  <a:pt x="7912234" y="764038"/>
                </a:lnTo>
                <a:lnTo>
                  <a:pt x="7766997" y="963936"/>
                </a:lnTo>
                <a:lnTo>
                  <a:pt x="8001964" y="1040243"/>
                </a:lnTo>
                <a:lnTo>
                  <a:pt x="8147202" y="993080"/>
                </a:lnTo>
                <a:lnTo>
                  <a:pt x="8147202" y="840466"/>
                </a:lnTo>
                <a:close/>
                <a:moveTo>
                  <a:pt x="6442809" y="716996"/>
                </a:moveTo>
                <a:lnTo>
                  <a:pt x="6297571" y="764159"/>
                </a:lnTo>
                <a:lnTo>
                  <a:pt x="6297571" y="764038"/>
                </a:lnTo>
                <a:lnTo>
                  <a:pt x="6152334" y="963936"/>
                </a:lnTo>
                <a:lnTo>
                  <a:pt x="6387301" y="1040243"/>
                </a:lnTo>
                <a:lnTo>
                  <a:pt x="6532539" y="993080"/>
                </a:lnTo>
                <a:lnTo>
                  <a:pt x="6532539" y="840466"/>
                </a:lnTo>
                <a:close/>
                <a:moveTo>
                  <a:pt x="4827662" y="716996"/>
                </a:moveTo>
                <a:lnTo>
                  <a:pt x="4682425" y="764159"/>
                </a:lnTo>
                <a:lnTo>
                  <a:pt x="4682425" y="764038"/>
                </a:lnTo>
                <a:lnTo>
                  <a:pt x="4537188" y="963936"/>
                </a:lnTo>
                <a:lnTo>
                  <a:pt x="4772155" y="1040243"/>
                </a:lnTo>
                <a:lnTo>
                  <a:pt x="4917393" y="993080"/>
                </a:lnTo>
                <a:lnTo>
                  <a:pt x="4917393" y="840466"/>
                </a:lnTo>
                <a:close/>
                <a:moveTo>
                  <a:pt x="9925966" y="635610"/>
                </a:moveTo>
                <a:lnTo>
                  <a:pt x="9925966" y="635731"/>
                </a:lnTo>
                <a:lnTo>
                  <a:pt x="9780729" y="682894"/>
                </a:lnTo>
                <a:lnTo>
                  <a:pt x="9780729" y="835508"/>
                </a:lnTo>
                <a:lnTo>
                  <a:pt x="9925966" y="1035164"/>
                </a:lnTo>
                <a:cubicBezTo>
                  <a:pt x="9925966" y="1035164"/>
                  <a:pt x="10071204" y="835508"/>
                  <a:pt x="10071204" y="835508"/>
                </a:cubicBezTo>
                <a:cubicBezTo>
                  <a:pt x="10071204" y="835508"/>
                  <a:pt x="10071204" y="835387"/>
                  <a:pt x="10071204" y="835387"/>
                </a:cubicBezTo>
                <a:lnTo>
                  <a:pt x="10071204" y="682894"/>
                </a:lnTo>
                <a:close/>
                <a:moveTo>
                  <a:pt x="8310578" y="635610"/>
                </a:moveTo>
                <a:lnTo>
                  <a:pt x="8310578" y="635852"/>
                </a:lnTo>
                <a:lnTo>
                  <a:pt x="8165341" y="683015"/>
                </a:lnTo>
                <a:lnTo>
                  <a:pt x="8165341" y="835629"/>
                </a:lnTo>
                <a:lnTo>
                  <a:pt x="8310578" y="1035285"/>
                </a:lnTo>
                <a:lnTo>
                  <a:pt x="8455815" y="835629"/>
                </a:lnTo>
                <a:cubicBezTo>
                  <a:pt x="8455815" y="835629"/>
                  <a:pt x="8455815" y="835387"/>
                  <a:pt x="8455815" y="835387"/>
                </a:cubicBezTo>
                <a:lnTo>
                  <a:pt x="8455815" y="682894"/>
                </a:lnTo>
                <a:close/>
                <a:moveTo>
                  <a:pt x="6695916" y="635610"/>
                </a:moveTo>
                <a:lnTo>
                  <a:pt x="6695916" y="635731"/>
                </a:lnTo>
                <a:lnTo>
                  <a:pt x="6550679" y="682894"/>
                </a:lnTo>
                <a:lnTo>
                  <a:pt x="6550679" y="835508"/>
                </a:lnTo>
                <a:lnTo>
                  <a:pt x="6695916" y="1035164"/>
                </a:lnTo>
                <a:cubicBezTo>
                  <a:pt x="6695916" y="1035164"/>
                  <a:pt x="6841154" y="835508"/>
                  <a:pt x="6841154" y="835508"/>
                </a:cubicBezTo>
                <a:cubicBezTo>
                  <a:pt x="6841154" y="835508"/>
                  <a:pt x="6841154" y="835387"/>
                  <a:pt x="6841154" y="835387"/>
                </a:cubicBezTo>
                <a:lnTo>
                  <a:pt x="6841154" y="682894"/>
                </a:lnTo>
                <a:close/>
                <a:moveTo>
                  <a:pt x="5079560" y="635489"/>
                </a:moveTo>
                <a:lnTo>
                  <a:pt x="5079560" y="635731"/>
                </a:lnTo>
                <a:lnTo>
                  <a:pt x="4934323" y="682894"/>
                </a:lnTo>
                <a:lnTo>
                  <a:pt x="4934323" y="835508"/>
                </a:lnTo>
                <a:lnTo>
                  <a:pt x="5079560" y="1035164"/>
                </a:lnTo>
                <a:lnTo>
                  <a:pt x="5224798" y="835508"/>
                </a:lnTo>
                <a:cubicBezTo>
                  <a:pt x="5224798" y="835508"/>
                  <a:pt x="5224798" y="835266"/>
                  <a:pt x="5224798" y="835266"/>
                </a:cubicBezTo>
                <a:lnTo>
                  <a:pt x="5224798" y="682773"/>
                </a:lnTo>
                <a:close/>
                <a:moveTo>
                  <a:pt x="3464656" y="635489"/>
                </a:moveTo>
                <a:lnTo>
                  <a:pt x="3464656" y="635610"/>
                </a:lnTo>
                <a:lnTo>
                  <a:pt x="3319418" y="682773"/>
                </a:lnTo>
                <a:lnTo>
                  <a:pt x="3319418" y="835387"/>
                </a:lnTo>
                <a:lnTo>
                  <a:pt x="3464656" y="1035043"/>
                </a:lnTo>
                <a:cubicBezTo>
                  <a:pt x="3464656" y="1035043"/>
                  <a:pt x="3609893" y="835387"/>
                  <a:pt x="3609893" y="835387"/>
                </a:cubicBezTo>
                <a:cubicBezTo>
                  <a:pt x="3609893" y="835387"/>
                  <a:pt x="3609893" y="835266"/>
                  <a:pt x="3609893" y="835266"/>
                </a:cubicBezTo>
                <a:lnTo>
                  <a:pt x="3609893" y="682773"/>
                </a:lnTo>
                <a:close/>
                <a:moveTo>
                  <a:pt x="1849751" y="635489"/>
                </a:moveTo>
                <a:lnTo>
                  <a:pt x="1849751" y="635731"/>
                </a:lnTo>
                <a:lnTo>
                  <a:pt x="1704514" y="682894"/>
                </a:lnTo>
                <a:lnTo>
                  <a:pt x="1704514" y="835508"/>
                </a:lnTo>
                <a:lnTo>
                  <a:pt x="1849751" y="1035164"/>
                </a:lnTo>
                <a:lnTo>
                  <a:pt x="1994989" y="835508"/>
                </a:lnTo>
                <a:cubicBezTo>
                  <a:pt x="1994989" y="835508"/>
                  <a:pt x="1994989" y="835266"/>
                  <a:pt x="1994989" y="835266"/>
                </a:cubicBezTo>
                <a:lnTo>
                  <a:pt x="1994989" y="682773"/>
                </a:lnTo>
                <a:close/>
                <a:moveTo>
                  <a:pt x="234847" y="635489"/>
                </a:moveTo>
                <a:lnTo>
                  <a:pt x="234847" y="635610"/>
                </a:lnTo>
                <a:lnTo>
                  <a:pt x="89609" y="682773"/>
                </a:lnTo>
                <a:lnTo>
                  <a:pt x="89609" y="835387"/>
                </a:lnTo>
                <a:lnTo>
                  <a:pt x="234847" y="1035043"/>
                </a:lnTo>
                <a:cubicBezTo>
                  <a:pt x="234847" y="1035043"/>
                  <a:pt x="380084" y="835387"/>
                  <a:pt x="380084" y="835387"/>
                </a:cubicBezTo>
                <a:cubicBezTo>
                  <a:pt x="380084" y="835387"/>
                  <a:pt x="380084" y="835266"/>
                  <a:pt x="380084" y="835266"/>
                </a:cubicBezTo>
                <a:lnTo>
                  <a:pt x="380084" y="682773"/>
                </a:lnTo>
                <a:close/>
                <a:moveTo>
                  <a:pt x="9262784" y="603080"/>
                </a:moveTo>
                <a:lnTo>
                  <a:pt x="9262784" y="603247"/>
                </a:lnTo>
                <a:lnTo>
                  <a:pt x="9128793" y="787620"/>
                </a:lnTo>
                <a:lnTo>
                  <a:pt x="9179947" y="858122"/>
                </a:lnTo>
                <a:lnTo>
                  <a:pt x="9262784" y="831155"/>
                </a:lnTo>
                <a:lnTo>
                  <a:pt x="9262784" y="603247"/>
                </a:lnTo>
                <a:lnTo>
                  <a:pt x="9262905" y="603080"/>
                </a:lnTo>
                <a:close/>
                <a:moveTo>
                  <a:pt x="8972430" y="603080"/>
                </a:moveTo>
                <a:lnTo>
                  <a:pt x="8972430" y="831155"/>
                </a:lnTo>
                <a:lnTo>
                  <a:pt x="9055267" y="858122"/>
                </a:lnTo>
                <a:lnTo>
                  <a:pt x="9106421" y="787620"/>
                </a:lnTo>
                <a:lnTo>
                  <a:pt x="9106542" y="787620"/>
                </a:lnTo>
                <a:close/>
                <a:moveTo>
                  <a:pt x="7647880" y="603080"/>
                </a:moveTo>
                <a:lnTo>
                  <a:pt x="7647880" y="603247"/>
                </a:lnTo>
                <a:lnTo>
                  <a:pt x="7513889" y="787620"/>
                </a:lnTo>
                <a:lnTo>
                  <a:pt x="7565043" y="858122"/>
                </a:lnTo>
                <a:lnTo>
                  <a:pt x="7647880" y="831155"/>
                </a:lnTo>
                <a:lnTo>
                  <a:pt x="7647880" y="603247"/>
                </a:lnTo>
                <a:lnTo>
                  <a:pt x="7648001" y="603080"/>
                </a:lnTo>
                <a:close/>
                <a:moveTo>
                  <a:pt x="7357526" y="603080"/>
                </a:moveTo>
                <a:lnTo>
                  <a:pt x="7357526" y="831155"/>
                </a:lnTo>
                <a:lnTo>
                  <a:pt x="7440364" y="858122"/>
                </a:lnTo>
                <a:lnTo>
                  <a:pt x="7491517" y="787620"/>
                </a:lnTo>
                <a:lnTo>
                  <a:pt x="7491638" y="787620"/>
                </a:lnTo>
                <a:close/>
                <a:moveTo>
                  <a:pt x="6032976" y="603080"/>
                </a:moveTo>
                <a:lnTo>
                  <a:pt x="6032976" y="603247"/>
                </a:lnTo>
                <a:lnTo>
                  <a:pt x="5898985" y="787620"/>
                </a:lnTo>
                <a:lnTo>
                  <a:pt x="5950138" y="858122"/>
                </a:lnTo>
                <a:lnTo>
                  <a:pt x="6032976" y="831155"/>
                </a:lnTo>
                <a:lnTo>
                  <a:pt x="6032976" y="603247"/>
                </a:lnTo>
                <a:lnTo>
                  <a:pt x="6033097" y="603080"/>
                </a:lnTo>
                <a:close/>
                <a:moveTo>
                  <a:pt x="5742622" y="603080"/>
                </a:moveTo>
                <a:lnTo>
                  <a:pt x="5742622" y="831155"/>
                </a:lnTo>
                <a:lnTo>
                  <a:pt x="5825459" y="858122"/>
                </a:lnTo>
                <a:lnTo>
                  <a:pt x="5876613" y="787620"/>
                </a:lnTo>
                <a:lnTo>
                  <a:pt x="5876733" y="787620"/>
                </a:lnTo>
                <a:close/>
                <a:moveTo>
                  <a:pt x="4418071" y="603080"/>
                </a:moveTo>
                <a:lnTo>
                  <a:pt x="4418071" y="603247"/>
                </a:lnTo>
                <a:lnTo>
                  <a:pt x="4284080" y="787620"/>
                </a:lnTo>
                <a:lnTo>
                  <a:pt x="4335234" y="858122"/>
                </a:lnTo>
                <a:lnTo>
                  <a:pt x="4418071" y="831155"/>
                </a:lnTo>
                <a:lnTo>
                  <a:pt x="4418071" y="603247"/>
                </a:lnTo>
                <a:lnTo>
                  <a:pt x="4418192" y="603080"/>
                </a:lnTo>
                <a:close/>
                <a:moveTo>
                  <a:pt x="4127717" y="603080"/>
                </a:moveTo>
                <a:lnTo>
                  <a:pt x="4127717" y="831155"/>
                </a:lnTo>
                <a:lnTo>
                  <a:pt x="4210554" y="858122"/>
                </a:lnTo>
                <a:lnTo>
                  <a:pt x="4261708" y="787620"/>
                </a:lnTo>
                <a:lnTo>
                  <a:pt x="4261829" y="787620"/>
                </a:lnTo>
                <a:close/>
                <a:moveTo>
                  <a:pt x="1187657" y="603080"/>
                </a:moveTo>
                <a:lnTo>
                  <a:pt x="1187657" y="603247"/>
                </a:lnTo>
                <a:lnTo>
                  <a:pt x="1053667" y="787620"/>
                </a:lnTo>
                <a:lnTo>
                  <a:pt x="1104820" y="858122"/>
                </a:lnTo>
                <a:lnTo>
                  <a:pt x="1187657" y="831155"/>
                </a:lnTo>
                <a:lnTo>
                  <a:pt x="1187657" y="603247"/>
                </a:lnTo>
                <a:lnTo>
                  <a:pt x="1187778" y="603080"/>
                </a:lnTo>
                <a:close/>
                <a:moveTo>
                  <a:pt x="897303" y="603080"/>
                </a:moveTo>
                <a:lnTo>
                  <a:pt x="897303" y="831155"/>
                </a:lnTo>
                <a:lnTo>
                  <a:pt x="980141" y="858122"/>
                </a:lnTo>
                <a:lnTo>
                  <a:pt x="1031294" y="787620"/>
                </a:lnTo>
                <a:lnTo>
                  <a:pt x="1031415" y="787620"/>
                </a:lnTo>
                <a:close/>
                <a:moveTo>
                  <a:pt x="2803046" y="602838"/>
                </a:moveTo>
                <a:lnTo>
                  <a:pt x="2803046" y="603005"/>
                </a:lnTo>
                <a:lnTo>
                  <a:pt x="2669055" y="787378"/>
                </a:lnTo>
                <a:lnTo>
                  <a:pt x="2720208" y="857880"/>
                </a:lnTo>
                <a:lnTo>
                  <a:pt x="2803046" y="830913"/>
                </a:lnTo>
                <a:lnTo>
                  <a:pt x="2803046" y="603005"/>
                </a:lnTo>
                <a:lnTo>
                  <a:pt x="2803167" y="602838"/>
                </a:lnTo>
                <a:close/>
                <a:moveTo>
                  <a:pt x="2512692" y="602838"/>
                </a:moveTo>
                <a:lnTo>
                  <a:pt x="2512692" y="830913"/>
                </a:lnTo>
                <a:lnTo>
                  <a:pt x="2595529" y="857880"/>
                </a:lnTo>
                <a:lnTo>
                  <a:pt x="2646683" y="787378"/>
                </a:lnTo>
                <a:lnTo>
                  <a:pt x="2646804" y="787378"/>
                </a:lnTo>
                <a:close/>
                <a:moveTo>
                  <a:pt x="10242441" y="597033"/>
                </a:moveTo>
                <a:lnTo>
                  <a:pt x="10242441" y="654113"/>
                </a:lnTo>
                <a:lnTo>
                  <a:pt x="10221641" y="625573"/>
                </a:lnTo>
                <a:close/>
                <a:moveTo>
                  <a:pt x="8864077" y="454940"/>
                </a:moveTo>
                <a:cubicBezTo>
                  <a:pt x="8864077" y="454940"/>
                  <a:pt x="8718960" y="502224"/>
                  <a:pt x="8718960" y="502224"/>
                </a:cubicBezTo>
                <a:lnTo>
                  <a:pt x="8718960" y="502345"/>
                </a:lnTo>
                <a:lnTo>
                  <a:pt x="8629230" y="625694"/>
                </a:lnTo>
                <a:lnTo>
                  <a:pt x="8718960" y="749164"/>
                </a:lnTo>
                <a:lnTo>
                  <a:pt x="8953807" y="825471"/>
                </a:lnTo>
                <a:lnTo>
                  <a:pt x="8953807" y="578410"/>
                </a:lnTo>
                <a:close/>
                <a:moveTo>
                  <a:pt x="7249173" y="454940"/>
                </a:moveTo>
                <a:cubicBezTo>
                  <a:pt x="7249173" y="454940"/>
                  <a:pt x="7104056" y="502224"/>
                  <a:pt x="7104056" y="502224"/>
                </a:cubicBezTo>
                <a:lnTo>
                  <a:pt x="7103935" y="502345"/>
                </a:lnTo>
                <a:lnTo>
                  <a:pt x="7014326" y="625694"/>
                </a:lnTo>
                <a:lnTo>
                  <a:pt x="7104056" y="749164"/>
                </a:lnTo>
                <a:lnTo>
                  <a:pt x="7338903" y="825471"/>
                </a:lnTo>
                <a:lnTo>
                  <a:pt x="7338903" y="578410"/>
                </a:lnTo>
                <a:close/>
                <a:moveTo>
                  <a:pt x="5634268" y="454940"/>
                </a:moveTo>
                <a:cubicBezTo>
                  <a:pt x="5634268" y="454940"/>
                  <a:pt x="5489152" y="502224"/>
                  <a:pt x="5489152" y="502224"/>
                </a:cubicBezTo>
                <a:lnTo>
                  <a:pt x="5489152" y="502345"/>
                </a:lnTo>
                <a:lnTo>
                  <a:pt x="5399421" y="625694"/>
                </a:lnTo>
                <a:lnTo>
                  <a:pt x="5489152" y="749164"/>
                </a:lnTo>
                <a:lnTo>
                  <a:pt x="5723998" y="825471"/>
                </a:lnTo>
                <a:lnTo>
                  <a:pt x="5723998" y="578410"/>
                </a:lnTo>
                <a:close/>
                <a:moveTo>
                  <a:pt x="4019363" y="454940"/>
                </a:moveTo>
                <a:cubicBezTo>
                  <a:pt x="4019363" y="454940"/>
                  <a:pt x="3874247" y="502224"/>
                  <a:pt x="3874247" y="502224"/>
                </a:cubicBezTo>
                <a:lnTo>
                  <a:pt x="3874247" y="502345"/>
                </a:lnTo>
                <a:lnTo>
                  <a:pt x="3784517" y="625694"/>
                </a:lnTo>
                <a:lnTo>
                  <a:pt x="3874247" y="749164"/>
                </a:lnTo>
                <a:lnTo>
                  <a:pt x="4109094" y="825471"/>
                </a:lnTo>
                <a:lnTo>
                  <a:pt x="4109094" y="578410"/>
                </a:lnTo>
                <a:close/>
                <a:moveTo>
                  <a:pt x="2910311" y="454819"/>
                </a:moveTo>
                <a:lnTo>
                  <a:pt x="2820581" y="578289"/>
                </a:lnTo>
                <a:lnTo>
                  <a:pt x="2820581" y="825350"/>
                </a:lnTo>
                <a:lnTo>
                  <a:pt x="3055427" y="749043"/>
                </a:lnTo>
                <a:lnTo>
                  <a:pt x="3145158" y="625573"/>
                </a:lnTo>
                <a:lnTo>
                  <a:pt x="3055427" y="502224"/>
                </a:lnTo>
                <a:lnTo>
                  <a:pt x="2910311" y="455061"/>
                </a:lnTo>
                <a:close/>
                <a:moveTo>
                  <a:pt x="1295285" y="454819"/>
                </a:moveTo>
                <a:lnTo>
                  <a:pt x="1205555" y="578289"/>
                </a:lnTo>
                <a:lnTo>
                  <a:pt x="1205555" y="825350"/>
                </a:lnTo>
                <a:lnTo>
                  <a:pt x="1440523" y="749043"/>
                </a:lnTo>
                <a:lnTo>
                  <a:pt x="1530253" y="625573"/>
                </a:lnTo>
                <a:lnTo>
                  <a:pt x="1440523" y="502224"/>
                </a:lnTo>
                <a:lnTo>
                  <a:pt x="1295406" y="455061"/>
                </a:lnTo>
                <a:close/>
                <a:moveTo>
                  <a:pt x="9370654" y="454698"/>
                </a:moveTo>
                <a:lnTo>
                  <a:pt x="9280924" y="578168"/>
                </a:lnTo>
                <a:lnTo>
                  <a:pt x="9280924" y="825229"/>
                </a:lnTo>
                <a:lnTo>
                  <a:pt x="9515771" y="748922"/>
                </a:lnTo>
                <a:lnTo>
                  <a:pt x="9605501" y="625452"/>
                </a:lnTo>
                <a:lnTo>
                  <a:pt x="9515771" y="502103"/>
                </a:lnTo>
                <a:lnTo>
                  <a:pt x="9370654" y="454940"/>
                </a:lnTo>
                <a:close/>
                <a:moveTo>
                  <a:pt x="7755750" y="454698"/>
                </a:moveTo>
                <a:lnTo>
                  <a:pt x="7666019" y="578168"/>
                </a:lnTo>
                <a:lnTo>
                  <a:pt x="7666019" y="825229"/>
                </a:lnTo>
                <a:lnTo>
                  <a:pt x="7900867" y="748922"/>
                </a:lnTo>
                <a:lnTo>
                  <a:pt x="7990597" y="625452"/>
                </a:lnTo>
                <a:lnTo>
                  <a:pt x="7900867" y="502103"/>
                </a:lnTo>
                <a:lnTo>
                  <a:pt x="7755750" y="454940"/>
                </a:lnTo>
                <a:close/>
                <a:moveTo>
                  <a:pt x="6140966" y="454698"/>
                </a:moveTo>
                <a:lnTo>
                  <a:pt x="6051236" y="578168"/>
                </a:lnTo>
                <a:lnTo>
                  <a:pt x="6051236" y="825229"/>
                </a:lnTo>
                <a:lnTo>
                  <a:pt x="6286204" y="748922"/>
                </a:lnTo>
                <a:lnTo>
                  <a:pt x="6375934" y="625452"/>
                </a:lnTo>
                <a:lnTo>
                  <a:pt x="6286204" y="502103"/>
                </a:lnTo>
                <a:lnTo>
                  <a:pt x="6141087" y="454940"/>
                </a:lnTo>
                <a:close/>
                <a:moveTo>
                  <a:pt x="4525820" y="454698"/>
                </a:moveTo>
                <a:lnTo>
                  <a:pt x="4436090" y="578168"/>
                </a:lnTo>
                <a:lnTo>
                  <a:pt x="4436090" y="825229"/>
                </a:lnTo>
                <a:lnTo>
                  <a:pt x="4671058" y="748922"/>
                </a:lnTo>
                <a:lnTo>
                  <a:pt x="4760788" y="625452"/>
                </a:lnTo>
                <a:lnTo>
                  <a:pt x="4671058" y="502103"/>
                </a:lnTo>
                <a:lnTo>
                  <a:pt x="4525941" y="454940"/>
                </a:lnTo>
                <a:close/>
                <a:moveTo>
                  <a:pt x="2404338" y="454698"/>
                </a:moveTo>
                <a:cubicBezTo>
                  <a:pt x="2404338" y="454698"/>
                  <a:pt x="2259222" y="501982"/>
                  <a:pt x="2259222" y="501982"/>
                </a:cubicBezTo>
                <a:lnTo>
                  <a:pt x="2259101" y="502103"/>
                </a:lnTo>
                <a:lnTo>
                  <a:pt x="2169370" y="625452"/>
                </a:lnTo>
                <a:lnTo>
                  <a:pt x="2259101" y="748922"/>
                </a:lnTo>
                <a:lnTo>
                  <a:pt x="2494069" y="825229"/>
                </a:lnTo>
                <a:lnTo>
                  <a:pt x="2494069" y="578168"/>
                </a:lnTo>
                <a:close/>
                <a:moveTo>
                  <a:pt x="789434" y="454698"/>
                </a:moveTo>
                <a:cubicBezTo>
                  <a:pt x="789434" y="454698"/>
                  <a:pt x="644317" y="501982"/>
                  <a:pt x="644317" y="501982"/>
                </a:cubicBezTo>
                <a:lnTo>
                  <a:pt x="644196" y="502103"/>
                </a:lnTo>
                <a:lnTo>
                  <a:pt x="554466" y="625452"/>
                </a:lnTo>
                <a:lnTo>
                  <a:pt x="644196" y="748922"/>
                </a:lnTo>
                <a:lnTo>
                  <a:pt x="879164" y="825229"/>
                </a:lnTo>
                <a:lnTo>
                  <a:pt x="879164" y="578168"/>
                </a:lnTo>
                <a:close/>
                <a:moveTo>
                  <a:pt x="8472746" y="441275"/>
                </a:moveTo>
                <a:lnTo>
                  <a:pt x="8472746" y="582280"/>
                </a:lnTo>
                <a:lnTo>
                  <a:pt x="8338634" y="625815"/>
                </a:lnTo>
                <a:lnTo>
                  <a:pt x="8472746" y="669350"/>
                </a:lnTo>
                <a:lnTo>
                  <a:pt x="8472746" y="810113"/>
                </a:lnTo>
                <a:lnTo>
                  <a:pt x="8555583" y="696196"/>
                </a:lnTo>
                <a:lnTo>
                  <a:pt x="8689537" y="739680"/>
                </a:lnTo>
                <a:lnTo>
                  <a:pt x="8689574" y="739731"/>
                </a:lnTo>
                <a:lnTo>
                  <a:pt x="8689695" y="739731"/>
                </a:lnTo>
                <a:lnTo>
                  <a:pt x="8689537" y="739680"/>
                </a:lnTo>
                <a:lnTo>
                  <a:pt x="8606737" y="625694"/>
                </a:lnTo>
                <a:lnTo>
                  <a:pt x="8689574" y="511777"/>
                </a:lnTo>
                <a:lnTo>
                  <a:pt x="8555583" y="555312"/>
                </a:lnTo>
                <a:close/>
                <a:moveTo>
                  <a:pt x="6857842" y="441275"/>
                </a:moveTo>
                <a:lnTo>
                  <a:pt x="6857842" y="582280"/>
                </a:lnTo>
                <a:lnTo>
                  <a:pt x="6723730" y="625815"/>
                </a:lnTo>
                <a:lnTo>
                  <a:pt x="6857842" y="669350"/>
                </a:lnTo>
                <a:lnTo>
                  <a:pt x="6857842" y="810113"/>
                </a:lnTo>
                <a:lnTo>
                  <a:pt x="6940679" y="696196"/>
                </a:lnTo>
                <a:lnTo>
                  <a:pt x="7074633" y="739680"/>
                </a:lnTo>
                <a:lnTo>
                  <a:pt x="7074670" y="739731"/>
                </a:lnTo>
                <a:lnTo>
                  <a:pt x="7074791" y="739731"/>
                </a:lnTo>
                <a:lnTo>
                  <a:pt x="7074633" y="739680"/>
                </a:lnTo>
                <a:lnTo>
                  <a:pt x="6991832" y="625694"/>
                </a:lnTo>
                <a:lnTo>
                  <a:pt x="7074670" y="511777"/>
                </a:lnTo>
                <a:lnTo>
                  <a:pt x="6940679" y="555312"/>
                </a:lnTo>
                <a:close/>
                <a:moveTo>
                  <a:pt x="5242937" y="441275"/>
                </a:moveTo>
                <a:lnTo>
                  <a:pt x="5242937" y="582280"/>
                </a:lnTo>
                <a:lnTo>
                  <a:pt x="5108825" y="625815"/>
                </a:lnTo>
                <a:lnTo>
                  <a:pt x="5242937" y="669350"/>
                </a:lnTo>
                <a:lnTo>
                  <a:pt x="5242937" y="810113"/>
                </a:lnTo>
                <a:lnTo>
                  <a:pt x="5325775" y="696196"/>
                </a:lnTo>
                <a:lnTo>
                  <a:pt x="5459729" y="739680"/>
                </a:lnTo>
                <a:lnTo>
                  <a:pt x="5459766" y="739731"/>
                </a:lnTo>
                <a:lnTo>
                  <a:pt x="5459886" y="739731"/>
                </a:lnTo>
                <a:lnTo>
                  <a:pt x="5459729" y="739680"/>
                </a:lnTo>
                <a:lnTo>
                  <a:pt x="5376928" y="625694"/>
                </a:lnTo>
                <a:lnTo>
                  <a:pt x="5459766" y="511777"/>
                </a:lnTo>
                <a:lnTo>
                  <a:pt x="5325775" y="555312"/>
                </a:lnTo>
                <a:close/>
                <a:moveTo>
                  <a:pt x="3628033" y="441275"/>
                </a:moveTo>
                <a:lnTo>
                  <a:pt x="3628033" y="582280"/>
                </a:lnTo>
                <a:lnTo>
                  <a:pt x="3493921" y="625815"/>
                </a:lnTo>
                <a:lnTo>
                  <a:pt x="3628033" y="669350"/>
                </a:lnTo>
                <a:lnTo>
                  <a:pt x="3628033" y="810113"/>
                </a:lnTo>
                <a:lnTo>
                  <a:pt x="3710870" y="696196"/>
                </a:lnTo>
                <a:lnTo>
                  <a:pt x="3844824" y="739680"/>
                </a:lnTo>
                <a:lnTo>
                  <a:pt x="3844861" y="739731"/>
                </a:lnTo>
                <a:lnTo>
                  <a:pt x="3844982" y="739731"/>
                </a:lnTo>
                <a:lnTo>
                  <a:pt x="3844824" y="739680"/>
                </a:lnTo>
                <a:lnTo>
                  <a:pt x="3762024" y="625694"/>
                </a:lnTo>
                <a:lnTo>
                  <a:pt x="3844861" y="511777"/>
                </a:lnTo>
                <a:lnTo>
                  <a:pt x="3710870" y="555312"/>
                </a:lnTo>
                <a:close/>
                <a:moveTo>
                  <a:pt x="2013007" y="441275"/>
                </a:moveTo>
                <a:lnTo>
                  <a:pt x="2013007" y="582280"/>
                </a:lnTo>
                <a:lnTo>
                  <a:pt x="1878895" y="625815"/>
                </a:lnTo>
                <a:lnTo>
                  <a:pt x="2013007" y="669350"/>
                </a:lnTo>
                <a:lnTo>
                  <a:pt x="2013007" y="810113"/>
                </a:lnTo>
                <a:lnTo>
                  <a:pt x="2095845" y="696196"/>
                </a:lnTo>
                <a:lnTo>
                  <a:pt x="2229799" y="739680"/>
                </a:lnTo>
                <a:lnTo>
                  <a:pt x="2229836" y="739731"/>
                </a:lnTo>
                <a:lnTo>
                  <a:pt x="2229956" y="739731"/>
                </a:lnTo>
                <a:lnTo>
                  <a:pt x="2229799" y="739680"/>
                </a:lnTo>
                <a:lnTo>
                  <a:pt x="2146998" y="625694"/>
                </a:lnTo>
                <a:lnTo>
                  <a:pt x="2229836" y="511777"/>
                </a:lnTo>
                <a:lnTo>
                  <a:pt x="2095845" y="555312"/>
                </a:lnTo>
                <a:close/>
                <a:moveTo>
                  <a:pt x="398103" y="441275"/>
                </a:moveTo>
                <a:lnTo>
                  <a:pt x="398103" y="582280"/>
                </a:lnTo>
                <a:lnTo>
                  <a:pt x="263991" y="625815"/>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close/>
                <a:moveTo>
                  <a:pt x="3302004" y="441154"/>
                </a:moveTo>
                <a:lnTo>
                  <a:pt x="3219167" y="555191"/>
                </a:lnTo>
                <a:lnTo>
                  <a:pt x="3085176" y="511656"/>
                </a:lnTo>
                <a:lnTo>
                  <a:pt x="3168014" y="625573"/>
                </a:lnTo>
                <a:lnTo>
                  <a:pt x="3085176" y="739610"/>
                </a:lnTo>
                <a:lnTo>
                  <a:pt x="3219167" y="696075"/>
                </a:lnTo>
                <a:lnTo>
                  <a:pt x="3302004" y="810113"/>
                </a:lnTo>
                <a:lnTo>
                  <a:pt x="3302004" y="669229"/>
                </a:lnTo>
                <a:lnTo>
                  <a:pt x="3436116" y="625694"/>
                </a:lnTo>
                <a:lnTo>
                  <a:pt x="3302004" y="582159"/>
                </a:lnTo>
                <a:close/>
                <a:moveTo>
                  <a:pt x="1687100" y="441154"/>
                </a:moveTo>
                <a:lnTo>
                  <a:pt x="1604263" y="555191"/>
                </a:lnTo>
                <a:lnTo>
                  <a:pt x="1604142" y="555191"/>
                </a:lnTo>
                <a:lnTo>
                  <a:pt x="1470151" y="511656"/>
                </a:lnTo>
                <a:lnTo>
                  <a:pt x="1552988" y="625573"/>
                </a:lnTo>
                <a:lnTo>
                  <a:pt x="1470151" y="739610"/>
                </a:lnTo>
                <a:lnTo>
                  <a:pt x="1604263" y="696075"/>
                </a:lnTo>
                <a:lnTo>
                  <a:pt x="1687100" y="810113"/>
                </a:lnTo>
                <a:lnTo>
                  <a:pt x="1687100" y="669229"/>
                </a:lnTo>
                <a:lnTo>
                  <a:pt x="1821212" y="625694"/>
                </a:lnTo>
                <a:lnTo>
                  <a:pt x="1687100" y="582159"/>
                </a:lnTo>
                <a:close/>
                <a:moveTo>
                  <a:pt x="9762348" y="441033"/>
                </a:moveTo>
                <a:lnTo>
                  <a:pt x="9679510" y="555071"/>
                </a:lnTo>
                <a:lnTo>
                  <a:pt x="9679389" y="555071"/>
                </a:lnTo>
                <a:lnTo>
                  <a:pt x="9545399" y="511536"/>
                </a:lnTo>
                <a:lnTo>
                  <a:pt x="9628236" y="625452"/>
                </a:lnTo>
                <a:lnTo>
                  <a:pt x="9545399" y="739489"/>
                </a:lnTo>
                <a:lnTo>
                  <a:pt x="9679510" y="695954"/>
                </a:lnTo>
                <a:lnTo>
                  <a:pt x="9762348" y="809992"/>
                </a:lnTo>
                <a:lnTo>
                  <a:pt x="9762348" y="669108"/>
                </a:lnTo>
                <a:lnTo>
                  <a:pt x="9896459" y="625573"/>
                </a:lnTo>
                <a:lnTo>
                  <a:pt x="9762348" y="582038"/>
                </a:lnTo>
                <a:close/>
                <a:moveTo>
                  <a:pt x="8147443" y="441033"/>
                </a:moveTo>
                <a:lnTo>
                  <a:pt x="8064606" y="555071"/>
                </a:lnTo>
                <a:lnTo>
                  <a:pt x="7930615" y="511536"/>
                </a:lnTo>
                <a:lnTo>
                  <a:pt x="8013453" y="625452"/>
                </a:lnTo>
                <a:lnTo>
                  <a:pt x="7930615" y="739489"/>
                </a:lnTo>
                <a:lnTo>
                  <a:pt x="8064606" y="695954"/>
                </a:lnTo>
                <a:lnTo>
                  <a:pt x="8147443" y="809992"/>
                </a:lnTo>
                <a:lnTo>
                  <a:pt x="8147443" y="669108"/>
                </a:lnTo>
                <a:lnTo>
                  <a:pt x="8281555" y="625573"/>
                </a:lnTo>
                <a:lnTo>
                  <a:pt x="8147443" y="582038"/>
                </a:lnTo>
                <a:close/>
                <a:moveTo>
                  <a:pt x="6532781" y="441033"/>
                </a:moveTo>
                <a:lnTo>
                  <a:pt x="6449943" y="555071"/>
                </a:lnTo>
                <a:lnTo>
                  <a:pt x="6449822" y="555071"/>
                </a:lnTo>
                <a:lnTo>
                  <a:pt x="6315832" y="511536"/>
                </a:lnTo>
                <a:lnTo>
                  <a:pt x="6398669" y="625452"/>
                </a:lnTo>
                <a:lnTo>
                  <a:pt x="6315832" y="739489"/>
                </a:lnTo>
                <a:lnTo>
                  <a:pt x="6449943" y="695954"/>
                </a:lnTo>
                <a:lnTo>
                  <a:pt x="6532781" y="809992"/>
                </a:lnTo>
                <a:lnTo>
                  <a:pt x="6532781" y="669108"/>
                </a:lnTo>
                <a:lnTo>
                  <a:pt x="6666892" y="625573"/>
                </a:lnTo>
                <a:lnTo>
                  <a:pt x="6532781" y="582038"/>
                </a:lnTo>
                <a:close/>
                <a:moveTo>
                  <a:pt x="4917634" y="441033"/>
                </a:moveTo>
                <a:lnTo>
                  <a:pt x="4834797" y="555071"/>
                </a:lnTo>
                <a:lnTo>
                  <a:pt x="4834676" y="555071"/>
                </a:lnTo>
                <a:lnTo>
                  <a:pt x="4700685" y="511536"/>
                </a:lnTo>
                <a:lnTo>
                  <a:pt x="4783523" y="625452"/>
                </a:lnTo>
                <a:lnTo>
                  <a:pt x="4700685" y="739489"/>
                </a:lnTo>
                <a:lnTo>
                  <a:pt x="4834797" y="695954"/>
                </a:lnTo>
                <a:lnTo>
                  <a:pt x="4917634" y="809992"/>
                </a:lnTo>
                <a:lnTo>
                  <a:pt x="4917634" y="669108"/>
                </a:lnTo>
                <a:lnTo>
                  <a:pt x="5051746" y="625573"/>
                </a:lnTo>
                <a:lnTo>
                  <a:pt x="4917634" y="582038"/>
                </a:lnTo>
                <a:close/>
                <a:moveTo>
                  <a:pt x="9117547" y="372587"/>
                </a:moveTo>
                <a:lnTo>
                  <a:pt x="8972309" y="419749"/>
                </a:lnTo>
                <a:lnTo>
                  <a:pt x="8972309" y="572364"/>
                </a:lnTo>
                <a:lnTo>
                  <a:pt x="9117547" y="772141"/>
                </a:lnTo>
                <a:lnTo>
                  <a:pt x="9262784" y="572364"/>
                </a:lnTo>
                <a:lnTo>
                  <a:pt x="9262784" y="419749"/>
                </a:lnTo>
                <a:close/>
                <a:moveTo>
                  <a:pt x="7502642" y="372587"/>
                </a:moveTo>
                <a:lnTo>
                  <a:pt x="7357405" y="419749"/>
                </a:lnTo>
                <a:lnTo>
                  <a:pt x="7357405" y="572364"/>
                </a:lnTo>
                <a:lnTo>
                  <a:pt x="7502642" y="772141"/>
                </a:lnTo>
                <a:lnTo>
                  <a:pt x="7647880" y="572364"/>
                </a:lnTo>
                <a:lnTo>
                  <a:pt x="7647880" y="419749"/>
                </a:lnTo>
                <a:close/>
                <a:moveTo>
                  <a:pt x="5887738" y="372587"/>
                </a:moveTo>
                <a:lnTo>
                  <a:pt x="5742501" y="419749"/>
                </a:lnTo>
                <a:lnTo>
                  <a:pt x="5742501" y="572364"/>
                </a:lnTo>
                <a:lnTo>
                  <a:pt x="5887738" y="772141"/>
                </a:lnTo>
                <a:lnTo>
                  <a:pt x="6032976" y="572364"/>
                </a:lnTo>
                <a:lnTo>
                  <a:pt x="6032976" y="419749"/>
                </a:lnTo>
                <a:close/>
                <a:moveTo>
                  <a:pt x="4272834" y="372587"/>
                </a:moveTo>
                <a:lnTo>
                  <a:pt x="4127596" y="419749"/>
                </a:lnTo>
                <a:lnTo>
                  <a:pt x="4127596" y="572364"/>
                </a:lnTo>
                <a:lnTo>
                  <a:pt x="4272834" y="772141"/>
                </a:lnTo>
                <a:lnTo>
                  <a:pt x="4418071" y="572364"/>
                </a:lnTo>
                <a:lnTo>
                  <a:pt x="4418071" y="419749"/>
                </a:lnTo>
                <a:close/>
                <a:moveTo>
                  <a:pt x="1042420" y="372587"/>
                </a:moveTo>
                <a:lnTo>
                  <a:pt x="897183" y="419749"/>
                </a:lnTo>
                <a:lnTo>
                  <a:pt x="897183" y="572364"/>
                </a:lnTo>
                <a:lnTo>
                  <a:pt x="1042420" y="772141"/>
                </a:lnTo>
                <a:lnTo>
                  <a:pt x="1187657" y="572364"/>
                </a:lnTo>
                <a:lnTo>
                  <a:pt x="1187657" y="419749"/>
                </a:lnTo>
                <a:close/>
                <a:moveTo>
                  <a:pt x="2657808" y="372345"/>
                </a:moveTo>
                <a:lnTo>
                  <a:pt x="2512571" y="419508"/>
                </a:lnTo>
                <a:lnTo>
                  <a:pt x="2512571" y="572122"/>
                </a:lnTo>
                <a:lnTo>
                  <a:pt x="2657808" y="771899"/>
                </a:lnTo>
                <a:lnTo>
                  <a:pt x="2803046" y="572122"/>
                </a:lnTo>
                <a:lnTo>
                  <a:pt x="2803046" y="419508"/>
                </a:lnTo>
                <a:close/>
                <a:moveTo>
                  <a:pt x="2903516" y="292861"/>
                </a:moveTo>
                <a:lnTo>
                  <a:pt x="2903539" y="292893"/>
                </a:lnTo>
                <a:lnTo>
                  <a:pt x="2903418" y="292893"/>
                </a:lnTo>
                <a:close/>
                <a:moveTo>
                  <a:pt x="7256572" y="292861"/>
                </a:moveTo>
                <a:lnTo>
                  <a:pt x="7256670" y="292893"/>
                </a:lnTo>
                <a:lnTo>
                  <a:pt x="7256549" y="292893"/>
                </a:lnTo>
                <a:close/>
                <a:moveTo>
                  <a:pt x="4026763" y="292861"/>
                </a:moveTo>
                <a:lnTo>
                  <a:pt x="4026861" y="292893"/>
                </a:lnTo>
                <a:lnTo>
                  <a:pt x="4026740" y="292893"/>
                </a:lnTo>
                <a:close/>
                <a:moveTo>
                  <a:pt x="1288611" y="292861"/>
                </a:moveTo>
                <a:lnTo>
                  <a:pt x="1288634" y="292893"/>
                </a:lnTo>
                <a:lnTo>
                  <a:pt x="1288513" y="292893"/>
                </a:lnTo>
                <a:close/>
                <a:moveTo>
                  <a:pt x="796350" y="292861"/>
                </a:moveTo>
                <a:lnTo>
                  <a:pt x="796448" y="292893"/>
                </a:lnTo>
                <a:lnTo>
                  <a:pt x="796327" y="292893"/>
                </a:lnTo>
                <a:close/>
                <a:moveTo>
                  <a:pt x="5641668" y="292861"/>
                </a:moveTo>
                <a:lnTo>
                  <a:pt x="5641766" y="292893"/>
                </a:lnTo>
                <a:lnTo>
                  <a:pt x="5641645" y="292893"/>
                </a:lnTo>
                <a:close/>
                <a:moveTo>
                  <a:pt x="8871476" y="292861"/>
                </a:moveTo>
                <a:lnTo>
                  <a:pt x="8871574" y="292893"/>
                </a:lnTo>
                <a:lnTo>
                  <a:pt x="8871453" y="292893"/>
                </a:lnTo>
                <a:close/>
                <a:moveTo>
                  <a:pt x="6134292" y="292741"/>
                </a:moveTo>
                <a:lnTo>
                  <a:pt x="6134315" y="292773"/>
                </a:lnTo>
                <a:lnTo>
                  <a:pt x="6134194" y="292773"/>
                </a:lnTo>
                <a:close/>
                <a:moveTo>
                  <a:pt x="7748955" y="292741"/>
                </a:moveTo>
                <a:lnTo>
                  <a:pt x="7748978" y="292773"/>
                </a:lnTo>
                <a:lnTo>
                  <a:pt x="7748857" y="292773"/>
                </a:lnTo>
                <a:close/>
                <a:moveTo>
                  <a:pt x="2411738" y="292620"/>
                </a:moveTo>
                <a:lnTo>
                  <a:pt x="2411836" y="292652"/>
                </a:lnTo>
                <a:lnTo>
                  <a:pt x="2411715" y="292652"/>
                </a:lnTo>
                <a:close/>
                <a:moveTo>
                  <a:pt x="9925604" y="216707"/>
                </a:moveTo>
                <a:lnTo>
                  <a:pt x="9780366" y="416484"/>
                </a:lnTo>
                <a:lnTo>
                  <a:pt x="9780366" y="569098"/>
                </a:lnTo>
                <a:lnTo>
                  <a:pt x="9925604" y="616261"/>
                </a:lnTo>
                <a:lnTo>
                  <a:pt x="10070841" y="569098"/>
                </a:lnTo>
                <a:lnTo>
                  <a:pt x="10070841" y="416484"/>
                </a:lnTo>
                <a:close/>
                <a:moveTo>
                  <a:pt x="8310578" y="216707"/>
                </a:moveTo>
                <a:lnTo>
                  <a:pt x="8165341" y="416484"/>
                </a:lnTo>
                <a:lnTo>
                  <a:pt x="8165341" y="569098"/>
                </a:lnTo>
                <a:lnTo>
                  <a:pt x="8310578" y="616261"/>
                </a:lnTo>
                <a:lnTo>
                  <a:pt x="8455815" y="569098"/>
                </a:lnTo>
                <a:lnTo>
                  <a:pt x="8455815" y="416484"/>
                </a:lnTo>
                <a:close/>
                <a:moveTo>
                  <a:pt x="6695916" y="216707"/>
                </a:moveTo>
                <a:lnTo>
                  <a:pt x="6550679" y="416484"/>
                </a:lnTo>
                <a:lnTo>
                  <a:pt x="6550679" y="569098"/>
                </a:lnTo>
                <a:lnTo>
                  <a:pt x="6695916" y="616261"/>
                </a:lnTo>
                <a:lnTo>
                  <a:pt x="6841154" y="569098"/>
                </a:lnTo>
                <a:lnTo>
                  <a:pt x="6841154" y="416484"/>
                </a:lnTo>
                <a:close/>
                <a:moveTo>
                  <a:pt x="5079560" y="216586"/>
                </a:moveTo>
                <a:lnTo>
                  <a:pt x="4934323" y="416363"/>
                </a:lnTo>
                <a:lnTo>
                  <a:pt x="4934323" y="568978"/>
                </a:lnTo>
                <a:lnTo>
                  <a:pt x="5079560" y="616140"/>
                </a:lnTo>
                <a:lnTo>
                  <a:pt x="5224798" y="568978"/>
                </a:lnTo>
                <a:lnTo>
                  <a:pt x="5224798" y="416363"/>
                </a:lnTo>
                <a:close/>
                <a:moveTo>
                  <a:pt x="3464656" y="216586"/>
                </a:moveTo>
                <a:lnTo>
                  <a:pt x="3319418" y="416363"/>
                </a:lnTo>
                <a:lnTo>
                  <a:pt x="3319418" y="568978"/>
                </a:lnTo>
                <a:lnTo>
                  <a:pt x="3464656" y="616140"/>
                </a:lnTo>
                <a:lnTo>
                  <a:pt x="3609893" y="568978"/>
                </a:lnTo>
                <a:lnTo>
                  <a:pt x="3609893" y="416363"/>
                </a:lnTo>
                <a:close/>
                <a:moveTo>
                  <a:pt x="1849751" y="216586"/>
                </a:moveTo>
                <a:lnTo>
                  <a:pt x="1704514" y="416363"/>
                </a:lnTo>
                <a:lnTo>
                  <a:pt x="1704514" y="568978"/>
                </a:lnTo>
                <a:lnTo>
                  <a:pt x="1849751" y="616140"/>
                </a:lnTo>
                <a:lnTo>
                  <a:pt x="1994989" y="568978"/>
                </a:lnTo>
                <a:lnTo>
                  <a:pt x="1994989" y="416363"/>
                </a:lnTo>
                <a:close/>
                <a:moveTo>
                  <a:pt x="234847" y="216586"/>
                </a:moveTo>
                <a:lnTo>
                  <a:pt x="89609" y="416363"/>
                </a:lnTo>
                <a:lnTo>
                  <a:pt x="89609" y="568978"/>
                </a:lnTo>
                <a:lnTo>
                  <a:pt x="234847" y="616140"/>
                </a:lnTo>
                <a:lnTo>
                  <a:pt x="380084" y="568978"/>
                </a:lnTo>
                <a:lnTo>
                  <a:pt x="380084" y="416363"/>
                </a:lnTo>
                <a:close/>
                <a:moveTo>
                  <a:pt x="8954291" y="178856"/>
                </a:moveTo>
                <a:lnTo>
                  <a:pt x="8871476" y="292861"/>
                </a:lnTo>
                <a:lnTo>
                  <a:pt x="8737463" y="249358"/>
                </a:lnTo>
                <a:lnTo>
                  <a:pt x="8820300" y="363396"/>
                </a:lnTo>
                <a:lnTo>
                  <a:pt x="8737463" y="477312"/>
                </a:lnTo>
                <a:lnTo>
                  <a:pt x="8871453" y="433777"/>
                </a:lnTo>
                <a:lnTo>
                  <a:pt x="8954291" y="547815"/>
                </a:lnTo>
                <a:lnTo>
                  <a:pt x="8954291" y="406810"/>
                </a:lnTo>
                <a:lnTo>
                  <a:pt x="9088402" y="363275"/>
                </a:lnTo>
                <a:lnTo>
                  <a:pt x="8954291" y="319740"/>
                </a:lnTo>
                <a:close/>
                <a:moveTo>
                  <a:pt x="7339386" y="178856"/>
                </a:moveTo>
                <a:lnTo>
                  <a:pt x="7256572" y="292861"/>
                </a:lnTo>
                <a:lnTo>
                  <a:pt x="7122558" y="249358"/>
                </a:lnTo>
                <a:lnTo>
                  <a:pt x="7205396" y="363396"/>
                </a:lnTo>
                <a:lnTo>
                  <a:pt x="7122558" y="477312"/>
                </a:lnTo>
                <a:lnTo>
                  <a:pt x="7256549" y="433777"/>
                </a:lnTo>
                <a:lnTo>
                  <a:pt x="7339386" y="547815"/>
                </a:lnTo>
                <a:lnTo>
                  <a:pt x="7339386" y="406810"/>
                </a:lnTo>
                <a:lnTo>
                  <a:pt x="7473498" y="363275"/>
                </a:lnTo>
                <a:lnTo>
                  <a:pt x="7339386" y="319740"/>
                </a:lnTo>
                <a:close/>
                <a:moveTo>
                  <a:pt x="5724482" y="178856"/>
                </a:moveTo>
                <a:lnTo>
                  <a:pt x="5641668" y="292861"/>
                </a:lnTo>
                <a:lnTo>
                  <a:pt x="5507654" y="249358"/>
                </a:lnTo>
                <a:lnTo>
                  <a:pt x="5590491" y="363396"/>
                </a:lnTo>
                <a:lnTo>
                  <a:pt x="5507654" y="477312"/>
                </a:lnTo>
                <a:lnTo>
                  <a:pt x="5641645" y="433777"/>
                </a:lnTo>
                <a:lnTo>
                  <a:pt x="5724482" y="547815"/>
                </a:lnTo>
                <a:lnTo>
                  <a:pt x="5724482" y="406810"/>
                </a:lnTo>
                <a:lnTo>
                  <a:pt x="5858594" y="363275"/>
                </a:lnTo>
                <a:lnTo>
                  <a:pt x="5724482" y="319740"/>
                </a:lnTo>
                <a:close/>
                <a:moveTo>
                  <a:pt x="4109577" y="178856"/>
                </a:moveTo>
                <a:lnTo>
                  <a:pt x="4026763" y="292861"/>
                </a:lnTo>
                <a:lnTo>
                  <a:pt x="3892749" y="249358"/>
                </a:lnTo>
                <a:lnTo>
                  <a:pt x="3975587" y="363396"/>
                </a:lnTo>
                <a:lnTo>
                  <a:pt x="3892749" y="477312"/>
                </a:lnTo>
                <a:lnTo>
                  <a:pt x="4026740" y="433777"/>
                </a:lnTo>
                <a:lnTo>
                  <a:pt x="4109577" y="547815"/>
                </a:lnTo>
                <a:lnTo>
                  <a:pt x="4109577" y="406810"/>
                </a:lnTo>
                <a:lnTo>
                  <a:pt x="4243690" y="363275"/>
                </a:lnTo>
                <a:lnTo>
                  <a:pt x="4109577" y="319740"/>
                </a:lnTo>
                <a:close/>
                <a:moveTo>
                  <a:pt x="2820701" y="178856"/>
                </a:moveTo>
                <a:lnTo>
                  <a:pt x="2820701" y="319740"/>
                </a:lnTo>
                <a:lnTo>
                  <a:pt x="2686590" y="363275"/>
                </a:lnTo>
                <a:lnTo>
                  <a:pt x="2820701" y="406810"/>
                </a:lnTo>
                <a:lnTo>
                  <a:pt x="2820701" y="547815"/>
                </a:lnTo>
                <a:lnTo>
                  <a:pt x="2903539" y="433777"/>
                </a:lnTo>
                <a:lnTo>
                  <a:pt x="3037530" y="477312"/>
                </a:lnTo>
                <a:lnTo>
                  <a:pt x="2954692" y="363396"/>
                </a:lnTo>
                <a:lnTo>
                  <a:pt x="3037530" y="249358"/>
                </a:lnTo>
                <a:lnTo>
                  <a:pt x="2903516" y="292861"/>
                </a:lnTo>
                <a:close/>
                <a:moveTo>
                  <a:pt x="1205797" y="178856"/>
                </a:moveTo>
                <a:lnTo>
                  <a:pt x="1205797" y="319740"/>
                </a:lnTo>
                <a:lnTo>
                  <a:pt x="1071806" y="363275"/>
                </a:lnTo>
                <a:lnTo>
                  <a:pt x="1205797" y="406810"/>
                </a:lnTo>
                <a:lnTo>
                  <a:pt x="1205797" y="547815"/>
                </a:lnTo>
                <a:lnTo>
                  <a:pt x="1288634" y="433777"/>
                </a:lnTo>
                <a:lnTo>
                  <a:pt x="1422625" y="477312"/>
                </a:lnTo>
                <a:lnTo>
                  <a:pt x="1339788" y="363396"/>
                </a:lnTo>
                <a:lnTo>
                  <a:pt x="1422625" y="249358"/>
                </a:lnTo>
                <a:lnTo>
                  <a:pt x="1288611" y="292861"/>
                </a:lnTo>
                <a:close/>
                <a:moveTo>
                  <a:pt x="879164" y="178856"/>
                </a:moveTo>
                <a:lnTo>
                  <a:pt x="796350" y="292861"/>
                </a:lnTo>
                <a:lnTo>
                  <a:pt x="662336" y="249358"/>
                </a:lnTo>
                <a:lnTo>
                  <a:pt x="745173" y="363396"/>
                </a:lnTo>
                <a:lnTo>
                  <a:pt x="662336" y="477312"/>
                </a:lnTo>
                <a:lnTo>
                  <a:pt x="796327" y="433777"/>
                </a:lnTo>
                <a:lnTo>
                  <a:pt x="879164" y="547815"/>
                </a:lnTo>
                <a:lnTo>
                  <a:pt x="879164" y="406810"/>
                </a:lnTo>
                <a:lnTo>
                  <a:pt x="1013276" y="363275"/>
                </a:lnTo>
                <a:lnTo>
                  <a:pt x="879164" y="319740"/>
                </a:lnTo>
                <a:close/>
                <a:moveTo>
                  <a:pt x="9281044" y="178735"/>
                </a:moveTo>
                <a:lnTo>
                  <a:pt x="9281044" y="319619"/>
                </a:lnTo>
                <a:lnTo>
                  <a:pt x="9146933" y="363154"/>
                </a:lnTo>
                <a:lnTo>
                  <a:pt x="9281044" y="406689"/>
                </a:lnTo>
                <a:lnTo>
                  <a:pt x="9281044" y="547694"/>
                </a:lnTo>
                <a:lnTo>
                  <a:pt x="9363882" y="433656"/>
                </a:lnTo>
                <a:lnTo>
                  <a:pt x="9497873" y="477191"/>
                </a:lnTo>
                <a:lnTo>
                  <a:pt x="9415035" y="363275"/>
                </a:lnTo>
                <a:lnTo>
                  <a:pt x="9497873" y="249238"/>
                </a:lnTo>
                <a:lnTo>
                  <a:pt x="9363882" y="292773"/>
                </a:lnTo>
                <a:close/>
                <a:moveTo>
                  <a:pt x="7666140" y="178735"/>
                </a:moveTo>
                <a:lnTo>
                  <a:pt x="7666140" y="319619"/>
                </a:lnTo>
                <a:lnTo>
                  <a:pt x="7532029" y="363154"/>
                </a:lnTo>
                <a:lnTo>
                  <a:pt x="7666140" y="406689"/>
                </a:lnTo>
                <a:lnTo>
                  <a:pt x="7666140" y="547694"/>
                </a:lnTo>
                <a:lnTo>
                  <a:pt x="7748978" y="433656"/>
                </a:lnTo>
                <a:lnTo>
                  <a:pt x="7882968" y="477191"/>
                </a:lnTo>
                <a:lnTo>
                  <a:pt x="7800131" y="363275"/>
                </a:lnTo>
                <a:lnTo>
                  <a:pt x="7882968" y="249238"/>
                </a:lnTo>
                <a:lnTo>
                  <a:pt x="7748955" y="292741"/>
                </a:lnTo>
                <a:close/>
                <a:moveTo>
                  <a:pt x="6051478" y="178735"/>
                </a:moveTo>
                <a:lnTo>
                  <a:pt x="6051478" y="319619"/>
                </a:lnTo>
                <a:lnTo>
                  <a:pt x="5917366" y="363154"/>
                </a:lnTo>
                <a:lnTo>
                  <a:pt x="6051478" y="406689"/>
                </a:lnTo>
                <a:lnTo>
                  <a:pt x="6051478" y="547694"/>
                </a:lnTo>
                <a:lnTo>
                  <a:pt x="6134315" y="433656"/>
                </a:lnTo>
                <a:lnTo>
                  <a:pt x="6268306" y="477191"/>
                </a:lnTo>
                <a:lnTo>
                  <a:pt x="6185469" y="363275"/>
                </a:lnTo>
                <a:lnTo>
                  <a:pt x="6268306" y="249238"/>
                </a:lnTo>
                <a:lnTo>
                  <a:pt x="6134292" y="292741"/>
                </a:lnTo>
                <a:close/>
                <a:moveTo>
                  <a:pt x="4436332" y="178735"/>
                </a:moveTo>
                <a:lnTo>
                  <a:pt x="4436332" y="319619"/>
                </a:lnTo>
                <a:lnTo>
                  <a:pt x="4302220" y="363154"/>
                </a:lnTo>
                <a:lnTo>
                  <a:pt x="4436332" y="406689"/>
                </a:lnTo>
                <a:lnTo>
                  <a:pt x="4436332" y="547694"/>
                </a:lnTo>
                <a:lnTo>
                  <a:pt x="4519169" y="433656"/>
                </a:lnTo>
                <a:lnTo>
                  <a:pt x="4653160" y="477191"/>
                </a:lnTo>
                <a:lnTo>
                  <a:pt x="4570322" y="363275"/>
                </a:lnTo>
                <a:lnTo>
                  <a:pt x="4653160" y="249238"/>
                </a:lnTo>
                <a:lnTo>
                  <a:pt x="4519169" y="292773"/>
                </a:lnTo>
                <a:close/>
                <a:moveTo>
                  <a:pt x="2494552" y="178614"/>
                </a:moveTo>
                <a:lnTo>
                  <a:pt x="2411738" y="292620"/>
                </a:lnTo>
                <a:lnTo>
                  <a:pt x="2277724" y="249117"/>
                </a:lnTo>
                <a:lnTo>
                  <a:pt x="2360561" y="363154"/>
                </a:lnTo>
                <a:lnTo>
                  <a:pt x="2277724" y="477070"/>
                </a:lnTo>
                <a:lnTo>
                  <a:pt x="2411715" y="433535"/>
                </a:lnTo>
                <a:lnTo>
                  <a:pt x="2494552" y="547573"/>
                </a:lnTo>
                <a:lnTo>
                  <a:pt x="2494552" y="406568"/>
                </a:lnTo>
                <a:lnTo>
                  <a:pt x="2628664" y="363033"/>
                </a:lnTo>
                <a:lnTo>
                  <a:pt x="2494552" y="319498"/>
                </a:lnTo>
                <a:close/>
                <a:moveTo>
                  <a:pt x="8472867" y="163619"/>
                </a:moveTo>
                <a:lnTo>
                  <a:pt x="8472867" y="410801"/>
                </a:lnTo>
                <a:lnTo>
                  <a:pt x="8562597" y="534270"/>
                </a:lnTo>
                <a:lnTo>
                  <a:pt x="8707714" y="487108"/>
                </a:lnTo>
                <a:lnTo>
                  <a:pt x="8797444" y="363638"/>
                </a:lnTo>
                <a:lnTo>
                  <a:pt x="8707714" y="240168"/>
                </a:lnTo>
                <a:lnTo>
                  <a:pt x="8707714" y="239926"/>
                </a:lnTo>
                <a:close/>
                <a:moveTo>
                  <a:pt x="6857962" y="163619"/>
                </a:moveTo>
                <a:lnTo>
                  <a:pt x="6857962" y="410801"/>
                </a:lnTo>
                <a:lnTo>
                  <a:pt x="6947693" y="534270"/>
                </a:lnTo>
                <a:lnTo>
                  <a:pt x="7092810" y="487108"/>
                </a:lnTo>
                <a:lnTo>
                  <a:pt x="7182540" y="363638"/>
                </a:lnTo>
                <a:lnTo>
                  <a:pt x="7092810" y="240168"/>
                </a:lnTo>
                <a:lnTo>
                  <a:pt x="7092810" y="239926"/>
                </a:lnTo>
                <a:close/>
                <a:moveTo>
                  <a:pt x="5243058" y="163619"/>
                </a:moveTo>
                <a:lnTo>
                  <a:pt x="5243058" y="410801"/>
                </a:lnTo>
                <a:lnTo>
                  <a:pt x="5332789" y="534270"/>
                </a:lnTo>
                <a:lnTo>
                  <a:pt x="5477905" y="487108"/>
                </a:lnTo>
                <a:lnTo>
                  <a:pt x="5567635" y="363638"/>
                </a:lnTo>
                <a:lnTo>
                  <a:pt x="5477905" y="240168"/>
                </a:lnTo>
                <a:lnTo>
                  <a:pt x="5477905" y="239926"/>
                </a:lnTo>
                <a:close/>
                <a:moveTo>
                  <a:pt x="3628154" y="163619"/>
                </a:moveTo>
                <a:lnTo>
                  <a:pt x="3628154" y="410801"/>
                </a:lnTo>
                <a:lnTo>
                  <a:pt x="3717884" y="534270"/>
                </a:lnTo>
                <a:lnTo>
                  <a:pt x="3863001" y="487108"/>
                </a:lnTo>
                <a:lnTo>
                  <a:pt x="3952731" y="363638"/>
                </a:lnTo>
                <a:lnTo>
                  <a:pt x="3863001" y="240168"/>
                </a:lnTo>
                <a:lnTo>
                  <a:pt x="3863001" y="239926"/>
                </a:lnTo>
                <a:close/>
                <a:moveTo>
                  <a:pt x="2013128" y="163619"/>
                </a:moveTo>
                <a:lnTo>
                  <a:pt x="2013128" y="410559"/>
                </a:lnTo>
                <a:lnTo>
                  <a:pt x="2102859" y="534029"/>
                </a:lnTo>
                <a:lnTo>
                  <a:pt x="2247975" y="486866"/>
                </a:lnTo>
                <a:lnTo>
                  <a:pt x="2337705" y="363396"/>
                </a:lnTo>
                <a:lnTo>
                  <a:pt x="2247975" y="239926"/>
                </a:lnTo>
                <a:lnTo>
                  <a:pt x="2248096" y="239926"/>
                </a:lnTo>
                <a:close/>
                <a:moveTo>
                  <a:pt x="398224" y="163619"/>
                </a:moveTo>
                <a:lnTo>
                  <a:pt x="398224" y="410559"/>
                </a:lnTo>
                <a:lnTo>
                  <a:pt x="487954" y="534029"/>
                </a:lnTo>
                <a:lnTo>
                  <a:pt x="633071" y="486866"/>
                </a:lnTo>
                <a:lnTo>
                  <a:pt x="722801" y="363396"/>
                </a:lnTo>
                <a:lnTo>
                  <a:pt x="633071" y="239926"/>
                </a:lnTo>
                <a:lnTo>
                  <a:pt x="633192" y="239926"/>
                </a:lnTo>
                <a:close/>
                <a:moveTo>
                  <a:pt x="3301641" y="163377"/>
                </a:moveTo>
                <a:lnTo>
                  <a:pt x="3066795" y="239684"/>
                </a:lnTo>
                <a:lnTo>
                  <a:pt x="2977064" y="363154"/>
                </a:lnTo>
                <a:cubicBezTo>
                  <a:pt x="2977064" y="363154"/>
                  <a:pt x="3066795" y="486745"/>
                  <a:pt x="3066795" y="486745"/>
                </a:cubicBezTo>
                <a:lnTo>
                  <a:pt x="3211911" y="533908"/>
                </a:lnTo>
                <a:lnTo>
                  <a:pt x="3301641" y="410438"/>
                </a:lnTo>
                <a:close/>
                <a:moveTo>
                  <a:pt x="1686858" y="163377"/>
                </a:moveTo>
                <a:lnTo>
                  <a:pt x="1451890" y="239684"/>
                </a:lnTo>
                <a:lnTo>
                  <a:pt x="1452011" y="239684"/>
                </a:lnTo>
                <a:lnTo>
                  <a:pt x="1362281" y="363154"/>
                </a:lnTo>
                <a:cubicBezTo>
                  <a:pt x="1362281" y="363154"/>
                  <a:pt x="1452011" y="486745"/>
                  <a:pt x="1452011" y="486745"/>
                </a:cubicBezTo>
                <a:lnTo>
                  <a:pt x="1597128" y="533908"/>
                </a:lnTo>
                <a:lnTo>
                  <a:pt x="1686858" y="410438"/>
                </a:lnTo>
                <a:close/>
                <a:moveTo>
                  <a:pt x="9761985" y="163256"/>
                </a:moveTo>
                <a:lnTo>
                  <a:pt x="9527138" y="239563"/>
                </a:lnTo>
                <a:lnTo>
                  <a:pt x="9437408" y="363033"/>
                </a:lnTo>
                <a:cubicBezTo>
                  <a:pt x="9437408" y="363033"/>
                  <a:pt x="9527138" y="486624"/>
                  <a:pt x="9527138" y="486624"/>
                </a:cubicBezTo>
                <a:lnTo>
                  <a:pt x="9672255" y="533787"/>
                </a:lnTo>
                <a:lnTo>
                  <a:pt x="9761985" y="410317"/>
                </a:lnTo>
                <a:close/>
                <a:moveTo>
                  <a:pt x="8147202" y="163256"/>
                </a:moveTo>
                <a:lnTo>
                  <a:pt x="7912234" y="239563"/>
                </a:lnTo>
                <a:lnTo>
                  <a:pt x="7912354" y="239563"/>
                </a:lnTo>
                <a:lnTo>
                  <a:pt x="7822624" y="363033"/>
                </a:lnTo>
                <a:cubicBezTo>
                  <a:pt x="7822624" y="363033"/>
                  <a:pt x="7912354" y="486624"/>
                  <a:pt x="7912354" y="486624"/>
                </a:cubicBezTo>
                <a:lnTo>
                  <a:pt x="8057471" y="533787"/>
                </a:lnTo>
                <a:lnTo>
                  <a:pt x="8147202" y="410317"/>
                </a:lnTo>
                <a:close/>
                <a:moveTo>
                  <a:pt x="6532539" y="163256"/>
                </a:moveTo>
                <a:lnTo>
                  <a:pt x="6297571" y="239563"/>
                </a:lnTo>
                <a:lnTo>
                  <a:pt x="6297813" y="239563"/>
                </a:lnTo>
                <a:lnTo>
                  <a:pt x="6208083" y="363033"/>
                </a:lnTo>
                <a:cubicBezTo>
                  <a:pt x="6208083" y="363033"/>
                  <a:pt x="6297692" y="486624"/>
                  <a:pt x="6297692" y="486624"/>
                </a:cubicBezTo>
                <a:lnTo>
                  <a:pt x="6442809" y="533787"/>
                </a:lnTo>
                <a:lnTo>
                  <a:pt x="6532539" y="410317"/>
                </a:lnTo>
                <a:close/>
                <a:moveTo>
                  <a:pt x="4917272" y="163256"/>
                </a:moveTo>
                <a:lnTo>
                  <a:pt x="4682425" y="239563"/>
                </a:lnTo>
                <a:lnTo>
                  <a:pt x="4592695" y="363033"/>
                </a:lnTo>
                <a:cubicBezTo>
                  <a:pt x="4592695" y="363033"/>
                  <a:pt x="4682425" y="486624"/>
                  <a:pt x="4682425" y="486624"/>
                </a:cubicBezTo>
                <a:lnTo>
                  <a:pt x="4827542" y="533787"/>
                </a:lnTo>
                <a:lnTo>
                  <a:pt x="4917272" y="410317"/>
                </a:lnTo>
                <a:close/>
                <a:moveTo>
                  <a:pt x="9987761" y="130847"/>
                </a:moveTo>
                <a:lnTo>
                  <a:pt x="9936608" y="201349"/>
                </a:lnTo>
                <a:lnTo>
                  <a:pt x="10070720" y="385889"/>
                </a:lnTo>
                <a:lnTo>
                  <a:pt x="10070720" y="157814"/>
                </a:lnTo>
                <a:lnTo>
                  <a:pt x="9987883" y="130847"/>
                </a:lnTo>
                <a:close/>
                <a:moveTo>
                  <a:pt x="8372979" y="130847"/>
                </a:moveTo>
                <a:lnTo>
                  <a:pt x="8321825" y="201349"/>
                </a:lnTo>
                <a:lnTo>
                  <a:pt x="8455815" y="385889"/>
                </a:lnTo>
                <a:lnTo>
                  <a:pt x="8455815" y="157814"/>
                </a:lnTo>
                <a:close/>
                <a:moveTo>
                  <a:pt x="6758195" y="130847"/>
                </a:moveTo>
                <a:lnTo>
                  <a:pt x="6707041" y="201349"/>
                </a:lnTo>
                <a:lnTo>
                  <a:pt x="6841154" y="385889"/>
                </a:lnTo>
                <a:lnTo>
                  <a:pt x="6841154" y="157814"/>
                </a:lnTo>
                <a:lnTo>
                  <a:pt x="6758316" y="130847"/>
                </a:lnTo>
                <a:close/>
                <a:moveTo>
                  <a:pt x="9863082" y="130726"/>
                </a:moveTo>
                <a:lnTo>
                  <a:pt x="9780245" y="157693"/>
                </a:lnTo>
                <a:lnTo>
                  <a:pt x="9780245" y="385889"/>
                </a:lnTo>
                <a:lnTo>
                  <a:pt x="9914357" y="201349"/>
                </a:lnTo>
                <a:lnTo>
                  <a:pt x="9863203" y="130847"/>
                </a:lnTo>
                <a:close/>
                <a:moveTo>
                  <a:pt x="8248178" y="130726"/>
                </a:moveTo>
                <a:lnTo>
                  <a:pt x="8165341" y="157693"/>
                </a:lnTo>
                <a:lnTo>
                  <a:pt x="8165341" y="385889"/>
                </a:lnTo>
                <a:lnTo>
                  <a:pt x="8299453" y="201349"/>
                </a:lnTo>
                <a:lnTo>
                  <a:pt x="8248299" y="130847"/>
                </a:lnTo>
                <a:close/>
                <a:moveTo>
                  <a:pt x="6633516" y="130726"/>
                </a:moveTo>
                <a:lnTo>
                  <a:pt x="6550679" y="157693"/>
                </a:lnTo>
                <a:lnTo>
                  <a:pt x="6550679" y="385889"/>
                </a:lnTo>
                <a:lnTo>
                  <a:pt x="6684791" y="201349"/>
                </a:lnTo>
                <a:lnTo>
                  <a:pt x="6633637" y="130847"/>
                </a:lnTo>
                <a:close/>
                <a:moveTo>
                  <a:pt x="5141840" y="130726"/>
                </a:moveTo>
                <a:lnTo>
                  <a:pt x="5090686" y="201228"/>
                </a:lnTo>
                <a:lnTo>
                  <a:pt x="5224798" y="385768"/>
                </a:lnTo>
                <a:lnTo>
                  <a:pt x="5224798" y="157693"/>
                </a:lnTo>
                <a:lnTo>
                  <a:pt x="5141961" y="130726"/>
                </a:lnTo>
                <a:close/>
                <a:moveTo>
                  <a:pt x="5017160" y="130726"/>
                </a:moveTo>
                <a:lnTo>
                  <a:pt x="4934323" y="157693"/>
                </a:lnTo>
                <a:lnTo>
                  <a:pt x="4934323" y="385768"/>
                </a:lnTo>
                <a:lnTo>
                  <a:pt x="5068435" y="201228"/>
                </a:lnTo>
                <a:lnTo>
                  <a:pt x="5017281" y="130726"/>
                </a:lnTo>
                <a:close/>
                <a:moveTo>
                  <a:pt x="3527056" y="130726"/>
                </a:moveTo>
                <a:lnTo>
                  <a:pt x="3475902" y="201228"/>
                </a:lnTo>
                <a:lnTo>
                  <a:pt x="3609893" y="385768"/>
                </a:lnTo>
                <a:lnTo>
                  <a:pt x="3609893" y="157693"/>
                </a:lnTo>
                <a:close/>
                <a:moveTo>
                  <a:pt x="3402256" y="130726"/>
                </a:moveTo>
                <a:lnTo>
                  <a:pt x="3319418" y="157693"/>
                </a:lnTo>
                <a:lnTo>
                  <a:pt x="3319418" y="385768"/>
                </a:lnTo>
                <a:lnTo>
                  <a:pt x="3453530" y="201228"/>
                </a:lnTo>
                <a:lnTo>
                  <a:pt x="3402377" y="130726"/>
                </a:lnTo>
                <a:close/>
                <a:moveTo>
                  <a:pt x="1912030" y="130726"/>
                </a:moveTo>
                <a:lnTo>
                  <a:pt x="1860877" y="201228"/>
                </a:lnTo>
                <a:lnTo>
                  <a:pt x="1994989" y="385768"/>
                </a:lnTo>
                <a:lnTo>
                  <a:pt x="1994989" y="157693"/>
                </a:lnTo>
                <a:lnTo>
                  <a:pt x="1912151" y="130726"/>
                </a:lnTo>
                <a:close/>
                <a:moveTo>
                  <a:pt x="1787351" y="130726"/>
                </a:moveTo>
                <a:lnTo>
                  <a:pt x="1704514" y="157693"/>
                </a:lnTo>
                <a:lnTo>
                  <a:pt x="1704514" y="385768"/>
                </a:lnTo>
                <a:lnTo>
                  <a:pt x="1838626" y="201228"/>
                </a:lnTo>
                <a:lnTo>
                  <a:pt x="1787472" y="130726"/>
                </a:lnTo>
                <a:close/>
                <a:moveTo>
                  <a:pt x="297126" y="130726"/>
                </a:moveTo>
                <a:lnTo>
                  <a:pt x="245972" y="201228"/>
                </a:lnTo>
                <a:lnTo>
                  <a:pt x="380084" y="385768"/>
                </a:lnTo>
                <a:lnTo>
                  <a:pt x="380084" y="157693"/>
                </a:lnTo>
                <a:lnTo>
                  <a:pt x="297247" y="130726"/>
                </a:lnTo>
                <a:close/>
                <a:moveTo>
                  <a:pt x="172447" y="130726"/>
                </a:moveTo>
                <a:lnTo>
                  <a:pt x="89609" y="157693"/>
                </a:lnTo>
                <a:lnTo>
                  <a:pt x="89609" y="385768"/>
                </a:lnTo>
                <a:lnTo>
                  <a:pt x="223721" y="201228"/>
                </a:lnTo>
                <a:lnTo>
                  <a:pt x="172568" y="130726"/>
                </a:lnTo>
                <a:close/>
                <a:moveTo>
                  <a:pt x="8555583" y="30595"/>
                </a:moveTo>
                <a:lnTo>
                  <a:pt x="8555677" y="30725"/>
                </a:lnTo>
                <a:lnTo>
                  <a:pt x="8472867" y="57563"/>
                </a:lnTo>
                <a:lnTo>
                  <a:pt x="8472867" y="144633"/>
                </a:lnTo>
                <a:lnTo>
                  <a:pt x="8689695" y="215135"/>
                </a:lnTo>
                <a:lnTo>
                  <a:pt x="8555677" y="30725"/>
                </a:lnTo>
                <a:lnTo>
                  <a:pt x="8555704" y="30716"/>
                </a:lnTo>
                <a:close/>
                <a:moveTo>
                  <a:pt x="6940679" y="30595"/>
                </a:moveTo>
                <a:lnTo>
                  <a:pt x="6940773" y="30725"/>
                </a:lnTo>
                <a:lnTo>
                  <a:pt x="6857962" y="57563"/>
                </a:lnTo>
                <a:lnTo>
                  <a:pt x="6857962" y="144633"/>
                </a:lnTo>
                <a:lnTo>
                  <a:pt x="7074791" y="215135"/>
                </a:lnTo>
                <a:lnTo>
                  <a:pt x="6940773" y="30725"/>
                </a:lnTo>
                <a:lnTo>
                  <a:pt x="6940800" y="30716"/>
                </a:lnTo>
                <a:close/>
                <a:moveTo>
                  <a:pt x="5325775" y="30595"/>
                </a:moveTo>
                <a:lnTo>
                  <a:pt x="5325870" y="30725"/>
                </a:lnTo>
                <a:lnTo>
                  <a:pt x="5243058" y="57563"/>
                </a:lnTo>
                <a:lnTo>
                  <a:pt x="5243058" y="144633"/>
                </a:lnTo>
                <a:lnTo>
                  <a:pt x="5459886" y="215135"/>
                </a:lnTo>
                <a:lnTo>
                  <a:pt x="5325870" y="30725"/>
                </a:lnTo>
                <a:lnTo>
                  <a:pt x="5325896" y="30716"/>
                </a:lnTo>
                <a:close/>
                <a:moveTo>
                  <a:pt x="3710870" y="30595"/>
                </a:moveTo>
                <a:lnTo>
                  <a:pt x="3710965" y="30725"/>
                </a:lnTo>
                <a:lnTo>
                  <a:pt x="3628154" y="57563"/>
                </a:lnTo>
                <a:lnTo>
                  <a:pt x="3628154" y="144633"/>
                </a:lnTo>
                <a:lnTo>
                  <a:pt x="3844982" y="215135"/>
                </a:lnTo>
                <a:lnTo>
                  <a:pt x="3710965" y="30725"/>
                </a:lnTo>
                <a:lnTo>
                  <a:pt x="3710991" y="30716"/>
                </a:lnTo>
                <a:close/>
                <a:moveTo>
                  <a:pt x="2095845" y="30595"/>
                </a:moveTo>
                <a:lnTo>
                  <a:pt x="2095939" y="30725"/>
                </a:lnTo>
                <a:lnTo>
                  <a:pt x="2013128" y="57563"/>
                </a:lnTo>
                <a:lnTo>
                  <a:pt x="2013128" y="144633"/>
                </a:lnTo>
                <a:lnTo>
                  <a:pt x="2229956" y="215135"/>
                </a:lnTo>
                <a:lnTo>
                  <a:pt x="2095939" y="30725"/>
                </a:lnTo>
                <a:lnTo>
                  <a:pt x="2095966" y="30716"/>
                </a:lnTo>
                <a:close/>
                <a:moveTo>
                  <a:pt x="480940" y="30595"/>
                </a:moveTo>
                <a:lnTo>
                  <a:pt x="481034" y="30725"/>
                </a:lnTo>
                <a:lnTo>
                  <a:pt x="398224" y="57563"/>
                </a:lnTo>
                <a:lnTo>
                  <a:pt x="398224" y="144633"/>
                </a:lnTo>
                <a:lnTo>
                  <a:pt x="615052" y="215135"/>
                </a:lnTo>
                <a:lnTo>
                  <a:pt x="481034" y="30725"/>
                </a:lnTo>
                <a:lnTo>
                  <a:pt x="481061" y="30716"/>
                </a:lnTo>
                <a:close/>
                <a:moveTo>
                  <a:pt x="3218683" y="30233"/>
                </a:moveTo>
                <a:lnTo>
                  <a:pt x="3084693" y="214772"/>
                </a:lnTo>
                <a:lnTo>
                  <a:pt x="3301641" y="144270"/>
                </a:lnTo>
                <a:lnTo>
                  <a:pt x="3301641" y="57200"/>
                </a:lnTo>
                <a:lnTo>
                  <a:pt x="3218804" y="30354"/>
                </a:lnTo>
                <a:close/>
                <a:moveTo>
                  <a:pt x="1603900" y="30233"/>
                </a:moveTo>
                <a:lnTo>
                  <a:pt x="1469788" y="214772"/>
                </a:lnTo>
                <a:lnTo>
                  <a:pt x="1686737" y="144270"/>
                </a:lnTo>
                <a:lnTo>
                  <a:pt x="1686737" y="57200"/>
                </a:lnTo>
                <a:lnTo>
                  <a:pt x="1603900" y="30354"/>
                </a:lnTo>
                <a:close/>
                <a:moveTo>
                  <a:pt x="9679148" y="30112"/>
                </a:moveTo>
                <a:lnTo>
                  <a:pt x="9545036" y="214651"/>
                </a:lnTo>
                <a:lnTo>
                  <a:pt x="9761985" y="144149"/>
                </a:lnTo>
                <a:lnTo>
                  <a:pt x="9761985" y="57079"/>
                </a:lnTo>
                <a:lnTo>
                  <a:pt x="9679148" y="30233"/>
                </a:lnTo>
                <a:close/>
                <a:moveTo>
                  <a:pt x="8064123" y="30112"/>
                </a:moveTo>
                <a:lnTo>
                  <a:pt x="7930132" y="214651"/>
                </a:lnTo>
                <a:lnTo>
                  <a:pt x="8147081" y="144149"/>
                </a:lnTo>
                <a:lnTo>
                  <a:pt x="8147081" y="57079"/>
                </a:lnTo>
                <a:lnTo>
                  <a:pt x="8064243" y="30233"/>
                </a:lnTo>
                <a:close/>
                <a:moveTo>
                  <a:pt x="6449581" y="30112"/>
                </a:moveTo>
                <a:lnTo>
                  <a:pt x="6315469" y="214651"/>
                </a:lnTo>
                <a:lnTo>
                  <a:pt x="6532418" y="144149"/>
                </a:lnTo>
                <a:lnTo>
                  <a:pt x="6532418" y="57079"/>
                </a:lnTo>
                <a:lnTo>
                  <a:pt x="6449581" y="30233"/>
                </a:lnTo>
                <a:close/>
                <a:moveTo>
                  <a:pt x="4834434" y="30112"/>
                </a:moveTo>
                <a:lnTo>
                  <a:pt x="4700323" y="214651"/>
                </a:lnTo>
                <a:lnTo>
                  <a:pt x="4917272" y="144149"/>
                </a:lnTo>
                <a:lnTo>
                  <a:pt x="4917272" y="57079"/>
                </a:lnTo>
                <a:lnTo>
                  <a:pt x="4834434" y="30233"/>
                </a:lnTo>
                <a:close/>
                <a:moveTo>
                  <a:pt x="2602180" y="0"/>
                </a:move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67747"/>
                </a:lnTo>
                <a:lnTo>
                  <a:pt x="10201440" y="6867747"/>
                </a:lnTo>
                <a:lnTo>
                  <a:pt x="10089101" y="6831237"/>
                </a:lnTo>
                <a:lnTo>
                  <a:pt x="10089101" y="6867747"/>
                </a:lnTo>
                <a:lnTo>
                  <a:pt x="10071083" y="6867747"/>
                </a:lnTo>
                <a:lnTo>
                  <a:pt x="10071083" y="6825553"/>
                </a:lnTo>
                <a:lnTo>
                  <a:pt x="9988246" y="6798586"/>
                </a:lnTo>
                <a:lnTo>
                  <a:pt x="9988125" y="6798586"/>
                </a:lnTo>
                <a:lnTo>
                  <a:pt x="9937945" y="6867747"/>
                </a:lnTo>
                <a:lnTo>
                  <a:pt x="9913560" y="6867747"/>
                </a:lnTo>
                <a:lnTo>
                  <a:pt x="9863203" y="6798344"/>
                </a:lnTo>
                <a:lnTo>
                  <a:pt x="9863082" y="6798344"/>
                </a:lnTo>
                <a:lnTo>
                  <a:pt x="9780245" y="6825312"/>
                </a:lnTo>
                <a:lnTo>
                  <a:pt x="9780245" y="6867747"/>
                </a:lnTo>
                <a:lnTo>
                  <a:pt x="9762348" y="6867747"/>
                </a:lnTo>
                <a:lnTo>
                  <a:pt x="9762348" y="6830874"/>
                </a:lnTo>
                <a:lnTo>
                  <a:pt x="9648865" y="6867747"/>
                </a:lnTo>
                <a:lnTo>
                  <a:pt x="9590089" y="6867747"/>
                </a:lnTo>
                <a:lnTo>
                  <a:pt x="9762348" y="6811768"/>
                </a:lnTo>
                <a:lnTo>
                  <a:pt x="9762348" y="6724698"/>
                </a:lnTo>
                <a:lnTo>
                  <a:pt x="9679510" y="6697851"/>
                </a:lnTo>
                <a:lnTo>
                  <a:pt x="9679510" y="6697730"/>
                </a:lnTo>
                <a:lnTo>
                  <a:pt x="9555953" y="6867747"/>
                </a:lnTo>
                <a:lnTo>
                  <a:pt x="9533371" y="6867747"/>
                </a:lnTo>
                <a:lnTo>
                  <a:pt x="9661008" y="6691925"/>
                </a:lnTo>
                <a:lnTo>
                  <a:pt x="9426161" y="6615618"/>
                </a:lnTo>
                <a:lnTo>
                  <a:pt x="9426161" y="6615739"/>
                </a:lnTo>
                <a:lnTo>
                  <a:pt x="9280924" y="6662902"/>
                </a:lnTo>
                <a:lnTo>
                  <a:pt x="9280924" y="6815516"/>
                </a:lnTo>
                <a:lnTo>
                  <a:pt x="9318882" y="6867747"/>
                </a:lnTo>
                <a:lnTo>
                  <a:pt x="9296408" y="6867747"/>
                </a:lnTo>
                <a:lnTo>
                  <a:pt x="9281044" y="6846596"/>
                </a:lnTo>
                <a:lnTo>
                  <a:pt x="9281044" y="6867747"/>
                </a:lnTo>
                <a:lnTo>
                  <a:pt x="9263147" y="6867747"/>
                </a:lnTo>
                <a:lnTo>
                  <a:pt x="9263147" y="6821442"/>
                </a:lnTo>
                <a:lnTo>
                  <a:pt x="9117909" y="6621665"/>
                </a:lnTo>
                <a:lnTo>
                  <a:pt x="9117909" y="6621544"/>
                </a:lnTo>
                <a:cubicBezTo>
                  <a:pt x="9117909" y="6621544"/>
                  <a:pt x="8972672" y="6821442"/>
                  <a:pt x="8972672" y="6821442"/>
                </a:cubicBezTo>
                <a:lnTo>
                  <a:pt x="8972672" y="6867747"/>
                </a:lnTo>
                <a:lnTo>
                  <a:pt x="8954291" y="6867747"/>
                </a:lnTo>
                <a:lnTo>
                  <a:pt x="8954291" y="6846233"/>
                </a:lnTo>
                <a:lnTo>
                  <a:pt x="8938663" y="6867747"/>
                </a:lnTo>
                <a:lnTo>
                  <a:pt x="8916421" y="6867747"/>
                </a:lnTo>
                <a:lnTo>
                  <a:pt x="8954291" y="6815638"/>
                </a:lnTo>
                <a:lnTo>
                  <a:pt x="8954291" y="6663023"/>
                </a:lnTo>
                <a:lnTo>
                  <a:pt x="8809053" y="6615860"/>
                </a:lnTo>
                <a:lnTo>
                  <a:pt x="8809053" y="6615739"/>
                </a:lnTo>
                <a:lnTo>
                  <a:pt x="8574086" y="6692046"/>
                </a:lnTo>
                <a:lnTo>
                  <a:pt x="8701742" y="6867747"/>
                </a:lnTo>
                <a:lnTo>
                  <a:pt x="8678877" y="6867747"/>
                </a:lnTo>
                <a:lnTo>
                  <a:pt x="8555677" y="6698223"/>
                </a:lnTo>
                <a:lnTo>
                  <a:pt x="8555704" y="6698214"/>
                </a:lnTo>
                <a:lnTo>
                  <a:pt x="8555583" y="6698093"/>
                </a:lnTo>
                <a:lnTo>
                  <a:pt x="8555677" y="6698223"/>
                </a:lnTo>
                <a:lnTo>
                  <a:pt x="8472867" y="6725060"/>
                </a:lnTo>
                <a:lnTo>
                  <a:pt x="8472867" y="6812130"/>
                </a:lnTo>
                <a:lnTo>
                  <a:pt x="8643914" y="6867747"/>
                </a:lnTo>
                <a:lnTo>
                  <a:pt x="8585232" y="6867747"/>
                </a:lnTo>
                <a:lnTo>
                  <a:pt x="8472867" y="6831237"/>
                </a:lnTo>
                <a:lnTo>
                  <a:pt x="8472867" y="6867747"/>
                </a:lnTo>
                <a:lnTo>
                  <a:pt x="8455815" y="6867747"/>
                </a:lnTo>
                <a:lnTo>
                  <a:pt x="8455815" y="6825553"/>
                </a:lnTo>
                <a:lnTo>
                  <a:pt x="8372979" y="6798586"/>
                </a:lnTo>
                <a:lnTo>
                  <a:pt x="8322799" y="6867747"/>
                </a:lnTo>
                <a:lnTo>
                  <a:pt x="8298656" y="6867747"/>
                </a:lnTo>
                <a:lnTo>
                  <a:pt x="8248299" y="6798344"/>
                </a:lnTo>
                <a:lnTo>
                  <a:pt x="8248178" y="6798344"/>
                </a:lnTo>
                <a:lnTo>
                  <a:pt x="8165341" y="6825312"/>
                </a:lnTo>
                <a:lnTo>
                  <a:pt x="8165341" y="6867747"/>
                </a:lnTo>
                <a:lnTo>
                  <a:pt x="8147564" y="6867747"/>
                </a:lnTo>
                <a:lnTo>
                  <a:pt x="8147564" y="6830874"/>
                </a:lnTo>
                <a:lnTo>
                  <a:pt x="8034024" y="6867747"/>
                </a:lnTo>
                <a:lnTo>
                  <a:pt x="7975185" y="6867747"/>
                </a:lnTo>
                <a:lnTo>
                  <a:pt x="8147443" y="6811768"/>
                </a:lnTo>
                <a:lnTo>
                  <a:pt x="8147443" y="6724698"/>
                </a:lnTo>
                <a:lnTo>
                  <a:pt x="8064606" y="6697851"/>
                </a:lnTo>
                <a:lnTo>
                  <a:pt x="8064485" y="6697730"/>
                </a:lnTo>
                <a:lnTo>
                  <a:pt x="7941039" y="6867747"/>
                </a:lnTo>
                <a:lnTo>
                  <a:pt x="7918466" y="6867747"/>
                </a:lnTo>
                <a:lnTo>
                  <a:pt x="8046103" y="6691925"/>
                </a:lnTo>
                <a:lnTo>
                  <a:pt x="7811257" y="6615618"/>
                </a:lnTo>
                <a:lnTo>
                  <a:pt x="7811257" y="6615739"/>
                </a:lnTo>
                <a:lnTo>
                  <a:pt x="7666019" y="6662902"/>
                </a:lnTo>
                <a:lnTo>
                  <a:pt x="7666019" y="6815516"/>
                </a:lnTo>
                <a:lnTo>
                  <a:pt x="7703978" y="6867747"/>
                </a:lnTo>
                <a:lnTo>
                  <a:pt x="7681505" y="6867747"/>
                </a:lnTo>
                <a:lnTo>
                  <a:pt x="7666140" y="6846596"/>
                </a:lnTo>
                <a:lnTo>
                  <a:pt x="7666140" y="6867747"/>
                </a:lnTo>
                <a:lnTo>
                  <a:pt x="7647880" y="6867747"/>
                </a:lnTo>
                <a:lnTo>
                  <a:pt x="7647880" y="6821442"/>
                </a:lnTo>
                <a:lnTo>
                  <a:pt x="7502642" y="6621665"/>
                </a:lnTo>
                <a:lnTo>
                  <a:pt x="7502642" y="6621544"/>
                </a:lnTo>
                <a:cubicBezTo>
                  <a:pt x="7502642" y="6621544"/>
                  <a:pt x="7357405" y="6821442"/>
                  <a:pt x="7357405" y="6821442"/>
                </a:cubicBezTo>
                <a:lnTo>
                  <a:pt x="7357405" y="6867747"/>
                </a:lnTo>
                <a:lnTo>
                  <a:pt x="7339386" y="6867747"/>
                </a:lnTo>
                <a:lnTo>
                  <a:pt x="7339386" y="6846233"/>
                </a:lnTo>
                <a:lnTo>
                  <a:pt x="7323758" y="6867747"/>
                </a:lnTo>
                <a:lnTo>
                  <a:pt x="7301517" y="6867747"/>
                </a:lnTo>
                <a:lnTo>
                  <a:pt x="7339386" y="6815638"/>
                </a:lnTo>
                <a:lnTo>
                  <a:pt x="7339386" y="6663023"/>
                </a:lnTo>
                <a:lnTo>
                  <a:pt x="7194149" y="6615860"/>
                </a:lnTo>
                <a:lnTo>
                  <a:pt x="7194149" y="6615739"/>
                </a:lnTo>
                <a:lnTo>
                  <a:pt x="6959181" y="6692046"/>
                </a:lnTo>
                <a:lnTo>
                  <a:pt x="7086838" y="6867747"/>
                </a:lnTo>
                <a:lnTo>
                  <a:pt x="7063973" y="6867747"/>
                </a:lnTo>
                <a:lnTo>
                  <a:pt x="6940773" y="6698223"/>
                </a:lnTo>
                <a:lnTo>
                  <a:pt x="6940800" y="6698214"/>
                </a:lnTo>
                <a:lnTo>
                  <a:pt x="6940679" y="6698093"/>
                </a:lnTo>
                <a:lnTo>
                  <a:pt x="6940773" y="6698223"/>
                </a:lnTo>
                <a:lnTo>
                  <a:pt x="6857962" y="6725060"/>
                </a:lnTo>
                <a:lnTo>
                  <a:pt x="6857962" y="6812130"/>
                </a:lnTo>
                <a:lnTo>
                  <a:pt x="7029010" y="6867747"/>
                </a:lnTo>
                <a:lnTo>
                  <a:pt x="6970328" y="6867747"/>
                </a:lnTo>
                <a:lnTo>
                  <a:pt x="6857962" y="6831237"/>
                </a:lnTo>
                <a:lnTo>
                  <a:pt x="6857962" y="6867747"/>
                </a:lnTo>
                <a:lnTo>
                  <a:pt x="6841154" y="6867747"/>
                </a:lnTo>
                <a:lnTo>
                  <a:pt x="6841154" y="6825553"/>
                </a:lnTo>
                <a:lnTo>
                  <a:pt x="6758316" y="6798586"/>
                </a:lnTo>
                <a:lnTo>
                  <a:pt x="6758195" y="6798586"/>
                </a:lnTo>
                <a:lnTo>
                  <a:pt x="6708015" y="6867747"/>
                </a:lnTo>
                <a:lnTo>
                  <a:pt x="6683994" y="6867747"/>
                </a:lnTo>
                <a:lnTo>
                  <a:pt x="6633637" y="6798344"/>
                </a:lnTo>
                <a:lnTo>
                  <a:pt x="6633516" y="6798344"/>
                </a:lnTo>
                <a:lnTo>
                  <a:pt x="6550679" y="6825312"/>
                </a:lnTo>
                <a:lnTo>
                  <a:pt x="6550679" y="6867747"/>
                </a:lnTo>
                <a:lnTo>
                  <a:pt x="6532901" y="6867747"/>
                </a:lnTo>
                <a:lnTo>
                  <a:pt x="6532901" y="6830874"/>
                </a:lnTo>
                <a:lnTo>
                  <a:pt x="6419361" y="6867747"/>
                </a:lnTo>
                <a:lnTo>
                  <a:pt x="6360523" y="6867747"/>
                </a:lnTo>
                <a:lnTo>
                  <a:pt x="6532781" y="6811768"/>
                </a:lnTo>
                <a:lnTo>
                  <a:pt x="6532781" y="6724698"/>
                </a:lnTo>
                <a:lnTo>
                  <a:pt x="6449943" y="6697851"/>
                </a:lnTo>
                <a:lnTo>
                  <a:pt x="6449943" y="6697730"/>
                </a:lnTo>
                <a:lnTo>
                  <a:pt x="6326387" y="6867747"/>
                </a:lnTo>
                <a:lnTo>
                  <a:pt x="6303925" y="6867747"/>
                </a:lnTo>
                <a:lnTo>
                  <a:pt x="6431562" y="6691925"/>
                </a:lnTo>
                <a:lnTo>
                  <a:pt x="6196594" y="6615618"/>
                </a:lnTo>
                <a:lnTo>
                  <a:pt x="6196715" y="6615739"/>
                </a:lnTo>
                <a:lnTo>
                  <a:pt x="6051478" y="6662902"/>
                </a:lnTo>
                <a:lnTo>
                  <a:pt x="6051478" y="6815516"/>
                </a:lnTo>
                <a:lnTo>
                  <a:pt x="6089436" y="6867747"/>
                </a:lnTo>
                <a:lnTo>
                  <a:pt x="6066842" y="6867747"/>
                </a:lnTo>
                <a:lnTo>
                  <a:pt x="6051478" y="6846596"/>
                </a:lnTo>
                <a:lnTo>
                  <a:pt x="6051478" y="6867747"/>
                </a:lnTo>
                <a:lnTo>
                  <a:pt x="6033338" y="6867747"/>
                </a:lnTo>
                <a:lnTo>
                  <a:pt x="6033338" y="6821442"/>
                </a:lnTo>
                <a:lnTo>
                  <a:pt x="5888101" y="6621665"/>
                </a:lnTo>
                <a:lnTo>
                  <a:pt x="5888101" y="6621544"/>
                </a:lnTo>
                <a:cubicBezTo>
                  <a:pt x="5888101" y="6621544"/>
                  <a:pt x="5742864" y="6821442"/>
                  <a:pt x="5742864" y="6821442"/>
                </a:cubicBezTo>
                <a:lnTo>
                  <a:pt x="5742864" y="6867747"/>
                </a:lnTo>
                <a:lnTo>
                  <a:pt x="5724482" y="6867747"/>
                </a:lnTo>
                <a:lnTo>
                  <a:pt x="5724482" y="6846233"/>
                </a:lnTo>
                <a:lnTo>
                  <a:pt x="5708854" y="6867747"/>
                </a:lnTo>
                <a:lnTo>
                  <a:pt x="5686613" y="6867747"/>
                </a:lnTo>
                <a:lnTo>
                  <a:pt x="5724482" y="6815638"/>
                </a:lnTo>
                <a:lnTo>
                  <a:pt x="5724482" y="6663023"/>
                </a:lnTo>
                <a:lnTo>
                  <a:pt x="5579245" y="6615860"/>
                </a:lnTo>
                <a:lnTo>
                  <a:pt x="5579245" y="6615739"/>
                </a:lnTo>
                <a:lnTo>
                  <a:pt x="5344277" y="6692046"/>
                </a:lnTo>
                <a:lnTo>
                  <a:pt x="5471933" y="6867747"/>
                </a:lnTo>
                <a:lnTo>
                  <a:pt x="5449068" y="6867747"/>
                </a:lnTo>
                <a:lnTo>
                  <a:pt x="5325869" y="6698223"/>
                </a:lnTo>
                <a:lnTo>
                  <a:pt x="5325896" y="6698214"/>
                </a:lnTo>
                <a:lnTo>
                  <a:pt x="5325775" y="6698093"/>
                </a:lnTo>
                <a:lnTo>
                  <a:pt x="5325869" y="6698223"/>
                </a:lnTo>
                <a:lnTo>
                  <a:pt x="5243058" y="6725060"/>
                </a:lnTo>
                <a:lnTo>
                  <a:pt x="5243058" y="6812130"/>
                </a:lnTo>
                <a:lnTo>
                  <a:pt x="5414105" y="6867747"/>
                </a:lnTo>
                <a:lnTo>
                  <a:pt x="5355423" y="6867747"/>
                </a:lnTo>
                <a:lnTo>
                  <a:pt x="5243058" y="6831237"/>
                </a:lnTo>
                <a:lnTo>
                  <a:pt x="5243058" y="6867747"/>
                </a:lnTo>
                <a:lnTo>
                  <a:pt x="5224798" y="6867747"/>
                </a:lnTo>
                <a:lnTo>
                  <a:pt x="5224798" y="6825433"/>
                </a:lnTo>
                <a:lnTo>
                  <a:pt x="5141961" y="6798465"/>
                </a:lnTo>
                <a:lnTo>
                  <a:pt x="5141840" y="6798465"/>
                </a:lnTo>
                <a:lnTo>
                  <a:pt x="5091572" y="6867747"/>
                </a:lnTo>
                <a:lnTo>
                  <a:pt x="5067726" y="6867747"/>
                </a:lnTo>
                <a:lnTo>
                  <a:pt x="5017281" y="6798224"/>
                </a:lnTo>
                <a:lnTo>
                  <a:pt x="5017160" y="6798224"/>
                </a:lnTo>
                <a:lnTo>
                  <a:pt x="4934323" y="6825191"/>
                </a:lnTo>
                <a:lnTo>
                  <a:pt x="4934323" y="6867747"/>
                </a:lnTo>
                <a:lnTo>
                  <a:pt x="4917634" y="6867747"/>
                </a:lnTo>
                <a:lnTo>
                  <a:pt x="4917634" y="6830874"/>
                </a:lnTo>
                <a:lnTo>
                  <a:pt x="4804152" y="6867747"/>
                </a:lnTo>
                <a:lnTo>
                  <a:pt x="4745376" y="6867747"/>
                </a:lnTo>
                <a:lnTo>
                  <a:pt x="4917634" y="6811768"/>
                </a:lnTo>
                <a:lnTo>
                  <a:pt x="4917634" y="6724698"/>
                </a:lnTo>
                <a:lnTo>
                  <a:pt x="4834797" y="6697851"/>
                </a:lnTo>
                <a:lnTo>
                  <a:pt x="4834797" y="6697730"/>
                </a:lnTo>
                <a:lnTo>
                  <a:pt x="4711240" y="6867747"/>
                </a:lnTo>
                <a:lnTo>
                  <a:pt x="4688657" y="6867747"/>
                </a:lnTo>
                <a:lnTo>
                  <a:pt x="4816295" y="6691925"/>
                </a:lnTo>
                <a:lnTo>
                  <a:pt x="4581448" y="6615618"/>
                </a:lnTo>
                <a:lnTo>
                  <a:pt x="4581448" y="6615739"/>
                </a:lnTo>
                <a:lnTo>
                  <a:pt x="4436211" y="6662902"/>
                </a:lnTo>
                <a:lnTo>
                  <a:pt x="4436211" y="6815516"/>
                </a:lnTo>
                <a:lnTo>
                  <a:pt x="4474169" y="6867747"/>
                </a:lnTo>
                <a:lnTo>
                  <a:pt x="4451697" y="6867747"/>
                </a:lnTo>
                <a:lnTo>
                  <a:pt x="4436332" y="6846596"/>
                </a:lnTo>
                <a:lnTo>
                  <a:pt x="4436332" y="6867747"/>
                </a:lnTo>
                <a:lnTo>
                  <a:pt x="4418434" y="6867747"/>
                </a:lnTo>
                <a:lnTo>
                  <a:pt x="4418434" y="6821442"/>
                </a:lnTo>
                <a:lnTo>
                  <a:pt x="4273196" y="6621665"/>
                </a:lnTo>
                <a:lnTo>
                  <a:pt x="4273196" y="6621544"/>
                </a:lnTo>
                <a:cubicBezTo>
                  <a:pt x="4273196" y="6621544"/>
                  <a:pt x="4127959" y="6821442"/>
                  <a:pt x="4127959" y="6821442"/>
                </a:cubicBezTo>
                <a:lnTo>
                  <a:pt x="4127959" y="6867747"/>
                </a:lnTo>
                <a:lnTo>
                  <a:pt x="4109577" y="6867747"/>
                </a:lnTo>
                <a:lnTo>
                  <a:pt x="4109577" y="6846233"/>
                </a:lnTo>
                <a:lnTo>
                  <a:pt x="4093949" y="6867747"/>
                </a:lnTo>
                <a:lnTo>
                  <a:pt x="4071708" y="6867747"/>
                </a:lnTo>
                <a:lnTo>
                  <a:pt x="4109577" y="6815638"/>
                </a:lnTo>
                <a:lnTo>
                  <a:pt x="4109577" y="6663023"/>
                </a:lnTo>
                <a:lnTo>
                  <a:pt x="3964340" y="6615860"/>
                </a:lnTo>
                <a:lnTo>
                  <a:pt x="3964340" y="6615739"/>
                </a:lnTo>
                <a:lnTo>
                  <a:pt x="3729373" y="6692046"/>
                </a:lnTo>
                <a:lnTo>
                  <a:pt x="3857029" y="6867747"/>
                </a:lnTo>
                <a:lnTo>
                  <a:pt x="3834164" y="6867747"/>
                </a:lnTo>
                <a:lnTo>
                  <a:pt x="3710964" y="6698223"/>
                </a:lnTo>
                <a:lnTo>
                  <a:pt x="3710991" y="6698214"/>
                </a:lnTo>
                <a:lnTo>
                  <a:pt x="3710870" y="6698093"/>
                </a:lnTo>
                <a:lnTo>
                  <a:pt x="3710964" y="6698223"/>
                </a:lnTo>
                <a:lnTo>
                  <a:pt x="3628154" y="6725060"/>
                </a:lnTo>
                <a:lnTo>
                  <a:pt x="3628154" y="6812130"/>
                </a:lnTo>
                <a:lnTo>
                  <a:pt x="3799201" y="6867747"/>
                </a:lnTo>
                <a:lnTo>
                  <a:pt x="3740519" y="6867747"/>
                </a:lnTo>
                <a:lnTo>
                  <a:pt x="3628154" y="6831237"/>
                </a:lnTo>
                <a:lnTo>
                  <a:pt x="3628154" y="6867747"/>
                </a:lnTo>
                <a:lnTo>
                  <a:pt x="3609893" y="6867747"/>
                </a:lnTo>
                <a:lnTo>
                  <a:pt x="3609893" y="6825433"/>
                </a:lnTo>
                <a:lnTo>
                  <a:pt x="3527056" y="6798465"/>
                </a:lnTo>
                <a:lnTo>
                  <a:pt x="3476788" y="6867747"/>
                </a:lnTo>
                <a:lnTo>
                  <a:pt x="3452821" y="6867747"/>
                </a:lnTo>
                <a:lnTo>
                  <a:pt x="3402377" y="6798224"/>
                </a:lnTo>
                <a:lnTo>
                  <a:pt x="3402256" y="6798224"/>
                </a:lnTo>
                <a:lnTo>
                  <a:pt x="3319418" y="6825191"/>
                </a:lnTo>
                <a:lnTo>
                  <a:pt x="3319418" y="6867747"/>
                </a:lnTo>
                <a:lnTo>
                  <a:pt x="3302004" y="6867747"/>
                </a:lnTo>
                <a:lnTo>
                  <a:pt x="3302004" y="6830995"/>
                </a:lnTo>
                <a:lnTo>
                  <a:pt x="3188895" y="6867747"/>
                </a:lnTo>
                <a:lnTo>
                  <a:pt x="3130118" y="6867747"/>
                </a:lnTo>
                <a:lnTo>
                  <a:pt x="3302004" y="6811889"/>
                </a:lnTo>
                <a:lnTo>
                  <a:pt x="3302004" y="6724819"/>
                </a:lnTo>
                <a:lnTo>
                  <a:pt x="3219167" y="6697972"/>
                </a:lnTo>
                <a:lnTo>
                  <a:pt x="3219046" y="6697851"/>
                </a:lnTo>
                <a:lnTo>
                  <a:pt x="3095688" y="6867747"/>
                </a:lnTo>
                <a:lnTo>
                  <a:pt x="3073115" y="6867747"/>
                </a:lnTo>
                <a:lnTo>
                  <a:pt x="3200665" y="6692046"/>
                </a:lnTo>
                <a:lnTo>
                  <a:pt x="2965818" y="6615739"/>
                </a:lnTo>
                <a:lnTo>
                  <a:pt x="2965818" y="6615860"/>
                </a:lnTo>
                <a:lnTo>
                  <a:pt x="2820581" y="6663023"/>
                </a:lnTo>
                <a:lnTo>
                  <a:pt x="2820581" y="6815638"/>
                </a:lnTo>
                <a:lnTo>
                  <a:pt x="2858451" y="6867747"/>
                </a:lnTo>
                <a:lnTo>
                  <a:pt x="2835978" y="6867747"/>
                </a:lnTo>
                <a:lnTo>
                  <a:pt x="2820701" y="6846716"/>
                </a:lnTo>
                <a:lnTo>
                  <a:pt x="2820701" y="6867747"/>
                </a:lnTo>
                <a:lnTo>
                  <a:pt x="2803046" y="6867747"/>
                </a:lnTo>
                <a:lnTo>
                  <a:pt x="2803046" y="6821200"/>
                </a:lnTo>
                <a:lnTo>
                  <a:pt x="2657808" y="6621423"/>
                </a:lnTo>
                <a:lnTo>
                  <a:pt x="2657808" y="6621302"/>
                </a:lnTo>
                <a:cubicBezTo>
                  <a:pt x="2657808" y="6621302"/>
                  <a:pt x="2512571" y="6821200"/>
                  <a:pt x="2512571" y="6821200"/>
                </a:cubicBezTo>
                <a:lnTo>
                  <a:pt x="2512571" y="6867747"/>
                </a:lnTo>
                <a:lnTo>
                  <a:pt x="2494552" y="6867747"/>
                </a:lnTo>
                <a:lnTo>
                  <a:pt x="2494552" y="6845990"/>
                </a:lnTo>
                <a:lnTo>
                  <a:pt x="2478748" y="6867747"/>
                </a:lnTo>
                <a:lnTo>
                  <a:pt x="2456507" y="6867747"/>
                </a:lnTo>
                <a:lnTo>
                  <a:pt x="2494552" y="6815395"/>
                </a:lnTo>
                <a:lnTo>
                  <a:pt x="2494552" y="6662781"/>
                </a:lnTo>
                <a:lnTo>
                  <a:pt x="2349315" y="6615618"/>
                </a:lnTo>
                <a:lnTo>
                  <a:pt x="2349315" y="6615497"/>
                </a:lnTo>
                <a:lnTo>
                  <a:pt x="2114347" y="6691804"/>
                </a:lnTo>
                <a:lnTo>
                  <a:pt x="2242181" y="6867747"/>
                </a:lnTo>
                <a:lnTo>
                  <a:pt x="2219138" y="6867747"/>
                </a:lnTo>
                <a:lnTo>
                  <a:pt x="2095939" y="6698223"/>
                </a:lnTo>
                <a:lnTo>
                  <a:pt x="2095966" y="6698214"/>
                </a:lnTo>
                <a:lnTo>
                  <a:pt x="2095845" y="6698093"/>
                </a:lnTo>
                <a:lnTo>
                  <a:pt x="2095939" y="6698223"/>
                </a:lnTo>
                <a:lnTo>
                  <a:pt x="2013128" y="6725060"/>
                </a:lnTo>
                <a:lnTo>
                  <a:pt x="2013128" y="6812130"/>
                </a:lnTo>
                <a:lnTo>
                  <a:pt x="2184175" y="6867747"/>
                </a:lnTo>
                <a:lnTo>
                  <a:pt x="2126297" y="6867747"/>
                </a:lnTo>
                <a:lnTo>
                  <a:pt x="2013128" y="6830995"/>
                </a:lnTo>
                <a:lnTo>
                  <a:pt x="2013128" y="6867747"/>
                </a:lnTo>
                <a:lnTo>
                  <a:pt x="1994989" y="6867747"/>
                </a:lnTo>
                <a:lnTo>
                  <a:pt x="1994989" y="6825433"/>
                </a:lnTo>
                <a:lnTo>
                  <a:pt x="1912151" y="6798465"/>
                </a:lnTo>
                <a:lnTo>
                  <a:pt x="1912030" y="6798465"/>
                </a:lnTo>
                <a:lnTo>
                  <a:pt x="1861763" y="6867747"/>
                </a:lnTo>
                <a:lnTo>
                  <a:pt x="1837917" y="6867747"/>
                </a:lnTo>
                <a:lnTo>
                  <a:pt x="1787472" y="6798224"/>
                </a:lnTo>
                <a:lnTo>
                  <a:pt x="1787351" y="6798224"/>
                </a:lnTo>
                <a:lnTo>
                  <a:pt x="1704514" y="6825191"/>
                </a:lnTo>
                <a:lnTo>
                  <a:pt x="1704514" y="6867747"/>
                </a:lnTo>
                <a:lnTo>
                  <a:pt x="1687221" y="6867747"/>
                </a:lnTo>
                <a:lnTo>
                  <a:pt x="1687221" y="6830995"/>
                </a:lnTo>
                <a:lnTo>
                  <a:pt x="1574053" y="6867747"/>
                </a:lnTo>
                <a:lnTo>
                  <a:pt x="1515214" y="6867747"/>
                </a:lnTo>
                <a:lnTo>
                  <a:pt x="1687100" y="6811889"/>
                </a:lnTo>
                <a:lnTo>
                  <a:pt x="1687100" y="6724819"/>
                </a:lnTo>
                <a:lnTo>
                  <a:pt x="1604263" y="6697972"/>
                </a:lnTo>
                <a:lnTo>
                  <a:pt x="1604263" y="6697851"/>
                </a:lnTo>
                <a:lnTo>
                  <a:pt x="1480794" y="6867747"/>
                </a:lnTo>
                <a:lnTo>
                  <a:pt x="1458332" y="6867747"/>
                </a:lnTo>
                <a:lnTo>
                  <a:pt x="1585881" y="6692046"/>
                </a:lnTo>
                <a:lnTo>
                  <a:pt x="1350913" y="6615739"/>
                </a:lnTo>
                <a:lnTo>
                  <a:pt x="1351034" y="6615860"/>
                </a:lnTo>
                <a:lnTo>
                  <a:pt x="1205797" y="6663023"/>
                </a:lnTo>
                <a:lnTo>
                  <a:pt x="1205797" y="6815638"/>
                </a:lnTo>
                <a:lnTo>
                  <a:pt x="1243667" y="6867747"/>
                </a:lnTo>
                <a:lnTo>
                  <a:pt x="1221074" y="6867747"/>
                </a:lnTo>
                <a:lnTo>
                  <a:pt x="1205797" y="6846716"/>
                </a:lnTo>
                <a:lnTo>
                  <a:pt x="1205797" y="6867747"/>
                </a:lnTo>
                <a:lnTo>
                  <a:pt x="1187657" y="6867747"/>
                </a:lnTo>
                <a:lnTo>
                  <a:pt x="1187657" y="6821442"/>
                </a:lnTo>
                <a:lnTo>
                  <a:pt x="1042420" y="6621665"/>
                </a:lnTo>
                <a:lnTo>
                  <a:pt x="1042420" y="6621544"/>
                </a:lnTo>
                <a:cubicBezTo>
                  <a:pt x="1042420" y="6621544"/>
                  <a:pt x="897183" y="6821442"/>
                  <a:pt x="897183" y="6821442"/>
                </a:cubicBezTo>
                <a:lnTo>
                  <a:pt x="897183" y="6867747"/>
                </a:lnTo>
                <a:lnTo>
                  <a:pt x="879164" y="6867747"/>
                </a:lnTo>
                <a:lnTo>
                  <a:pt x="879164" y="6846233"/>
                </a:lnTo>
                <a:lnTo>
                  <a:pt x="863536" y="6867747"/>
                </a:lnTo>
                <a:lnTo>
                  <a:pt x="841602" y="6867747"/>
                </a:lnTo>
                <a:lnTo>
                  <a:pt x="879648" y="6815395"/>
                </a:lnTo>
                <a:lnTo>
                  <a:pt x="879648" y="6662781"/>
                </a:lnTo>
                <a:lnTo>
                  <a:pt x="734410" y="6615618"/>
                </a:lnTo>
                <a:lnTo>
                  <a:pt x="734410" y="6615497"/>
                </a:lnTo>
                <a:lnTo>
                  <a:pt x="499443" y="6691804"/>
                </a:lnTo>
                <a:lnTo>
                  <a:pt x="627276" y="6867747"/>
                </a:lnTo>
                <a:lnTo>
                  <a:pt x="604234" y="6867747"/>
                </a:lnTo>
                <a:lnTo>
                  <a:pt x="481034" y="6698223"/>
                </a:lnTo>
                <a:lnTo>
                  <a:pt x="481061" y="6698214"/>
                </a:lnTo>
                <a:lnTo>
                  <a:pt x="480940" y="6698093"/>
                </a:lnTo>
                <a:lnTo>
                  <a:pt x="481034" y="6698223"/>
                </a:lnTo>
                <a:lnTo>
                  <a:pt x="398224" y="6725060"/>
                </a:lnTo>
                <a:lnTo>
                  <a:pt x="398224" y="6812130"/>
                </a:lnTo>
                <a:lnTo>
                  <a:pt x="569271" y="6867747"/>
                </a:lnTo>
                <a:lnTo>
                  <a:pt x="511392" y="6867747"/>
                </a:lnTo>
                <a:lnTo>
                  <a:pt x="398224" y="6830995"/>
                </a:lnTo>
                <a:lnTo>
                  <a:pt x="398224" y="6867747"/>
                </a:lnTo>
                <a:lnTo>
                  <a:pt x="380084" y="6867747"/>
                </a:lnTo>
                <a:lnTo>
                  <a:pt x="380084" y="6825433"/>
                </a:lnTo>
                <a:lnTo>
                  <a:pt x="297247" y="6798465"/>
                </a:lnTo>
                <a:lnTo>
                  <a:pt x="297126" y="6798465"/>
                </a:lnTo>
                <a:lnTo>
                  <a:pt x="246858" y="6867747"/>
                </a:lnTo>
                <a:lnTo>
                  <a:pt x="223099" y="6867747"/>
                </a:lnTo>
                <a:lnTo>
                  <a:pt x="172568" y="6798102"/>
                </a:lnTo>
                <a:lnTo>
                  <a:pt x="172447" y="6798102"/>
                </a:lnTo>
                <a:lnTo>
                  <a:pt x="89609" y="6825070"/>
                </a:lnTo>
                <a:lnTo>
                  <a:pt x="89609" y="6867747"/>
                </a:lnTo>
                <a:lnTo>
                  <a:pt x="71712" y="6867747"/>
                </a:lnTo>
                <a:lnTo>
                  <a:pt x="71712" y="6831963"/>
                </a:lnTo>
                <a:lnTo>
                  <a:pt x="0" y="6855302"/>
                </a:lnTo>
                <a:lnTo>
                  <a:pt x="0" y="6836316"/>
                </a:lnTo>
                <a:lnTo>
                  <a:pt x="71712" y="6812977"/>
                </a:lnTo>
                <a:lnTo>
                  <a:pt x="71712" y="6725907"/>
                </a:lnTo>
                <a:lnTo>
                  <a:pt x="0" y="6702567"/>
                </a:lnTo>
                <a:lnTo>
                  <a:pt x="0" y="6683581"/>
                </a:lnTo>
                <a:lnTo>
                  <a:pt x="89730" y="6712726"/>
                </a:lnTo>
                <a:lnTo>
                  <a:pt x="89730" y="6807051"/>
                </a:lnTo>
                <a:lnTo>
                  <a:pt x="179461" y="6777907"/>
                </a:lnTo>
                <a:lnTo>
                  <a:pt x="234968" y="6854214"/>
                </a:lnTo>
                <a:lnTo>
                  <a:pt x="290475" y="6777907"/>
                </a:lnTo>
                <a:lnTo>
                  <a:pt x="380205" y="6807051"/>
                </a:lnTo>
                <a:lnTo>
                  <a:pt x="380205" y="6712726"/>
                </a:lnTo>
                <a:lnTo>
                  <a:pt x="469936" y="6683581"/>
                </a:lnTo>
                <a:lnTo>
                  <a:pt x="414428" y="6607274"/>
                </a:lnTo>
                <a:lnTo>
                  <a:pt x="469936" y="6530967"/>
                </a:lnTo>
                <a:lnTo>
                  <a:pt x="380205" y="6501823"/>
                </a:lnTo>
                <a:lnTo>
                  <a:pt x="380205" y="6407497"/>
                </a:lnTo>
                <a:lnTo>
                  <a:pt x="290475" y="6436641"/>
                </a:lnTo>
                <a:lnTo>
                  <a:pt x="234968" y="6360334"/>
                </a:lnTo>
                <a:lnTo>
                  <a:pt x="179461" y="6436641"/>
                </a:lnTo>
                <a:lnTo>
                  <a:pt x="89730" y="6407497"/>
                </a:lnTo>
                <a:lnTo>
                  <a:pt x="89730" y="6501823"/>
                </a:lnTo>
                <a:lnTo>
                  <a:pt x="0" y="6530967"/>
                </a:lnTo>
                <a:lnTo>
                  <a:pt x="0" y="6511981"/>
                </a:lnTo>
                <a:lnTo>
                  <a:pt x="71712" y="6488641"/>
                </a:lnTo>
                <a:lnTo>
                  <a:pt x="71712" y="6401571"/>
                </a:lnTo>
                <a:lnTo>
                  <a:pt x="0" y="6378232"/>
                </a:lnTo>
                <a:lnTo>
                  <a:pt x="0" y="6359246"/>
                </a:lnTo>
                <a:lnTo>
                  <a:pt x="71712" y="6382586"/>
                </a:lnTo>
                <a:lnTo>
                  <a:pt x="71712" y="6135525"/>
                </a:lnTo>
                <a:lnTo>
                  <a:pt x="0" y="6036846"/>
                </a:lnTo>
                <a:lnTo>
                  <a:pt x="0" y="6006129"/>
                </a:lnTo>
                <a:lnTo>
                  <a:pt x="71712" y="6104808"/>
                </a:lnTo>
                <a:lnTo>
                  <a:pt x="71712" y="5963924"/>
                </a:lnTo>
                <a:lnTo>
                  <a:pt x="205824" y="5920389"/>
                </a:lnTo>
                <a:lnTo>
                  <a:pt x="71712" y="5876854"/>
                </a:lnTo>
                <a:lnTo>
                  <a:pt x="71712" y="5735971"/>
                </a:lnTo>
                <a:lnTo>
                  <a:pt x="0" y="5834650"/>
                </a:lnTo>
                <a:lnTo>
                  <a:pt x="0" y="5803933"/>
                </a:lnTo>
                <a:lnTo>
                  <a:pt x="71712" y="5705254"/>
                </a:lnTo>
                <a:lnTo>
                  <a:pt x="71712" y="5552640"/>
                </a:lnTo>
                <a:lnTo>
                  <a:pt x="0" y="5529301"/>
                </a:lnTo>
                <a:lnTo>
                  <a:pt x="0" y="5510314"/>
                </a:lnTo>
                <a:lnTo>
                  <a:pt x="89730" y="5539459"/>
                </a:lnTo>
                <a:lnTo>
                  <a:pt x="89730" y="5680343"/>
                </a:lnTo>
                <a:lnTo>
                  <a:pt x="223842" y="5495803"/>
                </a:lnTo>
                <a:lnTo>
                  <a:pt x="89730" y="5311384"/>
                </a:lnTo>
                <a:lnTo>
                  <a:pt x="89730" y="5452268"/>
                </a:lnTo>
                <a:lnTo>
                  <a:pt x="0" y="5481412"/>
                </a:lnTo>
                <a:lnTo>
                  <a:pt x="0" y="5462426"/>
                </a:lnTo>
                <a:lnTo>
                  <a:pt x="71712" y="5439087"/>
                </a:lnTo>
                <a:lnTo>
                  <a:pt x="71712" y="5286473"/>
                </a:lnTo>
                <a:lnTo>
                  <a:pt x="0" y="5187793"/>
                </a:lnTo>
                <a:lnTo>
                  <a:pt x="0" y="5157077"/>
                </a:lnTo>
                <a:lnTo>
                  <a:pt x="71712" y="5255756"/>
                </a:lnTo>
                <a:lnTo>
                  <a:pt x="71712" y="5114872"/>
                </a:lnTo>
                <a:lnTo>
                  <a:pt x="205824" y="5071337"/>
                </a:lnTo>
                <a:lnTo>
                  <a:pt x="71712" y="5027802"/>
                </a:lnTo>
                <a:lnTo>
                  <a:pt x="71712" y="4886918"/>
                </a:lnTo>
                <a:lnTo>
                  <a:pt x="0" y="4985598"/>
                </a:lnTo>
                <a:lnTo>
                  <a:pt x="0" y="4954881"/>
                </a:lnTo>
                <a:lnTo>
                  <a:pt x="71712" y="4856202"/>
                </a:lnTo>
                <a:lnTo>
                  <a:pt x="71712" y="4609141"/>
                </a:lnTo>
                <a:lnTo>
                  <a:pt x="0" y="4632481"/>
                </a:lnTo>
                <a:lnTo>
                  <a:pt x="0" y="4613495"/>
                </a:lnTo>
                <a:lnTo>
                  <a:pt x="71712" y="4590155"/>
                </a:lnTo>
                <a:lnTo>
                  <a:pt x="71712" y="4503085"/>
                </a:lnTo>
                <a:lnTo>
                  <a:pt x="0" y="4479746"/>
                </a:lnTo>
                <a:lnTo>
                  <a:pt x="0" y="4460759"/>
                </a:lnTo>
                <a:lnTo>
                  <a:pt x="89730" y="4489904"/>
                </a:lnTo>
                <a:lnTo>
                  <a:pt x="89730" y="4584230"/>
                </a:lnTo>
                <a:lnTo>
                  <a:pt x="179461" y="4555085"/>
                </a:lnTo>
                <a:lnTo>
                  <a:pt x="234968" y="4631392"/>
                </a:lnTo>
                <a:lnTo>
                  <a:pt x="290475" y="4555085"/>
                </a:lnTo>
                <a:lnTo>
                  <a:pt x="380205" y="4584230"/>
                </a:lnTo>
                <a:lnTo>
                  <a:pt x="380205" y="4489904"/>
                </a:lnTo>
                <a:lnTo>
                  <a:pt x="469936" y="4460759"/>
                </a:lnTo>
                <a:lnTo>
                  <a:pt x="414428" y="4384452"/>
                </a:lnTo>
                <a:lnTo>
                  <a:pt x="469936" y="4308145"/>
                </a:lnTo>
                <a:lnTo>
                  <a:pt x="380205" y="4279001"/>
                </a:lnTo>
                <a:lnTo>
                  <a:pt x="380205" y="4184675"/>
                </a:lnTo>
                <a:lnTo>
                  <a:pt x="290475" y="4213820"/>
                </a:lnTo>
                <a:lnTo>
                  <a:pt x="234968" y="4137513"/>
                </a:lnTo>
                <a:lnTo>
                  <a:pt x="179461" y="4213820"/>
                </a:lnTo>
                <a:lnTo>
                  <a:pt x="89730" y="4184675"/>
                </a:lnTo>
                <a:lnTo>
                  <a:pt x="89730" y="4279001"/>
                </a:lnTo>
                <a:lnTo>
                  <a:pt x="0" y="4308145"/>
                </a:lnTo>
                <a:lnTo>
                  <a:pt x="0" y="4289160"/>
                </a:lnTo>
                <a:lnTo>
                  <a:pt x="71712" y="4265941"/>
                </a:lnTo>
                <a:lnTo>
                  <a:pt x="71712" y="4178871"/>
                </a:lnTo>
                <a:lnTo>
                  <a:pt x="0" y="4155531"/>
                </a:lnTo>
                <a:lnTo>
                  <a:pt x="0" y="4136545"/>
                </a:lnTo>
                <a:lnTo>
                  <a:pt x="71712" y="4159885"/>
                </a:lnTo>
                <a:lnTo>
                  <a:pt x="71712" y="3912824"/>
                </a:lnTo>
                <a:lnTo>
                  <a:pt x="0" y="3814145"/>
                </a:lnTo>
                <a:lnTo>
                  <a:pt x="0" y="3783428"/>
                </a:lnTo>
                <a:lnTo>
                  <a:pt x="71712" y="3882108"/>
                </a:lnTo>
                <a:lnTo>
                  <a:pt x="71712" y="3741103"/>
                </a:lnTo>
                <a:lnTo>
                  <a:pt x="205824" y="3697568"/>
                </a:lnTo>
                <a:lnTo>
                  <a:pt x="71712" y="3654033"/>
                </a:lnTo>
                <a:lnTo>
                  <a:pt x="71712" y="3513149"/>
                </a:lnTo>
                <a:lnTo>
                  <a:pt x="0" y="3611828"/>
                </a:lnTo>
                <a:lnTo>
                  <a:pt x="0" y="3581112"/>
                </a:lnTo>
                <a:lnTo>
                  <a:pt x="71712" y="3482433"/>
                </a:lnTo>
                <a:lnTo>
                  <a:pt x="71712" y="3329818"/>
                </a:lnTo>
                <a:lnTo>
                  <a:pt x="0" y="3306479"/>
                </a:lnTo>
                <a:lnTo>
                  <a:pt x="0" y="3287493"/>
                </a:lnTo>
                <a:lnTo>
                  <a:pt x="89730" y="3316637"/>
                </a:lnTo>
                <a:lnTo>
                  <a:pt x="89730" y="3457521"/>
                </a:lnTo>
                <a:lnTo>
                  <a:pt x="223842" y="3272981"/>
                </a:lnTo>
                <a:lnTo>
                  <a:pt x="89730" y="3088683"/>
                </a:lnTo>
                <a:lnTo>
                  <a:pt x="89730" y="3229567"/>
                </a:lnTo>
                <a:lnTo>
                  <a:pt x="0" y="3258711"/>
                </a:lnTo>
                <a:lnTo>
                  <a:pt x="0" y="3239726"/>
                </a:lnTo>
                <a:lnTo>
                  <a:pt x="71712" y="3216386"/>
                </a:lnTo>
                <a:lnTo>
                  <a:pt x="71712" y="3063772"/>
                </a:lnTo>
                <a:lnTo>
                  <a:pt x="0" y="2965092"/>
                </a:lnTo>
                <a:lnTo>
                  <a:pt x="0" y="2934376"/>
                </a:lnTo>
                <a:lnTo>
                  <a:pt x="71712" y="3033055"/>
                </a:lnTo>
                <a:lnTo>
                  <a:pt x="71712" y="2892171"/>
                </a:lnTo>
                <a:lnTo>
                  <a:pt x="205824" y="2848637"/>
                </a:lnTo>
                <a:lnTo>
                  <a:pt x="71712" y="2805101"/>
                </a:lnTo>
                <a:lnTo>
                  <a:pt x="71712" y="2664097"/>
                </a:lnTo>
                <a:lnTo>
                  <a:pt x="0" y="2762776"/>
                </a:lnTo>
                <a:lnTo>
                  <a:pt x="0" y="2732060"/>
                </a:lnTo>
                <a:lnTo>
                  <a:pt x="71712" y="2633380"/>
                </a:lnTo>
                <a:lnTo>
                  <a:pt x="71712" y="2386320"/>
                </a:lnTo>
                <a:lnTo>
                  <a:pt x="0" y="2409659"/>
                </a:lnTo>
                <a:lnTo>
                  <a:pt x="0" y="2390673"/>
                </a:lnTo>
                <a:lnTo>
                  <a:pt x="71712" y="2367333"/>
                </a:lnTo>
                <a:lnTo>
                  <a:pt x="71712" y="2280264"/>
                </a:lnTo>
                <a:lnTo>
                  <a:pt x="0" y="2257045"/>
                </a:lnTo>
                <a:lnTo>
                  <a:pt x="0" y="2238059"/>
                </a:lnTo>
                <a:lnTo>
                  <a:pt x="89730" y="2267203"/>
                </a:lnTo>
                <a:lnTo>
                  <a:pt x="89730" y="2361529"/>
                </a:lnTo>
                <a:lnTo>
                  <a:pt x="179461" y="2332385"/>
                </a:lnTo>
                <a:lnTo>
                  <a:pt x="234968" y="2408692"/>
                </a:lnTo>
                <a:lnTo>
                  <a:pt x="290475" y="2332385"/>
                </a:lnTo>
                <a:lnTo>
                  <a:pt x="380205" y="2361529"/>
                </a:lnTo>
                <a:lnTo>
                  <a:pt x="380205" y="2267203"/>
                </a:lnTo>
                <a:lnTo>
                  <a:pt x="469936" y="2238059"/>
                </a:lnTo>
                <a:lnTo>
                  <a:pt x="414428" y="2161752"/>
                </a:lnTo>
                <a:lnTo>
                  <a:pt x="469936" y="2085445"/>
                </a:lnTo>
                <a:lnTo>
                  <a:pt x="380205" y="2056300"/>
                </a:lnTo>
                <a:lnTo>
                  <a:pt x="380205" y="1961975"/>
                </a:lnTo>
                <a:lnTo>
                  <a:pt x="290475" y="1991119"/>
                </a:lnTo>
                <a:lnTo>
                  <a:pt x="234968" y="1914812"/>
                </a:lnTo>
                <a:lnTo>
                  <a:pt x="179461" y="1991119"/>
                </a:lnTo>
                <a:lnTo>
                  <a:pt x="89730" y="1961975"/>
                </a:lnTo>
                <a:lnTo>
                  <a:pt x="89730" y="2056300"/>
                </a:lnTo>
                <a:lnTo>
                  <a:pt x="0" y="2085445"/>
                </a:lnTo>
                <a:lnTo>
                  <a:pt x="0" y="2066459"/>
                </a:lnTo>
                <a:lnTo>
                  <a:pt x="71712" y="2043119"/>
                </a:lnTo>
                <a:lnTo>
                  <a:pt x="71712" y="1956049"/>
                </a:lnTo>
                <a:lnTo>
                  <a:pt x="0" y="1932710"/>
                </a:lnTo>
                <a:lnTo>
                  <a:pt x="0" y="1913724"/>
                </a:lnTo>
                <a:lnTo>
                  <a:pt x="71712" y="1937063"/>
                </a:lnTo>
                <a:lnTo>
                  <a:pt x="71712" y="1690002"/>
                </a:lnTo>
                <a:lnTo>
                  <a:pt x="0" y="1591323"/>
                </a:lnTo>
                <a:lnTo>
                  <a:pt x="0" y="1560607"/>
                </a:lnTo>
                <a:lnTo>
                  <a:pt x="71712" y="1659286"/>
                </a:lnTo>
                <a:lnTo>
                  <a:pt x="71712" y="1518281"/>
                </a:lnTo>
                <a:lnTo>
                  <a:pt x="205824" y="1474746"/>
                </a:lnTo>
                <a:lnTo>
                  <a:pt x="71712" y="1431211"/>
                </a:lnTo>
                <a:lnTo>
                  <a:pt x="71712" y="1290327"/>
                </a:lnTo>
                <a:lnTo>
                  <a:pt x="0" y="1389007"/>
                </a:lnTo>
                <a:lnTo>
                  <a:pt x="0" y="1358290"/>
                </a:lnTo>
                <a:lnTo>
                  <a:pt x="71712" y="1259611"/>
                </a:lnTo>
                <a:lnTo>
                  <a:pt x="71712" y="1106997"/>
                </a:lnTo>
                <a:lnTo>
                  <a:pt x="0" y="1083657"/>
                </a:lnTo>
                <a:lnTo>
                  <a:pt x="0" y="1064671"/>
                </a:lnTo>
                <a:lnTo>
                  <a:pt x="89730" y="1093815"/>
                </a:lnTo>
                <a:lnTo>
                  <a:pt x="89730" y="1234699"/>
                </a:lnTo>
                <a:lnTo>
                  <a:pt x="223842" y="1050160"/>
                </a:lnTo>
                <a:lnTo>
                  <a:pt x="89730" y="865741"/>
                </a:lnTo>
                <a:lnTo>
                  <a:pt x="89730" y="1006625"/>
                </a:lnTo>
                <a:lnTo>
                  <a:pt x="0" y="1035769"/>
                </a:lnTo>
                <a:lnTo>
                  <a:pt x="0" y="1016783"/>
                </a:lnTo>
                <a:lnTo>
                  <a:pt x="71712" y="993443"/>
                </a:lnTo>
                <a:lnTo>
                  <a:pt x="71712" y="840829"/>
                </a:lnTo>
                <a:lnTo>
                  <a:pt x="0" y="742150"/>
                </a:lnTo>
                <a:lnTo>
                  <a:pt x="0" y="711434"/>
                </a:lnTo>
                <a:lnTo>
                  <a:pt x="71712" y="810234"/>
                </a:lnTo>
                <a:lnTo>
                  <a:pt x="71712" y="669350"/>
                </a:lnTo>
                <a:lnTo>
                  <a:pt x="205824" y="625815"/>
                </a:lnTo>
                <a:lnTo>
                  <a:pt x="71712" y="582280"/>
                </a:lnTo>
                <a:lnTo>
                  <a:pt x="71712" y="441275"/>
                </a:lnTo>
                <a:lnTo>
                  <a:pt x="0" y="539954"/>
                </a:lnTo>
                <a:lnTo>
                  <a:pt x="0" y="509238"/>
                </a:lnTo>
                <a:lnTo>
                  <a:pt x="71712" y="410680"/>
                </a:lnTo>
                <a:lnTo>
                  <a:pt x="71712" y="163619"/>
                </a:lnTo>
                <a:lnTo>
                  <a:pt x="0" y="186958"/>
                </a:lnTo>
                <a:lnTo>
                  <a:pt x="0" y="167972"/>
                </a:lnTo>
                <a:lnTo>
                  <a:pt x="71712" y="144633"/>
                </a:lnTo>
                <a:lnTo>
                  <a:pt x="71712" y="57563"/>
                </a:lnTo>
                <a:lnTo>
                  <a:pt x="0" y="34223"/>
                </a:lnTo>
                <a:lnTo>
                  <a:pt x="0" y="15237"/>
                </a:lnTo>
                <a:lnTo>
                  <a:pt x="89730" y="44381"/>
                </a:lnTo>
                <a:lnTo>
                  <a:pt x="89730" y="138707"/>
                </a:lnTo>
                <a:lnTo>
                  <a:pt x="179461" y="109563"/>
                </a:lnTo>
                <a:lnTo>
                  <a:pt x="234968" y="185870"/>
                </a:lnTo>
                <a:lnTo>
                  <a:pt x="290475" y="109563"/>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close/>
              </a:path>
            </a:pathLst>
          </a:custGeom>
          <a:gradFill flip="none" rotWithShape="1">
            <a:gsLst>
              <a:gs pos="0">
                <a:srgbClr val="006068">
                  <a:alpha val="20000"/>
                </a:srgbClr>
              </a:gs>
              <a:gs pos="54622">
                <a:schemeClr val="bg1">
                  <a:alpha val="0"/>
                </a:schemeClr>
              </a:gs>
              <a:gs pos="41000">
                <a:schemeClr val="bg1">
                  <a:alpha val="0"/>
                </a:schemeClr>
              </a:gs>
            </a:gsLst>
            <a:lin ang="1800000" scaled="0"/>
            <a:tileRect/>
          </a:gradFill>
          <a:ln w="12089" cap="flat">
            <a:noFill/>
            <a:prstDash val="solid"/>
            <a:miter/>
          </a:ln>
        </p:spPr>
        <p:txBody>
          <a:bodyPr wrap="square" rtlCol="0" anchor="ctr">
            <a:noAutofit/>
          </a:bodyPr>
          <a:lstStyle/>
          <a:p>
            <a:endParaRPr lang="en-GB"/>
          </a:p>
        </p:txBody>
      </p:sp>
      <p:sp>
        <p:nvSpPr>
          <p:cNvPr id="16" name="Rectangle 15">
            <a:extLst>
              <a:ext uri="{FF2B5EF4-FFF2-40B4-BE49-F238E27FC236}">
                <a16:creationId xmlns:a16="http://schemas.microsoft.com/office/drawing/2014/main" id="{E6B0BE7F-6235-BAA8-6CC4-C9FBD0E5AEFD}"/>
              </a:ext>
            </a:extLst>
          </p:cNvPr>
          <p:cNvSpPr/>
          <p:nvPr/>
        </p:nvSpPr>
        <p:spPr>
          <a:xfrm rot="16200000">
            <a:off x="4112395" y="-1115396"/>
            <a:ext cx="3990257" cy="12215045"/>
          </a:xfrm>
          <a:prstGeom prst="rect">
            <a:avLst/>
          </a:prstGeom>
          <a:gradFill>
            <a:gsLst>
              <a:gs pos="100000">
                <a:srgbClr val="036169">
                  <a:alpha val="0"/>
                </a:srgbClr>
              </a:gs>
              <a:gs pos="0">
                <a:srgbClr val="036169"/>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
              <a:t>Z</a:t>
            </a:r>
            <a:endParaRPr lang="en-PK" sz="100"/>
          </a:p>
        </p:txBody>
      </p:sp>
      <p:sp>
        <p:nvSpPr>
          <p:cNvPr id="2" name="Title 1">
            <a:extLst>
              <a:ext uri="{FF2B5EF4-FFF2-40B4-BE49-F238E27FC236}">
                <a16:creationId xmlns:a16="http://schemas.microsoft.com/office/drawing/2014/main" id="{51402C27-E6E6-A833-3067-A767C4896516}"/>
              </a:ext>
            </a:extLst>
          </p:cNvPr>
          <p:cNvSpPr>
            <a:spLocks noGrp="1"/>
          </p:cNvSpPr>
          <p:nvPr>
            <p:ph type="ctrTitle"/>
          </p:nvPr>
        </p:nvSpPr>
        <p:spPr>
          <a:xfrm>
            <a:off x="834868" y="1558152"/>
            <a:ext cx="5161330" cy="2810596"/>
          </a:xfrm>
        </p:spPr>
        <p:txBody>
          <a:bodyPr>
            <a:normAutofit fontScale="90000"/>
          </a:bodyPr>
          <a:lstStyle/>
          <a:p>
            <a:pPr algn="l"/>
            <a:r>
              <a:rPr lang="en-US" sz="8000" b="1" i="0" u="none" strike="noStrike">
                <a:solidFill>
                  <a:schemeClr val="bg1"/>
                </a:solidFill>
                <a:effectLst/>
                <a:latin typeface="Lust Fine Italic" panose="02000505090000020004" pitchFamily="50" charset="0"/>
              </a:rPr>
              <a:t>Hajj</a:t>
            </a:r>
            <a:r>
              <a:rPr lang="en-US" sz="8000" b="0" i="0" u="none" strike="noStrike">
                <a:solidFill>
                  <a:schemeClr val="bg1"/>
                </a:solidFill>
                <a:effectLst/>
                <a:latin typeface="Lust Fine Italic" panose="02000505090000020004" pitchFamily="50" charset="0"/>
              </a:rPr>
              <a:t>: </a:t>
            </a:r>
            <a:br>
              <a:rPr lang="en-US" sz="8000" b="0" i="0" u="none" strike="noStrike">
                <a:solidFill>
                  <a:schemeClr val="bg1"/>
                </a:solidFill>
                <a:effectLst/>
              </a:rPr>
            </a:br>
            <a:r>
              <a:rPr lang="en-US" sz="7200" b="0" i="0" u="none" strike="noStrike">
                <a:solidFill>
                  <a:schemeClr val="bg1"/>
                </a:solidFill>
                <a:effectLst/>
                <a:latin typeface="FF Good Pro Bold" panose="020B0804020101020102" pitchFamily="34" charset="0"/>
                <a:cs typeface="FF Good Pro Bold" panose="020B0804020101020102" pitchFamily="34" charset="0"/>
              </a:rPr>
              <a:t>A JOURNEY OF A LIFETIME</a:t>
            </a:r>
            <a:endParaRPr lang="en-PK" sz="8000">
              <a:solidFill>
                <a:schemeClr val="bg1"/>
              </a:solidFill>
              <a:latin typeface="FF Good Pro Bold" panose="020B0804020101020102" pitchFamily="34" charset="0"/>
              <a:cs typeface="FF Good Pro Bold" panose="020B0804020101020102" pitchFamily="34" charset="0"/>
            </a:endParaRPr>
          </a:p>
        </p:txBody>
      </p:sp>
      <p:sp>
        <p:nvSpPr>
          <p:cNvPr id="7" name="Rectangle: Rounded Corners 6">
            <a:extLst>
              <a:ext uri="{FF2B5EF4-FFF2-40B4-BE49-F238E27FC236}">
                <a16:creationId xmlns:a16="http://schemas.microsoft.com/office/drawing/2014/main" id="{08FB4393-4CDB-6162-AFD4-A1934D28D4EB}"/>
              </a:ext>
            </a:extLst>
          </p:cNvPr>
          <p:cNvSpPr/>
          <p:nvPr/>
        </p:nvSpPr>
        <p:spPr>
          <a:xfrm>
            <a:off x="918166" y="4627262"/>
            <a:ext cx="1889295" cy="448681"/>
          </a:xfrm>
          <a:prstGeom prst="roundRect">
            <a:avLst>
              <a:gd name="adj" fmla="val 50000"/>
            </a:avLst>
          </a:prstGeom>
          <a:solidFill>
            <a:srgbClr val="DA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sz="1600"/>
          </a:p>
        </p:txBody>
      </p:sp>
      <p:sp>
        <p:nvSpPr>
          <p:cNvPr id="3" name="Subtitle 2">
            <a:extLst>
              <a:ext uri="{FF2B5EF4-FFF2-40B4-BE49-F238E27FC236}">
                <a16:creationId xmlns:a16="http://schemas.microsoft.com/office/drawing/2014/main" id="{D2C0A5BB-CFA6-4FC3-1418-4078B39458D7}"/>
              </a:ext>
            </a:extLst>
          </p:cNvPr>
          <p:cNvSpPr>
            <a:spLocks noGrp="1"/>
          </p:cNvSpPr>
          <p:nvPr>
            <p:ph type="subTitle" idx="1"/>
          </p:nvPr>
        </p:nvSpPr>
        <p:spPr>
          <a:xfrm>
            <a:off x="1031713" y="4722863"/>
            <a:ext cx="1662201" cy="341367"/>
          </a:xfrm>
        </p:spPr>
        <p:txBody>
          <a:bodyPr>
            <a:normAutofit lnSpcReduction="10000"/>
          </a:bodyPr>
          <a:lstStyle/>
          <a:p>
            <a:r>
              <a:rPr lang="en-US" sz="2000" dirty="0">
                <a:solidFill>
                  <a:srgbClr val="036169"/>
                </a:solidFill>
                <a:latin typeface="Mulish ExtraBold" pitchFamily="2" charset="0"/>
              </a:rPr>
              <a:t>SESSION 1</a:t>
            </a:r>
            <a:endParaRPr lang="en-PK" sz="2000" dirty="0">
              <a:solidFill>
                <a:srgbClr val="036169"/>
              </a:solidFill>
              <a:latin typeface="Mulish ExtraBold" pitchFamily="2" charset="0"/>
            </a:endParaRPr>
          </a:p>
        </p:txBody>
      </p:sp>
      <p:pic>
        <p:nvPicPr>
          <p:cNvPr id="15" name="Graphic 14">
            <a:extLst>
              <a:ext uri="{FF2B5EF4-FFF2-40B4-BE49-F238E27FC236}">
                <a16:creationId xmlns:a16="http://schemas.microsoft.com/office/drawing/2014/main" id="{A8BB2124-AFC8-9FD8-3B47-516838B6258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1081" y="5984162"/>
            <a:ext cx="1497495" cy="423205"/>
          </a:xfrm>
          <a:prstGeom prst="rect">
            <a:avLst/>
          </a:prstGeom>
        </p:spPr>
      </p:pic>
      <p:pic>
        <p:nvPicPr>
          <p:cNvPr id="18" name="Graphic 17">
            <a:extLst>
              <a:ext uri="{FF2B5EF4-FFF2-40B4-BE49-F238E27FC236}">
                <a16:creationId xmlns:a16="http://schemas.microsoft.com/office/drawing/2014/main" id="{070CF42F-D4CB-9061-2EC1-92E7286605B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29619" y="6072540"/>
            <a:ext cx="1731300" cy="334827"/>
          </a:xfrm>
          <a:prstGeom prst="rect">
            <a:avLst/>
          </a:prstGeom>
        </p:spPr>
      </p:pic>
    </p:spTree>
    <p:extLst>
      <p:ext uri="{BB962C8B-B14F-4D97-AF65-F5344CB8AC3E}">
        <p14:creationId xmlns:p14="http://schemas.microsoft.com/office/powerpoint/2010/main" val="3451458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47882-A89D-DAA5-FE5A-D76DFF20A2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AFA70-BB68-12B2-A68D-B843E6B0D137}"/>
              </a:ext>
            </a:extLst>
          </p:cNvPr>
          <p:cNvSpPr>
            <a:spLocks noGrp="1"/>
          </p:cNvSpPr>
          <p:nvPr>
            <p:ph type="title"/>
          </p:nvPr>
        </p:nvSpPr>
        <p:spPr/>
        <p:txBody>
          <a:bodyPr/>
          <a:lstStyle/>
          <a:p>
            <a:r>
              <a:rPr lang="en-US"/>
              <a:t>PHYSICAL PREPARATION</a:t>
            </a:r>
          </a:p>
        </p:txBody>
      </p:sp>
      <p:graphicFrame>
        <p:nvGraphicFramePr>
          <p:cNvPr id="4" name="Content Placeholder 3">
            <a:extLst>
              <a:ext uri="{FF2B5EF4-FFF2-40B4-BE49-F238E27FC236}">
                <a16:creationId xmlns:a16="http://schemas.microsoft.com/office/drawing/2014/main" id="{83CCABE0-44C0-0959-2382-F3522F83E1F9}"/>
              </a:ext>
            </a:extLst>
          </p:cNvPr>
          <p:cNvGraphicFramePr>
            <a:graphicFrameLocks noGrp="1"/>
          </p:cNvGraphicFramePr>
          <p:nvPr>
            <p:ph idx="1"/>
            <p:extLst>
              <p:ext uri="{D42A27DB-BD31-4B8C-83A1-F6EECF244321}">
                <p14:modId xmlns:p14="http://schemas.microsoft.com/office/powerpoint/2010/main" val="1008699198"/>
              </p:ext>
            </p:extLst>
          </p:nvPr>
        </p:nvGraphicFramePr>
        <p:xfrm>
          <a:off x="838200" y="1867219"/>
          <a:ext cx="10572590" cy="4387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4">
            <a:extLst>
              <a:ext uri="{FF2B5EF4-FFF2-40B4-BE49-F238E27FC236}">
                <a16:creationId xmlns:a16="http://schemas.microsoft.com/office/drawing/2014/main" id="{0A76958A-9E23-08EB-24ED-94D8C3F07B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
        <p:nvSpPr>
          <p:cNvPr id="3" name="Content Placeholder 2">
            <a:extLst>
              <a:ext uri="{FF2B5EF4-FFF2-40B4-BE49-F238E27FC236}">
                <a16:creationId xmlns:a16="http://schemas.microsoft.com/office/drawing/2014/main" id="{9475C97F-7335-7C8C-03CB-6BED042461DC}"/>
              </a:ext>
            </a:extLst>
          </p:cNvPr>
          <p:cNvSpPr txBox="1">
            <a:spLocks/>
          </p:cNvSpPr>
          <p:nvPr/>
        </p:nvSpPr>
        <p:spPr>
          <a:xfrm rot="5400000">
            <a:off x="10485865" y="1302311"/>
            <a:ext cx="3043786" cy="732628"/>
          </a:xfrm>
          <a:prstGeom prst="roundRect">
            <a:avLst>
              <a:gd name="adj" fmla="val 16516"/>
            </a:avLst>
          </a:prstGeom>
          <a:solidFill>
            <a:srgbClr val="DAFBFE"/>
          </a:solidFill>
          <a:ln>
            <a:noFill/>
          </a:ln>
          <a:effectLst>
            <a:outerShdw blurRad="825500" dir="2700000" algn="tl" rotWithShape="0">
              <a:srgbClr val="036169">
                <a:alpha val="40000"/>
              </a:srgbClr>
            </a:outerShdw>
            <a:softEdge rad="0"/>
          </a:effectLst>
        </p:spPr>
        <p:txBody>
          <a:bodyPr vert="horz" wrap="none" lIns="180000" tIns="252000" rIns="180000" bIns="10800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DAFBFE"/>
                </a:solidFill>
                <a:latin typeface="Mulish Extra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gn="ctr">
              <a:lnSpc>
                <a:spcPct val="120000"/>
              </a:lnSpc>
            </a:pPr>
            <a:r>
              <a:rPr lang="en-US" sz="1800" spc="50">
                <a:solidFill>
                  <a:srgbClr val="036169"/>
                </a:solidFill>
              </a:rPr>
              <a:t>PREPARING FOR HAJJ</a:t>
            </a:r>
          </a:p>
        </p:txBody>
      </p:sp>
    </p:spTree>
    <p:extLst>
      <p:ext uri="{BB962C8B-B14F-4D97-AF65-F5344CB8AC3E}">
        <p14:creationId xmlns:p14="http://schemas.microsoft.com/office/powerpoint/2010/main" val="272011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8079BE87-A30F-4DC2-AF3D-9EA6B3EB100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C6411879-36F0-44B8-B6D9-182724B9E70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6368AE61-2778-454A-BC5C-51C2F65BEA2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B577EF3E-A57E-46D5-966E-C339A7B11F2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B28373D6-E30B-425B-B9A6-C5A6365F49F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6233F83C-C4CB-49E2-A263-884B3D60D92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B8C0A864-2C83-4281-A2CB-6E06FA54DA92}"/>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833F9F5D-509D-4658-B7C0-118CE78F5EA6}"/>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873F7B9B-E5A8-4D62-992A-EDC08E48A07B}"/>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graphicEl>
                                              <a:dgm id="{055A9CE2-67EB-4A9D-8FCF-73DE49C46B2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79631-2B67-C242-349C-8B20792519CD}"/>
            </a:ext>
          </a:extLst>
        </p:cNvPr>
        <p:cNvGrpSpPr/>
        <p:nvPr/>
      </p:nvGrpSpPr>
      <p:grpSpPr>
        <a:xfrm>
          <a:off x="0" y="0"/>
          <a:ext cx="0" cy="0"/>
          <a:chOff x="0" y="0"/>
          <a:chExt cx="0" cy="0"/>
        </a:xfrm>
      </p:grpSpPr>
      <p:sp>
        <p:nvSpPr>
          <p:cNvPr id="4" name="Green BG">
            <a:extLst>
              <a:ext uri="{FF2B5EF4-FFF2-40B4-BE49-F238E27FC236}">
                <a16:creationId xmlns:a16="http://schemas.microsoft.com/office/drawing/2014/main" id="{DC3F12FA-9772-FFD1-709A-B6EF77503756}"/>
              </a:ext>
            </a:extLst>
          </p:cNvPr>
          <p:cNvSpPr>
            <a:spLocks/>
          </p:cNvSpPr>
          <p:nvPr/>
        </p:nvSpPr>
        <p:spPr>
          <a:xfrm>
            <a:off x="-70338" y="-22328"/>
            <a:ext cx="12283440" cy="6916723"/>
          </a:xfrm>
          <a:prstGeom prst="rect">
            <a:avLst/>
          </a:prstGeom>
          <a:gradFill>
            <a:gsLst>
              <a:gs pos="52000">
                <a:srgbClr val="036169">
                  <a:alpha val="64000"/>
                </a:srgbClr>
              </a:gs>
              <a:gs pos="27000">
                <a:srgbClr val="036169">
                  <a:alpha val="80000"/>
                </a:srgbClr>
              </a:gs>
              <a:gs pos="100000">
                <a:srgbClr val="036169">
                  <a:alpha val="0"/>
                </a:srgbClr>
              </a:gs>
              <a:gs pos="0">
                <a:srgbClr val="036169"/>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
              <a:t>/</a:t>
            </a:r>
            <a:endParaRPr lang="en-PK" sz="100"/>
          </a:p>
        </p:txBody>
      </p:sp>
      <p:sp>
        <p:nvSpPr>
          <p:cNvPr id="6" name="Pattern">
            <a:extLst>
              <a:ext uri="{FF2B5EF4-FFF2-40B4-BE49-F238E27FC236}">
                <a16:creationId xmlns:a16="http://schemas.microsoft.com/office/drawing/2014/main" id="{27125B62-51AA-87FF-5C75-F4FE65D85124}"/>
              </a:ext>
            </a:extLst>
          </p:cNvPr>
          <p:cNvSpPr>
            <a:spLocks noGrp="1" noRot="1" noMove="1" noResize="1" noEditPoints="1" noAdjustHandles="1" noChangeArrowheads="1" noChangeShapeType="1"/>
          </p:cNvSpPr>
          <p:nvPr/>
        </p:nvSpPr>
        <p:spPr>
          <a:xfrm>
            <a:off x="0" y="-27000"/>
            <a:ext cx="10427535" cy="6990865"/>
          </a:xfrm>
          <a:custGeom>
            <a:avLst/>
            <a:gdLst>
              <a:gd name="connsiteX0" fmla="*/ 8562476 w 10243893"/>
              <a:gd name="connsiteY0" fmla="*/ 6536167 h 6867747"/>
              <a:gd name="connsiteX1" fmla="*/ 8511323 w 10243893"/>
              <a:gd name="connsiteY1" fmla="*/ 6606669 h 6867747"/>
              <a:gd name="connsiteX2" fmla="*/ 8562476 w 10243893"/>
              <a:gd name="connsiteY2" fmla="*/ 6677172 h 6867747"/>
              <a:gd name="connsiteX3" fmla="*/ 8779425 w 10243893"/>
              <a:gd name="connsiteY3" fmla="*/ 6606669 h 6867747"/>
              <a:gd name="connsiteX4" fmla="*/ 6947572 w 10243893"/>
              <a:gd name="connsiteY4" fmla="*/ 6536167 h 6867747"/>
              <a:gd name="connsiteX5" fmla="*/ 6896419 w 10243893"/>
              <a:gd name="connsiteY5" fmla="*/ 6606669 h 6867747"/>
              <a:gd name="connsiteX6" fmla="*/ 6947572 w 10243893"/>
              <a:gd name="connsiteY6" fmla="*/ 6677172 h 6867747"/>
              <a:gd name="connsiteX7" fmla="*/ 7164521 w 10243893"/>
              <a:gd name="connsiteY7" fmla="*/ 6606669 h 6867747"/>
              <a:gd name="connsiteX8" fmla="*/ 5332668 w 10243893"/>
              <a:gd name="connsiteY8" fmla="*/ 6536167 h 6867747"/>
              <a:gd name="connsiteX9" fmla="*/ 5281514 w 10243893"/>
              <a:gd name="connsiteY9" fmla="*/ 6606669 h 6867747"/>
              <a:gd name="connsiteX10" fmla="*/ 5332668 w 10243893"/>
              <a:gd name="connsiteY10" fmla="*/ 6677172 h 6867747"/>
              <a:gd name="connsiteX11" fmla="*/ 5549617 w 10243893"/>
              <a:gd name="connsiteY11" fmla="*/ 6606669 h 6867747"/>
              <a:gd name="connsiteX12" fmla="*/ 3717763 w 10243893"/>
              <a:gd name="connsiteY12" fmla="*/ 6536167 h 6867747"/>
              <a:gd name="connsiteX13" fmla="*/ 3666610 w 10243893"/>
              <a:gd name="connsiteY13" fmla="*/ 6606669 h 6867747"/>
              <a:gd name="connsiteX14" fmla="*/ 3717763 w 10243893"/>
              <a:gd name="connsiteY14" fmla="*/ 6677172 h 6867747"/>
              <a:gd name="connsiteX15" fmla="*/ 3934712 w 10243893"/>
              <a:gd name="connsiteY15" fmla="*/ 6606669 h 6867747"/>
              <a:gd name="connsiteX16" fmla="*/ 2102738 w 10243893"/>
              <a:gd name="connsiteY16" fmla="*/ 6536167 h 6867747"/>
              <a:gd name="connsiteX17" fmla="*/ 2051584 w 10243893"/>
              <a:gd name="connsiteY17" fmla="*/ 6606669 h 6867747"/>
              <a:gd name="connsiteX18" fmla="*/ 2102738 w 10243893"/>
              <a:gd name="connsiteY18" fmla="*/ 6677172 h 6867747"/>
              <a:gd name="connsiteX19" fmla="*/ 2319687 w 10243893"/>
              <a:gd name="connsiteY19" fmla="*/ 6606669 h 6867747"/>
              <a:gd name="connsiteX20" fmla="*/ 487833 w 10243893"/>
              <a:gd name="connsiteY20" fmla="*/ 6536167 h 6867747"/>
              <a:gd name="connsiteX21" fmla="*/ 436680 w 10243893"/>
              <a:gd name="connsiteY21" fmla="*/ 6606669 h 6867747"/>
              <a:gd name="connsiteX22" fmla="*/ 487833 w 10243893"/>
              <a:gd name="connsiteY22" fmla="*/ 6677172 h 6867747"/>
              <a:gd name="connsiteX23" fmla="*/ 704782 w 10243893"/>
              <a:gd name="connsiteY23" fmla="*/ 6606669 h 6867747"/>
              <a:gd name="connsiteX24" fmla="*/ 3211911 w 10243893"/>
              <a:gd name="connsiteY24" fmla="*/ 6535683 h 6867747"/>
              <a:gd name="connsiteX25" fmla="*/ 2995083 w 10243893"/>
              <a:gd name="connsiteY25" fmla="*/ 6606186 h 6867747"/>
              <a:gd name="connsiteX26" fmla="*/ 3211911 w 10243893"/>
              <a:gd name="connsiteY26" fmla="*/ 6676688 h 6867747"/>
              <a:gd name="connsiteX27" fmla="*/ 3263065 w 10243893"/>
              <a:gd name="connsiteY27" fmla="*/ 6606186 h 6867747"/>
              <a:gd name="connsiteX28" fmla="*/ 1597007 w 10243893"/>
              <a:gd name="connsiteY28" fmla="*/ 6535683 h 6867747"/>
              <a:gd name="connsiteX29" fmla="*/ 1380179 w 10243893"/>
              <a:gd name="connsiteY29" fmla="*/ 6606186 h 6867747"/>
              <a:gd name="connsiteX30" fmla="*/ 1597007 w 10243893"/>
              <a:gd name="connsiteY30" fmla="*/ 6676688 h 6867747"/>
              <a:gd name="connsiteX31" fmla="*/ 1648160 w 10243893"/>
              <a:gd name="connsiteY31" fmla="*/ 6606186 h 6867747"/>
              <a:gd name="connsiteX32" fmla="*/ 9672255 w 10243893"/>
              <a:gd name="connsiteY32" fmla="*/ 6535562 h 6867747"/>
              <a:gd name="connsiteX33" fmla="*/ 9455426 w 10243893"/>
              <a:gd name="connsiteY33" fmla="*/ 6606065 h 6867747"/>
              <a:gd name="connsiteX34" fmla="*/ 9672255 w 10243893"/>
              <a:gd name="connsiteY34" fmla="*/ 6676568 h 6867747"/>
              <a:gd name="connsiteX35" fmla="*/ 9723408 w 10243893"/>
              <a:gd name="connsiteY35" fmla="*/ 6606065 h 6867747"/>
              <a:gd name="connsiteX36" fmla="*/ 8057351 w 10243893"/>
              <a:gd name="connsiteY36" fmla="*/ 6535562 h 6867747"/>
              <a:gd name="connsiteX37" fmla="*/ 7840522 w 10243893"/>
              <a:gd name="connsiteY37" fmla="*/ 6606065 h 6867747"/>
              <a:gd name="connsiteX38" fmla="*/ 8057351 w 10243893"/>
              <a:gd name="connsiteY38" fmla="*/ 6676568 h 6867747"/>
              <a:gd name="connsiteX39" fmla="*/ 8108504 w 10243893"/>
              <a:gd name="connsiteY39" fmla="*/ 6606065 h 6867747"/>
              <a:gd name="connsiteX40" fmla="*/ 6442688 w 10243893"/>
              <a:gd name="connsiteY40" fmla="*/ 6535562 h 6867747"/>
              <a:gd name="connsiteX41" fmla="*/ 6225860 w 10243893"/>
              <a:gd name="connsiteY41" fmla="*/ 6606065 h 6867747"/>
              <a:gd name="connsiteX42" fmla="*/ 6442688 w 10243893"/>
              <a:gd name="connsiteY42" fmla="*/ 6676568 h 6867747"/>
              <a:gd name="connsiteX43" fmla="*/ 6493841 w 10243893"/>
              <a:gd name="connsiteY43" fmla="*/ 6606065 h 6867747"/>
              <a:gd name="connsiteX44" fmla="*/ 4827542 w 10243893"/>
              <a:gd name="connsiteY44" fmla="*/ 6535562 h 6867747"/>
              <a:gd name="connsiteX45" fmla="*/ 4610713 w 10243893"/>
              <a:gd name="connsiteY45" fmla="*/ 6606065 h 6867747"/>
              <a:gd name="connsiteX46" fmla="*/ 4827542 w 10243893"/>
              <a:gd name="connsiteY46" fmla="*/ 6676568 h 6867747"/>
              <a:gd name="connsiteX47" fmla="*/ 4878695 w 10243893"/>
              <a:gd name="connsiteY47" fmla="*/ 6606065 h 6867747"/>
              <a:gd name="connsiteX48" fmla="*/ 8972309 w 10243893"/>
              <a:gd name="connsiteY48" fmla="*/ 6421767 h 6867747"/>
              <a:gd name="connsiteX49" fmla="*/ 8972309 w 10243893"/>
              <a:gd name="connsiteY49" fmla="*/ 6562651 h 6867747"/>
              <a:gd name="connsiteX50" fmla="*/ 8838197 w 10243893"/>
              <a:gd name="connsiteY50" fmla="*/ 6606186 h 6867747"/>
              <a:gd name="connsiteX51" fmla="*/ 8972309 w 10243893"/>
              <a:gd name="connsiteY51" fmla="*/ 6649721 h 6867747"/>
              <a:gd name="connsiteX52" fmla="*/ 8972309 w 10243893"/>
              <a:gd name="connsiteY52" fmla="*/ 6790605 h 6867747"/>
              <a:gd name="connsiteX53" fmla="*/ 9106421 w 10243893"/>
              <a:gd name="connsiteY53" fmla="*/ 6606065 h 6867747"/>
              <a:gd name="connsiteX54" fmla="*/ 7357405 w 10243893"/>
              <a:gd name="connsiteY54" fmla="*/ 6421767 h 6867747"/>
              <a:gd name="connsiteX55" fmla="*/ 7357405 w 10243893"/>
              <a:gd name="connsiteY55" fmla="*/ 6562651 h 6867747"/>
              <a:gd name="connsiteX56" fmla="*/ 7223293 w 10243893"/>
              <a:gd name="connsiteY56" fmla="*/ 6606186 h 6867747"/>
              <a:gd name="connsiteX57" fmla="*/ 7357405 w 10243893"/>
              <a:gd name="connsiteY57" fmla="*/ 6649721 h 6867747"/>
              <a:gd name="connsiteX58" fmla="*/ 7357405 w 10243893"/>
              <a:gd name="connsiteY58" fmla="*/ 6790605 h 6867747"/>
              <a:gd name="connsiteX59" fmla="*/ 7491517 w 10243893"/>
              <a:gd name="connsiteY59" fmla="*/ 6606065 h 6867747"/>
              <a:gd name="connsiteX60" fmla="*/ 5742501 w 10243893"/>
              <a:gd name="connsiteY60" fmla="*/ 6421767 h 6867747"/>
              <a:gd name="connsiteX61" fmla="*/ 5742501 w 10243893"/>
              <a:gd name="connsiteY61" fmla="*/ 6562651 h 6867747"/>
              <a:gd name="connsiteX62" fmla="*/ 5608389 w 10243893"/>
              <a:gd name="connsiteY62" fmla="*/ 6606186 h 6867747"/>
              <a:gd name="connsiteX63" fmla="*/ 5742501 w 10243893"/>
              <a:gd name="connsiteY63" fmla="*/ 6649721 h 6867747"/>
              <a:gd name="connsiteX64" fmla="*/ 5742501 w 10243893"/>
              <a:gd name="connsiteY64" fmla="*/ 6790605 h 6867747"/>
              <a:gd name="connsiteX65" fmla="*/ 5876613 w 10243893"/>
              <a:gd name="connsiteY65" fmla="*/ 6606065 h 6867747"/>
              <a:gd name="connsiteX66" fmla="*/ 4127596 w 10243893"/>
              <a:gd name="connsiteY66" fmla="*/ 6421767 h 6867747"/>
              <a:gd name="connsiteX67" fmla="*/ 4127596 w 10243893"/>
              <a:gd name="connsiteY67" fmla="*/ 6562651 h 6867747"/>
              <a:gd name="connsiteX68" fmla="*/ 3993485 w 10243893"/>
              <a:gd name="connsiteY68" fmla="*/ 6606186 h 6867747"/>
              <a:gd name="connsiteX69" fmla="*/ 4127596 w 10243893"/>
              <a:gd name="connsiteY69" fmla="*/ 6649721 h 6867747"/>
              <a:gd name="connsiteX70" fmla="*/ 4127596 w 10243893"/>
              <a:gd name="connsiteY70" fmla="*/ 6790605 h 6867747"/>
              <a:gd name="connsiteX71" fmla="*/ 4261708 w 10243893"/>
              <a:gd name="connsiteY71" fmla="*/ 6606065 h 6867747"/>
              <a:gd name="connsiteX72" fmla="*/ 897183 w 10243893"/>
              <a:gd name="connsiteY72" fmla="*/ 6421767 h 6867747"/>
              <a:gd name="connsiteX73" fmla="*/ 897183 w 10243893"/>
              <a:gd name="connsiteY73" fmla="*/ 6562651 h 6867747"/>
              <a:gd name="connsiteX74" fmla="*/ 763071 w 10243893"/>
              <a:gd name="connsiteY74" fmla="*/ 6606186 h 6867747"/>
              <a:gd name="connsiteX75" fmla="*/ 897183 w 10243893"/>
              <a:gd name="connsiteY75" fmla="*/ 6649721 h 6867747"/>
              <a:gd name="connsiteX76" fmla="*/ 897183 w 10243893"/>
              <a:gd name="connsiteY76" fmla="*/ 6790605 h 6867747"/>
              <a:gd name="connsiteX77" fmla="*/ 1031294 w 10243893"/>
              <a:gd name="connsiteY77" fmla="*/ 6606065 h 6867747"/>
              <a:gd name="connsiteX78" fmla="*/ 9263026 w 10243893"/>
              <a:gd name="connsiteY78" fmla="*/ 6421646 h 6867747"/>
              <a:gd name="connsiteX79" fmla="*/ 9128914 w 10243893"/>
              <a:gd name="connsiteY79" fmla="*/ 6605944 h 6867747"/>
              <a:gd name="connsiteX80" fmla="*/ 9263026 w 10243893"/>
              <a:gd name="connsiteY80" fmla="*/ 6790484 h 6867747"/>
              <a:gd name="connsiteX81" fmla="*/ 9263026 w 10243893"/>
              <a:gd name="connsiteY81" fmla="*/ 6649600 h 6867747"/>
              <a:gd name="connsiteX82" fmla="*/ 9397017 w 10243893"/>
              <a:gd name="connsiteY82" fmla="*/ 6606065 h 6867747"/>
              <a:gd name="connsiteX83" fmla="*/ 9263026 w 10243893"/>
              <a:gd name="connsiteY83" fmla="*/ 6562530 h 6867747"/>
              <a:gd name="connsiteX84" fmla="*/ 7647880 w 10243893"/>
              <a:gd name="connsiteY84" fmla="*/ 6421646 h 6867747"/>
              <a:gd name="connsiteX85" fmla="*/ 7513768 w 10243893"/>
              <a:gd name="connsiteY85" fmla="*/ 6605944 h 6867747"/>
              <a:gd name="connsiteX86" fmla="*/ 7647880 w 10243893"/>
              <a:gd name="connsiteY86" fmla="*/ 6790484 h 6867747"/>
              <a:gd name="connsiteX87" fmla="*/ 7647880 w 10243893"/>
              <a:gd name="connsiteY87" fmla="*/ 6649600 h 6867747"/>
              <a:gd name="connsiteX88" fmla="*/ 7781992 w 10243893"/>
              <a:gd name="connsiteY88" fmla="*/ 6606065 h 6867747"/>
              <a:gd name="connsiteX89" fmla="*/ 7647880 w 10243893"/>
              <a:gd name="connsiteY89" fmla="*/ 6562530 h 6867747"/>
              <a:gd name="connsiteX90" fmla="*/ 6033217 w 10243893"/>
              <a:gd name="connsiteY90" fmla="*/ 6421646 h 6867747"/>
              <a:gd name="connsiteX91" fmla="*/ 5899106 w 10243893"/>
              <a:gd name="connsiteY91" fmla="*/ 6605944 h 6867747"/>
              <a:gd name="connsiteX92" fmla="*/ 6033217 w 10243893"/>
              <a:gd name="connsiteY92" fmla="*/ 6790484 h 6867747"/>
              <a:gd name="connsiteX93" fmla="*/ 6033217 w 10243893"/>
              <a:gd name="connsiteY93" fmla="*/ 6649600 h 6867747"/>
              <a:gd name="connsiteX94" fmla="*/ 6167329 w 10243893"/>
              <a:gd name="connsiteY94" fmla="*/ 6606065 h 6867747"/>
              <a:gd name="connsiteX95" fmla="*/ 6033217 w 10243893"/>
              <a:gd name="connsiteY95" fmla="*/ 6562530 h 6867747"/>
              <a:gd name="connsiteX96" fmla="*/ 4418313 w 10243893"/>
              <a:gd name="connsiteY96" fmla="*/ 6421646 h 6867747"/>
              <a:gd name="connsiteX97" fmla="*/ 4284201 w 10243893"/>
              <a:gd name="connsiteY97" fmla="*/ 6605944 h 6867747"/>
              <a:gd name="connsiteX98" fmla="*/ 4418313 w 10243893"/>
              <a:gd name="connsiteY98" fmla="*/ 6790484 h 6867747"/>
              <a:gd name="connsiteX99" fmla="*/ 4418313 w 10243893"/>
              <a:gd name="connsiteY99" fmla="*/ 6649600 h 6867747"/>
              <a:gd name="connsiteX100" fmla="*/ 4552304 w 10243893"/>
              <a:gd name="connsiteY100" fmla="*/ 6606065 h 6867747"/>
              <a:gd name="connsiteX101" fmla="*/ 4418313 w 10243893"/>
              <a:gd name="connsiteY101" fmla="*/ 6562530 h 6867747"/>
              <a:gd name="connsiteX102" fmla="*/ 1187536 w 10243893"/>
              <a:gd name="connsiteY102" fmla="*/ 6421646 h 6867747"/>
              <a:gd name="connsiteX103" fmla="*/ 1053425 w 10243893"/>
              <a:gd name="connsiteY103" fmla="*/ 6605944 h 6867747"/>
              <a:gd name="connsiteX104" fmla="*/ 1187536 w 10243893"/>
              <a:gd name="connsiteY104" fmla="*/ 6790484 h 6867747"/>
              <a:gd name="connsiteX105" fmla="*/ 1187536 w 10243893"/>
              <a:gd name="connsiteY105" fmla="*/ 6649600 h 6867747"/>
              <a:gd name="connsiteX106" fmla="*/ 1321648 w 10243893"/>
              <a:gd name="connsiteY106" fmla="*/ 6606065 h 6867747"/>
              <a:gd name="connsiteX107" fmla="*/ 1187536 w 10243893"/>
              <a:gd name="connsiteY107" fmla="*/ 6562530 h 6867747"/>
              <a:gd name="connsiteX108" fmla="*/ 2512571 w 10243893"/>
              <a:gd name="connsiteY108" fmla="*/ 6421525 h 6867747"/>
              <a:gd name="connsiteX109" fmla="*/ 2512571 w 10243893"/>
              <a:gd name="connsiteY109" fmla="*/ 6562409 h 6867747"/>
              <a:gd name="connsiteX110" fmla="*/ 2378459 w 10243893"/>
              <a:gd name="connsiteY110" fmla="*/ 6605944 h 6867747"/>
              <a:gd name="connsiteX111" fmla="*/ 2512571 w 10243893"/>
              <a:gd name="connsiteY111" fmla="*/ 6649479 h 6867747"/>
              <a:gd name="connsiteX112" fmla="*/ 2512571 w 10243893"/>
              <a:gd name="connsiteY112" fmla="*/ 6790363 h 6867747"/>
              <a:gd name="connsiteX113" fmla="*/ 2646683 w 10243893"/>
              <a:gd name="connsiteY113" fmla="*/ 6605823 h 6867747"/>
              <a:gd name="connsiteX114" fmla="*/ 2803046 w 10243893"/>
              <a:gd name="connsiteY114" fmla="*/ 6421404 h 6867747"/>
              <a:gd name="connsiteX115" fmla="*/ 2668934 w 10243893"/>
              <a:gd name="connsiteY115" fmla="*/ 6605702 h 6867747"/>
              <a:gd name="connsiteX116" fmla="*/ 2803046 w 10243893"/>
              <a:gd name="connsiteY116" fmla="*/ 6790242 h 6867747"/>
              <a:gd name="connsiteX117" fmla="*/ 2803046 w 10243893"/>
              <a:gd name="connsiteY117" fmla="*/ 6649358 h 6867747"/>
              <a:gd name="connsiteX118" fmla="*/ 2937157 w 10243893"/>
              <a:gd name="connsiteY118" fmla="*/ 6605823 h 6867747"/>
              <a:gd name="connsiteX119" fmla="*/ 2803046 w 10243893"/>
              <a:gd name="connsiteY119" fmla="*/ 6562288 h 6867747"/>
              <a:gd name="connsiteX120" fmla="*/ 9925845 w 10243893"/>
              <a:gd name="connsiteY120" fmla="*/ 6359730 h 6867747"/>
              <a:gd name="connsiteX121" fmla="*/ 9870339 w 10243893"/>
              <a:gd name="connsiteY121" fmla="*/ 6436037 h 6867747"/>
              <a:gd name="connsiteX122" fmla="*/ 9780608 w 10243893"/>
              <a:gd name="connsiteY122" fmla="*/ 6406892 h 6867747"/>
              <a:gd name="connsiteX123" fmla="*/ 9780608 w 10243893"/>
              <a:gd name="connsiteY123" fmla="*/ 6501219 h 6867747"/>
              <a:gd name="connsiteX124" fmla="*/ 9690878 w 10243893"/>
              <a:gd name="connsiteY124" fmla="*/ 6530362 h 6867747"/>
              <a:gd name="connsiteX125" fmla="*/ 9746385 w 10243893"/>
              <a:gd name="connsiteY125" fmla="*/ 6606669 h 6867747"/>
              <a:gd name="connsiteX126" fmla="*/ 9690878 w 10243893"/>
              <a:gd name="connsiteY126" fmla="*/ 6682977 h 6867747"/>
              <a:gd name="connsiteX127" fmla="*/ 9780608 w 10243893"/>
              <a:gd name="connsiteY127" fmla="*/ 6712121 h 6867747"/>
              <a:gd name="connsiteX128" fmla="*/ 9780608 w 10243893"/>
              <a:gd name="connsiteY128" fmla="*/ 6806447 h 6867747"/>
              <a:gd name="connsiteX129" fmla="*/ 9870339 w 10243893"/>
              <a:gd name="connsiteY129" fmla="*/ 6777302 h 6867747"/>
              <a:gd name="connsiteX130" fmla="*/ 9925845 w 10243893"/>
              <a:gd name="connsiteY130" fmla="*/ 6853609 h 6867747"/>
              <a:gd name="connsiteX131" fmla="*/ 9981353 w 10243893"/>
              <a:gd name="connsiteY131" fmla="*/ 6777302 h 6867747"/>
              <a:gd name="connsiteX132" fmla="*/ 10071083 w 10243893"/>
              <a:gd name="connsiteY132" fmla="*/ 6806447 h 6867747"/>
              <a:gd name="connsiteX133" fmla="*/ 10071083 w 10243893"/>
              <a:gd name="connsiteY133" fmla="*/ 6712121 h 6867747"/>
              <a:gd name="connsiteX134" fmla="*/ 10160813 w 10243893"/>
              <a:gd name="connsiteY134" fmla="*/ 6682977 h 6867747"/>
              <a:gd name="connsiteX135" fmla="*/ 10105306 w 10243893"/>
              <a:gd name="connsiteY135" fmla="*/ 6606669 h 6867747"/>
              <a:gd name="connsiteX136" fmla="*/ 10160813 w 10243893"/>
              <a:gd name="connsiteY136" fmla="*/ 6530362 h 6867747"/>
              <a:gd name="connsiteX137" fmla="*/ 10071083 w 10243893"/>
              <a:gd name="connsiteY137" fmla="*/ 6501219 h 6867747"/>
              <a:gd name="connsiteX138" fmla="*/ 10071083 w 10243893"/>
              <a:gd name="connsiteY138" fmla="*/ 6406892 h 6867747"/>
              <a:gd name="connsiteX139" fmla="*/ 9981353 w 10243893"/>
              <a:gd name="connsiteY139" fmla="*/ 6436037 h 6867747"/>
              <a:gd name="connsiteX140" fmla="*/ 8310578 w 10243893"/>
              <a:gd name="connsiteY140" fmla="*/ 6359730 h 6867747"/>
              <a:gd name="connsiteX141" fmla="*/ 8255071 w 10243893"/>
              <a:gd name="connsiteY141" fmla="*/ 6436037 h 6867747"/>
              <a:gd name="connsiteX142" fmla="*/ 8165341 w 10243893"/>
              <a:gd name="connsiteY142" fmla="*/ 6406892 h 6867747"/>
              <a:gd name="connsiteX143" fmla="*/ 8165341 w 10243893"/>
              <a:gd name="connsiteY143" fmla="*/ 6501219 h 6867747"/>
              <a:gd name="connsiteX144" fmla="*/ 8075610 w 10243893"/>
              <a:gd name="connsiteY144" fmla="*/ 6530362 h 6867747"/>
              <a:gd name="connsiteX145" fmla="*/ 8131118 w 10243893"/>
              <a:gd name="connsiteY145" fmla="*/ 6606669 h 6867747"/>
              <a:gd name="connsiteX146" fmla="*/ 8075610 w 10243893"/>
              <a:gd name="connsiteY146" fmla="*/ 6682977 h 6867747"/>
              <a:gd name="connsiteX147" fmla="*/ 8165341 w 10243893"/>
              <a:gd name="connsiteY147" fmla="*/ 6712121 h 6867747"/>
              <a:gd name="connsiteX148" fmla="*/ 8165341 w 10243893"/>
              <a:gd name="connsiteY148" fmla="*/ 6806447 h 6867747"/>
              <a:gd name="connsiteX149" fmla="*/ 8255071 w 10243893"/>
              <a:gd name="connsiteY149" fmla="*/ 6777302 h 6867747"/>
              <a:gd name="connsiteX150" fmla="*/ 8310578 w 10243893"/>
              <a:gd name="connsiteY150" fmla="*/ 6853609 h 6867747"/>
              <a:gd name="connsiteX151" fmla="*/ 8366086 w 10243893"/>
              <a:gd name="connsiteY151" fmla="*/ 6777302 h 6867747"/>
              <a:gd name="connsiteX152" fmla="*/ 8455815 w 10243893"/>
              <a:gd name="connsiteY152" fmla="*/ 6806447 h 6867747"/>
              <a:gd name="connsiteX153" fmla="*/ 8455815 w 10243893"/>
              <a:gd name="connsiteY153" fmla="*/ 6712121 h 6867747"/>
              <a:gd name="connsiteX154" fmla="*/ 8545546 w 10243893"/>
              <a:gd name="connsiteY154" fmla="*/ 6682977 h 6867747"/>
              <a:gd name="connsiteX155" fmla="*/ 8490039 w 10243893"/>
              <a:gd name="connsiteY155" fmla="*/ 6606669 h 6867747"/>
              <a:gd name="connsiteX156" fmla="*/ 8545546 w 10243893"/>
              <a:gd name="connsiteY156" fmla="*/ 6530362 h 6867747"/>
              <a:gd name="connsiteX157" fmla="*/ 8455815 w 10243893"/>
              <a:gd name="connsiteY157" fmla="*/ 6501219 h 6867747"/>
              <a:gd name="connsiteX158" fmla="*/ 8455815 w 10243893"/>
              <a:gd name="connsiteY158" fmla="*/ 6406892 h 6867747"/>
              <a:gd name="connsiteX159" fmla="*/ 8366086 w 10243893"/>
              <a:gd name="connsiteY159" fmla="*/ 6436037 h 6867747"/>
              <a:gd name="connsiteX160" fmla="*/ 6695795 w 10243893"/>
              <a:gd name="connsiteY160" fmla="*/ 6359730 h 6867747"/>
              <a:gd name="connsiteX161" fmla="*/ 6640288 w 10243893"/>
              <a:gd name="connsiteY161" fmla="*/ 6436037 h 6867747"/>
              <a:gd name="connsiteX162" fmla="*/ 6550558 w 10243893"/>
              <a:gd name="connsiteY162" fmla="*/ 6406892 h 6867747"/>
              <a:gd name="connsiteX163" fmla="*/ 6550558 w 10243893"/>
              <a:gd name="connsiteY163" fmla="*/ 6501219 h 6867747"/>
              <a:gd name="connsiteX164" fmla="*/ 6460827 w 10243893"/>
              <a:gd name="connsiteY164" fmla="*/ 6530362 h 6867747"/>
              <a:gd name="connsiteX165" fmla="*/ 6516334 w 10243893"/>
              <a:gd name="connsiteY165" fmla="*/ 6606669 h 6867747"/>
              <a:gd name="connsiteX166" fmla="*/ 6460827 w 10243893"/>
              <a:gd name="connsiteY166" fmla="*/ 6682977 h 6867747"/>
              <a:gd name="connsiteX167" fmla="*/ 6550558 w 10243893"/>
              <a:gd name="connsiteY167" fmla="*/ 6712121 h 6867747"/>
              <a:gd name="connsiteX168" fmla="*/ 6550558 w 10243893"/>
              <a:gd name="connsiteY168" fmla="*/ 6806447 h 6867747"/>
              <a:gd name="connsiteX169" fmla="*/ 6640288 w 10243893"/>
              <a:gd name="connsiteY169" fmla="*/ 6777302 h 6867747"/>
              <a:gd name="connsiteX170" fmla="*/ 6695795 w 10243893"/>
              <a:gd name="connsiteY170" fmla="*/ 6853609 h 6867747"/>
              <a:gd name="connsiteX171" fmla="*/ 6751302 w 10243893"/>
              <a:gd name="connsiteY171" fmla="*/ 6777302 h 6867747"/>
              <a:gd name="connsiteX172" fmla="*/ 6841033 w 10243893"/>
              <a:gd name="connsiteY172" fmla="*/ 6806447 h 6867747"/>
              <a:gd name="connsiteX173" fmla="*/ 6841033 w 10243893"/>
              <a:gd name="connsiteY173" fmla="*/ 6712121 h 6867747"/>
              <a:gd name="connsiteX174" fmla="*/ 6930763 w 10243893"/>
              <a:gd name="connsiteY174" fmla="*/ 6682977 h 6867747"/>
              <a:gd name="connsiteX175" fmla="*/ 6875256 w 10243893"/>
              <a:gd name="connsiteY175" fmla="*/ 6606669 h 6867747"/>
              <a:gd name="connsiteX176" fmla="*/ 6930763 w 10243893"/>
              <a:gd name="connsiteY176" fmla="*/ 6530362 h 6867747"/>
              <a:gd name="connsiteX177" fmla="*/ 6841033 w 10243893"/>
              <a:gd name="connsiteY177" fmla="*/ 6501219 h 6867747"/>
              <a:gd name="connsiteX178" fmla="*/ 6841033 w 10243893"/>
              <a:gd name="connsiteY178" fmla="*/ 6406892 h 6867747"/>
              <a:gd name="connsiteX179" fmla="*/ 6751302 w 10243893"/>
              <a:gd name="connsiteY179" fmla="*/ 6436037 h 6867747"/>
              <a:gd name="connsiteX180" fmla="*/ 5079439 w 10243893"/>
              <a:gd name="connsiteY180" fmla="*/ 6359609 h 6867747"/>
              <a:gd name="connsiteX181" fmla="*/ 5023932 w 10243893"/>
              <a:gd name="connsiteY181" fmla="*/ 6435916 h 6867747"/>
              <a:gd name="connsiteX182" fmla="*/ 4934202 w 10243893"/>
              <a:gd name="connsiteY182" fmla="*/ 6406772 h 6867747"/>
              <a:gd name="connsiteX183" fmla="*/ 4934202 w 10243893"/>
              <a:gd name="connsiteY183" fmla="*/ 6501097 h 6867747"/>
              <a:gd name="connsiteX184" fmla="*/ 4844472 w 10243893"/>
              <a:gd name="connsiteY184" fmla="*/ 6530241 h 6867747"/>
              <a:gd name="connsiteX185" fmla="*/ 4899979 w 10243893"/>
              <a:gd name="connsiteY185" fmla="*/ 6606548 h 6867747"/>
              <a:gd name="connsiteX186" fmla="*/ 4844472 w 10243893"/>
              <a:gd name="connsiteY186" fmla="*/ 6682855 h 6867747"/>
              <a:gd name="connsiteX187" fmla="*/ 4934202 w 10243893"/>
              <a:gd name="connsiteY187" fmla="*/ 6712000 h 6867747"/>
              <a:gd name="connsiteX188" fmla="*/ 4934202 w 10243893"/>
              <a:gd name="connsiteY188" fmla="*/ 6806326 h 6867747"/>
              <a:gd name="connsiteX189" fmla="*/ 5023932 w 10243893"/>
              <a:gd name="connsiteY189" fmla="*/ 6777181 h 6867747"/>
              <a:gd name="connsiteX190" fmla="*/ 5079439 w 10243893"/>
              <a:gd name="connsiteY190" fmla="*/ 6853488 h 6867747"/>
              <a:gd name="connsiteX191" fmla="*/ 5134946 w 10243893"/>
              <a:gd name="connsiteY191" fmla="*/ 6777181 h 6867747"/>
              <a:gd name="connsiteX192" fmla="*/ 5224677 w 10243893"/>
              <a:gd name="connsiteY192" fmla="*/ 6806326 h 6867747"/>
              <a:gd name="connsiteX193" fmla="*/ 5224677 w 10243893"/>
              <a:gd name="connsiteY193" fmla="*/ 6712000 h 6867747"/>
              <a:gd name="connsiteX194" fmla="*/ 5314407 w 10243893"/>
              <a:gd name="connsiteY194" fmla="*/ 6682855 h 6867747"/>
              <a:gd name="connsiteX195" fmla="*/ 5259021 w 10243893"/>
              <a:gd name="connsiteY195" fmla="*/ 6606548 h 6867747"/>
              <a:gd name="connsiteX196" fmla="*/ 5314407 w 10243893"/>
              <a:gd name="connsiteY196" fmla="*/ 6530241 h 6867747"/>
              <a:gd name="connsiteX197" fmla="*/ 5224677 w 10243893"/>
              <a:gd name="connsiteY197" fmla="*/ 6501097 h 6867747"/>
              <a:gd name="connsiteX198" fmla="*/ 5224677 w 10243893"/>
              <a:gd name="connsiteY198" fmla="*/ 6406772 h 6867747"/>
              <a:gd name="connsiteX199" fmla="*/ 5134946 w 10243893"/>
              <a:gd name="connsiteY199" fmla="*/ 6435916 h 6867747"/>
              <a:gd name="connsiteX200" fmla="*/ 3464656 w 10243893"/>
              <a:gd name="connsiteY200" fmla="*/ 6359609 h 6867747"/>
              <a:gd name="connsiteX201" fmla="*/ 3409149 w 10243893"/>
              <a:gd name="connsiteY201" fmla="*/ 6435916 h 6867747"/>
              <a:gd name="connsiteX202" fmla="*/ 3319418 w 10243893"/>
              <a:gd name="connsiteY202" fmla="*/ 6406772 h 6867747"/>
              <a:gd name="connsiteX203" fmla="*/ 3319418 w 10243893"/>
              <a:gd name="connsiteY203" fmla="*/ 6501097 h 6867747"/>
              <a:gd name="connsiteX204" fmla="*/ 3229688 w 10243893"/>
              <a:gd name="connsiteY204" fmla="*/ 6530241 h 6867747"/>
              <a:gd name="connsiteX205" fmla="*/ 3285195 w 10243893"/>
              <a:gd name="connsiteY205" fmla="*/ 6606548 h 6867747"/>
              <a:gd name="connsiteX206" fmla="*/ 3229688 w 10243893"/>
              <a:gd name="connsiteY206" fmla="*/ 6682855 h 6867747"/>
              <a:gd name="connsiteX207" fmla="*/ 3319418 w 10243893"/>
              <a:gd name="connsiteY207" fmla="*/ 6712000 h 6867747"/>
              <a:gd name="connsiteX208" fmla="*/ 3319418 w 10243893"/>
              <a:gd name="connsiteY208" fmla="*/ 6806326 h 6867747"/>
              <a:gd name="connsiteX209" fmla="*/ 3409149 w 10243893"/>
              <a:gd name="connsiteY209" fmla="*/ 6777181 h 6867747"/>
              <a:gd name="connsiteX210" fmla="*/ 3464656 w 10243893"/>
              <a:gd name="connsiteY210" fmla="*/ 6853488 h 6867747"/>
              <a:gd name="connsiteX211" fmla="*/ 3520163 w 10243893"/>
              <a:gd name="connsiteY211" fmla="*/ 6777181 h 6867747"/>
              <a:gd name="connsiteX212" fmla="*/ 3609893 w 10243893"/>
              <a:gd name="connsiteY212" fmla="*/ 6806326 h 6867747"/>
              <a:gd name="connsiteX213" fmla="*/ 3609893 w 10243893"/>
              <a:gd name="connsiteY213" fmla="*/ 6712000 h 6867747"/>
              <a:gd name="connsiteX214" fmla="*/ 3699623 w 10243893"/>
              <a:gd name="connsiteY214" fmla="*/ 6682855 h 6867747"/>
              <a:gd name="connsiteX215" fmla="*/ 3644116 w 10243893"/>
              <a:gd name="connsiteY215" fmla="*/ 6606548 h 6867747"/>
              <a:gd name="connsiteX216" fmla="*/ 3699623 w 10243893"/>
              <a:gd name="connsiteY216" fmla="*/ 6530241 h 6867747"/>
              <a:gd name="connsiteX217" fmla="*/ 3609893 w 10243893"/>
              <a:gd name="connsiteY217" fmla="*/ 6501097 h 6867747"/>
              <a:gd name="connsiteX218" fmla="*/ 3609893 w 10243893"/>
              <a:gd name="connsiteY218" fmla="*/ 6406772 h 6867747"/>
              <a:gd name="connsiteX219" fmla="*/ 3520163 w 10243893"/>
              <a:gd name="connsiteY219" fmla="*/ 6435916 h 6867747"/>
              <a:gd name="connsiteX220" fmla="*/ 1849630 w 10243893"/>
              <a:gd name="connsiteY220" fmla="*/ 6359609 h 6867747"/>
              <a:gd name="connsiteX221" fmla="*/ 1794123 w 10243893"/>
              <a:gd name="connsiteY221" fmla="*/ 6435916 h 6867747"/>
              <a:gd name="connsiteX222" fmla="*/ 1704393 w 10243893"/>
              <a:gd name="connsiteY222" fmla="*/ 6406772 h 6867747"/>
              <a:gd name="connsiteX223" fmla="*/ 1704393 w 10243893"/>
              <a:gd name="connsiteY223" fmla="*/ 6501097 h 6867747"/>
              <a:gd name="connsiteX224" fmla="*/ 1614663 w 10243893"/>
              <a:gd name="connsiteY224" fmla="*/ 6530241 h 6867747"/>
              <a:gd name="connsiteX225" fmla="*/ 1670170 w 10243893"/>
              <a:gd name="connsiteY225" fmla="*/ 6606548 h 6867747"/>
              <a:gd name="connsiteX226" fmla="*/ 1614663 w 10243893"/>
              <a:gd name="connsiteY226" fmla="*/ 6682855 h 6867747"/>
              <a:gd name="connsiteX227" fmla="*/ 1704393 w 10243893"/>
              <a:gd name="connsiteY227" fmla="*/ 6712000 h 6867747"/>
              <a:gd name="connsiteX228" fmla="*/ 1704393 w 10243893"/>
              <a:gd name="connsiteY228" fmla="*/ 6806326 h 6867747"/>
              <a:gd name="connsiteX229" fmla="*/ 1794123 w 10243893"/>
              <a:gd name="connsiteY229" fmla="*/ 6777181 h 6867747"/>
              <a:gd name="connsiteX230" fmla="*/ 1849630 w 10243893"/>
              <a:gd name="connsiteY230" fmla="*/ 6853488 h 6867747"/>
              <a:gd name="connsiteX231" fmla="*/ 1905137 w 10243893"/>
              <a:gd name="connsiteY231" fmla="*/ 6777181 h 6867747"/>
              <a:gd name="connsiteX232" fmla="*/ 1994868 w 10243893"/>
              <a:gd name="connsiteY232" fmla="*/ 6806326 h 6867747"/>
              <a:gd name="connsiteX233" fmla="*/ 1994868 w 10243893"/>
              <a:gd name="connsiteY233" fmla="*/ 6712000 h 6867747"/>
              <a:gd name="connsiteX234" fmla="*/ 2084598 w 10243893"/>
              <a:gd name="connsiteY234" fmla="*/ 6682855 h 6867747"/>
              <a:gd name="connsiteX235" fmla="*/ 2029091 w 10243893"/>
              <a:gd name="connsiteY235" fmla="*/ 6606548 h 6867747"/>
              <a:gd name="connsiteX236" fmla="*/ 2084598 w 10243893"/>
              <a:gd name="connsiteY236" fmla="*/ 6530241 h 6867747"/>
              <a:gd name="connsiteX237" fmla="*/ 1994868 w 10243893"/>
              <a:gd name="connsiteY237" fmla="*/ 6501097 h 6867747"/>
              <a:gd name="connsiteX238" fmla="*/ 1994868 w 10243893"/>
              <a:gd name="connsiteY238" fmla="*/ 6406772 h 6867747"/>
              <a:gd name="connsiteX239" fmla="*/ 1905137 w 10243893"/>
              <a:gd name="connsiteY239" fmla="*/ 6435916 h 6867747"/>
              <a:gd name="connsiteX240" fmla="*/ 8689695 w 10243893"/>
              <a:gd name="connsiteY240" fmla="*/ 6330223 h 6867747"/>
              <a:gd name="connsiteX241" fmla="*/ 8689574 w 10243893"/>
              <a:gd name="connsiteY241" fmla="*/ 6330344 h 6867747"/>
              <a:gd name="connsiteX242" fmla="*/ 8472746 w 10243893"/>
              <a:gd name="connsiteY242" fmla="*/ 6400846 h 6867747"/>
              <a:gd name="connsiteX243" fmla="*/ 8472746 w 10243893"/>
              <a:gd name="connsiteY243" fmla="*/ 6487916 h 6867747"/>
              <a:gd name="connsiteX244" fmla="*/ 8555583 w 10243893"/>
              <a:gd name="connsiteY244" fmla="*/ 6514763 h 6867747"/>
              <a:gd name="connsiteX245" fmla="*/ 7074791 w 10243893"/>
              <a:gd name="connsiteY245" fmla="*/ 6330223 h 6867747"/>
              <a:gd name="connsiteX246" fmla="*/ 7074670 w 10243893"/>
              <a:gd name="connsiteY246" fmla="*/ 6330344 h 6867747"/>
              <a:gd name="connsiteX247" fmla="*/ 6857842 w 10243893"/>
              <a:gd name="connsiteY247" fmla="*/ 6400846 h 6867747"/>
              <a:gd name="connsiteX248" fmla="*/ 6857842 w 10243893"/>
              <a:gd name="connsiteY248" fmla="*/ 6487916 h 6867747"/>
              <a:gd name="connsiteX249" fmla="*/ 6940679 w 10243893"/>
              <a:gd name="connsiteY249" fmla="*/ 6514763 h 6867747"/>
              <a:gd name="connsiteX250" fmla="*/ 5459886 w 10243893"/>
              <a:gd name="connsiteY250" fmla="*/ 6330223 h 6867747"/>
              <a:gd name="connsiteX251" fmla="*/ 5459766 w 10243893"/>
              <a:gd name="connsiteY251" fmla="*/ 6330344 h 6867747"/>
              <a:gd name="connsiteX252" fmla="*/ 5242937 w 10243893"/>
              <a:gd name="connsiteY252" fmla="*/ 6400846 h 6867747"/>
              <a:gd name="connsiteX253" fmla="*/ 5242937 w 10243893"/>
              <a:gd name="connsiteY253" fmla="*/ 6487916 h 6867747"/>
              <a:gd name="connsiteX254" fmla="*/ 5325775 w 10243893"/>
              <a:gd name="connsiteY254" fmla="*/ 6514763 h 6867747"/>
              <a:gd name="connsiteX255" fmla="*/ 3844982 w 10243893"/>
              <a:gd name="connsiteY255" fmla="*/ 6330223 h 6867747"/>
              <a:gd name="connsiteX256" fmla="*/ 3844861 w 10243893"/>
              <a:gd name="connsiteY256" fmla="*/ 6330344 h 6867747"/>
              <a:gd name="connsiteX257" fmla="*/ 3628033 w 10243893"/>
              <a:gd name="connsiteY257" fmla="*/ 6400846 h 6867747"/>
              <a:gd name="connsiteX258" fmla="*/ 3628033 w 10243893"/>
              <a:gd name="connsiteY258" fmla="*/ 6487916 h 6867747"/>
              <a:gd name="connsiteX259" fmla="*/ 3710870 w 10243893"/>
              <a:gd name="connsiteY259" fmla="*/ 6514763 h 6867747"/>
              <a:gd name="connsiteX260" fmla="*/ 2229956 w 10243893"/>
              <a:gd name="connsiteY260" fmla="*/ 6330223 h 6867747"/>
              <a:gd name="connsiteX261" fmla="*/ 2229836 w 10243893"/>
              <a:gd name="connsiteY261" fmla="*/ 6330344 h 6867747"/>
              <a:gd name="connsiteX262" fmla="*/ 2013007 w 10243893"/>
              <a:gd name="connsiteY262" fmla="*/ 6400846 h 6867747"/>
              <a:gd name="connsiteX263" fmla="*/ 2013007 w 10243893"/>
              <a:gd name="connsiteY263" fmla="*/ 6487916 h 6867747"/>
              <a:gd name="connsiteX264" fmla="*/ 2095845 w 10243893"/>
              <a:gd name="connsiteY264" fmla="*/ 6514763 h 6867747"/>
              <a:gd name="connsiteX265" fmla="*/ 615052 w 10243893"/>
              <a:gd name="connsiteY265" fmla="*/ 6330223 h 6867747"/>
              <a:gd name="connsiteX266" fmla="*/ 614931 w 10243893"/>
              <a:gd name="connsiteY266" fmla="*/ 6330344 h 6867747"/>
              <a:gd name="connsiteX267" fmla="*/ 398103 w 10243893"/>
              <a:gd name="connsiteY267" fmla="*/ 6400846 h 6867747"/>
              <a:gd name="connsiteX268" fmla="*/ 398103 w 10243893"/>
              <a:gd name="connsiteY268" fmla="*/ 6487916 h 6867747"/>
              <a:gd name="connsiteX269" fmla="*/ 480940 w 10243893"/>
              <a:gd name="connsiteY269" fmla="*/ 6514763 h 6867747"/>
              <a:gd name="connsiteX270" fmla="*/ 3085176 w 10243893"/>
              <a:gd name="connsiteY270" fmla="*/ 6329981 h 6867747"/>
              <a:gd name="connsiteX271" fmla="*/ 3219167 w 10243893"/>
              <a:gd name="connsiteY271" fmla="*/ 6514521 h 6867747"/>
              <a:gd name="connsiteX272" fmla="*/ 3302004 w 10243893"/>
              <a:gd name="connsiteY272" fmla="*/ 6487674 h 6867747"/>
              <a:gd name="connsiteX273" fmla="*/ 3302004 w 10243893"/>
              <a:gd name="connsiteY273" fmla="*/ 6400604 h 6867747"/>
              <a:gd name="connsiteX274" fmla="*/ 3302125 w 10243893"/>
              <a:gd name="connsiteY274" fmla="*/ 6400483 h 6867747"/>
              <a:gd name="connsiteX275" fmla="*/ 1470151 w 10243893"/>
              <a:gd name="connsiteY275" fmla="*/ 6329981 h 6867747"/>
              <a:gd name="connsiteX276" fmla="*/ 1604263 w 10243893"/>
              <a:gd name="connsiteY276" fmla="*/ 6514521 h 6867747"/>
              <a:gd name="connsiteX277" fmla="*/ 1687100 w 10243893"/>
              <a:gd name="connsiteY277" fmla="*/ 6487674 h 6867747"/>
              <a:gd name="connsiteX278" fmla="*/ 1687100 w 10243893"/>
              <a:gd name="connsiteY278" fmla="*/ 6400604 h 6867747"/>
              <a:gd name="connsiteX279" fmla="*/ 1687100 w 10243893"/>
              <a:gd name="connsiteY279" fmla="*/ 6400483 h 6867747"/>
              <a:gd name="connsiteX280" fmla="*/ 9545399 w 10243893"/>
              <a:gd name="connsiteY280" fmla="*/ 6329860 h 6867747"/>
              <a:gd name="connsiteX281" fmla="*/ 9679510 w 10243893"/>
              <a:gd name="connsiteY281" fmla="*/ 6514400 h 6867747"/>
              <a:gd name="connsiteX282" fmla="*/ 9762348 w 10243893"/>
              <a:gd name="connsiteY282" fmla="*/ 6487553 h 6867747"/>
              <a:gd name="connsiteX283" fmla="*/ 9762348 w 10243893"/>
              <a:gd name="connsiteY283" fmla="*/ 6400483 h 6867747"/>
              <a:gd name="connsiteX284" fmla="*/ 9762348 w 10243893"/>
              <a:gd name="connsiteY284" fmla="*/ 6400362 h 6867747"/>
              <a:gd name="connsiteX285" fmla="*/ 7930615 w 10243893"/>
              <a:gd name="connsiteY285" fmla="*/ 6329860 h 6867747"/>
              <a:gd name="connsiteX286" fmla="*/ 8064606 w 10243893"/>
              <a:gd name="connsiteY286" fmla="*/ 6514400 h 6867747"/>
              <a:gd name="connsiteX287" fmla="*/ 8147443 w 10243893"/>
              <a:gd name="connsiteY287" fmla="*/ 6487553 h 6867747"/>
              <a:gd name="connsiteX288" fmla="*/ 8147443 w 10243893"/>
              <a:gd name="connsiteY288" fmla="*/ 6400483 h 6867747"/>
              <a:gd name="connsiteX289" fmla="*/ 8147564 w 10243893"/>
              <a:gd name="connsiteY289" fmla="*/ 6400362 h 6867747"/>
              <a:gd name="connsiteX290" fmla="*/ 6315832 w 10243893"/>
              <a:gd name="connsiteY290" fmla="*/ 6329860 h 6867747"/>
              <a:gd name="connsiteX291" fmla="*/ 6449943 w 10243893"/>
              <a:gd name="connsiteY291" fmla="*/ 6514400 h 6867747"/>
              <a:gd name="connsiteX292" fmla="*/ 6532781 w 10243893"/>
              <a:gd name="connsiteY292" fmla="*/ 6487553 h 6867747"/>
              <a:gd name="connsiteX293" fmla="*/ 6532781 w 10243893"/>
              <a:gd name="connsiteY293" fmla="*/ 6400483 h 6867747"/>
              <a:gd name="connsiteX294" fmla="*/ 6532781 w 10243893"/>
              <a:gd name="connsiteY294" fmla="*/ 6400362 h 6867747"/>
              <a:gd name="connsiteX295" fmla="*/ 4700685 w 10243893"/>
              <a:gd name="connsiteY295" fmla="*/ 6329860 h 6867747"/>
              <a:gd name="connsiteX296" fmla="*/ 4834797 w 10243893"/>
              <a:gd name="connsiteY296" fmla="*/ 6514400 h 6867747"/>
              <a:gd name="connsiteX297" fmla="*/ 4917634 w 10243893"/>
              <a:gd name="connsiteY297" fmla="*/ 6487553 h 6867747"/>
              <a:gd name="connsiteX298" fmla="*/ 4917634 w 10243893"/>
              <a:gd name="connsiteY298" fmla="*/ 6400483 h 6867747"/>
              <a:gd name="connsiteX299" fmla="*/ 4917634 w 10243893"/>
              <a:gd name="connsiteY299" fmla="*/ 6400362 h 6867747"/>
              <a:gd name="connsiteX300" fmla="*/ 8864561 w 10243893"/>
              <a:gd name="connsiteY300" fmla="*/ 6273506 h 6867747"/>
              <a:gd name="connsiteX301" fmla="*/ 8719323 w 10243893"/>
              <a:gd name="connsiteY301" fmla="*/ 6320669 h 6867747"/>
              <a:gd name="connsiteX302" fmla="*/ 8574086 w 10243893"/>
              <a:gd name="connsiteY302" fmla="*/ 6520567 h 6867747"/>
              <a:gd name="connsiteX303" fmla="*/ 8809053 w 10243893"/>
              <a:gd name="connsiteY303" fmla="*/ 6596874 h 6867747"/>
              <a:gd name="connsiteX304" fmla="*/ 8954291 w 10243893"/>
              <a:gd name="connsiteY304" fmla="*/ 6549711 h 6867747"/>
              <a:gd name="connsiteX305" fmla="*/ 8954291 w 10243893"/>
              <a:gd name="connsiteY305" fmla="*/ 6396976 h 6867747"/>
              <a:gd name="connsiteX306" fmla="*/ 7249656 w 10243893"/>
              <a:gd name="connsiteY306" fmla="*/ 6273506 h 6867747"/>
              <a:gd name="connsiteX307" fmla="*/ 7104419 w 10243893"/>
              <a:gd name="connsiteY307" fmla="*/ 6320669 h 6867747"/>
              <a:gd name="connsiteX308" fmla="*/ 6959181 w 10243893"/>
              <a:gd name="connsiteY308" fmla="*/ 6520567 h 6867747"/>
              <a:gd name="connsiteX309" fmla="*/ 7194149 w 10243893"/>
              <a:gd name="connsiteY309" fmla="*/ 6596874 h 6867747"/>
              <a:gd name="connsiteX310" fmla="*/ 7339386 w 10243893"/>
              <a:gd name="connsiteY310" fmla="*/ 6549711 h 6867747"/>
              <a:gd name="connsiteX311" fmla="*/ 7339386 w 10243893"/>
              <a:gd name="connsiteY311" fmla="*/ 6396976 h 6867747"/>
              <a:gd name="connsiteX312" fmla="*/ 5634752 w 10243893"/>
              <a:gd name="connsiteY312" fmla="*/ 6273506 h 6867747"/>
              <a:gd name="connsiteX313" fmla="*/ 5489514 w 10243893"/>
              <a:gd name="connsiteY313" fmla="*/ 6320669 h 6867747"/>
              <a:gd name="connsiteX314" fmla="*/ 5344277 w 10243893"/>
              <a:gd name="connsiteY314" fmla="*/ 6520567 h 6867747"/>
              <a:gd name="connsiteX315" fmla="*/ 5579245 w 10243893"/>
              <a:gd name="connsiteY315" fmla="*/ 6596874 h 6867747"/>
              <a:gd name="connsiteX316" fmla="*/ 5724482 w 10243893"/>
              <a:gd name="connsiteY316" fmla="*/ 6549711 h 6867747"/>
              <a:gd name="connsiteX317" fmla="*/ 5724482 w 10243893"/>
              <a:gd name="connsiteY317" fmla="*/ 6396976 h 6867747"/>
              <a:gd name="connsiteX318" fmla="*/ 4019847 w 10243893"/>
              <a:gd name="connsiteY318" fmla="*/ 6273506 h 6867747"/>
              <a:gd name="connsiteX319" fmla="*/ 3874610 w 10243893"/>
              <a:gd name="connsiteY319" fmla="*/ 6320669 h 6867747"/>
              <a:gd name="connsiteX320" fmla="*/ 3729373 w 10243893"/>
              <a:gd name="connsiteY320" fmla="*/ 6520567 h 6867747"/>
              <a:gd name="connsiteX321" fmla="*/ 3964340 w 10243893"/>
              <a:gd name="connsiteY321" fmla="*/ 6596874 h 6867747"/>
              <a:gd name="connsiteX322" fmla="*/ 4109577 w 10243893"/>
              <a:gd name="connsiteY322" fmla="*/ 6549711 h 6867747"/>
              <a:gd name="connsiteX323" fmla="*/ 4109577 w 10243893"/>
              <a:gd name="connsiteY323" fmla="*/ 6396976 h 6867747"/>
              <a:gd name="connsiteX324" fmla="*/ 2910190 w 10243893"/>
              <a:gd name="connsiteY324" fmla="*/ 6273506 h 6867747"/>
              <a:gd name="connsiteX325" fmla="*/ 2820581 w 10243893"/>
              <a:gd name="connsiteY325" fmla="*/ 6397097 h 6867747"/>
              <a:gd name="connsiteX326" fmla="*/ 2820581 w 10243893"/>
              <a:gd name="connsiteY326" fmla="*/ 6549711 h 6867747"/>
              <a:gd name="connsiteX327" fmla="*/ 2965818 w 10243893"/>
              <a:gd name="connsiteY327" fmla="*/ 6596874 h 6867747"/>
              <a:gd name="connsiteX328" fmla="*/ 3200665 w 10243893"/>
              <a:gd name="connsiteY328" fmla="*/ 6520567 h 6867747"/>
              <a:gd name="connsiteX329" fmla="*/ 3055548 w 10243893"/>
              <a:gd name="connsiteY329" fmla="*/ 6320669 h 6867747"/>
              <a:gd name="connsiteX330" fmla="*/ 2910311 w 10243893"/>
              <a:gd name="connsiteY330" fmla="*/ 6273506 h 6867747"/>
              <a:gd name="connsiteX331" fmla="*/ 1295285 w 10243893"/>
              <a:gd name="connsiteY331" fmla="*/ 6273506 h 6867747"/>
              <a:gd name="connsiteX332" fmla="*/ 1205555 w 10243893"/>
              <a:gd name="connsiteY332" fmla="*/ 6397097 h 6867747"/>
              <a:gd name="connsiteX333" fmla="*/ 1205555 w 10243893"/>
              <a:gd name="connsiteY333" fmla="*/ 6549711 h 6867747"/>
              <a:gd name="connsiteX334" fmla="*/ 1350792 w 10243893"/>
              <a:gd name="connsiteY334" fmla="*/ 6596874 h 6867747"/>
              <a:gd name="connsiteX335" fmla="*/ 1585760 w 10243893"/>
              <a:gd name="connsiteY335" fmla="*/ 6520567 h 6867747"/>
              <a:gd name="connsiteX336" fmla="*/ 1440644 w 10243893"/>
              <a:gd name="connsiteY336" fmla="*/ 6320669 h 6867747"/>
              <a:gd name="connsiteX337" fmla="*/ 1295406 w 10243893"/>
              <a:gd name="connsiteY337" fmla="*/ 6273506 h 6867747"/>
              <a:gd name="connsiteX338" fmla="*/ 9370654 w 10243893"/>
              <a:gd name="connsiteY338" fmla="*/ 6273385 h 6867747"/>
              <a:gd name="connsiteX339" fmla="*/ 9280924 w 10243893"/>
              <a:gd name="connsiteY339" fmla="*/ 6396976 h 6867747"/>
              <a:gd name="connsiteX340" fmla="*/ 9280924 w 10243893"/>
              <a:gd name="connsiteY340" fmla="*/ 6549591 h 6867747"/>
              <a:gd name="connsiteX341" fmla="*/ 9426161 w 10243893"/>
              <a:gd name="connsiteY341" fmla="*/ 6596753 h 6867747"/>
              <a:gd name="connsiteX342" fmla="*/ 9661008 w 10243893"/>
              <a:gd name="connsiteY342" fmla="*/ 6520446 h 6867747"/>
              <a:gd name="connsiteX343" fmla="*/ 9515892 w 10243893"/>
              <a:gd name="connsiteY343" fmla="*/ 6320548 h 6867747"/>
              <a:gd name="connsiteX344" fmla="*/ 7755629 w 10243893"/>
              <a:gd name="connsiteY344" fmla="*/ 6273385 h 6867747"/>
              <a:gd name="connsiteX345" fmla="*/ 7666019 w 10243893"/>
              <a:gd name="connsiteY345" fmla="*/ 6396976 h 6867747"/>
              <a:gd name="connsiteX346" fmla="*/ 7666019 w 10243893"/>
              <a:gd name="connsiteY346" fmla="*/ 6549591 h 6867747"/>
              <a:gd name="connsiteX347" fmla="*/ 7811257 w 10243893"/>
              <a:gd name="connsiteY347" fmla="*/ 6596753 h 6867747"/>
              <a:gd name="connsiteX348" fmla="*/ 8046103 w 10243893"/>
              <a:gd name="connsiteY348" fmla="*/ 6520446 h 6867747"/>
              <a:gd name="connsiteX349" fmla="*/ 7900987 w 10243893"/>
              <a:gd name="connsiteY349" fmla="*/ 6320548 h 6867747"/>
              <a:gd name="connsiteX350" fmla="*/ 7755750 w 10243893"/>
              <a:gd name="connsiteY350" fmla="*/ 6273385 h 6867747"/>
              <a:gd name="connsiteX351" fmla="*/ 6140966 w 10243893"/>
              <a:gd name="connsiteY351" fmla="*/ 6273385 h 6867747"/>
              <a:gd name="connsiteX352" fmla="*/ 6051236 w 10243893"/>
              <a:gd name="connsiteY352" fmla="*/ 6396976 h 6867747"/>
              <a:gd name="connsiteX353" fmla="*/ 6051236 w 10243893"/>
              <a:gd name="connsiteY353" fmla="*/ 6549591 h 6867747"/>
              <a:gd name="connsiteX354" fmla="*/ 6196474 w 10243893"/>
              <a:gd name="connsiteY354" fmla="*/ 6596753 h 6867747"/>
              <a:gd name="connsiteX355" fmla="*/ 6431441 w 10243893"/>
              <a:gd name="connsiteY355" fmla="*/ 6520446 h 6867747"/>
              <a:gd name="connsiteX356" fmla="*/ 6286325 w 10243893"/>
              <a:gd name="connsiteY356" fmla="*/ 6320548 h 6867747"/>
              <a:gd name="connsiteX357" fmla="*/ 6141087 w 10243893"/>
              <a:gd name="connsiteY357" fmla="*/ 6273385 h 6867747"/>
              <a:gd name="connsiteX358" fmla="*/ 4525941 w 10243893"/>
              <a:gd name="connsiteY358" fmla="*/ 6273385 h 6867747"/>
              <a:gd name="connsiteX359" fmla="*/ 4436211 w 10243893"/>
              <a:gd name="connsiteY359" fmla="*/ 6396976 h 6867747"/>
              <a:gd name="connsiteX360" fmla="*/ 4436211 w 10243893"/>
              <a:gd name="connsiteY360" fmla="*/ 6549591 h 6867747"/>
              <a:gd name="connsiteX361" fmla="*/ 4581448 w 10243893"/>
              <a:gd name="connsiteY361" fmla="*/ 6596753 h 6867747"/>
              <a:gd name="connsiteX362" fmla="*/ 4816295 w 10243893"/>
              <a:gd name="connsiteY362" fmla="*/ 6520446 h 6867747"/>
              <a:gd name="connsiteX363" fmla="*/ 4671178 w 10243893"/>
              <a:gd name="connsiteY363" fmla="*/ 6320548 h 6867747"/>
              <a:gd name="connsiteX364" fmla="*/ 2404822 w 10243893"/>
              <a:gd name="connsiteY364" fmla="*/ 6273264 h 6867747"/>
              <a:gd name="connsiteX365" fmla="*/ 2259585 w 10243893"/>
              <a:gd name="connsiteY365" fmla="*/ 6320427 h 6867747"/>
              <a:gd name="connsiteX366" fmla="*/ 2114347 w 10243893"/>
              <a:gd name="connsiteY366" fmla="*/ 6520325 h 6867747"/>
              <a:gd name="connsiteX367" fmla="*/ 2349315 w 10243893"/>
              <a:gd name="connsiteY367" fmla="*/ 6596632 h 6867747"/>
              <a:gd name="connsiteX368" fmla="*/ 2494552 w 10243893"/>
              <a:gd name="connsiteY368" fmla="*/ 6549470 h 6867747"/>
              <a:gd name="connsiteX369" fmla="*/ 2494552 w 10243893"/>
              <a:gd name="connsiteY369" fmla="*/ 6396734 h 6867747"/>
              <a:gd name="connsiteX370" fmla="*/ 789917 w 10243893"/>
              <a:gd name="connsiteY370" fmla="*/ 6273264 h 6867747"/>
              <a:gd name="connsiteX371" fmla="*/ 644680 w 10243893"/>
              <a:gd name="connsiteY371" fmla="*/ 6320427 h 6867747"/>
              <a:gd name="connsiteX372" fmla="*/ 499443 w 10243893"/>
              <a:gd name="connsiteY372" fmla="*/ 6520325 h 6867747"/>
              <a:gd name="connsiteX373" fmla="*/ 734410 w 10243893"/>
              <a:gd name="connsiteY373" fmla="*/ 6596632 h 6867747"/>
              <a:gd name="connsiteX374" fmla="*/ 879648 w 10243893"/>
              <a:gd name="connsiteY374" fmla="*/ 6549470 h 6867747"/>
              <a:gd name="connsiteX375" fmla="*/ 879648 w 10243893"/>
              <a:gd name="connsiteY375" fmla="*/ 6396734 h 6867747"/>
              <a:gd name="connsiteX376" fmla="*/ 9117909 w 10243893"/>
              <a:gd name="connsiteY376" fmla="*/ 6191395 h 6867747"/>
              <a:gd name="connsiteX377" fmla="*/ 9117909 w 10243893"/>
              <a:gd name="connsiteY377" fmla="*/ 6191516 h 6867747"/>
              <a:gd name="connsiteX378" fmla="*/ 8972672 w 10243893"/>
              <a:gd name="connsiteY378" fmla="*/ 6238678 h 6867747"/>
              <a:gd name="connsiteX379" fmla="*/ 8972672 w 10243893"/>
              <a:gd name="connsiteY379" fmla="*/ 6391292 h 6867747"/>
              <a:gd name="connsiteX380" fmla="*/ 9117909 w 10243893"/>
              <a:gd name="connsiteY380" fmla="*/ 6590949 h 6867747"/>
              <a:gd name="connsiteX381" fmla="*/ 9263147 w 10243893"/>
              <a:gd name="connsiteY381" fmla="*/ 6391171 h 6867747"/>
              <a:gd name="connsiteX382" fmla="*/ 9263147 w 10243893"/>
              <a:gd name="connsiteY382" fmla="*/ 6238678 h 6867747"/>
              <a:gd name="connsiteX383" fmla="*/ 7502642 w 10243893"/>
              <a:gd name="connsiteY383" fmla="*/ 6191395 h 6867747"/>
              <a:gd name="connsiteX384" fmla="*/ 7502642 w 10243893"/>
              <a:gd name="connsiteY384" fmla="*/ 6191516 h 6867747"/>
              <a:gd name="connsiteX385" fmla="*/ 7357405 w 10243893"/>
              <a:gd name="connsiteY385" fmla="*/ 6238678 h 6867747"/>
              <a:gd name="connsiteX386" fmla="*/ 7357405 w 10243893"/>
              <a:gd name="connsiteY386" fmla="*/ 6391292 h 6867747"/>
              <a:gd name="connsiteX387" fmla="*/ 7502642 w 10243893"/>
              <a:gd name="connsiteY387" fmla="*/ 6590949 h 6867747"/>
              <a:gd name="connsiteX388" fmla="*/ 7647880 w 10243893"/>
              <a:gd name="connsiteY388" fmla="*/ 6391292 h 6867747"/>
              <a:gd name="connsiteX389" fmla="*/ 7647880 w 10243893"/>
              <a:gd name="connsiteY389" fmla="*/ 6391171 h 6867747"/>
              <a:gd name="connsiteX390" fmla="*/ 7647880 w 10243893"/>
              <a:gd name="connsiteY390" fmla="*/ 6238678 h 6867747"/>
              <a:gd name="connsiteX391" fmla="*/ 5888101 w 10243893"/>
              <a:gd name="connsiteY391" fmla="*/ 6191395 h 6867747"/>
              <a:gd name="connsiteX392" fmla="*/ 5888101 w 10243893"/>
              <a:gd name="connsiteY392" fmla="*/ 6191516 h 6867747"/>
              <a:gd name="connsiteX393" fmla="*/ 5742864 w 10243893"/>
              <a:gd name="connsiteY393" fmla="*/ 6238678 h 6867747"/>
              <a:gd name="connsiteX394" fmla="*/ 5742864 w 10243893"/>
              <a:gd name="connsiteY394" fmla="*/ 6391292 h 6867747"/>
              <a:gd name="connsiteX395" fmla="*/ 5888101 w 10243893"/>
              <a:gd name="connsiteY395" fmla="*/ 6590949 h 6867747"/>
              <a:gd name="connsiteX396" fmla="*/ 6033338 w 10243893"/>
              <a:gd name="connsiteY396" fmla="*/ 6391292 h 6867747"/>
              <a:gd name="connsiteX397" fmla="*/ 6033338 w 10243893"/>
              <a:gd name="connsiteY397" fmla="*/ 6391171 h 6867747"/>
              <a:gd name="connsiteX398" fmla="*/ 6033338 w 10243893"/>
              <a:gd name="connsiteY398" fmla="*/ 6238678 h 6867747"/>
              <a:gd name="connsiteX399" fmla="*/ 4273196 w 10243893"/>
              <a:gd name="connsiteY399" fmla="*/ 6191395 h 6867747"/>
              <a:gd name="connsiteX400" fmla="*/ 4273196 w 10243893"/>
              <a:gd name="connsiteY400" fmla="*/ 6191516 h 6867747"/>
              <a:gd name="connsiteX401" fmla="*/ 4127959 w 10243893"/>
              <a:gd name="connsiteY401" fmla="*/ 6238678 h 6867747"/>
              <a:gd name="connsiteX402" fmla="*/ 4127959 w 10243893"/>
              <a:gd name="connsiteY402" fmla="*/ 6391292 h 6867747"/>
              <a:gd name="connsiteX403" fmla="*/ 4273196 w 10243893"/>
              <a:gd name="connsiteY403" fmla="*/ 6590949 h 6867747"/>
              <a:gd name="connsiteX404" fmla="*/ 4418434 w 10243893"/>
              <a:gd name="connsiteY404" fmla="*/ 6391171 h 6867747"/>
              <a:gd name="connsiteX405" fmla="*/ 4418434 w 10243893"/>
              <a:gd name="connsiteY405" fmla="*/ 6238678 h 6867747"/>
              <a:gd name="connsiteX406" fmla="*/ 1042420 w 10243893"/>
              <a:gd name="connsiteY406" fmla="*/ 6191395 h 6867747"/>
              <a:gd name="connsiteX407" fmla="*/ 1042420 w 10243893"/>
              <a:gd name="connsiteY407" fmla="*/ 6191516 h 6867747"/>
              <a:gd name="connsiteX408" fmla="*/ 897183 w 10243893"/>
              <a:gd name="connsiteY408" fmla="*/ 6238678 h 6867747"/>
              <a:gd name="connsiteX409" fmla="*/ 897183 w 10243893"/>
              <a:gd name="connsiteY409" fmla="*/ 6391292 h 6867747"/>
              <a:gd name="connsiteX410" fmla="*/ 1042420 w 10243893"/>
              <a:gd name="connsiteY410" fmla="*/ 6590949 h 6867747"/>
              <a:gd name="connsiteX411" fmla="*/ 1187657 w 10243893"/>
              <a:gd name="connsiteY411" fmla="*/ 6391292 h 6867747"/>
              <a:gd name="connsiteX412" fmla="*/ 1187657 w 10243893"/>
              <a:gd name="connsiteY412" fmla="*/ 6391171 h 6867747"/>
              <a:gd name="connsiteX413" fmla="*/ 1187657 w 10243893"/>
              <a:gd name="connsiteY413" fmla="*/ 6238678 h 6867747"/>
              <a:gd name="connsiteX414" fmla="*/ 2657808 w 10243893"/>
              <a:gd name="connsiteY414" fmla="*/ 6191153 h 6867747"/>
              <a:gd name="connsiteX415" fmla="*/ 2657808 w 10243893"/>
              <a:gd name="connsiteY415" fmla="*/ 6191273 h 6867747"/>
              <a:gd name="connsiteX416" fmla="*/ 2512571 w 10243893"/>
              <a:gd name="connsiteY416" fmla="*/ 6238436 h 6867747"/>
              <a:gd name="connsiteX417" fmla="*/ 2512571 w 10243893"/>
              <a:gd name="connsiteY417" fmla="*/ 6391050 h 6867747"/>
              <a:gd name="connsiteX418" fmla="*/ 2657808 w 10243893"/>
              <a:gd name="connsiteY418" fmla="*/ 6590707 h 6867747"/>
              <a:gd name="connsiteX419" fmla="*/ 2803046 w 10243893"/>
              <a:gd name="connsiteY419" fmla="*/ 6391050 h 6867747"/>
              <a:gd name="connsiteX420" fmla="*/ 2803046 w 10243893"/>
              <a:gd name="connsiteY420" fmla="*/ 6390929 h 6867747"/>
              <a:gd name="connsiteX421" fmla="*/ 2803046 w 10243893"/>
              <a:gd name="connsiteY421" fmla="*/ 6238436 h 6867747"/>
              <a:gd name="connsiteX422" fmla="*/ 10071083 w 10243893"/>
              <a:gd name="connsiteY422" fmla="*/ 6159832 h 6867747"/>
              <a:gd name="connsiteX423" fmla="*/ 10071083 w 10243893"/>
              <a:gd name="connsiteY423" fmla="*/ 6159999 h 6867747"/>
              <a:gd name="connsiteX424" fmla="*/ 9937092 w 10243893"/>
              <a:gd name="connsiteY424" fmla="*/ 6344371 h 6867747"/>
              <a:gd name="connsiteX425" fmla="*/ 9988246 w 10243893"/>
              <a:gd name="connsiteY425" fmla="*/ 6414874 h 6867747"/>
              <a:gd name="connsiteX426" fmla="*/ 10071083 w 10243893"/>
              <a:gd name="connsiteY426" fmla="*/ 6387906 h 6867747"/>
              <a:gd name="connsiteX427" fmla="*/ 10071083 w 10243893"/>
              <a:gd name="connsiteY427" fmla="*/ 6159999 h 6867747"/>
              <a:gd name="connsiteX428" fmla="*/ 10071204 w 10243893"/>
              <a:gd name="connsiteY428" fmla="*/ 6159832 h 6867747"/>
              <a:gd name="connsiteX429" fmla="*/ 8455815 w 10243893"/>
              <a:gd name="connsiteY429" fmla="*/ 6159832 h 6867747"/>
              <a:gd name="connsiteX430" fmla="*/ 8321825 w 10243893"/>
              <a:gd name="connsiteY430" fmla="*/ 6344371 h 6867747"/>
              <a:gd name="connsiteX431" fmla="*/ 8372979 w 10243893"/>
              <a:gd name="connsiteY431" fmla="*/ 6414874 h 6867747"/>
              <a:gd name="connsiteX432" fmla="*/ 8455815 w 10243893"/>
              <a:gd name="connsiteY432" fmla="*/ 6387906 h 6867747"/>
              <a:gd name="connsiteX433" fmla="*/ 6841154 w 10243893"/>
              <a:gd name="connsiteY433" fmla="*/ 6159832 h 6867747"/>
              <a:gd name="connsiteX434" fmla="*/ 6841154 w 10243893"/>
              <a:gd name="connsiteY434" fmla="*/ 6159997 h 6867747"/>
              <a:gd name="connsiteX435" fmla="*/ 6707163 w 10243893"/>
              <a:gd name="connsiteY435" fmla="*/ 6344371 h 6867747"/>
              <a:gd name="connsiteX436" fmla="*/ 6758316 w 10243893"/>
              <a:gd name="connsiteY436" fmla="*/ 6414874 h 6867747"/>
              <a:gd name="connsiteX437" fmla="*/ 6841154 w 10243893"/>
              <a:gd name="connsiteY437" fmla="*/ 6387906 h 6867747"/>
              <a:gd name="connsiteX438" fmla="*/ 6841154 w 10243893"/>
              <a:gd name="connsiteY438" fmla="*/ 6159997 h 6867747"/>
              <a:gd name="connsiteX439" fmla="*/ 6841274 w 10243893"/>
              <a:gd name="connsiteY439" fmla="*/ 6159832 h 6867747"/>
              <a:gd name="connsiteX440" fmla="*/ 5224798 w 10243893"/>
              <a:gd name="connsiteY440" fmla="*/ 6159711 h 6867747"/>
              <a:gd name="connsiteX441" fmla="*/ 5224798 w 10243893"/>
              <a:gd name="connsiteY441" fmla="*/ 6159878 h 6867747"/>
              <a:gd name="connsiteX442" fmla="*/ 5090807 w 10243893"/>
              <a:gd name="connsiteY442" fmla="*/ 6344250 h 6867747"/>
              <a:gd name="connsiteX443" fmla="*/ 5141961 w 10243893"/>
              <a:gd name="connsiteY443" fmla="*/ 6414753 h 6867747"/>
              <a:gd name="connsiteX444" fmla="*/ 5224798 w 10243893"/>
              <a:gd name="connsiteY444" fmla="*/ 6387786 h 6867747"/>
              <a:gd name="connsiteX445" fmla="*/ 5224798 w 10243893"/>
              <a:gd name="connsiteY445" fmla="*/ 6159878 h 6867747"/>
              <a:gd name="connsiteX446" fmla="*/ 5224919 w 10243893"/>
              <a:gd name="connsiteY446" fmla="*/ 6159711 h 6867747"/>
              <a:gd name="connsiteX447" fmla="*/ 3609893 w 10243893"/>
              <a:gd name="connsiteY447" fmla="*/ 6159711 h 6867747"/>
              <a:gd name="connsiteX448" fmla="*/ 3475902 w 10243893"/>
              <a:gd name="connsiteY448" fmla="*/ 6344250 h 6867747"/>
              <a:gd name="connsiteX449" fmla="*/ 3527056 w 10243893"/>
              <a:gd name="connsiteY449" fmla="*/ 6414753 h 6867747"/>
              <a:gd name="connsiteX450" fmla="*/ 3609893 w 10243893"/>
              <a:gd name="connsiteY450" fmla="*/ 6387786 h 6867747"/>
              <a:gd name="connsiteX451" fmla="*/ 1994989 w 10243893"/>
              <a:gd name="connsiteY451" fmla="*/ 6159711 h 6867747"/>
              <a:gd name="connsiteX452" fmla="*/ 1994989 w 10243893"/>
              <a:gd name="connsiteY452" fmla="*/ 6159878 h 6867747"/>
              <a:gd name="connsiteX453" fmla="*/ 1860998 w 10243893"/>
              <a:gd name="connsiteY453" fmla="*/ 6344250 h 6867747"/>
              <a:gd name="connsiteX454" fmla="*/ 1912151 w 10243893"/>
              <a:gd name="connsiteY454" fmla="*/ 6414753 h 6867747"/>
              <a:gd name="connsiteX455" fmla="*/ 1994989 w 10243893"/>
              <a:gd name="connsiteY455" fmla="*/ 6387786 h 6867747"/>
              <a:gd name="connsiteX456" fmla="*/ 1994989 w 10243893"/>
              <a:gd name="connsiteY456" fmla="*/ 6159878 h 6867747"/>
              <a:gd name="connsiteX457" fmla="*/ 1995110 w 10243893"/>
              <a:gd name="connsiteY457" fmla="*/ 6159711 h 6867747"/>
              <a:gd name="connsiteX458" fmla="*/ 380084 w 10243893"/>
              <a:gd name="connsiteY458" fmla="*/ 6159711 h 6867747"/>
              <a:gd name="connsiteX459" fmla="*/ 380084 w 10243893"/>
              <a:gd name="connsiteY459" fmla="*/ 6159878 h 6867747"/>
              <a:gd name="connsiteX460" fmla="*/ 246093 w 10243893"/>
              <a:gd name="connsiteY460" fmla="*/ 6344250 h 6867747"/>
              <a:gd name="connsiteX461" fmla="*/ 297247 w 10243893"/>
              <a:gd name="connsiteY461" fmla="*/ 6414753 h 6867747"/>
              <a:gd name="connsiteX462" fmla="*/ 380084 w 10243893"/>
              <a:gd name="connsiteY462" fmla="*/ 6387786 h 6867747"/>
              <a:gd name="connsiteX463" fmla="*/ 380084 w 10243893"/>
              <a:gd name="connsiteY463" fmla="*/ 6159878 h 6867747"/>
              <a:gd name="connsiteX464" fmla="*/ 380205 w 10243893"/>
              <a:gd name="connsiteY464" fmla="*/ 6159711 h 6867747"/>
              <a:gd name="connsiteX465" fmla="*/ 9780366 w 10243893"/>
              <a:gd name="connsiteY465" fmla="*/ 6159590 h 6867747"/>
              <a:gd name="connsiteX466" fmla="*/ 9780366 w 10243893"/>
              <a:gd name="connsiteY466" fmla="*/ 6387665 h 6867747"/>
              <a:gd name="connsiteX467" fmla="*/ 9863203 w 10243893"/>
              <a:gd name="connsiteY467" fmla="*/ 6414632 h 6867747"/>
              <a:gd name="connsiteX468" fmla="*/ 9914357 w 10243893"/>
              <a:gd name="connsiteY468" fmla="*/ 6344129 h 6867747"/>
              <a:gd name="connsiteX469" fmla="*/ 9914478 w 10243893"/>
              <a:gd name="connsiteY469" fmla="*/ 6344129 h 6867747"/>
              <a:gd name="connsiteX470" fmla="*/ 8165462 w 10243893"/>
              <a:gd name="connsiteY470" fmla="*/ 6159590 h 6867747"/>
              <a:gd name="connsiteX471" fmla="*/ 8165462 w 10243893"/>
              <a:gd name="connsiteY471" fmla="*/ 6387665 h 6867747"/>
              <a:gd name="connsiteX472" fmla="*/ 8248299 w 10243893"/>
              <a:gd name="connsiteY472" fmla="*/ 6414632 h 6867747"/>
              <a:gd name="connsiteX473" fmla="*/ 8299453 w 10243893"/>
              <a:gd name="connsiteY473" fmla="*/ 6344129 h 6867747"/>
              <a:gd name="connsiteX474" fmla="*/ 8299574 w 10243893"/>
              <a:gd name="connsiteY474" fmla="*/ 6344129 h 6867747"/>
              <a:gd name="connsiteX475" fmla="*/ 6550800 w 10243893"/>
              <a:gd name="connsiteY475" fmla="*/ 6159590 h 6867747"/>
              <a:gd name="connsiteX476" fmla="*/ 6550800 w 10243893"/>
              <a:gd name="connsiteY476" fmla="*/ 6387665 h 6867747"/>
              <a:gd name="connsiteX477" fmla="*/ 6633637 w 10243893"/>
              <a:gd name="connsiteY477" fmla="*/ 6414632 h 6867747"/>
              <a:gd name="connsiteX478" fmla="*/ 6684791 w 10243893"/>
              <a:gd name="connsiteY478" fmla="*/ 6344129 h 6867747"/>
              <a:gd name="connsiteX479" fmla="*/ 6684911 w 10243893"/>
              <a:gd name="connsiteY479" fmla="*/ 6344129 h 6867747"/>
              <a:gd name="connsiteX480" fmla="*/ 4934444 w 10243893"/>
              <a:gd name="connsiteY480" fmla="*/ 6159469 h 6867747"/>
              <a:gd name="connsiteX481" fmla="*/ 4934444 w 10243893"/>
              <a:gd name="connsiteY481" fmla="*/ 6387544 h 6867747"/>
              <a:gd name="connsiteX482" fmla="*/ 5017281 w 10243893"/>
              <a:gd name="connsiteY482" fmla="*/ 6414511 h 6867747"/>
              <a:gd name="connsiteX483" fmla="*/ 5068435 w 10243893"/>
              <a:gd name="connsiteY483" fmla="*/ 6344009 h 6867747"/>
              <a:gd name="connsiteX484" fmla="*/ 5068556 w 10243893"/>
              <a:gd name="connsiteY484" fmla="*/ 6344009 h 6867747"/>
              <a:gd name="connsiteX485" fmla="*/ 3319539 w 10243893"/>
              <a:gd name="connsiteY485" fmla="*/ 6159469 h 6867747"/>
              <a:gd name="connsiteX486" fmla="*/ 3319539 w 10243893"/>
              <a:gd name="connsiteY486" fmla="*/ 6387544 h 6867747"/>
              <a:gd name="connsiteX487" fmla="*/ 3402377 w 10243893"/>
              <a:gd name="connsiteY487" fmla="*/ 6414511 h 6867747"/>
              <a:gd name="connsiteX488" fmla="*/ 3453530 w 10243893"/>
              <a:gd name="connsiteY488" fmla="*/ 6344009 h 6867747"/>
              <a:gd name="connsiteX489" fmla="*/ 3453651 w 10243893"/>
              <a:gd name="connsiteY489" fmla="*/ 6344009 h 6867747"/>
              <a:gd name="connsiteX490" fmla="*/ 1704635 w 10243893"/>
              <a:gd name="connsiteY490" fmla="*/ 6159469 h 6867747"/>
              <a:gd name="connsiteX491" fmla="*/ 1704635 w 10243893"/>
              <a:gd name="connsiteY491" fmla="*/ 6387544 h 6867747"/>
              <a:gd name="connsiteX492" fmla="*/ 1787472 w 10243893"/>
              <a:gd name="connsiteY492" fmla="*/ 6414511 h 6867747"/>
              <a:gd name="connsiteX493" fmla="*/ 1838626 w 10243893"/>
              <a:gd name="connsiteY493" fmla="*/ 6344009 h 6867747"/>
              <a:gd name="connsiteX494" fmla="*/ 1838747 w 10243893"/>
              <a:gd name="connsiteY494" fmla="*/ 6344009 h 6867747"/>
              <a:gd name="connsiteX495" fmla="*/ 89730 w 10243893"/>
              <a:gd name="connsiteY495" fmla="*/ 6159348 h 6867747"/>
              <a:gd name="connsiteX496" fmla="*/ 89730 w 10243893"/>
              <a:gd name="connsiteY496" fmla="*/ 6387423 h 6867747"/>
              <a:gd name="connsiteX497" fmla="*/ 172568 w 10243893"/>
              <a:gd name="connsiteY497" fmla="*/ 6414390 h 6867747"/>
              <a:gd name="connsiteX498" fmla="*/ 223721 w 10243893"/>
              <a:gd name="connsiteY498" fmla="*/ 6343888 h 6867747"/>
              <a:gd name="connsiteX499" fmla="*/ 223842 w 10243893"/>
              <a:gd name="connsiteY499" fmla="*/ 6343888 h 6867747"/>
              <a:gd name="connsiteX500" fmla="*/ 8562476 w 10243893"/>
              <a:gd name="connsiteY500" fmla="*/ 6011329 h 6867747"/>
              <a:gd name="connsiteX501" fmla="*/ 8472746 w 10243893"/>
              <a:gd name="connsiteY501" fmla="*/ 6134799 h 6867747"/>
              <a:gd name="connsiteX502" fmla="*/ 8472746 w 10243893"/>
              <a:gd name="connsiteY502" fmla="*/ 6381860 h 6867747"/>
              <a:gd name="connsiteX503" fmla="*/ 8707593 w 10243893"/>
              <a:gd name="connsiteY503" fmla="*/ 6305552 h 6867747"/>
              <a:gd name="connsiteX504" fmla="*/ 8797323 w 10243893"/>
              <a:gd name="connsiteY504" fmla="*/ 6182083 h 6867747"/>
              <a:gd name="connsiteX505" fmla="*/ 8707593 w 10243893"/>
              <a:gd name="connsiteY505" fmla="*/ 6058734 h 6867747"/>
              <a:gd name="connsiteX506" fmla="*/ 8562476 w 10243893"/>
              <a:gd name="connsiteY506" fmla="*/ 6011571 h 6867747"/>
              <a:gd name="connsiteX507" fmla="*/ 6947572 w 10243893"/>
              <a:gd name="connsiteY507" fmla="*/ 6011329 h 6867747"/>
              <a:gd name="connsiteX508" fmla="*/ 6857842 w 10243893"/>
              <a:gd name="connsiteY508" fmla="*/ 6134799 h 6867747"/>
              <a:gd name="connsiteX509" fmla="*/ 6857842 w 10243893"/>
              <a:gd name="connsiteY509" fmla="*/ 6381860 h 6867747"/>
              <a:gd name="connsiteX510" fmla="*/ 7092689 w 10243893"/>
              <a:gd name="connsiteY510" fmla="*/ 6305552 h 6867747"/>
              <a:gd name="connsiteX511" fmla="*/ 7182419 w 10243893"/>
              <a:gd name="connsiteY511" fmla="*/ 6182083 h 6867747"/>
              <a:gd name="connsiteX512" fmla="*/ 7092689 w 10243893"/>
              <a:gd name="connsiteY512" fmla="*/ 6058734 h 6867747"/>
              <a:gd name="connsiteX513" fmla="*/ 6947572 w 10243893"/>
              <a:gd name="connsiteY513" fmla="*/ 6011571 h 6867747"/>
              <a:gd name="connsiteX514" fmla="*/ 5332668 w 10243893"/>
              <a:gd name="connsiteY514" fmla="*/ 6011329 h 6867747"/>
              <a:gd name="connsiteX515" fmla="*/ 5242937 w 10243893"/>
              <a:gd name="connsiteY515" fmla="*/ 6134799 h 6867747"/>
              <a:gd name="connsiteX516" fmla="*/ 5242937 w 10243893"/>
              <a:gd name="connsiteY516" fmla="*/ 6381860 h 6867747"/>
              <a:gd name="connsiteX517" fmla="*/ 5477784 w 10243893"/>
              <a:gd name="connsiteY517" fmla="*/ 6305552 h 6867747"/>
              <a:gd name="connsiteX518" fmla="*/ 5567515 w 10243893"/>
              <a:gd name="connsiteY518" fmla="*/ 6182083 h 6867747"/>
              <a:gd name="connsiteX519" fmla="*/ 5477784 w 10243893"/>
              <a:gd name="connsiteY519" fmla="*/ 6058734 h 6867747"/>
              <a:gd name="connsiteX520" fmla="*/ 5332668 w 10243893"/>
              <a:gd name="connsiteY520" fmla="*/ 6011571 h 6867747"/>
              <a:gd name="connsiteX521" fmla="*/ 3717763 w 10243893"/>
              <a:gd name="connsiteY521" fmla="*/ 6011329 h 6867747"/>
              <a:gd name="connsiteX522" fmla="*/ 3628033 w 10243893"/>
              <a:gd name="connsiteY522" fmla="*/ 6134799 h 6867747"/>
              <a:gd name="connsiteX523" fmla="*/ 3628033 w 10243893"/>
              <a:gd name="connsiteY523" fmla="*/ 6381860 h 6867747"/>
              <a:gd name="connsiteX524" fmla="*/ 3862879 w 10243893"/>
              <a:gd name="connsiteY524" fmla="*/ 6305552 h 6867747"/>
              <a:gd name="connsiteX525" fmla="*/ 3952610 w 10243893"/>
              <a:gd name="connsiteY525" fmla="*/ 6182083 h 6867747"/>
              <a:gd name="connsiteX526" fmla="*/ 3862879 w 10243893"/>
              <a:gd name="connsiteY526" fmla="*/ 6058734 h 6867747"/>
              <a:gd name="connsiteX527" fmla="*/ 3717763 w 10243893"/>
              <a:gd name="connsiteY527" fmla="*/ 6011571 h 6867747"/>
              <a:gd name="connsiteX528" fmla="*/ 3212153 w 10243893"/>
              <a:gd name="connsiteY528" fmla="*/ 6011208 h 6867747"/>
              <a:gd name="connsiteX529" fmla="*/ 3067037 w 10243893"/>
              <a:gd name="connsiteY529" fmla="*/ 6058371 h 6867747"/>
              <a:gd name="connsiteX530" fmla="*/ 3067037 w 10243893"/>
              <a:gd name="connsiteY530" fmla="*/ 6058613 h 6867747"/>
              <a:gd name="connsiteX531" fmla="*/ 2977306 w 10243893"/>
              <a:gd name="connsiteY531" fmla="*/ 6181962 h 6867747"/>
              <a:gd name="connsiteX532" fmla="*/ 3067037 w 10243893"/>
              <a:gd name="connsiteY532" fmla="*/ 6305432 h 6867747"/>
              <a:gd name="connsiteX533" fmla="*/ 3301884 w 10243893"/>
              <a:gd name="connsiteY533" fmla="*/ 6381739 h 6867747"/>
              <a:gd name="connsiteX534" fmla="*/ 3301884 w 10243893"/>
              <a:gd name="connsiteY534" fmla="*/ 6134678 h 6867747"/>
              <a:gd name="connsiteX535" fmla="*/ 1597249 w 10243893"/>
              <a:gd name="connsiteY535" fmla="*/ 6011208 h 6867747"/>
              <a:gd name="connsiteX536" fmla="*/ 1452132 w 10243893"/>
              <a:gd name="connsiteY536" fmla="*/ 6058371 h 6867747"/>
              <a:gd name="connsiteX537" fmla="*/ 1452011 w 10243893"/>
              <a:gd name="connsiteY537" fmla="*/ 6058613 h 6867747"/>
              <a:gd name="connsiteX538" fmla="*/ 1362281 w 10243893"/>
              <a:gd name="connsiteY538" fmla="*/ 6181962 h 6867747"/>
              <a:gd name="connsiteX539" fmla="*/ 1452011 w 10243893"/>
              <a:gd name="connsiteY539" fmla="*/ 6305432 h 6867747"/>
              <a:gd name="connsiteX540" fmla="*/ 1686979 w 10243893"/>
              <a:gd name="connsiteY540" fmla="*/ 6381739 h 6867747"/>
              <a:gd name="connsiteX541" fmla="*/ 1686979 w 10243893"/>
              <a:gd name="connsiteY541" fmla="*/ 6134678 h 6867747"/>
              <a:gd name="connsiteX542" fmla="*/ 9672497 w 10243893"/>
              <a:gd name="connsiteY542" fmla="*/ 6011087 h 6867747"/>
              <a:gd name="connsiteX543" fmla="*/ 9527380 w 10243893"/>
              <a:gd name="connsiteY543" fmla="*/ 6058250 h 6867747"/>
              <a:gd name="connsiteX544" fmla="*/ 9527380 w 10243893"/>
              <a:gd name="connsiteY544" fmla="*/ 6058492 h 6867747"/>
              <a:gd name="connsiteX545" fmla="*/ 9437649 w 10243893"/>
              <a:gd name="connsiteY545" fmla="*/ 6181841 h 6867747"/>
              <a:gd name="connsiteX546" fmla="*/ 9527380 w 10243893"/>
              <a:gd name="connsiteY546" fmla="*/ 6305311 h 6867747"/>
              <a:gd name="connsiteX547" fmla="*/ 9762227 w 10243893"/>
              <a:gd name="connsiteY547" fmla="*/ 6381618 h 6867747"/>
              <a:gd name="connsiteX548" fmla="*/ 9762227 w 10243893"/>
              <a:gd name="connsiteY548" fmla="*/ 6134557 h 6867747"/>
              <a:gd name="connsiteX549" fmla="*/ 8057592 w 10243893"/>
              <a:gd name="connsiteY549" fmla="*/ 6011087 h 6867747"/>
              <a:gd name="connsiteX550" fmla="*/ 7912475 w 10243893"/>
              <a:gd name="connsiteY550" fmla="*/ 6058250 h 6867747"/>
              <a:gd name="connsiteX551" fmla="*/ 7912354 w 10243893"/>
              <a:gd name="connsiteY551" fmla="*/ 6058492 h 6867747"/>
              <a:gd name="connsiteX552" fmla="*/ 7822624 w 10243893"/>
              <a:gd name="connsiteY552" fmla="*/ 6181841 h 6867747"/>
              <a:gd name="connsiteX553" fmla="*/ 7912354 w 10243893"/>
              <a:gd name="connsiteY553" fmla="*/ 6305311 h 6867747"/>
              <a:gd name="connsiteX554" fmla="*/ 8147322 w 10243893"/>
              <a:gd name="connsiteY554" fmla="*/ 6381618 h 6867747"/>
              <a:gd name="connsiteX555" fmla="*/ 8147322 w 10243893"/>
              <a:gd name="connsiteY555" fmla="*/ 6134557 h 6867747"/>
              <a:gd name="connsiteX556" fmla="*/ 6442930 w 10243893"/>
              <a:gd name="connsiteY556" fmla="*/ 6011087 h 6867747"/>
              <a:gd name="connsiteX557" fmla="*/ 6297813 w 10243893"/>
              <a:gd name="connsiteY557" fmla="*/ 6058250 h 6867747"/>
              <a:gd name="connsiteX558" fmla="*/ 6297571 w 10243893"/>
              <a:gd name="connsiteY558" fmla="*/ 6058492 h 6867747"/>
              <a:gd name="connsiteX559" fmla="*/ 6207962 w 10243893"/>
              <a:gd name="connsiteY559" fmla="*/ 6181841 h 6867747"/>
              <a:gd name="connsiteX560" fmla="*/ 6297692 w 10243893"/>
              <a:gd name="connsiteY560" fmla="*/ 6305311 h 6867747"/>
              <a:gd name="connsiteX561" fmla="*/ 6532660 w 10243893"/>
              <a:gd name="connsiteY561" fmla="*/ 6381618 h 6867747"/>
              <a:gd name="connsiteX562" fmla="*/ 6532660 w 10243893"/>
              <a:gd name="connsiteY562" fmla="*/ 6134557 h 6867747"/>
              <a:gd name="connsiteX563" fmla="*/ 4827783 w 10243893"/>
              <a:gd name="connsiteY563" fmla="*/ 6011087 h 6867747"/>
              <a:gd name="connsiteX564" fmla="*/ 4682667 w 10243893"/>
              <a:gd name="connsiteY564" fmla="*/ 6058250 h 6867747"/>
              <a:gd name="connsiteX565" fmla="*/ 4682667 w 10243893"/>
              <a:gd name="connsiteY565" fmla="*/ 6058492 h 6867747"/>
              <a:gd name="connsiteX566" fmla="*/ 4592936 w 10243893"/>
              <a:gd name="connsiteY566" fmla="*/ 6181841 h 6867747"/>
              <a:gd name="connsiteX567" fmla="*/ 4682667 w 10243893"/>
              <a:gd name="connsiteY567" fmla="*/ 6305311 h 6867747"/>
              <a:gd name="connsiteX568" fmla="*/ 4917514 w 10243893"/>
              <a:gd name="connsiteY568" fmla="*/ 6381618 h 6867747"/>
              <a:gd name="connsiteX569" fmla="*/ 4917514 w 10243893"/>
              <a:gd name="connsiteY569" fmla="*/ 6134557 h 6867747"/>
              <a:gd name="connsiteX570" fmla="*/ 2102617 w 10243893"/>
              <a:gd name="connsiteY570" fmla="*/ 6011087 h 6867747"/>
              <a:gd name="connsiteX571" fmla="*/ 2012886 w 10243893"/>
              <a:gd name="connsiteY571" fmla="*/ 6134557 h 6867747"/>
              <a:gd name="connsiteX572" fmla="*/ 2012886 w 10243893"/>
              <a:gd name="connsiteY572" fmla="*/ 6381618 h 6867747"/>
              <a:gd name="connsiteX573" fmla="*/ 2247854 w 10243893"/>
              <a:gd name="connsiteY573" fmla="*/ 6305311 h 6867747"/>
              <a:gd name="connsiteX574" fmla="*/ 2337585 w 10243893"/>
              <a:gd name="connsiteY574" fmla="*/ 6181841 h 6867747"/>
              <a:gd name="connsiteX575" fmla="*/ 2247854 w 10243893"/>
              <a:gd name="connsiteY575" fmla="*/ 6058492 h 6867747"/>
              <a:gd name="connsiteX576" fmla="*/ 2102738 w 10243893"/>
              <a:gd name="connsiteY576" fmla="*/ 6011329 h 6867747"/>
              <a:gd name="connsiteX577" fmla="*/ 487712 w 10243893"/>
              <a:gd name="connsiteY577" fmla="*/ 6011087 h 6867747"/>
              <a:gd name="connsiteX578" fmla="*/ 397982 w 10243893"/>
              <a:gd name="connsiteY578" fmla="*/ 6134557 h 6867747"/>
              <a:gd name="connsiteX579" fmla="*/ 397982 w 10243893"/>
              <a:gd name="connsiteY579" fmla="*/ 6381618 h 6867747"/>
              <a:gd name="connsiteX580" fmla="*/ 632950 w 10243893"/>
              <a:gd name="connsiteY580" fmla="*/ 6305311 h 6867747"/>
              <a:gd name="connsiteX581" fmla="*/ 722680 w 10243893"/>
              <a:gd name="connsiteY581" fmla="*/ 6181841 h 6867747"/>
              <a:gd name="connsiteX582" fmla="*/ 632950 w 10243893"/>
              <a:gd name="connsiteY582" fmla="*/ 6058492 h 6867747"/>
              <a:gd name="connsiteX583" fmla="*/ 487833 w 10243893"/>
              <a:gd name="connsiteY583" fmla="*/ 6011329 h 6867747"/>
              <a:gd name="connsiteX584" fmla="*/ 2820581 w 10243893"/>
              <a:gd name="connsiteY584" fmla="*/ 5997785 h 6867747"/>
              <a:gd name="connsiteX585" fmla="*/ 2820581 w 10243893"/>
              <a:gd name="connsiteY585" fmla="*/ 6138669 h 6867747"/>
              <a:gd name="connsiteX586" fmla="*/ 2686469 w 10243893"/>
              <a:gd name="connsiteY586" fmla="*/ 6182204 h 6867747"/>
              <a:gd name="connsiteX587" fmla="*/ 2820581 w 10243893"/>
              <a:gd name="connsiteY587" fmla="*/ 6225739 h 6867747"/>
              <a:gd name="connsiteX588" fmla="*/ 2820581 w 10243893"/>
              <a:gd name="connsiteY588" fmla="*/ 6366502 h 6867747"/>
              <a:gd name="connsiteX589" fmla="*/ 2903418 w 10243893"/>
              <a:gd name="connsiteY589" fmla="*/ 6252586 h 6867747"/>
              <a:gd name="connsiteX590" fmla="*/ 3037257 w 10243893"/>
              <a:gd name="connsiteY590" fmla="*/ 6296031 h 6867747"/>
              <a:gd name="connsiteX591" fmla="*/ 3037409 w 10243893"/>
              <a:gd name="connsiteY591" fmla="*/ 6296241 h 6867747"/>
              <a:gd name="connsiteX592" fmla="*/ 3037530 w 10243893"/>
              <a:gd name="connsiteY592" fmla="*/ 6296120 h 6867747"/>
              <a:gd name="connsiteX593" fmla="*/ 3037257 w 10243893"/>
              <a:gd name="connsiteY593" fmla="*/ 6296031 h 6867747"/>
              <a:gd name="connsiteX594" fmla="*/ 2954571 w 10243893"/>
              <a:gd name="connsiteY594" fmla="*/ 6182204 h 6867747"/>
              <a:gd name="connsiteX595" fmla="*/ 3037409 w 10243893"/>
              <a:gd name="connsiteY595" fmla="*/ 6068287 h 6867747"/>
              <a:gd name="connsiteX596" fmla="*/ 2903418 w 10243893"/>
              <a:gd name="connsiteY596" fmla="*/ 6111822 h 6867747"/>
              <a:gd name="connsiteX597" fmla="*/ 1205555 w 10243893"/>
              <a:gd name="connsiteY597" fmla="*/ 5997785 h 6867747"/>
              <a:gd name="connsiteX598" fmla="*/ 1205555 w 10243893"/>
              <a:gd name="connsiteY598" fmla="*/ 6138669 h 6867747"/>
              <a:gd name="connsiteX599" fmla="*/ 1071564 w 10243893"/>
              <a:gd name="connsiteY599" fmla="*/ 6182204 h 6867747"/>
              <a:gd name="connsiteX600" fmla="*/ 1205676 w 10243893"/>
              <a:gd name="connsiteY600" fmla="*/ 6225739 h 6867747"/>
              <a:gd name="connsiteX601" fmla="*/ 1205676 w 10243893"/>
              <a:gd name="connsiteY601" fmla="*/ 6366502 h 6867747"/>
              <a:gd name="connsiteX602" fmla="*/ 1288513 w 10243893"/>
              <a:gd name="connsiteY602" fmla="*/ 6252586 h 6867747"/>
              <a:gd name="connsiteX603" fmla="*/ 1422193 w 10243893"/>
              <a:gd name="connsiteY603" fmla="*/ 6295980 h 6867747"/>
              <a:gd name="connsiteX604" fmla="*/ 1422383 w 10243893"/>
              <a:gd name="connsiteY604" fmla="*/ 6296241 h 6867747"/>
              <a:gd name="connsiteX605" fmla="*/ 1422625 w 10243893"/>
              <a:gd name="connsiteY605" fmla="*/ 6296120 h 6867747"/>
              <a:gd name="connsiteX606" fmla="*/ 1422193 w 10243893"/>
              <a:gd name="connsiteY606" fmla="*/ 6295980 h 6867747"/>
              <a:gd name="connsiteX607" fmla="*/ 1339546 w 10243893"/>
              <a:gd name="connsiteY607" fmla="*/ 6182204 h 6867747"/>
              <a:gd name="connsiteX608" fmla="*/ 1422383 w 10243893"/>
              <a:gd name="connsiteY608" fmla="*/ 6068287 h 6867747"/>
              <a:gd name="connsiteX609" fmla="*/ 1288392 w 10243893"/>
              <a:gd name="connsiteY609" fmla="*/ 6111822 h 6867747"/>
              <a:gd name="connsiteX610" fmla="*/ 9281044 w 10243893"/>
              <a:gd name="connsiteY610" fmla="*/ 5997664 h 6867747"/>
              <a:gd name="connsiteX611" fmla="*/ 9281044 w 10243893"/>
              <a:gd name="connsiteY611" fmla="*/ 6138548 h 6867747"/>
              <a:gd name="connsiteX612" fmla="*/ 9146933 w 10243893"/>
              <a:gd name="connsiteY612" fmla="*/ 6182083 h 6867747"/>
              <a:gd name="connsiteX613" fmla="*/ 9281044 w 10243893"/>
              <a:gd name="connsiteY613" fmla="*/ 6225618 h 6867747"/>
              <a:gd name="connsiteX614" fmla="*/ 9281044 w 10243893"/>
              <a:gd name="connsiteY614" fmla="*/ 6366381 h 6867747"/>
              <a:gd name="connsiteX615" fmla="*/ 9363882 w 10243893"/>
              <a:gd name="connsiteY615" fmla="*/ 6252465 h 6867747"/>
              <a:gd name="connsiteX616" fmla="*/ 9497758 w 10243893"/>
              <a:gd name="connsiteY616" fmla="*/ 6295962 h 6867747"/>
              <a:gd name="connsiteX617" fmla="*/ 9497873 w 10243893"/>
              <a:gd name="connsiteY617" fmla="*/ 6296120 h 6867747"/>
              <a:gd name="connsiteX618" fmla="*/ 9497873 w 10243893"/>
              <a:gd name="connsiteY618" fmla="*/ 6295999 h 6867747"/>
              <a:gd name="connsiteX619" fmla="*/ 9497758 w 10243893"/>
              <a:gd name="connsiteY619" fmla="*/ 6295962 h 6867747"/>
              <a:gd name="connsiteX620" fmla="*/ 9415035 w 10243893"/>
              <a:gd name="connsiteY620" fmla="*/ 6182083 h 6867747"/>
              <a:gd name="connsiteX621" fmla="*/ 9497873 w 10243893"/>
              <a:gd name="connsiteY621" fmla="*/ 6068166 h 6867747"/>
              <a:gd name="connsiteX622" fmla="*/ 9363882 w 10243893"/>
              <a:gd name="connsiteY622" fmla="*/ 6111701 h 6867747"/>
              <a:gd name="connsiteX623" fmla="*/ 7666019 w 10243893"/>
              <a:gd name="connsiteY623" fmla="*/ 5997664 h 6867747"/>
              <a:gd name="connsiteX624" fmla="*/ 7666019 w 10243893"/>
              <a:gd name="connsiteY624" fmla="*/ 6138548 h 6867747"/>
              <a:gd name="connsiteX625" fmla="*/ 7531908 w 10243893"/>
              <a:gd name="connsiteY625" fmla="*/ 6182083 h 6867747"/>
              <a:gd name="connsiteX626" fmla="*/ 7666019 w 10243893"/>
              <a:gd name="connsiteY626" fmla="*/ 6225618 h 6867747"/>
              <a:gd name="connsiteX627" fmla="*/ 7666019 w 10243893"/>
              <a:gd name="connsiteY627" fmla="*/ 6366381 h 6867747"/>
              <a:gd name="connsiteX628" fmla="*/ 7748857 w 10243893"/>
              <a:gd name="connsiteY628" fmla="*/ 6252465 h 6867747"/>
              <a:gd name="connsiteX629" fmla="*/ 7882695 w 10243893"/>
              <a:gd name="connsiteY629" fmla="*/ 6295911 h 6867747"/>
              <a:gd name="connsiteX630" fmla="*/ 7882847 w 10243893"/>
              <a:gd name="connsiteY630" fmla="*/ 6296120 h 6867747"/>
              <a:gd name="connsiteX631" fmla="*/ 7882968 w 10243893"/>
              <a:gd name="connsiteY631" fmla="*/ 6295999 h 6867747"/>
              <a:gd name="connsiteX632" fmla="*/ 7882695 w 10243893"/>
              <a:gd name="connsiteY632" fmla="*/ 6295911 h 6867747"/>
              <a:gd name="connsiteX633" fmla="*/ 7800010 w 10243893"/>
              <a:gd name="connsiteY633" fmla="*/ 6182083 h 6867747"/>
              <a:gd name="connsiteX634" fmla="*/ 7882847 w 10243893"/>
              <a:gd name="connsiteY634" fmla="*/ 6068166 h 6867747"/>
              <a:gd name="connsiteX635" fmla="*/ 7748857 w 10243893"/>
              <a:gd name="connsiteY635" fmla="*/ 6111701 h 6867747"/>
              <a:gd name="connsiteX636" fmla="*/ 6051357 w 10243893"/>
              <a:gd name="connsiteY636" fmla="*/ 5997664 h 6867747"/>
              <a:gd name="connsiteX637" fmla="*/ 6051357 w 10243893"/>
              <a:gd name="connsiteY637" fmla="*/ 6138548 h 6867747"/>
              <a:gd name="connsiteX638" fmla="*/ 5917245 w 10243893"/>
              <a:gd name="connsiteY638" fmla="*/ 6182083 h 6867747"/>
              <a:gd name="connsiteX639" fmla="*/ 6051357 w 10243893"/>
              <a:gd name="connsiteY639" fmla="*/ 6225618 h 6867747"/>
              <a:gd name="connsiteX640" fmla="*/ 6051357 w 10243893"/>
              <a:gd name="connsiteY640" fmla="*/ 6366381 h 6867747"/>
              <a:gd name="connsiteX641" fmla="*/ 6134194 w 10243893"/>
              <a:gd name="connsiteY641" fmla="*/ 6252465 h 6867747"/>
              <a:gd name="connsiteX642" fmla="*/ 6268033 w 10243893"/>
              <a:gd name="connsiteY642" fmla="*/ 6295910 h 6867747"/>
              <a:gd name="connsiteX643" fmla="*/ 6268185 w 10243893"/>
              <a:gd name="connsiteY643" fmla="*/ 6296120 h 6867747"/>
              <a:gd name="connsiteX644" fmla="*/ 6268306 w 10243893"/>
              <a:gd name="connsiteY644" fmla="*/ 6295999 h 6867747"/>
              <a:gd name="connsiteX645" fmla="*/ 6268033 w 10243893"/>
              <a:gd name="connsiteY645" fmla="*/ 6295910 h 6867747"/>
              <a:gd name="connsiteX646" fmla="*/ 6185348 w 10243893"/>
              <a:gd name="connsiteY646" fmla="*/ 6182083 h 6867747"/>
              <a:gd name="connsiteX647" fmla="*/ 6268185 w 10243893"/>
              <a:gd name="connsiteY647" fmla="*/ 6068166 h 6867747"/>
              <a:gd name="connsiteX648" fmla="*/ 6134194 w 10243893"/>
              <a:gd name="connsiteY648" fmla="*/ 6111701 h 6867747"/>
              <a:gd name="connsiteX649" fmla="*/ 4436332 w 10243893"/>
              <a:gd name="connsiteY649" fmla="*/ 5997664 h 6867747"/>
              <a:gd name="connsiteX650" fmla="*/ 4436332 w 10243893"/>
              <a:gd name="connsiteY650" fmla="*/ 6138548 h 6867747"/>
              <a:gd name="connsiteX651" fmla="*/ 4302220 w 10243893"/>
              <a:gd name="connsiteY651" fmla="*/ 6182083 h 6867747"/>
              <a:gd name="connsiteX652" fmla="*/ 4436332 w 10243893"/>
              <a:gd name="connsiteY652" fmla="*/ 6225618 h 6867747"/>
              <a:gd name="connsiteX653" fmla="*/ 4436332 w 10243893"/>
              <a:gd name="connsiteY653" fmla="*/ 6366381 h 6867747"/>
              <a:gd name="connsiteX654" fmla="*/ 4519169 w 10243893"/>
              <a:gd name="connsiteY654" fmla="*/ 6252465 h 6867747"/>
              <a:gd name="connsiteX655" fmla="*/ 4653045 w 10243893"/>
              <a:gd name="connsiteY655" fmla="*/ 6295962 h 6867747"/>
              <a:gd name="connsiteX656" fmla="*/ 4653160 w 10243893"/>
              <a:gd name="connsiteY656" fmla="*/ 6296120 h 6867747"/>
              <a:gd name="connsiteX657" fmla="*/ 4653160 w 10243893"/>
              <a:gd name="connsiteY657" fmla="*/ 6295999 h 6867747"/>
              <a:gd name="connsiteX658" fmla="*/ 4653045 w 10243893"/>
              <a:gd name="connsiteY658" fmla="*/ 6295962 h 6867747"/>
              <a:gd name="connsiteX659" fmla="*/ 4570322 w 10243893"/>
              <a:gd name="connsiteY659" fmla="*/ 6182083 h 6867747"/>
              <a:gd name="connsiteX660" fmla="*/ 4653160 w 10243893"/>
              <a:gd name="connsiteY660" fmla="*/ 6068166 h 6867747"/>
              <a:gd name="connsiteX661" fmla="*/ 4519169 w 10243893"/>
              <a:gd name="connsiteY661" fmla="*/ 6111701 h 6867747"/>
              <a:gd name="connsiteX662" fmla="*/ 8954291 w 10243893"/>
              <a:gd name="connsiteY662" fmla="*/ 5997301 h 6867747"/>
              <a:gd name="connsiteX663" fmla="*/ 8871453 w 10243893"/>
              <a:gd name="connsiteY663" fmla="*/ 6111339 h 6867747"/>
              <a:gd name="connsiteX664" fmla="*/ 8871333 w 10243893"/>
              <a:gd name="connsiteY664" fmla="*/ 6111218 h 6867747"/>
              <a:gd name="connsiteX665" fmla="*/ 8737342 w 10243893"/>
              <a:gd name="connsiteY665" fmla="*/ 6067683 h 6867747"/>
              <a:gd name="connsiteX666" fmla="*/ 8820179 w 10243893"/>
              <a:gd name="connsiteY666" fmla="*/ 6181599 h 6867747"/>
              <a:gd name="connsiteX667" fmla="*/ 8737342 w 10243893"/>
              <a:gd name="connsiteY667" fmla="*/ 6295637 h 6867747"/>
              <a:gd name="connsiteX668" fmla="*/ 8871453 w 10243893"/>
              <a:gd name="connsiteY668" fmla="*/ 6252101 h 6867747"/>
              <a:gd name="connsiteX669" fmla="*/ 8954291 w 10243893"/>
              <a:gd name="connsiteY669" fmla="*/ 6366139 h 6867747"/>
              <a:gd name="connsiteX670" fmla="*/ 8954291 w 10243893"/>
              <a:gd name="connsiteY670" fmla="*/ 6225255 h 6867747"/>
              <a:gd name="connsiteX671" fmla="*/ 9088402 w 10243893"/>
              <a:gd name="connsiteY671" fmla="*/ 6181720 h 6867747"/>
              <a:gd name="connsiteX672" fmla="*/ 8954291 w 10243893"/>
              <a:gd name="connsiteY672" fmla="*/ 6138185 h 6867747"/>
              <a:gd name="connsiteX673" fmla="*/ 7339386 w 10243893"/>
              <a:gd name="connsiteY673" fmla="*/ 5997301 h 6867747"/>
              <a:gd name="connsiteX674" fmla="*/ 7256549 w 10243893"/>
              <a:gd name="connsiteY674" fmla="*/ 6111339 h 6867747"/>
              <a:gd name="connsiteX675" fmla="*/ 7256428 w 10243893"/>
              <a:gd name="connsiteY675" fmla="*/ 6111218 h 6867747"/>
              <a:gd name="connsiteX676" fmla="*/ 7122437 w 10243893"/>
              <a:gd name="connsiteY676" fmla="*/ 6067683 h 6867747"/>
              <a:gd name="connsiteX677" fmla="*/ 7205275 w 10243893"/>
              <a:gd name="connsiteY677" fmla="*/ 6181599 h 6867747"/>
              <a:gd name="connsiteX678" fmla="*/ 7122437 w 10243893"/>
              <a:gd name="connsiteY678" fmla="*/ 6295637 h 6867747"/>
              <a:gd name="connsiteX679" fmla="*/ 7256549 w 10243893"/>
              <a:gd name="connsiteY679" fmla="*/ 6252101 h 6867747"/>
              <a:gd name="connsiteX680" fmla="*/ 7339386 w 10243893"/>
              <a:gd name="connsiteY680" fmla="*/ 6366139 h 6867747"/>
              <a:gd name="connsiteX681" fmla="*/ 7339386 w 10243893"/>
              <a:gd name="connsiteY681" fmla="*/ 6225255 h 6867747"/>
              <a:gd name="connsiteX682" fmla="*/ 7473498 w 10243893"/>
              <a:gd name="connsiteY682" fmla="*/ 6181720 h 6867747"/>
              <a:gd name="connsiteX683" fmla="*/ 7339386 w 10243893"/>
              <a:gd name="connsiteY683" fmla="*/ 6138185 h 6867747"/>
              <a:gd name="connsiteX684" fmla="*/ 5724482 w 10243893"/>
              <a:gd name="connsiteY684" fmla="*/ 5997301 h 6867747"/>
              <a:gd name="connsiteX685" fmla="*/ 5641645 w 10243893"/>
              <a:gd name="connsiteY685" fmla="*/ 6111339 h 6867747"/>
              <a:gd name="connsiteX686" fmla="*/ 5641524 w 10243893"/>
              <a:gd name="connsiteY686" fmla="*/ 6111218 h 6867747"/>
              <a:gd name="connsiteX687" fmla="*/ 5507533 w 10243893"/>
              <a:gd name="connsiteY687" fmla="*/ 6067683 h 6867747"/>
              <a:gd name="connsiteX688" fmla="*/ 5590370 w 10243893"/>
              <a:gd name="connsiteY688" fmla="*/ 6181599 h 6867747"/>
              <a:gd name="connsiteX689" fmla="*/ 5507533 w 10243893"/>
              <a:gd name="connsiteY689" fmla="*/ 6295637 h 6867747"/>
              <a:gd name="connsiteX690" fmla="*/ 5641645 w 10243893"/>
              <a:gd name="connsiteY690" fmla="*/ 6252101 h 6867747"/>
              <a:gd name="connsiteX691" fmla="*/ 5724482 w 10243893"/>
              <a:gd name="connsiteY691" fmla="*/ 6366139 h 6867747"/>
              <a:gd name="connsiteX692" fmla="*/ 5724482 w 10243893"/>
              <a:gd name="connsiteY692" fmla="*/ 6225255 h 6867747"/>
              <a:gd name="connsiteX693" fmla="*/ 5858594 w 10243893"/>
              <a:gd name="connsiteY693" fmla="*/ 6181720 h 6867747"/>
              <a:gd name="connsiteX694" fmla="*/ 5724482 w 10243893"/>
              <a:gd name="connsiteY694" fmla="*/ 6138185 h 6867747"/>
              <a:gd name="connsiteX695" fmla="*/ 4109577 w 10243893"/>
              <a:gd name="connsiteY695" fmla="*/ 5997301 h 6867747"/>
              <a:gd name="connsiteX696" fmla="*/ 4026740 w 10243893"/>
              <a:gd name="connsiteY696" fmla="*/ 6111339 h 6867747"/>
              <a:gd name="connsiteX697" fmla="*/ 4026619 w 10243893"/>
              <a:gd name="connsiteY697" fmla="*/ 6111218 h 6867747"/>
              <a:gd name="connsiteX698" fmla="*/ 3892629 w 10243893"/>
              <a:gd name="connsiteY698" fmla="*/ 6067683 h 6867747"/>
              <a:gd name="connsiteX699" fmla="*/ 3975466 w 10243893"/>
              <a:gd name="connsiteY699" fmla="*/ 6181599 h 6867747"/>
              <a:gd name="connsiteX700" fmla="*/ 3892629 w 10243893"/>
              <a:gd name="connsiteY700" fmla="*/ 6295637 h 6867747"/>
              <a:gd name="connsiteX701" fmla="*/ 4026740 w 10243893"/>
              <a:gd name="connsiteY701" fmla="*/ 6252101 h 6867747"/>
              <a:gd name="connsiteX702" fmla="*/ 4109577 w 10243893"/>
              <a:gd name="connsiteY702" fmla="*/ 6366139 h 6867747"/>
              <a:gd name="connsiteX703" fmla="*/ 4109577 w 10243893"/>
              <a:gd name="connsiteY703" fmla="*/ 6225255 h 6867747"/>
              <a:gd name="connsiteX704" fmla="*/ 4243690 w 10243893"/>
              <a:gd name="connsiteY704" fmla="*/ 6181720 h 6867747"/>
              <a:gd name="connsiteX705" fmla="*/ 4109577 w 10243893"/>
              <a:gd name="connsiteY705" fmla="*/ 6138185 h 6867747"/>
              <a:gd name="connsiteX706" fmla="*/ 879164 w 10243893"/>
              <a:gd name="connsiteY706" fmla="*/ 5997301 h 6867747"/>
              <a:gd name="connsiteX707" fmla="*/ 796327 w 10243893"/>
              <a:gd name="connsiteY707" fmla="*/ 6111339 h 6867747"/>
              <a:gd name="connsiteX708" fmla="*/ 796206 w 10243893"/>
              <a:gd name="connsiteY708" fmla="*/ 6111218 h 6867747"/>
              <a:gd name="connsiteX709" fmla="*/ 662215 w 10243893"/>
              <a:gd name="connsiteY709" fmla="*/ 6067683 h 6867747"/>
              <a:gd name="connsiteX710" fmla="*/ 745052 w 10243893"/>
              <a:gd name="connsiteY710" fmla="*/ 6181599 h 6867747"/>
              <a:gd name="connsiteX711" fmla="*/ 662215 w 10243893"/>
              <a:gd name="connsiteY711" fmla="*/ 6295637 h 6867747"/>
              <a:gd name="connsiteX712" fmla="*/ 796327 w 10243893"/>
              <a:gd name="connsiteY712" fmla="*/ 6252101 h 6867747"/>
              <a:gd name="connsiteX713" fmla="*/ 879164 w 10243893"/>
              <a:gd name="connsiteY713" fmla="*/ 6366139 h 6867747"/>
              <a:gd name="connsiteX714" fmla="*/ 879164 w 10243893"/>
              <a:gd name="connsiteY714" fmla="*/ 6225255 h 6867747"/>
              <a:gd name="connsiteX715" fmla="*/ 1013276 w 10243893"/>
              <a:gd name="connsiteY715" fmla="*/ 6181720 h 6867747"/>
              <a:gd name="connsiteX716" fmla="*/ 879164 w 10243893"/>
              <a:gd name="connsiteY716" fmla="*/ 6138185 h 6867747"/>
              <a:gd name="connsiteX717" fmla="*/ 2494552 w 10243893"/>
              <a:gd name="connsiteY717" fmla="*/ 5997059 h 6867747"/>
              <a:gd name="connsiteX718" fmla="*/ 2411715 w 10243893"/>
              <a:gd name="connsiteY718" fmla="*/ 6111097 h 6867747"/>
              <a:gd name="connsiteX719" fmla="*/ 2411594 w 10243893"/>
              <a:gd name="connsiteY719" fmla="*/ 6110976 h 6867747"/>
              <a:gd name="connsiteX720" fmla="*/ 2277603 w 10243893"/>
              <a:gd name="connsiteY720" fmla="*/ 6067441 h 6867747"/>
              <a:gd name="connsiteX721" fmla="*/ 2360440 w 10243893"/>
              <a:gd name="connsiteY721" fmla="*/ 6181357 h 6867747"/>
              <a:gd name="connsiteX722" fmla="*/ 2277603 w 10243893"/>
              <a:gd name="connsiteY722" fmla="*/ 6295395 h 6867747"/>
              <a:gd name="connsiteX723" fmla="*/ 2411715 w 10243893"/>
              <a:gd name="connsiteY723" fmla="*/ 6251859 h 6867747"/>
              <a:gd name="connsiteX724" fmla="*/ 2494552 w 10243893"/>
              <a:gd name="connsiteY724" fmla="*/ 6365897 h 6867747"/>
              <a:gd name="connsiteX725" fmla="*/ 2494552 w 10243893"/>
              <a:gd name="connsiteY725" fmla="*/ 6225013 h 6867747"/>
              <a:gd name="connsiteX726" fmla="*/ 2628664 w 10243893"/>
              <a:gd name="connsiteY726" fmla="*/ 6181478 h 6867747"/>
              <a:gd name="connsiteX727" fmla="*/ 2494552 w 10243893"/>
              <a:gd name="connsiteY727" fmla="*/ 6137943 h 6867747"/>
              <a:gd name="connsiteX728" fmla="*/ 9925845 w 10243893"/>
              <a:gd name="connsiteY728" fmla="*/ 5929338 h 6867747"/>
              <a:gd name="connsiteX729" fmla="*/ 9780608 w 10243893"/>
              <a:gd name="connsiteY729" fmla="*/ 5976501 h 6867747"/>
              <a:gd name="connsiteX730" fmla="*/ 9780608 w 10243893"/>
              <a:gd name="connsiteY730" fmla="*/ 6129115 h 6867747"/>
              <a:gd name="connsiteX731" fmla="*/ 9925845 w 10243893"/>
              <a:gd name="connsiteY731" fmla="*/ 6328893 h 6867747"/>
              <a:gd name="connsiteX732" fmla="*/ 10071083 w 10243893"/>
              <a:gd name="connsiteY732" fmla="*/ 6129115 h 6867747"/>
              <a:gd name="connsiteX733" fmla="*/ 10071083 w 10243893"/>
              <a:gd name="connsiteY733" fmla="*/ 5976501 h 6867747"/>
              <a:gd name="connsiteX734" fmla="*/ 8310578 w 10243893"/>
              <a:gd name="connsiteY734" fmla="*/ 5929338 h 6867747"/>
              <a:gd name="connsiteX735" fmla="*/ 8165341 w 10243893"/>
              <a:gd name="connsiteY735" fmla="*/ 5976501 h 6867747"/>
              <a:gd name="connsiteX736" fmla="*/ 8165341 w 10243893"/>
              <a:gd name="connsiteY736" fmla="*/ 6129115 h 6867747"/>
              <a:gd name="connsiteX737" fmla="*/ 8310578 w 10243893"/>
              <a:gd name="connsiteY737" fmla="*/ 6328893 h 6867747"/>
              <a:gd name="connsiteX738" fmla="*/ 8455815 w 10243893"/>
              <a:gd name="connsiteY738" fmla="*/ 6129115 h 6867747"/>
              <a:gd name="connsiteX739" fmla="*/ 8455815 w 10243893"/>
              <a:gd name="connsiteY739" fmla="*/ 5976501 h 6867747"/>
              <a:gd name="connsiteX740" fmla="*/ 6695916 w 10243893"/>
              <a:gd name="connsiteY740" fmla="*/ 5929338 h 6867747"/>
              <a:gd name="connsiteX741" fmla="*/ 6550679 w 10243893"/>
              <a:gd name="connsiteY741" fmla="*/ 5976501 h 6867747"/>
              <a:gd name="connsiteX742" fmla="*/ 6550679 w 10243893"/>
              <a:gd name="connsiteY742" fmla="*/ 6129115 h 6867747"/>
              <a:gd name="connsiteX743" fmla="*/ 6695916 w 10243893"/>
              <a:gd name="connsiteY743" fmla="*/ 6328893 h 6867747"/>
              <a:gd name="connsiteX744" fmla="*/ 6841154 w 10243893"/>
              <a:gd name="connsiteY744" fmla="*/ 6129115 h 6867747"/>
              <a:gd name="connsiteX745" fmla="*/ 6841154 w 10243893"/>
              <a:gd name="connsiteY745" fmla="*/ 5976501 h 6867747"/>
              <a:gd name="connsiteX746" fmla="*/ 5079560 w 10243893"/>
              <a:gd name="connsiteY746" fmla="*/ 5929218 h 6867747"/>
              <a:gd name="connsiteX747" fmla="*/ 4934323 w 10243893"/>
              <a:gd name="connsiteY747" fmla="*/ 5976380 h 6867747"/>
              <a:gd name="connsiteX748" fmla="*/ 4934323 w 10243893"/>
              <a:gd name="connsiteY748" fmla="*/ 6128994 h 6867747"/>
              <a:gd name="connsiteX749" fmla="*/ 5079560 w 10243893"/>
              <a:gd name="connsiteY749" fmla="*/ 6328772 h 6867747"/>
              <a:gd name="connsiteX750" fmla="*/ 5224798 w 10243893"/>
              <a:gd name="connsiteY750" fmla="*/ 6128994 h 6867747"/>
              <a:gd name="connsiteX751" fmla="*/ 5224798 w 10243893"/>
              <a:gd name="connsiteY751" fmla="*/ 5976380 h 6867747"/>
              <a:gd name="connsiteX752" fmla="*/ 3464656 w 10243893"/>
              <a:gd name="connsiteY752" fmla="*/ 5929218 h 6867747"/>
              <a:gd name="connsiteX753" fmla="*/ 3319418 w 10243893"/>
              <a:gd name="connsiteY753" fmla="*/ 5976380 h 6867747"/>
              <a:gd name="connsiteX754" fmla="*/ 3319418 w 10243893"/>
              <a:gd name="connsiteY754" fmla="*/ 6128994 h 6867747"/>
              <a:gd name="connsiteX755" fmla="*/ 3464656 w 10243893"/>
              <a:gd name="connsiteY755" fmla="*/ 6328772 h 6867747"/>
              <a:gd name="connsiteX756" fmla="*/ 3609893 w 10243893"/>
              <a:gd name="connsiteY756" fmla="*/ 6128994 h 6867747"/>
              <a:gd name="connsiteX757" fmla="*/ 3609893 w 10243893"/>
              <a:gd name="connsiteY757" fmla="*/ 5976380 h 6867747"/>
              <a:gd name="connsiteX758" fmla="*/ 1849751 w 10243893"/>
              <a:gd name="connsiteY758" fmla="*/ 5929218 h 6867747"/>
              <a:gd name="connsiteX759" fmla="*/ 1704514 w 10243893"/>
              <a:gd name="connsiteY759" fmla="*/ 5976380 h 6867747"/>
              <a:gd name="connsiteX760" fmla="*/ 1704514 w 10243893"/>
              <a:gd name="connsiteY760" fmla="*/ 6128994 h 6867747"/>
              <a:gd name="connsiteX761" fmla="*/ 1849751 w 10243893"/>
              <a:gd name="connsiteY761" fmla="*/ 6328772 h 6867747"/>
              <a:gd name="connsiteX762" fmla="*/ 1994989 w 10243893"/>
              <a:gd name="connsiteY762" fmla="*/ 6128994 h 6867747"/>
              <a:gd name="connsiteX763" fmla="*/ 1994989 w 10243893"/>
              <a:gd name="connsiteY763" fmla="*/ 5976380 h 6867747"/>
              <a:gd name="connsiteX764" fmla="*/ 234847 w 10243893"/>
              <a:gd name="connsiteY764" fmla="*/ 5929218 h 6867747"/>
              <a:gd name="connsiteX765" fmla="*/ 89609 w 10243893"/>
              <a:gd name="connsiteY765" fmla="*/ 5976380 h 6867747"/>
              <a:gd name="connsiteX766" fmla="*/ 89609 w 10243893"/>
              <a:gd name="connsiteY766" fmla="*/ 6128994 h 6867747"/>
              <a:gd name="connsiteX767" fmla="*/ 234847 w 10243893"/>
              <a:gd name="connsiteY767" fmla="*/ 6328772 h 6867747"/>
              <a:gd name="connsiteX768" fmla="*/ 380084 w 10243893"/>
              <a:gd name="connsiteY768" fmla="*/ 6128994 h 6867747"/>
              <a:gd name="connsiteX769" fmla="*/ 380084 w 10243893"/>
              <a:gd name="connsiteY769" fmla="*/ 5976380 h 6867747"/>
              <a:gd name="connsiteX770" fmla="*/ 10242441 w 10243893"/>
              <a:gd name="connsiteY770" fmla="*/ 5891125 h 6867747"/>
              <a:gd name="connsiteX771" fmla="*/ 10242441 w 10243893"/>
              <a:gd name="connsiteY771" fmla="*/ 5948203 h 6867747"/>
              <a:gd name="connsiteX772" fmla="*/ 10221641 w 10243893"/>
              <a:gd name="connsiteY772" fmla="*/ 5919664 h 6867747"/>
              <a:gd name="connsiteX773" fmla="*/ 1604357 w 10243893"/>
              <a:gd name="connsiteY773" fmla="*/ 5849153 h 6867747"/>
              <a:gd name="connsiteX774" fmla="*/ 1604384 w 10243893"/>
              <a:gd name="connsiteY774" fmla="*/ 5849162 h 6867747"/>
              <a:gd name="connsiteX775" fmla="*/ 1604263 w 10243893"/>
              <a:gd name="connsiteY775" fmla="*/ 5849282 h 6867747"/>
              <a:gd name="connsiteX776" fmla="*/ 6450037 w 10243893"/>
              <a:gd name="connsiteY776" fmla="*/ 5849033 h 6867747"/>
              <a:gd name="connsiteX777" fmla="*/ 6450064 w 10243893"/>
              <a:gd name="connsiteY777" fmla="*/ 5849041 h 6867747"/>
              <a:gd name="connsiteX778" fmla="*/ 6449943 w 10243893"/>
              <a:gd name="connsiteY778" fmla="*/ 5849162 h 6867747"/>
              <a:gd name="connsiteX779" fmla="*/ 9679604 w 10243893"/>
              <a:gd name="connsiteY779" fmla="*/ 5849033 h 6867747"/>
              <a:gd name="connsiteX780" fmla="*/ 9679631 w 10243893"/>
              <a:gd name="connsiteY780" fmla="*/ 5849041 h 6867747"/>
              <a:gd name="connsiteX781" fmla="*/ 9679510 w 10243893"/>
              <a:gd name="connsiteY781" fmla="*/ 5849162 h 6867747"/>
              <a:gd name="connsiteX782" fmla="*/ 4834892 w 10243893"/>
              <a:gd name="connsiteY782" fmla="*/ 5849033 h 6867747"/>
              <a:gd name="connsiteX783" fmla="*/ 4834918 w 10243893"/>
              <a:gd name="connsiteY783" fmla="*/ 5849041 h 6867747"/>
              <a:gd name="connsiteX784" fmla="*/ 4834797 w 10243893"/>
              <a:gd name="connsiteY784" fmla="*/ 5849162 h 6867747"/>
              <a:gd name="connsiteX785" fmla="*/ 9117909 w 10243893"/>
              <a:gd name="connsiteY785" fmla="*/ 5772854 h 6867747"/>
              <a:gd name="connsiteX786" fmla="*/ 8972672 w 10243893"/>
              <a:gd name="connsiteY786" fmla="*/ 5972631 h 6867747"/>
              <a:gd name="connsiteX787" fmla="*/ 8972672 w 10243893"/>
              <a:gd name="connsiteY787" fmla="*/ 6125246 h 6867747"/>
              <a:gd name="connsiteX788" fmla="*/ 9117909 w 10243893"/>
              <a:gd name="connsiteY788" fmla="*/ 6172408 h 6867747"/>
              <a:gd name="connsiteX789" fmla="*/ 9263147 w 10243893"/>
              <a:gd name="connsiteY789" fmla="*/ 6125246 h 6867747"/>
              <a:gd name="connsiteX790" fmla="*/ 9263147 w 10243893"/>
              <a:gd name="connsiteY790" fmla="*/ 5972631 h 6867747"/>
              <a:gd name="connsiteX791" fmla="*/ 7502642 w 10243893"/>
              <a:gd name="connsiteY791" fmla="*/ 5772854 h 6867747"/>
              <a:gd name="connsiteX792" fmla="*/ 7357405 w 10243893"/>
              <a:gd name="connsiteY792" fmla="*/ 5972631 h 6867747"/>
              <a:gd name="connsiteX793" fmla="*/ 7357405 w 10243893"/>
              <a:gd name="connsiteY793" fmla="*/ 6125246 h 6867747"/>
              <a:gd name="connsiteX794" fmla="*/ 7502642 w 10243893"/>
              <a:gd name="connsiteY794" fmla="*/ 6172408 h 6867747"/>
              <a:gd name="connsiteX795" fmla="*/ 7647880 w 10243893"/>
              <a:gd name="connsiteY795" fmla="*/ 6125246 h 6867747"/>
              <a:gd name="connsiteX796" fmla="*/ 7647880 w 10243893"/>
              <a:gd name="connsiteY796" fmla="*/ 5972631 h 6867747"/>
              <a:gd name="connsiteX797" fmla="*/ 5888101 w 10243893"/>
              <a:gd name="connsiteY797" fmla="*/ 5772854 h 6867747"/>
              <a:gd name="connsiteX798" fmla="*/ 5742864 w 10243893"/>
              <a:gd name="connsiteY798" fmla="*/ 5972631 h 6867747"/>
              <a:gd name="connsiteX799" fmla="*/ 5742864 w 10243893"/>
              <a:gd name="connsiteY799" fmla="*/ 6125246 h 6867747"/>
              <a:gd name="connsiteX800" fmla="*/ 5888101 w 10243893"/>
              <a:gd name="connsiteY800" fmla="*/ 6172408 h 6867747"/>
              <a:gd name="connsiteX801" fmla="*/ 6033338 w 10243893"/>
              <a:gd name="connsiteY801" fmla="*/ 6125246 h 6867747"/>
              <a:gd name="connsiteX802" fmla="*/ 6033338 w 10243893"/>
              <a:gd name="connsiteY802" fmla="*/ 5972631 h 6867747"/>
              <a:gd name="connsiteX803" fmla="*/ 4273196 w 10243893"/>
              <a:gd name="connsiteY803" fmla="*/ 5772854 h 6867747"/>
              <a:gd name="connsiteX804" fmla="*/ 4127959 w 10243893"/>
              <a:gd name="connsiteY804" fmla="*/ 5972631 h 6867747"/>
              <a:gd name="connsiteX805" fmla="*/ 4127959 w 10243893"/>
              <a:gd name="connsiteY805" fmla="*/ 6125246 h 6867747"/>
              <a:gd name="connsiteX806" fmla="*/ 4273196 w 10243893"/>
              <a:gd name="connsiteY806" fmla="*/ 6172408 h 6867747"/>
              <a:gd name="connsiteX807" fmla="*/ 4418434 w 10243893"/>
              <a:gd name="connsiteY807" fmla="*/ 6125246 h 6867747"/>
              <a:gd name="connsiteX808" fmla="*/ 4418434 w 10243893"/>
              <a:gd name="connsiteY808" fmla="*/ 5972631 h 6867747"/>
              <a:gd name="connsiteX809" fmla="*/ 1042420 w 10243893"/>
              <a:gd name="connsiteY809" fmla="*/ 5772854 h 6867747"/>
              <a:gd name="connsiteX810" fmla="*/ 897183 w 10243893"/>
              <a:gd name="connsiteY810" fmla="*/ 5972631 h 6867747"/>
              <a:gd name="connsiteX811" fmla="*/ 897183 w 10243893"/>
              <a:gd name="connsiteY811" fmla="*/ 6125246 h 6867747"/>
              <a:gd name="connsiteX812" fmla="*/ 1042420 w 10243893"/>
              <a:gd name="connsiteY812" fmla="*/ 6172408 h 6867747"/>
              <a:gd name="connsiteX813" fmla="*/ 1187657 w 10243893"/>
              <a:gd name="connsiteY813" fmla="*/ 6125246 h 6867747"/>
              <a:gd name="connsiteX814" fmla="*/ 1187657 w 10243893"/>
              <a:gd name="connsiteY814" fmla="*/ 5972631 h 6867747"/>
              <a:gd name="connsiteX815" fmla="*/ 2657808 w 10243893"/>
              <a:gd name="connsiteY815" fmla="*/ 5772613 h 6867747"/>
              <a:gd name="connsiteX816" fmla="*/ 2512571 w 10243893"/>
              <a:gd name="connsiteY816" fmla="*/ 5972389 h 6867747"/>
              <a:gd name="connsiteX817" fmla="*/ 2512571 w 10243893"/>
              <a:gd name="connsiteY817" fmla="*/ 6125004 h 6867747"/>
              <a:gd name="connsiteX818" fmla="*/ 2657808 w 10243893"/>
              <a:gd name="connsiteY818" fmla="*/ 6172167 h 6867747"/>
              <a:gd name="connsiteX819" fmla="*/ 2803046 w 10243893"/>
              <a:gd name="connsiteY819" fmla="*/ 6125004 h 6867747"/>
              <a:gd name="connsiteX820" fmla="*/ 2803046 w 10243893"/>
              <a:gd name="connsiteY820" fmla="*/ 5972389 h 6867747"/>
              <a:gd name="connsiteX821" fmla="*/ 8472746 w 10243893"/>
              <a:gd name="connsiteY821" fmla="*/ 5735487 h 6867747"/>
              <a:gd name="connsiteX822" fmla="*/ 8472746 w 10243893"/>
              <a:gd name="connsiteY822" fmla="*/ 5876371 h 6867747"/>
              <a:gd name="connsiteX823" fmla="*/ 8338634 w 10243893"/>
              <a:gd name="connsiteY823" fmla="*/ 5919906 h 6867747"/>
              <a:gd name="connsiteX824" fmla="*/ 8472746 w 10243893"/>
              <a:gd name="connsiteY824" fmla="*/ 5963441 h 6867747"/>
              <a:gd name="connsiteX825" fmla="*/ 8472746 w 10243893"/>
              <a:gd name="connsiteY825" fmla="*/ 6104324 h 6867747"/>
              <a:gd name="connsiteX826" fmla="*/ 8555583 w 10243893"/>
              <a:gd name="connsiteY826" fmla="*/ 5990287 h 6867747"/>
              <a:gd name="connsiteX827" fmla="*/ 8689695 w 10243893"/>
              <a:gd name="connsiteY827" fmla="*/ 6033822 h 6867747"/>
              <a:gd name="connsiteX828" fmla="*/ 8606857 w 10243893"/>
              <a:gd name="connsiteY828" fmla="*/ 5919906 h 6867747"/>
              <a:gd name="connsiteX829" fmla="*/ 8689695 w 10243893"/>
              <a:gd name="connsiteY829" fmla="*/ 5805868 h 6867747"/>
              <a:gd name="connsiteX830" fmla="*/ 8555583 w 10243893"/>
              <a:gd name="connsiteY830" fmla="*/ 5849403 h 6867747"/>
              <a:gd name="connsiteX831" fmla="*/ 8555583 w 10243893"/>
              <a:gd name="connsiteY831" fmla="*/ 5849524 h 6867747"/>
              <a:gd name="connsiteX832" fmla="*/ 6857842 w 10243893"/>
              <a:gd name="connsiteY832" fmla="*/ 5735487 h 6867747"/>
              <a:gd name="connsiteX833" fmla="*/ 6857842 w 10243893"/>
              <a:gd name="connsiteY833" fmla="*/ 5876371 h 6867747"/>
              <a:gd name="connsiteX834" fmla="*/ 6723730 w 10243893"/>
              <a:gd name="connsiteY834" fmla="*/ 5919906 h 6867747"/>
              <a:gd name="connsiteX835" fmla="*/ 6857842 w 10243893"/>
              <a:gd name="connsiteY835" fmla="*/ 5963441 h 6867747"/>
              <a:gd name="connsiteX836" fmla="*/ 6857842 w 10243893"/>
              <a:gd name="connsiteY836" fmla="*/ 6104324 h 6867747"/>
              <a:gd name="connsiteX837" fmla="*/ 6940679 w 10243893"/>
              <a:gd name="connsiteY837" fmla="*/ 5990287 h 6867747"/>
              <a:gd name="connsiteX838" fmla="*/ 7074791 w 10243893"/>
              <a:gd name="connsiteY838" fmla="*/ 6033822 h 6867747"/>
              <a:gd name="connsiteX839" fmla="*/ 6991953 w 10243893"/>
              <a:gd name="connsiteY839" fmla="*/ 5919906 h 6867747"/>
              <a:gd name="connsiteX840" fmla="*/ 7074791 w 10243893"/>
              <a:gd name="connsiteY840" fmla="*/ 5805868 h 6867747"/>
              <a:gd name="connsiteX841" fmla="*/ 6940679 w 10243893"/>
              <a:gd name="connsiteY841" fmla="*/ 5849403 h 6867747"/>
              <a:gd name="connsiteX842" fmla="*/ 6940679 w 10243893"/>
              <a:gd name="connsiteY842" fmla="*/ 5849524 h 6867747"/>
              <a:gd name="connsiteX843" fmla="*/ 5242937 w 10243893"/>
              <a:gd name="connsiteY843" fmla="*/ 5735487 h 6867747"/>
              <a:gd name="connsiteX844" fmla="*/ 5242937 w 10243893"/>
              <a:gd name="connsiteY844" fmla="*/ 5876371 h 6867747"/>
              <a:gd name="connsiteX845" fmla="*/ 5108825 w 10243893"/>
              <a:gd name="connsiteY845" fmla="*/ 5919906 h 6867747"/>
              <a:gd name="connsiteX846" fmla="*/ 5242937 w 10243893"/>
              <a:gd name="connsiteY846" fmla="*/ 5963441 h 6867747"/>
              <a:gd name="connsiteX847" fmla="*/ 5242937 w 10243893"/>
              <a:gd name="connsiteY847" fmla="*/ 6104324 h 6867747"/>
              <a:gd name="connsiteX848" fmla="*/ 5325775 w 10243893"/>
              <a:gd name="connsiteY848" fmla="*/ 5990287 h 6867747"/>
              <a:gd name="connsiteX849" fmla="*/ 5459886 w 10243893"/>
              <a:gd name="connsiteY849" fmla="*/ 6033822 h 6867747"/>
              <a:gd name="connsiteX850" fmla="*/ 5377049 w 10243893"/>
              <a:gd name="connsiteY850" fmla="*/ 5919906 h 6867747"/>
              <a:gd name="connsiteX851" fmla="*/ 5459886 w 10243893"/>
              <a:gd name="connsiteY851" fmla="*/ 5805868 h 6867747"/>
              <a:gd name="connsiteX852" fmla="*/ 5325775 w 10243893"/>
              <a:gd name="connsiteY852" fmla="*/ 5849403 h 6867747"/>
              <a:gd name="connsiteX853" fmla="*/ 5325775 w 10243893"/>
              <a:gd name="connsiteY853" fmla="*/ 5849524 h 6867747"/>
              <a:gd name="connsiteX854" fmla="*/ 3628033 w 10243893"/>
              <a:gd name="connsiteY854" fmla="*/ 5735487 h 6867747"/>
              <a:gd name="connsiteX855" fmla="*/ 3628033 w 10243893"/>
              <a:gd name="connsiteY855" fmla="*/ 5876371 h 6867747"/>
              <a:gd name="connsiteX856" fmla="*/ 3493921 w 10243893"/>
              <a:gd name="connsiteY856" fmla="*/ 5919906 h 6867747"/>
              <a:gd name="connsiteX857" fmla="*/ 3628033 w 10243893"/>
              <a:gd name="connsiteY857" fmla="*/ 5963441 h 6867747"/>
              <a:gd name="connsiteX858" fmla="*/ 3628033 w 10243893"/>
              <a:gd name="connsiteY858" fmla="*/ 6104324 h 6867747"/>
              <a:gd name="connsiteX859" fmla="*/ 3710870 w 10243893"/>
              <a:gd name="connsiteY859" fmla="*/ 5990287 h 6867747"/>
              <a:gd name="connsiteX860" fmla="*/ 3844982 w 10243893"/>
              <a:gd name="connsiteY860" fmla="*/ 6033822 h 6867747"/>
              <a:gd name="connsiteX861" fmla="*/ 3762145 w 10243893"/>
              <a:gd name="connsiteY861" fmla="*/ 5919906 h 6867747"/>
              <a:gd name="connsiteX862" fmla="*/ 3844982 w 10243893"/>
              <a:gd name="connsiteY862" fmla="*/ 5805868 h 6867747"/>
              <a:gd name="connsiteX863" fmla="*/ 3710870 w 10243893"/>
              <a:gd name="connsiteY863" fmla="*/ 5849403 h 6867747"/>
              <a:gd name="connsiteX864" fmla="*/ 3710870 w 10243893"/>
              <a:gd name="connsiteY864" fmla="*/ 5849524 h 6867747"/>
              <a:gd name="connsiteX865" fmla="*/ 2013007 w 10243893"/>
              <a:gd name="connsiteY865" fmla="*/ 5735487 h 6867747"/>
              <a:gd name="connsiteX866" fmla="*/ 2013007 w 10243893"/>
              <a:gd name="connsiteY866" fmla="*/ 5876371 h 6867747"/>
              <a:gd name="connsiteX867" fmla="*/ 1878895 w 10243893"/>
              <a:gd name="connsiteY867" fmla="*/ 5919906 h 6867747"/>
              <a:gd name="connsiteX868" fmla="*/ 2013007 w 10243893"/>
              <a:gd name="connsiteY868" fmla="*/ 5963441 h 6867747"/>
              <a:gd name="connsiteX869" fmla="*/ 2013007 w 10243893"/>
              <a:gd name="connsiteY869" fmla="*/ 6104324 h 6867747"/>
              <a:gd name="connsiteX870" fmla="*/ 2095845 w 10243893"/>
              <a:gd name="connsiteY870" fmla="*/ 5990287 h 6867747"/>
              <a:gd name="connsiteX871" fmla="*/ 2229956 w 10243893"/>
              <a:gd name="connsiteY871" fmla="*/ 6033822 h 6867747"/>
              <a:gd name="connsiteX872" fmla="*/ 2147119 w 10243893"/>
              <a:gd name="connsiteY872" fmla="*/ 5919906 h 6867747"/>
              <a:gd name="connsiteX873" fmla="*/ 2229956 w 10243893"/>
              <a:gd name="connsiteY873" fmla="*/ 5805868 h 6867747"/>
              <a:gd name="connsiteX874" fmla="*/ 2095845 w 10243893"/>
              <a:gd name="connsiteY874" fmla="*/ 5849403 h 6867747"/>
              <a:gd name="connsiteX875" fmla="*/ 2095845 w 10243893"/>
              <a:gd name="connsiteY875" fmla="*/ 5849524 h 6867747"/>
              <a:gd name="connsiteX876" fmla="*/ 398103 w 10243893"/>
              <a:gd name="connsiteY876" fmla="*/ 5735487 h 6867747"/>
              <a:gd name="connsiteX877" fmla="*/ 398103 w 10243893"/>
              <a:gd name="connsiteY877" fmla="*/ 5876371 h 6867747"/>
              <a:gd name="connsiteX878" fmla="*/ 263991 w 10243893"/>
              <a:gd name="connsiteY878" fmla="*/ 5919906 h 6867747"/>
              <a:gd name="connsiteX879" fmla="*/ 398103 w 10243893"/>
              <a:gd name="connsiteY879" fmla="*/ 5963441 h 6867747"/>
              <a:gd name="connsiteX880" fmla="*/ 398103 w 10243893"/>
              <a:gd name="connsiteY880" fmla="*/ 6104324 h 6867747"/>
              <a:gd name="connsiteX881" fmla="*/ 480940 w 10243893"/>
              <a:gd name="connsiteY881" fmla="*/ 5990287 h 6867747"/>
              <a:gd name="connsiteX882" fmla="*/ 615052 w 10243893"/>
              <a:gd name="connsiteY882" fmla="*/ 6033822 h 6867747"/>
              <a:gd name="connsiteX883" fmla="*/ 532215 w 10243893"/>
              <a:gd name="connsiteY883" fmla="*/ 5919906 h 6867747"/>
              <a:gd name="connsiteX884" fmla="*/ 615052 w 10243893"/>
              <a:gd name="connsiteY884" fmla="*/ 5805868 h 6867747"/>
              <a:gd name="connsiteX885" fmla="*/ 480940 w 10243893"/>
              <a:gd name="connsiteY885" fmla="*/ 5849403 h 6867747"/>
              <a:gd name="connsiteX886" fmla="*/ 480940 w 10243893"/>
              <a:gd name="connsiteY886" fmla="*/ 5849524 h 6867747"/>
              <a:gd name="connsiteX887" fmla="*/ 3302004 w 10243893"/>
              <a:gd name="connsiteY887" fmla="*/ 5735245 h 6867747"/>
              <a:gd name="connsiteX888" fmla="*/ 3219167 w 10243893"/>
              <a:gd name="connsiteY888" fmla="*/ 5849282 h 6867747"/>
              <a:gd name="connsiteX889" fmla="*/ 3219167 w 10243893"/>
              <a:gd name="connsiteY889" fmla="*/ 5849162 h 6867747"/>
              <a:gd name="connsiteX890" fmla="*/ 3085176 w 10243893"/>
              <a:gd name="connsiteY890" fmla="*/ 5805627 h 6867747"/>
              <a:gd name="connsiteX891" fmla="*/ 3168014 w 10243893"/>
              <a:gd name="connsiteY891" fmla="*/ 5919664 h 6867747"/>
              <a:gd name="connsiteX892" fmla="*/ 3085176 w 10243893"/>
              <a:gd name="connsiteY892" fmla="*/ 6033581 h 6867747"/>
              <a:gd name="connsiteX893" fmla="*/ 3219167 w 10243893"/>
              <a:gd name="connsiteY893" fmla="*/ 5990045 h 6867747"/>
              <a:gd name="connsiteX894" fmla="*/ 3302004 w 10243893"/>
              <a:gd name="connsiteY894" fmla="*/ 6104083 h 6867747"/>
              <a:gd name="connsiteX895" fmla="*/ 3302004 w 10243893"/>
              <a:gd name="connsiteY895" fmla="*/ 5963199 h 6867747"/>
              <a:gd name="connsiteX896" fmla="*/ 3436116 w 10243893"/>
              <a:gd name="connsiteY896" fmla="*/ 5919664 h 6867747"/>
              <a:gd name="connsiteX897" fmla="*/ 3302004 w 10243893"/>
              <a:gd name="connsiteY897" fmla="*/ 5876129 h 6867747"/>
              <a:gd name="connsiteX898" fmla="*/ 1687100 w 10243893"/>
              <a:gd name="connsiteY898" fmla="*/ 5735245 h 6867747"/>
              <a:gd name="connsiteX899" fmla="*/ 1604357 w 10243893"/>
              <a:gd name="connsiteY899" fmla="*/ 5849153 h 6867747"/>
              <a:gd name="connsiteX900" fmla="*/ 1470272 w 10243893"/>
              <a:gd name="connsiteY900" fmla="*/ 5805627 h 6867747"/>
              <a:gd name="connsiteX901" fmla="*/ 1553109 w 10243893"/>
              <a:gd name="connsiteY901" fmla="*/ 5919664 h 6867747"/>
              <a:gd name="connsiteX902" fmla="*/ 1470272 w 10243893"/>
              <a:gd name="connsiteY902" fmla="*/ 6033581 h 6867747"/>
              <a:gd name="connsiteX903" fmla="*/ 1604263 w 10243893"/>
              <a:gd name="connsiteY903" fmla="*/ 5990045 h 6867747"/>
              <a:gd name="connsiteX904" fmla="*/ 1687100 w 10243893"/>
              <a:gd name="connsiteY904" fmla="*/ 6104083 h 6867747"/>
              <a:gd name="connsiteX905" fmla="*/ 1687100 w 10243893"/>
              <a:gd name="connsiteY905" fmla="*/ 5963199 h 6867747"/>
              <a:gd name="connsiteX906" fmla="*/ 1821212 w 10243893"/>
              <a:gd name="connsiteY906" fmla="*/ 5919664 h 6867747"/>
              <a:gd name="connsiteX907" fmla="*/ 1687100 w 10243893"/>
              <a:gd name="connsiteY907" fmla="*/ 5876129 h 6867747"/>
              <a:gd name="connsiteX908" fmla="*/ 9762348 w 10243893"/>
              <a:gd name="connsiteY908" fmla="*/ 5735124 h 6867747"/>
              <a:gd name="connsiteX909" fmla="*/ 9679604 w 10243893"/>
              <a:gd name="connsiteY909" fmla="*/ 5849033 h 6867747"/>
              <a:gd name="connsiteX910" fmla="*/ 9545520 w 10243893"/>
              <a:gd name="connsiteY910" fmla="*/ 5805506 h 6867747"/>
              <a:gd name="connsiteX911" fmla="*/ 9628357 w 10243893"/>
              <a:gd name="connsiteY911" fmla="*/ 5919543 h 6867747"/>
              <a:gd name="connsiteX912" fmla="*/ 9545520 w 10243893"/>
              <a:gd name="connsiteY912" fmla="*/ 6033459 h 6867747"/>
              <a:gd name="connsiteX913" fmla="*/ 9679510 w 10243893"/>
              <a:gd name="connsiteY913" fmla="*/ 5989924 h 6867747"/>
              <a:gd name="connsiteX914" fmla="*/ 9762348 w 10243893"/>
              <a:gd name="connsiteY914" fmla="*/ 6103962 h 6867747"/>
              <a:gd name="connsiteX915" fmla="*/ 9762348 w 10243893"/>
              <a:gd name="connsiteY915" fmla="*/ 5963078 h 6867747"/>
              <a:gd name="connsiteX916" fmla="*/ 9896459 w 10243893"/>
              <a:gd name="connsiteY916" fmla="*/ 5919543 h 6867747"/>
              <a:gd name="connsiteX917" fmla="*/ 9762348 w 10243893"/>
              <a:gd name="connsiteY917" fmla="*/ 5876008 h 6867747"/>
              <a:gd name="connsiteX918" fmla="*/ 8147443 w 10243893"/>
              <a:gd name="connsiteY918" fmla="*/ 5735124 h 6867747"/>
              <a:gd name="connsiteX919" fmla="*/ 8064606 w 10243893"/>
              <a:gd name="connsiteY919" fmla="*/ 5849162 h 6867747"/>
              <a:gd name="connsiteX920" fmla="*/ 8064606 w 10243893"/>
              <a:gd name="connsiteY920" fmla="*/ 5849041 h 6867747"/>
              <a:gd name="connsiteX921" fmla="*/ 7930615 w 10243893"/>
              <a:gd name="connsiteY921" fmla="*/ 5805506 h 6867747"/>
              <a:gd name="connsiteX922" fmla="*/ 8013453 w 10243893"/>
              <a:gd name="connsiteY922" fmla="*/ 5919543 h 6867747"/>
              <a:gd name="connsiteX923" fmla="*/ 7930615 w 10243893"/>
              <a:gd name="connsiteY923" fmla="*/ 6033459 h 6867747"/>
              <a:gd name="connsiteX924" fmla="*/ 8064606 w 10243893"/>
              <a:gd name="connsiteY924" fmla="*/ 5989924 h 6867747"/>
              <a:gd name="connsiteX925" fmla="*/ 8147443 w 10243893"/>
              <a:gd name="connsiteY925" fmla="*/ 6103962 h 6867747"/>
              <a:gd name="connsiteX926" fmla="*/ 8147443 w 10243893"/>
              <a:gd name="connsiteY926" fmla="*/ 5963078 h 6867747"/>
              <a:gd name="connsiteX927" fmla="*/ 8281555 w 10243893"/>
              <a:gd name="connsiteY927" fmla="*/ 5919543 h 6867747"/>
              <a:gd name="connsiteX928" fmla="*/ 8147443 w 10243893"/>
              <a:gd name="connsiteY928" fmla="*/ 5876008 h 6867747"/>
              <a:gd name="connsiteX929" fmla="*/ 6532781 w 10243893"/>
              <a:gd name="connsiteY929" fmla="*/ 5735124 h 6867747"/>
              <a:gd name="connsiteX930" fmla="*/ 6450037 w 10243893"/>
              <a:gd name="connsiteY930" fmla="*/ 5849033 h 6867747"/>
              <a:gd name="connsiteX931" fmla="*/ 6315953 w 10243893"/>
              <a:gd name="connsiteY931" fmla="*/ 5805506 h 6867747"/>
              <a:gd name="connsiteX932" fmla="*/ 6398790 w 10243893"/>
              <a:gd name="connsiteY932" fmla="*/ 5919543 h 6867747"/>
              <a:gd name="connsiteX933" fmla="*/ 6315953 w 10243893"/>
              <a:gd name="connsiteY933" fmla="*/ 6033459 h 6867747"/>
              <a:gd name="connsiteX934" fmla="*/ 6449943 w 10243893"/>
              <a:gd name="connsiteY934" fmla="*/ 5989924 h 6867747"/>
              <a:gd name="connsiteX935" fmla="*/ 6532781 w 10243893"/>
              <a:gd name="connsiteY935" fmla="*/ 6103962 h 6867747"/>
              <a:gd name="connsiteX936" fmla="*/ 6532781 w 10243893"/>
              <a:gd name="connsiteY936" fmla="*/ 5963078 h 6867747"/>
              <a:gd name="connsiteX937" fmla="*/ 6666892 w 10243893"/>
              <a:gd name="connsiteY937" fmla="*/ 5919543 h 6867747"/>
              <a:gd name="connsiteX938" fmla="*/ 6532781 w 10243893"/>
              <a:gd name="connsiteY938" fmla="*/ 5876008 h 6867747"/>
              <a:gd name="connsiteX939" fmla="*/ 4917634 w 10243893"/>
              <a:gd name="connsiteY939" fmla="*/ 5735124 h 6867747"/>
              <a:gd name="connsiteX940" fmla="*/ 4834892 w 10243893"/>
              <a:gd name="connsiteY940" fmla="*/ 5849033 h 6867747"/>
              <a:gd name="connsiteX941" fmla="*/ 4700806 w 10243893"/>
              <a:gd name="connsiteY941" fmla="*/ 5805506 h 6867747"/>
              <a:gd name="connsiteX942" fmla="*/ 4783644 w 10243893"/>
              <a:gd name="connsiteY942" fmla="*/ 5919543 h 6867747"/>
              <a:gd name="connsiteX943" fmla="*/ 4700806 w 10243893"/>
              <a:gd name="connsiteY943" fmla="*/ 6033459 h 6867747"/>
              <a:gd name="connsiteX944" fmla="*/ 4834797 w 10243893"/>
              <a:gd name="connsiteY944" fmla="*/ 5989924 h 6867747"/>
              <a:gd name="connsiteX945" fmla="*/ 4917634 w 10243893"/>
              <a:gd name="connsiteY945" fmla="*/ 6103962 h 6867747"/>
              <a:gd name="connsiteX946" fmla="*/ 4917634 w 10243893"/>
              <a:gd name="connsiteY946" fmla="*/ 5963078 h 6867747"/>
              <a:gd name="connsiteX947" fmla="*/ 5051746 w 10243893"/>
              <a:gd name="connsiteY947" fmla="*/ 5919543 h 6867747"/>
              <a:gd name="connsiteX948" fmla="*/ 4917634 w 10243893"/>
              <a:gd name="connsiteY948" fmla="*/ 5876008 h 6867747"/>
              <a:gd name="connsiteX949" fmla="*/ 8954170 w 10243893"/>
              <a:gd name="connsiteY949" fmla="*/ 5719766 h 6867747"/>
              <a:gd name="connsiteX950" fmla="*/ 8719323 w 10243893"/>
              <a:gd name="connsiteY950" fmla="*/ 5796073 h 6867747"/>
              <a:gd name="connsiteX951" fmla="*/ 8719323 w 10243893"/>
              <a:gd name="connsiteY951" fmla="*/ 5796194 h 6867747"/>
              <a:gd name="connsiteX952" fmla="*/ 8629592 w 10243893"/>
              <a:gd name="connsiteY952" fmla="*/ 5919664 h 6867747"/>
              <a:gd name="connsiteX953" fmla="*/ 8719323 w 10243893"/>
              <a:gd name="connsiteY953" fmla="*/ 6043134 h 6867747"/>
              <a:gd name="connsiteX954" fmla="*/ 8864440 w 10243893"/>
              <a:gd name="connsiteY954" fmla="*/ 6090297 h 6867747"/>
              <a:gd name="connsiteX955" fmla="*/ 8954170 w 10243893"/>
              <a:gd name="connsiteY955" fmla="*/ 5966827 h 6867747"/>
              <a:gd name="connsiteX956" fmla="*/ 7339266 w 10243893"/>
              <a:gd name="connsiteY956" fmla="*/ 5719766 h 6867747"/>
              <a:gd name="connsiteX957" fmla="*/ 7104419 w 10243893"/>
              <a:gd name="connsiteY957" fmla="*/ 5796073 h 6867747"/>
              <a:gd name="connsiteX958" fmla="*/ 7104540 w 10243893"/>
              <a:gd name="connsiteY958" fmla="*/ 5796194 h 6867747"/>
              <a:gd name="connsiteX959" fmla="*/ 7014809 w 10243893"/>
              <a:gd name="connsiteY959" fmla="*/ 5919664 h 6867747"/>
              <a:gd name="connsiteX960" fmla="*/ 7104419 w 10243893"/>
              <a:gd name="connsiteY960" fmla="*/ 6043134 h 6867747"/>
              <a:gd name="connsiteX961" fmla="*/ 7249535 w 10243893"/>
              <a:gd name="connsiteY961" fmla="*/ 6090297 h 6867747"/>
              <a:gd name="connsiteX962" fmla="*/ 7339266 w 10243893"/>
              <a:gd name="connsiteY962" fmla="*/ 5966827 h 6867747"/>
              <a:gd name="connsiteX963" fmla="*/ 5724361 w 10243893"/>
              <a:gd name="connsiteY963" fmla="*/ 5719766 h 6867747"/>
              <a:gd name="connsiteX964" fmla="*/ 5489514 w 10243893"/>
              <a:gd name="connsiteY964" fmla="*/ 5796073 h 6867747"/>
              <a:gd name="connsiteX965" fmla="*/ 5489514 w 10243893"/>
              <a:gd name="connsiteY965" fmla="*/ 5796194 h 6867747"/>
              <a:gd name="connsiteX966" fmla="*/ 5399784 w 10243893"/>
              <a:gd name="connsiteY966" fmla="*/ 5919664 h 6867747"/>
              <a:gd name="connsiteX967" fmla="*/ 5489514 w 10243893"/>
              <a:gd name="connsiteY967" fmla="*/ 6043134 h 6867747"/>
              <a:gd name="connsiteX968" fmla="*/ 5634631 w 10243893"/>
              <a:gd name="connsiteY968" fmla="*/ 6090297 h 6867747"/>
              <a:gd name="connsiteX969" fmla="*/ 5724361 w 10243893"/>
              <a:gd name="connsiteY969" fmla="*/ 5966827 h 6867747"/>
              <a:gd name="connsiteX970" fmla="*/ 4109457 w 10243893"/>
              <a:gd name="connsiteY970" fmla="*/ 5719766 h 6867747"/>
              <a:gd name="connsiteX971" fmla="*/ 3874610 w 10243893"/>
              <a:gd name="connsiteY971" fmla="*/ 5796073 h 6867747"/>
              <a:gd name="connsiteX972" fmla="*/ 3874610 w 10243893"/>
              <a:gd name="connsiteY972" fmla="*/ 5796194 h 6867747"/>
              <a:gd name="connsiteX973" fmla="*/ 3784880 w 10243893"/>
              <a:gd name="connsiteY973" fmla="*/ 5919664 h 6867747"/>
              <a:gd name="connsiteX974" fmla="*/ 3874610 w 10243893"/>
              <a:gd name="connsiteY974" fmla="*/ 6043134 h 6867747"/>
              <a:gd name="connsiteX975" fmla="*/ 4019726 w 10243893"/>
              <a:gd name="connsiteY975" fmla="*/ 6090297 h 6867747"/>
              <a:gd name="connsiteX976" fmla="*/ 4109457 w 10243893"/>
              <a:gd name="connsiteY976" fmla="*/ 5966827 h 6867747"/>
              <a:gd name="connsiteX977" fmla="*/ 2820701 w 10243893"/>
              <a:gd name="connsiteY977" fmla="*/ 5719645 h 6867747"/>
              <a:gd name="connsiteX978" fmla="*/ 2820701 w 10243893"/>
              <a:gd name="connsiteY978" fmla="*/ 5966706 h 6867747"/>
              <a:gd name="connsiteX979" fmla="*/ 2910432 w 10243893"/>
              <a:gd name="connsiteY979" fmla="*/ 6090176 h 6867747"/>
              <a:gd name="connsiteX980" fmla="*/ 3055548 w 10243893"/>
              <a:gd name="connsiteY980" fmla="*/ 6043013 h 6867747"/>
              <a:gd name="connsiteX981" fmla="*/ 3145279 w 10243893"/>
              <a:gd name="connsiteY981" fmla="*/ 5919543 h 6867747"/>
              <a:gd name="connsiteX982" fmla="*/ 3055548 w 10243893"/>
              <a:gd name="connsiteY982" fmla="*/ 5796073 h 6867747"/>
              <a:gd name="connsiteX983" fmla="*/ 3055548 w 10243893"/>
              <a:gd name="connsiteY983" fmla="*/ 5795952 h 6867747"/>
              <a:gd name="connsiteX984" fmla="*/ 1205797 w 10243893"/>
              <a:gd name="connsiteY984" fmla="*/ 5719645 h 6867747"/>
              <a:gd name="connsiteX985" fmla="*/ 1205797 w 10243893"/>
              <a:gd name="connsiteY985" fmla="*/ 5966706 h 6867747"/>
              <a:gd name="connsiteX986" fmla="*/ 1295527 w 10243893"/>
              <a:gd name="connsiteY986" fmla="*/ 6090176 h 6867747"/>
              <a:gd name="connsiteX987" fmla="*/ 1440644 w 10243893"/>
              <a:gd name="connsiteY987" fmla="*/ 6043013 h 6867747"/>
              <a:gd name="connsiteX988" fmla="*/ 1530374 w 10243893"/>
              <a:gd name="connsiteY988" fmla="*/ 5919543 h 6867747"/>
              <a:gd name="connsiteX989" fmla="*/ 1440644 w 10243893"/>
              <a:gd name="connsiteY989" fmla="*/ 5796073 h 6867747"/>
              <a:gd name="connsiteX990" fmla="*/ 1440765 w 10243893"/>
              <a:gd name="connsiteY990" fmla="*/ 5795952 h 6867747"/>
              <a:gd name="connsiteX991" fmla="*/ 9281044 w 10243893"/>
              <a:gd name="connsiteY991" fmla="*/ 5719524 h 6867747"/>
              <a:gd name="connsiteX992" fmla="*/ 9281044 w 10243893"/>
              <a:gd name="connsiteY992" fmla="*/ 5966585 h 6867747"/>
              <a:gd name="connsiteX993" fmla="*/ 9370775 w 10243893"/>
              <a:gd name="connsiteY993" fmla="*/ 6090055 h 6867747"/>
              <a:gd name="connsiteX994" fmla="*/ 9515892 w 10243893"/>
              <a:gd name="connsiteY994" fmla="*/ 6042892 h 6867747"/>
              <a:gd name="connsiteX995" fmla="*/ 9605622 w 10243893"/>
              <a:gd name="connsiteY995" fmla="*/ 5919422 h 6867747"/>
              <a:gd name="connsiteX996" fmla="*/ 9515892 w 10243893"/>
              <a:gd name="connsiteY996" fmla="*/ 5795952 h 6867747"/>
              <a:gd name="connsiteX997" fmla="*/ 9515892 w 10243893"/>
              <a:gd name="connsiteY997" fmla="*/ 5795831 h 6867747"/>
              <a:gd name="connsiteX998" fmla="*/ 7666140 w 10243893"/>
              <a:gd name="connsiteY998" fmla="*/ 5719524 h 6867747"/>
              <a:gd name="connsiteX999" fmla="*/ 7666140 w 10243893"/>
              <a:gd name="connsiteY999" fmla="*/ 5966585 h 6867747"/>
              <a:gd name="connsiteX1000" fmla="*/ 7755870 w 10243893"/>
              <a:gd name="connsiteY1000" fmla="*/ 6090055 h 6867747"/>
              <a:gd name="connsiteX1001" fmla="*/ 7900987 w 10243893"/>
              <a:gd name="connsiteY1001" fmla="*/ 6042892 h 6867747"/>
              <a:gd name="connsiteX1002" fmla="*/ 7990718 w 10243893"/>
              <a:gd name="connsiteY1002" fmla="*/ 5919422 h 6867747"/>
              <a:gd name="connsiteX1003" fmla="*/ 7900987 w 10243893"/>
              <a:gd name="connsiteY1003" fmla="*/ 5795952 h 6867747"/>
              <a:gd name="connsiteX1004" fmla="*/ 7900987 w 10243893"/>
              <a:gd name="connsiteY1004" fmla="*/ 5795831 h 6867747"/>
              <a:gd name="connsiteX1005" fmla="*/ 6051478 w 10243893"/>
              <a:gd name="connsiteY1005" fmla="*/ 5719524 h 6867747"/>
              <a:gd name="connsiteX1006" fmla="*/ 6051478 w 10243893"/>
              <a:gd name="connsiteY1006" fmla="*/ 5966585 h 6867747"/>
              <a:gd name="connsiteX1007" fmla="*/ 6141208 w 10243893"/>
              <a:gd name="connsiteY1007" fmla="*/ 6090055 h 6867747"/>
              <a:gd name="connsiteX1008" fmla="*/ 6286325 w 10243893"/>
              <a:gd name="connsiteY1008" fmla="*/ 6042892 h 6867747"/>
              <a:gd name="connsiteX1009" fmla="*/ 6376055 w 10243893"/>
              <a:gd name="connsiteY1009" fmla="*/ 5919422 h 6867747"/>
              <a:gd name="connsiteX1010" fmla="*/ 6286325 w 10243893"/>
              <a:gd name="connsiteY1010" fmla="*/ 5795952 h 6867747"/>
              <a:gd name="connsiteX1011" fmla="*/ 6286446 w 10243893"/>
              <a:gd name="connsiteY1011" fmla="*/ 5795831 h 6867747"/>
              <a:gd name="connsiteX1012" fmla="*/ 4436332 w 10243893"/>
              <a:gd name="connsiteY1012" fmla="*/ 5719524 h 6867747"/>
              <a:gd name="connsiteX1013" fmla="*/ 4436332 w 10243893"/>
              <a:gd name="connsiteY1013" fmla="*/ 5966585 h 6867747"/>
              <a:gd name="connsiteX1014" fmla="*/ 4526062 w 10243893"/>
              <a:gd name="connsiteY1014" fmla="*/ 6090055 h 6867747"/>
              <a:gd name="connsiteX1015" fmla="*/ 4671178 w 10243893"/>
              <a:gd name="connsiteY1015" fmla="*/ 6042892 h 6867747"/>
              <a:gd name="connsiteX1016" fmla="*/ 4760909 w 10243893"/>
              <a:gd name="connsiteY1016" fmla="*/ 5919422 h 6867747"/>
              <a:gd name="connsiteX1017" fmla="*/ 4671178 w 10243893"/>
              <a:gd name="connsiteY1017" fmla="*/ 5795952 h 6867747"/>
              <a:gd name="connsiteX1018" fmla="*/ 4671299 w 10243893"/>
              <a:gd name="connsiteY1018" fmla="*/ 5795831 h 6867747"/>
              <a:gd name="connsiteX1019" fmla="*/ 2494552 w 10243893"/>
              <a:gd name="connsiteY1019" fmla="*/ 5719524 h 6867747"/>
              <a:gd name="connsiteX1020" fmla="*/ 2259585 w 10243893"/>
              <a:gd name="connsiteY1020" fmla="*/ 5795831 h 6867747"/>
              <a:gd name="connsiteX1021" fmla="*/ 2259705 w 10243893"/>
              <a:gd name="connsiteY1021" fmla="*/ 5795952 h 6867747"/>
              <a:gd name="connsiteX1022" fmla="*/ 2169975 w 10243893"/>
              <a:gd name="connsiteY1022" fmla="*/ 5919422 h 6867747"/>
              <a:gd name="connsiteX1023" fmla="*/ 2259705 w 10243893"/>
              <a:gd name="connsiteY1023" fmla="*/ 6042892 h 6867747"/>
              <a:gd name="connsiteX1024" fmla="*/ 2404822 w 10243893"/>
              <a:gd name="connsiteY1024" fmla="*/ 6090055 h 6867747"/>
              <a:gd name="connsiteX1025" fmla="*/ 2494552 w 10243893"/>
              <a:gd name="connsiteY1025" fmla="*/ 5966585 h 6867747"/>
              <a:gd name="connsiteX1026" fmla="*/ 879648 w 10243893"/>
              <a:gd name="connsiteY1026" fmla="*/ 5719524 h 6867747"/>
              <a:gd name="connsiteX1027" fmla="*/ 644680 w 10243893"/>
              <a:gd name="connsiteY1027" fmla="*/ 5795831 h 6867747"/>
              <a:gd name="connsiteX1028" fmla="*/ 644801 w 10243893"/>
              <a:gd name="connsiteY1028" fmla="*/ 5795952 h 6867747"/>
              <a:gd name="connsiteX1029" fmla="*/ 555071 w 10243893"/>
              <a:gd name="connsiteY1029" fmla="*/ 5919422 h 6867747"/>
              <a:gd name="connsiteX1030" fmla="*/ 644801 w 10243893"/>
              <a:gd name="connsiteY1030" fmla="*/ 6042892 h 6867747"/>
              <a:gd name="connsiteX1031" fmla="*/ 789917 w 10243893"/>
              <a:gd name="connsiteY1031" fmla="*/ 6090055 h 6867747"/>
              <a:gd name="connsiteX1032" fmla="*/ 879648 w 10243893"/>
              <a:gd name="connsiteY1032" fmla="*/ 5966585 h 6867747"/>
              <a:gd name="connsiteX1033" fmla="*/ 9180068 w 10243893"/>
              <a:gd name="connsiteY1033" fmla="*/ 5686994 h 6867747"/>
              <a:gd name="connsiteX1034" fmla="*/ 9128914 w 10243893"/>
              <a:gd name="connsiteY1034" fmla="*/ 5757496 h 6867747"/>
              <a:gd name="connsiteX1035" fmla="*/ 9263026 w 10243893"/>
              <a:gd name="connsiteY1035" fmla="*/ 5942036 h 6867747"/>
              <a:gd name="connsiteX1036" fmla="*/ 9263026 w 10243893"/>
              <a:gd name="connsiteY1036" fmla="*/ 5713961 h 6867747"/>
              <a:gd name="connsiteX1037" fmla="*/ 9180189 w 10243893"/>
              <a:gd name="connsiteY1037" fmla="*/ 5686994 h 6867747"/>
              <a:gd name="connsiteX1038" fmla="*/ 7564922 w 10243893"/>
              <a:gd name="connsiteY1038" fmla="*/ 5686994 h 6867747"/>
              <a:gd name="connsiteX1039" fmla="*/ 7513768 w 10243893"/>
              <a:gd name="connsiteY1039" fmla="*/ 5757496 h 6867747"/>
              <a:gd name="connsiteX1040" fmla="*/ 7647880 w 10243893"/>
              <a:gd name="connsiteY1040" fmla="*/ 5942036 h 6867747"/>
              <a:gd name="connsiteX1041" fmla="*/ 7647880 w 10243893"/>
              <a:gd name="connsiteY1041" fmla="*/ 5713961 h 6867747"/>
              <a:gd name="connsiteX1042" fmla="*/ 7565043 w 10243893"/>
              <a:gd name="connsiteY1042" fmla="*/ 5686994 h 6867747"/>
              <a:gd name="connsiteX1043" fmla="*/ 5950259 w 10243893"/>
              <a:gd name="connsiteY1043" fmla="*/ 5686994 h 6867747"/>
              <a:gd name="connsiteX1044" fmla="*/ 5899106 w 10243893"/>
              <a:gd name="connsiteY1044" fmla="*/ 5757496 h 6867747"/>
              <a:gd name="connsiteX1045" fmla="*/ 6033217 w 10243893"/>
              <a:gd name="connsiteY1045" fmla="*/ 5942036 h 6867747"/>
              <a:gd name="connsiteX1046" fmla="*/ 6033217 w 10243893"/>
              <a:gd name="connsiteY1046" fmla="*/ 5713961 h 6867747"/>
              <a:gd name="connsiteX1047" fmla="*/ 5950380 w 10243893"/>
              <a:gd name="connsiteY1047" fmla="*/ 5686994 h 6867747"/>
              <a:gd name="connsiteX1048" fmla="*/ 4335355 w 10243893"/>
              <a:gd name="connsiteY1048" fmla="*/ 5686994 h 6867747"/>
              <a:gd name="connsiteX1049" fmla="*/ 4284201 w 10243893"/>
              <a:gd name="connsiteY1049" fmla="*/ 5757496 h 6867747"/>
              <a:gd name="connsiteX1050" fmla="*/ 4418313 w 10243893"/>
              <a:gd name="connsiteY1050" fmla="*/ 5942036 h 6867747"/>
              <a:gd name="connsiteX1051" fmla="*/ 4418313 w 10243893"/>
              <a:gd name="connsiteY1051" fmla="*/ 5713961 h 6867747"/>
              <a:gd name="connsiteX1052" fmla="*/ 4335476 w 10243893"/>
              <a:gd name="connsiteY1052" fmla="*/ 5686994 h 6867747"/>
              <a:gd name="connsiteX1053" fmla="*/ 1104699 w 10243893"/>
              <a:gd name="connsiteY1053" fmla="*/ 5686994 h 6867747"/>
              <a:gd name="connsiteX1054" fmla="*/ 1053546 w 10243893"/>
              <a:gd name="connsiteY1054" fmla="*/ 5757496 h 6867747"/>
              <a:gd name="connsiteX1055" fmla="*/ 1187657 w 10243893"/>
              <a:gd name="connsiteY1055" fmla="*/ 5942036 h 6867747"/>
              <a:gd name="connsiteX1056" fmla="*/ 1187657 w 10243893"/>
              <a:gd name="connsiteY1056" fmla="*/ 5713961 h 6867747"/>
              <a:gd name="connsiteX1057" fmla="*/ 1104820 w 10243893"/>
              <a:gd name="connsiteY1057" fmla="*/ 5686994 h 6867747"/>
              <a:gd name="connsiteX1058" fmla="*/ 9055146 w 10243893"/>
              <a:gd name="connsiteY1058" fmla="*/ 5686752 h 6867747"/>
              <a:gd name="connsiteX1059" fmla="*/ 8972309 w 10243893"/>
              <a:gd name="connsiteY1059" fmla="*/ 5713719 h 6867747"/>
              <a:gd name="connsiteX1060" fmla="*/ 8972309 w 10243893"/>
              <a:gd name="connsiteY1060" fmla="*/ 5941794 h 6867747"/>
              <a:gd name="connsiteX1061" fmla="*/ 9106421 w 10243893"/>
              <a:gd name="connsiteY1061" fmla="*/ 5757254 h 6867747"/>
              <a:gd name="connsiteX1062" fmla="*/ 9055267 w 10243893"/>
              <a:gd name="connsiteY1062" fmla="*/ 5686752 h 6867747"/>
              <a:gd name="connsiteX1063" fmla="*/ 7440242 w 10243893"/>
              <a:gd name="connsiteY1063" fmla="*/ 5686752 h 6867747"/>
              <a:gd name="connsiteX1064" fmla="*/ 7357405 w 10243893"/>
              <a:gd name="connsiteY1064" fmla="*/ 5713719 h 6867747"/>
              <a:gd name="connsiteX1065" fmla="*/ 7357405 w 10243893"/>
              <a:gd name="connsiteY1065" fmla="*/ 5941794 h 6867747"/>
              <a:gd name="connsiteX1066" fmla="*/ 7491517 w 10243893"/>
              <a:gd name="connsiteY1066" fmla="*/ 5757254 h 6867747"/>
              <a:gd name="connsiteX1067" fmla="*/ 7440364 w 10243893"/>
              <a:gd name="connsiteY1067" fmla="*/ 5686752 h 6867747"/>
              <a:gd name="connsiteX1068" fmla="*/ 5825338 w 10243893"/>
              <a:gd name="connsiteY1068" fmla="*/ 5686752 h 6867747"/>
              <a:gd name="connsiteX1069" fmla="*/ 5742501 w 10243893"/>
              <a:gd name="connsiteY1069" fmla="*/ 5713719 h 6867747"/>
              <a:gd name="connsiteX1070" fmla="*/ 5742501 w 10243893"/>
              <a:gd name="connsiteY1070" fmla="*/ 5941794 h 6867747"/>
              <a:gd name="connsiteX1071" fmla="*/ 5876613 w 10243893"/>
              <a:gd name="connsiteY1071" fmla="*/ 5757254 h 6867747"/>
              <a:gd name="connsiteX1072" fmla="*/ 5825459 w 10243893"/>
              <a:gd name="connsiteY1072" fmla="*/ 5686752 h 6867747"/>
              <a:gd name="connsiteX1073" fmla="*/ 4210434 w 10243893"/>
              <a:gd name="connsiteY1073" fmla="*/ 5686752 h 6867747"/>
              <a:gd name="connsiteX1074" fmla="*/ 4127596 w 10243893"/>
              <a:gd name="connsiteY1074" fmla="*/ 5713719 h 6867747"/>
              <a:gd name="connsiteX1075" fmla="*/ 4127596 w 10243893"/>
              <a:gd name="connsiteY1075" fmla="*/ 5941794 h 6867747"/>
              <a:gd name="connsiteX1076" fmla="*/ 4261708 w 10243893"/>
              <a:gd name="connsiteY1076" fmla="*/ 5757254 h 6867747"/>
              <a:gd name="connsiteX1077" fmla="*/ 4210554 w 10243893"/>
              <a:gd name="connsiteY1077" fmla="*/ 5686752 h 6867747"/>
              <a:gd name="connsiteX1078" fmla="*/ 2720087 w 10243893"/>
              <a:gd name="connsiteY1078" fmla="*/ 5686752 h 6867747"/>
              <a:gd name="connsiteX1079" fmla="*/ 2668934 w 10243893"/>
              <a:gd name="connsiteY1079" fmla="*/ 5757254 h 6867747"/>
              <a:gd name="connsiteX1080" fmla="*/ 2803046 w 10243893"/>
              <a:gd name="connsiteY1080" fmla="*/ 5941794 h 6867747"/>
              <a:gd name="connsiteX1081" fmla="*/ 2803046 w 10243893"/>
              <a:gd name="connsiteY1081" fmla="*/ 5713719 h 6867747"/>
              <a:gd name="connsiteX1082" fmla="*/ 2720208 w 10243893"/>
              <a:gd name="connsiteY1082" fmla="*/ 5686752 h 6867747"/>
              <a:gd name="connsiteX1083" fmla="*/ 980020 w 10243893"/>
              <a:gd name="connsiteY1083" fmla="*/ 5686752 h 6867747"/>
              <a:gd name="connsiteX1084" fmla="*/ 897183 w 10243893"/>
              <a:gd name="connsiteY1084" fmla="*/ 5713719 h 6867747"/>
              <a:gd name="connsiteX1085" fmla="*/ 897183 w 10243893"/>
              <a:gd name="connsiteY1085" fmla="*/ 5941794 h 6867747"/>
              <a:gd name="connsiteX1086" fmla="*/ 1031294 w 10243893"/>
              <a:gd name="connsiteY1086" fmla="*/ 5757254 h 6867747"/>
              <a:gd name="connsiteX1087" fmla="*/ 980141 w 10243893"/>
              <a:gd name="connsiteY1087" fmla="*/ 5686752 h 6867747"/>
              <a:gd name="connsiteX1088" fmla="*/ 2595408 w 10243893"/>
              <a:gd name="connsiteY1088" fmla="*/ 5686510 h 6867747"/>
              <a:gd name="connsiteX1089" fmla="*/ 2512571 w 10243893"/>
              <a:gd name="connsiteY1089" fmla="*/ 5713478 h 6867747"/>
              <a:gd name="connsiteX1090" fmla="*/ 2512571 w 10243893"/>
              <a:gd name="connsiteY1090" fmla="*/ 5941552 h 6867747"/>
              <a:gd name="connsiteX1091" fmla="*/ 2646683 w 10243893"/>
              <a:gd name="connsiteY1091" fmla="*/ 5757012 h 6867747"/>
              <a:gd name="connsiteX1092" fmla="*/ 2595529 w 10243893"/>
              <a:gd name="connsiteY1092" fmla="*/ 5686510 h 6867747"/>
              <a:gd name="connsiteX1093" fmla="*/ 1288392 w 10243893"/>
              <a:gd name="connsiteY1093" fmla="*/ 5586984 h 6867747"/>
              <a:gd name="connsiteX1094" fmla="*/ 1288486 w 10243893"/>
              <a:gd name="connsiteY1094" fmla="*/ 5587114 h 6867747"/>
              <a:gd name="connsiteX1095" fmla="*/ 1205676 w 10243893"/>
              <a:gd name="connsiteY1095" fmla="*/ 5613952 h 6867747"/>
              <a:gd name="connsiteX1096" fmla="*/ 1205676 w 10243893"/>
              <a:gd name="connsiteY1096" fmla="*/ 5701022 h 6867747"/>
              <a:gd name="connsiteX1097" fmla="*/ 1422504 w 10243893"/>
              <a:gd name="connsiteY1097" fmla="*/ 5771524 h 6867747"/>
              <a:gd name="connsiteX1098" fmla="*/ 1288486 w 10243893"/>
              <a:gd name="connsiteY1098" fmla="*/ 5587114 h 6867747"/>
              <a:gd name="connsiteX1099" fmla="*/ 1288513 w 10243893"/>
              <a:gd name="connsiteY1099" fmla="*/ 5587105 h 6867747"/>
              <a:gd name="connsiteX1100" fmla="*/ 9363761 w 10243893"/>
              <a:gd name="connsiteY1100" fmla="*/ 5586622 h 6867747"/>
              <a:gd name="connsiteX1101" fmla="*/ 9363855 w 10243893"/>
              <a:gd name="connsiteY1101" fmla="*/ 5586752 h 6867747"/>
              <a:gd name="connsiteX1102" fmla="*/ 9281044 w 10243893"/>
              <a:gd name="connsiteY1102" fmla="*/ 5613589 h 6867747"/>
              <a:gd name="connsiteX1103" fmla="*/ 9281044 w 10243893"/>
              <a:gd name="connsiteY1103" fmla="*/ 5700659 h 6867747"/>
              <a:gd name="connsiteX1104" fmla="*/ 9497873 w 10243893"/>
              <a:gd name="connsiteY1104" fmla="*/ 5771161 h 6867747"/>
              <a:gd name="connsiteX1105" fmla="*/ 9363855 w 10243893"/>
              <a:gd name="connsiteY1105" fmla="*/ 5586752 h 6867747"/>
              <a:gd name="connsiteX1106" fmla="*/ 9363882 w 10243893"/>
              <a:gd name="connsiteY1106" fmla="*/ 5586743 h 6867747"/>
              <a:gd name="connsiteX1107" fmla="*/ 8871333 w 10243893"/>
              <a:gd name="connsiteY1107" fmla="*/ 5586622 h 6867747"/>
              <a:gd name="connsiteX1108" fmla="*/ 8737221 w 10243893"/>
              <a:gd name="connsiteY1108" fmla="*/ 5771161 h 6867747"/>
              <a:gd name="connsiteX1109" fmla="*/ 8954170 w 10243893"/>
              <a:gd name="connsiteY1109" fmla="*/ 5700659 h 6867747"/>
              <a:gd name="connsiteX1110" fmla="*/ 8954170 w 10243893"/>
              <a:gd name="connsiteY1110" fmla="*/ 5613589 h 6867747"/>
              <a:gd name="connsiteX1111" fmla="*/ 8871333 w 10243893"/>
              <a:gd name="connsiteY1111" fmla="*/ 5586743 h 6867747"/>
              <a:gd name="connsiteX1112" fmla="*/ 7748736 w 10243893"/>
              <a:gd name="connsiteY1112" fmla="*/ 5586622 h 6867747"/>
              <a:gd name="connsiteX1113" fmla="*/ 7748830 w 10243893"/>
              <a:gd name="connsiteY1113" fmla="*/ 5586752 h 6867747"/>
              <a:gd name="connsiteX1114" fmla="*/ 7666019 w 10243893"/>
              <a:gd name="connsiteY1114" fmla="*/ 5613589 h 6867747"/>
              <a:gd name="connsiteX1115" fmla="*/ 7666019 w 10243893"/>
              <a:gd name="connsiteY1115" fmla="*/ 5700659 h 6867747"/>
              <a:gd name="connsiteX1116" fmla="*/ 7882847 w 10243893"/>
              <a:gd name="connsiteY1116" fmla="*/ 5771161 h 6867747"/>
              <a:gd name="connsiteX1117" fmla="*/ 7748830 w 10243893"/>
              <a:gd name="connsiteY1117" fmla="*/ 5586752 h 6867747"/>
              <a:gd name="connsiteX1118" fmla="*/ 7748857 w 10243893"/>
              <a:gd name="connsiteY1118" fmla="*/ 5586743 h 6867747"/>
              <a:gd name="connsiteX1119" fmla="*/ 7256428 w 10243893"/>
              <a:gd name="connsiteY1119" fmla="*/ 5586622 h 6867747"/>
              <a:gd name="connsiteX1120" fmla="*/ 7122317 w 10243893"/>
              <a:gd name="connsiteY1120" fmla="*/ 5771161 h 6867747"/>
              <a:gd name="connsiteX1121" fmla="*/ 7339266 w 10243893"/>
              <a:gd name="connsiteY1121" fmla="*/ 5700659 h 6867747"/>
              <a:gd name="connsiteX1122" fmla="*/ 7339266 w 10243893"/>
              <a:gd name="connsiteY1122" fmla="*/ 5613589 h 6867747"/>
              <a:gd name="connsiteX1123" fmla="*/ 7256428 w 10243893"/>
              <a:gd name="connsiteY1123" fmla="*/ 5586743 h 6867747"/>
              <a:gd name="connsiteX1124" fmla="*/ 6134073 w 10243893"/>
              <a:gd name="connsiteY1124" fmla="*/ 5586622 h 6867747"/>
              <a:gd name="connsiteX1125" fmla="*/ 6134167 w 10243893"/>
              <a:gd name="connsiteY1125" fmla="*/ 5586752 h 6867747"/>
              <a:gd name="connsiteX1126" fmla="*/ 6051357 w 10243893"/>
              <a:gd name="connsiteY1126" fmla="*/ 5613589 h 6867747"/>
              <a:gd name="connsiteX1127" fmla="*/ 6051357 w 10243893"/>
              <a:gd name="connsiteY1127" fmla="*/ 5700659 h 6867747"/>
              <a:gd name="connsiteX1128" fmla="*/ 6268185 w 10243893"/>
              <a:gd name="connsiteY1128" fmla="*/ 5771161 h 6867747"/>
              <a:gd name="connsiteX1129" fmla="*/ 6134167 w 10243893"/>
              <a:gd name="connsiteY1129" fmla="*/ 5586752 h 6867747"/>
              <a:gd name="connsiteX1130" fmla="*/ 6134194 w 10243893"/>
              <a:gd name="connsiteY1130" fmla="*/ 5586743 h 6867747"/>
              <a:gd name="connsiteX1131" fmla="*/ 5641524 w 10243893"/>
              <a:gd name="connsiteY1131" fmla="*/ 5586622 h 6867747"/>
              <a:gd name="connsiteX1132" fmla="*/ 5507412 w 10243893"/>
              <a:gd name="connsiteY1132" fmla="*/ 5771161 h 6867747"/>
              <a:gd name="connsiteX1133" fmla="*/ 5724361 w 10243893"/>
              <a:gd name="connsiteY1133" fmla="*/ 5700659 h 6867747"/>
              <a:gd name="connsiteX1134" fmla="*/ 5724361 w 10243893"/>
              <a:gd name="connsiteY1134" fmla="*/ 5613589 h 6867747"/>
              <a:gd name="connsiteX1135" fmla="*/ 5641524 w 10243893"/>
              <a:gd name="connsiteY1135" fmla="*/ 5586743 h 6867747"/>
              <a:gd name="connsiteX1136" fmla="*/ 4519048 w 10243893"/>
              <a:gd name="connsiteY1136" fmla="*/ 5586622 h 6867747"/>
              <a:gd name="connsiteX1137" fmla="*/ 4519143 w 10243893"/>
              <a:gd name="connsiteY1137" fmla="*/ 5586752 h 6867747"/>
              <a:gd name="connsiteX1138" fmla="*/ 4436332 w 10243893"/>
              <a:gd name="connsiteY1138" fmla="*/ 5613589 h 6867747"/>
              <a:gd name="connsiteX1139" fmla="*/ 4436332 w 10243893"/>
              <a:gd name="connsiteY1139" fmla="*/ 5700659 h 6867747"/>
              <a:gd name="connsiteX1140" fmla="*/ 4653160 w 10243893"/>
              <a:gd name="connsiteY1140" fmla="*/ 5771161 h 6867747"/>
              <a:gd name="connsiteX1141" fmla="*/ 4519143 w 10243893"/>
              <a:gd name="connsiteY1141" fmla="*/ 5586752 h 6867747"/>
              <a:gd name="connsiteX1142" fmla="*/ 4519169 w 10243893"/>
              <a:gd name="connsiteY1142" fmla="*/ 5586743 h 6867747"/>
              <a:gd name="connsiteX1143" fmla="*/ 4026619 w 10243893"/>
              <a:gd name="connsiteY1143" fmla="*/ 5586622 h 6867747"/>
              <a:gd name="connsiteX1144" fmla="*/ 3892508 w 10243893"/>
              <a:gd name="connsiteY1144" fmla="*/ 5771161 h 6867747"/>
              <a:gd name="connsiteX1145" fmla="*/ 4109457 w 10243893"/>
              <a:gd name="connsiteY1145" fmla="*/ 5700659 h 6867747"/>
              <a:gd name="connsiteX1146" fmla="*/ 4109457 w 10243893"/>
              <a:gd name="connsiteY1146" fmla="*/ 5613589 h 6867747"/>
              <a:gd name="connsiteX1147" fmla="*/ 4026619 w 10243893"/>
              <a:gd name="connsiteY1147" fmla="*/ 5586743 h 6867747"/>
              <a:gd name="connsiteX1148" fmla="*/ 2903902 w 10243893"/>
              <a:gd name="connsiteY1148" fmla="*/ 5586380 h 6867747"/>
              <a:gd name="connsiteX1149" fmla="*/ 2903996 w 10243893"/>
              <a:gd name="connsiteY1149" fmla="*/ 5586510 h 6867747"/>
              <a:gd name="connsiteX1150" fmla="*/ 2821185 w 10243893"/>
              <a:gd name="connsiteY1150" fmla="*/ 5613347 h 6867747"/>
              <a:gd name="connsiteX1151" fmla="*/ 2821185 w 10243893"/>
              <a:gd name="connsiteY1151" fmla="*/ 5700417 h 6867747"/>
              <a:gd name="connsiteX1152" fmla="*/ 3038013 w 10243893"/>
              <a:gd name="connsiteY1152" fmla="*/ 5770920 h 6867747"/>
              <a:gd name="connsiteX1153" fmla="*/ 2903996 w 10243893"/>
              <a:gd name="connsiteY1153" fmla="*/ 5586510 h 6867747"/>
              <a:gd name="connsiteX1154" fmla="*/ 2904022 w 10243893"/>
              <a:gd name="connsiteY1154" fmla="*/ 5586501 h 6867747"/>
              <a:gd name="connsiteX1155" fmla="*/ 2411594 w 10243893"/>
              <a:gd name="connsiteY1155" fmla="*/ 5586380 h 6867747"/>
              <a:gd name="connsiteX1156" fmla="*/ 2277482 w 10243893"/>
              <a:gd name="connsiteY1156" fmla="*/ 5770920 h 6867747"/>
              <a:gd name="connsiteX1157" fmla="*/ 2494431 w 10243893"/>
              <a:gd name="connsiteY1157" fmla="*/ 5700417 h 6867747"/>
              <a:gd name="connsiteX1158" fmla="*/ 2494431 w 10243893"/>
              <a:gd name="connsiteY1158" fmla="*/ 5613347 h 6867747"/>
              <a:gd name="connsiteX1159" fmla="*/ 2411594 w 10243893"/>
              <a:gd name="connsiteY1159" fmla="*/ 5586501 h 6867747"/>
              <a:gd name="connsiteX1160" fmla="*/ 796689 w 10243893"/>
              <a:gd name="connsiteY1160" fmla="*/ 5586380 h 6867747"/>
              <a:gd name="connsiteX1161" fmla="*/ 662578 w 10243893"/>
              <a:gd name="connsiteY1161" fmla="*/ 5770920 h 6867747"/>
              <a:gd name="connsiteX1162" fmla="*/ 879527 w 10243893"/>
              <a:gd name="connsiteY1162" fmla="*/ 5700417 h 6867747"/>
              <a:gd name="connsiteX1163" fmla="*/ 879527 w 10243893"/>
              <a:gd name="connsiteY1163" fmla="*/ 5613347 h 6867747"/>
              <a:gd name="connsiteX1164" fmla="*/ 796689 w 10243893"/>
              <a:gd name="connsiteY1164" fmla="*/ 5586501 h 6867747"/>
              <a:gd name="connsiteX1165" fmla="*/ 9925845 w 10243893"/>
              <a:gd name="connsiteY1165" fmla="*/ 5510557 h 6867747"/>
              <a:gd name="connsiteX1166" fmla="*/ 9780608 w 10243893"/>
              <a:gd name="connsiteY1166" fmla="*/ 5710454 h 6867747"/>
              <a:gd name="connsiteX1167" fmla="*/ 9780608 w 10243893"/>
              <a:gd name="connsiteY1167" fmla="*/ 5863069 h 6867747"/>
              <a:gd name="connsiteX1168" fmla="*/ 9925845 w 10243893"/>
              <a:gd name="connsiteY1168" fmla="*/ 5910231 h 6867747"/>
              <a:gd name="connsiteX1169" fmla="*/ 10071083 w 10243893"/>
              <a:gd name="connsiteY1169" fmla="*/ 5863069 h 6867747"/>
              <a:gd name="connsiteX1170" fmla="*/ 10071083 w 10243893"/>
              <a:gd name="connsiteY1170" fmla="*/ 5710454 h 6867747"/>
              <a:gd name="connsiteX1171" fmla="*/ 9925845 w 10243893"/>
              <a:gd name="connsiteY1171" fmla="*/ 5510677 h 6867747"/>
              <a:gd name="connsiteX1172" fmla="*/ 8310578 w 10243893"/>
              <a:gd name="connsiteY1172" fmla="*/ 5510557 h 6867747"/>
              <a:gd name="connsiteX1173" fmla="*/ 8165341 w 10243893"/>
              <a:gd name="connsiteY1173" fmla="*/ 5710454 h 6867747"/>
              <a:gd name="connsiteX1174" fmla="*/ 8165341 w 10243893"/>
              <a:gd name="connsiteY1174" fmla="*/ 5863069 h 6867747"/>
              <a:gd name="connsiteX1175" fmla="*/ 8310578 w 10243893"/>
              <a:gd name="connsiteY1175" fmla="*/ 5910231 h 6867747"/>
              <a:gd name="connsiteX1176" fmla="*/ 8455815 w 10243893"/>
              <a:gd name="connsiteY1176" fmla="*/ 5863069 h 6867747"/>
              <a:gd name="connsiteX1177" fmla="*/ 8455815 w 10243893"/>
              <a:gd name="connsiteY1177" fmla="*/ 5710454 h 6867747"/>
              <a:gd name="connsiteX1178" fmla="*/ 8310578 w 10243893"/>
              <a:gd name="connsiteY1178" fmla="*/ 5510677 h 6867747"/>
              <a:gd name="connsiteX1179" fmla="*/ 6695916 w 10243893"/>
              <a:gd name="connsiteY1179" fmla="*/ 5510557 h 6867747"/>
              <a:gd name="connsiteX1180" fmla="*/ 6550679 w 10243893"/>
              <a:gd name="connsiteY1180" fmla="*/ 5710454 h 6867747"/>
              <a:gd name="connsiteX1181" fmla="*/ 6550679 w 10243893"/>
              <a:gd name="connsiteY1181" fmla="*/ 5863069 h 6867747"/>
              <a:gd name="connsiteX1182" fmla="*/ 6695916 w 10243893"/>
              <a:gd name="connsiteY1182" fmla="*/ 5910231 h 6867747"/>
              <a:gd name="connsiteX1183" fmla="*/ 6841154 w 10243893"/>
              <a:gd name="connsiteY1183" fmla="*/ 5863069 h 6867747"/>
              <a:gd name="connsiteX1184" fmla="*/ 6841154 w 10243893"/>
              <a:gd name="connsiteY1184" fmla="*/ 5710454 h 6867747"/>
              <a:gd name="connsiteX1185" fmla="*/ 6695916 w 10243893"/>
              <a:gd name="connsiteY1185" fmla="*/ 5510677 h 6867747"/>
              <a:gd name="connsiteX1186" fmla="*/ 5079560 w 10243893"/>
              <a:gd name="connsiteY1186" fmla="*/ 5510436 h 6867747"/>
              <a:gd name="connsiteX1187" fmla="*/ 4934323 w 10243893"/>
              <a:gd name="connsiteY1187" fmla="*/ 5710333 h 6867747"/>
              <a:gd name="connsiteX1188" fmla="*/ 4934323 w 10243893"/>
              <a:gd name="connsiteY1188" fmla="*/ 5862948 h 6867747"/>
              <a:gd name="connsiteX1189" fmla="*/ 5079560 w 10243893"/>
              <a:gd name="connsiteY1189" fmla="*/ 5910110 h 6867747"/>
              <a:gd name="connsiteX1190" fmla="*/ 5224798 w 10243893"/>
              <a:gd name="connsiteY1190" fmla="*/ 5862948 h 6867747"/>
              <a:gd name="connsiteX1191" fmla="*/ 5224798 w 10243893"/>
              <a:gd name="connsiteY1191" fmla="*/ 5710333 h 6867747"/>
              <a:gd name="connsiteX1192" fmla="*/ 5079560 w 10243893"/>
              <a:gd name="connsiteY1192" fmla="*/ 5510557 h 6867747"/>
              <a:gd name="connsiteX1193" fmla="*/ 3464656 w 10243893"/>
              <a:gd name="connsiteY1193" fmla="*/ 5510436 h 6867747"/>
              <a:gd name="connsiteX1194" fmla="*/ 3319418 w 10243893"/>
              <a:gd name="connsiteY1194" fmla="*/ 5710333 h 6867747"/>
              <a:gd name="connsiteX1195" fmla="*/ 3319418 w 10243893"/>
              <a:gd name="connsiteY1195" fmla="*/ 5862948 h 6867747"/>
              <a:gd name="connsiteX1196" fmla="*/ 3464656 w 10243893"/>
              <a:gd name="connsiteY1196" fmla="*/ 5910110 h 6867747"/>
              <a:gd name="connsiteX1197" fmla="*/ 3609893 w 10243893"/>
              <a:gd name="connsiteY1197" fmla="*/ 5862948 h 6867747"/>
              <a:gd name="connsiteX1198" fmla="*/ 3609893 w 10243893"/>
              <a:gd name="connsiteY1198" fmla="*/ 5710333 h 6867747"/>
              <a:gd name="connsiteX1199" fmla="*/ 3464656 w 10243893"/>
              <a:gd name="connsiteY1199" fmla="*/ 5510557 h 6867747"/>
              <a:gd name="connsiteX1200" fmla="*/ 1849751 w 10243893"/>
              <a:gd name="connsiteY1200" fmla="*/ 5510436 h 6867747"/>
              <a:gd name="connsiteX1201" fmla="*/ 1704514 w 10243893"/>
              <a:gd name="connsiteY1201" fmla="*/ 5710333 h 6867747"/>
              <a:gd name="connsiteX1202" fmla="*/ 1704514 w 10243893"/>
              <a:gd name="connsiteY1202" fmla="*/ 5862948 h 6867747"/>
              <a:gd name="connsiteX1203" fmla="*/ 1849751 w 10243893"/>
              <a:gd name="connsiteY1203" fmla="*/ 5910110 h 6867747"/>
              <a:gd name="connsiteX1204" fmla="*/ 1994989 w 10243893"/>
              <a:gd name="connsiteY1204" fmla="*/ 5862948 h 6867747"/>
              <a:gd name="connsiteX1205" fmla="*/ 1994989 w 10243893"/>
              <a:gd name="connsiteY1205" fmla="*/ 5710333 h 6867747"/>
              <a:gd name="connsiteX1206" fmla="*/ 1849751 w 10243893"/>
              <a:gd name="connsiteY1206" fmla="*/ 5510557 h 6867747"/>
              <a:gd name="connsiteX1207" fmla="*/ 234847 w 10243893"/>
              <a:gd name="connsiteY1207" fmla="*/ 5510436 h 6867747"/>
              <a:gd name="connsiteX1208" fmla="*/ 89609 w 10243893"/>
              <a:gd name="connsiteY1208" fmla="*/ 5710333 h 6867747"/>
              <a:gd name="connsiteX1209" fmla="*/ 89609 w 10243893"/>
              <a:gd name="connsiteY1209" fmla="*/ 5862948 h 6867747"/>
              <a:gd name="connsiteX1210" fmla="*/ 234847 w 10243893"/>
              <a:gd name="connsiteY1210" fmla="*/ 5910110 h 6867747"/>
              <a:gd name="connsiteX1211" fmla="*/ 380084 w 10243893"/>
              <a:gd name="connsiteY1211" fmla="*/ 5862948 h 6867747"/>
              <a:gd name="connsiteX1212" fmla="*/ 380084 w 10243893"/>
              <a:gd name="connsiteY1212" fmla="*/ 5710333 h 6867747"/>
              <a:gd name="connsiteX1213" fmla="*/ 234847 w 10243893"/>
              <a:gd name="connsiteY1213" fmla="*/ 5510557 h 6867747"/>
              <a:gd name="connsiteX1214" fmla="*/ 8618105 w 10243893"/>
              <a:gd name="connsiteY1214" fmla="*/ 5504752 h 6867747"/>
              <a:gd name="connsiteX1215" fmla="*/ 8618105 w 10243893"/>
              <a:gd name="connsiteY1215" fmla="*/ 5504873 h 6867747"/>
              <a:gd name="connsiteX1216" fmla="*/ 8472867 w 10243893"/>
              <a:gd name="connsiteY1216" fmla="*/ 5552036 h 6867747"/>
              <a:gd name="connsiteX1217" fmla="*/ 8472867 w 10243893"/>
              <a:gd name="connsiteY1217" fmla="*/ 5704650 h 6867747"/>
              <a:gd name="connsiteX1218" fmla="*/ 8562597 w 10243893"/>
              <a:gd name="connsiteY1218" fmla="*/ 5828120 h 6867747"/>
              <a:gd name="connsiteX1219" fmla="*/ 8707835 w 10243893"/>
              <a:gd name="connsiteY1219" fmla="*/ 5780957 h 6867747"/>
              <a:gd name="connsiteX1220" fmla="*/ 8852951 w 10243893"/>
              <a:gd name="connsiteY1220" fmla="*/ 5581059 h 6867747"/>
              <a:gd name="connsiteX1221" fmla="*/ 7003200 w 10243893"/>
              <a:gd name="connsiteY1221" fmla="*/ 5504752 h 6867747"/>
              <a:gd name="connsiteX1222" fmla="*/ 7003200 w 10243893"/>
              <a:gd name="connsiteY1222" fmla="*/ 5504873 h 6867747"/>
              <a:gd name="connsiteX1223" fmla="*/ 6857962 w 10243893"/>
              <a:gd name="connsiteY1223" fmla="*/ 5552036 h 6867747"/>
              <a:gd name="connsiteX1224" fmla="*/ 6857962 w 10243893"/>
              <a:gd name="connsiteY1224" fmla="*/ 5704650 h 6867747"/>
              <a:gd name="connsiteX1225" fmla="*/ 6947693 w 10243893"/>
              <a:gd name="connsiteY1225" fmla="*/ 5828120 h 6867747"/>
              <a:gd name="connsiteX1226" fmla="*/ 7092931 w 10243893"/>
              <a:gd name="connsiteY1226" fmla="*/ 5780957 h 6867747"/>
              <a:gd name="connsiteX1227" fmla="*/ 7238047 w 10243893"/>
              <a:gd name="connsiteY1227" fmla="*/ 5581059 h 6867747"/>
              <a:gd name="connsiteX1228" fmla="*/ 5388296 w 10243893"/>
              <a:gd name="connsiteY1228" fmla="*/ 5504752 h 6867747"/>
              <a:gd name="connsiteX1229" fmla="*/ 5388416 w 10243893"/>
              <a:gd name="connsiteY1229" fmla="*/ 5504873 h 6867747"/>
              <a:gd name="connsiteX1230" fmla="*/ 5243179 w 10243893"/>
              <a:gd name="connsiteY1230" fmla="*/ 5552036 h 6867747"/>
              <a:gd name="connsiteX1231" fmla="*/ 5243179 w 10243893"/>
              <a:gd name="connsiteY1231" fmla="*/ 5704650 h 6867747"/>
              <a:gd name="connsiteX1232" fmla="*/ 5332909 w 10243893"/>
              <a:gd name="connsiteY1232" fmla="*/ 5828120 h 6867747"/>
              <a:gd name="connsiteX1233" fmla="*/ 5478147 w 10243893"/>
              <a:gd name="connsiteY1233" fmla="*/ 5780957 h 6867747"/>
              <a:gd name="connsiteX1234" fmla="*/ 5623263 w 10243893"/>
              <a:gd name="connsiteY1234" fmla="*/ 5581059 h 6867747"/>
              <a:gd name="connsiteX1235" fmla="*/ 3773391 w 10243893"/>
              <a:gd name="connsiteY1235" fmla="*/ 5504752 h 6867747"/>
              <a:gd name="connsiteX1236" fmla="*/ 3773391 w 10243893"/>
              <a:gd name="connsiteY1236" fmla="*/ 5504873 h 6867747"/>
              <a:gd name="connsiteX1237" fmla="*/ 3628154 w 10243893"/>
              <a:gd name="connsiteY1237" fmla="*/ 5552036 h 6867747"/>
              <a:gd name="connsiteX1238" fmla="*/ 3628154 w 10243893"/>
              <a:gd name="connsiteY1238" fmla="*/ 5704650 h 6867747"/>
              <a:gd name="connsiteX1239" fmla="*/ 3717884 w 10243893"/>
              <a:gd name="connsiteY1239" fmla="*/ 5828120 h 6867747"/>
              <a:gd name="connsiteX1240" fmla="*/ 3863122 w 10243893"/>
              <a:gd name="connsiteY1240" fmla="*/ 5780957 h 6867747"/>
              <a:gd name="connsiteX1241" fmla="*/ 4008238 w 10243893"/>
              <a:gd name="connsiteY1241" fmla="*/ 5581059 h 6867747"/>
              <a:gd name="connsiteX1242" fmla="*/ 2158366 w 10243893"/>
              <a:gd name="connsiteY1242" fmla="*/ 5504510 h 6867747"/>
              <a:gd name="connsiteX1243" fmla="*/ 2158366 w 10243893"/>
              <a:gd name="connsiteY1243" fmla="*/ 5504631 h 6867747"/>
              <a:gd name="connsiteX1244" fmla="*/ 2013128 w 10243893"/>
              <a:gd name="connsiteY1244" fmla="*/ 5551794 h 6867747"/>
              <a:gd name="connsiteX1245" fmla="*/ 2013128 w 10243893"/>
              <a:gd name="connsiteY1245" fmla="*/ 5704408 h 6867747"/>
              <a:gd name="connsiteX1246" fmla="*/ 2102859 w 10243893"/>
              <a:gd name="connsiteY1246" fmla="*/ 5827878 h 6867747"/>
              <a:gd name="connsiteX1247" fmla="*/ 2248096 w 10243893"/>
              <a:gd name="connsiteY1247" fmla="*/ 5780715 h 6867747"/>
              <a:gd name="connsiteX1248" fmla="*/ 2393212 w 10243893"/>
              <a:gd name="connsiteY1248" fmla="*/ 5580817 h 6867747"/>
              <a:gd name="connsiteX1249" fmla="*/ 543461 w 10243893"/>
              <a:gd name="connsiteY1249" fmla="*/ 5504510 h 6867747"/>
              <a:gd name="connsiteX1250" fmla="*/ 543582 w 10243893"/>
              <a:gd name="connsiteY1250" fmla="*/ 5504631 h 6867747"/>
              <a:gd name="connsiteX1251" fmla="*/ 398345 w 10243893"/>
              <a:gd name="connsiteY1251" fmla="*/ 5551794 h 6867747"/>
              <a:gd name="connsiteX1252" fmla="*/ 398345 w 10243893"/>
              <a:gd name="connsiteY1252" fmla="*/ 5704408 h 6867747"/>
              <a:gd name="connsiteX1253" fmla="*/ 488075 w 10243893"/>
              <a:gd name="connsiteY1253" fmla="*/ 5827878 h 6867747"/>
              <a:gd name="connsiteX1254" fmla="*/ 633312 w 10243893"/>
              <a:gd name="connsiteY1254" fmla="*/ 5780715 h 6867747"/>
              <a:gd name="connsiteX1255" fmla="*/ 778429 w 10243893"/>
              <a:gd name="connsiteY1255" fmla="*/ 5580817 h 6867747"/>
              <a:gd name="connsiteX1256" fmla="*/ 3156767 w 10243893"/>
              <a:gd name="connsiteY1256" fmla="*/ 5504389 h 6867747"/>
              <a:gd name="connsiteX1257" fmla="*/ 2921799 w 10243893"/>
              <a:gd name="connsiteY1257" fmla="*/ 5580696 h 6867747"/>
              <a:gd name="connsiteX1258" fmla="*/ 3067037 w 10243893"/>
              <a:gd name="connsiteY1258" fmla="*/ 5780594 h 6867747"/>
              <a:gd name="connsiteX1259" fmla="*/ 3212274 w 10243893"/>
              <a:gd name="connsiteY1259" fmla="*/ 5827757 h 6867747"/>
              <a:gd name="connsiteX1260" fmla="*/ 3302004 w 10243893"/>
              <a:gd name="connsiteY1260" fmla="*/ 5704287 h 6867747"/>
              <a:gd name="connsiteX1261" fmla="*/ 3302004 w 10243893"/>
              <a:gd name="connsiteY1261" fmla="*/ 5551673 h 6867747"/>
              <a:gd name="connsiteX1262" fmla="*/ 3156767 w 10243893"/>
              <a:gd name="connsiteY1262" fmla="*/ 5504510 h 6867747"/>
              <a:gd name="connsiteX1263" fmla="*/ 1541863 w 10243893"/>
              <a:gd name="connsiteY1263" fmla="*/ 5504389 h 6867747"/>
              <a:gd name="connsiteX1264" fmla="*/ 1306895 w 10243893"/>
              <a:gd name="connsiteY1264" fmla="*/ 5580696 h 6867747"/>
              <a:gd name="connsiteX1265" fmla="*/ 1452132 w 10243893"/>
              <a:gd name="connsiteY1265" fmla="*/ 5780594 h 6867747"/>
              <a:gd name="connsiteX1266" fmla="*/ 1597370 w 10243893"/>
              <a:gd name="connsiteY1266" fmla="*/ 5827757 h 6867747"/>
              <a:gd name="connsiteX1267" fmla="*/ 1687100 w 10243893"/>
              <a:gd name="connsiteY1267" fmla="*/ 5704287 h 6867747"/>
              <a:gd name="connsiteX1268" fmla="*/ 1687100 w 10243893"/>
              <a:gd name="connsiteY1268" fmla="*/ 5551673 h 6867747"/>
              <a:gd name="connsiteX1269" fmla="*/ 1541863 w 10243893"/>
              <a:gd name="connsiteY1269" fmla="*/ 5504510 h 6867747"/>
              <a:gd name="connsiteX1270" fmla="*/ 9617110 w 10243893"/>
              <a:gd name="connsiteY1270" fmla="*/ 5504268 h 6867747"/>
              <a:gd name="connsiteX1271" fmla="*/ 9382143 w 10243893"/>
              <a:gd name="connsiteY1271" fmla="*/ 5580575 h 6867747"/>
              <a:gd name="connsiteX1272" fmla="*/ 9527380 w 10243893"/>
              <a:gd name="connsiteY1272" fmla="*/ 5780473 h 6867747"/>
              <a:gd name="connsiteX1273" fmla="*/ 9672617 w 10243893"/>
              <a:gd name="connsiteY1273" fmla="*/ 5827636 h 6867747"/>
              <a:gd name="connsiteX1274" fmla="*/ 9762348 w 10243893"/>
              <a:gd name="connsiteY1274" fmla="*/ 5704166 h 6867747"/>
              <a:gd name="connsiteX1275" fmla="*/ 9762348 w 10243893"/>
              <a:gd name="connsiteY1275" fmla="*/ 5551552 h 6867747"/>
              <a:gd name="connsiteX1276" fmla="*/ 9617110 w 10243893"/>
              <a:gd name="connsiteY1276" fmla="*/ 5504389 h 6867747"/>
              <a:gd name="connsiteX1277" fmla="*/ 8002206 w 10243893"/>
              <a:gd name="connsiteY1277" fmla="*/ 5504268 h 6867747"/>
              <a:gd name="connsiteX1278" fmla="*/ 7767238 w 10243893"/>
              <a:gd name="connsiteY1278" fmla="*/ 5580575 h 6867747"/>
              <a:gd name="connsiteX1279" fmla="*/ 7912475 w 10243893"/>
              <a:gd name="connsiteY1279" fmla="*/ 5780473 h 6867747"/>
              <a:gd name="connsiteX1280" fmla="*/ 8057713 w 10243893"/>
              <a:gd name="connsiteY1280" fmla="*/ 5827636 h 6867747"/>
              <a:gd name="connsiteX1281" fmla="*/ 8147443 w 10243893"/>
              <a:gd name="connsiteY1281" fmla="*/ 5704166 h 6867747"/>
              <a:gd name="connsiteX1282" fmla="*/ 8147443 w 10243893"/>
              <a:gd name="connsiteY1282" fmla="*/ 5551552 h 6867747"/>
              <a:gd name="connsiteX1283" fmla="*/ 8002206 w 10243893"/>
              <a:gd name="connsiteY1283" fmla="*/ 5504389 h 6867747"/>
              <a:gd name="connsiteX1284" fmla="*/ 6387544 w 10243893"/>
              <a:gd name="connsiteY1284" fmla="*/ 5504268 h 6867747"/>
              <a:gd name="connsiteX1285" fmla="*/ 6152576 w 10243893"/>
              <a:gd name="connsiteY1285" fmla="*/ 5580575 h 6867747"/>
              <a:gd name="connsiteX1286" fmla="*/ 6297813 w 10243893"/>
              <a:gd name="connsiteY1286" fmla="*/ 5780473 h 6867747"/>
              <a:gd name="connsiteX1287" fmla="*/ 6443050 w 10243893"/>
              <a:gd name="connsiteY1287" fmla="*/ 5827636 h 6867747"/>
              <a:gd name="connsiteX1288" fmla="*/ 6532781 w 10243893"/>
              <a:gd name="connsiteY1288" fmla="*/ 5704166 h 6867747"/>
              <a:gd name="connsiteX1289" fmla="*/ 6532781 w 10243893"/>
              <a:gd name="connsiteY1289" fmla="*/ 5551552 h 6867747"/>
              <a:gd name="connsiteX1290" fmla="*/ 6387544 w 10243893"/>
              <a:gd name="connsiteY1290" fmla="*/ 5504389 h 6867747"/>
              <a:gd name="connsiteX1291" fmla="*/ 4772397 w 10243893"/>
              <a:gd name="connsiteY1291" fmla="*/ 5504268 h 6867747"/>
              <a:gd name="connsiteX1292" fmla="*/ 4537429 w 10243893"/>
              <a:gd name="connsiteY1292" fmla="*/ 5580575 h 6867747"/>
              <a:gd name="connsiteX1293" fmla="*/ 4682667 w 10243893"/>
              <a:gd name="connsiteY1293" fmla="*/ 5780473 h 6867747"/>
              <a:gd name="connsiteX1294" fmla="*/ 4827904 w 10243893"/>
              <a:gd name="connsiteY1294" fmla="*/ 5827636 h 6867747"/>
              <a:gd name="connsiteX1295" fmla="*/ 4917634 w 10243893"/>
              <a:gd name="connsiteY1295" fmla="*/ 5704166 h 6867747"/>
              <a:gd name="connsiteX1296" fmla="*/ 4917634 w 10243893"/>
              <a:gd name="connsiteY1296" fmla="*/ 5551552 h 6867747"/>
              <a:gd name="connsiteX1297" fmla="*/ 4772397 w 10243893"/>
              <a:gd name="connsiteY1297" fmla="*/ 5504389 h 6867747"/>
              <a:gd name="connsiteX1298" fmla="*/ 2910311 w 10243893"/>
              <a:gd name="connsiteY1298" fmla="*/ 5424817 h 6867747"/>
              <a:gd name="connsiteX1299" fmla="*/ 2859157 w 10243893"/>
              <a:gd name="connsiteY1299" fmla="*/ 5495198 h 6867747"/>
              <a:gd name="connsiteX1300" fmla="*/ 2910311 w 10243893"/>
              <a:gd name="connsiteY1300" fmla="*/ 5565701 h 6867747"/>
              <a:gd name="connsiteX1301" fmla="*/ 3127260 w 10243893"/>
              <a:gd name="connsiteY1301" fmla="*/ 5495198 h 6867747"/>
              <a:gd name="connsiteX1302" fmla="*/ 3127018 w 10243893"/>
              <a:gd name="connsiteY1302" fmla="*/ 5495198 h 6867747"/>
              <a:gd name="connsiteX1303" fmla="*/ 1295406 w 10243893"/>
              <a:gd name="connsiteY1303" fmla="*/ 5424817 h 6867747"/>
              <a:gd name="connsiteX1304" fmla="*/ 1244253 w 10243893"/>
              <a:gd name="connsiteY1304" fmla="*/ 5495198 h 6867747"/>
              <a:gd name="connsiteX1305" fmla="*/ 1295406 w 10243893"/>
              <a:gd name="connsiteY1305" fmla="*/ 5565701 h 6867747"/>
              <a:gd name="connsiteX1306" fmla="*/ 1512355 w 10243893"/>
              <a:gd name="connsiteY1306" fmla="*/ 5495198 h 6867747"/>
              <a:gd name="connsiteX1307" fmla="*/ 1512114 w 10243893"/>
              <a:gd name="connsiteY1307" fmla="*/ 5495198 h 6867747"/>
              <a:gd name="connsiteX1308" fmla="*/ 9370654 w 10243893"/>
              <a:gd name="connsiteY1308" fmla="*/ 5424696 h 6867747"/>
              <a:gd name="connsiteX1309" fmla="*/ 9319501 w 10243893"/>
              <a:gd name="connsiteY1309" fmla="*/ 5495077 h 6867747"/>
              <a:gd name="connsiteX1310" fmla="*/ 9370654 w 10243893"/>
              <a:gd name="connsiteY1310" fmla="*/ 5565580 h 6867747"/>
              <a:gd name="connsiteX1311" fmla="*/ 9587603 w 10243893"/>
              <a:gd name="connsiteY1311" fmla="*/ 5495077 h 6867747"/>
              <a:gd name="connsiteX1312" fmla="*/ 9587361 w 10243893"/>
              <a:gd name="connsiteY1312" fmla="*/ 5495077 h 6867747"/>
              <a:gd name="connsiteX1313" fmla="*/ 8864198 w 10243893"/>
              <a:gd name="connsiteY1313" fmla="*/ 5424696 h 6867747"/>
              <a:gd name="connsiteX1314" fmla="*/ 8647491 w 10243893"/>
              <a:gd name="connsiteY1314" fmla="*/ 5495077 h 6867747"/>
              <a:gd name="connsiteX1315" fmla="*/ 8647369 w 10243893"/>
              <a:gd name="connsiteY1315" fmla="*/ 5495077 h 6867747"/>
              <a:gd name="connsiteX1316" fmla="*/ 8864198 w 10243893"/>
              <a:gd name="connsiteY1316" fmla="*/ 5565580 h 6867747"/>
              <a:gd name="connsiteX1317" fmla="*/ 8915351 w 10243893"/>
              <a:gd name="connsiteY1317" fmla="*/ 5495077 h 6867747"/>
              <a:gd name="connsiteX1318" fmla="*/ 7755750 w 10243893"/>
              <a:gd name="connsiteY1318" fmla="*/ 5424696 h 6867747"/>
              <a:gd name="connsiteX1319" fmla="*/ 7704596 w 10243893"/>
              <a:gd name="connsiteY1319" fmla="*/ 5495077 h 6867747"/>
              <a:gd name="connsiteX1320" fmla="*/ 7755750 w 10243893"/>
              <a:gd name="connsiteY1320" fmla="*/ 5565580 h 6867747"/>
              <a:gd name="connsiteX1321" fmla="*/ 7972699 w 10243893"/>
              <a:gd name="connsiteY1321" fmla="*/ 5495077 h 6867747"/>
              <a:gd name="connsiteX1322" fmla="*/ 7972457 w 10243893"/>
              <a:gd name="connsiteY1322" fmla="*/ 5495077 h 6867747"/>
              <a:gd name="connsiteX1323" fmla="*/ 7249294 w 10243893"/>
              <a:gd name="connsiteY1323" fmla="*/ 5424696 h 6867747"/>
              <a:gd name="connsiteX1324" fmla="*/ 7032586 w 10243893"/>
              <a:gd name="connsiteY1324" fmla="*/ 5495077 h 6867747"/>
              <a:gd name="connsiteX1325" fmla="*/ 7032466 w 10243893"/>
              <a:gd name="connsiteY1325" fmla="*/ 5495077 h 6867747"/>
              <a:gd name="connsiteX1326" fmla="*/ 7249294 w 10243893"/>
              <a:gd name="connsiteY1326" fmla="*/ 5565580 h 6867747"/>
              <a:gd name="connsiteX1327" fmla="*/ 7300447 w 10243893"/>
              <a:gd name="connsiteY1327" fmla="*/ 5495077 h 6867747"/>
              <a:gd name="connsiteX1328" fmla="*/ 6141087 w 10243893"/>
              <a:gd name="connsiteY1328" fmla="*/ 5424696 h 6867747"/>
              <a:gd name="connsiteX1329" fmla="*/ 6089934 w 10243893"/>
              <a:gd name="connsiteY1329" fmla="*/ 5495077 h 6867747"/>
              <a:gd name="connsiteX1330" fmla="*/ 6141087 w 10243893"/>
              <a:gd name="connsiteY1330" fmla="*/ 5565580 h 6867747"/>
              <a:gd name="connsiteX1331" fmla="*/ 6358037 w 10243893"/>
              <a:gd name="connsiteY1331" fmla="*/ 5495077 h 6867747"/>
              <a:gd name="connsiteX1332" fmla="*/ 6357794 w 10243893"/>
              <a:gd name="connsiteY1332" fmla="*/ 5495077 h 6867747"/>
              <a:gd name="connsiteX1333" fmla="*/ 5634389 w 10243893"/>
              <a:gd name="connsiteY1333" fmla="*/ 5424696 h 6867747"/>
              <a:gd name="connsiteX1334" fmla="*/ 5417682 w 10243893"/>
              <a:gd name="connsiteY1334" fmla="*/ 5495077 h 6867747"/>
              <a:gd name="connsiteX1335" fmla="*/ 5417561 w 10243893"/>
              <a:gd name="connsiteY1335" fmla="*/ 5495077 h 6867747"/>
              <a:gd name="connsiteX1336" fmla="*/ 5634389 w 10243893"/>
              <a:gd name="connsiteY1336" fmla="*/ 5565580 h 6867747"/>
              <a:gd name="connsiteX1337" fmla="*/ 5685542 w 10243893"/>
              <a:gd name="connsiteY1337" fmla="*/ 5495077 h 6867747"/>
              <a:gd name="connsiteX1338" fmla="*/ 4525941 w 10243893"/>
              <a:gd name="connsiteY1338" fmla="*/ 5424696 h 6867747"/>
              <a:gd name="connsiteX1339" fmla="*/ 4474787 w 10243893"/>
              <a:gd name="connsiteY1339" fmla="*/ 5495077 h 6867747"/>
              <a:gd name="connsiteX1340" fmla="*/ 4525941 w 10243893"/>
              <a:gd name="connsiteY1340" fmla="*/ 5565580 h 6867747"/>
              <a:gd name="connsiteX1341" fmla="*/ 4742890 w 10243893"/>
              <a:gd name="connsiteY1341" fmla="*/ 5495077 h 6867747"/>
              <a:gd name="connsiteX1342" fmla="*/ 4742648 w 10243893"/>
              <a:gd name="connsiteY1342" fmla="*/ 5495077 h 6867747"/>
              <a:gd name="connsiteX1343" fmla="*/ 4019484 w 10243893"/>
              <a:gd name="connsiteY1343" fmla="*/ 5424696 h 6867747"/>
              <a:gd name="connsiteX1344" fmla="*/ 3802777 w 10243893"/>
              <a:gd name="connsiteY1344" fmla="*/ 5495077 h 6867747"/>
              <a:gd name="connsiteX1345" fmla="*/ 3802656 w 10243893"/>
              <a:gd name="connsiteY1345" fmla="*/ 5495077 h 6867747"/>
              <a:gd name="connsiteX1346" fmla="*/ 4019484 w 10243893"/>
              <a:gd name="connsiteY1346" fmla="*/ 5565580 h 6867747"/>
              <a:gd name="connsiteX1347" fmla="*/ 4070638 w 10243893"/>
              <a:gd name="connsiteY1347" fmla="*/ 5495077 h 6867747"/>
              <a:gd name="connsiteX1348" fmla="*/ 2404459 w 10243893"/>
              <a:gd name="connsiteY1348" fmla="*/ 5424454 h 6867747"/>
              <a:gd name="connsiteX1349" fmla="*/ 2187752 w 10243893"/>
              <a:gd name="connsiteY1349" fmla="*/ 5494835 h 6867747"/>
              <a:gd name="connsiteX1350" fmla="*/ 2187631 w 10243893"/>
              <a:gd name="connsiteY1350" fmla="*/ 5494835 h 6867747"/>
              <a:gd name="connsiteX1351" fmla="*/ 2404459 w 10243893"/>
              <a:gd name="connsiteY1351" fmla="*/ 5565338 h 6867747"/>
              <a:gd name="connsiteX1352" fmla="*/ 2455613 w 10243893"/>
              <a:gd name="connsiteY1352" fmla="*/ 5494835 h 6867747"/>
              <a:gd name="connsiteX1353" fmla="*/ 789555 w 10243893"/>
              <a:gd name="connsiteY1353" fmla="*/ 5424454 h 6867747"/>
              <a:gd name="connsiteX1354" fmla="*/ 572847 w 10243893"/>
              <a:gd name="connsiteY1354" fmla="*/ 5494835 h 6867747"/>
              <a:gd name="connsiteX1355" fmla="*/ 572726 w 10243893"/>
              <a:gd name="connsiteY1355" fmla="*/ 5494835 h 6867747"/>
              <a:gd name="connsiteX1356" fmla="*/ 789555 w 10243893"/>
              <a:gd name="connsiteY1356" fmla="*/ 5565338 h 6867747"/>
              <a:gd name="connsiteX1357" fmla="*/ 840708 w 10243893"/>
              <a:gd name="connsiteY1357" fmla="*/ 5494835 h 6867747"/>
              <a:gd name="connsiteX1358" fmla="*/ 10071083 w 10243893"/>
              <a:gd name="connsiteY1358" fmla="*/ 5310900 h 6867747"/>
              <a:gd name="connsiteX1359" fmla="*/ 9936971 w 10243893"/>
              <a:gd name="connsiteY1359" fmla="*/ 5495319 h 6867747"/>
              <a:gd name="connsiteX1360" fmla="*/ 10071083 w 10243893"/>
              <a:gd name="connsiteY1360" fmla="*/ 5679859 h 6867747"/>
              <a:gd name="connsiteX1361" fmla="*/ 10071083 w 10243893"/>
              <a:gd name="connsiteY1361" fmla="*/ 5538975 h 6867747"/>
              <a:gd name="connsiteX1362" fmla="*/ 10205195 w 10243893"/>
              <a:gd name="connsiteY1362" fmla="*/ 5495319 h 6867747"/>
              <a:gd name="connsiteX1363" fmla="*/ 10204953 w 10243893"/>
              <a:gd name="connsiteY1363" fmla="*/ 5495319 h 6867747"/>
              <a:gd name="connsiteX1364" fmla="*/ 10071083 w 10243893"/>
              <a:gd name="connsiteY1364" fmla="*/ 5451784 h 6867747"/>
              <a:gd name="connsiteX1365" fmla="*/ 9780245 w 10243893"/>
              <a:gd name="connsiteY1365" fmla="*/ 5310900 h 6867747"/>
              <a:gd name="connsiteX1366" fmla="*/ 9780245 w 10243893"/>
              <a:gd name="connsiteY1366" fmla="*/ 5451784 h 6867747"/>
              <a:gd name="connsiteX1367" fmla="*/ 9646375 w 10243893"/>
              <a:gd name="connsiteY1367" fmla="*/ 5495319 h 6867747"/>
              <a:gd name="connsiteX1368" fmla="*/ 9646133 w 10243893"/>
              <a:gd name="connsiteY1368" fmla="*/ 5495319 h 6867747"/>
              <a:gd name="connsiteX1369" fmla="*/ 9780245 w 10243893"/>
              <a:gd name="connsiteY1369" fmla="*/ 5538854 h 6867747"/>
              <a:gd name="connsiteX1370" fmla="*/ 9780245 w 10243893"/>
              <a:gd name="connsiteY1370" fmla="*/ 5679738 h 6867747"/>
              <a:gd name="connsiteX1371" fmla="*/ 9914313 w 10243893"/>
              <a:gd name="connsiteY1371" fmla="*/ 5495259 h 6867747"/>
              <a:gd name="connsiteX1372" fmla="*/ 9914357 w 10243893"/>
              <a:gd name="connsiteY1372" fmla="*/ 5495319 h 6867747"/>
              <a:gd name="connsiteX1373" fmla="*/ 9914357 w 10243893"/>
              <a:gd name="connsiteY1373" fmla="*/ 5495198 h 6867747"/>
              <a:gd name="connsiteX1374" fmla="*/ 9914313 w 10243893"/>
              <a:gd name="connsiteY1374" fmla="*/ 5495259 h 6867747"/>
              <a:gd name="connsiteX1375" fmla="*/ 8455815 w 10243893"/>
              <a:gd name="connsiteY1375" fmla="*/ 5310900 h 6867747"/>
              <a:gd name="connsiteX1376" fmla="*/ 8321825 w 10243893"/>
              <a:gd name="connsiteY1376" fmla="*/ 5495319 h 6867747"/>
              <a:gd name="connsiteX1377" fmla="*/ 8455815 w 10243893"/>
              <a:gd name="connsiteY1377" fmla="*/ 5679859 h 6867747"/>
              <a:gd name="connsiteX1378" fmla="*/ 8455815 w 10243893"/>
              <a:gd name="connsiteY1378" fmla="*/ 5538975 h 6867747"/>
              <a:gd name="connsiteX1379" fmla="*/ 8589928 w 10243893"/>
              <a:gd name="connsiteY1379" fmla="*/ 5495319 h 6867747"/>
              <a:gd name="connsiteX1380" fmla="*/ 8589685 w 10243893"/>
              <a:gd name="connsiteY1380" fmla="*/ 5495319 h 6867747"/>
              <a:gd name="connsiteX1381" fmla="*/ 8455815 w 10243893"/>
              <a:gd name="connsiteY1381" fmla="*/ 5451784 h 6867747"/>
              <a:gd name="connsiteX1382" fmla="*/ 8165341 w 10243893"/>
              <a:gd name="connsiteY1382" fmla="*/ 5310900 h 6867747"/>
              <a:gd name="connsiteX1383" fmla="*/ 8165341 w 10243893"/>
              <a:gd name="connsiteY1383" fmla="*/ 5451784 h 6867747"/>
              <a:gd name="connsiteX1384" fmla="*/ 8031471 w 10243893"/>
              <a:gd name="connsiteY1384" fmla="*/ 5495319 h 6867747"/>
              <a:gd name="connsiteX1385" fmla="*/ 8031229 w 10243893"/>
              <a:gd name="connsiteY1385" fmla="*/ 5495319 h 6867747"/>
              <a:gd name="connsiteX1386" fmla="*/ 8165341 w 10243893"/>
              <a:gd name="connsiteY1386" fmla="*/ 5538854 h 6867747"/>
              <a:gd name="connsiteX1387" fmla="*/ 8165341 w 10243893"/>
              <a:gd name="connsiteY1387" fmla="*/ 5679738 h 6867747"/>
              <a:gd name="connsiteX1388" fmla="*/ 8299409 w 10243893"/>
              <a:gd name="connsiteY1388" fmla="*/ 5495259 h 6867747"/>
              <a:gd name="connsiteX1389" fmla="*/ 8299453 w 10243893"/>
              <a:gd name="connsiteY1389" fmla="*/ 5495319 h 6867747"/>
              <a:gd name="connsiteX1390" fmla="*/ 8299453 w 10243893"/>
              <a:gd name="connsiteY1390" fmla="*/ 5495198 h 6867747"/>
              <a:gd name="connsiteX1391" fmla="*/ 8299409 w 10243893"/>
              <a:gd name="connsiteY1391" fmla="*/ 5495259 h 6867747"/>
              <a:gd name="connsiteX1392" fmla="*/ 6841033 w 10243893"/>
              <a:gd name="connsiteY1392" fmla="*/ 5310900 h 6867747"/>
              <a:gd name="connsiteX1393" fmla="*/ 6706920 w 10243893"/>
              <a:gd name="connsiteY1393" fmla="*/ 5495319 h 6867747"/>
              <a:gd name="connsiteX1394" fmla="*/ 6841033 w 10243893"/>
              <a:gd name="connsiteY1394" fmla="*/ 5679859 h 6867747"/>
              <a:gd name="connsiteX1395" fmla="*/ 6841033 w 10243893"/>
              <a:gd name="connsiteY1395" fmla="*/ 5538975 h 6867747"/>
              <a:gd name="connsiteX1396" fmla="*/ 6975144 w 10243893"/>
              <a:gd name="connsiteY1396" fmla="*/ 5495319 h 6867747"/>
              <a:gd name="connsiteX1397" fmla="*/ 6974903 w 10243893"/>
              <a:gd name="connsiteY1397" fmla="*/ 5495319 h 6867747"/>
              <a:gd name="connsiteX1398" fmla="*/ 6841033 w 10243893"/>
              <a:gd name="connsiteY1398" fmla="*/ 5451784 h 6867747"/>
              <a:gd name="connsiteX1399" fmla="*/ 6550679 w 10243893"/>
              <a:gd name="connsiteY1399" fmla="*/ 5310900 h 6867747"/>
              <a:gd name="connsiteX1400" fmla="*/ 6550679 w 10243893"/>
              <a:gd name="connsiteY1400" fmla="*/ 5451784 h 6867747"/>
              <a:gd name="connsiteX1401" fmla="*/ 6416809 w 10243893"/>
              <a:gd name="connsiteY1401" fmla="*/ 5495319 h 6867747"/>
              <a:gd name="connsiteX1402" fmla="*/ 6416566 w 10243893"/>
              <a:gd name="connsiteY1402" fmla="*/ 5495319 h 6867747"/>
              <a:gd name="connsiteX1403" fmla="*/ 6550679 w 10243893"/>
              <a:gd name="connsiteY1403" fmla="*/ 5538854 h 6867747"/>
              <a:gd name="connsiteX1404" fmla="*/ 6550679 w 10243893"/>
              <a:gd name="connsiteY1404" fmla="*/ 5679738 h 6867747"/>
              <a:gd name="connsiteX1405" fmla="*/ 6684747 w 10243893"/>
              <a:gd name="connsiteY1405" fmla="*/ 5495259 h 6867747"/>
              <a:gd name="connsiteX1406" fmla="*/ 6684791 w 10243893"/>
              <a:gd name="connsiteY1406" fmla="*/ 5495319 h 6867747"/>
              <a:gd name="connsiteX1407" fmla="*/ 6684791 w 10243893"/>
              <a:gd name="connsiteY1407" fmla="*/ 5495198 h 6867747"/>
              <a:gd name="connsiteX1408" fmla="*/ 6684747 w 10243893"/>
              <a:gd name="connsiteY1408" fmla="*/ 5495259 h 6867747"/>
              <a:gd name="connsiteX1409" fmla="*/ 5224677 w 10243893"/>
              <a:gd name="connsiteY1409" fmla="*/ 5310779 h 6867747"/>
              <a:gd name="connsiteX1410" fmla="*/ 5090565 w 10243893"/>
              <a:gd name="connsiteY1410" fmla="*/ 5495198 h 6867747"/>
              <a:gd name="connsiteX1411" fmla="*/ 5224677 w 10243893"/>
              <a:gd name="connsiteY1411" fmla="*/ 5679738 h 6867747"/>
              <a:gd name="connsiteX1412" fmla="*/ 5224677 w 10243893"/>
              <a:gd name="connsiteY1412" fmla="*/ 5538854 h 6867747"/>
              <a:gd name="connsiteX1413" fmla="*/ 5358789 w 10243893"/>
              <a:gd name="connsiteY1413" fmla="*/ 5495198 h 6867747"/>
              <a:gd name="connsiteX1414" fmla="*/ 5358547 w 10243893"/>
              <a:gd name="connsiteY1414" fmla="*/ 5495198 h 6867747"/>
              <a:gd name="connsiteX1415" fmla="*/ 5224677 w 10243893"/>
              <a:gd name="connsiteY1415" fmla="*/ 5451663 h 6867747"/>
              <a:gd name="connsiteX1416" fmla="*/ 4934323 w 10243893"/>
              <a:gd name="connsiteY1416" fmla="*/ 5310779 h 6867747"/>
              <a:gd name="connsiteX1417" fmla="*/ 4934323 w 10243893"/>
              <a:gd name="connsiteY1417" fmla="*/ 5451663 h 6867747"/>
              <a:gd name="connsiteX1418" fmla="*/ 4800453 w 10243893"/>
              <a:gd name="connsiteY1418" fmla="*/ 5495198 h 6867747"/>
              <a:gd name="connsiteX1419" fmla="*/ 4800211 w 10243893"/>
              <a:gd name="connsiteY1419" fmla="*/ 5495198 h 6867747"/>
              <a:gd name="connsiteX1420" fmla="*/ 4934323 w 10243893"/>
              <a:gd name="connsiteY1420" fmla="*/ 5538733 h 6867747"/>
              <a:gd name="connsiteX1421" fmla="*/ 4934323 w 10243893"/>
              <a:gd name="connsiteY1421" fmla="*/ 5679617 h 6867747"/>
              <a:gd name="connsiteX1422" fmla="*/ 5068391 w 10243893"/>
              <a:gd name="connsiteY1422" fmla="*/ 5495138 h 6867747"/>
              <a:gd name="connsiteX1423" fmla="*/ 5068435 w 10243893"/>
              <a:gd name="connsiteY1423" fmla="*/ 5495198 h 6867747"/>
              <a:gd name="connsiteX1424" fmla="*/ 5068435 w 10243893"/>
              <a:gd name="connsiteY1424" fmla="*/ 5495077 h 6867747"/>
              <a:gd name="connsiteX1425" fmla="*/ 5068391 w 10243893"/>
              <a:gd name="connsiteY1425" fmla="*/ 5495138 h 6867747"/>
              <a:gd name="connsiteX1426" fmla="*/ 3609893 w 10243893"/>
              <a:gd name="connsiteY1426" fmla="*/ 5310779 h 6867747"/>
              <a:gd name="connsiteX1427" fmla="*/ 3475902 w 10243893"/>
              <a:gd name="connsiteY1427" fmla="*/ 5495198 h 6867747"/>
              <a:gd name="connsiteX1428" fmla="*/ 3609893 w 10243893"/>
              <a:gd name="connsiteY1428" fmla="*/ 5679738 h 6867747"/>
              <a:gd name="connsiteX1429" fmla="*/ 3609893 w 10243893"/>
              <a:gd name="connsiteY1429" fmla="*/ 5538854 h 6867747"/>
              <a:gd name="connsiteX1430" fmla="*/ 3744005 w 10243893"/>
              <a:gd name="connsiteY1430" fmla="*/ 5495198 h 6867747"/>
              <a:gd name="connsiteX1431" fmla="*/ 3743763 w 10243893"/>
              <a:gd name="connsiteY1431" fmla="*/ 5495198 h 6867747"/>
              <a:gd name="connsiteX1432" fmla="*/ 3609893 w 10243893"/>
              <a:gd name="connsiteY1432" fmla="*/ 5451663 h 6867747"/>
              <a:gd name="connsiteX1433" fmla="*/ 3319418 w 10243893"/>
              <a:gd name="connsiteY1433" fmla="*/ 5310779 h 6867747"/>
              <a:gd name="connsiteX1434" fmla="*/ 3319418 w 10243893"/>
              <a:gd name="connsiteY1434" fmla="*/ 5451663 h 6867747"/>
              <a:gd name="connsiteX1435" fmla="*/ 3185549 w 10243893"/>
              <a:gd name="connsiteY1435" fmla="*/ 5495198 h 6867747"/>
              <a:gd name="connsiteX1436" fmla="*/ 3185307 w 10243893"/>
              <a:gd name="connsiteY1436" fmla="*/ 5495198 h 6867747"/>
              <a:gd name="connsiteX1437" fmla="*/ 3319418 w 10243893"/>
              <a:gd name="connsiteY1437" fmla="*/ 5538733 h 6867747"/>
              <a:gd name="connsiteX1438" fmla="*/ 3319418 w 10243893"/>
              <a:gd name="connsiteY1438" fmla="*/ 5679617 h 6867747"/>
              <a:gd name="connsiteX1439" fmla="*/ 3453486 w 10243893"/>
              <a:gd name="connsiteY1439" fmla="*/ 5495138 h 6867747"/>
              <a:gd name="connsiteX1440" fmla="*/ 3453530 w 10243893"/>
              <a:gd name="connsiteY1440" fmla="*/ 5495198 h 6867747"/>
              <a:gd name="connsiteX1441" fmla="*/ 3453530 w 10243893"/>
              <a:gd name="connsiteY1441" fmla="*/ 5495077 h 6867747"/>
              <a:gd name="connsiteX1442" fmla="*/ 3453486 w 10243893"/>
              <a:gd name="connsiteY1442" fmla="*/ 5495138 h 6867747"/>
              <a:gd name="connsiteX1443" fmla="*/ 1994868 w 10243893"/>
              <a:gd name="connsiteY1443" fmla="*/ 5310779 h 6867747"/>
              <a:gd name="connsiteX1444" fmla="*/ 1860756 w 10243893"/>
              <a:gd name="connsiteY1444" fmla="*/ 5495198 h 6867747"/>
              <a:gd name="connsiteX1445" fmla="*/ 1994868 w 10243893"/>
              <a:gd name="connsiteY1445" fmla="*/ 5679738 h 6867747"/>
              <a:gd name="connsiteX1446" fmla="*/ 1994868 w 10243893"/>
              <a:gd name="connsiteY1446" fmla="*/ 5538854 h 6867747"/>
              <a:gd name="connsiteX1447" fmla="*/ 2128980 w 10243893"/>
              <a:gd name="connsiteY1447" fmla="*/ 5495198 h 6867747"/>
              <a:gd name="connsiteX1448" fmla="*/ 2128738 w 10243893"/>
              <a:gd name="connsiteY1448" fmla="*/ 5495198 h 6867747"/>
              <a:gd name="connsiteX1449" fmla="*/ 1994868 w 10243893"/>
              <a:gd name="connsiteY1449" fmla="*/ 5451663 h 6867747"/>
              <a:gd name="connsiteX1450" fmla="*/ 1704514 w 10243893"/>
              <a:gd name="connsiteY1450" fmla="*/ 5310779 h 6867747"/>
              <a:gd name="connsiteX1451" fmla="*/ 1704514 w 10243893"/>
              <a:gd name="connsiteY1451" fmla="*/ 5451663 h 6867747"/>
              <a:gd name="connsiteX1452" fmla="*/ 1570644 w 10243893"/>
              <a:gd name="connsiteY1452" fmla="*/ 5495198 h 6867747"/>
              <a:gd name="connsiteX1453" fmla="*/ 1570402 w 10243893"/>
              <a:gd name="connsiteY1453" fmla="*/ 5495198 h 6867747"/>
              <a:gd name="connsiteX1454" fmla="*/ 1704514 w 10243893"/>
              <a:gd name="connsiteY1454" fmla="*/ 5538733 h 6867747"/>
              <a:gd name="connsiteX1455" fmla="*/ 1704514 w 10243893"/>
              <a:gd name="connsiteY1455" fmla="*/ 5679617 h 6867747"/>
              <a:gd name="connsiteX1456" fmla="*/ 1838582 w 10243893"/>
              <a:gd name="connsiteY1456" fmla="*/ 5495138 h 6867747"/>
              <a:gd name="connsiteX1457" fmla="*/ 1838626 w 10243893"/>
              <a:gd name="connsiteY1457" fmla="*/ 5495198 h 6867747"/>
              <a:gd name="connsiteX1458" fmla="*/ 1838626 w 10243893"/>
              <a:gd name="connsiteY1458" fmla="*/ 5495077 h 6867747"/>
              <a:gd name="connsiteX1459" fmla="*/ 1838582 w 10243893"/>
              <a:gd name="connsiteY1459" fmla="*/ 5495138 h 6867747"/>
              <a:gd name="connsiteX1460" fmla="*/ 380205 w 10243893"/>
              <a:gd name="connsiteY1460" fmla="*/ 5310659 h 6867747"/>
              <a:gd name="connsiteX1461" fmla="*/ 246093 w 10243893"/>
              <a:gd name="connsiteY1461" fmla="*/ 5495077 h 6867747"/>
              <a:gd name="connsiteX1462" fmla="*/ 380205 w 10243893"/>
              <a:gd name="connsiteY1462" fmla="*/ 5679617 h 6867747"/>
              <a:gd name="connsiteX1463" fmla="*/ 380205 w 10243893"/>
              <a:gd name="connsiteY1463" fmla="*/ 5538733 h 6867747"/>
              <a:gd name="connsiteX1464" fmla="*/ 514317 w 10243893"/>
              <a:gd name="connsiteY1464" fmla="*/ 5495077 h 6867747"/>
              <a:gd name="connsiteX1465" fmla="*/ 514075 w 10243893"/>
              <a:gd name="connsiteY1465" fmla="*/ 5495077 h 6867747"/>
              <a:gd name="connsiteX1466" fmla="*/ 380205 w 10243893"/>
              <a:gd name="connsiteY1466" fmla="*/ 5451542 h 6867747"/>
              <a:gd name="connsiteX1467" fmla="*/ 9117909 w 10243893"/>
              <a:gd name="connsiteY1467" fmla="*/ 5248016 h 6867747"/>
              <a:gd name="connsiteX1468" fmla="*/ 9062403 w 10243893"/>
              <a:gd name="connsiteY1468" fmla="*/ 5324323 h 6867747"/>
              <a:gd name="connsiteX1469" fmla="*/ 8972672 w 10243893"/>
              <a:gd name="connsiteY1469" fmla="*/ 5295179 h 6867747"/>
              <a:gd name="connsiteX1470" fmla="*/ 8972672 w 10243893"/>
              <a:gd name="connsiteY1470" fmla="*/ 5389505 h 6867747"/>
              <a:gd name="connsiteX1471" fmla="*/ 8882942 w 10243893"/>
              <a:gd name="connsiteY1471" fmla="*/ 5418649 h 6867747"/>
              <a:gd name="connsiteX1472" fmla="*/ 8938328 w 10243893"/>
              <a:gd name="connsiteY1472" fmla="*/ 5494956 h 6867747"/>
              <a:gd name="connsiteX1473" fmla="*/ 8882821 w 10243893"/>
              <a:gd name="connsiteY1473" fmla="*/ 5571263 h 6867747"/>
              <a:gd name="connsiteX1474" fmla="*/ 8972551 w 10243893"/>
              <a:gd name="connsiteY1474" fmla="*/ 5600408 h 6867747"/>
              <a:gd name="connsiteX1475" fmla="*/ 8972551 w 10243893"/>
              <a:gd name="connsiteY1475" fmla="*/ 5694733 h 6867747"/>
              <a:gd name="connsiteX1476" fmla="*/ 9062282 w 10243893"/>
              <a:gd name="connsiteY1476" fmla="*/ 5665589 h 6867747"/>
              <a:gd name="connsiteX1477" fmla="*/ 9117788 w 10243893"/>
              <a:gd name="connsiteY1477" fmla="*/ 5741896 h 6867747"/>
              <a:gd name="connsiteX1478" fmla="*/ 9173296 w 10243893"/>
              <a:gd name="connsiteY1478" fmla="*/ 5665589 h 6867747"/>
              <a:gd name="connsiteX1479" fmla="*/ 9263026 w 10243893"/>
              <a:gd name="connsiteY1479" fmla="*/ 5694733 h 6867747"/>
              <a:gd name="connsiteX1480" fmla="*/ 9263026 w 10243893"/>
              <a:gd name="connsiteY1480" fmla="*/ 5600408 h 6867747"/>
              <a:gd name="connsiteX1481" fmla="*/ 9352757 w 10243893"/>
              <a:gd name="connsiteY1481" fmla="*/ 5571263 h 6867747"/>
              <a:gd name="connsiteX1482" fmla="*/ 9352998 w 10243893"/>
              <a:gd name="connsiteY1482" fmla="*/ 5571385 h 6867747"/>
              <a:gd name="connsiteX1483" fmla="*/ 9297491 w 10243893"/>
              <a:gd name="connsiteY1483" fmla="*/ 5494956 h 6867747"/>
              <a:gd name="connsiteX1484" fmla="*/ 9352877 w 10243893"/>
              <a:gd name="connsiteY1484" fmla="*/ 5418649 h 6867747"/>
              <a:gd name="connsiteX1485" fmla="*/ 9263147 w 10243893"/>
              <a:gd name="connsiteY1485" fmla="*/ 5389505 h 6867747"/>
              <a:gd name="connsiteX1486" fmla="*/ 9263147 w 10243893"/>
              <a:gd name="connsiteY1486" fmla="*/ 5295179 h 6867747"/>
              <a:gd name="connsiteX1487" fmla="*/ 9173417 w 10243893"/>
              <a:gd name="connsiteY1487" fmla="*/ 5324323 h 6867747"/>
              <a:gd name="connsiteX1488" fmla="*/ 7502763 w 10243893"/>
              <a:gd name="connsiteY1488" fmla="*/ 5248016 h 6867747"/>
              <a:gd name="connsiteX1489" fmla="*/ 7447257 w 10243893"/>
              <a:gd name="connsiteY1489" fmla="*/ 5324323 h 6867747"/>
              <a:gd name="connsiteX1490" fmla="*/ 7357526 w 10243893"/>
              <a:gd name="connsiteY1490" fmla="*/ 5295179 h 6867747"/>
              <a:gd name="connsiteX1491" fmla="*/ 7357526 w 10243893"/>
              <a:gd name="connsiteY1491" fmla="*/ 5389505 h 6867747"/>
              <a:gd name="connsiteX1492" fmla="*/ 7267796 w 10243893"/>
              <a:gd name="connsiteY1492" fmla="*/ 5418649 h 6867747"/>
              <a:gd name="connsiteX1493" fmla="*/ 7323182 w 10243893"/>
              <a:gd name="connsiteY1493" fmla="*/ 5494956 h 6867747"/>
              <a:gd name="connsiteX1494" fmla="*/ 7267675 w 10243893"/>
              <a:gd name="connsiteY1494" fmla="*/ 5571263 h 6867747"/>
              <a:gd name="connsiteX1495" fmla="*/ 7357405 w 10243893"/>
              <a:gd name="connsiteY1495" fmla="*/ 5600408 h 6867747"/>
              <a:gd name="connsiteX1496" fmla="*/ 7357405 w 10243893"/>
              <a:gd name="connsiteY1496" fmla="*/ 5694733 h 6867747"/>
              <a:gd name="connsiteX1497" fmla="*/ 7447136 w 10243893"/>
              <a:gd name="connsiteY1497" fmla="*/ 5665589 h 6867747"/>
              <a:gd name="connsiteX1498" fmla="*/ 7502642 w 10243893"/>
              <a:gd name="connsiteY1498" fmla="*/ 5741896 h 6867747"/>
              <a:gd name="connsiteX1499" fmla="*/ 7558150 w 10243893"/>
              <a:gd name="connsiteY1499" fmla="*/ 5665589 h 6867747"/>
              <a:gd name="connsiteX1500" fmla="*/ 7647880 w 10243893"/>
              <a:gd name="connsiteY1500" fmla="*/ 5694733 h 6867747"/>
              <a:gd name="connsiteX1501" fmla="*/ 7647880 w 10243893"/>
              <a:gd name="connsiteY1501" fmla="*/ 5600408 h 6867747"/>
              <a:gd name="connsiteX1502" fmla="*/ 7737611 w 10243893"/>
              <a:gd name="connsiteY1502" fmla="*/ 5571263 h 6867747"/>
              <a:gd name="connsiteX1503" fmla="*/ 7737852 w 10243893"/>
              <a:gd name="connsiteY1503" fmla="*/ 5571385 h 6867747"/>
              <a:gd name="connsiteX1504" fmla="*/ 7682345 w 10243893"/>
              <a:gd name="connsiteY1504" fmla="*/ 5494956 h 6867747"/>
              <a:gd name="connsiteX1505" fmla="*/ 7737731 w 10243893"/>
              <a:gd name="connsiteY1505" fmla="*/ 5418649 h 6867747"/>
              <a:gd name="connsiteX1506" fmla="*/ 7648001 w 10243893"/>
              <a:gd name="connsiteY1506" fmla="*/ 5389505 h 6867747"/>
              <a:gd name="connsiteX1507" fmla="*/ 7648001 w 10243893"/>
              <a:gd name="connsiteY1507" fmla="*/ 5295179 h 6867747"/>
              <a:gd name="connsiteX1508" fmla="*/ 7558271 w 10243893"/>
              <a:gd name="connsiteY1508" fmla="*/ 5324323 h 6867747"/>
              <a:gd name="connsiteX1509" fmla="*/ 5888101 w 10243893"/>
              <a:gd name="connsiteY1509" fmla="*/ 5248016 h 6867747"/>
              <a:gd name="connsiteX1510" fmla="*/ 5832594 w 10243893"/>
              <a:gd name="connsiteY1510" fmla="*/ 5324323 h 6867747"/>
              <a:gd name="connsiteX1511" fmla="*/ 5742864 w 10243893"/>
              <a:gd name="connsiteY1511" fmla="*/ 5295179 h 6867747"/>
              <a:gd name="connsiteX1512" fmla="*/ 5742864 w 10243893"/>
              <a:gd name="connsiteY1512" fmla="*/ 5389505 h 6867747"/>
              <a:gd name="connsiteX1513" fmla="*/ 5653133 w 10243893"/>
              <a:gd name="connsiteY1513" fmla="*/ 5418649 h 6867747"/>
              <a:gd name="connsiteX1514" fmla="*/ 5708519 w 10243893"/>
              <a:gd name="connsiteY1514" fmla="*/ 5494956 h 6867747"/>
              <a:gd name="connsiteX1515" fmla="*/ 5653012 w 10243893"/>
              <a:gd name="connsiteY1515" fmla="*/ 5571263 h 6867747"/>
              <a:gd name="connsiteX1516" fmla="*/ 5742743 w 10243893"/>
              <a:gd name="connsiteY1516" fmla="*/ 5600408 h 6867747"/>
              <a:gd name="connsiteX1517" fmla="*/ 5742743 w 10243893"/>
              <a:gd name="connsiteY1517" fmla="*/ 5694733 h 6867747"/>
              <a:gd name="connsiteX1518" fmla="*/ 5832473 w 10243893"/>
              <a:gd name="connsiteY1518" fmla="*/ 5665589 h 6867747"/>
              <a:gd name="connsiteX1519" fmla="*/ 5887980 w 10243893"/>
              <a:gd name="connsiteY1519" fmla="*/ 5741896 h 6867747"/>
              <a:gd name="connsiteX1520" fmla="*/ 5943487 w 10243893"/>
              <a:gd name="connsiteY1520" fmla="*/ 5665589 h 6867747"/>
              <a:gd name="connsiteX1521" fmla="*/ 6033217 w 10243893"/>
              <a:gd name="connsiteY1521" fmla="*/ 5694733 h 6867747"/>
              <a:gd name="connsiteX1522" fmla="*/ 6033217 w 10243893"/>
              <a:gd name="connsiteY1522" fmla="*/ 5600408 h 6867747"/>
              <a:gd name="connsiteX1523" fmla="*/ 6122948 w 10243893"/>
              <a:gd name="connsiteY1523" fmla="*/ 5571263 h 6867747"/>
              <a:gd name="connsiteX1524" fmla="*/ 6123190 w 10243893"/>
              <a:gd name="connsiteY1524" fmla="*/ 5571385 h 6867747"/>
              <a:gd name="connsiteX1525" fmla="*/ 6067683 w 10243893"/>
              <a:gd name="connsiteY1525" fmla="*/ 5494956 h 6867747"/>
              <a:gd name="connsiteX1526" fmla="*/ 6123069 w 10243893"/>
              <a:gd name="connsiteY1526" fmla="*/ 5418649 h 6867747"/>
              <a:gd name="connsiteX1527" fmla="*/ 6033338 w 10243893"/>
              <a:gd name="connsiteY1527" fmla="*/ 5389505 h 6867747"/>
              <a:gd name="connsiteX1528" fmla="*/ 6033338 w 10243893"/>
              <a:gd name="connsiteY1528" fmla="*/ 5295179 h 6867747"/>
              <a:gd name="connsiteX1529" fmla="*/ 5943608 w 10243893"/>
              <a:gd name="connsiteY1529" fmla="*/ 5324323 h 6867747"/>
              <a:gd name="connsiteX1530" fmla="*/ 4273196 w 10243893"/>
              <a:gd name="connsiteY1530" fmla="*/ 5248016 h 6867747"/>
              <a:gd name="connsiteX1531" fmla="*/ 4217689 w 10243893"/>
              <a:gd name="connsiteY1531" fmla="*/ 5324323 h 6867747"/>
              <a:gd name="connsiteX1532" fmla="*/ 4127959 w 10243893"/>
              <a:gd name="connsiteY1532" fmla="*/ 5295179 h 6867747"/>
              <a:gd name="connsiteX1533" fmla="*/ 4127959 w 10243893"/>
              <a:gd name="connsiteY1533" fmla="*/ 5389505 h 6867747"/>
              <a:gd name="connsiteX1534" fmla="*/ 4038229 w 10243893"/>
              <a:gd name="connsiteY1534" fmla="*/ 5418649 h 6867747"/>
              <a:gd name="connsiteX1535" fmla="*/ 4093615 w 10243893"/>
              <a:gd name="connsiteY1535" fmla="*/ 5494956 h 6867747"/>
              <a:gd name="connsiteX1536" fmla="*/ 4038108 w 10243893"/>
              <a:gd name="connsiteY1536" fmla="*/ 5571263 h 6867747"/>
              <a:gd name="connsiteX1537" fmla="*/ 4127838 w 10243893"/>
              <a:gd name="connsiteY1537" fmla="*/ 5600408 h 6867747"/>
              <a:gd name="connsiteX1538" fmla="*/ 4127838 w 10243893"/>
              <a:gd name="connsiteY1538" fmla="*/ 5694733 h 6867747"/>
              <a:gd name="connsiteX1539" fmla="*/ 4217569 w 10243893"/>
              <a:gd name="connsiteY1539" fmla="*/ 5665589 h 6867747"/>
              <a:gd name="connsiteX1540" fmla="*/ 4273076 w 10243893"/>
              <a:gd name="connsiteY1540" fmla="*/ 5741896 h 6867747"/>
              <a:gd name="connsiteX1541" fmla="*/ 4328583 w 10243893"/>
              <a:gd name="connsiteY1541" fmla="*/ 5665589 h 6867747"/>
              <a:gd name="connsiteX1542" fmla="*/ 4418313 w 10243893"/>
              <a:gd name="connsiteY1542" fmla="*/ 5694733 h 6867747"/>
              <a:gd name="connsiteX1543" fmla="*/ 4418313 w 10243893"/>
              <a:gd name="connsiteY1543" fmla="*/ 5600408 h 6867747"/>
              <a:gd name="connsiteX1544" fmla="*/ 4508043 w 10243893"/>
              <a:gd name="connsiteY1544" fmla="*/ 5571263 h 6867747"/>
              <a:gd name="connsiteX1545" fmla="*/ 4508285 w 10243893"/>
              <a:gd name="connsiteY1545" fmla="*/ 5571385 h 6867747"/>
              <a:gd name="connsiteX1546" fmla="*/ 4452778 w 10243893"/>
              <a:gd name="connsiteY1546" fmla="*/ 5494956 h 6867747"/>
              <a:gd name="connsiteX1547" fmla="*/ 4508164 w 10243893"/>
              <a:gd name="connsiteY1547" fmla="*/ 5418649 h 6867747"/>
              <a:gd name="connsiteX1548" fmla="*/ 4418434 w 10243893"/>
              <a:gd name="connsiteY1548" fmla="*/ 5389505 h 6867747"/>
              <a:gd name="connsiteX1549" fmla="*/ 4418434 w 10243893"/>
              <a:gd name="connsiteY1549" fmla="*/ 5295179 h 6867747"/>
              <a:gd name="connsiteX1550" fmla="*/ 4328704 w 10243893"/>
              <a:gd name="connsiteY1550" fmla="*/ 5324323 h 6867747"/>
              <a:gd name="connsiteX1551" fmla="*/ 1042420 w 10243893"/>
              <a:gd name="connsiteY1551" fmla="*/ 5248016 h 6867747"/>
              <a:gd name="connsiteX1552" fmla="*/ 986913 w 10243893"/>
              <a:gd name="connsiteY1552" fmla="*/ 5324323 h 6867747"/>
              <a:gd name="connsiteX1553" fmla="*/ 897183 w 10243893"/>
              <a:gd name="connsiteY1553" fmla="*/ 5295179 h 6867747"/>
              <a:gd name="connsiteX1554" fmla="*/ 897183 w 10243893"/>
              <a:gd name="connsiteY1554" fmla="*/ 5389505 h 6867747"/>
              <a:gd name="connsiteX1555" fmla="*/ 807452 w 10243893"/>
              <a:gd name="connsiteY1555" fmla="*/ 5418649 h 6867747"/>
              <a:gd name="connsiteX1556" fmla="*/ 862838 w 10243893"/>
              <a:gd name="connsiteY1556" fmla="*/ 5494956 h 6867747"/>
              <a:gd name="connsiteX1557" fmla="*/ 807331 w 10243893"/>
              <a:gd name="connsiteY1557" fmla="*/ 5571263 h 6867747"/>
              <a:gd name="connsiteX1558" fmla="*/ 897062 w 10243893"/>
              <a:gd name="connsiteY1558" fmla="*/ 5600408 h 6867747"/>
              <a:gd name="connsiteX1559" fmla="*/ 897062 w 10243893"/>
              <a:gd name="connsiteY1559" fmla="*/ 5694733 h 6867747"/>
              <a:gd name="connsiteX1560" fmla="*/ 986792 w 10243893"/>
              <a:gd name="connsiteY1560" fmla="*/ 5665589 h 6867747"/>
              <a:gd name="connsiteX1561" fmla="*/ 1042299 w 10243893"/>
              <a:gd name="connsiteY1561" fmla="*/ 5741896 h 6867747"/>
              <a:gd name="connsiteX1562" fmla="*/ 1097806 w 10243893"/>
              <a:gd name="connsiteY1562" fmla="*/ 5665589 h 6867747"/>
              <a:gd name="connsiteX1563" fmla="*/ 1187536 w 10243893"/>
              <a:gd name="connsiteY1563" fmla="*/ 5694733 h 6867747"/>
              <a:gd name="connsiteX1564" fmla="*/ 1187536 w 10243893"/>
              <a:gd name="connsiteY1564" fmla="*/ 5600408 h 6867747"/>
              <a:gd name="connsiteX1565" fmla="*/ 1277267 w 10243893"/>
              <a:gd name="connsiteY1565" fmla="*/ 5571263 h 6867747"/>
              <a:gd name="connsiteX1566" fmla="*/ 1277509 w 10243893"/>
              <a:gd name="connsiteY1566" fmla="*/ 5571385 h 6867747"/>
              <a:gd name="connsiteX1567" fmla="*/ 1222002 w 10243893"/>
              <a:gd name="connsiteY1567" fmla="*/ 5494956 h 6867747"/>
              <a:gd name="connsiteX1568" fmla="*/ 1277388 w 10243893"/>
              <a:gd name="connsiteY1568" fmla="*/ 5418649 h 6867747"/>
              <a:gd name="connsiteX1569" fmla="*/ 1187657 w 10243893"/>
              <a:gd name="connsiteY1569" fmla="*/ 5389505 h 6867747"/>
              <a:gd name="connsiteX1570" fmla="*/ 1187657 w 10243893"/>
              <a:gd name="connsiteY1570" fmla="*/ 5295179 h 6867747"/>
              <a:gd name="connsiteX1571" fmla="*/ 1097927 w 10243893"/>
              <a:gd name="connsiteY1571" fmla="*/ 5324323 h 6867747"/>
              <a:gd name="connsiteX1572" fmla="*/ 2657929 w 10243893"/>
              <a:gd name="connsiteY1572" fmla="*/ 5247775 h 6867747"/>
              <a:gd name="connsiteX1573" fmla="*/ 2602422 w 10243893"/>
              <a:gd name="connsiteY1573" fmla="*/ 5324082 h 6867747"/>
              <a:gd name="connsiteX1574" fmla="*/ 2512692 w 10243893"/>
              <a:gd name="connsiteY1574" fmla="*/ 5294937 h 6867747"/>
              <a:gd name="connsiteX1575" fmla="*/ 2512692 w 10243893"/>
              <a:gd name="connsiteY1575" fmla="*/ 5389263 h 6867747"/>
              <a:gd name="connsiteX1576" fmla="*/ 2422961 w 10243893"/>
              <a:gd name="connsiteY1576" fmla="*/ 5418407 h 6867747"/>
              <a:gd name="connsiteX1577" fmla="*/ 2478348 w 10243893"/>
              <a:gd name="connsiteY1577" fmla="*/ 5494714 h 6867747"/>
              <a:gd name="connsiteX1578" fmla="*/ 2422841 w 10243893"/>
              <a:gd name="connsiteY1578" fmla="*/ 5571022 h 6867747"/>
              <a:gd name="connsiteX1579" fmla="*/ 2512571 w 10243893"/>
              <a:gd name="connsiteY1579" fmla="*/ 5600166 h 6867747"/>
              <a:gd name="connsiteX1580" fmla="*/ 2512571 w 10243893"/>
              <a:gd name="connsiteY1580" fmla="*/ 5694492 h 6867747"/>
              <a:gd name="connsiteX1581" fmla="*/ 2602301 w 10243893"/>
              <a:gd name="connsiteY1581" fmla="*/ 5665347 h 6867747"/>
              <a:gd name="connsiteX1582" fmla="*/ 2657808 w 10243893"/>
              <a:gd name="connsiteY1582" fmla="*/ 5741654 h 6867747"/>
              <a:gd name="connsiteX1583" fmla="*/ 2713315 w 10243893"/>
              <a:gd name="connsiteY1583" fmla="*/ 5665347 h 6867747"/>
              <a:gd name="connsiteX1584" fmla="*/ 2803046 w 10243893"/>
              <a:gd name="connsiteY1584" fmla="*/ 5694492 h 6867747"/>
              <a:gd name="connsiteX1585" fmla="*/ 2803046 w 10243893"/>
              <a:gd name="connsiteY1585" fmla="*/ 5600166 h 6867747"/>
              <a:gd name="connsiteX1586" fmla="*/ 2892776 w 10243893"/>
              <a:gd name="connsiteY1586" fmla="*/ 5571022 h 6867747"/>
              <a:gd name="connsiteX1587" fmla="*/ 2893018 w 10243893"/>
              <a:gd name="connsiteY1587" fmla="*/ 5571142 h 6867747"/>
              <a:gd name="connsiteX1588" fmla="*/ 2837511 w 10243893"/>
              <a:gd name="connsiteY1588" fmla="*/ 5494714 h 6867747"/>
              <a:gd name="connsiteX1589" fmla="*/ 2892897 w 10243893"/>
              <a:gd name="connsiteY1589" fmla="*/ 5418407 h 6867747"/>
              <a:gd name="connsiteX1590" fmla="*/ 2803167 w 10243893"/>
              <a:gd name="connsiteY1590" fmla="*/ 5389263 h 6867747"/>
              <a:gd name="connsiteX1591" fmla="*/ 2803167 w 10243893"/>
              <a:gd name="connsiteY1591" fmla="*/ 5294937 h 6867747"/>
              <a:gd name="connsiteX1592" fmla="*/ 2713436 w 10243893"/>
              <a:gd name="connsiteY1592" fmla="*/ 5324082 h 6867747"/>
              <a:gd name="connsiteX1593" fmla="*/ 1422504 w 10243893"/>
              <a:gd name="connsiteY1593" fmla="*/ 5219114 h 6867747"/>
              <a:gd name="connsiteX1594" fmla="*/ 1422383 w 10243893"/>
              <a:gd name="connsiteY1594" fmla="*/ 5219235 h 6867747"/>
              <a:gd name="connsiteX1595" fmla="*/ 1205555 w 10243893"/>
              <a:gd name="connsiteY1595" fmla="*/ 5289738 h 6867747"/>
              <a:gd name="connsiteX1596" fmla="*/ 1205555 w 10243893"/>
              <a:gd name="connsiteY1596" fmla="*/ 5376807 h 6867747"/>
              <a:gd name="connsiteX1597" fmla="*/ 1288392 w 10243893"/>
              <a:gd name="connsiteY1597" fmla="*/ 5403654 h 6867747"/>
              <a:gd name="connsiteX1598" fmla="*/ 9497873 w 10243893"/>
              <a:gd name="connsiteY1598" fmla="*/ 5218751 h 6867747"/>
              <a:gd name="connsiteX1599" fmla="*/ 9497752 w 10243893"/>
              <a:gd name="connsiteY1599" fmla="*/ 5218872 h 6867747"/>
              <a:gd name="connsiteX1600" fmla="*/ 9280924 w 10243893"/>
              <a:gd name="connsiteY1600" fmla="*/ 5289375 h 6867747"/>
              <a:gd name="connsiteX1601" fmla="*/ 9280924 w 10243893"/>
              <a:gd name="connsiteY1601" fmla="*/ 5376444 h 6867747"/>
              <a:gd name="connsiteX1602" fmla="*/ 9363761 w 10243893"/>
              <a:gd name="connsiteY1602" fmla="*/ 5403291 h 6867747"/>
              <a:gd name="connsiteX1603" fmla="*/ 8737221 w 10243893"/>
              <a:gd name="connsiteY1603" fmla="*/ 5218751 h 6867747"/>
              <a:gd name="connsiteX1604" fmla="*/ 8871333 w 10243893"/>
              <a:gd name="connsiteY1604" fmla="*/ 5403291 h 6867747"/>
              <a:gd name="connsiteX1605" fmla="*/ 8954170 w 10243893"/>
              <a:gd name="connsiteY1605" fmla="*/ 5376444 h 6867747"/>
              <a:gd name="connsiteX1606" fmla="*/ 8954170 w 10243893"/>
              <a:gd name="connsiteY1606" fmla="*/ 5289375 h 6867747"/>
              <a:gd name="connsiteX1607" fmla="*/ 8954170 w 10243893"/>
              <a:gd name="connsiteY1607" fmla="*/ 5289254 h 6867747"/>
              <a:gd name="connsiteX1608" fmla="*/ 7882847 w 10243893"/>
              <a:gd name="connsiteY1608" fmla="*/ 5218751 h 6867747"/>
              <a:gd name="connsiteX1609" fmla="*/ 7882727 w 10243893"/>
              <a:gd name="connsiteY1609" fmla="*/ 5218872 h 6867747"/>
              <a:gd name="connsiteX1610" fmla="*/ 7665898 w 10243893"/>
              <a:gd name="connsiteY1610" fmla="*/ 5289375 h 6867747"/>
              <a:gd name="connsiteX1611" fmla="*/ 7665898 w 10243893"/>
              <a:gd name="connsiteY1611" fmla="*/ 5376444 h 6867747"/>
              <a:gd name="connsiteX1612" fmla="*/ 7748736 w 10243893"/>
              <a:gd name="connsiteY1612" fmla="*/ 5403291 h 6867747"/>
              <a:gd name="connsiteX1613" fmla="*/ 7122317 w 10243893"/>
              <a:gd name="connsiteY1613" fmla="*/ 5218751 h 6867747"/>
              <a:gd name="connsiteX1614" fmla="*/ 7256428 w 10243893"/>
              <a:gd name="connsiteY1614" fmla="*/ 5403291 h 6867747"/>
              <a:gd name="connsiteX1615" fmla="*/ 7339266 w 10243893"/>
              <a:gd name="connsiteY1615" fmla="*/ 5376444 h 6867747"/>
              <a:gd name="connsiteX1616" fmla="*/ 7339266 w 10243893"/>
              <a:gd name="connsiteY1616" fmla="*/ 5289375 h 6867747"/>
              <a:gd name="connsiteX1617" fmla="*/ 7339266 w 10243893"/>
              <a:gd name="connsiteY1617" fmla="*/ 5289254 h 6867747"/>
              <a:gd name="connsiteX1618" fmla="*/ 6268185 w 10243893"/>
              <a:gd name="connsiteY1618" fmla="*/ 5218751 h 6867747"/>
              <a:gd name="connsiteX1619" fmla="*/ 6268064 w 10243893"/>
              <a:gd name="connsiteY1619" fmla="*/ 5218872 h 6867747"/>
              <a:gd name="connsiteX1620" fmla="*/ 6051236 w 10243893"/>
              <a:gd name="connsiteY1620" fmla="*/ 5289375 h 6867747"/>
              <a:gd name="connsiteX1621" fmla="*/ 6051236 w 10243893"/>
              <a:gd name="connsiteY1621" fmla="*/ 5376444 h 6867747"/>
              <a:gd name="connsiteX1622" fmla="*/ 6134073 w 10243893"/>
              <a:gd name="connsiteY1622" fmla="*/ 5403291 h 6867747"/>
              <a:gd name="connsiteX1623" fmla="*/ 5507412 w 10243893"/>
              <a:gd name="connsiteY1623" fmla="*/ 5218751 h 6867747"/>
              <a:gd name="connsiteX1624" fmla="*/ 5641524 w 10243893"/>
              <a:gd name="connsiteY1624" fmla="*/ 5403291 h 6867747"/>
              <a:gd name="connsiteX1625" fmla="*/ 5724361 w 10243893"/>
              <a:gd name="connsiteY1625" fmla="*/ 5376444 h 6867747"/>
              <a:gd name="connsiteX1626" fmla="*/ 5724361 w 10243893"/>
              <a:gd name="connsiteY1626" fmla="*/ 5289375 h 6867747"/>
              <a:gd name="connsiteX1627" fmla="*/ 5724361 w 10243893"/>
              <a:gd name="connsiteY1627" fmla="*/ 5289254 h 6867747"/>
              <a:gd name="connsiteX1628" fmla="*/ 4653160 w 10243893"/>
              <a:gd name="connsiteY1628" fmla="*/ 5218751 h 6867747"/>
              <a:gd name="connsiteX1629" fmla="*/ 4653039 w 10243893"/>
              <a:gd name="connsiteY1629" fmla="*/ 5218872 h 6867747"/>
              <a:gd name="connsiteX1630" fmla="*/ 4436211 w 10243893"/>
              <a:gd name="connsiteY1630" fmla="*/ 5289375 h 6867747"/>
              <a:gd name="connsiteX1631" fmla="*/ 4436211 w 10243893"/>
              <a:gd name="connsiteY1631" fmla="*/ 5376444 h 6867747"/>
              <a:gd name="connsiteX1632" fmla="*/ 4519048 w 10243893"/>
              <a:gd name="connsiteY1632" fmla="*/ 5403291 h 6867747"/>
              <a:gd name="connsiteX1633" fmla="*/ 3892508 w 10243893"/>
              <a:gd name="connsiteY1633" fmla="*/ 5218751 h 6867747"/>
              <a:gd name="connsiteX1634" fmla="*/ 4026619 w 10243893"/>
              <a:gd name="connsiteY1634" fmla="*/ 5403291 h 6867747"/>
              <a:gd name="connsiteX1635" fmla="*/ 4109457 w 10243893"/>
              <a:gd name="connsiteY1635" fmla="*/ 5376444 h 6867747"/>
              <a:gd name="connsiteX1636" fmla="*/ 4109457 w 10243893"/>
              <a:gd name="connsiteY1636" fmla="*/ 5289375 h 6867747"/>
              <a:gd name="connsiteX1637" fmla="*/ 4109457 w 10243893"/>
              <a:gd name="connsiteY1637" fmla="*/ 5289254 h 6867747"/>
              <a:gd name="connsiteX1638" fmla="*/ 3038013 w 10243893"/>
              <a:gd name="connsiteY1638" fmla="*/ 5218509 h 6867747"/>
              <a:gd name="connsiteX1639" fmla="*/ 3037893 w 10243893"/>
              <a:gd name="connsiteY1639" fmla="*/ 5218630 h 6867747"/>
              <a:gd name="connsiteX1640" fmla="*/ 2821064 w 10243893"/>
              <a:gd name="connsiteY1640" fmla="*/ 5289133 h 6867747"/>
              <a:gd name="connsiteX1641" fmla="*/ 2821064 w 10243893"/>
              <a:gd name="connsiteY1641" fmla="*/ 5376203 h 6867747"/>
              <a:gd name="connsiteX1642" fmla="*/ 2903902 w 10243893"/>
              <a:gd name="connsiteY1642" fmla="*/ 5403049 h 6867747"/>
              <a:gd name="connsiteX1643" fmla="*/ 2277482 w 10243893"/>
              <a:gd name="connsiteY1643" fmla="*/ 5218509 h 6867747"/>
              <a:gd name="connsiteX1644" fmla="*/ 2411594 w 10243893"/>
              <a:gd name="connsiteY1644" fmla="*/ 5403049 h 6867747"/>
              <a:gd name="connsiteX1645" fmla="*/ 2494431 w 10243893"/>
              <a:gd name="connsiteY1645" fmla="*/ 5376203 h 6867747"/>
              <a:gd name="connsiteX1646" fmla="*/ 2494431 w 10243893"/>
              <a:gd name="connsiteY1646" fmla="*/ 5289133 h 6867747"/>
              <a:gd name="connsiteX1647" fmla="*/ 2494431 w 10243893"/>
              <a:gd name="connsiteY1647" fmla="*/ 5289012 h 6867747"/>
              <a:gd name="connsiteX1648" fmla="*/ 662578 w 10243893"/>
              <a:gd name="connsiteY1648" fmla="*/ 5218509 h 6867747"/>
              <a:gd name="connsiteX1649" fmla="*/ 796689 w 10243893"/>
              <a:gd name="connsiteY1649" fmla="*/ 5403049 h 6867747"/>
              <a:gd name="connsiteX1650" fmla="*/ 879527 w 10243893"/>
              <a:gd name="connsiteY1650" fmla="*/ 5376203 h 6867747"/>
              <a:gd name="connsiteX1651" fmla="*/ 879527 w 10243893"/>
              <a:gd name="connsiteY1651" fmla="*/ 5289133 h 6867747"/>
              <a:gd name="connsiteX1652" fmla="*/ 879527 w 10243893"/>
              <a:gd name="connsiteY1652" fmla="*/ 5289012 h 6867747"/>
              <a:gd name="connsiteX1653" fmla="*/ 8562597 w 10243893"/>
              <a:gd name="connsiteY1653" fmla="*/ 5162519 h 6867747"/>
              <a:gd name="connsiteX1654" fmla="*/ 8472867 w 10243893"/>
              <a:gd name="connsiteY1654" fmla="*/ 5286109 h 6867747"/>
              <a:gd name="connsiteX1655" fmla="*/ 8472867 w 10243893"/>
              <a:gd name="connsiteY1655" fmla="*/ 5438724 h 6867747"/>
              <a:gd name="connsiteX1656" fmla="*/ 8618105 w 10243893"/>
              <a:gd name="connsiteY1656" fmla="*/ 5485887 h 6867747"/>
              <a:gd name="connsiteX1657" fmla="*/ 8852951 w 10243893"/>
              <a:gd name="connsiteY1657" fmla="*/ 5409580 h 6867747"/>
              <a:gd name="connsiteX1658" fmla="*/ 8707835 w 10243893"/>
              <a:gd name="connsiteY1658" fmla="*/ 5209682 h 6867747"/>
              <a:gd name="connsiteX1659" fmla="*/ 6947693 w 10243893"/>
              <a:gd name="connsiteY1659" fmla="*/ 5162519 h 6867747"/>
              <a:gd name="connsiteX1660" fmla="*/ 6857962 w 10243893"/>
              <a:gd name="connsiteY1660" fmla="*/ 5286109 h 6867747"/>
              <a:gd name="connsiteX1661" fmla="*/ 6857962 w 10243893"/>
              <a:gd name="connsiteY1661" fmla="*/ 5438724 h 6867747"/>
              <a:gd name="connsiteX1662" fmla="*/ 7003200 w 10243893"/>
              <a:gd name="connsiteY1662" fmla="*/ 5485887 h 6867747"/>
              <a:gd name="connsiteX1663" fmla="*/ 7238047 w 10243893"/>
              <a:gd name="connsiteY1663" fmla="*/ 5409580 h 6867747"/>
              <a:gd name="connsiteX1664" fmla="*/ 7092931 w 10243893"/>
              <a:gd name="connsiteY1664" fmla="*/ 5209682 h 6867747"/>
              <a:gd name="connsiteX1665" fmla="*/ 5332668 w 10243893"/>
              <a:gd name="connsiteY1665" fmla="*/ 5162519 h 6867747"/>
              <a:gd name="connsiteX1666" fmla="*/ 5242937 w 10243893"/>
              <a:gd name="connsiteY1666" fmla="*/ 5286109 h 6867747"/>
              <a:gd name="connsiteX1667" fmla="*/ 5242937 w 10243893"/>
              <a:gd name="connsiteY1667" fmla="*/ 5438724 h 6867747"/>
              <a:gd name="connsiteX1668" fmla="*/ 5388175 w 10243893"/>
              <a:gd name="connsiteY1668" fmla="*/ 5485887 h 6867747"/>
              <a:gd name="connsiteX1669" fmla="*/ 5623142 w 10243893"/>
              <a:gd name="connsiteY1669" fmla="*/ 5409580 h 6867747"/>
              <a:gd name="connsiteX1670" fmla="*/ 5478026 w 10243893"/>
              <a:gd name="connsiteY1670" fmla="*/ 5209682 h 6867747"/>
              <a:gd name="connsiteX1671" fmla="*/ 5332789 w 10243893"/>
              <a:gd name="connsiteY1671" fmla="*/ 5162519 h 6867747"/>
              <a:gd name="connsiteX1672" fmla="*/ 3717884 w 10243893"/>
              <a:gd name="connsiteY1672" fmla="*/ 5162519 h 6867747"/>
              <a:gd name="connsiteX1673" fmla="*/ 3628154 w 10243893"/>
              <a:gd name="connsiteY1673" fmla="*/ 5286109 h 6867747"/>
              <a:gd name="connsiteX1674" fmla="*/ 3628154 w 10243893"/>
              <a:gd name="connsiteY1674" fmla="*/ 5438724 h 6867747"/>
              <a:gd name="connsiteX1675" fmla="*/ 3773391 w 10243893"/>
              <a:gd name="connsiteY1675" fmla="*/ 5485887 h 6867747"/>
              <a:gd name="connsiteX1676" fmla="*/ 4008238 w 10243893"/>
              <a:gd name="connsiteY1676" fmla="*/ 5409580 h 6867747"/>
              <a:gd name="connsiteX1677" fmla="*/ 3863122 w 10243893"/>
              <a:gd name="connsiteY1677" fmla="*/ 5209682 h 6867747"/>
              <a:gd name="connsiteX1678" fmla="*/ 2102859 w 10243893"/>
              <a:gd name="connsiteY1678" fmla="*/ 5162277 h 6867747"/>
              <a:gd name="connsiteX1679" fmla="*/ 2013128 w 10243893"/>
              <a:gd name="connsiteY1679" fmla="*/ 5285868 h 6867747"/>
              <a:gd name="connsiteX1680" fmla="*/ 2013128 w 10243893"/>
              <a:gd name="connsiteY1680" fmla="*/ 5438482 h 6867747"/>
              <a:gd name="connsiteX1681" fmla="*/ 2158366 w 10243893"/>
              <a:gd name="connsiteY1681" fmla="*/ 5485645 h 6867747"/>
              <a:gd name="connsiteX1682" fmla="*/ 2393212 w 10243893"/>
              <a:gd name="connsiteY1682" fmla="*/ 5409338 h 6867747"/>
              <a:gd name="connsiteX1683" fmla="*/ 2248096 w 10243893"/>
              <a:gd name="connsiteY1683" fmla="*/ 5209440 h 6867747"/>
              <a:gd name="connsiteX1684" fmla="*/ 487833 w 10243893"/>
              <a:gd name="connsiteY1684" fmla="*/ 5162277 h 6867747"/>
              <a:gd name="connsiteX1685" fmla="*/ 398103 w 10243893"/>
              <a:gd name="connsiteY1685" fmla="*/ 5285868 h 6867747"/>
              <a:gd name="connsiteX1686" fmla="*/ 398103 w 10243893"/>
              <a:gd name="connsiteY1686" fmla="*/ 5438482 h 6867747"/>
              <a:gd name="connsiteX1687" fmla="*/ 543340 w 10243893"/>
              <a:gd name="connsiteY1687" fmla="*/ 5485645 h 6867747"/>
              <a:gd name="connsiteX1688" fmla="*/ 778308 w 10243893"/>
              <a:gd name="connsiteY1688" fmla="*/ 5409338 h 6867747"/>
              <a:gd name="connsiteX1689" fmla="*/ 633192 w 10243893"/>
              <a:gd name="connsiteY1689" fmla="*/ 5209440 h 6867747"/>
              <a:gd name="connsiteX1690" fmla="*/ 487954 w 10243893"/>
              <a:gd name="connsiteY1690" fmla="*/ 5162277 h 6867747"/>
              <a:gd name="connsiteX1691" fmla="*/ 3212274 w 10243893"/>
              <a:gd name="connsiteY1691" fmla="*/ 5162156 h 6867747"/>
              <a:gd name="connsiteX1692" fmla="*/ 3067037 w 10243893"/>
              <a:gd name="connsiteY1692" fmla="*/ 5209319 h 6867747"/>
              <a:gd name="connsiteX1693" fmla="*/ 3067037 w 10243893"/>
              <a:gd name="connsiteY1693" fmla="*/ 5209198 h 6867747"/>
              <a:gd name="connsiteX1694" fmla="*/ 2921799 w 10243893"/>
              <a:gd name="connsiteY1694" fmla="*/ 5409096 h 6867747"/>
              <a:gd name="connsiteX1695" fmla="*/ 3156767 w 10243893"/>
              <a:gd name="connsiteY1695" fmla="*/ 5485403 h 6867747"/>
              <a:gd name="connsiteX1696" fmla="*/ 3302004 w 10243893"/>
              <a:gd name="connsiteY1696" fmla="*/ 5438240 h 6867747"/>
              <a:gd name="connsiteX1697" fmla="*/ 3302004 w 10243893"/>
              <a:gd name="connsiteY1697" fmla="*/ 5285626 h 6867747"/>
              <a:gd name="connsiteX1698" fmla="*/ 1597370 w 10243893"/>
              <a:gd name="connsiteY1698" fmla="*/ 5162156 h 6867747"/>
              <a:gd name="connsiteX1699" fmla="*/ 1452132 w 10243893"/>
              <a:gd name="connsiteY1699" fmla="*/ 5209319 h 6867747"/>
              <a:gd name="connsiteX1700" fmla="*/ 1452132 w 10243893"/>
              <a:gd name="connsiteY1700" fmla="*/ 5209198 h 6867747"/>
              <a:gd name="connsiteX1701" fmla="*/ 1306895 w 10243893"/>
              <a:gd name="connsiteY1701" fmla="*/ 5409096 h 6867747"/>
              <a:gd name="connsiteX1702" fmla="*/ 1541863 w 10243893"/>
              <a:gd name="connsiteY1702" fmla="*/ 5485403 h 6867747"/>
              <a:gd name="connsiteX1703" fmla="*/ 1687100 w 10243893"/>
              <a:gd name="connsiteY1703" fmla="*/ 5438240 h 6867747"/>
              <a:gd name="connsiteX1704" fmla="*/ 1687100 w 10243893"/>
              <a:gd name="connsiteY1704" fmla="*/ 5285626 h 6867747"/>
              <a:gd name="connsiteX1705" fmla="*/ 9672617 w 10243893"/>
              <a:gd name="connsiteY1705" fmla="*/ 5162035 h 6867747"/>
              <a:gd name="connsiteX1706" fmla="*/ 9527380 w 10243893"/>
              <a:gd name="connsiteY1706" fmla="*/ 5209198 h 6867747"/>
              <a:gd name="connsiteX1707" fmla="*/ 9527380 w 10243893"/>
              <a:gd name="connsiteY1707" fmla="*/ 5209077 h 6867747"/>
              <a:gd name="connsiteX1708" fmla="*/ 9382143 w 10243893"/>
              <a:gd name="connsiteY1708" fmla="*/ 5408975 h 6867747"/>
              <a:gd name="connsiteX1709" fmla="*/ 9617110 w 10243893"/>
              <a:gd name="connsiteY1709" fmla="*/ 5485282 h 6867747"/>
              <a:gd name="connsiteX1710" fmla="*/ 9762348 w 10243893"/>
              <a:gd name="connsiteY1710" fmla="*/ 5438119 h 6867747"/>
              <a:gd name="connsiteX1711" fmla="*/ 9762348 w 10243893"/>
              <a:gd name="connsiteY1711" fmla="*/ 5285505 h 6867747"/>
              <a:gd name="connsiteX1712" fmla="*/ 8057713 w 10243893"/>
              <a:gd name="connsiteY1712" fmla="*/ 5162035 h 6867747"/>
              <a:gd name="connsiteX1713" fmla="*/ 7912475 w 10243893"/>
              <a:gd name="connsiteY1713" fmla="*/ 5209198 h 6867747"/>
              <a:gd name="connsiteX1714" fmla="*/ 7912475 w 10243893"/>
              <a:gd name="connsiteY1714" fmla="*/ 5209077 h 6867747"/>
              <a:gd name="connsiteX1715" fmla="*/ 7767238 w 10243893"/>
              <a:gd name="connsiteY1715" fmla="*/ 5408975 h 6867747"/>
              <a:gd name="connsiteX1716" fmla="*/ 8002206 w 10243893"/>
              <a:gd name="connsiteY1716" fmla="*/ 5485282 h 6867747"/>
              <a:gd name="connsiteX1717" fmla="*/ 8147443 w 10243893"/>
              <a:gd name="connsiteY1717" fmla="*/ 5438119 h 6867747"/>
              <a:gd name="connsiteX1718" fmla="*/ 8147443 w 10243893"/>
              <a:gd name="connsiteY1718" fmla="*/ 5285505 h 6867747"/>
              <a:gd name="connsiteX1719" fmla="*/ 6443050 w 10243893"/>
              <a:gd name="connsiteY1719" fmla="*/ 5162035 h 6867747"/>
              <a:gd name="connsiteX1720" fmla="*/ 6297813 w 10243893"/>
              <a:gd name="connsiteY1720" fmla="*/ 5209198 h 6867747"/>
              <a:gd name="connsiteX1721" fmla="*/ 6297813 w 10243893"/>
              <a:gd name="connsiteY1721" fmla="*/ 5209077 h 6867747"/>
              <a:gd name="connsiteX1722" fmla="*/ 6152576 w 10243893"/>
              <a:gd name="connsiteY1722" fmla="*/ 5408975 h 6867747"/>
              <a:gd name="connsiteX1723" fmla="*/ 6387544 w 10243893"/>
              <a:gd name="connsiteY1723" fmla="*/ 5485282 h 6867747"/>
              <a:gd name="connsiteX1724" fmla="*/ 6532781 w 10243893"/>
              <a:gd name="connsiteY1724" fmla="*/ 5438119 h 6867747"/>
              <a:gd name="connsiteX1725" fmla="*/ 6532781 w 10243893"/>
              <a:gd name="connsiteY1725" fmla="*/ 5285505 h 6867747"/>
              <a:gd name="connsiteX1726" fmla="*/ 4827904 w 10243893"/>
              <a:gd name="connsiteY1726" fmla="*/ 5162035 h 6867747"/>
              <a:gd name="connsiteX1727" fmla="*/ 4682667 w 10243893"/>
              <a:gd name="connsiteY1727" fmla="*/ 5209198 h 6867747"/>
              <a:gd name="connsiteX1728" fmla="*/ 4682667 w 10243893"/>
              <a:gd name="connsiteY1728" fmla="*/ 5209077 h 6867747"/>
              <a:gd name="connsiteX1729" fmla="*/ 4537429 w 10243893"/>
              <a:gd name="connsiteY1729" fmla="*/ 5408975 h 6867747"/>
              <a:gd name="connsiteX1730" fmla="*/ 4772397 w 10243893"/>
              <a:gd name="connsiteY1730" fmla="*/ 5485282 h 6867747"/>
              <a:gd name="connsiteX1731" fmla="*/ 4917634 w 10243893"/>
              <a:gd name="connsiteY1731" fmla="*/ 5438119 h 6867747"/>
              <a:gd name="connsiteX1732" fmla="*/ 4917634 w 10243893"/>
              <a:gd name="connsiteY1732" fmla="*/ 5285505 h 6867747"/>
              <a:gd name="connsiteX1733" fmla="*/ 9925966 w 10243893"/>
              <a:gd name="connsiteY1733" fmla="*/ 5080528 h 6867747"/>
              <a:gd name="connsiteX1734" fmla="*/ 9925966 w 10243893"/>
              <a:gd name="connsiteY1734" fmla="*/ 5080649 h 6867747"/>
              <a:gd name="connsiteX1735" fmla="*/ 9780729 w 10243893"/>
              <a:gd name="connsiteY1735" fmla="*/ 5127812 h 6867747"/>
              <a:gd name="connsiteX1736" fmla="*/ 9780729 w 10243893"/>
              <a:gd name="connsiteY1736" fmla="*/ 5280426 h 6867747"/>
              <a:gd name="connsiteX1737" fmla="*/ 9925966 w 10243893"/>
              <a:gd name="connsiteY1737" fmla="*/ 5480082 h 6867747"/>
              <a:gd name="connsiteX1738" fmla="*/ 10071204 w 10243893"/>
              <a:gd name="connsiteY1738" fmla="*/ 5280426 h 6867747"/>
              <a:gd name="connsiteX1739" fmla="*/ 10071204 w 10243893"/>
              <a:gd name="connsiteY1739" fmla="*/ 5280305 h 6867747"/>
              <a:gd name="connsiteX1740" fmla="*/ 10071204 w 10243893"/>
              <a:gd name="connsiteY1740" fmla="*/ 5127812 h 6867747"/>
              <a:gd name="connsiteX1741" fmla="*/ 8310578 w 10243893"/>
              <a:gd name="connsiteY1741" fmla="*/ 5080528 h 6867747"/>
              <a:gd name="connsiteX1742" fmla="*/ 8310578 w 10243893"/>
              <a:gd name="connsiteY1742" fmla="*/ 5080649 h 6867747"/>
              <a:gd name="connsiteX1743" fmla="*/ 8165341 w 10243893"/>
              <a:gd name="connsiteY1743" fmla="*/ 5127812 h 6867747"/>
              <a:gd name="connsiteX1744" fmla="*/ 8165341 w 10243893"/>
              <a:gd name="connsiteY1744" fmla="*/ 5280426 h 6867747"/>
              <a:gd name="connsiteX1745" fmla="*/ 8310578 w 10243893"/>
              <a:gd name="connsiteY1745" fmla="*/ 5480082 h 6867747"/>
              <a:gd name="connsiteX1746" fmla="*/ 8455815 w 10243893"/>
              <a:gd name="connsiteY1746" fmla="*/ 5280426 h 6867747"/>
              <a:gd name="connsiteX1747" fmla="*/ 8455815 w 10243893"/>
              <a:gd name="connsiteY1747" fmla="*/ 5280305 h 6867747"/>
              <a:gd name="connsiteX1748" fmla="*/ 8455815 w 10243893"/>
              <a:gd name="connsiteY1748" fmla="*/ 5127812 h 6867747"/>
              <a:gd name="connsiteX1749" fmla="*/ 6695916 w 10243893"/>
              <a:gd name="connsiteY1749" fmla="*/ 5080528 h 6867747"/>
              <a:gd name="connsiteX1750" fmla="*/ 6695916 w 10243893"/>
              <a:gd name="connsiteY1750" fmla="*/ 5080649 h 6867747"/>
              <a:gd name="connsiteX1751" fmla="*/ 6550679 w 10243893"/>
              <a:gd name="connsiteY1751" fmla="*/ 5127812 h 6867747"/>
              <a:gd name="connsiteX1752" fmla="*/ 6550679 w 10243893"/>
              <a:gd name="connsiteY1752" fmla="*/ 5280426 h 6867747"/>
              <a:gd name="connsiteX1753" fmla="*/ 6695916 w 10243893"/>
              <a:gd name="connsiteY1753" fmla="*/ 5480082 h 6867747"/>
              <a:gd name="connsiteX1754" fmla="*/ 6841154 w 10243893"/>
              <a:gd name="connsiteY1754" fmla="*/ 5280426 h 6867747"/>
              <a:gd name="connsiteX1755" fmla="*/ 6841154 w 10243893"/>
              <a:gd name="connsiteY1755" fmla="*/ 5280305 h 6867747"/>
              <a:gd name="connsiteX1756" fmla="*/ 6841154 w 10243893"/>
              <a:gd name="connsiteY1756" fmla="*/ 5127812 h 6867747"/>
              <a:gd name="connsiteX1757" fmla="*/ 5079560 w 10243893"/>
              <a:gd name="connsiteY1757" fmla="*/ 5080407 h 6867747"/>
              <a:gd name="connsiteX1758" fmla="*/ 5079560 w 10243893"/>
              <a:gd name="connsiteY1758" fmla="*/ 5080528 h 6867747"/>
              <a:gd name="connsiteX1759" fmla="*/ 4934323 w 10243893"/>
              <a:gd name="connsiteY1759" fmla="*/ 5127691 h 6867747"/>
              <a:gd name="connsiteX1760" fmla="*/ 4934323 w 10243893"/>
              <a:gd name="connsiteY1760" fmla="*/ 5280305 h 6867747"/>
              <a:gd name="connsiteX1761" fmla="*/ 5079560 w 10243893"/>
              <a:gd name="connsiteY1761" fmla="*/ 5479961 h 6867747"/>
              <a:gd name="connsiteX1762" fmla="*/ 5224798 w 10243893"/>
              <a:gd name="connsiteY1762" fmla="*/ 5280305 h 6867747"/>
              <a:gd name="connsiteX1763" fmla="*/ 5224798 w 10243893"/>
              <a:gd name="connsiteY1763" fmla="*/ 5280184 h 6867747"/>
              <a:gd name="connsiteX1764" fmla="*/ 5224798 w 10243893"/>
              <a:gd name="connsiteY1764" fmla="*/ 5127691 h 6867747"/>
              <a:gd name="connsiteX1765" fmla="*/ 3464656 w 10243893"/>
              <a:gd name="connsiteY1765" fmla="*/ 5080407 h 6867747"/>
              <a:gd name="connsiteX1766" fmla="*/ 3464656 w 10243893"/>
              <a:gd name="connsiteY1766" fmla="*/ 5080528 h 6867747"/>
              <a:gd name="connsiteX1767" fmla="*/ 3319418 w 10243893"/>
              <a:gd name="connsiteY1767" fmla="*/ 5127691 h 6867747"/>
              <a:gd name="connsiteX1768" fmla="*/ 3319418 w 10243893"/>
              <a:gd name="connsiteY1768" fmla="*/ 5280305 h 6867747"/>
              <a:gd name="connsiteX1769" fmla="*/ 3464656 w 10243893"/>
              <a:gd name="connsiteY1769" fmla="*/ 5479961 h 6867747"/>
              <a:gd name="connsiteX1770" fmla="*/ 3609893 w 10243893"/>
              <a:gd name="connsiteY1770" fmla="*/ 5280305 h 6867747"/>
              <a:gd name="connsiteX1771" fmla="*/ 3609893 w 10243893"/>
              <a:gd name="connsiteY1771" fmla="*/ 5280184 h 6867747"/>
              <a:gd name="connsiteX1772" fmla="*/ 3609893 w 10243893"/>
              <a:gd name="connsiteY1772" fmla="*/ 5127691 h 6867747"/>
              <a:gd name="connsiteX1773" fmla="*/ 1849751 w 10243893"/>
              <a:gd name="connsiteY1773" fmla="*/ 5080407 h 6867747"/>
              <a:gd name="connsiteX1774" fmla="*/ 1849751 w 10243893"/>
              <a:gd name="connsiteY1774" fmla="*/ 5080528 h 6867747"/>
              <a:gd name="connsiteX1775" fmla="*/ 1704514 w 10243893"/>
              <a:gd name="connsiteY1775" fmla="*/ 5127691 h 6867747"/>
              <a:gd name="connsiteX1776" fmla="*/ 1704514 w 10243893"/>
              <a:gd name="connsiteY1776" fmla="*/ 5280305 h 6867747"/>
              <a:gd name="connsiteX1777" fmla="*/ 1849751 w 10243893"/>
              <a:gd name="connsiteY1777" fmla="*/ 5479961 h 6867747"/>
              <a:gd name="connsiteX1778" fmla="*/ 1994989 w 10243893"/>
              <a:gd name="connsiteY1778" fmla="*/ 5280305 h 6867747"/>
              <a:gd name="connsiteX1779" fmla="*/ 1994989 w 10243893"/>
              <a:gd name="connsiteY1779" fmla="*/ 5280184 h 6867747"/>
              <a:gd name="connsiteX1780" fmla="*/ 1994989 w 10243893"/>
              <a:gd name="connsiteY1780" fmla="*/ 5127691 h 6867747"/>
              <a:gd name="connsiteX1781" fmla="*/ 234847 w 10243893"/>
              <a:gd name="connsiteY1781" fmla="*/ 5080407 h 6867747"/>
              <a:gd name="connsiteX1782" fmla="*/ 234847 w 10243893"/>
              <a:gd name="connsiteY1782" fmla="*/ 5080528 h 6867747"/>
              <a:gd name="connsiteX1783" fmla="*/ 89609 w 10243893"/>
              <a:gd name="connsiteY1783" fmla="*/ 5127691 h 6867747"/>
              <a:gd name="connsiteX1784" fmla="*/ 89609 w 10243893"/>
              <a:gd name="connsiteY1784" fmla="*/ 5280305 h 6867747"/>
              <a:gd name="connsiteX1785" fmla="*/ 234847 w 10243893"/>
              <a:gd name="connsiteY1785" fmla="*/ 5479961 h 6867747"/>
              <a:gd name="connsiteX1786" fmla="*/ 380084 w 10243893"/>
              <a:gd name="connsiteY1786" fmla="*/ 5280305 h 6867747"/>
              <a:gd name="connsiteX1787" fmla="*/ 380084 w 10243893"/>
              <a:gd name="connsiteY1787" fmla="*/ 5280184 h 6867747"/>
              <a:gd name="connsiteX1788" fmla="*/ 380084 w 10243893"/>
              <a:gd name="connsiteY1788" fmla="*/ 5127691 h 6867747"/>
              <a:gd name="connsiteX1789" fmla="*/ 9263026 w 10243893"/>
              <a:gd name="connsiteY1789" fmla="*/ 5048240 h 6867747"/>
              <a:gd name="connsiteX1790" fmla="*/ 9263026 w 10243893"/>
              <a:gd name="connsiteY1790" fmla="*/ 5048407 h 6867747"/>
              <a:gd name="connsiteX1791" fmla="*/ 9129035 w 10243893"/>
              <a:gd name="connsiteY1791" fmla="*/ 5232779 h 6867747"/>
              <a:gd name="connsiteX1792" fmla="*/ 9180189 w 10243893"/>
              <a:gd name="connsiteY1792" fmla="*/ 5303282 h 6867747"/>
              <a:gd name="connsiteX1793" fmla="*/ 9263026 w 10243893"/>
              <a:gd name="connsiteY1793" fmla="*/ 5276314 h 6867747"/>
              <a:gd name="connsiteX1794" fmla="*/ 9263026 w 10243893"/>
              <a:gd name="connsiteY1794" fmla="*/ 5048407 h 6867747"/>
              <a:gd name="connsiteX1795" fmla="*/ 9263147 w 10243893"/>
              <a:gd name="connsiteY1795" fmla="*/ 5048240 h 6867747"/>
              <a:gd name="connsiteX1796" fmla="*/ 7647880 w 10243893"/>
              <a:gd name="connsiteY1796" fmla="*/ 5048240 h 6867747"/>
              <a:gd name="connsiteX1797" fmla="*/ 7647880 w 10243893"/>
              <a:gd name="connsiteY1797" fmla="*/ 5048407 h 6867747"/>
              <a:gd name="connsiteX1798" fmla="*/ 7513889 w 10243893"/>
              <a:gd name="connsiteY1798" fmla="*/ 5232779 h 6867747"/>
              <a:gd name="connsiteX1799" fmla="*/ 7565043 w 10243893"/>
              <a:gd name="connsiteY1799" fmla="*/ 5303282 h 6867747"/>
              <a:gd name="connsiteX1800" fmla="*/ 7647880 w 10243893"/>
              <a:gd name="connsiteY1800" fmla="*/ 5276314 h 6867747"/>
              <a:gd name="connsiteX1801" fmla="*/ 7647880 w 10243893"/>
              <a:gd name="connsiteY1801" fmla="*/ 5048407 h 6867747"/>
              <a:gd name="connsiteX1802" fmla="*/ 7648001 w 10243893"/>
              <a:gd name="connsiteY1802" fmla="*/ 5048240 h 6867747"/>
              <a:gd name="connsiteX1803" fmla="*/ 6033217 w 10243893"/>
              <a:gd name="connsiteY1803" fmla="*/ 5048240 h 6867747"/>
              <a:gd name="connsiteX1804" fmla="*/ 6033217 w 10243893"/>
              <a:gd name="connsiteY1804" fmla="*/ 5048407 h 6867747"/>
              <a:gd name="connsiteX1805" fmla="*/ 5899227 w 10243893"/>
              <a:gd name="connsiteY1805" fmla="*/ 5232779 h 6867747"/>
              <a:gd name="connsiteX1806" fmla="*/ 5950380 w 10243893"/>
              <a:gd name="connsiteY1806" fmla="*/ 5303282 h 6867747"/>
              <a:gd name="connsiteX1807" fmla="*/ 6033217 w 10243893"/>
              <a:gd name="connsiteY1807" fmla="*/ 5276314 h 6867747"/>
              <a:gd name="connsiteX1808" fmla="*/ 6033217 w 10243893"/>
              <a:gd name="connsiteY1808" fmla="*/ 5048407 h 6867747"/>
              <a:gd name="connsiteX1809" fmla="*/ 6033338 w 10243893"/>
              <a:gd name="connsiteY1809" fmla="*/ 5048240 h 6867747"/>
              <a:gd name="connsiteX1810" fmla="*/ 4418313 w 10243893"/>
              <a:gd name="connsiteY1810" fmla="*/ 5048240 h 6867747"/>
              <a:gd name="connsiteX1811" fmla="*/ 4418313 w 10243893"/>
              <a:gd name="connsiteY1811" fmla="*/ 5048407 h 6867747"/>
              <a:gd name="connsiteX1812" fmla="*/ 4284322 w 10243893"/>
              <a:gd name="connsiteY1812" fmla="*/ 5232779 h 6867747"/>
              <a:gd name="connsiteX1813" fmla="*/ 4335476 w 10243893"/>
              <a:gd name="connsiteY1813" fmla="*/ 5303282 h 6867747"/>
              <a:gd name="connsiteX1814" fmla="*/ 4418313 w 10243893"/>
              <a:gd name="connsiteY1814" fmla="*/ 5276314 h 6867747"/>
              <a:gd name="connsiteX1815" fmla="*/ 4418313 w 10243893"/>
              <a:gd name="connsiteY1815" fmla="*/ 5048407 h 6867747"/>
              <a:gd name="connsiteX1816" fmla="*/ 4418434 w 10243893"/>
              <a:gd name="connsiteY1816" fmla="*/ 5048240 h 6867747"/>
              <a:gd name="connsiteX1817" fmla="*/ 1187657 w 10243893"/>
              <a:gd name="connsiteY1817" fmla="*/ 5048240 h 6867747"/>
              <a:gd name="connsiteX1818" fmla="*/ 1187657 w 10243893"/>
              <a:gd name="connsiteY1818" fmla="*/ 5048407 h 6867747"/>
              <a:gd name="connsiteX1819" fmla="*/ 1053667 w 10243893"/>
              <a:gd name="connsiteY1819" fmla="*/ 5232779 h 6867747"/>
              <a:gd name="connsiteX1820" fmla="*/ 1104820 w 10243893"/>
              <a:gd name="connsiteY1820" fmla="*/ 5303282 h 6867747"/>
              <a:gd name="connsiteX1821" fmla="*/ 1187657 w 10243893"/>
              <a:gd name="connsiteY1821" fmla="*/ 5276314 h 6867747"/>
              <a:gd name="connsiteX1822" fmla="*/ 1187657 w 10243893"/>
              <a:gd name="connsiteY1822" fmla="*/ 5048407 h 6867747"/>
              <a:gd name="connsiteX1823" fmla="*/ 1187778 w 10243893"/>
              <a:gd name="connsiteY1823" fmla="*/ 5048240 h 6867747"/>
              <a:gd name="connsiteX1824" fmla="*/ 8972430 w 10243893"/>
              <a:gd name="connsiteY1824" fmla="*/ 5047998 h 6867747"/>
              <a:gd name="connsiteX1825" fmla="*/ 8972430 w 10243893"/>
              <a:gd name="connsiteY1825" fmla="*/ 5276072 h 6867747"/>
              <a:gd name="connsiteX1826" fmla="*/ 9055267 w 10243893"/>
              <a:gd name="connsiteY1826" fmla="*/ 5303040 h 6867747"/>
              <a:gd name="connsiteX1827" fmla="*/ 9106421 w 10243893"/>
              <a:gd name="connsiteY1827" fmla="*/ 5232537 h 6867747"/>
              <a:gd name="connsiteX1828" fmla="*/ 9106542 w 10243893"/>
              <a:gd name="connsiteY1828" fmla="*/ 5232537 h 6867747"/>
              <a:gd name="connsiteX1829" fmla="*/ 7357526 w 10243893"/>
              <a:gd name="connsiteY1829" fmla="*/ 5047998 h 6867747"/>
              <a:gd name="connsiteX1830" fmla="*/ 7357526 w 10243893"/>
              <a:gd name="connsiteY1830" fmla="*/ 5276072 h 6867747"/>
              <a:gd name="connsiteX1831" fmla="*/ 7440364 w 10243893"/>
              <a:gd name="connsiteY1831" fmla="*/ 5303040 h 6867747"/>
              <a:gd name="connsiteX1832" fmla="*/ 7491517 w 10243893"/>
              <a:gd name="connsiteY1832" fmla="*/ 5232537 h 6867747"/>
              <a:gd name="connsiteX1833" fmla="*/ 7491638 w 10243893"/>
              <a:gd name="connsiteY1833" fmla="*/ 5232537 h 6867747"/>
              <a:gd name="connsiteX1834" fmla="*/ 5742622 w 10243893"/>
              <a:gd name="connsiteY1834" fmla="*/ 5047998 h 6867747"/>
              <a:gd name="connsiteX1835" fmla="*/ 5742622 w 10243893"/>
              <a:gd name="connsiteY1835" fmla="*/ 5276072 h 6867747"/>
              <a:gd name="connsiteX1836" fmla="*/ 5825459 w 10243893"/>
              <a:gd name="connsiteY1836" fmla="*/ 5303040 h 6867747"/>
              <a:gd name="connsiteX1837" fmla="*/ 5876613 w 10243893"/>
              <a:gd name="connsiteY1837" fmla="*/ 5232537 h 6867747"/>
              <a:gd name="connsiteX1838" fmla="*/ 5876733 w 10243893"/>
              <a:gd name="connsiteY1838" fmla="*/ 5232537 h 6867747"/>
              <a:gd name="connsiteX1839" fmla="*/ 4127717 w 10243893"/>
              <a:gd name="connsiteY1839" fmla="*/ 5047998 h 6867747"/>
              <a:gd name="connsiteX1840" fmla="*/ 4127717 w 10243893"/>
              <a:gd name="connsiteY1840" fmla="*/ 5276072 h 6867747"/>
              <a:gd name="connsiteX1841" fmla="*/ 4210554 w 10243893"/>
              <a:gd name="connsiteY1841" fmla="*/ 5303040 h 6867747"/>
              <a:gd name="connsiteX1842" fmla="*/ 4261708 w 10243893"/>
              <a:gd name="connsiteY1842" fmla="*/ 5232537 h 6867747"/>
              <a:gd name="connsiteX1843" fmla="*/ 4261829 w 10243893"/>
              <a:gd name="connsiteY1843" fmla="*/ 5232537 h 6867747"/>
              <a:gd name="connsiteX1844" fmla="*/ 2803046 w 10243893"/>
              <a:gd name="connsiteY1844" fmla="*/ 5047998 h 6867747"/>
              <a:gd name="connsiteX1845" fmla="*/ 2803046 w 10243893"/>
              <a:gd name="connsiteY1845" fmla="*/ 5048165 h 6867747"/>
              <a:gd name="connsiteX1846" fmla="*/ 2669055 w 10243893"/>
              <a:gd name="connsiteY1846" fmla="*/ 5232537 h 6867747"/>
              <a:gd name="connsiteX1847" fmla="*/ 2720208 w 10243893"/>
              <a:gd name="connsiteY1847" fmla="*/ 5303040 h 6867747"/>
              <a:gd name="connsiteX1848" fmla="*/ 2803046 w 10243893"/>
              <a:gd name="connsiteY1848" fmla="*/ 5276072 h 6867747"/>
              <a:gd name="connsiteX1849" fmla="*/ 2803046 w 10243893"/>
              <a:gd name="connsiteY1849" fmla="*/ 5048165 h 6867747"/>
              <a:gd name="connsiteX1850" fmla="*/ 2803167 w 10243893"/>
              <a:gd name="connsiteY1850" fmla="*/ 5047998 h 6867747"/>
              <a:gd name="connsiteX1851" fmla="*/ 897303 w 10243893"/>
              <a:gd name="connsiteY1851" fmla="*/ 5047998 h 6867747"/>
              <a:gd name="connsiteX1852" fmla="*/ 897303 w 10243893"/>
              <a:gd name="connsiteY1852" fmla="*/ 5276072 h 6867747"/>
              <a:gd name="connsiteX1853" fmla="*/ 980141 w 10243893"/>
              <a:gd name="connsiteY1853" fmla="*/ 5303040 h 6867747"/>
              <a:gd name="connsiteX1854" fmla="*/ 1031294 w 10243893"/>
              <a:gd name="connsiteY1854" fmla="*/ 5232537 h 6867747"/>
              <a:gd name="connsiteX1855" fmla="*/ 1031415 w 10243893"/>
              <a:gd name="connsiteY1855" fmla="*/ 5232537 h 6867747"/>
              <a:gd name="connsiteX1856" fmla="*/ 2512692 w 10243893"/>
              <a:gd name="connsiteY1856" fmla="*/ 5047756 h 6867747"/>
              <a:gd name="connsiteX1857" fmla="*/ 2512692 w 10243893"/>
              <a:gd name="connsiteY1857" fmla="*/ 5275831 h 6867747"/>
              <a:gd name="connsiteX1858" fmla="*/ 2595529 w 10243893"/>
              <a:gd name="connsiteY1858" fmla="*/ 5302798 h 6867747"/>
              <a:gd name="connsiteX1859" fmla="*/ 2646683 w 10243893"/>
              <a:gd name="connsiteY1859" fmla="*/ 5232296 h 6867747"/>
              <a:gd name="connsiteX1860" fmla="*/ 2646804 w 10243893"/>
              <a:gd name="connsiteY1860" fmla="*/ 5232296 h 6867747"/>
              <a:gd name="connsiteX1861" fmla="*/ 10242441 w 10243893"/>
              <a:gd name="connsiteY1861" fmla="*/ 5042072 h 6867747"/>
              <a:gd name="connsiteX1862" fmla="*/ 10242441 w 10243893"/>
              <a:gd name="connsiteY1862" fmla="*/ 5099151 h 6867747"/>
              <a:gd name="connsiteX1863" fmla="*/ 10221641 w 10243893"/>
              <a:gd name="connsiteY1863" fmla="*/ 5070612 h 6867747"/>
              <a:gd name="connsiteX1864" fmla="*/ 8864319 w 10243893"/>
              <a:gd name="connsiteY1864" fmla="*/ 4899858 h 6867747"/>
              <a:gd name="connsiteX1865" fmla="*/ 8719202 w 10243893"/>
              <a:gd name="connsiteY1865" fmla="*/ 4947142 h 6867747"/>
              <a:gd name="connsiteX1866" fmla="*/ 8629472 w 10243893"/>
              <a:gd name="connsiteY1866" fmla="*/ 5070491 h 6867747"/>
              <a:gd name="connsiteX1867" fmla="*/ 8719202 w 10243893"/>
              <a:gd name="connsiteY1867" fmla="*/ 5194082 h 6867747"/>
              <a:gd name="connsiteX1868" fmla="*/ 8954049 w 10243893"/>
              <a:gd name="connsiteY1868" fmla="*/ 5270389 h 6867747"/>
              <a:gd name="connsiteX1869" fmla="*/ 8954049 w 10243893"/>
              <a:gd name="connsiteY1869" fmla="*/ 5023328 h 6867747"/>
              <a:gd name="connsiteX1870" fmla="*/ 7249414 w 10243893"/>
              <a:gd name="connsiteY1870" fmla="*/ 4899858 h 6867747"/>
              <a:gd name="connsiteX1871" fmla="*/ 7104297 w 10243893"/>
              <a:gd name="connsiteY1871" fmla="*/ 4947142 h 6867747"/>
              <a:gd name="connsiteX1872" fmla="*/ 7104177 w 10243893"/>
              <a:gd name="connsiteY1872" fmla="*/ 4947142 h 6867747"/>
              <a:gd name="connsiteX1873" fmla="*/ 7014567 w 10243893"/>
              <a:gd name="connsiteY1873" fmla="*/ 5070491 h 6867747"/>
              <a:gd name="connsiteX1874" fmla="*/ 7104297 w 10243893"/>
              <a:gd name="connsiteY1874" fmla="*/ 5194082 h 6867747"/>
              <a:gd name="connsiteX1875" fmla="*/ 7339145 w 10243893"/>
              <a:gd name="connsiteY1875" fmla="*/ 5270389 h 6867747"/>
              <a:gd name="connsiteX1876" fmla="*/ 7339145 w 10243893"/>
              <a:gd name="connsiteY1876" fmla="*/ 5023328 h 6867747"/>
              <a:gd name="connsiteX1877" fmla="*/ 5634510 w 10243893"/>
              <a:gd name="connsiteY1877" fmla="*/ 4899858 h 6867747"/>
              <a:gd name="connsiteX1878" fmla="*/ 5489393 w 10243893"/>
              <a:gd name="connsiteY1878" fmla="*/ 4947142 h 6867747"/>
              <a:gd name="connsiteX1879" fmla="*/ 5399663 w 10243893"/>
              <a:gd name="connsiteY1879" fmla="*/ 5070491 h 6867747"/>
              <a:gd name="connsiteX1880" fmla="*/ 5489393 w 10243893"/>
              <a:gd name="connsiteY1880" fmla="*/ 5194082 h 6867747"/>
              <a:gd name="connsiteX1881" fmla="*/ 5724240 w 10243893"/>
              <a:gd name="connsiteY1881" fmla="*/ 5270389 h 6867747"/>
              <a:gd name="connsiteX1882" fmla="*/ 5724240 w 10243893"/>
              <a:gd name="connsiteY1882" fmla="*/ 5023328 h 6867747"/>
              <a:gd name="connsiteX1883" fmla="*/ 4019606 w 10243893"/>
              <a:gd name="connsiteY1883" fmla="*/ 4899858 h 6867747"/>
              <a:gd name="connsiteX1884" fmla="*/ 3874489 w 10243893"/>
              <a:gd name="connsiteY1884" fmla="*/ 4947142 h 6867747"/>
              <a:gd name="connsiteX1885" fmla="*/ 3784759 w 10243893"/>
              <a:gd name="connsiteY1885" fmla="*/ 5070491 h 6867747"/>
              <a:gd name="connsiteX1886" fmla="*/ 3874489 w 10243893"/>
              <a:gd name="connsiteY1886" fmla="*/ 5194082 h 6867747"/>
              <a:gd name="connsiteX1887" fmla="*/ 4109336 w 10243893"/>
              <a:gd name="connsiteY1887" fmla="*/ 5270389 h 6867747"/>
              <a:gd name="connsiteX1888" fmla="*/ 4109336 w 10243893"/>
              <a:gd name="connsiteY1888" fmla="*/ 5023328 h 6867747"/>
              <a:gd name="connsiteX1889" fmla="*/ 2910311 w 10243893"/>
              <a:gd name="connsiteY1889" fmla="*/ 4899858 h 6867747"/>
              <a:gd name="connsiteX1890" fmla="*/ 2820581 w 10243893"/>
              <a:gd name="connsiteY1890" fmla="*/ 5023328 h 6867747"/>
              <a:gd name="connsiteX1891" fmla="*/ 2820581 w 10243893"/>
              <a:gd name="connsiteY1891" fmla="*/ 5270389 h 6867747"/>
              <a:gd name="connsiteX1892" fmla="*/ 3055427 w 10243893"/>
              <a:gd name="connsiteY1892" fmla="*/ 5194082 h 6867747"/>
              <a:gd name="connsiteX1893" fmla="*/ 3145158 w 10243893"/>
              <a:gd name="connsiteY1893" fmla="*/ 5070491 h 6867747"/>
              <a:gd name="connsiteX1894" fmla="*/ 3055427 w 10243893"/>
              <a:gd name="connsiteY1894" fmla="*/ 4947142 h 6867747"/>
              <a:gd name="connsiteX1895" fmla="*/ 2910311 w 10243893"/>
              <a:gd name="connsiteY1895" fmla="*/ 4899979 h 6867747"/>
              <a:gd name="connsiteX1896" fmla="*/ 1295285 w 10243893"/>
              <a:gd name="connsiteY1896" fmla="*/ 4899858 h 6867747"/>
              <a:gd name="connsiteX1897" fmla="*/ 1205555 w 10243893"/>
              <a:gd name="connsiteY1897" fmla="*/ 5023328 h 6867747"/>
              <a:gd name="connsiteX1898" fmla="*/ 1205555 w 10243893"/>
              <a:gd name="connsiteY1898" fmla="*/ 5270389 h 6867747"/>
              <a:gd name="connsiteX1899" fmla="*/ 1440523 w 10243893"/>
              <a:gd name="connsiteY1899" fmla="*/ 5194082 h 6867747"/>
              <a:gd name="connsiteX1900" fmla="*/ 1530253 w 10243893"/>
              <a:gd name="connsiteY1900" fmla="*/ 5070491 h 6867747"/>
              <a:gd name="connsiteX1901" fmla="*/ 1440523 w 10243893"/>
              <a:gd name="connsiteY1901" fmla="*/ 4947142 h 6867747"/>
              <a:gd name="connsiteX1902" fmla="*/ 1295406 w 10243893"/>
              <a:gd name="connsiteY1902" fmla="*/ 4899979 h 6867747"/>
              <a:gd name="connsiteX1903" fmla="*/ 9370654 w 10243893"/>
              <a:gd name="connsiteY1903" fmla="*/ 4899737 h 6867747"/>
              <a:gd name="connsiteX1904" fmla="*/ 9280924 w 10243893"/>
              <a:gd name="connsiteY1904" fmla="*/ 5023207 h 6867747"/>
              <a:gd name="connsiteX1905" fmla="*/ 9280924 w 10243893"/>
              <a:gd name="connsiteY1905" fmla="*/ 5270268 h 6867747"/>
              <a:gd name="connsiteX1906" fmla="*/ 9515771 w 10243893"/>
              <a:gd name="connsiteY1906" fmla="*/ 5193961 h 6867747"/>
              <a:gd name="connsiteX1907" fmla="*/ 9605501 w 10243893"/>
              <a:gd name="connsiteY1907" fmla="*/ 5070370 h 6867747"/>
              <a:gd name="connsiteX1908" fmla="*/ 9515771 w 10243893"/>
              <a:gd name="connsiteY1908" fmla="*/ 4947021 h 6867747"/>
              <a:gd name="connsiteX1909" fmla="*/ 9370654 w 10243893"/>
              <a:gd name="connsiteY1909" fmla="*/ 4899858 h 6867747"/>
              <a:gd name="connsiteX1910" fmla="*/ 7755750 w 10243893"/>
              <a:gd name="connsiteY1910" fmla="*/ 4899737 h 6867747"/>
              <a:gd name="connsiteX1911" fmla="*/ 7666019 w 10243893"/>
              <a:gd name="connsiteY1911" fmla="*/ 5023207 h 6867747"/>
              <a:gd name="connsiteX1912" fmla="*/ 7666019 w 10243893"/>
              <a:gd name="connsiteY1912" fmla="*/ 5270268 h 6867747"/>
              <a:gd name="connsiteX1913" fmla="*/ 7900867 w 10243893"/>
              <a:gd name="connsiteY1913" fmla="*/ 5193961 h 6867747"/>
              <a:gd name="connsiteX1914" fmla="*/ 7990597 w 10243893"/>
              <a:gd name="connsiteY1914" fmla="*/ 5070370 h 6867747"/>
              <a:gd name="connsiteX1915" fmla="*/ 7900867 w 10243893"/>
              <a:gd name="connsiteY1915" fmla="*/ 4947021 h 6867747"/>
              <a:gd name="connsiteX1916" fmla="*/ 7755750 w 10243893"/>
              <a:gd name="connsiteY1916" fmla="*/ 4899858 h 6867747"/>
              <a:gd name="connsiteX1917" fmla="*/ 6140966 w 10243893"/>
              <a:gd name="connsiteY1917" fmla="*/ 4899737 h 6867747"/>
              <a:gd name="connsiteX1918" fmla="*/ 6051236 w 10243893"/>
              <a:gd name="connsiteY1918" fmla="*/ 5023207 h 6867747"/>
              <a:gd name="connsiteX1919" fmla="*/ 6051236 w 10243893"/>
              <a:gd name="connsiteY1919" fmla="*/ 5270268 h 6867747"/>
              <a:gd name="connsiteX1920" fmla="*/ 6286204 w 10243893"/>
              <a:gd name="connsiteY1920" fmla="*/ 5193961 h 6867747"/>
              <a:gd name="connsiteX1921" fmla="*/ 6375934 w 10243893"/>
              <a:gd name="connsiteY1921" fmla="*/ 5070370 h 6867747"/>
              <a:gd name="connsiteX1922" fmla="*/ 6286204 w 10243893"/>
              <a:gd name="connsiteY1922" fmla="*/ 4947021 h 6867747"/>
              <a:gd name="connsiteX1923" fmla="*/ 6141087 w 10243893"/>
              <a:gd name="connsiteY1923" fmla="*/ 4899858 h 6867747"/>
              <a:gd name="connsiteX1924" fmla="*/ 4525820 w 10243893"/>
              <a:gd name="connsiteY1924" fmla="*/ 4899737 h 6867747"/>
              <a:gd name="connsiteX1925" fmla="*/ 4436090 w 10243893"/>
              <a:gd name="connsiteY1925" fmla="*/ 5023207 h 6867747"/>
              <a:gd name="connsiteX1926" fmla="*/ 4436090 w 10243893"/>
              <a:gd name="connsiteY1926" fmla="*/ 5270268 h 6867747"/>
              <a:gd name="connsiteX1927" fmla="*/ 4671058 w 10243893"/>
              <a:gd name="connsiteY1927" fmla="*/ 5193961 h 6867747"/>
              <a:gd name="connsiteX1928" fmla="*/ 4760788 w 10243893"/>
              <a:gd name="connsiteY1928" fmla="*/ 5070370 h 6867747"/>
              <a:gd name="connsiteX1929" fmla="*/ 4671058 w 10243893"/>
              <a:gd name="connsiteY1929" fmla="*/ 4947021 h 6867747"/>
              <a:gd name="connsiteX1930" fmla="*/ 4525941 w 10243893"/>
              <a:gd name="connsiteY1930" fmla="*/ 4899858 h 6867747"/>
              <a:gd name="connsiteX1931" fmla="*/ 2404580 w 10243893"/>
              <a:gd name="connsiteY1931" fmla="*/ 4899616 h 6867747"/>
              <a:gd name="connsiteX1932" fmla="*/ 2259463 w 10243893"/>
              <a:gd name="connsiteY1932" fmla="*/ 4946900 h 6867747"/>
              <a:gd name="connsiteX1933" fmla="*/ 2259343 w 10243893"/>
              <a:gd name="connsiteY1933" fmla="*/ 4946900 h 6867747"/>
              <a:gd name="connsiteX1934" fmla="*/ 2169612 w 10243893"/>
              <a:gd name="connsiteY1934" fmla="*/ 5070249 h 6867747"/>
              <a:gd name="connsiteX1935" fmla="*/ 2259343 w 10243893"/>
              <a:gd name="connsiteY1935" fmla="*/ 5193840 h 6867747"/>
              <a:gd name="connsiteX1936" fmla="*/ 2494310 w 10243893"/>
              <a:gd name="connsiteY1936" fmla="*/ 5270147 h 6867747"/>
              <a:gd name="connsiteX1937" fmla="*/ 2494310 w 10243893"/>
              <a:gd name="connsiteY1937" fmla="*/ 5023086 h 6867747"/>
              <a:gd name="connsiteX1938" fmla="*/ 789676 w 10243893"/>
              <a:gd name="connsiteY1938" fmla="*/ 4899616 h 6867747"/>
              <a:gd name="connsiteX1939" fmla="*/ 644559 w 10243893"/>
              <a:gd name="connsiteY1939" fmla="*/ 4946900 h 6867747"/>
              <a:gd name="connsiteX1940" fmla="*/ 644438 w 10243893"/>
              <a:gd name="connsiteY1940" fmla="*/ 4946900 h 6867747"/>
              <a:gd name="connsiteX1941" fmla="*/ 554708 w 10243893"/>
              <a:gd name="connsiteY1941" fmla="*/ 5070249 h 6867747"/>
              <a:gd name="connsiteX1942" fmla="*/ 644438 w 10243893"/>
              <a:gd name="connsiteY1942" fmla="*/ 5193840 h 6867747"/>
              <a:gd name="connsiteX1943" fmla="*/ 879406 w 10243893"/>
              <a:gd name="connsiteY1943" fmla="*/ 5270147 h 6867747"/>
              <a:gd name="connsiteX1944" fmla="*/ 879406 w 10243893"/>
              <a:gd name="connsiteY1944" fmla="*/ 5023086 h 6867747"/>
              <a:gd name="connsiteX1945" fmla="*/ 8472746 w 10243893"/>
              <a:gd name="connsiteY1945" fmla="*/ 4886556 h 6867747"/>
              <a:gd name="connsiteX1946" fmla="*/ 8472746 w 10243893"/>
              <a:gd name="connsiteY1946" fmla="*/ 5027439 h 6867747"/>
              <a:gd name="connsiteX1947" fmla="*/ 8338634 w 10243893"/>
              <a:gd name="connsiteY1947" fmla="*/ 5070975 h 6867747"/>
              <a:gd name="connsiteX1948" fmla="*/ 8472746 w 10243893"/>
              <a:gd name="connsiteY1948" fmla="*/ 5114510 h 6867747"/>
              <a:gd name="connsiteX1949" fmla="*/ 8472746 w 10243893"/>
              <a:gd name="connsiteY1949" fmla="*/ 5255272 h 6867747"/>
              <a:gd name="connsiteX1950" fmla="*/ 8555583 w 10243893"/>
              <a:gd name="connsiteY1950" fmla="*/ 5141356 h 6867747"/>
              <a:gd name="connsiteX1951" fmla="*/ 8689421 w 10243893"/>
              <a:gd name="connsiteY1951" fmla="*/ 5184802 h 6867747"/>
              <a:gd name="connsiteX1952" fmla="*/ 8689574 w 10243893"/>
              <a:gd name="connsiteY1952" fmla="*/ 5185012 h 6867747"/>
              <a:gd name="connsiteX1953" fmla="*/ 8689695 w 10243893"/>
              <a:gd name="connsiteY1953" fmla="*/ 5184891 h 6867747"/>
              <a:gd name="connsiteX1954" fmla="*/ 8689421 w 10243893"/>
              <a:gd name="connsiteY1954" fmla="*/ 5184802 h 6867747"/>
              <a:gd name="connsiteX1955" fmla="*/ 8606737 w 10243893"/>
              <a:gd name="connsiteY1955" fmla="*/ 5070975 h 6867747"/>
              <a:gd name="connsiteX1956" fmla="*/ 8689574 w 10243893"/>
              <a:gd name="connsiteY1956" fmla="*/ 4957058 h 6867747"/>
              <a:gd name="connsiteX1957" fmla="*/ 8555583 w 10243893"/>
              <a:gd name="connsiteY1957" fmla="*/ 5000593 h 6867747"/>
              <a:gd name="connsiteX1958" fmla="*/ 6857842 w 10243893"/>
              <a:gd name="connsiteY1958" fmla="*/ 4886556 h 6867747"/>
              <a:gd name="connsiteX1959" fmla="*/ 6857842 w 10243893"/>
              <a:gd name="connsiteY1959" fmla="*/ 5027439 h 6867747"/>
              <a:gd name="connsiteX1960" fmla="*/ 6723730 w 10243893"/>
              <a:gd name="connsiteY1960" fmla="*/ 5070975 h 6867747"/>
              <a:gd name="connsiteX1961" fmla="*/ 6857842 w 10243893"/>
              <a:gd name="connsiteY1961" fmla="*/ 5114510 h 6867747"/>
              <a:gd name="connsiteX1962" fmla="*/ 6857842 w 10243893"/>
              <a:gd name="connsiteY1962" fmla="*/ 5255272 h 6867747"/>
              <a:gd name="connsiteX1963" fmla="*/ 6940679 w 10243893"/>
              <a:gd name="connsiteY1963" fmla="*/ 5141356 h 6867747"/>
              <a:gd name="connsiteX1964" fmla="*/ 7074518 w 10243893"/>
              <a:gd name="connsiteY1964" fmla="*/ 5184802 h 6867747"/>
              <a:gd name="connsiteX1965" fmla="*/ 7074670 w 10243893"/>
              <a:gd name="connsiteY1965" fmla="*/ 5185012 h 6867747"/>
              <a:gd name="connsiteX1966" fmla="*/ 7074791 w 10243893"/>
              <a:gd name="connsiteY1966" fmla="*/ 5184891 h 6867747"/>
              <a:gd name="connsiteX1967" fmla="*/ 7074518 w 10243893"/>
              <a:gd name="connsiteY1967" fmla="*/ 5184802 h 6867747"/>
              <a:gd name="connsiteX1968" fmla="*/ 6991832 w 10243893"/>
              <a:gd name="connsiteY1968" fmla="*/ 5070975 h 6867747"/>
              <a:gd name="connsiteX1969" fmla="*/ 7074670 w 10243893"/>
              <a:gd name="connsiteY1969" fmla="*/ 4957058 h 6867747"/>
              <a:gd name="connsiteX1970" fmla="*/ 6940679 w 10243893"/>
              <a:gd name="connsiteY1970" fmla="*/ 5000593 h 6867747"/>
              <a:gd name="connsiteX1971" fmla="*/ 5242937 w 10243893"/>
              <a:gd name="connsiteY1971" fmla="*/ 4886556 h 6867747"/>
              <a:gd name="connsiteX1972" fmla="*/ 5242937 w 10243893"/>
              <a:gd name="connsiteY1972" fmla="*/ 5027439 h 6867747"/>
              <a:gd name="connsiteX1973" fmla="*/ 5108825 w 10243893"/>
              <a:gd name="connsiteY1973" fmla="*/ 5070975 h 6867747"/>
              <a:gd name="connsiteX1974" fmla="*/ 5242937 w 10243893"/>
              <a:gd name="connsiteY1974" fmla="*/ 5114510 h 6867747"/>
              <a:gd name="connsiteX1975" fmla="*/ 5242937 w 10243893"/>
              <a:gd name="connsiteY1975" fmla="*/ 5255272 h 6867747"/>
              <a:gd name="connsiteX1976" fmla="*/ 5325775 w 10243893"/>
              <a:gd name="connsiteY1976" fmla="*/ 5141356 h 6867747"/>
              <a:gd name="connsiteX1977" fmla="*/ 5459614 w 10243893"/>
              <a:gd name="connsiteY1977" fmla="*/ 5184803 h 6867747"/>
              <a:gd name="connsiteX1978" fmla="*/ 5459766 w 10243893"/>
              <a:gd name="connsiteY1978" fmla="*/ 5185012 h 6867747"/>
              <a:gd name="connsiteX1979" fmla="*/ 5459886 w 10243893"/>
              <a:gd name="connsiteY1979" fmla="*/ 5184891 h 6867747"/>
              <a:gd name="connsiteX1980" fmla="*/ 5459614 w 10243893"/>
              <a:gd name="connsiteY1980" fmla="*/ 5184803 h 6867747"/>
              <a:gd name="connsiteX1981" fmla="*/ 5376928 w 10243893"/>
              <a:gd name="connsiteY1981" fmla="*/ 5070975 h 6867747"/>
              <a:gd name="connsiteX1982" fmla="*/ 5459766 w 10243893"/>
              <a:gd name="connsiteY1982" fmla="*/ 4957058 h 6867747"/>
              <a:gd name="connsiteX1983" fmla="*/ 5325775 w 10243893"/>
              <a:gd name="connsiteY1983" fmla="*/ 5000593 h 6867747"/>
              <a:gd name="connsiteX1984" fmla="*/ 3628033 w 10243893"/>
              <a:gd name="connsiteY1984" fmla="*/ 4886556 h 6867747"/>
              <a:gd name="connsiteX1985" fmla="*/ 3628033 w 10243893"/>
              <a:gd name="connsiteY1985" fmla="*/ 5027439 h 6867747"/>
              <a:gd name="connsiteX1986" fmla="*/ 3493921 w 10243893"/>
              <a:gd name="connsiteY1986" fmla="*/ 5070975 h 6867747"/>
              <a:gd name="connsiteX1987" fmla="*/ 3628033 w 10243893"/>
              <a:gd name="connsiteY1987" fmla="*/ 5114510 h 6867747"/>
              <a:gd name="connsiteX1988" fmla="*/ 3628033 w 10243893"/>
              <a:gd name="connsiteY1988" fmla="*/ 5255272 h 6867747"/>
              <a:gd name="connsiteX1989" fmla="*/ 3710870 w 10243893"/>
              <a:gd name="connsiteY1989" fmla="*/ 5141356 h 6867747"/>
              <a:gd name="connsiteX1990" fmla="*/ 3844709 w 10243893"/>
              <a:gd name="connsiteY1990" fmla="*/ 5184802 h 6867747"/>
              <a:gd name="connsiteX1991" fmla="*/ 3844861 w 10243893"/>
              <a:gd name="connsiteY1991" fmla="*/ 5185012 h 6867747"/>
              <a:gd name="connsiteX1992" fmla="*/ 3844982 w 10243893"/>
              <a:gd name="connsiteY1992" fmla="*/ 5184891 h 6867747"/>
              <a:gd name="connsiteX1993" fmla="*/ 3844709 w 10243893"/>
              <a:gd name="connsiteY1993" fmla="*/ 5184802 h 6867747"/>
              <a:gd name="connsiteX1994" fmla="*/ 3762024 w 10243893"/>
              <a:gd name="connsiteY1994" fmla="*/ 5070975 h 6867747"/>
              <a:gd name="connsiteX1995" fmla="*/ 3844861 w 10243893"/>
              <a:gd name="connsiteY1995" fmla="*/ 4957058 h 6867747"/>
              <a:gd name="connsiteX1996" fmla="*/ 3710870 w 10243893"/>
              <a:gd name="connsiteY1996" fmla="*/ 5000593 h 6867747"/>
              <a:gd name="connsiteX1997" fmla="*/ 2013007 w 10243893"/>
              <a:gd name="connsiteY1997" fmla="*/ 4886556 h 6867747"/>
              <a:gd name="connsiteX1998" fmla="*/ 2013007 w 10243893"/>
              <a:gd name="connsiteY1998" fmla="*/ 5027439 h 6867747"/>
              <a:gd name="connsiteX1999" fmla="*/ 1878895 w 10243893"/>
              <a:gd name="connsiteY1999" fmla="*/ 5070975 h 6867747"/>
              <a:gd name="connsiteX2000" fmla="*/ 2013007 w 10243893"/>
              <a:gd name="connsiteY2000" fmla="*/ 5114510 h 6867747"/>
              <a:gd name="connsiteX2001" fmla="*/ 2013007 w 10243893"/>
              <a:gd name="connsiteY2001" fmla="*/ 5255272 h 6867747"/>
              <a:gd name="connsiteX2002" fmla="*/ 2095845 w 10243893"/>
              <a:gd name="connsiteY2002" fmla="*/ 5141356 h 6867747"/>
              <a:gd name="connsiteX2003" fmla="*/ 2229684 w 10243893"/>
              <a:gd name="connsiteY2003" fmla="*/ 5184803 h 6867747"/>
              <a:gd name="connsiteX2004" fmla="*/ 2229836 w 10243893"/>
              <a:gd name="connsiteY2004" fmla="*/ 5185012 h 6867747"/>
              <a:gd name="connsiteX2005" fmla="*/ 2229956 w 10243893"/>
              <a:gd name="connsiteY2005" fmla="*/ 5184891 h 6867747"/>
              <a:gd name="connsiteX2006" fmla="*/ 2229684 w 10243893"/>
              <a:gd name="connsiteY2006" fmla="*/ 5184803 h 6867747"/>
              <a:gd name="connsiteX2007" fmla="*/ 2146998 w 10243893"/>
              <a:gd name="connsiteY2007" fmla="*/ 5070975 h 6867747"/>
              <a:gd name="connsiteX2008" fmla="*/ 2229836 w 10243893"/>
              <a:gd name="connsiteY2008" fmla="*/ 4957058 h 6867747"/>
              <a:gd name="connsiteX2009" fmla="*/ 2095845 w 10243893"/>
              <a:gd name="connsiteY2009" fmla="*/ 5000593 h 6867747"/>
              <a:gd name="connsiteX2010" fmla="*/ 398103 w 10243893"/>
              <a:gd name="connsiteY2010" fmla="*/ 4886556 h 6867747"/>
              <a:gd name="connsiteX2011" fmla="*/ 398103 w 10243893"/>
              <a:gd name="connsiteY2011" fmla="*/ 5027439 h 6867747"/>
              <a:gd name="connsiteX2012" fmla="*/ 263991 w 10243893"/>
              <a:gd name="connsiteY2012" fmla="*/ 5070975 h 6867747"/>
              <a:gd name="connsiteX2013" fmla="*/ 398103 w 10243893"/>
              <a:gd name="connsiteY2013" fmla="*/ 5114510 h 6867747"/>
              <a:gd name="connsiteX2014" fmla="*/ 398103 w 10243893"/>
              <a:gd name="connsiteY2014" fmla="*/ 5255272 h 6867747"/>
              <a:gd name="connsiteX2015" fmla="*/ 480940 w 10243893"/>
              <a:gd name="connsiteY2015" fmla="*/ 5141356 h 6867747"/>
              <a:gd name="connsiteX2016" fmla="*/ 614779 w 10243893"/>
              <a:gd name="connsiteY2016" fmla="*/ 5184802 h 6867747"/>
              <a:gd name="connsiteX2017" fmla="*/ 614931 w 10243893"/>
              <a:gd name="connsiteY2017" fmla="*/ 5185012 h 6867747"/>
              <a:gd name="connsiteX2018" fmla="*/ 615052 w 10243893"/>
              <a:gd name="connsiteY2018" fmla="*/ 5184891 h 6867747"/>
              <a:gd name="connsiteX2019" fmla="*/ 614779 w 10243893"/>
              <a:gd name="connsiteY2019" fmla="*/ 5184802 h 6867747"/>
              <a:gd name="connsiteX2020" fmla="*/ 532094 w 10243893"/>
              <a:gd name="connsiteY2020" fmla="*/ 5070975 h 6867747"/>
              <a:gd name="connsiteX2021" fmla="*/ 614931 w 10243893"/>
              <a:gd name="connsiteY2021" fmla="*/ 4957058 h 6867747"/>
              <a:gd name="connsiteX2022" fmla="*/ 480940 w 10243893"/>
              <a:gd name="connsiteY2022" fmla="*/ 5000593 h 6867747"/>
              <a:gd name="connsiteX2023" fmla="*/ 3302004 w 10243893"/>
              <a:gd name="connsiteY2023" fmla="*/ 4886314 h 6867747"/>
              <a:gd name="connsiteX2024" fmla="*/ 3219167 w 10243893"/>
              <a:gd name="connsiteY2024" fmla="*/ 5000351 h 6867747"/>
              <a:gd name="connsiteX2025" fmla="*/ 3219167 w 10243893"/>
              <a:gd name="connsiteY2025" fmla="*/ 5000230 h 6867747"/>
              <a:gd name="connsiteX2026" fmla="*/ 3085176 w 10243893"/>
              <a:gd name="connsiteY2026" fmla="*/ 4956695 h 6867747"/>
              <a:gd name="connsiteX2027" fmla="*/ 3168014 w 10243893"/>
              <a:gd name="connsiteY2027" fmla="*/ 5070612 h 6867747"/>
              <a:gd name="connsiteX2028" fmla="*/ 3085176 w 10243893"/>
              <a:gd name="connsiteY2028" fmla="*/ 5184649 h 6867747"/>
              <a:gd name="connsiteX2029" fmla="*/ 3219167 w 10243893"/>
              <a:gd name="connsiteY2029" fmla="*/ 5141114 h 6867747"/>
              <a:gd name="connsiteX2030" fmla="*/ 3302004 w 10243893"/>
              <a:gd name="connsiteY2030" fmla="*/ 5255151 h 6867747"/>
              <a:gd name="connsiteX2031" fmla="*/ 3302004 w 10243893"/>
              <a:gd name="connsiteY2031" fmla="*/ 5114267 h 6867747"/>
              <a:gd name="connsiteX2032" fmla="*/ 3436116 w 10243893"/>
              <a:gd name="connsiteY2032" fmla="*/ 5070732 h 6867747"/>
              <a:gd name="connsiteX2033" fmla="*/ 3302004 w 10243893"/>
              <a:gd name="connsiteY2033" fmla="*/ 5027198 h 6867747"/>
              <a:gd name="connsiteX2034" fmla="*/ 1687100 w 10243893"/>
              <a:gd name="connsiteY2034" fmla="*/ 4886314 h 6867747"/>
              <a:gd name="connsiteX2035" fmla="*/ 1604263 w 10243893"/>
              <a:gd name="connsiteY2035" fmla="*/ 5000351 h 6867747"/>
              <a:gd name="connsiteX2036" fmla="*/ 1604142 w 10243893"/>
              <a:gd name="connsiteY2036" fmla="*/ 5000230 h 6867747"/>
              <a:gd name="connsiteX2037" fmla="*/ 1470151 w 10243893"/>
              <a:gd name="connsiteY2037" fmla="*/ 4956695 h 6867747"/>
              <a:gd name="connsiteX2038" fmla="*/ 1552988 w 10243893"/>
              <a:gd name="connsiteY2038" fmla="*/ 5070612 h 6867747"/>
              <a:gd name="connsiteX2039" fmla="*/ 1470151 w 10243893"/>
              <a:gd name="connsiteY2039" fmla="*/ 5184649 h 6867747"/>
              <a:gd name="connsiteX2040" fmla="*/ 1604263 w 10243893"/>
              <a:gd name="connsiteY2040" fmla="*/ 5141114 h 6867747"/>
              <a:gd name="connsiteX2041" fmla="*/ 1687100 w 10243893"/>
              <a:gd name="connsiteY2041" fmla="*/ 5255151 h 6867747"/>
              <a:gd name="connsiteX2042" fmla="*/ 1687100 w 10243893"/>
              <a:gd name="connsiteY2042" fmla="*/ 5114267 h 6867747"/>
              <a:gd name="connsiteX2043" fmla="*/ 1821212 w 10243893"/>
              <a:gd name="connsiteY2043" fmla="*/ 5070732 h 6867747"/>
              <a:gd name="connsiteX2044" fmla="*/ 1687100 w 10243893"/>
              <a:gd name="connsiteY2044" fmla="*/ 5027198 h 6867747"/>
              <a:gd name="connsiteX2045" fmla="*/ 9762348 w 10243893"/>
              <a:gd name="connsiteY2045" fmla="*/ 4886193 h 6867747"/>
              <a:gd name="connsiteX2046" fmla="*/ 9679510 w 10243893"/>
              <a:gd name="connsiteY2046" fmla="*/ 5000230 h 6867747"/>
              <a:gd name="connsiteX2047" fmla="*/ 9679389 w 10243893"/>
              <a:gd name="connsiteY2047" fmla="*/ 5000109 h 6867747"/>
              <a:gd name="connsiteX2048" fmla="*/ 9545399 w 10243893"/>
              <a:gd name="connsiteY2048" fmla="*/ 4956574 h 6867747"/>
              <a:gd name="connsiteX2049" fmla="*/ 9628236 w 10243893"/>
              <a:gd name="connsiteY2049" fmla="*/ 5070491 h 6867747"/>
              <a:gd name="connsiteX2050" fmla="*/ 9545399 w 10243893"/>
              <a:gd name="connsiteY2050" fmla="*/ 5184528 h 6867747"/>
              <a:gd name="connsiteX2051" fmla="*/ 9679510 w 10243893"/>
              <a:gd name="connsiteY2051" fmla="*/ 5140993 h 6867747"/>
              <a:gd name="connsiteX2052" fmla="*/ 9762348 w 10243893"/>
              <a:gd name="connsiteY2052" fmla="*/ 5255031 h 6867747"/>
              <a:gd name="connsiteX2053" fmla="*/ 9762348 w 10243893"/>
              <a:gd name="connsiteY2053" fmla="*/ 5114147 h 6867747"/>
              <a:gd name="connsiteX2054" fmla="*/ 9896459 w 10243893"/>
              <a:gd name="connsiteY2054" fmla="*/ 5070612 h 6867747"/>
              <a:gd name="connsiteX2055" fmla="*/ 9762348 w 10243893"/>
              <a:gd name="connsiteY2055" fmla="*/ 5027077 h 6867747"/>
              <a:gd name="connsiteX2056" fmla="*/ 8147443 w 10243893"/>
              <a:gd name="connsiteY2056" fmla="*/ 4886193 h 6867747"/>
              <a:gd name="connsiteX2057" fmla="*/ 8064606 w 10243893"/>
              <a:gd name="connsiteY2057" fmla="*/ 5000230 h 6867747"/>
              <a:gd name="connsiteX2058" fmla="*/ 8064606 w 10243893"/>
              <a:gd name="connsiteY2058" fmla="*/ 5000109 h 6867747"/>
              <a:gd name="connsiteX2059" fmla="*/ 7930615 w 10243893"/>
              <a:gd name="connsiteY2059" fmla="*/ 4956574 h 6867747"/>
              <a:gd name="connsiteX2060" fmla="*/ 8013453 w 10243893"/>
              <a:gd name="connsiteY2060" fmla="*/ 5070491 h 6867747"/>
              <a:gd name="connsiteX2061" fmla="*/ 7930615 w 10243893"/>
              <a:gd name="connsiteY2061" fmla="*/ 5184528 h 6867747"/>
              <a:gd name="connsiteX2062" fmla="*/ 8064606 w 10243893"/>
              <a:gd name="connsiteY2062" fmla="*/ 5140993 h 6867747"/>
              <a:gd name="connsiteX2063" fmla="*/ 8147443 w 10243893"/>
              <a:gd name="connsiteY2063" fmla="*/ 5255031 h 6867747"/>
              <a:gd name="connsiteX2064" fmla="*/ 8147443 w 10243893"/>
              <a:gd name="connsiteY2064" fmla="*/ 5114147 h 6867747"/>
              <a:gd name="connsiteX2065" fmla="*/ 8281555 w 10243893"/>
              <a:gd name="connsiteY2065" fmla="*/ 5070612 h 6867747"/>
              <a:gd name="connsiteX2066" fmla="*/ 8147443 w 10243893"/>
              <a:gd name="connsiteY2066" fmla="*/ 5027077 h 6867747"/>
              <a:gd name="connsiteX2067" fmla="*/ 6532781 w 10243893"/>
              <a:gd name="connsiteY2067" fmla="*/ 4886193 h 6867747"/>
              <a:gd name="connsiteX2068" fmla="*/ 6449943 w 10243893"/>
              <a:gd name="connsiteY2068" fmla="*/ 5000230 h 6867747"/>
              <a:gd name="connsiteX2069" fmla="*/ 6449822 w 10243893"/>
              <a:gd name="connsiteY2069" fmla="*/ 5000109 h 6867747"/>
              <a:gd name="connsiteX2070" fmla="*/ 6315832 w 10243893"/>
              <a:gd name="connsiteY2070" fmla="*/ 4956574 h 6867747"/>
              <a:gd name="connsiteX2071" fmla="*/ 6398669 w 10243893"/>
              <a:gd name="connsiteY2071" fmla="*/ 5070491 h 6867747"/>
              <a:gd name="connsiteX2072" fmla="*/ 6315832 w 10243893"/>
              <a:gd name="connsiteY2072" fmla="*/ 5184528 h 6867747"/>
              <a:gd name="connsiteX2073" fmla="*/ 6449943 w 10243893"/>
              <a:gd name="connsiteY2073" fmla="*/ 5140993 h 6867747"/>
              <a:gd name="connsiteX2074" fmla="*/ 6532781 w 10243893"/>
              <a:gd name="connsiteY2074" fmla="*/ 5255031 h 6867747"/>
              <a:gd name="connsiteX2075" fmla="*/ 6532781 w 10243893"/>
              <a:gd name="connsiteY2075" fmla="*/ 5114147 h 6867747"/>
              <a:gd name="connsiteX2076" fmla="*/ 6666892 w 10243893"/>
              <a:gd name="connsiteY2076" fmla="*/ 5070612 h 6867747"/>
              <a:gd name="connsiteX2077" fmla="*/ 6532781 w 10243893"/>
              <a:gd name="connsiteY2077" fmla="*/ 5027077 h 6867747"/>
              <a:gd name="connsiteX2078" fmla="*/ 4917634 w 10243893"/>
              <a:gd name="connsiteY2078" fmla="*/ 4886193 h 6867747"/>
              <a:gd name="connsiteX2079" fmla="*/ 4834797 w 10243893"/>
              <a:gd name="connsiteY2079" fmla="*/ 5000230 h 6867747"/>
              <a:gd name="connsiteX2080" fmla="*/ 4834676 w 10243893"/>
              <a:gd name="connsiteY2080" fmla="*/ 5000109 h 6867747"/>
              <a:gd name="connsiteX2081" fmla="*/ 4700685 w 10243893"/>
              <a:gd name="connsiteY2081" fmla="*/ 4956574 h 6867747"/>
              <a:gd name="connsiteX2082" fmla="*/ 4783523 w 10243893"/>
              <a:gd name="connsiteY2082" fmla="*/ 5070491 h 6867747"/>
              <a:gd name="connsiteX2083" fmla="*/ 4700685 w 10243893"/>
              <a:gd name="connsiteY2083" fmla="*/ 5184528 h 6867747"/>
              <a:gd name="connsiteX2084" fmla="*/ 4834797 w 10243893"/>
              <a:gd name="connsiteY2084" fmla="*/ 5140993 h 6867747"/>
              <a:gd name="connsiteX2085" fmla="*/ 4917634 w 10243893"/>
              <a:gd name="connsiteY2085" fmla="*/ 5255031 h 6867747"/>
              <a:gd name="connsiteX2086" fmla="*/ 4917634 w 10243893"/>
              <a:gd name="connsiteY2086" fmla="*/ 5114147 h 6867747"/>
              <a:gd name="connsiteX2087" fmla="*/ 5051746 w 10243893"/>
              <a:gd name="connsiteY2087" fmla="*/ 5070612 h 6867747"/>
              <a:gd name="connsiteX2088" fmla="*/ 4917634 w 10243893"/>
              <a:gd name="connsiteY2088" fmla="*/ 5027077 h 6867747"/>
              <a:gd name="connsiteX2089" fmla="*/ 9117788 w 10243893"/>
              <a:gd name="connsiteY2089" fmla="*/ 4817746 h 6867747"/>
              <a:gd name="connsiteX2090" fmla="*/ 8972551 w 10243893"/>
              <a:gd name="connsiteY2090" fmla="*/ 4864909 h 6867747"/>
              <a:gd name="connsiteX2091" fmla="*/ 8972551 w 10243893"/>
              <a:gd name="connsiteY2091" fmla="*/ 5017523 h 6867747"/>
              <a:gd name="connsiteX2092" fmla="*/ 9117788 w 10243893"/>
              <a:gd name="connsiteY2092" fmla="*/ 5217300 h 6867747"/>
              <a:gd name="connsiteX2093" fmla="*/ 9263026 w 10243893"/>
              <a:gd name="connsiteY2093" fmla="*/ 5017523 h 6867747"/>
              <a:gd name="connsiteX2094" fmla="*/ 9263026 w 10243893"/>
              <a:gd name="connsiteY2094" fmla="*/ 4864909 h 6867747"/>
              <a:gd name="connsiteX2095" fmla="*/ 7502642 w 10243893"/>
              <a:gd name="connsiteY2095" fmla="*/ 4817746 h 6867747"/>
              <a:gd name="connsiteX2096" fmla="*/ 7357405 w 10243893"/>
              <a:gd name="connsiteY2096" fmla="*/ 4864909 h 6867747"/>
              <a:gd name="connsiteX2097" fmla="*/ 7357405 w 10243893"/>
              <a:gd name="connsiteY2097" fmla="*/ 5017523 h 6867747"/>
              <a:gd name="connsiteX2098" fmla="*/ 7502642 w 10243893"/>
              <a:gd name="connsiteY2098" fmla="*/ 5217300 h 6867747"/>
              <a:gd name="connsiteX2099" fmla="*/ 7647880 w 10243893"/>
              <a:gd name="connsiteY2099" fmla="*/ 5017523 h 6867747"/>
              <a:gd name="connsiteX2100" fmla="*/ 7647880 w 10243893"/>
              <a:gd name="connsiteY2100" fmla="*/ 4864909 h 6867747"/>
              <a:gd name="connsiteX2101" fmla="*/ 5887980 w 10243893"/>
              <a:gd name="connsiteY2101" fmla="*/ 4817746 h 6867747"/>
              <a:gd name="connsiteX2102" fmla="*/ 5742743 w 10243893"/>
              <a:gd name="connsiteY2102" fmla="*/ 4864909 h 6867747"/>
              <a:gd name="connsiteX2103" fmla="*/ 5742743 w 10243893"/>
              <a:gd name="connsiteY2103" fmla="*/ 5017523 h 6867747"/>
              <a:gd name="connsiteX2104" fmla="*/ 5887980 w 10243893"/>
              <a:gd name="connsiteY2104" fmla="*/ 5217300 h 6867747"/>
              <a:gd name="connsiteX2105" fmla="*/ 6033217 w 10243893"/>
              <a:gd name="connsiteY2105" fmla="*/ 5017523 h 6867747"/>
              <a:gd name="connsiteX2106" fmla="*/ 6033217 w 10243893"/>
              <a:gd name="connsiteY2106" fmla="*/ 4864909 h 6867747"/>
              <a:gd name="connsiteX2107" fmla="*/ 4273076 w 10243893"/>
              <a:gd name="connsiteY2107" fmla="*/ 4817746 h 6867747"/>
              <a:gd name="connsiteX2108" fmla="*/ 4127838 w 10243893"/>
              <a:gd name="connsiteY2108" fmla="*/ 4864909 h 6867747"/>
              <a:gd name="connsiteX2109" fmla="*/ 4127838 w 10243893"/>
              <a:gd name="connsiteY2109" fmla="*/ 5017523 h 6867747"/>
              <a:gd name="connsiteX2110" fmla="*/ 4273076 w 10243893"/>
              <a:gd name="connsiteY2110" fmla="*/ 5217300 h 6867747"/>
              <a:gd name="connsiteX2111" fmla="*/ 4418313 w 10243893"/>
              <a:gd name="connsiteY2111" fmla="*/ 5017523 h 6867747"/>
              <a:gd name="connsiteX2112" fmla="*/ 4418313 w 10243893"/>
              <a:gd name="connsiteY2112" fmla="*/ 4864909 h 6867747"/>
              <a:gd name="connsiteX2113" fmla="*/ 1042420 w 10243893"/>
              <a:gd name="connsiteY2113" fmla="*/ 4817746 h 6867747"/>
              <a:gd name="connsiteX2114" fmla="*/ 897183 w 10243893"/>
              <a:gd name="connsiteY2114" fmla="*/ 4864909 h 6867747"/>
              <a:gd name="connsiteX2115" fmla="*/ 897183 w 10243893"/>
              <a:gd name="connsiteY2115" fmla="*/ 5017523 h 6867747"/>
              <a:gd name="connsiteX2116" fmla="*/ 1042420 w 10243893"/>
              <a:gd name="connsiteY2116" fmla="*/ 5217300 h 6867747"/>
              <a:gd name="connsiteX2117" fmla="*/ 1187657 w 10243893"/>
              <a:gd name="connsiteY2117" fmla="*/ 5017523 h 6867747"/>
              <a:gd name="connsiteX2118" fmla="*/ 1187657 w 10243893"/>
              <a:gd name="connsiteY2118" fmla="*/ 4864909 h 6867747"/>
              <a:gd name="connsiteX2119" fmla="*/ 2657808 w 10243893"/>
              <a:gd name="connsiteY2119" fmla="*/ 4817504 h 6867747"/>
              <a:gd name="connsiteX2120" fmla="*/ 2512571 w 10243893"/>
              <a:gd name="connsiteY2120" fmla="*/ 4864667 h 6867747"/>
              <a:gd name="connsiteX2121" fmla="*/ 2512571 w 10243893"/>
              <a:gd name="connsiteY2121" fmla="*/ 5017281 h 6867747"/>
              <a:gd name="connsiteX2122" fmla="*/ 2657808 w 10243893"/>
              <a:gd name="connsiteY2122" fmla="*/ 5217058 h 6867747"/>
              <a:gd name="connsiteX2123" fmla="*/ 2803046 w 10243893"/>
              <a:gd name="connsiteY2123" fmla="*/ 5017281 h 6867747"/>
              <a:gd name="connsiteX2124" fmla="*/ 2803046 w 10243893"/>
              <a:gd name="connsiteY2124" fmla="*/ 4864667 h 6867747"/>
              <a:gd name="connsiteX2125" fmla="*/ 2903445 w 10243893"/>
              <a:gd name="connsiteY2125" fmla="*/ 4738045 h 6867747"/>
              <a:gd name="connsiteX2126" fmla="*/ 2903539 w 10243893"/>
              <a:gd name="connsiteY2126" fmla="*/ 4738174 h 6867747"/>
              <a:gd name="connsiteX2127" fmla="*/ 2903418 w 10243893"/>
              <a:gd name="connsiteY2127" fmla="*/ 4738053 h 6867747"/>
              <a:gd name="connsiteX2128" fmla="*/ 1288540 w 10243893"/>
              <a:gd name="connsiteY2128" fmla="*/ 4738045 h 6867747"/>
              <a:gd name="connsiteX2129" fmla="*/ 1288634 w 10243893"/>
              <a:gd name="connsiteY2129" fmla="*/ 4738174 h 6867747"/>
              <a:gd name="connsiteX2130" fmla="*/ 1288513 w 10243893"/>
              <a:gd name="connsiteY2130" fmla="*/ 4738053 h 6867747"/>
              <a:gd name="connsiteX2131" fmla="*/ 6134221 w 10243893"/>
              <a:gd name="connsiteY2131" fmla="*/ 4737924 h 6867747"/>
              <a:gd name="connsiteX2132" fmla="*/ 6134315 w 10243893"/>
              <a:gd name="connsiteY2132" fmla="*/ 4738053 h 6867747"/>
              <a:gd name="connsiteX2133" fmla="*/ 6134194 w 10243893"/>
              <a:gd name="connsiteY2133" fmla="*/ 4737932 h 6867747"/>
              <a:gd name="connsiteX2134" fmla="*/ 7748884 w 10243893"/>
              <a:gd name="connsiteY2134" fmla="*/ 4737924 h 6867747"/>
              <a:gd name="connsiteX2135" fmla="*/ 7748978 w 10243893"/>
              <a:gd name="connsiteY2135" fmla="*/ 4738053 h 6867747"/>
              <a:gd name="connsiteX2136" fmla="*/ 7748857 w 10243893"/>
              <a:gd name="connsiteY2136" fmla="*/ 4737932 h 6867747"/>
              <a:gd name="connsiteX2137" fmla="*/ 7256643 w 10243893"/>
              <a:gd name="connsiteY2137" fmla="*/ 4737682 h 6867747"/>
              <a:gd name="connsiteX2138" fmla="*/ 7256670 w 10243893"/>
              <a:gd name="connsiteY2138" fmla="*/ 4737690 h 6867747"/>
              <a:gd name="connsiteX2139" fmla="*/ 7256549 w 10243893"/>
              <a:gd name="connsiteY2139" fmla="*/ 4737811 h 6867747"/>
              <a:gd name="connsiteX2140" fmla="*/ 4026834 w 10243893"/>
              <a:gd name="connsiteY2140" fmla="*/ 4737682 h 6867747"/>
              <a:gd name="connsiteX2141" fmla="*/ 4026861 w 10243893"/>
              <a:gd name="connsiteY2141" fmla="*/ 4737690 h 6867747"/>
              <a:gd name="connsiteX2142" fmla="*/ 4026740 w 10243893"/>
              <a:gd name="connsiteY2142" fmla="*/ 4737811 h 6867747"/>
              <a:gd name="connsiteX2143" fmla="*/ 796421 w 10243893"/>
              <a:gd name="connsiteY2143" fmla="*/ 4737682 h 6867747"/>
              <a:gd name="connsiteX2144" fmla="*/ 796448 w 10243893"/>
              <a:gd name="connsiteY2144" fmla="*/ 4737690 h 6867747"/>
              <a:gd name="connsiteX2145" fmla="*/ 796327 w 10243893"/>
              <a:gd name="connsiteY2145" fmla="*/ 4737811 h 6867747"/>
              <a:gd name="connsiteX2146" fmla="*/ 8871547 w 10243893"/>
              <a:gd name="connsiteY2146" fmla="*/ 4737682 h 6867747"/>
              <a:gd name="connsiteX2147" fmla="*/ 8871574 w 10243893"/>
              <a:gd name="connsiteY2147" fmla="*/ 4737690 h 6867747"/>
              <a:gd name="connsiteX2148" fmla="*/ 8871453 w 10243893"/>
              <a:gd name="connsiteY2148" fmla="*/ 4737811 h 6867747"/>
              <a:gd name="connsiteX2149" fmla="*/ 5641739 w 10243893"/>
              <a:gd name="connsiteY2149" fmla="*/ 4737682 h 6867747"/>
              <a:gd name="connsiteX2150" fmla="*/ 5641766 w 10243893"/>
              <a:gd name="connsiteY2150" fmla="*/ 4737690 h 6867747"/>
              <a:gd name="connsiteX2151" fmla="*/ 5641645 w 10243893"/>
              <a:gd name="connsiteY2151" fmla="*/ 4737811 h 6867747"/>
              <a:gd name="connsiteX2152" fmla="*/ 2411809 w 10243893"/>
              <a:gd name="connsiteY2152" fmla="*/ 4737440 h 6867747"/>
              <a:gd name="connsiteX2153" fmla="*/ 2411836 w 10243893"/>
              <a:gd name="connsiteY2153" fmla="*/ 4737448 h 6867747"/>
              <a:gd name="connsiteX2154" fmla="*/ 2411715 w 10243893"/>
              <a:gd name="connsiteY2154" fmla="*/ 4737569 h 6867747"/>
              <a:gd name="connsiteX2155" fmla="*/ 9925845 w 10243893"/>
              <a:gd name="connsiteY2155" fmla="*/ 4661867 h 6867747"/>
              <a:gd name="connsiteX2156" fmla="*/ 9780608 w 10243893"/>
              <a:gd name="connsiteY2156" fmla="*/ 4861644 h 6867747"/>
              <a:gd name="connsiteX2157" fmla="*/ 9780608 w 10243893"/>
              <a:gd name="connsiteY2157" fmla="*/ 5014258 h 6867747"/>
              <a:gd name="connsiteX2158" fmla="*/ 9925845 w 10243893"/>
              <a:gd name="connsiteY2158" fmla="*/ 5061421 h 6867747"/>
              <a:gd name="connsiteX2159" fmla="*/ 10071083 w 10243893"/>
              <a:gd name="connsiteY2159" fmla="*/ 5014258 h 6867747"/>
              <a:gd name="connsiteX2160" fmla="*/ 10071083 w 10243893"/>
              <a:gd name="connsiteY2160" fmla="*/ 4861644 h 6867747"/>
              <a:gd name="connsiteX2161" fmla="*/ 8310578 w 10243893"/>
              <a:gd name="connsiteY2161" fmla="*/ 4661867 h 6867747"/>
              <a:gd name="connsiteX2162" fmla="*/ 8165341 w 10243893"/>
              <a:gd name="connsiteY2162" fmla="*/ 4861644 h 6867747"/>
              <a:gd name="connsiteX2163" fmla="*/ 8165341 w 10243893"/>
              <a:gd name="connsiteY2163" fmla="*/ 5014258 h 6867747"/>
              <a:gd name="connsiteX2164" fmla="*/ 8310578 w 10243893"/>
              <a:gd name="connsiteY2164" fmla="*/ 5061421 h 6867747"/>
              <a:gd name="connsiteX2165" fmla="*/ 8455815 w 10243893"/>
              <a:gd name="connsiteY2165" fmla="*/ 5014258 h 6867747"/>
              <a:gd name="connsiteX2166" fmla="*/ 8455815 w 10243893"/>
              <a:gd name="connsiteY2166" fmla="*/ 4861644 h 6867747"/>
              <a:gd name="connsiteX2167" fmla="*/ 6695916 w 10243893"/>
              <a:gd name="connsiteY2167" fmla="*/ 4661867 h 6867747"/>
              <a:gd name="connsiteX2168" fmla="*/ 6550679 w 10243893"/>
              <a:gd name="connsiteY2168" fmla="*/ 4861644 h 6867747"/>
              <a:gd name="connsiteX2169" fmla="*/ 6550679 w 10243893"/>
              <a:gd name="connsiteY2169" fmla="*/ 5014258 h 6867747"/>
              <a:gd name="connsiteX2170" fmla="*/ 6695916 w 10243893"/>
              <a:gd name="connsiteY2170" fmla="*/ 5061421 h 6867747"/>
              <a:gd name="connsiteX2171" fmla="*/ 6841154 w 10243893"/>
              <a:gd name="connsiteY2171" fmla="*/ 5014258 h 6867747"/>
              <a:gd name="connsiteX2172" fmla="*/ 6841154 w 10243893"/>
              <a:gd name="connsiteY2172" fmla="*/ 4861644 h 6867747"/>
              <a:gd name="connsiteX2173" fmla="*/ 5079560 w 10243893"/>
              <a:gd name="connsiteY2173" fmla="*/ 4661746 h 6867747"/>
              <a:gd name="connsiteX2174" fmla="*/ 4934323 w 10243893"/>
              <a:gd name="connsiteY2174" fmla="*/ 4861523 h 6867747"/>
              <a:gd name="connsiteX2175" fmla="*/ 4934323 w 10243893"/>
              <a:gd name="connsiteY2175" fmla="*/ 5014137 h 6867747"/>
              <a:gd name="connsiteX2176" fmla="*/ 5079560 w 10243893"/>
              <a:gd name="connsiteY2176" fmla="*/ 5061300 h 6867747"/>
              <a:gd name="connsiteX2177" fmla="*/ 5224798 w 10243893"/>
              <a:gd name="connsiteY2177" fmla="*/ 5014137 h 6867747"/>
              <a:gd name="connsiteX2178" fmla="*/ 5224798 w 10243893"/>
              <a:gd name="connsiteY2178" fmla="*/ 4861523 h 6867747"/>
              <a:gd name="connsiteX2179" fmla="*/ 3464656 w 10243893"/>
              <a:gd name="connsiteY2179" fmla="*/ 4661746 h 6867747"/>
              <a:gd name="connsiteX2180" fmla="*/ 3319418 w 10243893"/>
              <a:gd name="connsiteY2180" fmla="*/ 4861523 h 6867747"/>
              <a:gd name="connsiteX2181" fmla="*/ 3319418 w 10243893"/>
              <a:gd name="connsiteY2181" fmla="*/ 5014137 h 6867747"/>
              <a:gd name="connsiteX2182" fmla="*/ 3464656 w 10243893"/>
              <a:gd name="connsiteY2182" fmla="*/ 5061300 h 6867747"/>
              <a:gd name="connsiteX2183" fmla="*/ 3609893 w 10243893"/>
              <a:gd name="connsiteY2183" fmla="*/ 5014137 h 6867747"/>
              <a:gd name="connsiteX2184" fmla="*/ 3609893 w 10243893"/>
              <a:gd name="connsiteY2184" fmla="*/ 4861523 h 6867747"/>
              <a:gd name="connsiteX2185" fmla="*/ 1849751 w 10243893"/>
              <a:gd name="connsiteY2185" fmla="*/ 4661746 h 6867747"/>
              <a:gd name="connsiteX2186" fmla="*/ 1704514 w 10243893"/>
              <a:gd name="connsiteY2186" fmla="*/ 4861523 h 6867747"/>
              <a:gd name="connsiteX2187" fmla="*/ 1704514 w 10243893"/>
              <a:gd name="connsiteY2187" fmla="*/ 5014137 h 6867747"/>
              <a:gd name="connsiteX2188" fmla="*/ 1849751 w 10243893"/>
              <a:gd name="connsiteY2188" fmla="*/ 5061300 h 6867747"/>
              <a:gd name="connsiteX2189" fmla="*/ 1994989 w 10243893"/>
              <a:gd name="connsiteY2189" fmla="*/ 5014137 h 6867747"/>
              <a:gd name="connsiteX2190" fmla="*/ 1994989 w 10243893"/>
              <a:gd name="connsiteY2190" fmla="*/ 4861523 h 6867747"/>
              <a:gd name="connsiteX2191" fmla="*/ 234847 w 10243893"/>
              <a:gd name="connsiteY2191" fmla="*/ 4661746 h 6867747"/>
              <a:gd name="connsiteX2192" fmla="*/ 89609 w 10243893"/>
              <a:gd name="connsiteY2192" fmla="*/ 4861523 h 6867747"/>
              <a:gd name="connsiteX2193" fmla="*/ 89609 w 10243893"/>
              <a:gd name="connsiteY2193" fmla="*/ 5014137 h 6867747"/>
              <a:gd name="connsiteX2194" fmla="*/ 234847 w 10243893"/>
              <a:gd name="connsiteY2194" fmla="*/ 5061300 h 6867747"/>
              <a:gd name="connsiteX2195" fmla="*/ 380084 w 10243893"/>
              <a:gd name="connsiteY2195" fmla="*/ 5014137 h 6867747"/>
              <a:gd name="connsiteX2196" fmla="*/ 380084 w 10243893"/>
              <a:gd name="connsiteY2196" fmla="*/ 4861523 h 6867747"/>
              <a:gd name="connsiteX2197" fmla="*/ 2820701 w 10243893"/>
              <a:gd name="connsiteY2197" fmla="*/ 4624137 h 6867747"/>
              <a:gd name="connsiteX2198" fmla="*/ 2820701 w 10243893"/>
              <a:gd name="connsiteY2198" fmla="*/ 4765020 h 6867747"/>
              <a:gd name="connsiteX2199" fmla="*/ 2686590 w 10243893"/>
              <a:gd name="connsiteY2199" fmla="*/ 4808555 h 6867747"/>
              <a:gd name="connsiteX2200" fmla="*/ 2820701 w 10243893"/>
              <a:gd name="connsiteY2200" fmla="*/ 4852090 h 6867747"/>
              <a:gd name="connsiteX2201" fmla="*/ 2820701 w 10243893"/>
              <a:gd name="connsiteY2201" fmla="*/ 4992974 h 6867747"/>
              <a:gd name="connsiteX2202" fmla="*/ 2903539 w 10243893"/>
              <a:gd name="connsiteY2202" fmla="*/ 4878937 h 6867747"/>
              <a:gd name="connsiteX2203" fmla="*/ 3037530 w 10243893"/>
              <a:gd name="connsiteY2203" fmla="*/ 4922472 h 6867747"/>
              <a:gd name="connsiteX2204" fmla="*/ 2954692 w 10243893"/>
              <a:gd name="connsiteY2204" fmla="*/ 4808555 h 6867747"/>
              <a:gd name="connsiteX2205" fmla="*/ 3037530 w 10243893"/>
              <a:gd name="connsiteY2205" fmla="*/ 4694518 h 6867747"/>
              <a:gd name="connsiteX2206" fmla="*/ 2903445 w 10243893"/>
              <a:gd name="connsiteY2206" fmla="*/ 4738045 h 6867747"/>
              <a:gd name="connsiteX2207" fmla="*/ 1205797 w 10243893"/>
              <a:gd name="connsiteY2207" fmla="*/ 4624137 h 6867747"/>
              <a:gd name="connsiteX2208" fmla="*/ 1205797 w 10243893"/>
              <a:gd name="connsiteY2208" fmla="*/ 4765020 h 6867747"/>
              <a:gd name="connsiteX2209" fmla="*/ 1071806 w 10243893"/>
              <a:gd name="connsiteY2209" fmla="*/ 4808555 h 6867747"/>
              <a:gd name="connsiteX2210" fmla="*/ 1205797 w 10243893"/>
              <a:gd name="connsiteY2210" fmla="*/ 4852090 h 6867747"/>
              <a:gd name="connsiteX2211" fmla="*/ 1205797 w 10243893"/>
              <a:gd name="connsiteY2211" fmla="*/ 4992974 h 6867747"/>
              <a:gd name="connsiteX2212" fmla="*/ 1288634 w 10243893"/>
              <a:gd name="connsiteY2212" fmla="*/ 4878937 h 6867747"/>
              <a:gd name="connsiteX2213" fmla="*/ 1422625 w 10243893"/>
              <a:gd name="connsiteY2213" fmla="*/ 4922472 h 6867747"/>
              <a:gd name="connsiteX2214" fmla="*/ 1339788 w 10243893"/>
              <a:gd name="connsiteY2214" fmla="*/ 4808555 h 6867747"/>
              <a:gd name="connsiteX2215" fmla="*/ 1422625 w 10243893"/>
              <a:gd name="connsiteY2215" fmla="*/ 4694518 h 6867747"/>
              <a:gd name="connsiteX2216" fmla="*/ 1288540 w 10243893"/>
              <a:gd name="connsiteY2216" fmla="*/ 4738045 h 6867747"/>
              <a:gd name="connsiteX2217" fmla="*/ 9281044 w 10243893"/>
              <a:gd name="connsiteY2217" fmla="*/ 4624016 h 6867747"/>
              <a:gd name="connsiteX2218" fmla="*/ 9281044 w 10243893"/>
              <a:gd name="connsiteY2218" fmla="*/ 4764900 h 6867747"/>
              <a:gd name="connsiteX2219" fmla="*/ 9146933 w 10243893"/>
              <a:gd name="connsiteY2219" fmla="*/ 4808434 h 6867747"/>
              <a:gd name="connsiteX2220" fmla="*/ 9281044 w 10243893"/>
              <a:gd name="connsiteY2220" fmla="*/ 4851969 h 6867747"/>
              <a:gd name="connsiteX2221" fmla="*/ 9281044 w 10243893"/>
              <a:gd name="connsiteY2221" fmla="*/ 4992853 h 6867747"/>
              <a:gd name="connsiteX2222" fmla="*/ 9363882 w 10243893"/>
              <a:gd name="connsiteY2222" fmla="*/ 4878816 h 6867747"/>
              <a:gd name="connsiteX2223" fmla="*/ 9497873 w 10243893"/>
              <a:gd name="connsiteY2223" fmla="*/ 4922351 h 6867747"/>
              <a:gd name="connsiteX2224" fmla="*/ 9415035 w 10243893"/>
              <a:gd name="connsiteY2224" fmla="*/ 4808434 h 6867747"/>
              <a:gd name="connsiteX2225" fmla="*/ 9497873 w 10243893"/>
              <a:gd name="connsiteY2225" fmla="*/ 4694397 h 6867747"/>
              <a:gd name="connsiteX2226" fmla="*/ 9363882 w 10243893"/>
              <a:gd name="connsiteY2226" fmla="*/ 4737932 h 6867747"/>
              <a:gd name="connsiteX2227" fmla="*/ 9363882 w 10243893"/>
              <a:gd name="connsiteY2227" fmla="*/ 4738053 h 6867747"/>
              <a:gd name="connsiteX2228" fmla="*/ 7666140 w 10243893"/>
              <a:gd name="connsiteY2228" fmla="*/ 4624016 h 6867747"/>
              <a:gd name="connsiteX2229" fmla="*/ 7666140 w 10243893"/>
              <a:gd name="connsiteY2229" fmla="*/ 4764900 h 6867747"/>
              <a:gd name="connsiteX2230" fmla="*/ 7532029 w 10243893"/>
              <a:gd name="connsiteY2230" fmla="*/ 4808434 h 6867747"/>
              <a:gd name="connsiteX2231" fmla="*/ 7666140 w 10243893"/>
              <a:gd name="connsiteY2231" fmla="*/ 4851969 h 6867747"/>
              <a:gd name="connsiteX2232" fmla="*/ 7666140 w 10243893"/>
              <a:gd name="connsiteY2232" fmla="*/ 4992853 h 6867747"/>
              <a:gd name="connsiteX2233" fmla="*/ 7748978 w 10243893"/>
              <a:gd name="connsiteY2233" fmla="*/ 4878816 h 6867747"/>
              <a:gd name="connsiteX2234" fmla="*/ 7882968 w 10243893"/>
              <a:gd name="connsiteY2234" fmla="*/ 4922351 h 6867747"/>
              <a:gd name="connsiteX2235" fmla="*/ 7800131 w 10243893"/>
              <a:gd name="connsiteY2235" fmla="*/ 4808434 h 6867747"/>
              <a:gd name="connsiteX2236" fmla="*/ 7882968 w 10243893"/>
              <a:gd name="connsiteY2236" fmla="*/ 4694397 h 6867747"/>
              <a:gd name="connsiteX2237" fmla="*/ 7748884 w 10243893"/>
              <a:gd name="connsiteY2237" fmla="*/ 4737924 h 6867747"/>
              <a:gd name="connsiteX2238" fmla="*/ 6051478 w 10243893"/>
              <a:gd name="connsiteY2238" fmla="*/ 4624016 h 6867747"/>
              <a:gd name="connsiteX2239" fmla="*/ 6051478 w 10243893"/>
              <a:gd name="connsiteY2239" fmla="*/ 4764900 h 6867747"/>
              <a:gd name="connsiteX2240" fmla="*/ 5917366 w 10243893"/>
              <a:gd name="connsiteY2240" fmla="*/ 4808434 h 6867747"/>
              <a:gd name="connsiteX2241" fmla="*/ 6051478 w 10243893"/>
              <a:gd name="connsiteY2241" fmla="*/ 4851969 h 6867747"/>
              <a:gd name="connsiteX2242" fmla="*/ 6051478 w 10243893"/>
              <a:gd name="connsiteY2242" fmla="*/ 4992853 h 6867747"/>
              <a:gd name="connsiteX2243" fmla="*/ 6134315 w 10243893"/>
              <a:gd name="connsiteY2243" fmla="*/ 4878816 h 6867747"/>
              <a:gd name="connsiteX2244" fmla="*/ 6268306 w 10243893"/>
              <a:gd name="connsiteY2244" fmla="*/ 4922351 h 6867747"/>
              <a:gd name="connsiteX2245" fmla="*/ 6185469 w 10243893"/>
              <a:gd name="connsiteY2245" fmla="*/ 4808434 h 6867747"/>
              <a:gd name="connsiteX2246" fmla="*/ 6268306 w 10243893"/>
              <a:gd name="connsiteY2246" fmla="*/ 4694397 h 6867747"/>
              <a:gd name="connsiteX2247" fmla="*/ 6134221 w 10243893"/>
              <a:gd name="connsiteY2247" fmla="*/ 4737924 h 6867747"/>
              <a:gd name="connsiteX2248" fmla="*/ 4436332 w 10243893"/>
              <a:gd name="connsiteY2248" fmla="*/ 4624016 h 6867747"/>
              <a:gd name="connsiteX2249" fmla="*/ 4436332 w 10243893"/>
              <a:gd name="connsiteY2249" fmla="*/ 4764900 h 6867747"/>
              <a:gd name="connsiteX2250" fmla="*/ 4302220 w 10243893"/>
              <a:gd name="connsiteY2250" fmla="*/ 4808434 h 6867747"/>
              <a:gd name="connsiteX2251" fmla="*/ 4436332 w 10243893"/>
              <a:gd name="connsiteY2251" fmla="*/ 4851969 h 6867747"/>
              <a:gd name="connsiteX2252" fmla="*/ 4436332 w 10243893"/>
              <a:gd name="connsiteY2252" fmla="*/ 4992853 h 6867747"/>
              <a:gd name="connsiteX2253" fmla="*/ 4519169 w 10243893"/>
              <a:gd name="connsiteY2253" fmla="*/ 4878816 h 6867747"/>
              <a:gd name="connsiteX2254" fmla="*/ 4653160 w 10243893"/>
              <a:gd name="connsiteY2254" fmla="*/ 4922351 h 6867747"/>
              <a:gd name="connsiteX2255" fmla="*/ 4570322 w 10243893"/>
              <a:gd name="connsiteY2255" fmla="*/ 4808434 h 6867747"/>
              <a:gd name="connsiteX2256" fmla="*/ 4653160 w 10243893"/>
              <a:gd name="connsiteY2256" fmla="*/ 4694397 h 6867747"/>
              <a:gd name="connsiteX2257" fmla="*/ 4519169 w 10243893"/>
              <a:gd name="connsiteY2257" fmla="*/ 4737932 h 6867747"/>
              <a:gd name="connsiteX2258" fmla="*/ 4519169 w 10243893"/>
              <a:gd name="connsiteY2258" fmla="*/ 4738053 h 6867747"/>
              <a:gd name="connsiteX2259" fmla="*/ 8954291 w 10243893"/>
              <a:gd name="connsiteY2259" fmla="*/ 4623774 h 6867747"/>
              <a:gd name="connsiteX2260" fmla="*/ 8871547 w 10243893"/>
              <a:gd name="connsiteY2260" fmla="*/ 4737682 h 6867747"/>
              <a:gd name="connsiteX2261" fmla="*/ 8737463 w 10243893"/>
              <a:gd name="connsiteY2261" fmla="*/ 4694155 h 6867747"/>
              <a:gd name="connsiteX2262" fmla="*/ 8820300 w 10243893"/>
              <a:gd name="connsiteY2262" fmla="*/ 4808193 h 6867747"/>
              <a:gd name="connsiteX2263" fmla="*/ 8737463 w 10243893"/>
              <a:gd name="connsiteY2263" fmla="*/ 4922109 h 6867747"/>
              <a:gd name="connsiteX2264" fmla="*/ 8871453 w 10243893"/>
              <a:gd name="connsiteY2264" fmla="*/ 4878574 h 6867747"/>
              <a:gd name="connsiteX2265" fmla="*/ 8954291 w 10243893"/>
              <a:gd name="connsiteY2265" fmla="*/ 4992611 h 6867747"/>
              <a:gd name="connsiteX2266" fmla="*/ 8954291 w 10243893"/>
              <a:gd name="connsiteY2266" fmla="*/ 4851728 h 6867747"/>
              <a:gd name="connsiteX2267" fmla="*/ 9088402 w 10243893"/>
              <a:gd name="connsiteY2267" fmla="*/ 4808193 h 6867747"/>
              <a:gd name="connsiteX2268" fmla="*/ 8954291 w 10243893"/>
              <a:gd name="connsiteY2268" fmla="*/ 4764658 h 6867747"/>
              <a:gd name="connsiteX2269" fmla="*/ 7339386 w 10243893"/>
              <a:gd name="connsiteY2269" fmla="*/ 4623774 h 6867747"/>
              <a:gd name="connsiteX2270" fmla="*/ 7256643 w 10243893"/>
              <a:gd name="connsiteY2270" fmla="*/ 4737682 h 6867747"/>
              <a:gd name="connsiteX2271" fmla="*/ 7122558 w 10243893"/>
              <a:gd name="connsiteY2271" fmla="*/ 4694155 h 6867747"/>
              <a:gd name="connsiteX2272" fmla="*/ 7205396 w 10243893"/>
              <a:gd name="connsiteY2272" fmla="*/ 4808193 h 6867747"/>
              <a:gd name="connsiteX2273" fmla="*/ 7122558 w 10243893"/>
              <a:gd name="connsiteY2273" fmla="*/ 4922109 h 6867747"/>
              <a:gd name="connsiteX2274" fmla="*/ 7256549 w 10243893"/>
              <a:gd name="connsiteY2274" fmla="*/ 4878574 h 6867747"/>
              <a:gd name="connsiteX2275" fmla="*/ 7339386 w 10243893"/>
              <a:gd name="connsiteY2275" fmla="*/ 4992611 h 6867747"/>
              <a:gd name="connsiteX2276" fmla="*/ 7339386 w 10243893"/>
              <a:gd name="connsiteY2276" fmla="*/ 4851728 h 6867747"/>
              <a:gd name="connsiteX2277" fmla="*/ 7473498 w 10243893"/>
              <a:gd name="connsiteY2277" fmla="*/ 4808193 h 6867747"/>
              <a:gd name="connsiteX2278" fmla="*/ 7339386 w 10243893"/>
              <a:gd name="connsiteY2278" fmla="*/ 4764658 h 6867747"/>
              <a:gd name="connsiteX2279" fmla="*/ 5724482 w 10243893"/>
              <a:gd name="connsiteY2279" fmla="*/ 4623774 h 6867747"/>
              <a:gd name="connsiteX2280" fmla="*/ 5641739 w 10243893"/>
              <a:gd name="connsiteY2280" fmla="*/ 4737682 h 6867747"/>
              <a:gd name="connsiteX2281" fmla="*/ 5507654 w 10243893"/>
              <a:gd name="connsiteY2281" fmla="*/ 4694155 h 6867747"/>
              <a:gd name="connsiteX2282" fmla="*/ 5590491 w 10243893"/>
              <a:gd name="connsiteY2282" fmla="*/ 4808193 h 6867747"/>
              <a:gd name="connsiteX2283" fmla="*/ 5507654 w 10243893"/>
              <a:gd name="connsiteY2283" fmla="*/ 4922109 h 6867747"/>
              <a:gd name="connsiteX2284" fmla="*/ 5641645 w 10243893"/>
              <a:gd name="connsiteY2284" fmla="*/ 4878574 h 6867747"/>
              <a:gd name="connsiteX2285" fmla="*/ 5724482 w 10243893"/>
              <a:gd name="connsiteY2285" fmla="*/ 4992611 h 6867747"/>
              <a:gd name="connsiteX2286" fmla="*/ 5724482 w 10243893"/>
              <a:gd name="connsiteY2286" fmla="*/ 4851728 h 6867747"/>
              <a:gd name="connsiteX2287" fmla="*/ 5858594 w 10243893"/>
              <a:gd name="connsiteY2287" fmla="*/ 4808193 h 6867747"/>
              <a:gd name="connsiteX2288" fmla="*/ 5724482 w 10243893"/>
              <a:gd name="connsiteY2288" fmla="*/ 4764658 h 6867747"/>
              <a:gd name="connsiteX2289" fmla="*/ 4109577 w 10243893"/>
              <a:gd name="connsiteY2289" fmla="*/ 4623774 h 6867747"/>
              <a:gd name="connsiteX2290" fmla="*/ 4026834 w 10243893"/>
              <a:gd name="connsiteY2290" fmla="*/ 4737682 h 6867747"/>
              <a:gd name="connsiteX2291" fmla="*/ 3892749 w 10243893"/>
              <a:gd name="connsiteY2291" fmla="*/ 4694155 h 6867747"/>
              <a:gd name="connsiteX2292" fmla="*/ 3975587 w 10243893"/>
              <a:gd name="connsiteY2292" fmla="*/ 4808193 h 6867747"/>
              <a:gd name="connsiteX2293" fmla="*/ 3892749 w 10243893"/>
              <a:gd name="connsiteY2293" fmla="*/ 4922109 h 6867747"/>
              <a:gd name="connsiteX2294" fmla="*/ 4026740 w 10243893"/>
              <a:gd name="connsiteY2294" fmla="*/ 4878574 h 6867747"/>
              <a:gd name="connsiteX2295" fmla="*/ 4109577 w 10243893"/>
              <a:gd name="connsiteY2295" fmla="*/ 4992611 h 6867747"/>
              <a:gd name="connsiteX2296" fmla="*/ 4109577 w 10243893"/>
              <a:gd name="connsiteY2296" fmla="*/ 4851728 h 6867747"/>
              <a:gd name="connsiteX2297" fmla="*/ 4243690 w 10243893"/>
              <a:gd name="connsiteY2297" fmla="*/ 4808193 h 6867747"/>
              <a:gd name="connsiteX2298" fmla="*/ 4109577 w 10243893"/>
              <a:gd name="connsiteY2298" fmla="*/ 4764658 h 6867747"/>
              <a:gd name="connsiteX2299" fmla="*/ 879164 w 10243893"/>
              <a:gd name="connsiteY2299" fmla="*/ 4623774 h 6867747"/>
              <a:gd name="connsiteX2300" fmla="*/ 796421 w 10243893"/>
              <a:gd name="connsiteY2300" fmla="*/ 4737682 h 6867747"/>
              <a:gd name="connsiteX2301" fmla="*/ 662336 w 10243893"/>
              <a:gd name="connsiteY2301" fmla="*/ 4694155 h 6867747"/>
              <a:gd name="connsiteX2302" fmla="*/ 745173 w 10243893"/>
              <a:gd name="connsiteY2302" fmla="*/ 4808193 h 6867747"/>
              <a:gd name="connsiteX2303" fmla="*/ 662336 w 10243893"/>
              <a:gd name="connsiteY2303" fmla="*/ 4922109 h 6867747"/>
              <a:gd name="connsiteX2304" fmla="*/ 796327 w 10243893"/>
              <a:gd name="connsiteY2304" fmla="*/ 4878574 h 6867747"/>
              <a:gd name="connsiteX2305" fmla="*/ 879164 w 10243893"/>
              <a:gd name="connsiteY2305" fmla="*/ 4992611 h 6867747"/>
              <a:gd name="connsiteX2306" fmla="*/ 879164 w 10243893"/>
              <a:gd name="connsiteY2306" fmla="*/ 4851728 h 6867747"/>
              <a:gd name="connsiteX2307" fmla="*/ 1013276 w 10243893"/>
              <a:gd name="connsiteY2307" fmla="*/ 4808193 h 6867747"/>
              <a:gd name="connsiteX2308" fmla="*/ 879164 w 10243893"/>
              <a:gd name="connsiteY2308" fmla="*/ 4764658 h 6867747"/>
              <a:gd name="connsiteX2309" fmla="*/ 2494552 w 10243893"/>
              <a:gd name="connsiteY2309" fmla="*/ 4623532 h 6867747"/>
              <a:gd name="connsiteX2310" fmla="*/ 2411809 w 10243893"/>
              <a:gd name="connsiteY2310" fmla="*/ 4737440 h 6867747"/>
              <a:gd name="connsiteX2311" fmla="*/ 2277724 w 10243893"/>
              <a:gd name="connsiteY2311" fmla="*/ 4693914 h 6867747"/>
              <a:gd name="connsiteX2312" fmla="*/ 2360561 w 10243893"/>
              <a:gd name="connsiteY2312" fmla="*/ 4807951 h 6867747"/>
              <a:gd name="connsiteX2313" fmla="*/ 2277724 w 10243893"/>
              <a:gd name="connsiteY2313" fmla="*/ 4921867 h 6867747"/>
              <a:gd name="connsiteX2314" fmla="*/ 2411715 w 10243893"/>
              <a:gd name="connsiteY2314" fmla="*/ 4878332 h 6867747"/>
              <a:gd name="connsiteX2315" fmla="*/ 2494552 w 10243893"/>
              <a:gd name="connsiteY2315" fmla="*/ 4992370 h 6867747"/>
              <a:gd name="connsiteX2316" fmla="*/ 2494552 w 10243893"/>
              <a:gd name="connsiteY2316" fmla="*/ 4851486 h 6867747"/>
              <a:gd name="connsiteX2317" fmla="*/ 2628664 w 10243893"/>
              <a:gd name="connsiteY2317" fmla="*/ 4807951 h 6867747"/>
              <a:gd name="connsiteX2318" fmla="*/ 2494552 w 10243893"/>
              <a:gd name="connsiteY2318" fmla="*/ 4764416 h 6867747"/>
              <a:gd name="connsiteX2319" fmla="*/ 8472867 w 10243893"/>
              <a:gd name="connsiteY2319" fmla="*/ 4608779 h 6867747"/>
              <a:gd name="connsiteX2320" fmla="*/ 8472867 w 10243893"/>
              <a:gd name="connsiteY2320" fmla="*/ 4855839 h 6867747"/>
              <a:gd name="connsiteX2321" fmla="*/ 8562597 w 10243893"/>
              <a:gd name="connsiteY2321" fmla="*/ 4979309 h 6867747"/>
              <a:gd name="connsiteX2322" fmla="*/ 8707714 w 10243893"/>
              <a:gd name="connsiteY2322" fmla="*/ 4932146 h 6867747"/>
              <a:gd name="connsiteX2323" fmla="*/ 8797444 w 10243893"/>
              <a:gd name="connsiteY2323" fmla="*/ 4808676 h 6867747"/>
              <a:gd name="connsiteX2324" fmla="*/ 8707714 w 10243893"/>
              <a:gd name="connsiteY2324" fmla="*/ 4685207 h 6867747"/>
              <a:gd name="connsiteX2325" fmla="*/ 8707714 w 10243893"/>
              <a:gd name="connsiteY2325" fmla="*/ 4685086 h 6867747"/>
              <a:gd name="connsiteX2326" fmla="*/ 6857962 w 10243893"/>
              <a:gd name="connsiteY2326" fmla="*/ 4608779 h 6867747"/>
              <a:gd name="connsiteX2327" fmla="*/ 6857962 w 10243893"/>
              <a:gd name="connsiteY2327" fmla="*/ 4855839 h 6867747"/>
              <a:gd name="connsiteX2328" fmla="*/ 6947693 w 10243893"/>
              <a:gd name="connsiteY2328" fmla="*/ 4979309 h 6867747"/>
              <a:gd name="connsiteX2329" fmla="*/ 7092810 w 10243893"/>
              <a:gd name="connsiteY2329" fmla="*/ 4932146 h 6867747"/>
              <a:gd name="connsiteX2330" fmla="*/ 7182540 w 10243893"/>
              <a:gd name="connsiteY2330" fmla="*/ 4808676 h 6867747"/>
              <a:gd name="connsiteX2331" fmla="*/ 7092810 w 10243893"/>
              <a:gd name="connsiteY2331" fmla="*/ 4685207 h 6867747"/>
              <a:gd name="connsiteX2332" fmla="*/ 7092810 w 10243893"/>
              <a:gd name="connsiteY2332" fmla="*/ 4685086 h 6867747"/>
              <a:gd name="connsiteX2333" fmla="*/ 5243058 w 10243893"/>
              <a:gd name="connsiteY2333" fmla="*/ 4608779 h 6867747"/>
              <a:gd name="connsiteX2334" fmla="*/ 5243058 w 10243893"/>
              <a:gd name="connsiteY2334" fmla="*/ 4855839 h 6867747"/>
              <a:gd name="connsiteX2335" fmla="*/ 5332789 w 10243893"/>
              <a:gd name="connsiteY2335" fmla="*/ 4979309 h 6867747"/>
              <a:gd name="connsiteX2336" fmla="*/ 5477905 w 10243893"/>
              <a:gd name="connsiteY2336" fmla="*/ 4932146 h 6867747"/>
              <a:gd name="connsiteX2337" fmla="*/ 5567635 w 10243893"/>
              <a:gd name="connsiteY2337" fmla="*/ 4808676 h 6867747"/>
              <a:gd name="connsiteX2338" fmla="*/ 5477905 w 10243893"/>
              <a:gd name="connsiteY2338" fmla="*/ 4685207 h 6867747"/>
              <a:gd name="connsiteX2339" fmla="*/ 5477905 w 10243893"/>
              <a:gd name="connsiteY2339" fmla="*/ 4685086 h 6867747"/>
              <a:gd name="connsiteX2340" fmla="*/ 3628154 w 10243893"/>
              <a:gd name="connsiteY2340" fmla="*/ 4608779 h 6867747"/>
              <a:gd name="connsiteX2341" fmla="*/ 3628154 w 10243893"/>
              <a:gd name="connsiteY2341" fmla="*/ 4855839 h 6867747"/>
              <a:gd name="connsiteX2342" fmla="*/ 3717884 w 10243893"/>
              <a:gd name="connsiteY2342" fmla="*/ 4979309 h 6867747"/>
              <a:gd name="connsiteX2343" fmla="*/ 3863001 w 10243893"/>
              <a:gd name="connsiteY2343" fmla="*/ 4932146 h 6867747"/>
              <a:gd name="connsiteX2344" fmla="*/ 3952731 w 10243893"/>
              <a:gd name="connsiteY2344" fmla="*/ 4808676 h 6867747"/>
              <a:gd name="connsiteX2345" fmla="*/ 3863001 w 10243893"/>
              <a:gd name="connsiteY2345" fmla="*/ 4685207 h 6867747"/>
              <a:gd name="connsiteX2346" fmla="*/ 3863001 w 10243893"/>
              <a:gd name="connsiteY2346" fmla="*/ 4685086 h 6867747"/>
              <a:gd name="connsiteX2347" fmla="*/ 2013128 w 10243893"/>
              <a:gd name="connsiteY2347" fmla="*/ 4608536 h 6867747"/>
              <a:gd name="connsiteX2348" fmla="*/ 2013128 w 10243893"/>
              <a:gd name="connsiteY2348" fmla="*/ 4855598 h 6867747"/>
              <a:gd name="connsiteX2349" fmla="*/ 2102859 w 10243893"/>
              <a:gd name="connsiteY2349" fmla="*/ 4979067 h 6867747"/>
              <a:gd name="connsiteX2350" fmla="*/ 2247975 w 10243893"/>
              <a:gd name="connsiteY2350" fmla="*/ 4931905 h 6867747"/>
              <a:gd name="connsiteX2351" fmla="*/ 2337705 w 10243893"/>
              <a:gd name="connsiteY2351" fmla="*/ 4808434 h 6867747"/>
              <a:gd name="connsiteX2352" fmla="*/ 2247975 w 10243893"/>
              <a:gd name="connsiteY2352" fmla="*/ 4684965 h 6867747"/>
              <a:gd name="connsiteX2353" fmla="*/ 2248096 w 10243893"/>
              <a:gd name="connsiteY2353" fmla="*/ 4684844 h 6867747"/>
              <a:gd name="connsiteX2354" fmla="*/ 398224 w 10243893"/>
              <a:gd name="connsiteY2354" fmla="*/ 4608536 h 6867747"/>
              <a:gd name="connsiteX2355" fmla="*/ 398224 w 10243893"/>
              <a:gd name="connsiteY2355" fmla="*/ 4855598 h 6867747"/>
              <a:gd name="connsiteX2356" fmla="*/ 487954 w 10243893"/>
              <a:gd name="connsiteY2356" fmla="*/ 4979067 h 6867747"/>
              <a:gd name="connsiteX2357" fmla="*/ 633071 w 10243893"/>
              <a:gd name="connsiteY2357" fmla="*/ 4931905 h 6867747"/>
              <a:gd name="connsiteX2358" fmla="*/ 722801 w 10243893"/>
              <a:gd name="connsiteY2358" fmla="*/ 4808434 h 6867747"/>
              <a:gd name="connsiteX2359" fmla="*/ 633071 w 10243893"/>
              <a:gd name="connsiteY2359" fmla="*/ 4684965 h 6867747"/>
              <a:gd name="connsiteX2360" fmla="*/ 633192 w 10243893"/>
              <a:gd name="connsiteY2360" fmla="*/ 4684844 h 6867747"/>
              <a:gd name="connsiteX2361" fmla="*/ 3301884 w 10243893"/>
              <a:gd name="connsiteY2361" fmla="*/ 4608416 h 6867747"/>
              <a:gd name="connsiteX2362" fmla="*/ 3067037 w 10243893"/>
              <a:gd name="connsiteY2362" fmla="*/ 4684723 h 6867747"/>
              <a:gd name="connsiteX2363" fmla="*/ 3067037 w 10243893"/>
              <a:gd name="connsiteY2363" fmla="*/ 4684844 h 6867747"/>
              <a:gd name="connsiteX2364" fmla="*/ 2977306 w 10243893"/>
              <a:gd name="connsiteY2364" fmla="*/ 4808314 h 6867747"/>
              <a:gd name="connsiteX2365" fmla="*/ 3067037 w 10243893"/>
              <a:gd name="connsiteY2365" fmla="*/ 4931784 h 6867747"/>
              <a:gd name="connsiteX2366" fmla="*/ 3212153 w 10243893"/>
              <a:gd name="connsiteY2366" fmla="*/ 4978946 h 6867747"/>
              <a:gd name="connsiteX2367" fmla="*/ 3301884 w 10243893"/>
              <a:gd name="connsiteY2367" fmla="*/ 4855476 h 6867747"/>
              <a:gd name="connsiteX2368" fmla="*/ 1687100 w 10243893"/>
              <a:gd name="connsiteY2368" fmla="*/ 4608416 h 6867747"/>
              <a:gd name="connsiteX2369" fmla="*/ 1452132 w 10243893"/>
              <a:gd name="connsiteY2369" fmla="*/ 4684723 h 6867747"/>
              <a:gd name="connsiteX2370" fmla="*/ 1452253 w 10243893"/>
              <a:gd name="connsiteY2370" fmla="*/ 4684844 h 6867747"/>
              <a:gd name="connsiteX2371" fmla="*/ 1362523 w 10243893"/>
              <a:gd name="connsiteY2371" fmla="*/ 4808314 h 6867747"/>
              <a:gd name="connsiteX2372" fmla="*/ 1452253 w 10243893"/>
              <a:gd name="connsiteY2372" fmla="*/ 4931784 h 6867747"/>
              <a:gd name="connsiteX2373" fmla="*/ 1597370 w 10243893"/>
              <a:gd name="connsiteY2373" fmla="*/ 4978946 h 6867747"/>
              <a:gd name="connsiteX2374" fmla="*/ 1687100 w 10243893"/>
              <a:gd name="connsiteY2374" fmla="*/ 4855476 h 6867747"/>
              <a:gd name="connsiteX2375" fmla="*/ 9762227 w 10243893"/>
              <a:gd name="connsiteY2375" fmla="*/ 4608295 h 6867747"/>
              <a:gd name="connsiteX2376" fmla="*/ 9527380 w 10243893"/>
              <a:gd name="connsiteY2376" fmla="*/ 4684602 h 6867747"/>
              <a:gd name="connsiteX2377" fmla="*/ 9527380 w 10243893"/>
              <a:gd name="connsiteY2377" fmla="*/ 4684723 h 6867747"/>
              <a:gd name="connsiteX2378" fmla="*/ 9437649 w 10243893"/>
              <a:gd name="connsiteY2378" fmla="*/ 4808193 h 6867747"/>
              <a:gd name="connsiteX2379" fmla="*/ 9527380 w 10243893"/>
              <a:gd name="connsiteY2379" fmla="*/ 4931662 h 6867747"/>
              <a:gd name="connsiteX2380" fmla="*/ 9672497 w 10243893"/>
              <a:gd name="connsiteY2380" fmla="*/ 4978826 h 6867747"/>
              <a:gd name="connsiteX2381" fmla="*/ 9762227 w 10243893"/>
              <a:gd name="connsiteY2381" fmla="*/ 4855355 h 6867747"/>
              <a:gd name="connsiteX2382" fmla="*/ 8147443 w 10243893"/>
              <a:gd name="connsiteY2382" fmla="*/ 4608295 h 6867747"/>
              <a:gd name="connsiteX2383" fmla="*/ 7912475 w 10243893"/>
              <a:gd name="connsiteY2383" fmla="*/ 4684602 h 6867747"/>
              <a:gd name="connsiteX2384" fmla="*/ 7912597 w 10243893"/>
              <a:gd name="connsiteY2384" fmla="*/ 4684723 h 6867747"/>
              <a:gd name="connsiteX2385" fmla="*/ 7822866 w 10243893"/>
              <a:gd name="connsiteY2385" fmla="*/ 4808193 h 6867747"/>
              <a:gd name="connsiteX2386" fmla="*/ 7912597 w 10243893"/>
              <a:gd name="connsiteY2386" fmla="*/ 4931662 h 6867747"/>
              <a:gd name="connsiteX2387" fmla="*/ 8057713 w 10243893"/>
              <a:gd name="connsiteY2387" fmla="*/ 4978826 h 6867747"/>
              <a:gd name="connsiteX2388" fmla="*/ 8147443 w 10243893"/>
              <a:gd name="connsiteY2388" fmla="*/ 4855355 h 6867747"/>
              <a:gd name="connsiteX2389" fmla="*/ 6532781 w 10243893"/>
              <a:gd name="connsiteY2389" fmla="*/ 4608295 h 6867747"/>
              <a:gd name="connsiteX2390" fmla="*/ 6297813 w 10243893"/>
              <a:gd name="connsiteY2390" fmla="*/ 4684602 h 6867747"/>
              <a:gd name="connsiteX2391" fmla="*/ 6298055 w 10243893"/>
              <a:gd name="connsiteY2391" fmla="*/ 4684723 h 6867747"/>
              <a:gd name="connsiteX2392" fmla="*/ 6208325 w 10243893"/>
              <a:gd name="connsiteY2392" fmla="*/ 4808193 h 6867747"/>
              <a:gd name="connsiteX2393" fmla="*/ 6297934 w 10243893"/>
              <a:gd name="connsiteY2393" fmla="*/ 4931662 h 6867747"/>
              <a:gd name="connsiteX2394" fmla="*/ 6443050 w 10243893"/>
              <a:gd name="connsiteY2394" fmla="*/ 4978826 h 6867747"/>
              <a:gd name="connsiteX2395" fmla="*/ 6532781 w 10243893"/>
              <a:gd name="connsiteY2395" fmla="*/ 4855355 h 6867747"/>
              <a:gd name="connsiteX2396" fmla="*/ 4917514 w 10243893"/>
              <a:gd name="connsiteY2396" fmla="*/ 4608295 h 6867747"/>
              <a:gd name="connsiteX2397" fmla="*/ 4682667 w 10243893"/>
              <a:gd name="connsiteY2397" fmla="*/ 4684602 h 6867747"/>
              <a:gd name="connsiteX2398" fmla="*/ 4682667 w 10243893"/>
              <a:gd name="connsiteY2398" fmla="*/ 4684723 h 6867747"/>
              <a:gd name="connsiteX2399" fmla="*/ 4592936 w 10243893"/>
              <a:gd name="connsiteY2399" fmla="*/ 4808193 h 6867747"/>
              <a:gd name="connsiteX2400" fmla="*/ 4682667 w 10243893"/>
              <a:gd name="connsiteY2400" fmla="*/ 4931662 h 6867747"/>
              <a:gd name="connsiteX2401" fmla="*/ 4827783 w 10243893"/>
              <a:gd name="connsiteY2401" fmla="*/ 4978826 h 6867747"/>
              <a:gd name="connsiteX2402" fmla="*/ 4917514 w 10243893"/>
              <a:gd name="connsiteY2402" fmla="*/ 4855355 h 6867747"/>
              <a:gd name="connsiteX2403" fmla="*/ 9988004 w 10243893"/>
              <a:gd name="connsiteY2403" fmla="*/ 4576007 h 6867747"/>
              <a:gd name="connsiteX2404" fmla="*/ 9936850 w 10243893"/>
              <a:gd name="connsiteY2404" fmla="*/ 4646509 h 6867747"/>
              <a:gd name="connsiteX2405" fmla="*/ 10070962 w 10243893"/>
              <a:gd name="connsiteY2405" fmla="*/ 4831049 h 6867747"/>
              <a:gd name="connsiteX2406" fmla="*/ 10070962 w 10243893"/>
              <a:gd name="connsiteY2406" fmla="*/ 4602974 h 6867747"/>
              <a:gd name="connsiteX2407" fmla="*/ 9988125 w 10243893"/>
              <a:gd name="connsiteY2407" fmla="*/ 4576007 h 6867747"/>
              <a:gd name="connsiteX2408" fmla="*/ 8372979 w 10243893"/>
              <a:gd name="connsiteY2408" fmla="*/ 4576007 h 6867747"/>
              <a:gd name="connsiteX2409" fmla="*/ 8321825 w 10243893"/>
              <a:gd name="connsiteY2409" fmla="*/ 4646509 h 6867747"/>
              <a:gd name="connsiteX2410" fmla="*/ 8455815 w 10243893"/>
              <a:gd name="connsiteY2410" fmla="*/ 4831049 h 6867747"/>
              <a:gd name="connsiteX2411" fmla="*/ 8455815 w 10243893"/>
              <a:gd name="connsiteY2411" fmla="*/ 4602974 h 6867747"/>
              <a:gd name="connsiteX2412" fmla="*/ 6758195 w 10243893"/>
              <a:gd name="connsiteY2412" fmla="*/ 4576007 h 6867747"/>
              <a:gd name="connsiteX2413" fmla="*/ 6707041 w 10243893"/>
              <a:gd name="connsiteY2413" fmla="*/ 4646509 h 6867747"/>
              <a:gd name="connsiteX2414" fmla="*/ 6841154 w 10243893"/>
              <a:gd name="connsiteY2414" fmla="*/ 4831049 h 6867747"/>
              <a:gd name="connsiteX2415" fmla="*/ 6841154 w 10243893"/>
              <a:gd name="connsiteY2415" fmla="*/ 4602974 h 6867747"/>
              <a:gd name="connsiteX2416" fmla="*/ 6758316 w 10243893"/>
              <a:gd name="connsiteY2416" fmla="*/ 4576007 h 6867747"/>
              <a:gd name="connsiteX2417" fmla="*/ 9863082 w 10243893"/>
              <a:gd name="connsiteY2417" fmla="*/ 4575885 h 6867747"/>
              <a:gd name="connsiteX2418" fmla="*/ 9780245 w 10243893"/>
              <a:gd name="connsiteY2418" fmla="*/ 4602853 h 6867747"/>
              <a:gd name="connsiteX2419" fmla="*/ 9780245 w 10243893"/>
              <a:gd name="connsiteY2419" fmla="*/ 4830928 h 6867747"/>
              <a:gd name="connsiteX2420" fmla="*/ 9914357 w 10243893"/>
              <a:gd name="connsiteY2420" fmla="*/ 4646388 h 6867747"/>
              <a:gd name="connsiteX2421" fmla="*/ 9863203 w 10243893"/>
              <a:gd name="connsiteY2421" fmla="*/ 4575885 h 6867747"/>
              <a:gd name="connsiteX2422" fmla="*/ 8248178 w 10243893"/>
              <a:gd name="connsiteY2422" fmla="*/ 4575885 h 6867747"/>
              <a:gd name="connsiteX2423" fmla="*/ 8165341 w 10243893"/>
              <a:gd name="connsiteY2423" fmla="*/ 4602853 h 6867747"/>
              <a:gd name="connsiteX2424" fmla="*/ 8165341 w 10243893"/>
              <a:gd name="connsiteY2424" fmla="*/ 4830928 h 6867747"/>
              <a:gd name="connsiteX2425" fmla="*/ 8299453 w 10243893"/>
              <a:gd name="connsiteY2425" fmla="*/ 4646388 h 6867747"/>
              <a:gd name="connsiteX2426" fmla="*/ 8248299 w 10243893"/>
              <a:gd name="connsiteY2426" fmla="*/ 4575885 h 6867747"/>
              <a:gd name="connsiteX2427" fmla="*/ 6633516 w 10243893"/>
              <a:gd name="connsiteY2427" fmla="*/ 4575885 h 6867747"/>
              <a:gd name="connsiteX2428" fmla="*/ 6550679 w 10243893"/>
              <a:gd name="connsiteY2428" fmla="*/ 4602853 h 6867747"/>
              <a:gd name="connsiteX2429" fmla="*/ 6550679 w 10243893"/>
              <a:gd name="connsiteY2429" fmla="*/ 4830928 h 6867747"/>
              <a:gd name="connsiteX2430" fmla="*/ 6684791 w 10243893"/>
              <a:gd name="connsiteY2430" fmla="*/ 4646388 h 6867747"/>
              <a:gd name="connsiteX2431" fmla="*/ 6633637 w 10243893"/>
              <a:gd name="connsiteY2431" fmla="*/ 4575885 h 6867747"/>
              <a:gd name="connsiteX2432" fmla="*/ 5141840 w 10243893"/>
              <a:gd name="connsiteY2432" fmla="*/ 4575885 h 6867747"/>
              <a:gd name="connsiteX2433" fmla="*/ 5090686 w 10243893"/>
              <a:gd name="connsiteY2433" fmla="*/ 4646388 h 6867747"/>
              <a:gd name="connsiteX2434" fmla="*/ 5224798 w 10243893"/>
              <a:gd name="connsiteY2434" fmla="*/ 4830928 h 6867747"/>
              <a:gd name="connsiteX2435" fmla="*/ 5224798 w 10243893"/>
              <a:gd name="connsiteY2435" fmla="*/ 4602853 h 6867747"/>
              <a:gd name="connsiteX2436" fmla="*/ 5141961 w 10243893"/>
              <a:gd name="connsiteY2436" fmla="*/ 4575885 h 6867747"/>
              <a:gd name="connsiteX2437" fmla="*/ 3527056 w 10243893"/>
              <a:gd name="connsiteY2437" fmla="*/ 4575885 h 6867747"/>
              <a:gd name="connsiteX2438" fmla="*/ 3475902 w 10243893"/>
              <a:gd name="connsiteY2438" fmla="*/ 4646388 h 6867747"/>
              <a:gd name="connsiteX2439" fmla="*/ 3609893 w 10243893"/>
              <a:gd name="connsiteY2439" fmla="*/ 4830928 h 6867747"/>
              <a:gd name="connsiteX2440" fmla="*/ 3609893 w 10243893"/>
              <a:gd name="connsiteY2440" fmla="*/ 4602853 h 6867747"/>
              <a:gd name="connsiteX2441" fmla="*/ 1912030 w 10243893"/>
              <a:gd name="connsiteY2441" fmla="*/ 4575885 h 6867747"/>
              <a:gd name="connsiteX2442" fmla="*/ 1860877 w 10243893"/>
              <a:gd name="connsiteY2442" fmla="*/ 4646388 h 6867747"/>
              <a:gd name="connsiteX2443" fmla="*/ 1994989 w 10243893"/>
              <a:gd name="connsiteY2443" fmla="*/ 4830928 h 6867747"/>
              <a:gd name="connsiteX2444" fmla="*/ 1994989 w 10243893"/>
              <a:gd name="connsiteY2444" fmla="*/ 4602853 h 6867747"/>
              <a:gd name="connsiteX2445" fmla="*/ 1912151 w 10243893"/>
              <a:gd name="connsiteY2445" fmla="*/ 4575885 h 6867747"/>
              <a:gd name="connsiteX2446" fmla="*/ 297126 w 10243893"/>
              <a:gd name="connsiteY2446" fmla="*/ 4575885 h 6867747"/>
              <a:gd name="connsiteX2447" fmla="*/ 245972 w 10243893"/>
              <a:gd name="connsiteY2447" fmla="*/ 4646388 h 6867747"/>
              <a:gd name="connsiteX2448" fmla="*/ 380084 w 10243893"/>
              <a:gd name="connsiteY2448" fmla="*/ 4830928 h 6867747"/>
              <a:gd name="connsiteX2449" fmla="*/ 380084 w 10243893"/>
              <a:gd name="connsiteY2449" fmla="*/ 4602853 h 6867747"/>
              <a:gd name="connsiteX2450" fmla="*/ 297247 w 10243893"/>
              <a:gd name="connsiteY2450" fmla="*/ 4575885 h 6867747"/>
              <a:gd name="connsiteX2451" fmla="*/ 5017160 w 10243893"/>
              <a:gd name="connsiteY2451" fmla="*/ 4575764 h 6867747"/>
              <a:gd name="connsiteX2452" fmla="*/ 4934323 w 10243893"/>
              <a:gd name="connsiteY2452" fmla="*/ 4602732 h 6867747"/>
              <a:gd name="connsiteX2453" fmla="*/ 4934323 w 10243893"/>
              <a:gd name="connsiteY2453" fmla="*/ 4830807 h 6867747"/>
              <a:gd name="connsiteX2454" fmla="*/ 5068435 w 10243893"/>
              <a:gd name="connsiteY2454" fmla="*/ 4646267 h 6867747"/>
              <a:gd name="connsiteX2455" fmla="*/ 5017281 w 10243893"/>
              <a:gd name="connsiteY2455" fmla="*/ 4575764 h 6867747"/>
              <a:gd name="connsiteX2456" fmla="*/ 3402256 w 10243893"/>
              <a:gd name="connsiteY2456" fmla="*/ 4575764 h 6867747"/>
              <a:gd name="connsiteX2457" fmla="*/ 3319418 w 10243893"/>
              <a:gd name="connsiteY2457" fmla="*/ 4602732 h 6867747"/>
              <a:gd name="connsiteX2458" fmla="*/ 3319418 w 10243893"/>
              <a:gd name="connsiteY2458" fmla="*/ 4830807 h 6867747"/>
              <a:gd name="connsiteX2459" fmla="*/ 3453530 w 10243893"/>
              <a:gd name="connsiteY2459" fmla="*/ 4646267 h 6867747"/>
              <a:gd name="connsiteX2460" fmla="*/ 3402377 w 10243893"/>
              <a:gd name="connsiteY2460" fmla="*/ 4575764 h 6867747"/>
              <a:gd name="connsiteX2461" fmla="*/ 1787351 w 10243893"/>
              <a:gd name="connsiteY2461" fmla="*/ 4575764 h 6867747"/>
              <a:gd name="connsiteX2462" fmla="*/ 1704514 w 10243893"/>
              <a:gd name="connsiteY2462" fmla="*/ 4602732 h 6867747"/>
              <a:gd name="connsiteX2463" fmla="*/ 1704514 w 10243893"/>
              <a:gd name="connsiteY2463" fmla="*/ 4830807 h 6867747"/>
              <a:gd name="connsiteX2464" fmla="*/ 1838626 w 10243893"/>
              <a:gd name="connsiteY2464" fmla="*/ 4646267 h 6867747"/>
              <a:gd name="connsiteX2465" fmla="*/ 1787472 w 10243893"/>
              <a:gd name="connsiteY2465" fmla="*/ 4575764 h 6867747"/>
              <a:gd name="connsiteX2466" fmla="*/ 172447 w 10243893"/>
              <a:gd name="connsiteY2466" fmla="*/ 4575643 h 6867747"/>
              <a:gd name="connsiteX2467" fmla="*/ 89609 w 10243893"/>
              <a:gd name="connsiteY2467" fmla="*/ 4602611 h 6867747"/>
              <a:gd name="connsiteX2468" fmla="*/ 89609 w 10243893"/>
              <a:gd name="connsiteY2468" fmla="*/ 4830686 h 6867747"/>
              <a:gd name="connsiteX2469" fmla="*/ 223721 w 10243893"/>
              <a:gd name="connsiteY2469" fmla="*/ 4646146 h 6867747"/>
              <a:gd name="connsiteX2470" fmla="*/ 172568 w 10243893"/>
              <a:gd name="connsiteY2470" fmla="*/ 4575643 h 6867747"/>
              <a:gd name="connsiteX2471" fmla="*/ 8555583 w 10243893"/>
              <a:gd name="connsiteY2471" fmla="*/ 4475634 h 6867747"/>
              <a:gd name="connsiteX2472" fmla="*/ 8555677 w 10243893"/>
              <a:gd name="connsiteY2472" fmla="*/ 4475764 h 6867747"/>
              <a:gd name="connsiteX2473" fmla="*/ 8472867 w 10243893"/>
              <a:gd name="connsiteY2473" fmla="*/ 4502602 h 6867747"/>
              <a:gd name="connsiteX2474" fmla="*/ 8472867 w 10243893"/>
              <a:gd name="connsiteY2474" fmla="*/ 4589671 h 6867747"/>
              <a:gd name="connsiteX2475" fmla="*/ 8689695 w 10243893"/>
              <a:gd name="connsiteY2475" fmla="*/ 4660174 h 6867747"/>
              <a:gd name="connsiteX2476" fmla="*/ 8555677 w 10243893"/>
              <a:gd name="connsiteY2476" fmla="*/ 4475764 h 6867747"/>
              <a:gd name="connsiteX2477" fmla="*/ 8555704 w 10243893"/>
              <a:gd name="connsiteY2477" fmla="*/ 4475755 h 6867747"/>
              <a:gd name="connsiteX2478" fmla="*/ 6940679 w 10243893"/>
              <a:gd name="connsiteY2478" fmla="*/ 4475634 h 6867747"/>
              <a:gd name="connsiteX2479" fmla="*/ 6940773 w 10243893"/>
              <a:gd name="connsiteY2479" fmla="*/ 4475764 h 6867747"/>
              <a:gd name="connsiteX2480" fmla="*/ 6857962 w 10243893"/>
              <a:gd name="connsiteY2480" fmla="*/ 4502602 h 6867747"/>
              <a:gd name="connsiteX2481" fmla="*/ 6857962 w 10243893"/>
              <a:gd name="connsiteY2481" fmla="*/ 4589671 h 6867747"/>
              <a:gd name="connsiteX2482" fmla="*/ 7074791 w 10243893"/>
              <a:gd name="connsiteY2482" fmla="*/ 4660174 h 6867747"/>
              <a:gd name="connsiteX2483" fmla="*/ 6940773 w 10243893"/>
              <a:gd name="connsiteY2483" fmla="*/ 4475764 h 6867747"/>
              <a:gd name="connsiteX2484" fmla="*/ 6940800 w 10243893"/>
              <a:gd name="connsiteY2484" fmla="*/ 4475755 h 6867747"/>
              <a:gd name="connsiteX2485" fmla="*/ 5325775 w 10243893"/>
              <a:gd name="connsiteY2485" fmla="*/ 4475634 h 6867747"/>
              <a:gd name="connsiteX2486" fmla="*/ 5325870 w 10243893"/>
              <a:gd name="connsiteY2486" fmla="*/ 4475764 h 6867747"/>
              <a:gd name="connsiteX2487" fmla="*/ 5243058 w 10243893"/>
              <a:gd name="connsiteY2487" fmla="*/ 4502602 h 6867747"/>
              <a:gd name="connsiteX2488" fmla="*/ 5243058 w 10243893"/>
              <a:gd name="connsiteY2488" fmla="*/ 4589671 h 6867747"/>
              <a:gd name="connsiteX2489" fmla="*/ 5459886 w 10243893"/>
              <a:gd name="connsiteY2489" fmla="*/ 4660174 h 6867747"/>
              <a:gd name="connsiteX2490" fmla="*/ 5325870 w 10243893"/>
              <a:gd name="connsiteY2490" fmla="*/ 4475764 h 6867747"/>
              <a:gd name="connsiteX2491" fmla="*/ 5325896 w 10243893"/>
              <a:gd name="connsiteY2491" fmla="*/ 4475755 h 6867747"/>
              <a:gd name="connsiteX2492" fmla="*/ 3710870 w 10243893"/>
              <a:gd name="connsiteY2492" fmla="*/ 4475634 h 6867747"/>
              <a:gd name="connsiteX2493" fmla="*/ 3710965 w 10243893"/>
              <a:gd name="connsiteY2493" fmla="*/ 4475764 h 6867747"/>
              <a:gd name="connsiteX2494" fmla="*/ 3628154 w 10243893"/>
              <a:gd name="connsiteY2494" fmla="*/ 4502602 h 6867747"/>
              <a:gd name="connsiteX2495" fmla="*/ 3628154 w 10243893"/>
              <a:gd name="connsiteY2495" fmla="*/ 4589671 h 6867747"/>
              <a:gd name="connsiteX2496" fmla="*/ 3844982 w 10243893"/>
              <a:gd name="connsiteY2496" fmla="*/ 4660174 h 6867747"/>
              <a:gd name="connsiteX2497" fmla="*/ 3710965 w 10243893"/>
              <a:gd name="connsiteY2497" fmla="*/ 4475764 h 6867747"/>
              <a:gd name="connsiteX2498" fmla="*/ 3710991 w 10243893"/>
              <a:gd name="connsiteY2498" fmla="*/ 4475755 h 6867747"/>
              <a:gd name="connsiteX2499" fmla="*/ 2095845 w 10243893"/>
              <a:gd name="connsiteY2499" fmla="*/ 4475634 h 6867747"/>
              <a:gd name="connsiteX2500" fmla="*/ 2095939 w 10243893"/>
              <a:gd name="connsiteY2500" fmla="*/ 4475764 h 6867747"/>
              <a:gd name="connsiteX2501" fmla="*/ 2013128 w 10243893"/>
              <a:gd name="connsiteY2501" fmla="*/ 4502602 h 6867747"/>
              <a:gd name="connsiteX2502" fmla="*/ 2013128 w 10243893"/>
              <a:gd name="connsiteY2502" fmla="*/ 4589671 h 6867747"/>
              <a:gd name="connsiteX2503" fmla="*/ 2229956 w 10243893"/>
              <a:gd name="connsiteY2503" fmla="*/ 4660174 h 6867747"/>
              <a:gd name="connsiteX2504" fmla="*/ 2095939 w 10243893"/>
              <a:gd name="connsiteY2504" fmla="*/ 4475764 h 6867747"/>
              <a:gd name="connsiteX2505" fmla="*/ 2095966 w 10243893"/>
              <a:gd name="connsiteY2505" fmla="*/ 4475755 h 6867747"/>
              <a:gd name="connsiteX2506" fmla="*/ 480940 w 10243893"/>
              <a:gd name="connsiteY2506" fmla="*/ 4475634 h 6867747"/>
              <a:gd name="connsiteX2507" fmla="*/ 481034 w 10243893"/>
              <a:gd name="connsiteY2507" fmla="*/ 4475764 h 6867747"/>
              <a:gd name="connsiteX2508" fmla="*/ 398224 w 10243893"/>
              <a:gd name="connsiteY2508" fmla="*/ 4502602 h 6867747"/>
              <a:gd name="connsiteX2509" fmla="*/ 398224 w 10243893"/>
              <a:gd name="connsiteY2509" fmla="*/ 4589671 h 6867747"/>
              <a:gd name="connsiteX2510" fmla="*/ 615052 w 10243893"/>
              <a:gd name="connsiteY2510" fmla="*/ 4660174 h 6867747"/>
              <a:gd name="connsiteX2511" fmla="*/ 481034 w 10243893"/>
              <a:gd name="connsiteY2511" fmla="*/ 4475764 h 6867747"/>
              <a:gd name="connsiteX2512" fmla="*/ 481061 w 10243893"/>
              <a:gd name="connsiteY2512" fmla="*/ 4475755 h 6867747"/>
              <a:gd name="connsiteX2513" fmla="*/ 3218925 w 10243893"/>
              <a:gd name="connsiteY2513" fmla="*/ 4475271 h 6867747"/>
              <a:gd name="connsiteX2514" fmla="*/ 3084934 w 10243893"/>
              <a:gd name="connsiteY2514" fmla="*/ 4659811 h 6867747"/>
              <a:gd name="connsiteX2515" fmla="*/ 3301884 w 10243893"/>
              <a:gd name="connsiteY2515" fmla="*/ 4589309 h 6867747"/>
              <a:gd name="connsiteX2516" fmla="*/ 3301884 w 10243893"/>
              <a:gd name="connsiteY2516" fmla="*/ 4502239 h 6867747"/>
              <a:gd name="connsiteX2517" fmla="*/ 3219046 w 10243893"/>
              <a:gd name="connsiteY2517" fmla="*/ 4475392 h 6867747"/>
              <a:gd name="connsiteX2518" fmla="*/ 1604142 w 10243893"/>
              <a:gd name="connsiteY2518" fmla="*/ 4475271 h 6867747"/>
              <a:gd name="connsiteX2519" fmla="*/ 1470030 w 10243893"/>
              <a:gd name="connsiteY2519" fmla="*/ 4659811 h 6867747"/>
              <a:gd name="connsiteX2520" fmla="*/ 1686979 w 10243893"/>
              <a:gd name="connsiteY2520" fmla="*/ 4589309 h 6867747"/>
              <a:gd name="connsiteX2521" fmla="*/ 1686979 w 10243893"/>
              <a:gd name="connsiteY2521" fmla="*/ 4502239 h 6867747"/>
              <a:gd name="connsiteX2522" fmla="*/ 1604142 w 10243893"/>
              <a:gd name="connsiteY2522" fmla="*/ 4475392 h 6867747"/>
              <a:gd name="connsiteX2523" fmla="*/ 9679389 w 10243893"/>
              <a:gd name="connsiteY2523" fmla="*/ 4475150 h 6867747"/>
              <a:gd name="connsiteX2524" fmla="*/ 9545278 w 10243893"/>
              <a:gd name="connsiteY2524" fmla="*/ 4659690 h 6867747"/>
              <a:gd name="connsiteX2525" fmla="*/ 9762227 w 10243893"/>
              <a:gd name="connsiteY2525" fmla="*/ 4589188 h 6867747"/>
              <a:gd name="connsiteX2526" fmla="*/ 9762227 w 10243893"/>
              <a:gd name="connsiteY2526" fmla="*/ 4502118 h 6867747"/>
              <a:gd name="connsiteX2527" fmla="*/ 9679389 w 10243893"/>
              <a:gd name="connsiteY2527" fmla="*/ 4475271 h 6867747"/>
              <a:gd name="connsiteX2528" fmla="*/ 8064364 w 10243893"/>
              <a:gd name="connsiteY2528" fmla="*/ 4475150 h 6867747"/>
              <a:gd name="connsiteX2529" fmla="*/ 7930374 w 10243893"/>
              <a:gd name="connsiteY2529" fmla="*/ 4659690 h 6867747"/>
              <a:gd name="connsiteX2530" fmla="*/ 8147322 w 10243893"/>
              <a:gd name="connsiteY2530" fmla="*/ 4589188 h 6867747"/>
              <a:gd name="connsiteX2531" fmla="*/ 8147322 w 10243893"/>
              <a:gd name="connsiteY2531" fmla="*/ 4502118 h 6867747"/>
              <a:gd name="connsiteX2532" fmla="*/ 8064485 w 10243893"/>
              <a:gd name="connsiteY2532" fmla="*/ 4475271 h 6867747"/>
              <a:gd name="connsiteX2533" fmla="*/ 6449822 w 10243893"/>
              <a:gd name="connsiteY2533" fmla="*/ 4475150 h 6867747"/>
              <a:gd name="connsiteX2534" fmla="*/ 6315711 w 10243893"/>
              <a:gd name="connsiteY2534" fmla="*/ 4659690 h 6867747"/>
              <a:gd name="connsiteX2535" fmla="*/ 6532660 w 10243893"/>
              <a:gd name="connsiteY2535" fmla="*/ 4589188 h 6867747"/>
              <a:gd name="connsiteX2536" fmla="*/ 6532660 w 10243893"/>
              <a:gd name="connsiteY2536" fmla="*/ 4502118 h 6867747"/>
              <a:gd name="connsiteX2537" fmla="*/ 6449822 w 10243893"/>
              <a:gd name="connsiteY2537" fmla="*/ 4475271 h 6867747"/>
              <a:gd name="connsiteX2538" fmla="*/ 4834676 w 10243893"/>
              <a:gd name="connsiteY2538" fmla="*/ 4475150 h 6867747"/>
              <a:gd name="connsiteX2539" fmla="*/ 4700565 w 10243893"/>
              <a:gd name="connsiteY2539" fmla="*/ 4659690 h 6867747"/>
              <a:gd name="connsiteX2540" fmla="*/ 4917514 w 10243893"/>
              <a:gd name="connsiteY2540" fmla="*/ 4589188 h 6867747"/>
              <a:gd name="connsiteX2541" fmla="*/ 4917514 w 10243893"/>
              <a:gd name="connsiteY2541" fmla="*/ 4502118 h 6867747"/>
              <a:gd name="connsiteX2542" fmla="*/ 4834676 w 10243893"/>
              <a:gd name="connsiteY2542" fmla="*/ 4475271 h 6867747"/>
              <a:gd name="connsiteX2543" fmla="*/ 9117788 w 10243893"/>
              <a:gd name="connsiteY2543" fmla="*/ 4399085 h 6867747"/>
              <a:gd name="connsiteX2544" fmla="*/ 8972551 w 10243893"/>
              <a:gd name="connsiteY2544" fmla="*/ 4598983 h 6867747"/>
              <a:gd name="connsiteX2545" fmla="*/ 8972551 w 10243893"/>
              <a:gd name="connsiteY2545" fmla="*/ 4751476 h 6867747"/>
              <a:gd name="connsiteX2546" fmla="*/ 9117788 w 10243893"/>
              <a:gd name="connsiteY2546" fmla="*/ 4798639 h 6867747"/>
              <a:gd name="connsiteX2547" fmla="*/ 9263026 w 10243893"/>
              <a:gd name="connsiteY2547" fmla="*/ 4751476 h 6867747"/>
              <a:gd name="connsiteX2548" fmla="*/ 9263026 w 10243893"/>
              <a:gd name="connsiteY2548" fmla="*/ 4598862 h 6867747"/>
              <a:gd name="connsiteX2549" fmla="*/ 7502642 w 10243893"/>
              <a:gd name="connsiteY2549" fmla="*/ 4399085 h 6867747"/>
              <a:gd name="connsiteX2550" fmla="*/ 7357405 w 10243893"/>
              <a:gd name="connsiteY2550" fmla="*/ 4598983 h 6867747"/>
              <a:gd name="connsiteX2551" fmla="*/ 7357405 w 10243893"/>
              <a:gd name="connsiteY2551" fmla="*/ 4751476 h 6867747"/>
              <a:gd name="connsiteX2552" fmla="*/ 7502642 w 10243893"/>
              <a:gd name="connsiteY2552" fmla="*/ 4798639 h 6867747"/>
              <a:gd name="connsiteX2553" fmla="*/ 7647880 w 10243893"/>
              <a:gd name="connsiteY2553" fmla="*/ 4751476 h 6867747"/>
              <a:gd name="connsiteX2554" fmla="*/ 7647880 w 10243893"/>
              <a:gd name="connsiteY2554" fmla="*/ 4598862 h 6867747"/>
              <a:gd name="connsiteX2555" fmla="*/ 5887980 w 10243893"/>
              <a:gd name="connsiteY2555" fmla="*/ 4399085 h 6867747"/>
              <a:gd name="connsiteX2556" fmla="*/ 5742743 w 10243893"/>
              <a:gd name="connsiteY2556" fmla="*/ 4598983 h 6867747"/>
              <a:gd name="connsiteX2557" fmla="*/ 5742743 w 10243893"/>
              <a:gd name="connsiteY2557" fmla="*/ 4751476 h 6867747"/>
              <a:gd name="connsiteX2558" fmla="*/ 5887980 w 10243893"/>
              <a:gd name="connsiteY2558" fmla="*/ 4798639 h 6867747"/>
              <a:gd name="connsiteX2559" fmla="*/ 6033217 w 10243893"/>
              <a:gd name="connsiteY2559" fmla="*/ 4751476 h 6867747"/>
              <a:gd name="connsiteX2560" fmla="*/ 6033217 w 10243893"/>
              <a:gd name="connsiteY2560" fmla="*/ 4598862 h 6867747"/>
              <a:gd name="connsiteX2561" fmla="*/ 4273076 w 10243893"/>
              <a:gd name="connsiteY2561" fmla="*/ 4399085 h 6867747"/>
              <a:gd name="connsiteX2562" fmla="*/ 4127838 w 10243893"/>
              <a:gd name="connsiteY2562" fmla="*/ 4598983 h 6867747"/>
              <a:gd name="connsiteX2563" fmla="*/ 4127838 w 10243893"/>
              <a:gd name="connsiteY2563" fmla="*/ 4751476 h 6867747"/>
              <a:gd name="connsiteX2564" fmla="*/ 4273076 w 10243893"/>
              <a:gd name="connsiteY2564" fmla="*/ 4798639 h 6867747"/>
              <a:gd name="connsiteX2565" fmla="*/ 4418313 w 10243893"/>
              <a:gd name="connsiteY2565" fmla="*/ 4751476 h 6867747"/>
              <a:gd name="connsiteX2566" fmla="*/ 4418313 w 10243893"/>
              <a:gd name="connsiteY2566" fmla="*/ 4598862 h 6867747"/>
              <a:gd name="connsiteX2567" fmla="*/ 1042420 w 10243893"/>
              <a:gd name="connsiteY2567" fmla="*/ 4399085 h 6867747"/>
              <a:gd name="connsiteX2568" fmla="*/ 897183 w 10243893"/>
              <a:gd name="connsiteY2568" fmla="*/ 4598983 h 6867747"/>
              <a:gd name="connsiteX2569" fmla="*/ 897183 w 10243893"/>
              <a:gd name="connsiteY2569" fmla="*/ 4751476 h 6867747"/>
              <a:gd name="connsiteX2570" fmla="*/ 1042420 w 10243893"/>
              <a:gd name="connsiteY2570" fmla="*/ 4798639 h 6867747"/>
              <a:gd name="connsiteX2571" fmla="*/ 1187657 w 10243893"/>
              <a:gd name="connsiteY2571" fmla="*/ 4751476 h 6867747"/>
              <a:gd name="connsiteX2572" fmla="*/ 1187657 w 10243893"/>
              <a:gd name="connsiteY2572" fmla="*/ 4598862 h 6867747"/>
              <a:gd name="connsiteX2573" fmla="*/ 2657808 w 10243893"/>
              <a:gd name="connsiteY2573" fmla="*/ 4398843 h 6867747"/>
              <a:gd name="connsiteX2574" fmla="*/ 2512571 w 10243893"/>
              <a:gd name="connsiteY2574" fmla="*/ 4598741 h 6867747"/>
              <a:gd name="connsiteX2575" fmla="*/ 2512571 w 10243893"/>
              <a:gd name="connsiteY2575" fmla="*/ 4751235 h 6867747"/>
              <a:gd name="connsiteX2576" fmla="*/ 2657808 w 10243893"/>
              <a:gd name="connsiteY2576" fmla="*/ 4798397 h 6867747"/>
              <a:gd name="connsiteX2577" fmla="*/ 2803046 w 10243893"/>
              <a:gd name="connsiteY2577" fmla="*/ 4751235 h 6867747"/>
              <a:gd name="connsiteX2578" fmla="*/ 2803046 w 10243893"/>
              <a:gd name="connsiteY2578" fmla="*/ 4598620 h 6867747"/>
              <a:gd name="connsiteX2579" fmla="*/ 2965818 w 10243893"/>
              <a:gd name="connsiteY2579" fmla="*/ 4393280 h 6867747"/>
              <a:gd name="connsiteX2580" fmla="*/ 2965818 w 10243893"/>
              <a:gd name="connsiteY2580" fmla="*/ 4393402 h 6867747"/>
              <a:gd name="connsiteX2581" fmla="*/ 2820581 w 10243893"/>
              <a:gd name="connsiteY2581" fmla="*/ 4440564 h 6867747"/>
              <a:gd name="connsiteX2582" fmla="*/ 2820581 w 10243893"/>
              <a:gd name="connsiteY2582" fmla="*/ 4593178 h 6867747"/>
              <a:gd name="connsiteX2583" fmla="*/ 2910311 w 10243893"/>
              <a:gd name="connsiteY2583" fmla="*/ 4716648 h 6867747"/>
              <a:gd name="connsiteX2584" fmla="*/ 3055548 w 10243893"/>
              <a:gd name="connsiteY2584" fmla="*/ 4669485 h 6867747"/>
              <a:gd name="connsiteX2585" fmla="*/ 3200665 w 10243893"/>
              <a:gd name="connsiteY2585" fmla="*/ 4469588 h 6867747"/>
              <a:gd name="connsiteX2586" fmla="*/ 1350913 w 10243893"/>
              <a:gd name="connsiteY2586" fmla="*/ 4393280 h 6867747"/>
              <a:gd name="connsiteX2587" fmla="*/ 1351034 w 10243893"/>
              <a:gd name="connsiteY2587" fmla="*/ 4393402 h 6867747"/>
              <a:gd name="connsiteX2588" fmla="*/ 1205797 w 10243893"/>
              <a:gd name="connsiteY2588" fmla="*/ 4440564 h 6867747"/>
              <a:gd name="connsiteX2589" fmla="*/ 1205797 w 10243893"/>
              <a:gd name="connsiteY2589" fmla="*/ 4593178 h 6867747"/>
              <a:gd name="connsiteX2590" fmla="*/ 1295527 w 10243893"/>
              <a:gd name="connsiteY2590" fmla="*/ 4716648 h 6867747"/>
              <a:gd name="connsiteX2591" fmla="*/ 1440765 w 10243893"/>
              <a:gd name="connsiteY2591" fmla="*/ 4669485 h 6867747"/>
              <a:gd name="connsiteX2592" fmla="*/ 1585881 w 10243893"/>
              <a:gd name="connsiteY2592" fmla="*/ 4469588 h 6867747"/>
              <a:gd name="connsiteX2593" fmla="*/ 9426161 w 10243893"/>
              <a:gd name="connsiteY2593" fmla="*/ 4393159 h 6867747"/>
              <a:gd name="connsiteX2594" fmla="*/ 9426161 w 10243893"/>
              <a:gd name="connsiteY2594" fmla="*/ 4393280 h 6867747"/>
              <a:gd name="connsiteX2595" fmla="*/ 9280924 w 10243893"/>
              <a:gd name="connsiteY2595" fmla="*/ 4440443 h 6867747"/>
              <a:gd name="connsiteX2596" fmla="*/ 9280924 w 10243893"/>
              <a:gd name="connsiteY2596" fmla="*/ 4593057 h 6867747"/>
              <a:gd name="connsiteX2597" fmla="*/ 9370654 w 10243893"/>
              <a:gd name="connsiteY2597" fmla="*/ 4716528 h 6867747"/>
              <a:gd name="connsiteX2598" fmla="*/ 9515892 w 10243893"/>
              <a:gd name="connsiteY2598" fmla="*/ 4669364 h 6867747"/>
              <a:gd name="connsiteX2599" fmla="*/ 9661008 w 10243893"/>
              <a:gd name="connsiteY2599" fmla="*/ 4469466 h 6867747"/>
              <a:gd name="connsiteX2600" fmla="*/ 8808932 w 10243893"/>
              <a:gd name="connsiteY2600" fmla="*/ 4393159 h 6867747"/>
              <a:gd name="connsiteX2601" fmla="*/ 8573965 w 10243893"/>
              <a:gd name="connsiteY2601" fmla="*/ 4469466 h 6867747"/>
              <a:gd name="connsiteX2602" fmla="*/ 8719202 w 10243893"/>
              <a:gd name="connsiteY2602" fmla="*/ 4669364 h 6867747"/>
              <a:gd name="connsiteX2603" fmla="*/ 8864440 w 10243893"/>
              <a:gd name="connsiteY2603" fmla="*/ 4716528 h 6867747"/>
              <a:gd name="connsiteX2604" fmla="*/ 8954170 w 10243893"/>
              <a:gd name="connsiteY2604" fmla="*/ 4593057 h 6867747"/>
              <a:gd name="connsiteX2605" fmla="*/ 8954170 w 10243893"/>
              <a:gd name="connsiteY2605" fmla="*/ 4440443 h 6867747"/>
              <a:gd name="connsiteX2606" fmla="*/ 8808932 w 10243893"/>
              <a:gd name="connsiteY2606" fmla="*/ 4393280 h 6867747"/>
              <a:gd name="connsiteX2607" fmla="*/ 7811257 w 10243893"/>
              <a:gd name="connsiteY2607" fmla="*/ 4393159 h 6867747"/>
              <a:gd name="connsiteX2608" fmla="*/ 7811257 w 10243893"/>
              <a:gd name="connsiteY2608" fmla="*/ 4393280 h 6867747"/>
              <a:gd name="connsiteX2609" fmla="*/ 7666019 w 10243893"/>
              <a:gd name="connsiteY2609" fmla="*/ 4440443 h 6867747"/>
              <a:gd name="connsiteX2610" fmla="*/ 7666019 w 10243893"/>
              <a:gd name="connsiteY2610" fmla="*/ 4593057 h 6867747"/>
              <a:gd name="connsiteX2611" fmla="*/ 7755750 w 10243893"/>
              <a:gd name="connsiteY2611" fmla="*/ 4716528 h 6867747"/>
              <a:gd name="connsiteX2612" fmla="*/ 7900987 w 10243893"/>
              <a:gd name="connsiteY2612" fmla="*/ 4669364 h 6867747"/>
              <a:gd name="connsiteX2613" fmla="*/ 8046103 w 10243893"/>
              <a:gd name="connsiteY2613" fmla="*/ 4469466 h 6867747"/>
              <a:gd name="connsiteX2614" fmla="*/ 7194028 w 10243893"/>
              <a:gd name="connsiteY2614" fmla="*/ 4393159 h 6867747"/>
              <a:gd name="connsiteX2615" fmla="*/ 6959061 w 10243893"/>
              <a:gd name="connsiteY2615" fmla="*/ 4469466 h 6867747"/>
              <a:gd name="connsiteX2616" fmla="*/ 7104297 w 10243893"/>
              <a:gd name="connsiteY2616" fmla="*/ 4669364 h 6867747"/>
              <a:gd name="connsiteX2617" fmla="*/ 7249535 w 10243893"/>
              <a:gd name="connsiteY2617" fmla="*/ 4716528 h 6867747"/>
              <a:gd name="connsiteX2618" fmla="*/ 7339266 w 10243893"/>
              <a:gd name="connsiteY2618" fmla="*/ 4593057 h 6867747"/>
              <a:gd name="connsiteX2619" fmla="*/ 7339266 w 10243893"/>
              <a:gd name="connsiteY2619" fmla="*/ 4440443 h 6867747"/>
              <a:gd name="connsiteX2620" fmla="*/ 7194028 w 10243893"/>
              <a:gd name="connsiteY2620" fmla="*/ 4393280 h 6867747"/>
              <a:gd name="connsiteX2621" fmla="*/ 6196594 w 10243893"/>
              <a:gd name="connsiteY2621" fmla="*/ 4393159 h 6867747"/>
              <a:gd name="connsiteX2622" fmla="*/ 6196715 w 10243893"/>
              <a:gd name="connsiteY2622" fmla="*/ 4393280 h 6867747"/>
              <a:gd name="connsiteX2623" fmla="*/ 6051478 w 10243893"/>
              <a:gd name="connsiteY2623" fmla="*/ 4440443 h 6867747"/>
              <a:gd name="connsiteX2624" fmla="*/ 6051478 w 10243893"/>
              <a:gd name="connsiteY2624" fmla="*/ 4593057 h 6867747"/>
              <a:gd name="connsiteX2625" fmla="*/ 6141208 w 10243893"/>
              <a:gd name="connsiteY2625" fmla="*/ 4716528 h 6867747"/>
              <a:gd name="connsiteX2626" fmla="*/ 6286446 w 10243893"/>
              <a:gd name="connsiteY2626" fmla="*/ 4669364 h 6867747"/>
              <a:gd name="connsiteX2627" fmla="*/ 6431562 w 10243893"/>
              <a:gd name="connsiteY2627" fmla="*/ 4469466 h 6867747"/>
              <a:gd name="connsiteX2628" fmla="*/ 5579124 w 10243893"/>
              <a:gd name="connsiteY2628" fmla="*/ 4393159 h 6867747"/>
              <a:gd name="connsiteX2629" fmla="*/ 5344156 w 10243893"/>
              <a:gd name="connsiteY2629" fmla="*/ 4469466 h 6867747"/>
              <a:gd name="connsiteX2630" fmla="*/ 5489393 w 10243893"/>
              <a:gd name="connsiteY2630" fmla="*/ 4669364 h 6867747"/>
              <a:gd name="connsiteX2631" fmla="*/ 5634631 w 10243893"/>
              <a:gd name="connsiteY2631" fmla="*/ 4716528 h 6867747"/>
              <a:gd name="connsiteX2632" fmla="*/ 5724361 w 10243893"/>
              <a:gd name="connsiteY2632" fmla="*/ 4593057 h 6867747"/>
              <a:gd name="connsiteX2633" fmla="*/ 5724361 w 10243893"/>
              <a:gd name="connsiteY2633" fmla="*/ 4440443 h 6867747"/>
              <a:gd name="connsiteX2634" fmla="*/ 5579124 w 10243893"/>
              <a:gd name="connsiteY2634" fmla="*/ 4393280 h 6867747"/>
              <a:gd name="connsiteX2635" fmla="*/ 4581448 w 10243893"/>
              <a:gd name="connsiteY2635" fmla="*/ 4393159 h 6867747"/>
              <a:gd name="connsiteX2636" fmla="*/ 4581448 w 10243893"/>
              <a:gd name="connsiteY2636" fmla="*/ 4393280 h 6867747"/>
              <a:gd name="connsiteX2637" fmla="*/ 4436211 w 10243893"/>
              <a:gd name="connsiteY2637" fmla="*/ 4440443 h 6867747"/>
              <a:gd name="connsiteX2638" fmla="*/ 4436211 w 10243893"/>
              <a:gd name="connsiteY2638" fmla="*/ 4593057 h 6867747"/>
              <a:gd name="connsiteX2639" fmla="*/ 4525941 w 10243893"/>
              <a:gd name="connsiteY2639" fmla="*/ 4716528 h 6867747"/>
              <a:gd name="connsiteX2640" fmla="*/ 4671178 w 10243893"/>
              <a:gd name="connsiteY2640" fmla="*/ 4669364 h 6867747"/>
              <a:gd name="connsiteX2641" fmla="*/ 4816295 w 10243893"/>
              <a:gd name="connsiteY2641" fmla="*/ 4469466 h 6867747"/>
              <a:gd name="connsiteX2642" fmla="*/ 3964219 w 10243893"/>
              <a:gd name="connsiteY2642" fmla="*/ 4393159 h 6867747"/>
              <a:gd name="connsiteX2643" fmla="*/ 3729252 w 10243893"/>
              <a:gd name="connsiteY2643" fmla="*/ 4469466 h 6867747"/>
              <a:gd name="connsiteX2644" fmla="*/ 3874489 w 10243893"/>
              <a:gd name="connsiteY2644" fmla="*/ 4669364 h 6867747"/>
              <a:gd name="connsiteX2645" fmla="*/ 4019726 w 10243893"/>
              <a:gd name="connsiteY2645" fmla="*/ 4716528 h 6867747"/>
              <a:gd name="connsiteX2646" fmla="*/ 4109457 w 10243893"/>
              <a:gd name="connsiteY2646" fmla="*/ 4593057 h 6867747"/>
              <a:gd name="connsiteX2647" fmla="*/ 4109457 w 10243893"/>
              <a:gd name="connsiteY2647" fmla="*/ 4440443 h 6867747"/>
              <a:gd name="connsiteX2648" fmla="*/ 3964219 w 10243893"/>
              <a:gd name="connsiteY2648" fmla="*/ 4393280 h 6867747"/>
              <a:gd name="connsiteX2649" fmla="*/ 2349194 w 10243893"/>
              <a:gd name="connsiteY2649" fmla="*/ 4392918 h 6867747"/>
              <a:gd name="connsiteX2650" fmla="*/ 2114226 w 10243893"/>
              <a:gd name="connsiteY2650" fmla="*/ 4469225 h 6867747"/>
              <a:gd name="connsiteX2651" fmla="*/ 2259463 w 10243893"/>
              <a:gd name="connsiteY2651" fmla="*/ 4669123 h 6867747"/>
              <a:gd name="connsiteX2652" fmla="*/ 2404701 w 10243893"/>
              <a:gd name="connsiteY2652" fmla="*/ 4716285 h 6867747"/>
              <a:gd name="connsiteX2653" fmla="*/ 2494431 w 10243893"/>
              <a:gd name="connsiteY2653" fmla="*/ 4592816 h 6867747"/>
              <a:gd name="connsiteX2654" fmla="*/ 2494431 w 10243893"/>
              <a:gd name="connsiteY2654" fmla="*/ 4440202 h 6867747"/>
              <a:gd name="connsiteX2655" fmla="*/ 2349194 w 10243893"/>
              <a:gd name="connsiteY2655" fmla="*/ 4393039 h 6867747"/>
              <a:gd name="connsiteX2656" fmla="*/ 734289 w 10243893"/>
              <a:gd name="connsiteY2656" fmla="*/ 4392918 h 6867747"/>
              <a:gd name="connsiteX2657" fmla="*/ 499322 w 10243893"/>
              <a:gd name="connsiteY2657" fmla="*/ 4469225 h 6867747"/>
              <a:gd name="connsiteX2658" fmla="*/ 644559 w 10243893"/>
              <a:gd name="connsiteY2658" fmla="*/ 4669123 h 6867747"/>
              <a:gd name="connsiteX2659" fmla="*/ 789796 w 10243893"/>
              <a:gd name="connsiteY2659" fmla="*/ 4716285 h 6867747"/>
              <a:gd name="connsiteX2660" fmla="*/ 879527 w 10243893"/>
              <a:gd name="connsiteY2660" fmla="*/ 4592816 h 6867747"/>
              <a:gd name="connsiteX2661" fmla="*/ 879527 w 10243893"/>
              <a:gd name="connsiteY2661" fmla="*/ 4440202 h 6867747"/>
              <a:gd name="connsiteX2662" fmla="*/ 734289 w 10243893"/>
              <a:gd name="connsiteY2662" fmla="*/ 4393039 h 6867747"/>
              <a:gd name="connsiteX2663" fmla="*/ 8562476 w 10243893"/>
              <a:gd name="connsiteY2663" fmla="*/ 4313708 h 6867747"/>
              <a:gd name="connsiteX2664" fmla="*/ 8511323 w 10243893"/>
              <a:gd name="connsiteY2664" fmla="*/ 4384211 h 6867747"/>
              <a:gd name="connsiteX2665" fmla="*/ 8562476 w 10243893"/>
              <a:gd name="connsiteY2665" fmla="*/ 4454713 h 6867747"/>
              <a:gd name="connsiteX2666" fmla="*/ 8779425 w 10243893"/>
              <a:gd name="connsiteY2666" fmla="*/ 4384211 h 6867747"/>
              <a:gd name="connsiteX2667" fmla="*/ 6947572 w 10243893"/>
              <a:gd name="connsiteY2667" fmla="*/ 4313708 h 6867747"/>
              <a:gd name="connsiteX2668" fmla="*/ 6896419 w 10243893"/>
              <a:gd name="connsiteY2668" fmla="*/ 4384211 h 6867747"/>
              <a:gd name="connsiteX2669" fmla="*/ 6947572 w 10243893"/>
              <a:gd name="connsiteY2669" fmla="*/ 4454713 h 6867747"/>
              <a:gd name="connsiteX2670" fmla="*/ 7164521 w 10243893"/>
              <a:gd name="connsiteY2670" fmla="*/ 4384211 h 6867747"/>
              <a:gd name="connsiteX2671" fmla="*/ 5332668 w 10243893"/>
              <a:gd name="connsiteY2671" fmla="*/ 4313708 h 6867747"/>
              <a:gd name="connsiteX2672" fmla="*/ 5281514 w 10243893"/>
              <a:gd name="connsiteY2672" fmla="*/ 4384211 h 6867747"/>
              <a:gd name="connsiteX2673" fmla="*/ 5332668 w 10243893"/>
              <a:gd name="connsiteY2673" fmla="*/ 4454713 h 6867747"/>
              <a:gd name="connsiteX2674" fmla="*/ 5549617 w 10243893"/>
              <a:gd name="connsiteY2674" fmla="*/ 4384211 h 6867747"/>
              <a:gd name="connsiteX2675" fmla="*/ 3717763 w 10243893"/>
              <a:gd name="connsiteY2675" fmla="*/ 4313708 h 6867747"/>
              <a:gd name="connsiteX2676" fmla="*/ 3666610 w 10243893"/>
              <a:gd name="connsiteY2676" fmla="*/ 4384211 h 6867747"/>
              <a:gd name="connsiteX2677" fmla="*/ 3717763 w 10243893"/>
              <a:gd name="connsiteY2677" fmla="*/ 4454713 h 6867747"/>
              <a:gd name="connsiteX2678" fmla="*/ 3934712 w 10243893"/>
              <a:gd name="connsiteY2678" fmla="*/ 4384211 h 6867747"/>
              <a:gd name="connsiteX2679" fmla="*/ 2102738 w 10243893"/>
              <a:gd name="connsiteY2679" fmla="*/ 4313708 h 6867747"/>
              <a:gd name="connsiteX2680" fmla="*/ 2051584 w 10243893"/>
              <a:gd name="connsiteY2680" fmla="*/ 4384211 h 6867747"/>
              <a:gd name="connsiteX2681" fmla="*/ 2102738 w 10243893"/>
              <a:gd name="connsiteY2681" fmla="*/ 4454713 h 6867747"/>
              <a:gd name="connsiteX2682" fmla="*/ 2319687 w 10243893"/>
              <a:gd name="connsiteY2682" fmla="*/ 4384211 h 6867747"/>
              <a:gd name="connsiteX2683" fmla="*/ 487833 w 10243893"/>
              <a:gd name="connsiteY2683" fmla="*/ 4313708 h 6867747"/>
              <a:gd name="connsiteX2684" fmla="*/ 436680 w 10243893"/>
              <a:gd name="connsiteY2684" fmla="*/ 4384211 h 6867747"/>
              <a:gd name="connsiteX2685" fmla="*/ 487833 w 10243893"/>
              <a:gd name="connsiteY2685" fmla="*/ 4454713 h 6867747"/>
              <a:gd name="connsiteX2686" fmla="*/ 704782 w 10243893"/>
              <a:gd name="connsiteY2686" fmla="*/ 4384211 h 6867747"/>
              <a:gd name="connsiteX2687" fmla="*/ 3211911 w 10243893"/>
              <a:gd name="connsiteY2687" fmla="*/ 4313225 h 6867747"/>
              <a:gd name="connsiteX2688" fmla="*/ 2995083 w 10243893"/>
              <a:gd name="connsiteY2688" fmla="*/ 4383727 h 6867747"/>
              <a:gd name="connsiteX2689" fmla="*/ 3211911 w 10243893"/>
              <a:gd name="connsiteY2689" fmla="*/ 4454230 h 6867747"/>
              <a:gd name="connsiteX2690" fmla="*/ 3263065 w 10243893"/>
              <a:gd name="connsiteY2690" fmla="*/ 4383727 h 6867747"/>
              <a:gd name="connsiteX2691" fmla="*/ 1597007 w 10243893"/>
              <a:gd name="connsiteY2691" fmla="*/ 4313225 h 6867747"/>
              <a:gd name="connsiteX2692" fmla="*/ 1380179 w 10243893"/>
              <a:gd name="connsiteY2692" fmla="*/ 4383727 h 6867747"/>
              <a:gd name="connsiteX2693" fmla="*/ 1597007 w 10243893"/>
              <a:gd name="connsiteY2693" fmla="*/ 4454230 h 6867747"/>
              <a:gd name="connsiteX2694" fmla="*/ 1648160 w 10243893"/>
              <a:gd name="connsiteY2694" fmla="*/ 4383727 h 6867747"/>
              <a:gd name="connsiteX2695" fmla="*/ 9672255 w 10243893"/>
              <a:gd name="connsiteY2695" fmla="*/ 4313104 h 6867747"/>
              <a:gd name="connsiteX2696" fmla="*/ 9455426 w 10243893"/>
              <a:gd name="connsiteY2696" fmla="*/ 4383606 h 6867747"/>
              <a:gd name="connsiteX2697" fmla="*/ 9672255 w 10243893"/>
              <a:gd name="connsiteY2697" fmla="*/ 4454108 h 6867747"/>
              <a:gd name="connsiteX2698" fmla="*/ 9723408 w 10243893"/>
              <a:gd name="connsiteY2698" fmla="*/ 4383606 h 6867747"/>
              <a:gd name="connsiteX2699" fmla="*/ 8057351 w 10243893"/>
              <a:gd name="connsiteY2699" fmla="*/ 4313104 h 6867747"/>
              <a:gd name="connsiteX2700" fmla="*/ 7840522 w 10243893"/>
              <a:gd name="connsiteY2700" fmla="*/ 4383606 h 6867747"/>
              <a:gd name="connsiteX2701" fmla="*/ 8057351 w 10243893"/>
              <a:gd name="connsiteY2701" fmla="*/ 4454108 h 6867747"/>
              <a:gd name="connsiteX2702" fmla="*/ 8108504 w 10243893"/>
              <a:gd name="connsiteY2702" fmla="*/ 4383606 h 6867747"/>
              <a:gd name="connsiteX2703" fmla="*/ 6442688 w 10243893"/>
              <a:gd name="connsiteY2703" fmla="*/ 4313104 h 6867747"/>
              <a:gd name="connsiteX2704" fmla="*/ 6225860 w 10243893"/>
              <a:gd name="connsiteY2704" fmla="*/ 4383606 h 6867747"/>
              <a:gd name="connsiteX2705" fmla="*/ 6442688 w 10243893"/>
              <a:gd name="connsiteY2705" fmla="*/ 4454108 h 6867747"/>
              <a:gd name="connsiteX2706" fmla="*/ 6493841 w 10243893"/>
              <a:gd name="connsiteY2706" fmla="*/ 4383606 h 6867747"/>
              <a:gd name="connsiteX2707" fmla="*/ 4827542 w 10243893"/>
              <a:gd name="connsiteY2707" fmla="*/ 4313104 h 6867747"/>
              <a:gd name="connsiteX2708" fmla="*/ 4610713 w 10243893"/>
              <a:gd name="connsiteY2708" fmla="*/ 4383606 h 6867747"/>
              <a:gd name="connsiteX2709" fmla="*/ 4827542 w 10243893"/>
              <a:gd name="connsiteY2709" fmla="*/ 4454108 h 6867747"/>
              <a:gd name="connsiteX2710" fmla="*/ 4878695 w 10243893"/>
              <a:gd name="connsiteY2710" fmla="*/ 4383606 h 6867747"/>
              <a:gd name="connsiteX2711" fmla="*/ 8972309 w 10243893"/>
              <a:gd name="connsiteY2711" fmla="*/ 4199308 h 6867747"/>
              <a:gd name="connsiteX2712" fmla="*/ 8972309 w 10243893"/>
              <a:gd name="connsiteY2712" fmla="*/ 4340192 h 6867747"/>
              <a:gd name="connsiteX2713" fmla="*/ 8838197 w 10243893"/>
              <a:gd name="connsiteY2713" fmla="*/ 4383727 h 6867747"/>
              <a:gd name="connsiteX2714" fmla="*/ 8972309 w 10243893"/>
              <a:gd name="connsiteY2714" fmla="*/ 4427262 h 6867747"/>
              <a:gd name="connsiteX2715" fmla="*/ 8972309 w 10243893"/>
              <a:gd name="connsiteY2715" fmla="*/ 4568146 h 6867747"/>
              <a:gd name="connsiteX2716" fmla="*/ 9106421 w 10243893"/>
              <a:gd name="connsiteY2716" fmla="*/ 4383606 h 6867747"/>
              <a:gd name="connsiteX2717" fmla="*/ 7357405 w 10243893"/>
              <a:gd name="connsiteY2717" fmla="*/ 4199308 h 6867747"/>
              <a:gd name="connsiteX2718" fmla="*/ 7357405 w 10243893"/>
              <a:gd name="connsiteY2718" fmla="*/ 4340192 h 6867747"/>
              <a:gd name="connsiteX2719" fmla="*/ 7223293 w 10243893"/>
              <a:gd name="connsiteY2719" fmla="*/ 4383727 h 6867747"/>
              <a:gd name="connsiteX2720" fmla="*/ 7357405 w 10243893"/>
              <a:gd name="connsiteY2720" fmla="*/ 4427262 h 6867747"/>
              <a:gd name="connsiteX2721" fmla="*/ 7357405 w 10243893"/>
              <a:gd name="connsiteY2721" fmla="*/ 4568146 h 6867747"/>
              <a:gd name="connsiteX2722" fmla="*/ 7491517 w 10243893"/>
              <a:gd name="connsiteY2722" fmla="*/ 4383606 h 6867747"/>
              <a:gd name="connsiteX2723" fmla="*/ 5742501 w 10243893"/>
              <a:gd name="connsiteY2723" fmla="*/ 4199308 h 6867747"/>
              <a:gd name="connsiteX2724" fmla="*/ 5742501 w 10243893"/>
              <a:gd name="connsiteY2724" fmla="*/ 4340192 h 6867747"/>
              <a:gd name="connsiteX2725" fmla="*/ 5608389 w 10243893"/>
              <a:gd name="connsiteY2725" fmla="*/ 4383727 h 6867747"/>
              <a:gd name="connsiteX2726" fmla="*/ 5742501 w 10243893"/>
              <a:gd name="connsiteY2726" fmla="*/ 4427262 h 6867747"/>
              <a:gd name="connsiteX2727" fmla="*/ 5742501 w 10243893"/>
              <a:gd name="connsiteY2727" fmla="*/ 4568146 h 6867747"/>
              <a:gd name="connsiteX2728" fmla="*/ 5876613 w 10243893"/>
              <a:gd name="connsiteY2728" fmla="*/ 4383606 h 6867747"/>
              <a:gd name="connsiteX2729" fmla="*/ 4127596 w 10243893"/>
              <a:gd name="connsiteY2729" fmla="*/ 4199308 h 6867747"/>
              <a:gd name="connsiteX2730" fmla="*/ 4127596 w 10243893"/>
              <a:gd name="connsiteY2730" fmla="*/ 4340192 h 6867747"/>
              <a:gd name="connsiteX2731" fmla="*/ 3993485 w 10243893"/>
              <a:gd name="connsiteY2731" fmla="*/ 4383727 h 6867747"/>
              <a:gd name="connsiteX2732" fmla="*/ 4127596 w 10243893"/>
              <a:gd name="connsiteY2732" fmla="*/ 4427262 h 6867747"/>
              <a:gd name="connsiteX2733" fmla="*/ 4127596 w 10243893"/>
              <a:gd name="connsiteY2733" fmla="*/ 4568146 h 6867747"/>
              <a:gd name="connsiteX2734" fmla="*/ 4261708 w 10243893"/>
              <a:gd name="connsiteY2734" fmla="*/ 4383606 h 6867747"/>
              <a:gd name="connsiteX2735" fmla="*/ 897183 w 10243893"/>
              <a:gd name="connsiteY2735" fmla="*/ 4199308 h 6867747"/>
              <a:gd name="connsiteX2736" fmla="*/ 897183 w 10243893"/>
              <a:gd name="connsiteY2736" fmla="*/ 4340192 h 6867747"/>
              <a:gd name="connsiteX2737" fmla="*/ 763071 w 10243893"/>
              <a:gd name="connsiteY2737" fmla="*/ 4383727 h 6867747"/>
              <a:gd name="connsiteX2738" fmla="*/ 897183 w 10243893"/>
              <a:gd name="connsiteY2738" fmla="*/ 4427262 h 6867747"/>
              <a:gd name="connsiteX2739" fmla="*/ 897183 w 10243893"/>
              <a:gd name="connsiteY2739" fmla="*/ 4568146 h 6867747"/>
              <a:gd name="connsiteX2740" fmla="*/ 1031294 w 10243893"/>
              <a:gd name="connsiteY2740" fmla="*/ 4383606 h 6867747"/>
              <a:gd name="connsiteX2741" fmla="*/ 9263026 w 10243893"/>
              <a:gd name="connsiteY2741" fmla="*/ 4199187 h 6867747"/>
              <a:gd name="connsiteX2742" fmla="*/ 9128914 w 10243893"/>
              <a:gd name="connsiteY2742" fmla="*/ 4383485 h 6867747"/>
              <a:gd name="connsiteX2743" fmla="*/ 9263026 w 10243893"/>
              <a:gd name="connsiteY2743" fmla="*/ 4568025 h 6867747"/>
              <a:gd name="connsiteX2744" fmla="*/ 9263026 w 10243893"/>
              <a:gd name="connsiteY2744" fmla="*/ 4427141 h 6867747"/>
              <a:gd name="connsiteX2745" fmla="*/ 9397017 w 10243893"/>
              <a:gd name="connsiteY2745" fmla="*/ 4383606 h 6867747"/>
              <a:gd name="connsiteX2746" fmla="*/ 9263026 w 10243893"/>
              <a:gd name="connsiteY2746" fmla="*/ 4340071 h 6867747"/>
              <a:gd name="connsiteX2747" fmla="*/ 7647880 w 10243893"/>
              <a:gd name="connsiteY2747" fmla="*/ 4199187 h 6867747"/>
              <a:gd name="connsiteX2748" fmla="*/ 7513768 w 10243893"/>
              <a:gd name="connsiteY2748" fmla="*/ 4383485 h 6867747"/>
              <a:gd name="connsiteX2749" fmla="*/ 7647880 w 10243893"/>
              <a:gd name="connsiteY2749" fmla="*/ 4568025 h 6867747"/>
              <a:gd name="connsiteX2750" fmla="*/ 7647880 w 10243893"/>
              <a:gd name="connsiteY2750" fmla="*/ 4427141 h 6867747"/>
              <a:gd name="connsiteX2751" fmla="*/ 7781992 w 10243893"/>
              <a:gd name="connsiteY2751" fmla="*/ 4383606 h 6867747"/>
              <a:gd name="connsiteX2752" fmla="*/ 7647880 w 10243893"/>
              <a:gd name="connsiteY2752" fmla="*/ 4340071 h 6867747"/>
              <a:gd name="connsiteX2753" fmla="*/ 6033217 w 10243893"/>
              <a:gd name="connsiteY2753" fmla="*/ 4199187 h 6867747"/>
              <a:gd name="connsiteX2754" fmla="*/ 5899106 w 10243893"/>
              <a:gd name="connsiteY2754" fmla="*/ 4383485 h 6867747"/>
              <a:gd name="connsiteX2755" fmla="*/ 6033217 w 10243893"/>
              <a:gd name="connsiteY2755" fmla="*/ 4568025 h 6867747"/>
              <a:gd name="connsiteX2756" fmla="*/ 6033217 w 10243893"/>
              <a:gd name="connsiteY2756" fmla="*/ 4427141 h 6867747"/>
              <a:gd name="connsiteX2757" fmla="*/ 6167329 w 10243893"/>
              <a:gd name="connsiteY2757" fmla="*/ 4383606 h 6867747"/>
              <a:gd name="connsiteX2758" fmla="*/ 6033217 w 10243893"/>
              <a:gd name="connsiteY2758" fmla="*/ 4340071 h 6867747"/>
              <a:gd name="connsiteX2759" fmla="*/ 4418313 w 10243893"/>
              <a:gd name="connsiteY2759" fmla="*/ 4199187 h 6867747"/>
              <a:gd name="connsiteX2760" fmla="*/ 4284201 w 10243893"/>
              <a:gd name="connsiteY2760" fmla="*/ 4383485 h 6867747"/>
              <a:gd name="connsiteX2761" fmla="*/ 4418313 w 10243893"/>
              <a:gd name="connsiteY2761" fmla="*/ 4568025 h 6867747"/>
              <a:gd name="connsiteX2762" fmla="*/ 4418313 w 10243893"/>
              <a:gd name="connsiteY2762" fmla="*/ 4427141 h 6867747"/>
              <a:gd name="connsiteX2763" fmla="*/ 4552304 w 10243893"/>
              <a:gd name="connsiteY2763" fmla="*/ 4383606 h 6867747"/>
              <a:gd name="connsiteX2764" fmla="*/ 4418313 w 10243893"/>
              <a:gd name="connsiteY2764" fmla="*/ 4340071 h 6867747"/>
              <a:gd name="connsiteX2765" fmla="*/ 1187536 w 10243893"/>
              <a:gd name="connsiteY2765" fmla="*/ 4199187 h 6867747"/>
              <a:gd name="connsiteX2766" fmla="*/ 1053425 w 10243893"/>
              <a:gd name="connsiteY2766" fmla="*/ 4383485 h 6867747"/>
              <a:gd name="connsiteX2767" fmla="*/ 1187536 w 10243893"/>
              <a:gd name="connsiteY2767" fmla="*/ 4568025 h 6867747"/>
              <a:gd name="connsiteX2768" fmla="*/ 1187536 w 10243893"/>
              <a:gd name="connsiteY2768" fmla="*/ 4427141 h 6867747"/>
              <a:gd name="connsiteX2769" fmla="*/ 1321648 w 10243893"/>
              <a:gd name="connsiteY2769" fmla="*/ 4383606 h 6867747"/>
              <a:gd name="connsiteX2770" fmla="*/ 1187536 w 10243893"/>
              <a:gd name="connsiteY2770" fmla="*/ 4340071 h 6867747"/>
              <a:gd name="connsiteX2771" fmla="*/ 2512571 w 10243893"/>
              <a:gd name="connsiteY2771" fmla="*/ 4199066 h 6867747"/>
              <a:gd name="connsiteX2772" fmla="*/ 2512571 w 10243893"/>
              <a:gd name="connsiteY2772" fmla="*/ 4339950 h 6867747"/>
              <a:gd name="connsiteX2773" fmla="*/ 2378459 w 10243893"/>
              <a:gd name="connsiteY2773" fmla="*/ 4383485 h 6867747"/>
              <a:gd name="connsiteX2774" fmla="*/ 2512571 w 10243893"/>
              <a:gd name="connsiteY2774" fmla="*/ 4427020 h 6867747"/>
              <a:gd name="connsiteX2775" fmla="*/ 2512571 w 10243893"/>
              <a:gd name="connsiteY2775" fmla="*/ 4567904 h 6867747"/>
              <a:gd name="connsiteX2776" fmla="*/ 2646683 w 10243893"/>
              <a:gd name="connsiteY2776" fmla="*/ 4383364 h 6867747"/>
              <a:gd name="connsiteX2777" fmla="*/ 2803046 w 10243893"/>
              <a:gd name="connsiteY2777" fmla="*/ 4198945 h 6867747"/>
              <a:gd name="connsiteX2778" fmla="*/ 2668934 w 10243893"/>
              <a:gd name="connsiteY2778" fmla="*/ 4383243 h 6867747"/>
              <a:gd name="connsiteX2779" fmla="*/ 2803046 w 10243893"/>
              <a:gd name="connsiteY2779" fmla="*/ 4567783 h 6867747"/>
              <a:gd name="connsiteX2780" fmla="*/ 2803046 w 10243893"/>
              <a:gd name="connsiteY2780" fmla="*/ 4426899 h 6867747"/>
              <a:gd name="connsiteX2781" fmla="*/ 2937157 w 10243893"/>
              <a:gd name="connsiteY2781" fmla="*/ 4383364 h 6867747"/>
              <a:gd name="connsiteX2782" fmla="*/ 2803046 w 10243893"/>
              <a:gd name="connsiteY2782" fmla="*/ 4339829 h 6867747"/>
              <a:gd name="connsiteX2783" fmla="*/ 9925845 w 10243893"/>
              <a:gd name="connsiteY2783" fmla="*/ 4137271 h 6867747"/>
              <a:gd name="connsiteX2784" fmla="*/ 9870339 w 10243893"/>
              <a:gd name="connsiteY2784" fmla="*/ 4213578 h 6867747"/>
              <a:gd name="connsiteX2785" fmla="*/ 9780608 w 10243893"/>
              <a:gd name="connsiteY2785" fmla="*/ 4184434 h 6867747"/>
              <a:gd name="connsiteX2786" fmla="*/ 9780608 w 10243893"/>
              <a:gd name="connsiteY2786" fmla="*/ 4278759 h 6867747"/>
              <a:gd name="connsiteX2787" fmla="*/ 9690878 w 10243893"/>
              <a:gd name="connsiteY2787" fmla="*/ 4307904 h 6867747"/>
              <a:gd name="connsiteX2788" fmla="*/ 9746385 w 10243893"/>
              <a:gd name="connsiteY2788" fmla="*/ 4384211 h 6867747"/>
              <a:gd name="connsiteX2789" fmla="*/ 9690878 w 10243893"/>
              <a:gd name="connsiteY2789" fmla="*/ 4460518 h 6867747"/>
              <a:gd name="connsiteX2790" fmla="*/ 9780608 w 10243893"/>
              <a:gd name="connsiteY2790" fmla="*/ 4489662 h 6867747"/>
              <a:gd name="connsiteX2791" fmla="*/ 9780608 w 10243893"/>
              <a:gd name="connsiteY2791" fmla="*/ 4583988 h 6867747"/>
              <a:gd name="connsiteX2792" fmla="*/ 9870339 w 10243893"/>
              <a:gd name="connsiteY2792" fmla="*/ 4554844 h 6867747"/>
              <a:gd name="connsiteX2793" fmla="*/ 9925845 w 10243893"/>
              <a:gd name="connsiteY2793" fmla="*/ 4631151 h 6867747"/>
              <a:gd name="connsiteX2794" fmla="*/ 9981353 w 10243893"/>
              <a:gd name="connsiteY2794" fmla="*/ 4554844 h 6867747"/>
              <a:gd name="connsiteX2795" fmla="*/ 10071083 w 10243893"/>
              <a:gd name="connsiteY2795" fmla="*/ 4583988 h 6867747"/>
              <a:gd name="connsiteX2796" fmla="*/ 10071083 w 10243893"/>
              <a:gd name="connsiteY2796" fmla="*/ 4489662 h 6867747"/>
              <a:gd name="connsiteX2797" fmla="*/ 10160813 w 10243893"/>
              <a:gd name="connsiteY2797" fmla="*/ 4460518 h 6867747"/>
              <a:gd name="connsiteX2798" fmla="*/ 10105306 w 10243893"/>
              <a:gd name="connsiteY2798" fmla="*/ 4384211 h 6867747"/>
              <a:gd name="connsiteX2799" fmla="*/ 10160813 w 10243893"/>
              <a:gd name="connsiteY2799" fmla="*/ 4307904 h 6867747"/>
              <a:gd name="connsiteX2800" fmla="*/ 10071083 w 10243893"/>
              <a:gd name="connsiteY2800" fmla="*/ 4278759 h 6867747"/>
              <a:gd name="connsiteX2801" fmla="*/ 10071083 w 10243893"/>
              <a:gd name="connsiteY2801" fmla="*/ 4184434 h 6867747"/>
              <a:gd name="connsiteX2802" fmla="*/ 9981353 w 10243893"/>
              <a:gd name="connsiteY2802" fmla="*/ 4213578 h 6867747"/>
              <a:gd name="connsiteX2803" fmla="*/ 8310578 w 10243893"/>
              <a:gd name="connsiteY2803" fmla="*/ 4137271 h 6867747"/>
              <a:gd name="connsiteX2804" fmla="*/ 8255071 w 10243893"/>
              <a:gd name="connsiteY2804" fmla="*/ 4213578 h 6867747"/>
              <a:gd name="connsiteX2805" fmla="*/ 8165341 w 10243893"/>
              <a:gd name="connsiteY2805" fmla="*/ 4184434 h 6867747"/>
              <a:gd name="connsiteX2806" fmla="*/ 8165341 w 10243893"/>
              <a:gd name="connsiteY2806" fmla="*/ 4278759 h 6867747"/>
              <a:gd name="connsiteX2807" fmla="*/ 8075610 w 10243893"/>
              <a:gd name="connsiteY2807" fmla="*/ 4307904 h 6867747"/>
              <a:gd name="connsiteX2808" fmla="*/ 8131118 w 10243893"/>
              <a:gd name="connsiteY2808" fmla="*/ 4384211 h 6867747"/>
              <a:gd name="connsiteX2809" fmla="*/ 8075610 w 10243893"/>
              <a:gd name="connsiteY2809" fmla="*/ 4460518 h 6867747"/>
              <a:gd name="connsiteX2810" fmla="*/ 8165341 w 10243893"/>
              <a:gd name="connsiteY2810" fmla="*/ 4489662 h 6867747"/>
              <a:gd name="connsiteX2811" fmla="*/ 8165341 w 10243893"/>
              <a:gd name="connsiteY2811" fmla="*/ 4583988 h 6867747"/>
              <a:gd name="connsiteX2812" fmla="*/ 8255071 w 10243893"/>
              <a:gd name="connsiteY2812" fmla="*/ 4554844 h 6867747"/>
              <a:gd name="connsiteX2813" fmla="*/ 8310578 w 10243893"/>
              <a:gd name="connsiteY2813" fmla="*/ 4631151 h 6867747"/>
              <a:gd name="connsiteX2814" fmla="*/ 8366086 w 10243893"/>
              <a:gd name="connsiteY2814" fmla="*/ 4554844 h 6867747"/>
              <a:gd name="connsiteX2815" fmla="*/ 8455815 w 10243893"/>
              <a:gd name="connsiteY2815" fmla="*/ 4583988 h 6867747"/>
              <a:gd name="connsiteX2816" fmla="*/ 8455815 w 10243893"/>
              <a:gd name="connsiteY2816" fmla="*/ 4489662 h 6867747"/>
              <a:gd name="connsiteX2817" fmla="*/ 8545546 w 10243893"/>
              <a:gd name="connsiteY2817" fmla="*/ 4460518 h 6867747"/>
              <a:gd name="connsiteX2818" fmla="*/ 8490039 w 10243893"/>
              <a:gd name="connsiteY2818" fmla="*/ 4384211 h 6867747"/>
              <a:gd name="connsiteX2819" fmla="*/ 8545546 w 10243893"/>
              <a:gd name="connsiteY2819" fmla="*/ 4307904 h 6867747"/>
              <a:gd name="connsiteX2820" fmla="*/ 8455815 w 10243893"/>
              <a:gd name="connsiteY2820" fmla="*/ 4278759 h 6867747"/>
              <a:gd name="connsiteX2821" fmla="*/ 8455815 w 10243893"/>
              <a:gd name="connsiteY2821" fmla="*/ 4184434 h 6867747"/>
              <a:gd name="connsiteX2822" fmla="*/ 8366086 w 10243893"/>
              <a:gd name="connsiteY2822" fmla="*/ 4213578 h 6867747"/>
              <a:gd name="connsiteX2823" fmla="*/ 6695795 w 10243893"/>
              <a:gd name="connsiteY2823" fmla="*/ 4137271 h 6867747"/>
              <a:gd name="connsiteX2824" fmla="*/ 6640288 w 10243893"/>
              <a:gd name="connsiteY2824" fmla="*/ 4213578 h 6867747"/>
              <a:gd name="connsiteX2825" fmla="*/ 6550558 w 10243893"/>
              <a:gd name="connsiteY2825" fmla="*/ 4184434 h 6867747"/>
              <a:gd name="connsiteX2826" fmla="*/ 6550558 w 10243893"/>
              <a:gd name="connsiteY2826" fmla="*/ 4278759 h 6867747"/>
              <a:gd name="connsiteX2827" fmla="*/ 6460827 w 10243893"/>
              <a:gd name="connsiteY2827" fmla="*/ 4307904 h 6867747"/>
              <a:gd name="connsiteX2828" fmla="*/ 6516334 w 10243893"/>
              <a:gd name="connsiteY2828" fmla="*/ 4384211 h 6867747"/>
              <a:gd name="connsiteX2829" fmla="*/ 6460827 w 10243893"/>
              <a:gd name="connsiteY2829" fmla="*/ 4460518 h 6867747"/>
              <a:gd name="connsiteX2830" fmla="*/ 6550558 w 10243893"/>
              <a:gd name="connsiteY2830" fmla="*/ 4489662 h 6867747"/>
              <a:gd name="connsiteX2831" fmla="*/ 6550558 w 10243893"/>
              <a:gd name="connsiteY2831" fmla="*/ 4583988 h 6867747"/>
              <a:gd name="connsiteX2832" fmla="*/ 6640288 w 10243893"/>
              <a:gd name="connsiteY2832" fmla="*/ 4554844 h 6867747"/>
              <a:gd name="connsiteX2833" fmla="*/ 6695795 w 10243893"/>
              <a:gd name="connsiteY2833" fmla="*/ 4631151 h 6867747"/>
              <a:gd name="connsiteX2834" fmla="*/ 6751302 w 10243893"/>
              <a:gd name="connsiteY2834" fmla="*/ 4554844 h 6867747"/>
              <a:gd name="connsiteX2835" fmla="*/ 6841033 w 10243893"/>
              <a:gd name="connsiteY2835" fmla="*/ 4583988 h 6867747"/>
              <a:gd name="connsiteX2836" fmla="*/ 6841033 w 10243893"/>
              <a:gd name="connsiteY2836" fmla="*/ 4489662 h 6867747"/>
              <a:gd name="connsiteX2837" fmla="*/ 6930763 w 10243893"/>
              <a:gd name="connsiteY2837" fmla="*/ 4460518 h 6867747"/>
              <a:gd name="connsiteX2838" fmla="*/ 6875256 w 10243893"/>
              <a:gd name="connsiteY2838" fmla="*/ 4384211 h 6867747"/>
              <a:gd name="connsiteX2839" fmla="*/ 6930763 w 10243893"/>
              <a:gd name="connsiteY2839" fmla="*/ 4307904 h 6867747"/>
              <a:gd name="connsiteX2840" fmla="*/ 6841033 w 10243893"/>
              <a:gd name="connsiteY2840" fmla="*/ 4278759 h 6867747"/>
              <a:gd name="connsiteX2841" fmla="*/ 6841033 w 10243893"/>
              <a:gd name="connsiteY2841" fmla="*/ 4184434 h 6867747"/>
              <a:gd name="connsiteX2842" fmla="*/ 6751302 w 10243893"/>
              <a:gd name="connsiteY2842" fmla="*/ 4213578 h 6867747"/>
              <a:gd name="connsiteX2843" fmla="*/ 5079439 w 10243893"/>
              <a:gd name="connsiteY2843" fmla="*/ 4137150 h 6867747"/>
              <a:gd name="connsiteX2844" fmla="*/ 5023932 w 10243893"/>
              <a:gd name="connsiteY2844" fmla="*/ 4213457 h 6867747"/>
              <a:gd name="connsiteX2845" fmla="*/ 4934202 w 10243893"/>
              <a:gd name="connsiteY2845" fmla="*/ 4184313 h 6867747"/>
              <a:gd name="connsiteX2846" fmla="*/ 4934202 w 10243893"/>
              <a:gd name="connsiteY2846" fmla="*/ 4278638 h 6867747"/>
              <a:gd name="connsiteX2847" fmla="*/ 4844472 w 10243893"/>
              <a:gd name="connsiteY2847" fmla="*/ 4307783 h 6867747"/>
              <a:gd name="connsiteX2848" fmla="*/ 4899979 w 10243893"/>
              <a:gd name="connsiteY2848" fmla="*/ 4384090 h 6867747"/>
              <a:gd name="connsiteX2849" fmla="*/ 4844472 w 10243893"/>
              <a:gd name="connsiteY2849" fmla="*/ 4460397 h 6867747"/>
              <a:gd name="connsiteX2850" fmla="*/ 4934202 w 10243893"/>
              <a:gd name="connsiteY2850" fmla="*/ 4489541 h 6867747"/>
              <a:gd name="connsiteX2851" fmla="*/ 4934202 w 10243893"/>
              <a:gd name="connsiteY2851" fmla="*/ 4583867 h 6867747"/>
              <a:gd name="connsiteX2852" fmla="*/ 5023932 w 10243893"/>
              <a:gd name="connsiteY2852" fmla="*/ 4554723 h 6867747"/>
              <a:gd name="connsiteX2853" fmla="*/ 5079439 w 10243893"/>
              <a:gd name="connsiteY2853" fmla="*/ 4631030 h 6867747"/>
              <a:gd name="connsiteX2854" fmla="*/ 5134946 w 10243893"/>
              <a:gd name="connsiteY2854" fmla="*/ 4554723 h 6867747"/>
              <a:gd name="connsiteX2855" fmla="*/ 5224677 w 10243893"/>
              <a:gd name="connsiteY2855" fmla="*/ 4583867 h 6867747"/>
              <a:gd name="connsiteX2856" fmla="*/ 5224677 w 10243893"/>
              <a:gd name="connsiteY2856" fmla="*/ 4489541 h 6867747"/>
              <a:gd name="connsiteX2857" fmla="*/ 5314407 w 10243893"/>
              <a:gd name="connsiteY2857" fmla="*/ 4460397 h 6867747"/>
              <a:gd name="connsiteX2858" fmla="*/ 5259021 w 10243893"/>
              <a:gd name="connsiteY2858" fmla="*/ 4384090 h 6867747"/>
              <a:gd name="connsiteX2859" fmla="*/ 5314407 w 10243893"/>
              <a:gd name="connsiteY2859" fmla="*/ 4307783 h 6867747"/>
              <a:gd name="connsiteX2860" fmla="*/ 5224677 w 10243893"/>
              <a:gd name="connsiteY2860" fmla="*/ 4278638 h 6867747"/>
              <a:gd name="connsiteX2861" fmla="*/ 5224677 w 10243893"/>
              <a:gd name="connsiteY2861" fmla="*/ 4184313 h 6867747"/>
              <a:gd name="connsiteX2862" fmla="*/ 5134946 w 10243893"/>
              <a:gd name="connsiteY2862" fmla="*/ 4213457 h 6867747"/>
              <a:gd name="connsiteX2863" fmla="*/ 3464656 w 10243893"/>
              <a:gd name="connsiteY2863" fmla="*/ 4137150 h 6867747"/>
              <a:gd name="connsiteX2864" fmla="*/ 3409149 w 10243893"/>
              <a:gd name="connsiteY2864" fmla="*/ 4213457 h 6867747"/>
              <a:gd name="connsiteX2865" fmla="*/ 3319418 w 10243893"/>
              <a:gd name="connsiteY2865" fmla="*/ 4184313 h 6867747"/>
              <a:gd name="connsiteX2866" fmla="*/ 3319418 w 10243893"/>
              <a:gd name="connsiteY2866" fmla="*/ 4278638 h 6867747"/>
              <a:gd name="connsiteX2867" fmla="*/ 3229688 w 10243893"/>
              <a:gd name="connsiteY2867" fmla="*/ 4307783 h 6867747"/>
              <a:gd name="connsiteX2868" fmla="*/ 3285195 w 10243893"/>
              <a:gd name="connsiteY2868" fmla="*/ 4384090 h 6867747"/>
              <a:gd name="connsiteX2869" fmla="*/ 3229688 w 10243893"/>
              <a:gd name="connsiteY2869" fmla="*/ 4460397 h 6867747"/>
              <a:gd name="connsiteX2870" fmla="*/ 3319418 w 10243893"/>
              <a:gd name="connsiteY2870" fmla="*/ 4489541 h 6867747"/>
              <a:gd name="connsiteX2871" fmla="*/ 3319418 w 10243893"/>
              <a:gd name="connsiteY2871" fmla="*/ 4583867 h 6867747"/>
              <a:gd name="connsiteX2872" fmla="*/ 3409149 w 10243893"/>
              <a:gd name="connsiteY2872" fmla="*/ 4554723 h 6867747"/>
              <a:gd name="connsiteX2873" fmla="*/ 3464656 w 10243893"/>
              <a:gd name="connsiteY2873" fmla="*/ 4631030 h 6867747"/>
              <a:gd name="connsiteX2874" fmla="*/ 3520163 w 10243893"/>
              <a:gd name="connsiteY2874" fmla="*/ 4554723 h 6867747"/>
              <a:gd name="connsiteX2875" fmla="*/ 3609893 w 10243893"/>
              <a:gd name="connsiteY2875" fmla="*/ 4583867 h 6867747"/>
              <a:gd name="connsiteX2876" fmla="*/ 3609893 w 10243893"/>
              <a:gd name="connsiteY2876" fmla="*/ 4489541 h 6867747"/>
              <a:gd name="connsiteX2877" fmla="*/ 3699623 w 10243893"/>
              <a:gd name="connsiteY2877" fmla="*/ 4460397 h 6867747"/>
              <a:gd name="connsiteX2878" fmla="*/ 3644116 w 10243893"/>
              <a:gd name="connsiteY2878" fmla="*/ 4384090 h 6867747"/>
              <a:gd name="connsiteX2879" fmla="*/ 3699623 w 10243893"/>
              <a:gd name="connsiteY2879" fmla="*/ 4307783 h 6867747"/>
              <a:gd name="connsiteX2880" fmla="*/ 3609893 w 10243893"/>
              <a:gd name="connsiteY2880" fmla="*/ 4278638 h 6867747"/>
              <a:gd name="connsiteX2881" fmla="*/ 3609893 w 10243893"/>
              <a:gd name="connsiteY2881" fmla="*/ 4184313 h 6867747"/>
              <a:gd name="connsiteX2882" fmla="*/ 3520163 w 10243893"/>
              <a:gd name="connsiteY2882" fmla="*/ 4213457 h 6867747"/>
              <a:gd name="connsiteX2883" fmla="*/ 1849630 w 10243893"/>
              <a:gd name="connsiteY2883" fmla="*/ 4137150 h 6867747"/>
              <a:gd name="connsiteX2884" fmla="*/ 1794123 w 10243893"/>
              <a:gd name="connsiteY2884" fmla="*/ 4213457 h 6867747"/>
              <a:gd name="connsiteX2885" fmla="*/ 1704393 w 10243893"/>
              <a:gd name="connsiteY2885" fmla="*/ 4184313 h 6867747"/>
              <a:gd name="connsiteX2886" fmla="*/ 1704393 w 10243893"/>
              <a:gd name="connsiteY2886" fmla="*/ 4278638 h 6867747"/>
              <a:gd name="connsiteX2887" fmla="*/ 1614663 w 10243893"/>
              <a:gd name="connsiteY2887" fmla="*/ 4307783 h 6867747"/>
              <a:gd name="connsiteX2888" fmla="*/ 1670170 w 10243893"/>
              <a:gd name="connsiteY2888" fmla="*/ 4384090 h 6867747"/>
              <a:gd name="connsiteX2889" fmla="*/ 1614663 w 10243893"/>
              <a:gd name="connsiteY2889" fmla="*/ 4460397 h 6867747"/>
              <a:gd name="connsiteX2890" fmla="*/ 1704393 w 10243893"/>
              <a:gd name="connsiteY2890" fmla="*/ 4489541 h 6867747"/>
              <a:gd name="connsiteX2891" fmla="*/ 1704393 w 10243893"/>
              <a:gd name="connsiteY2891" fmla="*/ 4583867 h 6867747"/>
              <a:gd name="connsiteX2892" fmla="*/ 1794123 w 10243893"/>
              <a:gd name="connsiteY2892" fmla="*/ 4554723 h 6867747"/>
              <a:gd name="connsiteX2893" fmla="*/ 1849630 w 10243893"/>
              <a:gd name="connsiteY2893" fmla="*/ 4631030 h 6867747"/>
              <a:gd name="connsiteX2894" fmla="*/ 1905137 w 10243893"/>
              <a:gd name="connsiteY2894" fmla="*/ 4554723 h 6867747"/>
              <a:gd name="connsiteX2895" fmla="*/ 1994868 w 10243893"/>
              <a:gd name="connsiteY2895" fmla="*/ 4583867 h 6867747"/>
              <a:gd name="connsiteX2896" fmla="*/ 1994868 w 10243893"/>
              <a:gd name="connsiteY2896" fmla="*/ 4489541 h 6867747"/>
              <a:gd name="connsiteX2897" fmla="*/ 2084598 w 10243893"/>
              <a:gd name="connsiteY2897" fmla="*/ 4460397 h 6867747"/>
              <a:gd name="connsiteX2898" fmla="*/ 2029091 w 10243893"/>
              <a:gd name="connsiteY2898" fmla="*/ 4384090 h 6867747"/>
              <a:gd name="connsiteX2899" fmla="*/ 2084598 w 10243893"/>
              <a:gd name="connsiteY2899" fmla="*/ 4307783 h 6867747"/>
              <a:gd name="connsiteX2900" fmla="*/ 1994868 w 10243893"/>
              <a:gd name="connsiteY2900" fmla="*/ 4278638 h 6867747"/>
              <a:gd name="connsiteX2901" fmla="*/ 1994868 w 10243893"/>
              <a:gd name="connsiteY2901" fmla="*/ 4184313 h 6867747"/>
              <a:gd name="connsiteX2902" fmla="*/ 1905137 w 10243893"/>
              <a:gd name="connsiteY2902" fmla="*/ 4213457 h 6867747"/>
              <a:gd name="connsiteX2903" fmla="*/ 8689695 w 10243893"/>
              <a:gd name="connsiteY2903" fmla="*/ 4107764 h 6867747"/>
              <a:gd name="connsiteX2904" fmla="*/ 8689574 w 10243893"/>
              <a:gd name="connsiteY2904" fmla="*/ 4107885 h 6867747"/>
              <a:gd name="connsiteX2905" fmla="*/ 8472746 w 10243893"/>
              <a:gd name="connsiteY2905" fmla="*/ 4178387 h 6867747"/>
              <a:gd name="connsiteX2906" fmla="*/ 8472746 w 10243893"/>
              <a:gd name="connsiteY2906" fmla="*/ 4265457 h 6867747"/>
              <a:gd name="connsiteX2907" fmla="*/ 8555583 w 10243893"/>
              <a:gd name="connsiteY2907" fmla="*/ 4292304 h 6867747"/>
              <a:gd name="connsiteX2908" fmla="*/ 7074791 w 10243893"/>
              <a:gd name="connsiteY2908" fmla="*/ 4107764 h 6867747"/>
              <a:gd name="connsiteX2909" fmla="*/ 7074670 w 10243893"/>
              <a:gd name="connsiteY2909" fmla="*/ 4107885 h 6867747"/>
              <a:gd name="connsiteX2910" fmla="*/ 6857842 w 10243893"/>
              <a:gd name="connsiteY2910" fmla="*/ 4178387 h 6867747"/>
              <a:gd name="connsiteX2911" fmla="*/ 6857842 w 10243893"/>
              <a:gd name="connsiteY2911" fmla="*/ 4265457 h 6867747"/>
              <a:gd name="connsiteX2912" fmla="*/ 6940679 w 10243893"/>
              <a:gd name="connsiteY2912" fmla="*/ 4292304 h 6867747"/>
              <a:gd name="connsiteX2913" fmla="*/ 5459886 w 10243893"/>
              <a:gd name="connsiteY2913" fmla="*/ 4107764 h 6867747"/>
              <a:gd name="connsiteX2914" fmla="*/ 5459766 w 10243893"/>
              <a:gd name="connsiteY2914" fmla="*/ 4107885 h 6867747"/>
              <a:gd name="connsiteX2915" fmla="*/ 5242937 w 10243893"/>
              <a:gd name="connsiteY2915" fmla="*/ 4178387 h 6867747"/>
              <a:gd name="connsiteX2916" fmla="*/ 5242937 w 10243893"/>
              <a:gd name="connsiteY2916" fmla="*/ 4265457 h 6867747"/>
              <a:gd name="connsiteX2917" fmla="*/ 5325775 w 10243893"/>
              <a:gd name="connsiteY2917" fmla="*/ 4292304 h 6867747"/>
              <a:gd name="connsiteX2918" fmla="*/ 3844982 w 10243893"/>
              <a:gd name="connsiteY2918" fmla="*/ 4107764 h 6867747"/>
              <a:gd name="connsiteX2919" fmla="*/ 3844861 w 10243893"/>
              <a:gd name="connsiteY2919" fmla="*/ 4107885 h 6867747"/>
              <a:gd name="connsiteX2920" fmla="*/ 3628033 w 10243893"/>
              <a:gd name="connsiteY2920" fmla="*/ 4178387 h 6867747"/>
              <a:gd name="connsiteX2921" fmla="*/ 3628033 w 10243893"/>
              <a:gd name="connsiteY2921" fmla="*/ 4265457 h 6867747"/>
              <a:gd name="connsiteX2922" fmla="*/ 3710870 w 10243893"/>
              <a:gd name="connsiteY2922" fmla="*/ 4292304 h 6867747"/>
              <a:gd name="connsiteX2923" fmla="*/ 2229956 w 10243893"/>
              <a:gd name="connsiteY2923" fmla="*/ 4107764 h 6867747"/>
              <a:gd name="connsiteX2924" fmla="*/ 2229836 w 10243893"/>
              <a:gd name="connsiteY2924" fmla="*/ 4107885 h 6867747"/>
              <a:gd name="connsiteX2925" fmla="*/ 2013007 w 10243893"/>
              <a:gd name="connsiteY2925" fmla="*/ 4178387 h 6867747"/>
              <a:gd name="connsiteX2926" fmla="*/ 2013007 w 10243893"/>
              <a:gd name="connsiteY2926" fmla="*/ 4265457 h 6867747"/>
              <a:gd name="connsiteX2927" fmla="*/ 2095845 w 10243893"/>
              <a:gd name="connsiteY2927" fmla="*/ 4292304 h 6867747"/>
              <a:gd name="connsiteX2928" fmla="*/ 615052 w 10243893"/>
              <a:gd name="connsiteY2928" fmla="*/ 4107764 h 6867747"/>
              <a:gd name="connsiteX2929" fmla="*/ 614931 w 10243893"/>
              <a:gd name="connsiteY2929" fmla="*/ 4107885 h 6867747"/>
              <a:gd name="connsiteX2930" fmla="*/ 398103 w 10243893"/>
              <a:gd name="connsiteY2930" fmla="*/ 4178387 h 6867747"/>
              <a:gd name="connsiteX2931" fmla="*/ 398103 w 10243893"/>
              <a:gd name="connsiteY2931" fmla="*/ 4265457 h 6867747"/>
              <a:gd name="connsiteX2932" fmla="*/ 480940 w 10243893"/>
              <a:gd name="connsiteY2932" fmla="*/ 4292304 h 6867747"/>
              <a:gd name="connsiteX2933" fmla="*/ 3085055 w 10243893"/>
              <a:gd name="connsiteY2933" fmla="*/ 4107401 h 6867747"/>
              <a:gd name="connsiteX2934" fmla="*/ 3219046 w 10243893"/>
              <a:gd name="connsiteY2934" fmla="*/ 4291941 h 6867747"/>
              <a:gd name="connsiteX2935" fmla="*/ 3301884 w 10243893"/>
              <a:gd name="connsiteY2935" fmla="*/ 4265094 h 6867747"/>
              <a:gd name="connsiteX2936" fmla="*/ 3301884 w 10243893"/>
              <a:gd name="connsiteY2936" fmla="*/ 4178024 h 6867747"/>
              <a:gd name="connsiteX2937" fmla="*/ 3302004 w 10243893"/>
              <a:gd name="connsiteY2937" fmla="*/ 4177903 h 6867747"/>
              <a:gd name="connsiteX2938" fmla="*/ 1470030 w 10243893"/>
              <a:gd name="connsiteY2938" fmla="*/ 4107401 h 6867747"/>
              <a:gd name="connsiteX2939" fmla="*/ 1604142 w 10243893"/>
              <a:gd name="connsiteY2939" fmla="*/ 4291941 h 6867747"/>
              <a:gd name="connsiteX2940" fmla="*/ 1686979 w 10243893"/>
              <a:gd name="connsiteY2940" fmla="*/ 4265094 h 6867747"/>
              <a:gd name="connsiteX2941" fmla="*/ 1686979 w 10243893"/>
              <a:gd name="connsiteY2941" fmla="*/ 4178024 h 6867747"/>
              <a:gd name="connsiteX2942" fmla="*/ 1686979 w 10243893"/>
              <a:gd name="connsiteY2942" fmla="*/ 4177903 h 6867747"/>
              <a:gd name="connsiteX2943" fmla="*/ 9545278 w 10243893"/>
              <a:gd name="connsiteY2943" fmla="*/ 4107280 h 6867747"/>
              <a:gd name="connsiteX2944" fmla="*/ 9679389 w 10243893"/>
              <a:gd name="connsiteY2944" fmla="*/ 4291820 h 6867747"/>
              <a:gd name="connsiteX2945" fmla="*/ 9762227 w 10243893"/>
              <a:gd name="connsiteY2945" fmla="*/ 4264974 h 6867747"/>
              <a:gd name="connsiteX2946" fmla="*/ 9762227 w 10243893"/>
              <a:gd name="connsiteY2946" fmla="*/ 4177903 h 6867747"/>
              <a:gd name="connsiteX2947" fmla="*/ 9762227 w 10243893"/>
              <a:gd name="connsiteY2947" fmla="*/ 4177782 h 6867747"/>
              <a:gd name="connsiteX2948" fmla="*/ 7930494 w 10243893"/>
              <a:gd name="connsiteY2948" fmla="*/ 4107280 h 6867747"/>
              <a:gd name="connsiteX2949" fmla="*/ 8064485 w 10243893"/>
              <a:gd name="connsiteY2949" fmla="*/ 4291820 h 6867747"/>
              <a:gd name="connsiteX2950" fmla="*/ 8147322 w 10243893"/>
              <a:gd name="connsiteY2950" fmla="*/ 4264974 h 6867747"/>
              <a:gd name="connsiteX2951" fmla="*/ 8147322 w 10243893"/>
              <a:gd name="connsiteY2951" fmla="*/ 4177903 h 6867747"/>
              <a:gd name="connsiteX2952" fmla="*/ 8147443 w 10243893"/>
              <a:gd name="connsiteY2952" fmla="*/ 4177782 h 6867747"/>
              <a:gd name="connsiteX2953" fmla="*/ 6315711 w 10243893"/>
              <a:gd name="connsiteY2953" fmla="*/ 4107280 h 6867747"/>
              <a:gd name="connsiteX2954" fmla="*/ 6449822 w 10243893"/>
              <a:gd name="connsiteY2954" fmla="*/ 4291820 h 6867747"/>
              <a:gd name="connsiteX2955" fmla="*/ 6532660 w 10243893"/>
              <a:gd name="connsiteY2955" fmla="*/ 4264974 h 6867747"/>
              <a:gd name="connsiteX2956" fmla="*/ 6532660 w 10243893"/>
              <a:gd name="connsiteY2956" fmla="*/ 4177903 h 6867747"/>
              <a:gd name="connsiteX2957" fmla="*/ 6532660 w 10243893"/>
              <a:gd name="connsiteY2957" fmla="*/ 4177782 h 6867747"/>
              <a:gd name="connsiteX2958" fmla="*/ 4700565 w 10243893"/>
              <a:gd name="connsiteY2958" fmla="*/ 4107280 h 6867747"/>
              <a:gd name="connsiteX2959" fmla="*/ 4834676 w 10243893"/>
              <a:gd name="connsiteY2959" fmla="*/ 4291820 h 6867747"/>
              <a:gd name="connsiteX2960" fmla="*/ 4917514 w 10243893"/>
              <a:gd name="connsiteY2960" fmla="*/ 4264974 h 6867747"/>
              <a:gd name="connsiteX2961" fmla="*/ 4917514 w 10243893"/>
              <a:gd name="connsiteY2961" fmla="*/ 4177903 h 6867747"/>
              <a:gd name="connsiteX2962" fmla="*/ 4917514 w 10243893"/>
              <a:gd name="connsiteY2962" fmla="*/ 4177782 h 6867747"/>
              <a:gd name="connsiteX2963" fmla="*/ 8864440 w 10243893"/>
              <a:gd name="connsiteY2963" fmla="*/ 4051047 h 6867747"/>
              <a:gd name="connsiteX2964" fmla="*/ 8719202 w 10243893"/>
              <a:gd name="connsiteY2964" fmla="*/ 4098210 h 6867747"/>
              <a:gd name="connsiteX2965" fmla="*/ 8719202 w 10243893"/>
              <a:gd name="connsiteY2965" fmla="*/ 4098089 h 6867747"/>
              <a:gd name="connsiteX2966" fmla="*/ 8573965 w 10243893"/>
              <a:gd name="connsiteY2966" fmla="*/ 4297987 h 6867747"/>
              <a:gd name="connsiteX2967" fmla="*/ 8808932 w 10243893"/>
              <a:gd name="connsiteY2967" fmla="*/ 4374294 h 6867747"/>
              <a:gd name="connsiteX2968" fmla="*/ 8954170 w 10243893"/>
              <a:gd name="connsiteY2968" fmla="*/ 4327132 h 6867747"/>
              <a:gd name="connsiteX2969" fmla="*/ 8954170 w 10243893"/>
              <a:gd name="connsiteY2969" fmla="*/ 4174517 h 6867747"/>
              <a:gd name="connsiteX2970" fmla="*/ 7249535 w 10243893"/>
              <a:gd name="connsiteY2970" fmla="*/ 4051047 h 6867747"/>
              <a:gd name="connsiteX2971" fmla="*/ 7104297 w 10243893"/>
              <a:gd name="connsiteY2971" fmla="*/ 4098210 h 6867747"/>
              <a:gd name="connsiteX2972" fmla="*/ 7104297 w 10243893"/>
              <a:gd name="connsiteY2972" fmla="*/ 4098089 h 6867747"/>
              <a:gd name="connsiteX2973" fmla="*/ 6959061 w 10243893"/>
              <a:gd name="connsiteY2973" fmla="*/ 4297987 h 6867747"/>
              <a:gd name="connsiteX2974" fmla="*/ 7194028 w 10243893"/>
              <a:gd name="connsiteY2974" fmla="*/ 4374294 h 6867747"/>
              <a:gd name="connsiteX2975" fmla="*/ 7339266 w 10243893"/>
              <a:gd name="connsiteY2975" fmla="*/ 4327132 h 6867747"/>
              <a:gd name="connsiteX2976" fmla="*/ 7339266 w 10243893"/>
              <a:gd name="connsiteY2976" fmla="*/ 4174517 h 6867747"/>
              <a:gd name="connsiteX2977" fmla="*/ 5634631 w 10243893"/>
              <a:gd name="connsiteY2977" fmla="*/ 4051047 h 6867747"/>
              <a:gd name="connsiteX2978" fmla="*/ 5489393 w 10243893"/>
              <a:gd name="connsiteY2978" fmla="*/ 4098210 h 6867747"/>
              <a:gd name="connsiteX2979" fmla="*/ 5489393 w 10243893"/>
              <a:gd name="connsiteY2979" fmla="*/ 4098089 h 6867747"/>
              <a:gd name="connsiteX2980" fmla="*/ 5344156 w 10243893"/>
              <a:gd name="connsiteY2980" fmla="*/ 4297987 h 6867747"/>
              <a:gd name="connsiteX2981" fmla="*/ 5579124 w 10243893"/>
              <a:gd name="connsiteY2981" fmla="*/ 4374294 h 6867747"/>
              <a:gd name="connsiteX2982" fmla="*/ 5724361 w 10243893"/>
              <a:gd name="connsiteY2982" fmla="*/ 4327132 h 6867747"/>
              <a:gd name="connsiteX2983" fmla="*/ 5724361 w 10243893"/>
              <a:gd name="connsiteY2983" fmla="*/ 4174517 h 6867747"/>
              <a:gd name="connsiteX2984" fmla="*/ 4019726 w 10243893"/>
              <a:gd name="connsiteY2984" fmla="*/ 4051047 h 6867747"/>
              <a:gd name="connsiteX2985" fmla="*/ 3874489 w 10243893"/>
              <a:gd name="connsiteY2985" fmla="*/ 4098210 h 6867747"/>
              <a:gd name="connsiteX2986" fmla="*/ 3874489 w 10243893"/>
              <a:gd name="connsiteY2986" fmla="*/ 4098089 h 6867747"/>
              <a:gd name="connsiteX2987" fmla="*/ 3729252 w 10243893"/>
              <a:gd name="connsiteY2987" fmla="*/ 4297987 h 6867747"/>
              <a:gd name="connsiteX2988" fmla="*/ 3964219 w 10243893"/>
              <a:gd name="connsiteY2988" fmla="*/ 4374294 h 6867747"/>
              <a:gd name="connsiteX2989" fmla="*/ 4109457 w 10243893"/>
              <a:gd name="connsiteY2989" fmla="*/ 4327132 h 6867747"/>
              <a:gd name="connsiteX2990" fmla="*/ 4109457 w 10243893"/>
              <a:gd name="connsiteY2990" fmla="*/ 4174517 h 6867747"/>
              <a:gd name="connsiteX2991" fmla="*/ 2910190 w 10243893"/>
              <a:gd name="connsiteY2991" fmla="*/ 4051047 h 6867747"/>
              <a:gd name="connsiteX2992" fmla="*/ 2820581 w 10243893"/>
              <a:gd name="connsiteY2992" fmla="*/ 4174638 h 6867747"/>
              <a:gd name="connsiteX2993" fmla="*/ 2820581 w 10243893"/>
              <a:gd name="connsiteY2993" fmla="*/ 4327253 h 6867747"/>
              <a:gd name="connsiteX2994" fmla="*/ 2965818 w 10243893"/>
              <a:gd name="connsiteY2994" fmla="*/ 4374415 h 6867747"/>
              <a:gd name="connsiteX2995" fmla="*/ 3200665 w 10243893"/>
              <a:gd name="connsiteY2995" fmla="*/ 4298108 h 6867747"/>
              <a:gd name="connsiteX2996" fmla="*/ 3055548 w 10243893"/>
              <a:gd name="connsiteY2996" fmla="*/ 4098210 h 6867747"/>
              <a:gd name="connsiteX2997" fmla="*/ 2910311 w 10243893"/>
              <a:gd name="connsiteY2997" fmla="*/ 4051047 h 6867747"/>
              <a:gd name="connsiteX2998" fmla="*/ 1295285 w 10243893"/>
              <a:gd name="connsiteY2998" fmla="*/ 4051047 h 6867747"/>
              <a:gd name="connsiteX2999" fmla="*/ 1205555 w 10243893"/>
              <a:gd name="connsiteY2999" fmla="*/ 4174638 h 6867747"/>
              <a:gd name="connsiteX3000" fmla="*/ 1205555 w 10243893"/>
              <a:gd name="connsiteY3000" fmla="*/ 4327253 h 6867747"/>
              <a:gd name="connsiteX3001" fmla="*/ 1350792 w 10243893"/>
              <a:gd name="connsiteY3001" fmla="*/ 4374415 h 6867747"/>
              <a:gd name="connsiteX3002" fmla="*/ 1585760 w 10243893"/>
              <a:gd name="connsiteY3002" fmla="*/ 4298108 h 6867747"/>
              <a:gd name="connsiteX3003" fmla="*/ 1440644 w 10243893"/>
              <a:gd name="connsiteY3003" fmla="*/ 4098210 h 6867747"/>
              <a:gd name="connsiteX3004" fmla="*/ 1295406 w 10243893"/>
              <a:gd name="connsiteY3004" fmla="*/ 4051047 h 6867747"/>
              <a:gd name="connsiteX3005" fmla="*/ 9370654 w 10243893"/>
              <a:gd name="connsiteY3005" fmla="*/ 4050926 h 6867747"/>
              <a:gd name="connsiteX3006" fmla="*/ 9280924 w 10243893"/>
              <a:gd name="connsiteY3006" fmla="*/ 4174517 h 6867747"/>
              <a:gd name="connsiteX3007" fmla="*/ 9280924 w 10243893"/>
              <a:gd name="connsiteY3007" fmla="*/ 4327132 h 6867747"/>
              <a:gd name="connsiteX3008" fmla="*/ 9426161 w 10243893"/>
              <a:gd name="connsiteY3008" fmla="*/ 4374294 h 6867747"/>
              <a:gd name="connsiteX3009" fmla="*/ 9661008 w 10243893"/>
              <a:gd name="connsiteY3009" fmla="*/ 4297987 h 6867747"/>
              <a:gd name="connsiteX3010" fmla="*/ 9515892 w 10243893"/>
              <a:gd name="connsiteY3010" fmla="*/ 4098089 h 6867747"/>
              <a:gd name="connsiteX3011" fmla="*/ 7755629 w 10243893"/>
              <a:gd name="connsiteY3011" fmla="*/ 4050926 h 6867747"/>
              <a:gd name="connsiteX3012" fmla="*/ 7666019 w 10243893"/>
              <a:gd name="connsiteY3012" fmla="*/ 4174517 h 6867747"/>
              <a:gd name="connsiteX3013" fmla="*/ 7666019 w 10243893"/>
              <a:gd name="connsiteY3013" fmla="*/ 4327132 h 6867747"/>
              <a:gd name="connsiteX3014" fmla="*/ 7811257 w 10243893"/>
              <a:gd name="connsiteY3014" fmla="*/ 4374294 h 6867747"/>
              <a:gd name="connsiteX3015" fmla="*/ 8046103 w 10243893"/>
              <a:gd name="connsiteY3015" fmla="*/ 4297987 h 6867747"/>
              <a:gd name="connsiteX3016" fmla="*/ 7900987 w 10243893"/>
              <a:gd name="connsiteY3016" fmla="*/ 4098089 h 6867747"/>
              <a:gd name="connsiteX3017" fmla="*/ 7755750 w 10243893"/>
              <a:gd name="connsiteY3017" fmla="*/ 4050926 h 6867747"/>
              <a:gd name="connsiteX3018" fmla="*/ 6140966 w 10243893"/>
              <a:gd name="connsiteY3018" fmla="*/ 4050926 h 6867747"/>
              <a:gd name="connsiteX3019" fmla="*/ 6051236 w 10243893"/>
              <a:gd name="connsiteY3019" fmla="*/ 4174517 h 6867747"/>
              <a:gd name="connsiteX3020" fmla="*/ 6051236 w 10243893"/>
              <a:gd name="connsiteY3020" fmla="*/ 4327132 h 6867747"/>
              <a:gd name="connsiteX3021" fmla="*/ 6196474 w 10243893"/>
              <a:gd name="connsiteY3021" fmla="*/ 4374294 h 6867747"/>
              <a:gd name="connsiteX3022" fmla="*/ 6431441 w 10243893"/>
              <a:gd name="connsiteY3022" fmla="*/ 4297987 h 6867747"/>
              <a:gd name="connsiteX3023" fmla="*/ 6286325 w 10243893"/>
              <a:gd name="connsiteY3023" fmla="*/ 4098089 h 6867747"/>
              <a:gd name="connsiteX3024" fmla="*/ 6141087 w 10243893"/>
              <a:gd name="connsiteY3024" fmla="*/ 4050926 h 6867747"/>
              <a:gd name="connsiteX3025" fmla="*/ 4525941 w 10243893"/>
              <a:gd name="connsiteY3025" fmla="*/ 4050926 h 6867747"/>
              <a:gd name="connsiteX3026" fmla="*/ 4436211 w 10243893"/>
              <a:gd name="connsiteY3026" fmla="*/ 4174517 h 6867747"/>
              <a:gd name="connsiteX3027" fmla="*/ 4436211 w 10243893"/>
              <a:gd name="connsiteY3027" fmla="*/ 4327132 h 6867747"/>
              <a:gd name="connsiteX3028" fmla="*/ 4581448 w 10243893"/>
              <a:gd name="connsiteY3028" fmla="*/ 4374294 h 6867747"/>
              <a:gd name="connsiteX3029" fmla="*/ 4816295 w 10243893"/>
              <a:gd name="connsiteY3029" fmla="*/ 4297987 h 6867747"/>
              <a:gd name="connsiteX3030" fmla="*/ 4671178 w 10243893"/>
              <a:gd name="connsiteY3030" fmla="*/ 4098089 h 6867747"/>
              <a:gd name="connsiteX3031" fmla="*/ 2404701 w 10243893"/>
              <a:gd name="connsiteY3031" fmla="*/ 4050805 h 6867747"/>
              <a:gd name="connsiteX3032" fmla="*/ 2259463 w 10243893"/>
              <a:gd name="connsiteY3032" fmla="*/ 4097968 h 6867747"/>
              <a:gd name="connsiteX3033" fmla="*/ 2259463 w 10243893"/>
              <a:gd name="connsiteY3033" fmla="*/ 4097847 h 6867747"/>
              <a:gd name="connsiteX3034" fmla="*/ 2114226 w 10243893"/>
              <a:gd name="connsiteY3034" fmla="*/ 4297746 h 6867747"/>
              <a:gd name="connsiteX3035" fmla="*/ 2349194 w 10243893"/>
              <a:gd name="connsiteY3035" fmla="*/ 4374053 h 6867747"/>
              <a:gd name="connsiteX3036" fmla="*/ 2494431 w 10243893"/>
              <a:gd name="connsiteY3036" fmla="*/ 4326890 h 6867747"/>
              <a:gd name="connsiteX3037" fmla="*/ 2494431 w 10243893"/>
              <a:gd name="connsiteY3037" fmla="*/ 4174276 h 6867747"/>
              <a:gd name="connsiteX3038" fmla="*/ 789796 w 10243893"/>
              <a:gd name="connsiteY3038" fmla="*/ 4050805 h 6867747"/>
              <a:gd name="connsiteX3039" fmla="*/ 644559 w 10243893"/>
              <a:gd name="connsiteY3039" fmla="*/ 4097968 h 6867747"/>
              <a:gd name="connsiteX3040" fmla="*/ 644559 w 10243893"/>
              <a:gd name="connsiteY3040" fmla="*/ 4097847 h 6867747"/>
              <a:gd name="connsiteX3041" fmla="*/ 499322 w 10243893"/>
              <a:gd name="connsiteY3041" fmla="*/ 4297746 h 6867747"/>
              <a:gd name="connsiteX3042" fmla="*/ 734289 w 10243893"/>
              <a:gd name="connsiteY3042" fmla="*/ 4374053 h 6867747"/>
              <a:gd name="connsiteX3043" fmla="*/ 879527 w 10243893"/>
              <a:gd name="connsiteY3043" fmla="*/ 4326890 h 6867747"/>
              <a:gd name="connsiteX3044" fmla="*/ 879527 w 10243893"/>
              <a:gd name="connsiteY3044" fmla="*/ 4174276 h 6867747"/>
              <a:gd name="connsiteX3045" fmla="*/ 9117909 w 10243893"/>
              <a:gd name="connsiteY3045" fmla="*/ 3968936 h 6867747"/>
              <a:gd name="connsiteX3046" fmla="*/ 9117909 w 10243893"/>
              <a:gd name="connsiteY3046" fmla="*/ 3969057 h 6867747"/>
              <a:gd name="connsiteX3047" fmla="*/ 8972672 w 10243893"/>
              <a:gd name="connsiteY3047" fmla="*/ 4016219 h 6867747"/>
              <a:gd name="connsiteX3048" fmla="*/ 8972672 w 10243893"/>
              <a:gd name="connsiteY3048" fmla="*/ 4168834 h 6867747"/>
              <a:gd name="connsiteX3049" fmla="*/ 9117909 w 10243893"/>
              <a:gd name="connsiteY3049" fmla="*/ 4368490 h 6867747"/>
              <a:gd name="connsiteX3050" fmla="*/ 9263147 w 10243893"/>
              <a:gd name="connsiteY3050" fmla="*/ 4168713 h 6867747"/>
              <a:gd name="connsiteX3051" fmla="*/ 9263147 w 10243893"/>
              <a:gd name="connsiteY3051" fmla="*/ 4016219 h 6867747"/>
              <a:gd name="connsiteX3052" fmla="*/ 7502642 w 10243893"/>
              <a:gd name="connsiteY3052" fmla="*/ 3968936 h 6867747"/>
              <a:gd name="connsiteX3053" fmla="*/ 7502642 w 10243893"/>
              <a:gd name="connsiteY3053" fmla="*/ 3969057 h 6867747"/>
              <a:gd name="connsiteX3054" fmla="*/ 7357405 w 10243893"/>
              <a:gd name="connsiteY3054" fmla="*/ 4016219 h 6867747"/>
              <a:gd name="connsiteX3055" fmla="*/ 7357405 w 10243893"/>
              <a:gd name="connsiteY3055" fmla="*/ 4168834 h 6867747"/>
              <a:gd name="connsiteX3056" fmla="*/ 7502642 w 10243893"/>
              <a:gd name="connsiteY3056" fmla="*/ 4368490 h 6867747"/>
              <a:gd name="connsiteX3057" fmla="*/ 7647880 w 10243893"/>
              <a:gd name="connsiteY3057" fmla="*/ 4168834 h 6867747"/>
              <a:gd name="connsiteX3058" fmla="*/ 7647880 w 10243893"/>
              <a:gd name="connsiteY3058" fmla="*/ 4168713 h 6867747"/>
              <a:gd name="connsiteX3059" fmla="*/ 7647880 w 10243893"/>
              <a:gd name="connsiteY3059" fmla="*/ 4016219 h 6867747"/>
              <a:gd name="connsiteX3060" fmla="*/ 5888101 w 10243893"/>
              <a:gd name="connsiteY3060" fmla="*/ 3968936 h 6867747"/>
              <a:gd name="connsiteX3061" fmla="*/ 5888101 w 10243893"/>
              <a:gd name="connsiteY3061" fmla="*/ 3969057 h 6867747"/>
              <a:gd name="connsiteX3062" fmla="*/ 5742864 w 10243893"/>
              <a:gd name="connsiteY3062" fmla="*/ 4016219 h 6867747"/>
              <a:gd name="connsiteX3063" fmla="*/ 5742864 w 10243893"/>
              <a:gd name="connsiteY3063" fmla="*/ 4168834 h 6867747"/>
              <a:gd name="connsiteX3064" fmla="*/ 5888101 w 10243893"/>
              <a:gd name="connsiteY3064" fmla="*/ 4368490 h 6867747"/>
              <a:gd name="connsiteX3065" fmla="*/ 6033338 w 10243893"/>
              <a:gd name="connsiteY3065" fmla="*/ 4168834 h 6867747"/>
              <a:gd name="connsiteX3066" fmla="*/ 6033338 w 10243893"/>
              <a:gd name="connsiteY3066" fmla="*/ 4168713 h 6867747"/>
              <a:gd name="connsiteX3067" fmla="*/ 6033338 w 10243893"/>
              <a:gd name="connsiteY3067" fmla="*/ 4016219 h 6867747"/>
              <a:gd name="connsiteX3068" fmla="*/ 4273196 w 10243893"/>
              <a:gd name="connsiteY3068" fmla="*/ 3968936 h 6867747"/>
              <a:gd name="connsiteX3069" fmla="*/ 4273196 w 10243893"/>
              <a:gd name="connsiteY3069" fmla="*/ 3969057 h 6867747"/>
              <a:gd name="connsiteX3070" fmla="*/ 4127959 w 10243893"/>
              <a:gd name="connsiteY3070" fmla="*/ 4016219 h 6867747"/>
              <a:gd name="connsiteX3071" fmla="*/ 4127959 w 10243893"/>
              <a:gd name="connsiteY3071" fmla="*/ 4168834 h 6867747"/>
              <a:gd name="connsiteX3072" fmla="*/ 4273196 w 10243893"/>
              <a:gd name="connsiteY3072" fmla="*/ 4368490 h 6867747"/>
              <a:gd name="connsiteX3073" fmla="*/ 4418434 w 10243893"/>
              <a:gd name="connsiteY3073" fmla="*/ 4168713 h 6867747"/>
              <a:gd name="connsiteX3074" fmla="*/ 4418434 w 10243893"/>
              <a:gd name="connsiteY3074" fmla="*/ 4016219 h 6867747"/>
              <a:gd name="connsiteX3075" fmla="*/ 1042420 w 10243893"/>
              <a:gd name="connsiteY3075" fmla="*/ 3968936 h 6867747"/>
              <a:gd name="connsiteX3076" fmla="*/ 1042420 w 10243893"/>
              <a:gd name="connsiteY3076" fmla="*/ 3969057 h 6867747"/>
              <a:gd name="connsiteX3077" fmla="*/ 897183 w 10243893"/>
              <a:gd name="connsiteY3077" fmla="*/ 4016219 h 6867747"/>
              <a:gd name="connsiteX3078" fmla="*/ 897183 w 10243893"/>
              <a:gd name="connsiteY3078" fmla="*/ 4168834 h 6867747"/>
              <a:gd name="connsiteX3079" fmla="*/ 1042420 w 10243893"/>
              <a:gd name="connsiteY3079" fmla="*/ 4368490 h 6867747"/>
              <a:gd name="connsiteX3080" fmla="*/ 1187657 w 10243893"/>
              <a:gd name="connsiteY3080" fmla="*/ 4168834 h 6867747"/>
              <a:gd name="connsiteX3081" fmla="*/ 1187657 w 10243893"/>
              <a:gd name="connsiteY3081" fmla="*/ 4168713 h 6867747"/>
              <a:gd name="connsiteX3082" fmla="*/ 1187657 w 10243893"/>
              <a:gd name="connsiteY3082" fmla="*/ 4016219 h 6867747"/>
              <a:gd name="connsiteX3083" fmla="*/ 2657808 w 10243893"/>
              <a:gd name="connsiteY3083" fmla="*/ 3968694 h 6867747"/>
              <a:gd name="connsiteX3084" fmla="*/ 2657808 w 10243893"/>
              <a:gd name="connsiteY3084" fmla="*/ 3968815 h 6867747"/>
              <a:gd name="connsiteX3085" fmla="*/ 2512571 w 10243893"/>
              <a:gd name="connsiteY3085" fmla="*/ 4015977 h 6867747"/>
              <a:gd name="connsiteX3086" fmla="*/ 2512571 w 10243893"/>
              <a:gd name="connsiteY3086" fmla="*/ 4168592 h 6867747"/>
              <a:gd name="connsiteX3087" fmla="*/ 2657808 w 10243893"/>
              <a:gd name="connsiteY3087" fmla="*/ 4368248 h 6867747"/>
              <a:gd name="connsiteX3088" fmla="*/ 2803046 w 10243893"/>
              <a:gd name="connsiteY3088" fmla="*/ 4168592 h 6867747"/>
              <a:gd name="connsiteX3089" fmla="*/ 2803046 w 10243893"/>
              <a:gd name="connsiteY3089" fmla="*/ 4168471 h 6867747"/>
              <a:gd name="connsiteX3090" fmla="*/ 2803046 w 10243893"/>
              <a:gd name="connsiteY3090" fmla="*/ 4015977 h 6867747"/>
              <a:gd name="connsiteX3091" fmla="*/ 10070962 w 10243893"/>
              <a:gd name="connsiteY3091" fmla="*/ 3937252 h 6867747"/>
              <a:gd name="connsiteX3092" fmla="*/ 10070962 w 10243893"/>
              <a:gd name="connsiteY3092" fmla="*/ 3937419 h 6867747"/>
              <a:gd name="connsiteX3093" fmla="*/ 9936971 w 10243893"/>
              <a:gd name="connsiteY3093" fmla="*/ 4121791 h 6867747"/>
              <a:gd name="connsiteX3094" fmla="*/ 9988125 w 10243893"/>
              <a:gd name="connsiteY3094" fmla="*/ 4192294 h 6867747"/>
              <a:gd name="connsiteX3095" fmla="*/ 10070962 w 10243893"/>
              <a:gd name="connsiteY3095" fmla="*/ 4165326 h 6867747"/>
              <a:gd name="connsiteX3096" fmla="*/ 10070962 w 10243893"/>
              <a:gd name="connsiteY3096" fmla="*/ 3937419 h 6867747"/>
              <a:gd name="connsiteX3097" fmla="*/ 10071083 w 10243893"/>
              <a:gd name="connsiteY3097" fmla="*/ 3937252 h 6867747"/>
              <a:gd name="connsiteX3098" fmla="*/ 8455815 w 10243893"/>
              <a:gd name="connsiteY3098" fmla="*/ 3937252 h 6867747"/>
              <a:gd name="connsiteX3099" fmla="*/ 8321825 w 10243893"/>
              <a:gd name="connsiteY3099" fmla="*/ 4121791 h 6867747"/>
              <a:gd name="connsiteX3100" fmla="*/ 8372979 w 10243893"/>
              <a:gd name="connsiteY3100" fmla="*/ 4192294 h 6867747"/>
              <a:gd name="connsiteX3101" fmla="*/ 8455815 w 10243893"/>
              <a:gd name="connsiteY3101" fmla="*/ 4165326 h 6867747"/>
              <a:gd name="connsiteX3102" fmla="*/ 6841154 w 10243893"/>
              <a:gd name="connsiteY3102" fmla="*/ 3937252 h 6867747"/>
              <a:gd name="connsiteX3103" fmla="*/ 6841154 w 10243893"/>
              <a:gd name="connsiteY3103" fmla="*/ 3937417 h 6867747"/>
              <a:gd name="connsiteX3104" fmla="*/ 6707163 w 10243893"/>
              <a:gd name="connsiteY3104" fmla="*/ 4121791 h 6867747"/>
              <a:gd name="connsiteX3105" fmla="*/ 6758316 w 10243893"/>
              <a:gd name="connsiteY3105" fmla="*/ 4192294 h 6867747"/>
              <a:gd name="connsiteX3106" fmla="*/ 6841154 w 10243893"/>
              <a:gd name="connsiteY3106" fmla="*/ 4165326 h 6867747"/>
              <a:gd name="connsiteX3107" fmla="*/ 6841154 w 10243893"/>
              <a:gd name="connsiteY3107" fmla="*/ 3937417 h 6867747"/>
              <a:gd name="connsiteX3108" fmla="*/ 6841274 w 10243893"/>
              <a:gd name="connsiteY3108" fmla="*/ 3937252 h 6867747"/>
              <a:gd name="connsiteX3109" fmla="*/ 9780366 w 10243893"/>
              <a:gd name="connsiteY3109" fmla="*/ 3937131 h 6867747"/>
              <a:gd name="connsiteX3110" fmla="*/ 9780366 w 10243893"/>
              <a:gd name="connsiteY3110" fmla="*/ 4165206 h 6867747"/>
              <a:gd name="connsiteX3111" fmla="*/ 9863203 w 10243893"/>
              <a:gd name="connsiteY3111" fmla="*/ 4192173 h 6867747"/>
              <a:gd name="connsiteX3112" fmla="*/ 9914357 w 10243893"/>
              <a:gd name="connsiteY3112" fmla="*/ 4121671 h 6867747"/>
              <a:gd name="connsiteX3113" fmla="*/ 9914478 w 10243893"/>
              <a:gd name="connsiteY3113" fmla="*/ 4121671 h 6867747"/>
              <a:gd name="connsiteX3114" fmla="*/ 8165462 w 10243893"/>
              <a:gd name="connsiteY3114" fmla="*/ 3937131 h 6867747"/>
              <a:gd name="connsiteX3115" fmla="*/ 8165462 w 10243893"/>
              <a:gd name="connsiteY3115" fmla="*/ 4165206 h 6867747"/>
              <a:gd name="connsiteX3116" fmla="*/ 8248299 w 10243893"/>
              <a:gd name="connsiteY3116" fmla="*/ 4192173 h 6867747"/>
              <a:gd name="connsiteX3117" fmla="*/ 8299453 w 10243893"/>
              <a:gd name="connsiteY3117" fmla="*/ 4121671 h 6867747"/>
              <a:gd name="connsiteX3118" fmla="*/ 8299574 w 10243893"/>
              <a:gd name="connsiteY3118" fmla="*/ 4121671 h 6867747"/>
              <a:gd name="connsiteX3119" fmla="*/ 6550800 w 10243893"/>
              <a:gd name="connsiteY3119" fmla="*/ 3937131 h 6867747"/>
              <a:gd name="connsiteX3120" fmla="*/ 6550800 w 10243893"/>
              <a:gd name="connsiteY3120" fmla="*/ 4165206 h 6867747"/>
              <a:gd name="connsiteX3121" fmla="*/ 6633637 w 10243893"/>
              <a:gd name="connsiteY3121" fmla="*/ 4192173 h 6867747"/>
              <a:gd name="connsiteX3122" fmla="*/ 6684791 w 10243893"/>
              <a:gd name="connsiteY3122" fmla="*/ 4121671 h 6867747"/>
              <a:gd name="connsiteX3123" fmla="*/ 6684911 w 10243893"/>
              <a:gd name="connsiteY3123" fmla="*/ 4121671 h 6867747"/>
              <a:gd name="connsiteX3124" fmla="*/ 5224798 w 10243893"/>
              <a:gd name="connsiteY3124" fmla="*/ 3937131 h 6867747"/>
              <a:gd name="connsiteX3125" fmla="*/ 5224798 w 10243893"/>
              <a:gd name="connsiteY3125" fmla="*/ 3937298 h 6867747"/>
              <a:gd name="connsiteX3126" fmla="*/ 5090807 w 10243893"/>
              <a:gd name="connsiteY3126" fmla="*/ 4121671 h 6867747"/>
              <a:gd name="connsiteX3127" fmla="*/ 5141961 w 10243893"/>
              <a:gd name="connsiteY3127" fmla="*/ 4192173 h 6867747"/>
              <a:gd name="connsiteX3128" fmla="*/ 5224798 w 10243893"/>
              <a:gd name="connsiteY3128" fmla="*/ 4165206 h 6867747"/>
              <a:gd name="connsiteX3129" fmla="*/ 5224798 w 10243893"/>
              <a:gd name="connsiteY3129" fmla="*/ 3937298 h 6867747"/>
              <a:gd name="connsiteX3130" fmla="*/ 5224919 w 10243893"/>
              <a:gd name="connsiteY3130" fmla="*/ 3937131 h 6867747"/>
              <a:gd name="connsiteX3131" fmla="*/ 3609893 w 10243893"/>
              <a:gd name="connsiteY3131" fmla="*/ 3937131 h 6867747"/>
              <a:gd name="connsiteX3132" fmla="*/ 3475902 w 10243893"/>
              <a:gd name="connsiteY3132" fmla="*/ 4121671 h 6867747"/>
              <a:gd name="connsiteX3133" fmla="*/ 3527056 w 10243893"/>
              <a:gd name="connsiteY3133" fmla="*/ 4192173 h 6867747"/>
              <a:gd name="connsiteX3134" fmla="*/ 3609893 w 10243893"/>
              <a:gd name="connsiteY3134" fmla="*/ 4165206 h 6867747"/>
              <a:gd name="connsiteX3135" fmla="*/ 1994989 w 10243893"/>
              <a:gd name="connsiteY3135" fmla="*/ 3937131 h 6867747"/>
              <a:gd name="connsiteX3136" fmla="*/ 1994989 w 10243893"/>
              <a:gd name="connsiteY3136" fmla="*/ 3937298 h 6867747"/>
              <a:gd name="connsiteX3137" fmla="*/ 1860998 w 10243893"/>
              <a:gd name="connsiteY3137" fmla="*/ 4121671 h 6867747"/>
              <a:gd name="connsiteX3138" fmla="*/ 1912151 w 10243893"/>
              <a:gd name="connsiteY3138" fmla="*/ 4192173 h 6867747"/>
              <a:gd name="connsiteX3139" fmla="*/ 1994989 w 10243893"/>
              <a:gd name="connsiteY3139" fmla="*/ 4165206 h 6867747"/>
              <a:gd name="connsiteX3140" fmla="*/ 1994989 w 10243893"/>
              <a:gd name="connsiteY3140" fmla="*/ 3937298 h 6867747"/>
              <a:gd name="connsiteX3141" fmla="*/ 1995110 w 10243893"/>
              <a:gd name="connsiteY3141" fmla="*/ 3937131 h 6867747"/>
              <a:gd name="connsiteX3142" fmla="*/ 380084 w 10243893"/>
              <a:gd name="connsiteY3142" fmla="*/ 3937131 h 6867747"/>
              <a:gd name="connsiteX3143" fmla="*/ 380084 w 10243893"/>
              <a:gd name="connsiteY3143" fmla="*/ 3937298 h 6867747"/>
              <a:gd name="connsiteX3144" fmla="*/ 246093 w 10243893"/>
              <a:gd name="connsiteY3144" fmla="*/ 4121671 h 6867747"/>
              <a:gd name="connsiteX3145" fmla="*/ 297247 w 10243893"/>
              <a:gd name="connsiteY3145" fmla="*/ 4192173 h 6867747"/>
              <a:gd name="connsiteX3146" fmla="*/ 380084 w 10243893"/>
              <a:gd name="connsiteY3146" fmla="*/ 4165206 h 6867747"/>
              <a:gd name="connsiteX3147" fmla="*/ 380084 w 10243893"/>
              <a:gd name="connsiteY3147" fmla="*/ 3937298 h 6867747"/>
              <a:gd name="connsiteX3148" fmla="*/ 380205 w 10243893"/>
              <a:gd name="connsiteY3148" fmla="*/ 3937131 h 6867747"/>
              <a:gd name="connsiteX3149" fmla="*/ 4934444 w 10243893"/>
              <a:gd name="connsiteY3149" fmla="*/ 3937010 h 6867747"/>
              <a:gd name="connsiteX3150" fmla="*/ 4934444 w 10243893"/>
              <a:gd name="connsiteY3150" fmla="*/ 4165085 h 6867747"/>
              <a:gd name="connsiteX3151" fmla="*/ 5017281 w 10243893"/>
              <a:gd name="connsiteY3151" fmla="*/ 4192052 h 6867747"/>
              <a:gd name="connsiteX3152" fmla="*/ 5068435 w 10243893"/>
              <a:gd name="connsiteY3152" fmla="*/ 4121550 h 6867747"/>
              <a:gd name="connsiteX3153" fmla="*/ 5068556 w 10243893"/>
              <a:gd name="connsiteY3153" fmla="*/ 4121550 h 6867747"/>
              <a:gd name="connsiteX3154" fmla="*/ 3319539 w 10243893"/>
              <a:gd name="connsiteY3154" fmla="*/ 3937010 h 6867747"/>
              <a:gd name="connsiteX3155" fmla="*/ 3319539 w 10243893"/>
              <a:gd name="connsiteY3155" fmla="*/ 4165085 h 6867747"/>
              <a:gd name="connsiteX3156" fmla="*/ 3402377 w 10243893"/>
              <a:gd name="connsiteY3156" fmla="*/ 4192052 h 6867747"/>
              <a:gd name="connsiteX3157" fmla="*/ 3453530 w 10243893"/>
              <a:gd name="connsiteY3157" fmla="*/ 4121550 h 6867747"/>
              <a:gd name="connsiteX3158" fmla="*/ 3453651 w 10243893"/>
              <a:gd name="connsiteY3158" fmla="*/ 4121550 h 6867747"/>
              <a:gd name="connsiteX3159" fmla="*/ 1704635 w 10243893"/>
              <a:gd name="connsiteY3159" fmla="*/ 3937010 h 6867747"/>
              <a:gd name="connsiteX3160" fmla="*/ 1704635 w 10243893"/>
              <a:gd name="connsiteY3160" fmla="*/ 4165085 h 6867747"/>
              <a:gd name="connsiteX3161" fmla="*/ 1787472 w 10243893"/>
              <a:gd name="connsiteY3161" fmla="*/ 4192052 h 6867747"/>
              <a:gd name="connsiteX3162" fmla="*/ 1838626 w 10243893"/>
              <a:gd name="connsiteY3162" fmla="*/ 4121550 h 6867747"/>
              <a:gd name="connsiteX3163" fmla="*/ 1838747 w 10243893"/>
              <a:gd name="connsiteY3163" fmla="*/ 4121550 h 6867747"/>
              <a:gd name="connsiteX3164" fmla="*/ 89730 w 10243893"/>
              <a:gd name="connsiteY3164" fmla="*/ 3936889 h 6867747"/>
              <a:gd name="connsiteX3165" fmla="*/ 89730 w 10243893"/>
              <a:gd name="connsiteY3165" fmla="*/ 4164964 h 6867747"/>
              <a:gd name="connsiteX3166" fmla="*/ 172568 w 10243893"/>
              <a:gd name="connsiteY3166" fmla="*/ 4191931 h 6867747"/>
              <a:gd name="connsiteX3167" fmla="*/ 223721 w 10243893"/>
              <a:gd name="connsiteY3167" fmla="*/ 4121429 h 6867747"/>
              <a:gd name="connsiteX3168" fmla="*/ 223842 w 10243893"/>
              <a:gd name="connsiteY3168" fmla="*/ 4121429 h 6867747"/>
              <a:gd name="connsiteX3169" fmla="*/ 8562476 w 10243893"/>
              <a:gd name="connsiteY3169" fmla="*/ 3788870 h 6867747"/>
              <a:gd name="connsiteX3170" fmla="*/ 8472746 w 10243893"/>
              <a:gd name="connsiteY3170" fmla="*/ 3912340 h 6867747"/>
              <a:gd name="connsiteX3171" fmla="*/ 8472746 w 10243893"/>
              <a:gd name="connsiteY3171" fmla="*/ 4159401 h 6867747"/>
              <a:gd name="connsiteX3172" fmla="*/ 8707593 w 10243893"/>
              <a:gd name="connsiteY3172" fmla="*/ 4083094 h 6867747"/>
              <a:gd name="connsiteX3173" fmla="*/ 8797323 w 10243893"/>
              <a:gd name="connsiteY3173" fmla="*/ 3959624 h 6867747"/>
              <a:gd name="connsiteX3174" fmla="*/ 8707593 w 10243893"/>
              <a:gd name="connsiteY3174" fmla="*/ 3836275 h 6867747"/>
              <a:gd name="connsiteX3175" fmla="*/ 8562476 w 10243893"/>
              <a:gd name="connsiteY3175" fmla="*/ 3789112 h 6867747"/>
              <a:gd name="connsiteX3176" fmla="*/ 6947572 w 10243893"/>
              <a:gd name="connsiteY3176" fmla="*/ 3788870 h 6867747"/>
              <a:gd name="connsiteX3177" fmla="*/ 6857842 w 10243893"/>
              <a:gd name="connsiteY3177" fmla="*/ 3912340 h 6867747"/>
              <a:gd name="connsiteX3178" fmla="*/ 6857842 w 10243893"/>
              <a:gd name="connsiteY3178" fmla="*/ 4159401 h 6867747"/>
              <a:gd name="connsiteX3179" fmla="*/ 7092689 w 10243893"/>
              <a:gd name="connsiteY3179" fmla="*/ 4083094 h 6867747"/>
              <a:gd name="connsiteX3180" fmla="*/ 7182419 w 10243893"/>
              <a:gd name="connsiteY3180" fmla="*/ 3959624 h 6867747"/>
              <a:gd name="connsiteX3181" fmla="*/ 7092689 w 10243893"/>
              <a:gd name="connsiteY3181" fmla="*/ 3836275 h 6867747"/>
              <a:gd name="connsiteX3182" fmla="*/ 6947572 w 10243893"/>
              <a:gd name="connsiteY3182" fmla="*/ 3789112 h 6867747"/>
              <a:gd name="connsiteX3183" fmla="*/ 5332668 w 10243893"/>
              <a:gd name="connsiteY3183" fmla="*/ 3788870 h 6867747"/>
              <a:gd name="connsiteX3184" fmla="*/ 5242937 w 10243893"/>
              <a:gd name="connsiteY3184" fmla="*/ 3912340 h 6867747"/>
              <a:gd name="connsiteX3185" fmla="*/ 5242937 w 10243893"/>
              <a:gd name="connsiteY3185" fmla="*/ 4159401 h 6867747"/>
              <a:gd name="connsiteX3186" fmla="*/ 5477784 w 10243893"/>
              <a:gd name="connsiteY3186" fmla="*/ 4083094 h 6867747"/>
              <a:gd name="connsiteX3187" fmla="*/ 5567515 w 10243893"/>
              <a:gd name="connsiteY3187" fmla="*/ 3959624 h 6867747"/>
              <a:gd name="connsiteX3188" fmla="*/ 5477784 w 10243893"/>
              <a:gd name="connsiteY3188" fmla="*/ 3836275 h 6867747"/>
              <a:gd name="connsiteX3189" fmla="*/ 5332668 w 10243893"/>
              <a:gd name="connsiteY3189" fmla="*/ 3789112 h 6867747"/>
              <a:gd name="connsiteX3190" fmla="*/ 3717763 w 10243893"/>
              <a:gd name="connsiteY3190" fmla="*/ 3788870 h 6867747"/>
              <a:gd name="connsiteX3191" fmla="*/ 3628033 w 10243893"/>
              <a:gd name="connsiteY3191" fmla="*/ 3912340 h 6867747"/>
              <a:gd name="connsiteX3192" fmla="*/ 3628033 w 10243893"/>
              <a:gd name="connsiteY3192" fmla="*/ 4159401 h 6867747"/>
              <a:gd name="connsiteX3193" fmla="*/ 3862879 w 10243893"/>
              <a:gd name="connsiteY3193" fmla="*/ 4083094 h 6867747"/>
              <a:gd name="connsiteX3194" fmla="*/ 3952610 w 10243893"/>
              <a:gd name="connsiteY3194" fmla="*/ 3959624 h 6867747"/>
              <a:gd name="connsiteX3195" fmla="*/ 3862879 w 10243893"/>
              <a:gd name="connsiteY3195" fmla="*/ 3836275 h 6867747"/>
              <a:gd name="connsiteX3196" fmla="*/ 3717763 w 10243893"/>
              <a:gd name="connsiteY3196" fmla="*/ 3789112 h 6867747"/>
              <a:gd name="connsiteX3197" fmla="*/ 3212032 w 10243893"/>
              <a:gd name="connsiteY3197" fmla="*/ 3788628 h 6867747"/>
              <a:gd name="connsiteX3198" fmla="*/ 3066916 w 10243893"/>
              <a:gd name="connsiteY3198" fmla="*/ 3835791 h 6867747"/>
              <a:gd name="connsiteX3199" fmla="*/ 3066916 w 10243893"/>
              <a:gd name="connsiteY3199" fmla="*/ 3836033 h 6867747"/>
              <a:gd name="connsiteX3200" fmla="*/ 2977185 w 10243893"/>
              <a:gd name="connsiteY3200" fmla="*/ 3959382 h 6867747"/>
              <a:gd name="connsiteX3201" fmla="*/ 3066916 w 10243893"/>
              <a:gd name="connsiteY3201" fmla="*/ 4082852 h 6867747"/>
              <a:gd name="connsiteX3202" fmla="*/ 3301763 w 10243893"/>
              <a:gd name="connsiteY3202" fmla="*/ 4159159 h 6867747"/>
              <a:gd name="connsiteX3203" fmla="*/ 3301763 w 10243893"/>
              <a:gd name="connsiteY3203" fmla="*/ 3912098 h 6867747"/>
              <a:gd name="connsiteX3204" fmla="*/ 2102617 w 10243893"/>
              <a:gd name="connsiteY3204" fmla="*/ 3788628 h 6867747"/>
              <a:gd name="connsiteX3205" fmla="*/ 2012886 w 10243893"/>
              <a:gd name="connsiteY3205" fmla="*/ 3912098 h 6867747"/>
              <a:gd name="connsiteX3206" fmla="*/ 2012886 w 10243893"/>
              <a:gd name="connsiteY3206" fmla="*/ 4159159 h 6867747"/>
              <a:gd name="connsiteX3207" fmla="*/ 2247854 w 10243893"/>
              <a:gd name="connsiteY3207" fmla="*/ 4082852 h 6867747"/>
              <a:gd name="connsiteX3208" fmla="*/ 2337585 w 10243893"/>
              <a:gd name="connsiteY3208" fmla="*/ 3959382 h 6867747"/>
              <a:gd name="connsiteX3209" fmla="*/ 2247854 w 10243893"/>
              <a:gd name="connsiteY3209" fmla="*/ 3836033 h 6867747"/>
              <a:gd name="connsiteX3210" fmla="*/ 2102738 w 10243893"/>
              <a:gd name="connsiteY3210" fmla="*/ 3788870 h 6867747"/>
              <a:gd name="connsiteX3211" fmla="*/ 1597128 w 10243893"/>
              <a:gd name="connsiteY3211" fmla="*/ 3788628 h 6867747"/>
              <a:gd name="connsiteX3212" fmla="*/ 1452011 w 10243893"/>
              <a:gd name="connsiteY3212" fmla="*/ 3835791 h 6867747"/>
              <a:gd name="connsiteX3213" fmla="*/ 1451890 w 10243893"/>
              <a:gd name="connsiteY3213" fmla="*/ 3836033 h 6867747"/>
              <a:gd name="connsiteX3214" fmla="*/ 1362160 w 10243893"/>
              <a:gd name="connsiteY3214" fmla="*/ 3959382 h 6867747"/>
              <a:gd name="connsiteX3215" fmla="*/ 1451890 w 10243893"/>
              <a:gd name="connsiteY3215" fmla="*/ 4082852 h 6867747"/>
              <a:gd name="connsiteX3216" fmla="*/ 1686858 w 10243893"/>
              <a:gd name="connsiteY3216" fmla="*/ 4159159 h 6867747"/>
              <a:gd name="connsiteX3217" fmla="*/ 1686858 w 10243893"/>
              <a:gd name="connsiteY3217" fmla="*/ 3912098 h 6867747"/>
              <a:gd name="connsiteX3218" fmla="*/ 487712 w 10243893"/>
              <a:gd name="connsiteY3218" fmla="*/ 3788628 h 6867747"/>
              <a:gd name="connsiteX3219" fmla="*/ 397982 w 10243893"/>
              <a:gd name="connsiteY3219" fmla="*/ 3912098 h 6867747"/>
              <a:gd name="connsiteX3220" fmla="*/ 397982 w 10243893"/>
              <a:gd name="connsiteY3220" fmla="*/ 4159159 h 6867747"/>
              <a:gd name="connsiteX3221" fmla="*/ 632950 w 10243893"/>
              <a:gd name="connsiteY3221" fmla="*/ 4082852 h 6867747"/>
              <a:gd name="connsiteX3222" fmla="*/ 722680 w 10243893"/>
              <a:gd name="connsiteY3222" fmla="*/ 3959382 h 6867747"/>
              <a:gd name="connsiteX3223" fmla="*/ 632950 w 10243893"/>
              <a:gd name="connsiteY3223" fmla="*/ 3836033 h 6867747"/>
              <a:gd name="connsiteX3224" fmla="*/ 487833 w 10243893"/>
              <a:gd name="connsiteY3224" fmla="*/ 3788870 h 6867747"/>
              <a:gd name="connsiteX3225" fmla="*/ 9672376 w 10243893"/>
              <a:gd name="connsiteY3225" fmla="*/ 3788507 h 6867747"/>
              <a:gd name="connsiteX3226" fmla="*/ 9527259 w 10243893"/>
              <a:gd name="connsiteY3226" fmla="*/ 3835670 h 6867747"/>
              <a:gd name="connsiteX3227" fmla="*/ 9527259 w 10243893"/>
              <a:gd name="connsiteY3227" fmla="*/ 3835912 h 6867747"/>
              <a:gd name="connsiteX3228" fmla="*/ 9437528 w 10243893"/>
              <a:gd name="connsiteY3228" fmla="*/ 3959261 h 6867747"/>
              <a:gd name="connsiteX3229" fmla="*/ 9527259 w 10243893"/>
              <a:gd name="connsiteY3229" fmla="*/ 4082731 h 6867747"/>
              <a:gd name="connsiteX3230" fmla="*/ 9762106 w 10243893"/>
              <a:gd name="connsiteY3230" fmla="*/ 4159038 h 6867747"/>
              <a:gd name="connsiteX3231" fmla="*/ 9762106 w 10243893"/>
              <a:gd name="connsiteY3231" fmla="*/ 3911978 h 6867747"/>
              <a:gd name="connsiteX3232" fmla="*/ 8057471 w 10243893"/>
              <a:gd name="connsiteY3232" fmla="*/ 3788507 h 6867747"/>
              <a:gd name="connsiteX3233" fmla="*/ 7912354 w 10243893"/>
              <a:gd name="connsiteY3233" fmla="*/ 3835670 h 6867747"/>
              <a:gd name="connsiteX3234" fmla="*/ 7912234 w 10243893"/>
              <a:gd name="connsiteY3234" fmla="*/ 3835912 h 6867747"/>
              <a:gd name="connsiteX3235" fmla="*/ 7822503 w 10243893"/>
              <a:gd name="connsiteY3235" fmla="*/ 3959261 h 6867747"/>
              <a:gd name="connsiteX3236" fmla="*/ 7912234 w 10243893"/>
              <a:gd name="connsiteY3236" fmla="*/ 4082731 h 6867747"/>
              <a:gd name="connsiteX3237" fmla="*/ 8147202 w 10243893"/>
              <a:gd name="connsiteY3237" fmla="*/ 4159038 h 6867747"/>
              <a:gd name="connsiteX3238" fmla="*/ 8147202 w 10243893"/>
              <a:gd name="connsiteY3238" fmla="*/ 3911978 h 6867747"/>
              <a:gd name="connsiteX3239" fmla="*/ 6442809 w 10243893"/>
              <a:gd name="connsiteY3239" fmla="*/ 3788507 h 6867747"/>
              <a:gd name="connsiteX3240" fmla="*/ 6297692 w 10243893"/>
              <a:gd name="connsiteY3240" fmla="*/ 3835670 h 6867747"/>
              <a:gd name="connsiteX3241" fmla="*/ 6297450 w 10243893"/>
              <a:gd name="connsiteY3241" fmla="*/ 3835912 h 6867747"/>
              <a:gd name="connsiteX3242" fmla="*/ 6207841 w 10243893"/>
              <a:gd name="connsiteY3242" fmla="*/ 3959261 h 6867747"/>
              <a:gd name="connsiteX3243" fmla="*/ 6297571 w 10243893"/>
              <a:gd name="connsiteY3243" fmla="*/ 4082731 h 6867747"/>
              <a:gd name="connsiteX3244" fmla="*/ 6532539 w 10243893"/>
              <a:gd name="connsiteY3244" fmla="*/ 4159038 h 6867747"/>
              <a:gd name="connsiteX3245" fmla="*/ 6532539 w 10243893"/>
              <a:gd name="connsiteY3245" fmla="*/ 3911978 h 6867747"/>
              <a:gd name="connsiteX3246" fmla="*/ 4827662 w 10243893"/>
              <a:gd name="connsiteY3246" fmla="*/ 3788507 h 6867747"/>
              <a:gd name="connsiteX3247" fmla="*/ 4682546 w 10243893"/>
              <a:gd name="connsiteY3247" fmla="*/ 3835670 h 6867747"/>
              <a:gd name="connsiteX3248" fmla="*/ 4682546 w 10243893"/>
              <a:gd name="connsiteY3248" fmla="*/ 3835912 h 6867747"/>
              <a:gd name="connsiteX3249" fmla="*/ 4592816 w 10243893"/>
              <a:gd name="connsiteY3249" fmla="*/ 3959261 h 6867747"/>
              <a:gd name="connsiteX3250" fmla="*/ 4682546 w 10243893"/>
              <a:gd name="connsiteY3250" fmla="*/ 4082731 h 6867747"/>
              <a:gd name="connsiteX3251" fmla="*/ 4917393 w 10243893"/>
              <a:gd name="connsiteY3251" fmla="*/ 4159038 h 6867747"/>
              <a:gd name="connsiteX3252" fmla="*/ 4917393 w 10243893"/>
              <a:gd name="connsiteY3252" fmla="*/ 3911978 h 6867747"/>
              <a:gd name="connsiteX3253" fmla="*/ 2820581 w 10243893"/>
              <a:gd name="connsiteY3253" fmla="*/ 3775084 h 6867747"/>
              <a:gd name="connsiteX3254" fmla="*/ 2820581 w 10243893"/>
              <a:gd name="connsiteY3254" fmla="*/ 3916089 h 6867747"/>
              <a:gd name="connsiteX3255" fmla="*/ 2686469 w 10243893"/>
              <a:gd name="connsiteY3255" fmla="*/ 3959624 h 6867747"/>
              <a:gd name="connsiteX3256" fmla="*/ 2820581 w 10243893"/>
              <a:gd name="connsiteY3256" fmla="*/ 4003159 h 6867747"/>
              <a:gd name="connsiteX3257" fmla="*/ 2820581 w 10243893"/>
              <a:gd name="connsiteY3257" fmla="*/ 4143922 h 6867747"/>
              <a:gd name="connsiteX3258" fmla="*/ 2903418 w 10243893"/>
              <a:gd name="connsiteY3258" fmla="*/ 4030005 h 6867747"/>
              <a:gd name="connsiteX3259" fmla="*/ 3037372 w 10243893"/>
              <a:gd name="connsiteY3259" fmla="*/ 4073489 h 6867747"/>
              <a:gd name="connsiteX3260" fmla="*/ 3037409 w 10243893"/>
              <a:gd name="connsiteY3260" fmla="*/ 4073540 h 6867747"/>
              <a:gd name="connsiteX3261" fmla="*/ 3037530 w 10243893"/>
              <a:gd name="connsiteY3261" fmla="*/ 4073540 h 6867747"/>
              <a:gd name="connsiteX3262" fmla="*/ 3037372 w 10243893"/>
              <a:gd name="connsiteY3262" fmla="*/ 4073489 h 6867747"/>
              <a:gd name="connsiteX3263" fmla="*/ 2954571 w 10243893"/>
              <a:gd name="connsiteY3263" fmla="*/ 3959503 h 6867747"/>
              <a:gd name="connsiteX3264" fmla="*/ 3037409 w 10243893"/>
              <a:gd name="connsiteY3264" fmla="*/ 3845587 h 6867747"/>
              <a:gd name="connsiteX3265" fmla="*/ 2903418 w 10243893"/>
              <a:gd name="connsiteY3265" fmla="*/ 3889122 h 6867747"/>
              <a:gd name="connsiteX3266" fmla="*/ 1205555 w 10243893"/>
              <a:gd name="connsiteY3266" fmla="*/ 3775084 h 6867747"/>
              <a:gd name="connsiteX3267" fmla="*/ 1205555 w 10243893"/>
              <a:gd name="connsiteY3267" fmla="*/ 3916089 h 6867747"/>
              <a:gd name="connsiteX3268" fmla="*/ 1071564 w 10243893"/>
              <a:gd name="connsiteY3268" fmla="*/ 3959624 h 6867747"/>
              <a:gd name="connsiteX3269" fmla="*/ 1205676 w 10243893"/>
              <a:gd name="connsiteY3269" fmla="*/ 4003159 h 6867747"/>
              <a:gd name="connsiteX3270" fmla="*/ 1205676 w 10243893"/>
              <a:gd name="connsiteY3270" fmla="*/ 4143922 h 6867747"/>
              <a:gd name="connsiteX3271" fmla="*/ 1288513 w 10243893"/>
              <a:gd name="connsiteY3271" fmla="*/ 4030005 h 6867747"/>
              <a:gd name="connsiteX3272" fmla="*/ 1422309 w 10243893"/>
              <a:gd name="connsiteY3272" fmla="*/ 4073437 h 6867747"/>
              <a:gd name="connsiteX3273" fmla="*/ 1422383 w 10243893"/>
              <a:gd name="connsiteY3273" fmla="*/ 4073540 h 6867747"/>
              <a:gd name="connsiteX3274" fmla="*/ 1422625 w 10243893"/>
              <a:gd name="connsiteY3274" fmla="*/ 4073540 h 6867747"/>
              <a:gd name="connsiteX3275" fmla="*/ 1422309 w 10243893"/>
              <a:gd name="connsiteY3275" fmla="*/ 4073437 h 6867747"/>
              <a:gd name="connsiteX3276" fmla="*/ 1339546 w 10243893"/>
              <a:gd name="connsiteY3276" fmla="*/ 3959503 h 6867747"/>
              <a:gd name="connsiteX3277" fmla="*/ 1422383 w 10243893"/>
              <a:gd name="connsiteY3277" fmla="*/ 3845587 h 6867747"/>
              <a:gd name="connsiteX3278" fmla="*/ 1288392 w 10243893"/>
              <a:gd name="connsiteY3278" fmla="*/ 3889122 h 6867747"/>
              <a:gd name="connsiteX3279" fmla="*/ 9281044 w 10243893"/>
              <a:gd name="connsiteY3279" fmla="*/ 3774963 h 6867747"/>
              <a:gd name="connsiteX3280" fmla="*/ 9281044 w 10243893"/>
              <a:gd name="connsiteY3280" fmla="*/ 3915968 h 6867747"/>
              <a:gd name="connsiteX3281" fmla="*/ 9146933 w 10243893"/>
              <a:gd name="connsiteY3281" fmla="*/ 3959503 h 6867747"/>
              <a:gd name="connsiteX3282" fmla="*/ 9281044 w 10243893"/>
              <a:gd name="connsiteY3282" fmla="*/ 4003038 h 6867747"/>
              <a:gd name="connsiteX3283" fmla="*/ 9281044 w 10243893"/>
              <a:gd name="connsiteY3283" fmla="*/ 4143801 h 6867747"/>
              <a:gd name="connsiteX3284" fmla="*/ 9363882 w 10243893"/>
              <a:gd name="connsiteY3284" fmla="*/ 4029885 h 6867747"/>
              <a:gd name="connsiteX3285" fmla="*/ 9497873 w 10243893"/>
              <a:gd name="connsiteY3285" fmla="*/ 4073419 h 6867747"/>
              <a:gd name="connsiteX3286" fmla="*/ 9415035 w 10243893"/>
              <a:gd name="connsiteY3286" fmla="*/ 3959382 h 6867747"/>
              <a:gd name="connsiteX3287" fmla="*/ 9497873 w 10243893"/>
              <a:gd name="connsiteY3287" fmla="*/ 3845466 h 6867747"/>
              <a:gd name="connsiteX3288" fmla="*/ 9363882 w 10243893"/>
              <a:gd name="connsiteY3288" fmla="*/ 3889000 h 6867747"/>
              <a:gd name="connsiteX3289" fmla="*/ 7666019 w 10243893"/>
              <a:gd name="connsiteY3289" fmla="*/ 3774963 h 6867747"/>
              <a:gd name="connsiteX3290" fmla="*/ 7666019 w 10243893"/>
              <a:gd name="connsiteY3290" fmla="*/ 3915968 h 6867747"/>
              <a:gd name="connsiteX3291" fmla="*/ 7531908 w 10243893"/>
              <a:gd name="connsiteY3291" fmla="*/ 3959503 h 6867747"/>
              <a:gd name="connsiteX3292" fmla="*/ 7666019 w 10243893"/>
              <a:gd name="connsiteY3292" fmla="*/ 4003038 h 6867747"/>
              <a:gd name="connsiteX3293" fmla="*/ 7666019 w 10243893"/>
              <a:gd name="connsiteY3293" fmla="*/ 4143801 h 6867747"/>
              <a:gd name="connsiteX3294" fmla="*/ 7748857 w 10243893"/>
              <a:gd name="connsiteY3294" fmla="*/ 4029885 h 6867747"/>
              <a:gd name="connsiteX3295" fmla="*/ 7882810 w 10243893"/>
              <a:gd name="connsiteY3295" fmla="*/ 4073368 h 6867747"/>
              <a:gd name="connsiteX3296" fmla="*/ 7882847 w 10243893"/>
              <a:gd name="connsiteY3296" fmla="*/ 4073419 h 6867747"/>
              <a:gd name="connsiteX3297" fmla="*/ 7882968 w 10243893"/>
              <a:gd name="connsiteY3297" fmla="*/ 4073419 h 6867747"/>
              <a:gd name="connsiteX3298" fmla="*/ 7882810 w 10243893"/>
              <a:gd name="connsiteY3298" fmla="*/ 4073368 h 6867747"/>
              <a:gd name="connsiteX3299" fmla="*/ 7800010 w 10243893"/>
              <a:gd name="connsiteY3299" fmla="*/ 3959382 h 6867747"/>
              <a:gd name="connsiteX3300" fmla="*/ 7882847 w 10243893"/>
              <a:gd name="connsiteY3300" fmla="*/ 3845466 h 6867747"/>
              <a:gd name="connsiteX3301" fmla="*/ 7748857 w 10243893"/>
              <a:gd name="connsiteY3301" fmla="*/ 3889000 h 6867747"/>
              <a:gd name="connsiteX3302" fmla="*/ 6051357 w 10243893"/>
              <a:gd name="connsiteY3302" fmla="*/ 3774963 h 6867747"/>
              <a:gd name="connsiteX3303" fmla="*/ 6051357 w 10243893"/>
              <a:gd name="connsiteY3303" fmla="*/ 3915968 h 6867747"/>
              <a:gd name="connsiteX3304" fmla="*/ 5917245 w 10243893"/>
              <a:gd name="connsiteY3304" fmla="*/ 3959503 h 6867747"/>
              <a:gd name="connsiteX3305" fmla="*/ 6051357 w 10243893"/>
              <a:gd name="connsiteY3305" fmla="*/ 4003038 h 6867747"/>
              <a:gd name="connsiteX3306" fmla="*/ 6051357 w 10243893"/>
              <a:gd name="connsiteY3306" fmla="*/ 4143801 h 6867747"/>
              <a:gd name="connsiteX3307" fmla="*/ 6134194 w 10243893"/>
              <a:gd name="connsiteY3307" fmla="*/ 4029885 h 6867747"/>
              <a:gd name="connsiteX3308" fmla="*/ 6268148 w 10243893"/>
              <a:gd name="connsiteY3308" fmla="*/ 4073368 h 6867747"/>
              <a:gd name="connsiteX3309" fmla="*/ 6268185 w 10243893"/>
              <a:gd name="connsiteY3309" fmla="*/ 4073419 h 6867747"/>
              <a:gd name="connsiteX3310" fmla="*/ 6268306 w 10243893"/>
              <a:gd name="connsiteY3310" fmla="*/ 4073419 h 6867747"/>
              <a:gd name="connsiteX3311" fmla="*/ 6268148 w 10243893"/>
              <a:gd name="connsiteY3311" fmla="*/ 4073368 h 6867747"/>
              <a:gd name="connsiteX3312" fmla="*/ 6185348 w 10243893"/>
              <a:gd name="connsiteY3312" fmla="*/ 3959382 h 6867747"/>
              <a:gd name="connsiteX3313" fmla="*/ 6268185 w 10243893"/>
              <a:gd name="connsiteY3313" fmla="*/ 3845466 h 6867747"/>
              <a:gd name="connsiteX3314" fmla="*/ 6134194 w 10243893"/>
              <a:gd name="connsiteY3314" fmla="*/ 3889000 h 6867747"/>
              <a:gd name="connsiteX3315" fmla="*/ 4436332 w 10243893"/>
              <a:gd name="connsiteY3315" fmla="*/ 3774963 h 6867747"/>
              <a:gd name="connsiteX3316" fmla="*/ 4436332 w 10243893"/>
              <a:gd name="connsiteY3316" fmla="*/ 3915968 h 6867747"/>
              <a:gd name="connsiteX3317" fmla="*/ 4302220 w 10243893"/>
              <a:gd name="connsiteY3317" fmla="*/ 3959503 h 6867747"/>
              <a:gd name="connsiteX3318" fmla="*/ 4436332 w 10243893"/>
              <a:gd name="connsiteY3318" fmla="*/ 4003038 h 6867747"/>
              <a:gd name="connsiteX3319" fmla="*/ 4436332 w 10243893"/>
              <a:gd name="connsiteY3319" fmla="*/ 4143801 h 6867747"/>
              <a:gd name="connsiteX3320" fmla="*/ 4519169 w 10243893"/>
              <a:gd name="connsiteY3320" fmla="*/ 4029885 h 6867747"/>
              <a:gd name="connsiteX3321" fmla="*/ 4653160 w 10243893"/>
              <a:gd name="connsiteY3321" fmla="*/ 4073419 h 6867747"/>
              <a:gd name="connsiteX3322" fmla="*/ 4570322 w 10243893"/>
              <a:gd name="connsiteY3322" fmla="*/ 3959382 h 6867747"/>
              <a:gd name="connsiteX3323" fmla="*/ 4653160 w 10243893"/>
              <a:gd name="connsiteY3323" fmla="*/ 3845466 h 6867747"/>
              <a:gd name="connsiteX3324" fmla="*/ 4519169 w 10243893"/>
              <a:gd name="connsiteY3324" fmla="*/ 3889000 h 6867747"/>
              <a:gd name="connsiteX3325" fmla="*/ 8954291 w 10243893"/>
              <a:gd name="connsiteY3325" fmla="*/ 3774843 h 6867747"/>
              <a:gd name="connsiteX3326" fmla="*/ 8871453 w 10243893"/>
              <a:gd name="connsiteY3326" fmla="*/ 3888880 h 6867747"/>
              <a:gd name="connsiteX3327" fmla="*/ 8871333 w 10243893"/>
              <a:gd name="connsiteY3327" fmla="*/ 3888880 h 6867747"/>
              <a:gd name="connsiteX3328" fmla="*/ 8737342 w 10243893"/>
              <a:gd name="connsiteY3328" fmla="*/ 3845345 h 6867747"/>
              <a:gd name="connsiteX3329" fmla="*/ 8820179 w 10243893"/>
              <a:gd name="connsiteY3329" fmla="*/ 3959261 h 6867747"/>
              <a:gd name="connsiteX3330" fmla="*/ 8737342 w 10243893"/>
              <a:gd name="connsiteY3330" fmla="*/ 4073299 h 6867747"/>
              <a:gd name="connsiteX3331" fmla="*/ 8871453 w 10243893"/>
              <a:gd name="connsiteY3331" fmla="*/ 4029764 h 6867747"/>
              <a:gd name="connsiteX3332" fmla="*/ 8954291 w 10243893"/>
              <a:gd name="connsiteY3332" fmla="*/ 4143801 h 6867747"/>
              <a:gd name="connsiteX3333" fmla="*/ 8954291 w 10243893"/>
              <a:gd name="connsiteY3333" fmla="*/ 4002917 h 6867747"/>
              <a:gd name="connsiteX3334" fmla="*/ 9088402 w 10243893"/>
              <a:gd name="connsiteY3334" fmla="*/ 3959382 h 6867747"/>
              <a:gd name="connsiteX3335" fmla="*/ 8954291 w 10243893"/>
              <a:gd name="connsiteY3335" fmla="*/ 3915847 h 6867747"/>
              <a:gd name="connsiteX3336" fmla="*/ 7339386 w 10243893"/>
              <a:gd name="connsiteY3336" fmla="*/ 3774843 h 6867747"/>
              <a:gd name="connsiteX3337" fmla="*/ 7256549 w 10243893"/>
              <a:gd name="connsiteY3337" fmla="*/ 3888880 h 6867747"/>
              <a:gd name="connsiteX3338" fmla="*/ 7256428 w 10243893"/>
              <a:gd name="connsiteY3338" fmla="*/ 3888880 h 6867747"/>
              <a:gd name="connsiteX3339" fmla="*/ 7122437 w 10243893"/>
              <a:gd name="connsiteY3339" fmla="*/ 3845345 h 6867747"/>
              <a:gd name="connsiteX3340" fmla="*/ 7205275 w 10243893"/>
              <a:gd name="connsiteY3340" fmla="*/ 3959261 h 6867747"/>
              <a:gd name="connsiteX3341" fmla="*/ 7122437 w 10243893"/>
              <a:gd name="connsiteY3341" fmla="*/ 4073299 h 6867747"/>
              <a:gd name="connsiteX3342" fmla="*/ 7256549 w 10243893"/>
              <a:gd name="connsiteY3342" fmla="*/ 4029764 h 6867747"/>
              <a:gd name="connsiteX3343" fmla="*/ 7339386 w 10243893"/>
              <a:gd name="connsiteY3343" fmla="*/ 4143801 h 6867747"/>
              <a:gd name="connsiteX3344" fmla="*/ 7339386 w 10243893"/>
              <a:gd name="connsiteY3344" fmla="*/ 4002917 h 6867747"/>
              <a:gd name="connsiteX3345" fmla="*/ 7473498 w 10243893"/>
              <a:gd name="connsiteY3345" fmla="*/ 3959382 h 6867747"/>
              <a:gd name="connsiteX3346" fmla="*/ 7339386 w 10243893"/>
              <a:gd name="connsiteY3346" fmla="*/ 3915847 h 6867747"/>
              <a:gd name="connsiteX3347" fmla="*/ 5724482 w 10243893"/>
              <a:gd name="connsiteY3347" fmla="*/ 3774843 h 6867747"/>
              <a:gd name="connsiteX3348" fmla="*/ 5641645 w 10243893"/>
              <a:gd name="connsiteY3348" fmla="*/ 3888880 h 6867747"/>
              <a:gd name="connsiteX3349" fmla="*/ 5641524 w 10243893"/>
              <a:gd name="connsiteY3349" fmla="*/ 3888880 h 6867747"/>
              <a:gd name="connsiteX3350" fmla="*/ 5507533 w 10243893"/>
              <a:gd name="connsiteY3350" fmla="*/ 3845345 h 6867747"/>
              <a:gd name="connsiteX3351" fmla="*/ 5590370 w 10243893"/>
              <a:gd name="connsiteY3351" fmla="*/ 3959261 h 6867747"/>
              <a:gd name="connsiteX3352" fmla="*/ 5507533 w 10243893"/>
              <a:gd name="connsiteY3352" fmla="*/ 4073299 h 6867747"/>
              <a:gd name="connsiteX3353" fmla="*/ 5641645 w 10243893"/>
              <a:gd name="connsiteY3353" fmla="*/ 4029764 h 6867747"/>
              <a:gd name="connsiteX3354" fmla="*/ 5724482 w 10243893"/>
              <a:gd name="connsiteY3354" fmla="*/ 4143801 h 6867747"/>
              <a:gd name="connsiteX3355" fmla="*/ 5724482 w 10243893"/>
              <a:gd name="connsiteY3355" fmla="*/ 4002917 h 6867747"/>
              <a:gd name="connsiteX3356" fmla="*/ 5858594 w 10243893"/>
              <a:gd name="connsiteY3356" fmla="*/ 3959382 h 6867747"/>
              <a:gd name="connsiteX3357" fmla="*/ 5724482 w 10243893"/>
              <a:gd name="connsiteY3357" fmla="*/ 3915847 h 6867747"/>
              <a:gd name="connsiteX3358" fmla="*/ 4109577 w 10243893"/>
              <a:gd name="connsiteY3358" fmla="*/ 3774843 h 6867747"/>
              <a:gd name="connsiteX3359" fmla="*/ 4026740 w 10243893"/>
              <a:gd name="connsiteY3359" fmla="*/ 3888880 h 6867747"/>
              <a:gd name="connsiteX3360" fmla="*/ 4026619 w 10243893"/>
              <a:gd name="connsiteY3360" fmla="*/ 3888880 h 6867747"/>
              <a:gd name="connsiteX3361" fmla="*/ 3892629 w 10243893"/>
              <a:gd name="connsiteY3361" fmla="*/ 3845345 h 6867747"/>
              <a:gd name="connsiteX3362" fmla="*/ 3975466 w 10243893"/>
              <a:gd name="connsiteY3362" fmla="*/ 3959261 h 6867747"/>
              <a:gd name="connsiteX3363" fmla="*/ 3892629 w 10243893"/>
              <a:gd name="connsiteY3363" fmla="*/ 4073299 h 6867747"/>
              <a:gd name="connsiteX3364" fmla="*/ 4026740 w 10243893"/>
              <a:gd name="connsiteY3364" fmla="*/ 4029764 h 6867747"/>
              <a:gd name="connsiteX3365" fmla="*/ 4109577 w 10243893"/>
              <a:gd name="connsiteY3365" fmla="*/ 4143801 h 6867747"/>
              <a:gd name="connsiteX3366" fmla="*/ 4109577 w 10243893"/>
              <a:gd name="connsiteY3366" fmla="*/ 4002917 h 6867747"/>
              <a:gd name="connsiteX3367" fmla="*/ 4243690 w 10243893"/>
              <a:gd name="connsiteY3367" fmla="*/ 3959382 h 6867747"/>
              <a:gd name="connsiteX3368" fmla="*/ 4109577 w 10243893"/>
              <a:gd name="connsiteY3368" fmla="*/ 3915847 h 6867747"/>
              <a:gd name="connsiteX3369" fmla="*/ 879164 w 10243893"/>
              <a:gd name="connsiteY3369" fmla="*/ 3774843 h 6867747"/>
              <a:gd name="connsiteX3370" fmla="*/ 796327 w 10243893"/>
              <a:gd name="connsiteY3370" fmla="*/ 3888880 h 6867747"/>
              <a:gd name="connsiteX3371" fmla="*/ 796206 w 10243893"/>
              <a:gd name="connsiteY3371" fmla="*/ 3888880 h 6867747"/>
              <a:gd name="connsiteX3372" fmla="*/ 662215 w 10243893"/>
              <a:gd name="connsiteY3372" fmla="*/ 3845345 h 6867747"/>
              <a:gd name="connsiteX3373" fmla="*/ 745052 w 10243893"/>
              <a:gd name="connsiteY3373" fmla="*/ 3959261 h 6867747"/>
              <a:gd name="connsiteX3374" fmla="*/ 662215 w 10243893"/>
              <a:gd name="connsiteY3374" fmla="*/ 4073299 h 6867747"/>
              <a:gd name="connsiteX3375" fmla="*/ 796327 w 10243893"/>
              <a:gd name="connsiteY3375" fmla="*/ 4029764 h 6867747"/>
              <a:gd name="connsiteX3376" fmla="*/ 879164 w 10243893"/>
              <a:gd name="connsiteY3376" fmla="*/ 4143801 h 6867747"/>
              <a:gd name="connsiteX3377" fmla="*/ 879164 w 10243893"/>
              <a:gd name="connsiteY3377" fmla="*/ 4002917 h 6867747"/>
              <a:gd name="connsiteX3378" fmla="*/ 1013276 w 10243893"/>
              <a:gd name="connsiteY3378" fmla="*/ 3959382 h 6867747"/>
              <a:gd name="connsiteX3379" fmla="*/ 879164 w 10243893"/>
              <a:gd name="connsiteY3379" fmla="*/ 3915847 h 6867747"/>
              <a:gd name="connsiteX3380" fmla="*/ 2494552 w 10243893"/>
              <a:gd name="connsiteY3380" fmla="*/ 3774600 h 6867747"/>
              <a:gd name="connsiteX3381" fmla="*/ 2411715 w 10243893"/>
              <a:gd name="connsiteY3381" fmla="*/ 3888638 h 6867747"/>
              <a:gd name="connsiteX3382" fmla="*/ 2411594 w 10243893"/>
              <a:gd name="connsiteY3382" fmla="*/ 3888638 h 6867747"/>
              <a:gd name="connsiteX3383" fmla="*/ 2277603 w 10243893"/>
              <a:gd name="connsiteY3383" fmla="*/ 3845103 h 6867747"/>
              <a:gd name="connsiteX3384" fmla="*/ 2360440 w 10243893"/>
              <a:gd name="connsiteY3384" fmla="*/ 3959019 h 6867747"/>
              <a:gd name="connsiteX3385" fmla="*/ 2277603 w 10243893"/>
              <a:gd name="connsiteY3385" fmla="*/ 4073057 h 6867747"/>
              <a:gd name="connsiteX3386" fmla="*/ 2411715 w 10243893"/>
              <a:gd name="connsiteY3386" fmla="*/ 4029522 h 6867747"/>
              <a:gd name="connsiteX3387" fmla="*/ 2494552 w 10243893"/>
              <a:gd name="connsiteY3387" fmla="*/ 4143559 h 6867747"/>
              <a:gd name="connsiteX3388" fmla="*/ 2494552 w 10243893"/>
              <a:gd name="connsiteY3388" fmla="*/ 4002675 h 6867747"/>
              <a:gd name="connsiteX3389" fmla="*/ 2628664 w 10243893"/>
              <a:gd name="connsiteY3389" fmla="*/ 3959140 h 6867747"/>
              <a:gd name="connsiteX3390" fmla="*/ 2494552 w 10243893"/>
              <a:gd name="connsiteY3390" fmla="*/ 3915605 h 6867747"/>
              <a:gd name="connsiteX3391" fmla="*/ 9925725 w 10243893"/>
              <a:gd name="connsiteY3391" fmla="*/ 3706759 h 6867747"/>
              <a:gd name="connsiteX3392" fmla="*/ 9780487 w 10243893"/>
              <a:gd name="connsiteY3392" fmla="*/ 3753921 h 6867747"/>
              <a:gd name="connsiteX3393" fmla="*/ 9780487 w 10243893"/>
              <a:gd name="connsiteY3393" fmla="*/ 3906536 h 6867747"/>
              <a:gd name="connsiteX3394" fmla="*/ 9925725 w 10243893"/>
              <a:gd name="connsiteY3394" fmla="*/ 4106312 h 6867747"/>
              <a:gd name="connsiteX3395" fmla="*/ 10070962 w 10243893"/>
              <a:gd name="connsiteY3395" fmla="*/ 3906536 h 6867747"/>
              <a:gd name="connsiteX3396" fmla="*/ 10070962 w 10243893"/>
              <a:gd name="connsiteY3396" fmla="*/ 3753921 h 6867747"/>
              <a:gd name="connsiteX3397" fmla="*/ 8310578 w 10243893"/>
              <a:gd name="connsiteY3397" fmla="*/ 3706759 h 6867747"/>
              <a:gd name="connsiteX3398" fmla="*/ 8165341 w 10243893"/>
              <a:gd name="connsiteY3398" fmla="*/ 3753921 h 6867747"/>
              <a:gd name="connsiteX3399" fmla="*/ 8165341 w 10243893"/>
              <a:gd name="connsiteY3399" fmla="*/ 3906536 h 6867747"/>
              <a:gd name="connsiteX3400" fmla="*/ 8310578 w 10243893"/>
              <a:gd name="connsiteY3400" fmla="*/ 4106312 h 6867747"/>
              <a:gd name="connsiteX3401" fmla="*/ 8455815 w 10243893"/>
              <a:gd name="connsiteY3401" fmla="*/ 3906536 h 6867747"/>
              <a:gd name="connsiteX3402" fmla="*/ 8455815 w 10243893"/>
              <a:gd name="connsiteY3402" fmla="*/ 3753921 h 6867747"/>
              <a:gd name="connsiteX3403" fmla="*/ 6695916 w 10243893"/>
              <a:gd name="connsiteY3403" fmla="*/ 3706759 h 6867747"/>
              <a:gd name="connsiteX3404" fmla="*/ 6550679 w 10243893"/>
              <a:gd name="connsiteY3404" fmla="*/ 3753921 h 6867747"/>
              <a:gd name="connsiteX3405" fmla="*/ 6550679 w 10243893"/>
              <a:gd name="connsiteY3405" fmla="*/ 3906536 h 6867747"/>
              <a:gd name="connsiteX3406" fmla="*/ 6695916 w 10243893"/>
              <a:gd name="connsiteY3406" fmla="*/ 4106312 h 6867747"/>
              <a:gd name="connsiteX3407" fmla="*/ 6841154 w 10243893"/>
              <a:gd name="connsiteY3407" fmla="*/ 3906536 h 6867747"/>
              <a:gd name="connsiteX3408" fmla="*/ 6841154 w 10243893"/>
              <a:gd name="connsiteY3408" fmla="*/ 3753921 h 6867747"/>
              <a:gd name="connsiteX3409" fmla="*/ 5079560 w 10243893"/>
              <a:gd name="connsiteY3409" fmla="*/ 3706638 h 6867747"/>
              <a:gd name="connsiteX3410" fmla="*/ 4934323 w 10243893"/>
              <a:gd name="connsiteY3410" fmla="*/ 3753800 h 6867747"/>
              <a:gd name="connsiteX3411" fmla="*/ 4934323 w 10243893"/>
              <a:gd name="connsiteY3411" fmla="*/ 3906414 h 6867747"/>
              <a:gd name="connsiteX3412" fmla="*/ 5079560 w 10243893"/>
              <a:gd name="connsiteY3412" fmla="*/ 4106192 h 6867747"/>
              <a:gd name="connsiteX3413" fmla="*/ 5224798 w 10243893"/>
              <a:gd name="connsiteY3413" fmla="*/ 3906414 h 6867747"/>
              <a:gd name="connsiteX3414" fmla="*/ 5224798 w 10243893"/>
              <a:gd name="connsiteY3414" fmla="*/ 3753800 h 6867747"/>
              <a:gd name="connsiteX3415" fmla="*/ 3464656 w 10243893"/>
              <a:gd name="connsiteY3415" fmla="*/ 3706638 h 6867747"/>
              <a:gd name="connsiteX3416" fmla="*/ 3319418 w 10243893"/>
              <a:gd name="connsiteY3416" fmla="*/ 3753800 h 6867747"/>
              <a:gd name="connsiteX3417" fmla="*/ 3319418 w 10243893"/>
              <a:gd name="connsiteY3417" fmla="*/ 3906414 h 6867747"/>
              <a:gd name="connsiteX3418" fmla="*/ 3464656 w 10243893"/>
              <a:gd name="connsiteY3418" fmla="*/ 4106192 h 6867747"/>
              <a:gd name="connsiteX3419" fmla="*/ 3609893 w 10243893"/>
              <a:gd name="connsiteY3419" fmla="*/ 3906414 h 6867747"/>
              <a:gd name="connsiteX3420" fmla="*/ 3609893 w 10243893"/>
              <a:gd name="connsiteY3420" fmla="*/ 3753800 h 6867747"/>
              <a:gd name="connsiteX3421" fmla="*/ 1849751 w 10243893"/>
              <a:gd name="connsiteY3421" fmla="*/ 3706638 h 6867747"/>
              <a:gd name="connsiteX3422" fmla="*/ 1704514 w 10243893"/>
              <a:gd name="connsiteY3422" fmla="*/ 3753800 h 6867747"/>
              <a:gd name="connsiteX3423" fmla="*/ 1704514 w 10243893"/>
              <a:gd name="connsiteY3423" fmla="*/ 3906414 h 6867747"/>
              <a:gd name="connsiteX3424" fmla="*/ 1849751 w 10243893"/>
              <a:gd name="connsiteY3424" fmla="*/ 4106192 h 6867747"/>
              <a:gd name="connsiteX3425" fmla="*/ 1994989 w 10243893"/>
              <a:gd name="connsiteY3425" fmla="*/ 3906414 h 6867747"/>
              <a:gd name="connsiteX3426" fmla="*/ 1994989 w 10243893"/>
              <a:gd name="connsiteY3426" fmla="*/ 3753800 h 6867747"/>
              <a:gd name="connsiteX3427" fmla="*/ 234847 w 10243893"/>
              <a:gd name="connsiteY3427" fmla="*/ 3706638 h 6867747"/>
              <a:gd name="connsiteX3428" fmla="*/ 89609 w 10243893"/>
              <a:gd name="connsiteY3428" fmla="*/ 3753800 h 6867747"/>
              <a:gd name="connsiteX3429" fmla="*/ 89609 w 10243893"/>
              <a:gd name="connsiteY3429" fmla="*/ 3906414 h 6867747"/>
              <a:gd name="connsiteX3430" fmla="*/ 234847 w 10243893"/>
              <a:gd name="connsiteY3430" fmla="*/ 4106192 h 6867747"/>
              <a:gd name="connsiteX3431" fmla="*/ 380084 w 10243893"/>
              <a:gd name="connsiteY3431" fmla="*/ 3906414 h 6867747"/>
              <a:gd name="connsiteX3432" fmla="*/ 380084 w 10243893"/>
              <a:gd name="connsiteY3432" fmla="*/ 3753800 h 6867747"/>
              <a:gd name="connsiteX3433" fmla="*/ 10242441 w 10243893"/>
              <a:gd name="connsiteY3433" fmla="*/ 3668545 h 6867747"/>
              <a:gd name="connsiteX3434" fmla="*/ 10242441 w 10243893"/>
              <a:gd name="connsiteY3434" fmla="*/ 3725624 h 6867747"/>
              <a:gd name="connsiteX3435" fmla="*/ 10221641 w 10243893"/>
              <a:gd name="connsiteY3435" fmla="*/ 3697084 h 6867747"/>
              <a:gd name="connsiteX3436" fmla="*/ 1604286 w 10243893"/>
              <a:gd name="connsiteY3436" fmla="*/ 3626671 h 6867747"/>
              <a:gd name="connsiteX3437" fmla="*/ 1604384 w 10243893"/>
              <a:gd name="connsiteY3437" fmla="*/ 3626703 h 6867747"/>
              <a:gd name="connsiteX3438" fmla="*/ 1604263 w 10243893"/>
              <a:gd name="connsiteY3438" fmla="*/ 3626703 h 6867747"/>
              <a:gd name="connsiteX3439" fmla="*/ 6449966 w 10243893"/>
              <a:gd name="connsiteY3439" fmla="*/ 3626550 h 6867747"/>
              <a:gd name="connsiteX3440" fmla="*/ 6450064 w 10243893"/>
              <a:gd name="connsiteY3440" fmla="*/ 3626582 h 6867747"/>
              <a:gd name="connsiteX3441" fmla="*/ 6449943 w 10243893"/>
              <a:gd name="connsiteY3441" fmla="*/ 3626582 h 6867747"/>
              <a:gd name="connsiteX3442" fmla="*/ 9679533 w 10243893"/>
              <a:gd name="connsiteY3442" fmla="*/ 3626550 h 6867747"/>
              <a:gd name="connsiteX3443" fmla="*/ 9679631 w 10243893"/>
              <a:gd name="connsiteY3443" fmla="*/ 3626582 h 6867747"/>
              <a:gd name="connsiteX3444" fmla="*/ 9679510 w 10243893"/>
              <a:gd name="connsiteY3444" fmla="*/ 3626582 h 6867747"/>
              <a:gd name="connsiteX3445" fmla="*/ 4834820 w 10243893"/>
              <a:gd name="connsiteY3445" fmla="*/ 3626550 h 6867747"/>
              <a:gd name="connsiteX3446" fmla="*/ 4834918 w 10243893"/>
              <a:gd name="connsiteY3446" fmla="*/ 3626582 h 6867747"/>
              <a:gd name="connsiteX3447" fmla="*/ 4834797 w 10243893"/>
              <a:gd name="connsiteY3447" fmla="*/ 3626582 h 6867747"/>
              <a:gd name="connsiteX3448" fmla="*/ 9117788 w 10243893"/>
              <a:gd name="connsiteY3448" fmla="*/ 3550275 h 6867747"/>
              <a:gd name="connsiteX3449" fmla="*/ 8972551 w 10243893"/>
              <a:gd name="connsiteY3449" fmla="*/ 3750052 h 6867747"/>
              <a:gd name="connsiteX3450" fmla="*/ 8972551 w 10243893"/>
              <a:gd name="connsiteY3450" fmla="*/ 3902666 h 6867747"/>
              <a:gd name="connsiteX3451" fmla="*/ 9117788 w 10243893"/>
              <a:gd name="connsiteY3451" fmla="*/ 3949828 h 6867747"/>
              <a:gd name="connsiteX3452" fmla="*/ 9263026 w 10243893"/>
              <a:gd name="connsiteY3452" fmla="*/ 3902666 h 6867747"/>
              <a:gd name="connsiteX3453" fmla="*/ 9263026 w 10243893"/>
              <a:gd name="connsiteY3453" fmla="*/ 3750052 h 6867747"/>
              <a:gd name="connsiteX3454" fmla="*/ 7502642 w 10243893"/>
              <a:gd name="connsiteY3454" fmla="*/ 3550275 h 6867747"/>
              <a:gd name="connsiteX3455" fmla="*/ 7357405 w 10243893"/>
              <a:gd name="connsiteY3455" fmla="*/ 3750052 h 6867747"/>
              <a:gd name="connsiteX3456" fmla="*/ 7357405 w 10243893"/>
              <a:gd name="connsiteY3456" fmla="*/ 3902666 h 6867747"/>
              <a:gd name="connsiteX3457" fmla="*/ 7502642 w 10243893"/>
              <a:gd name="connsiteY3457" fmla="*/ 3949828 h 6867747"/>
              <a:gd name="connsiteX3458" fmla="*/ 7647880 w 10243893"/>
              <a:gd name="connsiteY3458" fmla="*/ 3902666 h 6867747"/>
              <a:gd name="connsiteX3459" fmla="*/ 7647880 w 10243893"/>
              <a:gd name="connsiteY3459" fmla="*/ 3750052 h 6867747"/>
              <a:gd name="connsiteX3460" fmla="*/ 5887980 w 10243893"/>
              <a:gd name="connsiteY3460" fmla="*/ 3550275 h 6867747"/>
              <a:gd name="connsiteX3461" fmla="*/ 5742743 w 10243893"/>
              <a:gd name="connsiteY3461" fmla="*/ 3750052 h 6867747"/>
              <a:gd name="connsiteX3462" fmla="*/ 5742743 w 10243893"/>
              <a:gd name="connsiteY3462" fmla="*/ 3902666 h 6867747"/>
              <a:gd name="connsiteX3463" fmla="*/ 5887980 w 10243893"/>
              <a:gd name="connsiteY3463" fmla="*/ 3949828 h 6867747"/>
              <a:gd name="connsiteX3464" fmla="*/ 6033217 w 10243893"/>
              <a:gd name="connsiteY3464" fmla="*/ 3902666 h 6867747"/>
              <a:gd name="connsiteX3465" fmla="*/ 6033217 w 10243893"/>
              <a:gd name="connsiteY3465" fmla="*/ 3750052 h 6867747"/>
              <a:gd name="connsiteX3466" fmla="*/ 4273076 w 10243893"/>
              <a:gd name="connsiteY3466" fmla="*/ 3550275 h 6867747"/>
              <a:gd name="connsiteX3467" fmla="*/ 4127838 w 10243893"/>
              <a:gd name="connsiteY3467" fmla="*/ 3750052 h 6867747"/>
              <a:gd name="connsiteX3468" fmla="*/ 4127838 w 10243893"/>
              <a:gd name="connsiteY3468" fmla="*/ 3902666 h 6867747"/>
              <a:gd name="connsiteX3469" fmla="*/ 4273076 w 10243893"/>
              <a:gd name="connsiteY3469" fmla="*/ 3949828 h 6867747"/>
              <a:gd name="connsiteX3470" fmla="*/ 4418313 w 10243893"/>
              <a:gd name="connsiteY3470" fmla="*/ 3902666 h 6867747"/>
              <a:gd name="connsiteX3471" fmla="*/ 4418313 w 10243893"/>
              <a:gd name="connsiteY3471" fmla="*/ 3750052 h 6867747"/>
              <a:gd name="connsiteX3472" fmla="*/ 1042420 w 10243893"/>
              <a:gd name="connsiteY3472" fmla="*/ 3550275 h 6867747"/>
              <a:gd name="connsiteX3473" fmla="*/ 897183 w 10243893"/>
              <a:gd name="connsiteY3473" fmla="*/ 3750052 h 6867747"/>
              <a:gd name="connsiteX3474" fmla="*/ 897183 w 10243893"/>
              <a:gd name="connsiteY3474" fmla="*/ 3902666 h 6867747"/>
              <a:gd name="connsiteX3475" fmla="*/ 1042420 w 10243893"/>
              <a:gd name="connsiteY3475" fmla="*/ 3949828 h 6867747"/>
              <a:gd name="connsiteX3476" fmla="*/ 1187657 w 10243893"/>
              <a:gd name="connsiteY3476" fmla="*/ 3902666 h 6867747"/>
              <a:gd name="connsiteX3477" fmla="*/ 1187657 w 10243893"/>
              <a:gd name="connsiteY3477" fmla="*/ 3750052 h 6867747"/>
              <a:gd name="connsiteX3478" fmla="*/ 2657808 w 10243893"/>
              <a:gd name="connsiteY3478" fmla="*/ 3550033 h 6867747"/>
              <a:gd name="connsiteX3479" fmla="*/ 2512571 w 10243893"/>
              <a:gd name="connsiteY3479" fmla="*/ 3749810 h 6867747"/>
              <a:gd name="connsiteX3480" fmla="*/ 2512571 w 10243893"/>
              <a:gd name="connsiteY3480" fmla="*/ 3902424 h 6867747"/>
              <a:gd name="connsiteX3481" fmla="*/ 2657808 w 10243893"/>
              <a:gd name="connsiteY3481" fmla="*/ 3949587 h 6867747"/>
              <a:gd name="connsiteX3482" fmla="*/ 2803046 w 10243893"/>
              <a:gd name="connsiteY3482" fmla="*/ 3902424 h 6867747"/>
              <a:gd name="connsiteX3483" fmla="*/ 2803046 w 10243893"/>
              <a:gd name="connsiteY3483" fmla="*/ 3749810 h 6867747"/>
              <a:gd name="connsiteX3484" fmla="*/ 8472746 w 10243893"/>
              <a:gd name="connsiteY3484" fmla="*/ 3512786 h 6867747"/>
              <a:gd name="connsiteX3485" fmla="*/ 8472746 w 10243893"/>
              <a:gd name="connsiteY3485" fmla="*/ 3653670 h 6867747"/>
              <a:gd name="connsiteX3486" fmla="*/ 8338634 w 10243893"/>
              <a:gd name="connsiteY3486" fmla="*/ 3697205 h 6867747"/>
              <a:gd name="connsiteX3487" fmla="*/ 8472746 w 10243893"/>
              <a:gd name="connsiteY3487" fmla="*/ 3740740 h 6867747"/>
              <a:gd name="connsiteX3488" fmla="*/ 8472746 w 10243893"/>
              <a:gd name="connsiteY3488" fmla="*/ 3881745 h 6867747"/>
              <a:gd name="connsiteX3489" fmla="*/ 8555583 w 10243893"/>
              <a:gd name="connsiteY3489" fmla="*/ 3767707 h 6867747"/>
              <a:gd name="connsiteX3490" fmla="*/ 8689695 w 10243893"/>
              <a:gd name="connsiteY3490" fmla="*/ 3811242 h 6867747"/>
              <a:gd name="connsiteX3491" fmla="*/ 8606857 w 10243893"/>
              <a:gd name="connsiteY3491" fmla="*/ 3697326 h 6867747"/>
              <a:gd name="connsiteX3492" fmla="*/ 8689695 w 10243893"/>
              <a:gd name="connsiteY3492" fmla="*/ 3583288 h 6867747"/>
              <a:gd name="connsiteX3493" fmla="*/ 8555583 w 10243893"/>
              <a:gd name="connsiteY3493" fmla="*/ 3626823 h 6867747"/>
              <a:gd name="connsiteX3494" fmla="*/ 6857842 w 10243893"/>
              <a:gd name="connsiteY3494" fmla="*/ 3512786 h 6867747"/>
              <a:gd name="connsiteX3495" fmla="*/ 6857842 w 10243893"/>
              <a:gd name="connsiteY3495" fmla="*/ 3653670 h 6867747"/>
              <a:gd name="connsiteX3496" fmla="*/ 6723730 w 10243893"/>
              <a:gd name="connsiteY3496" fmla="*/ 3697205 h 6867747"/>
              <a:gd name="connsiteX3497" fmla="*/ 6857842 w 10243893"/>
              <a:gd name="connsiteY3497" fmla="*/ 3740740 h 6867747"/>
              <a:gd name="connsiteX3498" fmla="*/ 6857842 w 10243893"/>
              <a:gd name="connsiteY3498" fmla="*/ 3881745 h 6867747"/>
              <a:gd name="connsiteX3499" fmla="*/ 6940679 w 10243893"/>
              <a:gd name="connsiteY3499" fmla="*/ 3767707 h 6867747"/>
              <a:gd name="connsiteX3500" fmla="*/ 7074791 w 10243893"/>
              <a:gd name="connsiteY3500" fmla="*/ 3811242 h 6867747"/>
              <a:gd name="connsiteX3501" fmla="*/ 6991953 w 10243893"/>
              <a:gd name="connsiteY3501" fmla="*/ 3697326 h 6867747"/>
              <a:gd name="connsiteX3502" fmla="*/ 7074791 w 10243893"/>
              <a:gd name="connsiteY3502" fmla="*/ 3583288 h 6867747"/>
              <a:gd name="connsiteX3503" fmla="*/ 6940679 w 10243893"/>
              <a:gd name="connsiteY3503" fmla="*/ 3626823 h 6867747"/>
              <a:gd name="connsiteX3504" fmla="*/ 5242937 w 10243893"/>
              <a:gd name="connsiteY3504" fmla="*/ 3512786 h 6867747"/>
              <a:gd name="connsiteX3505" fmla="*/ 5242937 w 10243893"/>
              <a:gd name="connsiteY3505" fmla="*/ 3653670 h 6867747"/>
              <a:gd name="connsiteX3506" fmla="*/ 5108825 w 10243893"/>
              <a:gd name="connsiteY3506" fmla="*/ 3697205 h 6867747"/>
              <a:gd name="connsiteX3507" fmla="*/ 5242937 w 10243893"/>
              <a:gd name="connsiteY3507" fmla="*/ 3740740 h 6867747"/>
              <a:gd name="connsiteX3508" fmla="*/ 5242937 w 10243893"/>
              <a:gd name="connsiteY3508" fmla="*/ 3881745 h 6867747"/>
              <a:gd name="connsiteX3509" fmla="*/ 5325775 w 10243893"/>
              <a:gd name="connsiteY3509" fmla="*/ 3767707 h 6867747"/>
              <a:gd name="connsiteX3510" fmla="*/ 5459886 w 10243893"/>
              <a:gd name="connsiteY3510" fmla="*/ 3811242 h 6867747"/>
              <a:gd name="connsiteX3511" fmla="*/ 5377049 w 10243893"/>
              <a:gd name="connsiteY3511" fmla="*/ 3697326 h 6867747"/>
              <a:gd name="connsiteX3512" fmla="*/ 5459886 w 10243893"/>
              <a:gd name="connsiteY3512" fmla="*/ 3583288 h 6867747"/>
              <a:gd name="connsiteX3513" fmla="*/ 5325775 w 10243893"/>
              <a:gd name="connsiteY3513" fmla="*/ 3626823 h 6867747"/>
              <a:gd name="connsiteX3514" fmla="*/ 3628033 w 10243893"/>
              <a:gd name="connsiteY3514" fmla="*/ 3512786 h 6867747"/>
              <a:gd name="connsiteX3515" fmla="*/ 3628033 w 10243893"/>
              <a:gd name="connsiteY3515" fmla="*/ 3653670 h 6867747"/>
              <a:gd name="connsiteX3516" fmla="*/ 3493921 w 10243893"/>
              <a:gd name="connsiteY3516" fmla="*/ 3697205 h 6867747"/>
              <a:gd name="connsiteX3517" fmla="*/ 3628033 w 10243893"/>
              <a:gd name="connsiteY3517" fmla="*/ 3740740 h 6867747"/>
              <a:gd name="connsiteX3518" fmla="*/ 3628033 w 10243893"/>
              <a:gd name="connsiteY3518" fmla="*/ 3881745 h 6867747"/>
              <a:gd name="connsiteX3519" fmla="*/ 3710870 w 10243893"/>
              <a:gd name="connsiteY3519" fmla="*/ 3767707 h 6867747"/>
              <a:gd name="connsiteX3520" fmla="*/ 3844982 w 10243893"/>
              <a:gd name="connsiteY3520" fmla="*/ 3811242 h 6867747"/>
              <a:gd name="connsiteX3521" fmla="*/ 3762145 w 10243893"/>
              <a:gd name="connsiteY3521" fmla="*/ 3697326 h 6867747"/>
              <a:gd name="connsiteX3522" fmla="*/ 3844982 w 10243893"/>
              <a:gd name="connsiteY3522" fmla="*/ 3583288 h 6867747"/>
              <a:gd name="connsiteX3523" fmla="*/ 3710870 w 10243893"/>
              <a:gd name="connsiteY3523" fmla="*/ 3626823 h 6867747"/>
              <a:gd name="connsiteX3524" fmla="*/ 2013007 w 10243893"/>
              <a:gd name="connsiteY3524" fmla="*/ 3512786 h 6867747"/>
              <a:gd name="connsiteX3525" fmla="*/ 2013007 w 10243893"/>
              <a:gd name="connsiteY3525" fmla="*/ 3653670 h 6867747"/>
              <a:gd name="connsiteX3526" fmla="*/ 1878895 w 10243893"/>
              <a:gd name="connsiteY3526" fmla="*/ 3697205 h 6867747"/>
              <a:gd name="connsiteX3527" fmla="*/ 2013007 w 10243893"/>
              <a:gd name="connsiteY3527" fmla="*/ 3740740 h 6867747"/>
              <a:gd name="connsiteX3528" fmla="*/ 2013007 w 10243893"/>
              <a:gd name="connsiteY3528" fmla="*/ 3881745 h 6867747"/>
              <a:gd name="connsiteX3529" fmla="*/ 2095845 w 10243893"/>
              <a:gd name="connsiteY3529" fmla="*/ 3767707 h 6867747"/>
              <a:gd name="connsiteX3530" fmla="*/ 2229956 w 10243893"/>
              <a:gd name="connsiteY3530" fmla="*/ 3811242 h 6867747"/>
              <a:gd name="connsiteX3531" fmla="*/ 2147119 w 10243893"/>
              <a:gd name="connsiteY3531" fmla="*/ 3697326 h 6867747"/>
              <a:gd name="connsiteX3532" fmla="*/ 2229956 w 10243893"/>
              <a:gd name="connsiteY3532" fmla="*/ 3583288 h 6867747"/>
              <a:gd name="connsiteX3533" fmla="*/ 2095845 w 10243893"/>
              <a:gd name="connsiteY3533" fmla="*/ 3626823 h 6867747"/>
              <a:gd name="connsiteX3534" fmla="*/ 398103 w 10243893"/>
              <a:gd name="connsiteY3534" fmla="*/ 3512786 h 6867747"/>
              <a:gd name="connsiteX3535" fmla="*/ 398103 w 10243893"/>
              <a:gd name="connsiteY3535" fmla="*/ 3653670 h 6867747"/>
              <a:gd name="connsiteX3536" fmla="*/ 263991 w 10243893"/>
              <a:gd name="connsiteY3536" fmla="*/ 3697205 h 6867747"/>
              <a:gd name="connsiteX3537" fmla="*/ 398103 w 10243893"/>
              <a:gd name="connsiteY3537" fmla="*/ 3740740 h 6867747"/>
              <a:gd name="connsiteX3538" fmla="*/ 398103 w 10243893"/>
              <a:gd name="connsiteY3538" fmla="*/ 3881745 h 6867747"/>
              <a:gd name="connsiteX3539" fmla="*/ 480940 w 10243893"/>
              <a:gd name="connsiteY3539" fmla="*/ 3767707 h 6867747"/>
              <a:gd name="connsiteX3540" fmla="*/ 615052 w 10243893"/>
              <a:gd name="connsiteY3540" fmla="*/ 3811242 h 6867747"/>
              <a:gd name="connsiteX3541" fmla="*/ 532215 w 10243893"/>
              <a:gd name="connsiteY3541" fmla="*/ 3697326 h 6867747"/>
              <a:gd name="connsiteX3542" fmla="*/ 615052 w 10243893"/>
              <a:gd name="connsiteY3542" fmla="*/ 3583288 h 6867747"/>
              <a:gd name="connsiteX3543" fmla="*/ 480940 w 10243893"/>
              <a:gd name="connsiteY3543" fmla="*/ 3626823 h 6867747"/>
              <a:gd name="connsiteX3544" fmla="*/ 3302004 w 10243893"/>
              <a:gd name="connsiteY3544" fmla="*/ 3512665 h 6867747"/>
              <a:gd name="connsiteX3545" fmla="*/ 3219167 w 10243893"/>
              <a:gd name="connsiteY3545" fmla="*/ 3626703 h 6867747"/>
              <a:gd name="connsiteX3546" fmla="*/ 3085176 w 10243893"/>
              <a:gd name="connsiteY3546" fmla="*/ 3583168 h 6867747"/>
              <a:gd name="connsiteX3547" fmla="*/ 3168014 w 10243893"/>
              <a:gd name="connsiteY3547" fmla="*/ 3697205 h 6867747"/>
              <a:gd name="connsiteX3548" fmla="*/ 3085176 w 10243893"/>
              <a:gd name="connsiteY3548" fmla="*/ 3811122 h 6867747"/>
              <a:gd name="connsiteX3549" fmla="*/ 3219167 w 10243893"/>
              <a:gd name="connsiteY3549" fmla="*/ 3767587 h 6867747"/>
              <a:gd name="connsiteX3550" fmla="*/ 3302004 w 10243893"/>
              <a:gd name="connsiteY3550" fmla="*/ 3881624 h 6867747"/>
              <a:gd name="connsiteX3551" fmla="*/ 3302004 w 10243893"/>
              <a:gd name="connsiteY3551" fmla="*/ 3740619 h 6867747"/>
              <a:gd name="connsiteX3552" fmla="*/ 3436116 w 10243893"/>
              <a:gd name="connsiteY3552" fmla="*/ 3697084 h 6867747"/>
              <a:gd name="connsiteX3553" fmla="*/ 3302004 w 10243893"/>
              <a:gd name="connsiteY3553" fmla="*/ 3653549 h 6867747"/>
              <a:gd name="connsiteX3554" fmla="*/ 1687100 w 10243893"/>
              <a:gd name="connsiteY3554" fmla="*/ 3512665 h 6867747"/>
              <a:gd name="connsiteX3555" fmla="*/ 1604286 w 10243893"/>
              <a:gd name="connsiteY3555" fmla="*/ 3626671 h 6867747"/>
              <a:gd name="connsiteX3556" fmla="*/ 1470272 w 10243893"/>
              <a:gd name="connsiteY3556" fmla="*/ 3583168 h 6867747"/>
              <a:gd name="connsiteX3557" fmla="*/ 1553109 w 10243893"/>
              <a:gd name="connsiteY3557" fmla="*/ 3697205 h 6867747"/>
              <a:gd name="connsiteX3558" fmla="*/ 1470272 w 10243893"/>
              <a:gd name="connsiteY3558" fmla="*/ 3811122 h 6867747"/>
              <a:gd name="connsiteX3559" fmla="*/ 1604263 w 10243893"/>
              <a:gd name="connsiteY3559" fmla="*/ 3767587 h 6867747"/>
              <a:gd name="connsiteX3560" fmla="*/ 1687100 w 10243893"/>
              <a:gd name="connsiteY3560" fmla="*/ 3881624 h 6867747"/>
              <a:gd name="connsiteX3561" fmla="*/ 1687100 w 10243893"/>
              <a:gd name="connsiteY3561" fmla="*/ 3740619 h 6867747"/>
              <a:gd name="connsiteX3562" fmla="*/ 1821212 w 10243893"/>
              <a:gd name="connsiteY3562" fmla="*/ 3697084 h 6867747"/>
              <a:gd name="connsiteX3563" fmla="*/ 1687100 w 10243893"/>
              <a:gd name="connsiteY3563" fmla="*/ 3653549 h 6867747"/>
              <a:gd name="connsiteX3564" fmla="*/ 9762348 w 10243893"/>
              <a:gd name="connsiteY3564" fmla="*/ 3512544 h 6867747"/>
              <a:gd name="connsiteX3565" fmla="*/ 9679533 w 10243893"/>
              <a:gd name="connsiteY3565" fmla="*/ 3626550 h 6867747"/>
              <a:gd name="connsiteX3566" fmla="*/ 9545520 w 10243893"/>
              <a:gd name="connsiteY3566" fmla="*/ 3583047 h 6867747"/>
              <a:gd name="connsiteX3567" fmla="*/ 9628357 w 10243893"/>
              <a:gd name="connsiteY3567" fmla="*/ 3697084 h 6867747"/>
              <a:gd name="connsiteX3568" fmla="*/ 9545520 w 10243893"/>
              <a:gd name="connsiteY3568" fmla="*/ 3811001 h 6867747"/>
              <a:gd name="connsiteX3569" fmla="*/ 9679510 w 10243893"/>
              <a:gd name="connsiteY3569" fmla="*/ 3767466 h 6867747"/>
              <a:gd name="connsiteX3570" fmla="*/ 9762348 w 10243893"/>
              <a:gd name="connsiteY3570" fmla="*/ 3881503 h 6867747"/>
              <a:gd name="connsiteX3571" fmla="*/ 9762348 w 10243893"/>
              <a:gd name="connsiteY3571" fmla="*/ 3740498 h 6867747"/>
              <a:gd name="connsiteX3572" fmla="*/ 9896459 w 10243893"/>
              <a:gd name="connsiteY3572" fmla="*/ 3696963 h 6867747"/>
              <a:gd name="connsiteX3573" fmla="*/ 9762348 w 10243893"/>
              <a:gd name="connsiteY3573" fmla="*/ 3653428 h 6867747"/>
              <a:gd name="connsiteX3574" fmla="*/ 8147443 w 10243893"/>
              <a:gd name="connsiteY3574" fmla="*/ 3512544 h 6867747"/>
              <a:gd name="connsiteX3575" fmla="*/ 8064606 w 10243893"/>
              <a:gd name="connsiteY3575" fmla="*/ 3626582 h 6867747"/>
              <a:gd name="connsiteX3576" fmla="*/ 7930615 w 10243893"/>
              <a:gd name="connsiteY3576" fmla="*/ 3583047 h 6867747"/>
              <a:gd name="connsiteX3577" fmla="*/ 8013453 w 10243893"/>
              <a:gd name="connsiteY3577" fmla="*/ 3697084 h 6867747"/>
              <a:gd name="connsiteX3578" fmla="*/ 7930615 w 10243893"/>
              <a:gd name="connsiteY3578" fmla="*/ 3811001 h 6867747"/>
              <a:gd name="connsiteX3579" fmla="*/ 8064606 w 10243893"/>
              <a:gd name="connsiteY3579" fmla="*/ 3767466 h 6867747"/>
              <a:gd name="connsiteX3580" fmla="*/ 8147443 w 10243893"/>
              <a:gd name="connsiteY3580" fmla="*/ 3881503 h 6867747"/>
              <a:gd name="connsiteX3581" fmla="*/ 8147443 w 10243893"/>
              <a:gd name="connsiteY3581" fmla="*/ 3740498 h 6867747"/>
              <a:gd name="connsiteX3582" fmla="*/ 8281555 w 10243893"/>
              <a:gd name="connsiteY3582" fmla="*/ 3696963 h 6867747"/>
              <a:gd name="connsiteX3583" fmla="*/ 8147443 w 10243893"/>
              <a:gd name="connsiteY3583" fmla="*/ 3653428 h 6867747"/>
              <a:gd name="connsiteX3584" fmla="*/ 6532781 w 10243893"/>
              <a:gd name="connsiteY3584" fmla="*/ 3512544 h 6867747"/>
              <a:gd name="connsiteX3585" fmla="*/ 6449966 w 10243893"/>
              <a:gd name="connsiteY3585" fmla="*/ 3626550 h 6867747"/>
              <a:gd name="connsiteX3586" fmla="*/ 6315953 w 10243893"/>
              <a:gd name="connsiteY3586" fmla="*/ 3583047 h 6867747"/>
              <a:gd name="connsiteX3587" fmla="*/ 6398790 w 10243893"/>
              <a:gd name="connsiteY3587" fmla="*/ 3697084 h 6867747"/>
              <a:gd name="connsiteX3588" fmla="*/ 6315953 w 10243893"/>
              <a:gd name="connsiteY3588" fmla="*/ 3811001 h 6867747"/>
              <a:gd name="connsiteX3589" fmla="*/ 6449943 w 10243893"/>
              <a:gd name="connsiteY3589" fmla="*/ 3767466 h 6867747"/>
              <a:gd name="connsiteX3590" fmla="*/ 6532781 w 10243893"/>
              <a:gd name="connsiteY3590" fmla="*/ 3881503 h 6867747"/>
              <a:gd name="connsiteX3591" fmla="*/ 6532781 w 10243893"/>
              <a:gd name="connsiteY3591" fmla="*/ 3740498 h 6867747"/>
              <a:gd name="connsiteX3592" fmla="*/ 6666892 w 10243893"/>
              <a:gd name="connsiteY3592" fmla="*/ 3696963 h 6867747"/>
              <a:gd name="connsiteX3593" fmla="*/ 6532781 w 10243893"/>
              <a:gd name="connsiteY3593" fmla="*/ 3653428 h 6867747"/>
              <a:gd name="connsiteX3594" fmla="*/ 4917634 w 10243893"/>
              <a:gd name="connsiteY3594" fmla="*/ 3512544 h 6867747"/>
              <a:gd name="connsiteX3595" fmla="*/ 4834820 w 10243893"/>
              <a:gd name="connsiteY3595" fmla="*/ 3626550 h 6867747"/>
              <a:gd name="connsiteX3596" fmla="*/ 4700806 w 10243893"/>
              <a:gd name="connsiteY3596" fmla="*/ 3583047 h 6867747"/>
              <a:gd name="connsiteX3597" fmla="*/ 4783644 w 10243893"/>
              <a:gd name="connsiteY3597" fmla="*/ 3697084 h 6867747"/>
              <a:gd name="connsiteX3598" fmla="*/ 4700806 w 10243893"/>
              <a:gd name="connsiteY3598" fmla="*/ 3811001 h 6867747"/>
              <a:gd name="connsiteX3599" fmla="*/ 4834797 w 10243893"/>
              <a:gd name="connsiteY3599" fmla="*/ 3767466 h 6867747"/>
              <a:gd name="connsiteX3600" fmla="*/ 4917634 w 10243893"/>
              <a:gd name="connsiteY3600" fmla="*/ 3881503 h 6867747"/>
              <a:gd name="connsiteX3601" fmla="*/ 4917634 w 10243893"/>
              <a:gd name="connsiteY3601" fmla="*/ 3740498 h 6867747"/>
              <a:gd name="connsiteX3602" fmla="*/ 5051746 w 10243893"/>
              <a:gd name="connsiteY3602" fmla="*/ 3696963 h 6867747"/>
              <a:gd name="connsiteX3603" fmla="*/ 4917634 w 10243893"/>
              <a:gd name="connsiteY3603" fmla="*/ 3653428 h 6867747"/>
              <a:gd name="connsiteX3604" fmla="*/ 8954049 w 10243893"/>
              <a:gd name="connsiteY3604" fmla="*/ 3497307 h 6867747"/>
              <a:gd name="connsiteX3605" fmla="*/ 8719202 w 10243893"/>
              <a:gd name="connsiteY3605" fmla="*/ 3573614 h 6867747"/>
              <a:gd name="connsiteX3606" fmla="*/ 8719202 w 10243893"/>
              <a:gd name="connsiteY3606" fmla="*/ 3573735 h 6867747"/>
              <a:gd name="connsiteX3607" fmla="*/ 8629472 w 10243893"/>
              <a:gd name="connsiteY3607" fmla="*/ 3697205 h 6867747"/>
              <a:gd name="connsiteX3608" fmla="*/ 8719202 w 10243893"/>
              <a:gd name="connsiteY3608" fmla="*/ 3820675 h 6867747"/>
              <a:gd name="connsiteX3609" fmla="*/ 8864319 w 10243893"/>
              <a:gd name="connsiteY3609" fmla="*/ 3867838 h 6867747"/>
              <a:gd name="connsiteX3610" fmla="*/ 8954049 w 10243893"/>
              <a:gd name="connsiteY3610" fmla="*/ 3744368 h 6867747"/>
              <a:gd name="connsiteX3611" fmla="*/ 7339145 w 10243893"/>
              <a:gd name="connsiteY3611" fmla="*/ 3497307 h 6867747"/>
              <a:gd name="connsiteX3612" fmla="*/ 7104297 w 10243893"/>
              <a:gd name="connsiteY3612" fmla="*/ 3573614 h 6867747"/>
              <a:gd name="connsiteX3613" fmla="*/ 7104419 w 10243893"/>
              <a:gd name="connsiteY3613" fmla="*/ 3573735 h 6867747"/>
              <a:gd name="connsiteX3614" fmla="*/ 7014688 w 10243893"/>
              <a:gd name="connsiteY3614" fmla="*/ 3697205 h 6867747"/>
              <a:gd name="connsiteX3615" fmla="*/ 7104297 w 10243893"/>
              <a:gd name="connsiteY3615" fmla="*/ 3820675 h 6867747"/>
              <a:gd name="connsiteX3616" fmla="*/ 7249414 w 10243893"/>
              <a:gd name="connsiteY3616" fmla="*/ 3867838 h 6867747"/>
              <a:gd name="connsiteX3617" fmla="*/ 7339145 w 10243893"/>
              <a:gd name="connsiteY3617" fmla="*/ 3744368 h 6867747"/>
              <a:gd name="connsiteX3618" fmla="*/ 5724240 w 10243893"/>
              <a:gd name="connsiteY3618" fmla="*/ 3497307 h 6867747"/>
              <a:gd name="connsiteX3619" fmla="*/ 5489393 w 10243893"/>
              <a:gd name="connsiteY3619" fmla="*/ 3573614 h 6867747"/>
              <a:gd name="connsiteX3620" fmla="*/ 5489393 w 10243893"/>
              <a:gd name="connsiteY3620" fmla="*/ 3573735 h 6867747"/>
              <a:gd name="connsiteX3621" fmla="*/ 5399663 w 10243893"/>
              <a:gd name="connsiteY3621" fmla="*/ 3697205 h 6867747"/>
              <a:gd name="connsiteX3622" fmla="*/ 5489393 w 10243893"/>
              <a:gd name="connsiteY3622" fmla="*/ 3820675 h 6867747"/>
              <a:gd name="connsiteX3623" fmla="*/ 5634510 w 10243893"/>
              <a:gd name="connsiteY3623" fmla="*/ 3867838 h 6867747"/>
              <a:gd name="connsiteX3624" fmla="*/ 5724240 w 10243893"/>
              <a:gd name="connsiteY3624" fmla="*/ 3744368 h 6867747"/>
              <a:gd name="connsiteX3625" fmla="*/ 4109336 w 10243893"/>
              <a:gd name="connsiteY3625" fmla="*/ 3497307 h 6867747"/>
              <a:gd name="connsiteX3626" fmla="*/ 3874489 w 10243893"/>
              <a:gd name="connsiteY3626" fmla="*/ 3573614 h 6867747"/>
              <a:gd name="connsiteX3627" fmla="*/ 3874489 w 10243893"/>
              <a:gd name="connsiteY3627" fmla="*/ 3573735 h 6867747"/>
              <a:gd name="connsiteX3628" fmla="*/ 3784759 w 10243893"/>
              <a:gd name="connsiteY3628" fmla="*/ 3697205 h 6867747"/>
              <a:gd name="connsiteX3629" fmla="*/ 3874489 w 10243893"/>
              <a:gd name="connsiteY3629" fmla="*/ 3820675 h 6867747"/>
              <a:gd name="connsiteX3630" fmla="*/ 4019606 w 10243893"/>
              <a:gd name="connsiteY3630" fmla="*/ 3867838 h 6867747"/>
              <a:gd name="connsiteX3631" fmla="*/ 4109336 w 10243893"/>
              <a:gd name="connsiteY3631" fmla="*/ 3744368 h 6867747"/>
              <a:gd name="connsiteX3632" fmla="*/ 2820701 w 10243893"/>
              <a:gd name="connsiteY3632" fmla="*/ 3497186 h 6867747"/>
              <a:gd name="connsiteX3633" fmla="*/ 2820701 w 10243893"/>
              <a:gd name="connsiteY3633" fmla="*/ 3744247 h 6867747"/>
              <a:gd name="connsiteX3634" fmla="*/ 2910432 w 10243893"/>
              <a:gd name="connsiteY3634" fmla="*/ 3867717 h 6867747"/>
              <a:gd name="connsiteX3635" fmla="*/ 3055548 w 10243893"/>
              <a:gd name="connsiteY3635" fmla="*/ 3820554 h 6867747"/>
              <a:gd name="connsiteX3636" fmla="*/ 3145279 w 10243893"/>
              <a:gd name="connsiteY3636" fmla="*/ 3697084 h 6867747"/>
              <a:gd name="connsiteX3637" fmla="*/ 3055548 w 10243893"/>
              <a:gd name="connsiteY3637" fmla="*/ 3573614 h 6867747"/>
              <a:gd name="connsiteX3638" fmla="*/ 3055548 w 10243893"/>
              <a:gd name="connsiteY3638" fmla="*/ 3573493 h 6867747"/>
              <a:gd name="connsiteX3639" fmla="*/ 1205797 w 10243893"/>
              <a:gd name="connsiteY3639" fmla="*/ 3497186 h 6867747"/>
              <a:gd name="connsiteX3640" fmla="*/ 1205797 w 10243893"/>
              <a:gd name="connsiteY3640" fmla="*/ 3744247 h 6867747"/>
              <a:gd name="connsiteX3641" fmla="*/ 1295527 w 10243893"/>
              <a:gd name="connsiteY3641" fmla="*/ 3867717 h 6867747"/>
              <a:gd name="connsiteX3642" fmla="*/ 1440644 w 10243893"/>
              <a:gd name="connsiteY3642" fmla="*/ 3820554 h 6867747"/>
              <a:gd name="connsiteX3643" fmla="*/ 1530374 w 10243893"/>
              <a:gd name="connsiteY3643" fmla="*/ 3697084 h 6867747"/>
              <a:gd name="connsiteX3644" fmla="*/ 1440644 w 10243893"/>
              <a:gd name="connsiteY3644" fmla="*/ 3573614 h 6867747"/>
              <a:gd name="connsiteX3645" fmla="*/ 1440765 w 10243893"/>
              <a:gd name="connsiteY3645" fmla="*/ 3573493 h 6867747"/>
              <a:gd name="connsiteX3646" fmla="*/ 9281044 w 10243893"/>
              <a:gd name="connsiteY3646" fmla="*/ 3497065 h 6867747"/>
              <a:gd name="connsiteX3647" fmla="*/ 9281044 w 10243893"/>
              <a:gd name="connsiteY3647" fmla="*/ 3744126 h 6867747"/>
              <a:gd name="connsiteX3648" fmla="*/ 9370775 w 10243893"/>
              <a:gd name="connsiteY3648" fmla="*/ 3867596 h 6867747"/>
              <a:gd name="connsiteX3649" fmla="*/ 9515892 w 10243893"/>
              <a:gd name="connsiteY3649" fmla="*/ 3820433 h 6867747"/>
              <a:gd name="connsiteX3650" fmla="*/ 9605622 w 10243893"/>
              <a:gd name="connsiteY3650" fmla="*/ 3696963 h 6867747"/>
              <a:gd name="connsiteX3651" fmla="*/ 9515892 w 10243893"/>
              <a:gd name="connsiteY3651" fmla="*/ 3573493 h 6867747"/>
              <a:gd name="connsiteX3652" fmla="*/ 9515892 w 10243893"/>
              <a:gd name="connsiteY3652" fmla="*/ 3573372 h 6867747"/>
              <a:gd name="connsiteX3653" fmla="*/ 7666140 w 10243893"/>
              <a:gd name="connsiteY3653" fmla="*/ 3497065 h 6867747"/>
              <a:gd name="connsiteX3654" fmla="*/ 7666140 w 10243893"/>
              <a:gd name="connsiteY3654" fmla="*/ 3744126 h 6867747"/>
              <a:gd name="connsiteX3655" fmla="*/ 7755870 w 10243893"/>
              <a:gd name="connsiteY3655" fmla="*/ 3867596 h 6867747"/>
              <a:gd name="connsiteX3656" fmla="*/ 7900987 w 10243893"/>
              <a:gd name="connsiteY3656" fmla="*/ 3820433 h 6867747"/>
              <a:gd name="connsiteX3657" fmla="*/ 7990718 w 10243893"/>
              <a:gd name="connsiteY3657" fmla="*/ 3696963 h 6867747"/>
              <a:gd name="connsiteX3658" fmla="*/ 7900987 w 10243893"/>
              <a:gd name="connsiteY3658" fmla="*/ 3573493 h 6867747"/>
              <a:gd name="connsiteX3659" fmla="*/ 7900987 w 10243893"/>
              <a:gd name="connsiteY3659" fmla="*/ 3573372 h 6867747"/>
              <a:gd name="connsiteX3660" fmla="*/ 6051478 w 10243893"/>
              <a:gd name="connsiteY3660" fmla="*/ 3497065 h 6867747"/>
              <a:gd name="connsiteX3661" fmla="*/ 6051478 w 10243893"/>
              <a:gd name="connsiteY3661" fmla="*/ 3744126 h 6867747"/>
              <a:gd name="connsiteX3662" fmla="*/ 6141208 w 10243893"/>
              <a:gd name="connsiteY3662" fmla="*/ 3867596 h 6867747"/>
              <a:gd name="connsiteX3663" fmla="*/ 6286325 w 10243893"/>
              <a:gd name="connsiteY3663" fmla="*/ 3820433 h 6867747"/>
              <a:gd name="connsiteX3664" fmla="*/ 6376055 w 10243893"/>
              <a:gd name="connsiteY3664" fmla="*/ 3696963 h 6867747"/>
              <a:gd name="connsiteX3665" fmla="*/ 6286325 w 10243893"/>
              <a:gd name="connsiteY3665" fmla="*/ 3573493 h 6867747"/>
              <a:gd name="connsiteX3666" fmla="*/ 6286446 w 10243893"/>
              <a:gd name="connsiteY3666" fmla="*/ 3573372 h 6867747"/>
              <a:gd name="connsiteX3667" fmla="*/ 4436332 w 10243893"/>
              <a:gd name="connsiteY3667" fmla="*/ 3497065 h 6867747"/>
              <a:gd name="connsiteX3668" fmla="*/ 4436332 w 10243893"/>
              <a:gd name="connsiteY3668" fmla="*/ 3744126 h 6867747"/>
              <a:gd name="connsiteX3669" fmla="*/ 4526062 w 10243893"/>
              <a:gd name="connsiteY3669" fmla="*/ 3867596 h 6867747"/>
              <a:gd name="connsiteX3670" fmla="*/ 4671178 w 10243893"/>
              <a:gd name="connsiteY3670" fmla="*/ 3820433 h 6867747"/>
              <a:gd name="connsiteX3671" fmla="*/ 4760909 w 10243893"/>
              <a:gd name="connsiteY3671" fmla="*/ 3696963 h 6867747"/>
              <a:gd name="connsiteX3672" fmla="*/ 4671178 w 10243893"/>
              <a:gd name="connsiteY3672" fmla="*/ 3573493 h 6867747"/>
              <a:gd name="connsiteX3673" fmla="*/ 4671299 w 10243893"/>
              <a:gd name="connsiteY3673" fmla="*/ 3573372 h 6867747"/>
              <a:gd name="connsiteX3674" fmla="*/ 2494431 w 10243893"/>
              <a:gd name="connsiteY3674" fmla="*/ 3497065 h 6867747"/>
              <a:gd name="connsiteX3675" fmla="*/ 2259463 w 10243893"/>
              <a:gd name="connsiteY3675" fmla="*/ 3573372 h 6867747"/>
              <a:gd name="connsiteX3676" fmla="*/ 2259585 w 10243893"/>
              <a:gd name="connsiteY3676" fmla="*/ 3573493 h 6867747"/>
              <a:gd name="connsiteX3677" fmla="*/ 2169854 w 10243893"/>
              <a:gd name="connsiteY3677" fmla="*/ 3696963 h 6867747"/>
              <a:gd name="connsiteX3678" fmla="*/ 2259585 w 10243893"/>
              <a:gd name="connsiteY3678" fmla="*/ 3820433 h 6867747"/>
              <a:gd name="connsiteX3679" fmla="*/ 2404701 w 10243893"/>
              <a:gd name="connsiteY3679" fmla="*/ 3867596 h 6867747"/>
              <a:gd name="connsiteX3680" fmla="*/ 2494431 w 10243893"/>
              <a:gd name="connsiteY3680" fmla="*/ 3744126 h 6867747"/>
              <a:gd name="connsiteX3681" fmla="*/ 879527 w 10243893"/>
              <a:gd name="connsiteY3681" fmla="*/ 3497065 h 6867747"/>
              <a:gd name="connsiteX3682" fmla="*/ 644559 w 10243893"/>
              <a:gd name="connsiteY3682" fmla="*/ 3573372 h 6867747"/>
              <a:gd name="connsiteX3683" fmla="*/ 644680 w 10243893"/>
              <a:gd name="connsiteY3683" fmla="*/ 3573493 h 6867747"/>
              <a:gd name="connsiteX3684" fmla="*/ 554950 w 10243893"/>
              <a:gd name="connsiteY3684" fmla="*/ 3696963 h 6867747"/>
              <a:gd name="connsiteX3685" fmla="*/ 644680 w 10243893"/>
              <a:gd name="connsiteY3685" fmla="*/ 3820433 h 6867747"/>
              <a:gd name="connsiteX3686" fmla="*/ 789796 w 10243893"/>
              <a:gd name="connsiteY3686" fmla="*/ 3867596 h 6867747"/>
              <a:gd name="connsiteX3687" fmla="*/ 879527 w 10243893"/>
              <a:gd name="connsiteY3687" fmla="*/ 3744126 h 6867747"/>
              <a:gd name="connsiteX3688" fmla="*/ 9179947 w 10243893"/>
              <a:gd name="connsiteY3688" fmla="*/ 3464414 h 6867747"/>
              <a:gd name="connsiteX3689" fmla="*/ 9128793 w 10243893"/>
              <a:gd name="connsiteY3689" fmla="*/ 3534916 h 6867747"/>
              <a:gd name="connsiteX3690" fmla="*/ 9262905 w 10243893"/>
              <a:gd name="connsiteY3690" fmla="*/ 3719456 h 6867747"/>
              <a:gd name="connsiteX3691" fmla="*/ 9262905 w 10243893"/>
              <a:gd name="connsiteY3691" fmla="*/ 3491382 h 6867747"/>
              <a:gd name="connsiteX3692" fmla="*/ 9180068 w 10243893"/>
              <a:gd name="connsiteY3692" fmla="*/ 3464414 h 6867747"/>
              <a:gd name="connsiteX3693" fmla="*/ 7564922 w 10243893"/>
              <a:gd name="connsiteY3693" fmla="*/ 3464414 h 6867747"/>
              <a:gd name="connsiteX3694" fmla="*/ 7513768 w 10243893"/>
              <a:gd name="connsiteY3694" fmla="*/ 3534916 h 6867747"/>
              <a:gd name="connsiteX3695" fmla="*/ 7647880 w 10243893"/>
              <a:gd name="connsiteY3695" fmla="*/ 3719456 h 6867747"/>
              <a:gd name="connsiteX3696" fmla="*/ 7647880 w 10243893"/>
              <a:gd name="connsiteY3696" fmla="*/ 3491382 h 6867747"/>
              <a:gd name="connsiteX3697" fmla="*/ 7565043 w 10243893"/>
              <a:gd name="connsiteY3697" fmla="*/ 3464414 h 6867747"/>
              <a:gd name="connsiteX3698" fmla="*/ 5950138 w 10243893"/>
              <a:gd name="connsiteY3698" fmla="*/ 3464414 h 6867747"/>
              <a:gd name="connsiteX3699" fmla="*/ 5898985 w 10243893"/>
              <a:gd name="connsiteY3699" fmla="*/ 3534916 h 6867747"/>
              <a:gd name="connsiteX3700" fmla="*/ 6033097 w 10243893"/>
              <a:gd name="connsiteY3700" fmla="*/ 3719456 h 6867747"/>
              <a:gd name="connsiteX3701" fmla="*/ 6033097 w 10243893"/>
              <a:gd name="connsiteY3701" fmla="*/ 3491382 h 6867747"/>
              <a:gd name="connsiteX3702" fmla="*/ 5950259 w 10243893"/>
              <a:gd name="connsiteY3702" fmla="*/ 3464414 h 6867747"/>
              <a:gd name="connsiteX3703" fmla="*/ 4335234 w 10243893"/>
              <a:gd name="connsiteY3703" fmla="*/ 3464414 h 6867747"/>
              <a:gd name="connsiteX3704" fmla="*/ 4284080 w 10243893"/>
              <a:gd name="connsiteY3704" fmla="*/ 3534916 h 6867747"/>
              <a:gd name="connsiteX3705" fmla="*/ 4418192 w 10243893"/>
              <a:gd name="connsiteY3705" fmla="*/ 3719456 h 6867747"/>
              <a:gd name="connsiteX3706" fmla="*/ 4418192 w 10243893"/>
              <a:gd name="connsiteY3706" fmla="*/ 3491382 h 6867747"/>
              <a:gd name="connsiteX3707" fmla="*/ 4335355 w 10243893"/>
              <a:gd name="connsiteY3707" fmla="*/ 3464414 h 6867747"/>
              <a:gd name="connsiteX3708" fmla="*/ 1104699 w 10243893"/>
              <a:gd name="connsiteY3708" fmla="*/ 3464414 h 6867747"/>
              <a:gd name="connsiteX3709" fmla="*/ 1053546 w 10243893"/>
              <a:gd name="connsiteY3709" fmla="*/ 3534916 h 6867747"/>
              <a:gd name="connsiteX3710" fmla="*/ 1187657 w 10243893"/>
              <a:gd name="connsiteY3710" fmla="*/ 3719456 h 6867747"/>
              <a:gd name="connsiteX3711" fmla="*/ 1187657 w 10243893"/>
              <a:gd name="connsiteY3711" fmla="*/ 3491382 h 6867747"/>
              <a:gd name="connsiteX3712" fmla="*/ 1104820 w 10243893"/>
              <a:gd name="connsiteY3712" fmla="*/ 3464414 h 6867747"/>
              <a:gd name="connsiteX3713" fmla="*/ 9055146 w 10243893"/>
              <a:gd name="connsiteY3713" fmla="*/ 3464293 h 6867747"/>
              <a:gd name="connsiteX3714" fmla="*/ 8972309 w 10243893"/>
              <a:gd name="connsiteY3714" fmla="*/ 3491261 h 6867747"/>
              <a:gd name="connsiteX3715" fmla="*/ 8972309 w 10243893"/>
              <a:gd name="connsiteY3715" fmla="*/ 3719335 h 6867747"/>
              <a:gd name="connsiteX3716" fmla="*/ 9106421 w 10243893"/>
              <a:gd name="connsiteY3716" fmla="*/ 3534796 h 6867747"/>
              <a:gd name="connsiteX3717" fmla="*/ 9055267 w 10243893"/>
              <a:gd name="connsiteY3717" fmla="*/ 3464293 h 6867747"/>
              <a:gd name="connsiteX3718" fmla="*/ 7440242 w 10243893"/>
              <a:gd name="connsiteY3718" fmla="*/ 3464293 h 6867747"/>
              <a:gd name="connsiteX3719" fmla="*/ 7357405 w 10243893"/>
              <a:gd name="connsiteY3719" fmla="*/ 3491261 h 6867747"/>
              <a:gd name="connsiteX3720" fmla="*/ 7357405 w 10243893"/>
              <a:gd name="connsiteY3720" fmla="*/ 3719335 h 6867747"/>
              <a:gd name="connsiteX3721" fmla="*/ 7491517 w 10243893"/>
              <a:gd name="connsiteY3721" fmla="*/ 3534796 h 6867747"/>
              <a:gd name="connsiteX3722" fmla="*/ 7440364 w 10243893"/>
              <a:gd name="connsiteY3722" fmla="*/ 3464293 h 6867747"/>
              <a:gd name="connsiteX3723" fmla="*/ 5825338 w 10243893"/>
              <a:gd name="connsiteY3723" fmla="*/ 3464293 h 6867747"/>
              <a:gd name="connsiteX3724" fmla="*/ 5742501 w 10243893"/>
              <a:gd name="connsiteY3724" fmla="*/ 3491261 h 6867747"/>
              <a:gd name="connsiteX3725" fmla="*/ 5742501 w 10243893"/>
              <a:gd name="connsiteY3725" fmla="*/ 3719335 h 6867747"/>
              <a:gd name="connsiteX3726" fmla="*/ 5876613 w 10243893"/>
              <a:gd name="connsiteY3726" fmla="*/ 3534796 h 6867747"/>
              <a:gd name="connsiteX3727" fmla="*/ 5825459 w 10243893"/>
              <a:gd name="connsiteY3727" fmla="*/ 3464293 h 6867747"/>
              <a:gd name="connsiteX3728" fmla="*/ 4210434 w 10243893"/>
              <a:gd name="connsiteY3728" fmla="*/ 3464293 h 6867747"/>
              <a:gd name="connsiteX3729" fmla="*/ 4127596 w 10243893"/>
              <a:gd name="connsiteY3729" fmla="*/ 3491261 h 6867747"/>
              <a:gd name="connsiteX3730" fmla="*/ 4127596 w 10243893"/>
              <a:gd name="connsiteY3730" fmla="*/ 3719335 h 6867747"/>
              <a:gd name="connsiteX3731" fmla="*/ 4261708 w 10243893"/>
              <a:gd name="connsiteY3731" fmla="*/ 3534796 h 6867747"/>
              <a:gd name="connsiteX3732" fmla="*/ 4210554 w 10243893"/>
              <a:gd name="connsiteY3732" fmla="*/ 3464293 h 6867747"/>
              <a:gd name="connsiteX3733" fmla="*/ 980020 w 10243893"/>
              <a:gd name="connsiteY3733" fmla="*/ 3464293 h 6867747"/>
              <a:gd name="connsiteX3734" fmla="*/ 897183 w 10243893"/>
              <a:gd name="connsiteY3734" fmla="*/ 3491261 h 6867747"/>
              <a:gd name="connsiteX3735" fmla="*/ 897183 w 10243893"/>
              <a:gd name="connsiteY3735" fmla="*/ 3719335 h 6867747"/>
              <a:gd name="connsiteX3736" fmla="*/ 1031294 w 10243893"/>
              <a:gd name="connsiteY3736" fmla="*/ 3534796 h 6867747"/>
              <a:gd name="connsiteX3737" fmla="*/ 980141 w 10243893"/>
              <a:gd name="connsiteY3737" fmla="*/ 3464293 h 6867747"/>
              <a:gd name="connsiteX3738" fmla="*/ 2720087 w 10243893"/>
              <a:gd name="connsiteY3738" fmla="*/ 3464172 h 6867747"/>
              <a:gd name="connsiteX3739" fmla="*/ 2668934 w 10243893"/>
              <a:gd name="connsiteY3739" fmla="*/ 3534675 h 6867747"/>
              <a:gd name="connsiteX3740" fmla="*/ 2803046 w 10243893"/>
              <a:gd name="connsiteY3740" fmla="*/ 3719214 h 6867747"/>
              <a:gd name="connsiteX3741" fmla="*/ 2803046 w 10243893"/>
              <a:gd name="connsiteY3741" fmla="*/ 3491140 h 6867747"/>
              <a:gd name="connsiteX3742" fmla="*/ 2720208 w 10243893"/>
              <a:gd name="connsiteY3742" fmla="*/ 3464172 h 6867747"/>
              <a:gd name="connsiteX3743" fmla="*/ 2595408 w 10243893"/>
              <a:gd name="connsiteY3743" fmla="*/ 3464051 h 6867747"/>
              <a:gd name="connsiteX3744" fmla="*/ 2512571 w 10243893"/>
              <a:gd name="connsiteY3744" fmla="*/ 3491019 h 6867747"/>
              <a:gd name="connsiteX3745" fmla="*/ 2512571 w 10243893"/>
              <a:gd name="connsiteY3745" fmla="*/ 3719093 h 6867747"/>
              <a:gd name="connsiteX3746" fmla="*/ 2646683 w 10243893"/>
              <a:gd name="connsiteY3746" fmla="*/ 3534554 h 6867747"/>
              <a:gd name="connsiteX3747" fmla="*/ 2595529 w 10243893"/>
              <a:gd name="connsiteY3747" fmla="*/ 3464051 h 6867747"/>
              <a:gd name="connsiteX3748" fmla="*/ 1288392 w 10243893"/>
              <a:gd name="connsiteY3748" fmla="*/ 3364405 h 6867747"/>
              <a:gd name="connsiteX3749" fmla="*/ 1288486 w 10243893"/>
              <a:gd name="connsiteY3749" fmla="*/ 3364534 h 6867747"/>
              <a:gd name="connsiteX3750" fmla="*/ 1205676 w 10243893"/>
              <a:gd name="connsiteY3750" fmla="*/ 3391372 h 6867747"/>
              <a:gd name="connsiteX3751" fmla="*/ 1205676 w 10243893"/>
              <a:gd name="connsiteY3751" fmla="*/ 3478442 h 6867747"/>
              <a:gd name="connsiteX3752" fmla="*/ 1422504 w 10243893"/>
              <a:gd name="connsiteY3752" fmla="*/ 3548944 h 6867747"/>
              <a:gd name="connsiteX3753" fmla="*/ 1288486 w 10243893"/>
              <a:gd name="connsiteY3753" fmla="*/ 3364534 h 6867747"/>
              <a:gd name="connsiteX3754" fmla="*/ 1288513 w 10243893"/>
              <a:gd name="connsiteY3754" fmla="*/ 3364525 h 6867747"/>
              <a:gd name="connsiteX3755" fmla="*/ 8871212 w 10243893"/>
              <a:gd name="connsiteY3755" fmla="*/ 3364163 h 6867747"/>
              <a:gd name="connsiteX3756" fmla="*/ 8737100 w 10243893"/>
              <a:gd name="connsiteY3756" fmla="*/ 3548703 h 6867747"/>
              <a:gd name="connsiteX3757" fmla="*/ 8954049 w 10243893"/>
              <a:gd name="connsiteY3757" fmla="*/ 3478200 h 6867747"/>
              <a:gd name="connsiteX3758" fmla="*/ 8954049 w 10243893"/>
              <a:gd name="connsiteY3758" fmla="*/ 3391130 h 6867747"/>
              <a:gd name="connsiteX3759" fmla="*/ 8871212 w 10243893"/>
              <a:gd name="connsiteY3759" fmla="*/ 3364284 h 6867747"/>
              <a:gd name="connsiteX3760" fmla="*/ 7256307 w 10243893"/>
              <a:gd name="connsiteY3760" fmla="*/ 3364163 h 6867747"/>
              <a:gd name="connsiteX3761" fmla="*/ 7122196 w 10243893"/>
              <a:gd name="connsiteY3761" fmla="*/ 3548703 h 6867747"/>
              <a:gd name="connsiteX3762" fmla="*/ 7339145 w 10243893"/>
              <a:gd name="connsiteY3762" fmla="*/ 3478200 h 6867747"/>
              <a:gd name="connsiteX3763" fmla="*/ 7339145 w 10243893"/>
              <a:gd name="connsiteY3763" fmla="*/ 3391130 h 6867747"/>
              <a:gd name="connsiteX3764" fmla="*/ 7256307 w 10243893"/>
              <a:gd name="connsiteY3764" fmla="*/ 3364284 h 6867747"/>
              <a:gd name="connsiteX3765" fmla="*/ 5641403 w 10243893"/>
              <a:gd name="connsiteY3765" fmla="*/ 3364163 h 6867747"/>
              <a:gd name="connsiteX3766" fmla="*/ 5507291 w 10243893"/>
              <a:gd name="connsiteY3766" fmla="*/ 3548703 h 6867747"/>
              <a:gd name="connsiteX3767" fmla="*/ 5724240 w 10243893"/>
              <a:gd name="connsiteY3767" fmla="*/ 3478200 h 6867747"/>
              <a:gd name="connsiteX3768" fmla="*/ 5724240 w 10243893"/>
              <a:gd name="connsiteY3768" fmla="*/ 3391130 h 6867747"/>
              <a:gd name="connsiteX3769" fmla="*/ 5641403 w 10243893"/>
              <a:gd name="connsiteY3769" fmla="*/ 3364284 h 6867747"/>
              <a:gd name="connsiteX3770" fmla="*/ 4026498 w 10243893"/>
              <a:gd name="connsiteY3770" fmla="*/ 3364163 h 6867747"/>
              <a:gd name="connsiteX3771" fmla="*/ 3892387 w 10243893"/>
              <a:gd name="connsiteY3771" fmla="*/ 3548703 h 6867747"/>
              <a:gd name="connsiteX3772" fmla="*/ 4109336 w 10243893"/>
              <a:gd name="connsiteY3772" fmla="*/ 3478200 h 6867747"/>
              <a:gd name="connsiteX3773" fmla="*/ 4109336 w 10243893"/>
              <a:gd name="connsiteY3773" fmla="*/ 3391130 h 6867747"/>
              <a:gd name="connsiteX3774" fmla="*/ 4026498 w 10243893"/>
              <a:gd name="connsiteY3774" fmla="*/ 3364284 h 6867747"/>
              <a:gd name="connsiteX3775" fmla="*/ 9363761 w 10243893"/>
              <a:gd name="connsiteY3775" fmla="*/ 3364042 h 6867747"/>
              <a:gd name="connsiteX3776" fmla="*/ 9363855 w 10243893"/>
              <a:gd name="connsiteY3776" fmla="*/ 3364172 h 6867747"/>
              <a:gd name="connsiteX3777" fmla="*/ 9281044 w 10243893"/>
              <a:gd name="connsiteY3777" fmla="*/ 3391009 h 6867747"/>
              <a:gd name="connsiteX3778" fmla="*/ 9281044 w 10243893"/>
              <a:gd name="connsiteY3778" fmla="*/ 3478079 h 6867747"/>
              <a:gd name="connsiteX3779" fmla="*/ 9497873 w 10243893"/>
              <a:gd name="connsiteY3779" fmla="*/ 3548581 h 6867747"/>
              <a:gd name="connsiteX3780" fmla="*/ 9363855 w 10243893"/>
              <a:gd name="connsiteY3780" fmla="*/ 3364172 h 6867747"/>
              <a:gd name="connsiteX3781" fmla="*/ 9363882 w 10243893"/>
              <a:gd name="connsiteY3781" fmla="*/ 3364163 h 6867747"/>
              <a:gd name="connsiteX3782" fmla="*/ 7748736 w 10243893"/>
              <a:gd name="connsiteY3782" fmla="*/ 3364042 h 6867747"/>
              <a:gd name="connsiteX3783" fmla="*/ 7748830 w 10243893"/>
              <a:gd name="connsiteY3783" fmla="*/ 3364172 h 6867747"/>
              <a:gd name="connsiteX3784" fmla="*/ 7666019 w 10243893"/>
              <a:gd name="connsiteY3784" fmla="*/ 3391009 h 6867747"/>
              <a:gd name="connsiteX3785" fmla="*/ 7666019 w 10243893"/>
              <a:gd name="connsiteY3785" fmla="*/ 3478079 h 6867747"/>
              <a:gd name="connsiteX3786" fmla="*/ 7882847 w 10243893"/>
              <a:gd name="connsiteY3786" fmla="*/ 3548581 h 6867747"/>
              <a:gd name="connsiteX3787" fmla="*/ 7748830 w 10243893"/>
              <a:gd name="connsiteY3787" fmla="*/ 3364172 h 6867747"/>
              <a:gd name="connsiteX3788" fmla="*/ 7748857 w 10243893"/>
              <a:gd name="connsiteY3788" fmla="*/ 3364163 h 6867747"/>
              <a:gd name="connsiteX3789" fmla="*/ 6134073 w 10243893"/>
              <a:gd name="connsiteY3789" fmla="*/ 3364042 h 6867747"/>
              <a:gd name="connsiteX3790" fmla="*/ 6134167 w 10243893"/>
              <a:gd name="connsiteY3790" fmla="*/ 3364172 h 6867747"/>
              <a:gd name="connsiteX3791" fmla="*/ 6051357 w 10243893"/>
              <a:gd name="connsiteY3791" fmla="*/ 3391009 h 6867747"/>
              <a:gd name="connsiteX3792" fmla="*/ 6051357 w 10243893"/>
              <a:gd name="connsiteY3792" fmla="*/ 3478079 h 6867747"/>
              <a:gd name="connsiteX3793" fmla="*/ 6268185 w 10243893"/>
              <a:gd name="connsiteY3793" fmla="*/ 3548581 h 6867747"/>
              <a:gd name="connsiteX3794" fmla="*/ 6134167 w 10243893"/>
              <a:gd name="connsiteY3794" fmla="*/ 3364172 h 6867747"/>
              <a:gd name="connsiteX3795" fmla="*/ 6134194 w 10243893"/>
              <a:gd name="connsiteY3795" fmla="*/ 3364163 h 6867747"/>
              <a:gd name="connsiteX3796" fmla="*/ 4519048 w 10243893"/>
              <a:gd name="connsiteY3796" fmla="*/ 3364042 h 6867747"/>
              <a:gd name="connsiteX3797" fmla="*/ 4519143 w 10243893"/>
              <a:gd name="connsiteY3797" fmla="*/ 3364172 h 6867747"/>
              <a:gd name="connsiteX3798" fmla="*/ 4436332 w 10243893"/>
              <a:gd name="connsiteY3798" fmla="*/ 3391009 h 6867747"/>
              <a:gd name="connsiteX3799" fmla="*/ 4436332 w 10243893"/>
              <a:gd name="connsiteY3799" fmla="*/ 3478079 h 6867747"/>
              <a:gd name="connsiteX3800" fmla="*/ 4653160 w 10243893"/>
              <a:gd name="connsiteY3800" fmla="*/ 3548581 h 6867747"/>
              <a:gd name="connsiteX3801" fmla="*/ 4519143 w 10243893"/>
              <a:gd name="connsiteY3801" fmla="*/ 3364172 h 6867747"/>
              <a:gd name="connsiteX3802" fmla="*/ 4519169 w 10243893"/>
              <a:gd name="connsiteY3802" fmla="*/ 3364163 h 6867747"/>
              <a:gd name="connsiteX3803" fmla="*/ 2411473 w 10243893"/>
              <a:gd name="connsiteY3803" fmla="*/ 3363921 h 6867747"/>
              <a:gd name="connsiteX3804" fmla="*/ 2277361 w 10243893"/>
              <a:gd name="connsiteY3804" fmla="*/ 3548461 h 6867747"/>
              <a:gd name="connsiteX3805" fmla="*/ 2494310 w 10243893"/>
              <a:gd name="connsiteY3805" fmla="*/ 3477958 h 6867747"/>
              <a:gd name="connsiteX3806" fmla="*/ 2494310 w 10243893"/>
              <a:gd name="connsiteY3806" fmla="*/ 3390889 h 6867747"/>
              <a:gd name="connsiteX3807" fmla="*/ 2411473 w 10243893"/>
              <a:gd name="connsiteY3807" fmla="*/ 3364042 h 6867747"/>
              <a:gd name="connsiteX3808" fmla="*/ 796569 w 10243893"/>
              <a:gd name="connsiteY3808" fmla="*/ 3363921 h 6867747"/>
              <a:gd name="connsiteX3809" fmla="*/ 662457 w 10243893"/>
              <a:gd name="connsiteY3809" fmla="*/ 3548461 h 6867747"/>
              <a:gd name="connsiteX3810" fmla="*/ 879406 w 10243893"/>
              <a:gd name="connsiteY3810" fmla="*/ 3477958 h 6867747"/>
              <a:gd name="connsiteX3811" fmla="*/ 879406 w 10243893"/>
              <a:gd name="connsiteY3811" fmla="*/ 3390889 h 6867747"/>
              <a:gd name="connsiteX3812" fmla="*/ 796569 w 10243893"/>
              <a:gd name="connsiteY3812" fmla="*/ 3364042 h 6867747"/>
              <a:gd name="connsiteX3813" fmla="*/ 2903902 w 10243893"/>
              <a:gd name="connsiteY3813" fmla="*/ 3363800 h 6867747"/>
              <a:gd name="connsiteX3814" fmla="*/ 2903996 w 10243893"/>
              <a:gd name="connsiteY3814" fmla="*/ 3363930 h 6867747"/>
              <a:gd name="connsiteX3815" fmla="*/ 2821185 w 10243893"/>
              <a:gd name="connsiteY3815" fmla="*/ 3390767 h 6867747"/>
              <a:gd name="connsiteX3816" fmla="*/ 2821185 w 10243893"/>
              <a:gd name="connsiteY3816" fmla="*/ 3477837 h 6867747"/>
              <a:gd name="connsiteX3817" fmla="*/ 3038013 w 10243893"/>
              <a:gd name="connsiteY3817" fmla="*/ 3548340 h 6867747"/>
              <a:gd name="connsiteX3818" fmla="*/ 2903996 w 10243893"/>
              <a:gd name="connsiteY3818" fmla="*/ 3363930 h 6867747"/>
              <a:gd name="connsiteX3819" fmla="*/ 2904022 w 10243893"/>
              <a:gd name="connsiteY3819" fmla="*/ 3363921 h 6867747"/>
              <a:gd name="connsiteX3820" fmla="*/ 9925725 w 10243893"/>
              <a:gd name="connsiteY3820" fmla="*/ 3287977 h 6867747"/>
              <a:gd name="connsiteX3821" fmla="*/ 9780487 w 10243893"/>
              <a:gd name="connsiteY3821" fmla="*/ 3487875 h 6867747"/>
              <a:gd name="connsiteX3822" fmla="*/ 9780487 w 10243893"/>
              <a:gd name="connsiteY3822" fmla="*/ 3640489 h 6867747"/>
              <a:gd name="connsiteX3823" fmla="*/ 9925725 w 10243893"/>
              <a:gd name="connsiteY3823" fmla="*/ 3687651 h 6867747"/>
              <a:gd name="connsiteX3824" fmla="*/ 10070962 w 10243893"/>
              <a:gd name="connsiteY3824" fmla="*/ 3640489 h 6867747"/>
              <a:gd name="connsiteX3825" fmla="*/ 10070962 w 10243893"/>
              <a:gd name="connsiteY3825" fmla="*/ 3487875 h 6867747"/>
              <a:gd name="connsiteX3826" fmla="*/ 9925725 w 10243893"/>
              <a:gd name="connsiteY3826" fmla="*/ 3288098 h 6867747"/>
              <a:gd name="connsiteX3827" fmla="*/ 8310578 w 10243893"/>
              <a:gd name="connsiteY3827" fmla="*/ 3287977 h 6867747"/>
              <a:gd name="connsiteX3828" fmla="*/ 8165341 w 10243893"/>
              <a:gd name="connsiteY3828" fmla="*/ 3487875 h 6867747"/>
              <a:gd name="connsiteX3829" fmla="*/ 8165341 w 10243893"/>
              <a:gd name="connsiteY3829" fmla="*/ 3640489 h 6867747"/>
              <a:gd name="connsiteX3830" fmla="*/ 8310578 w 10243893"/>
              <a:gd name="connsiteY3830" fmla="*/ 3687651 h 6867747"/>
              <a:gd name="connsiteX3831" fmla="*/ 8455815 w 10243893"/>
              <a:gd name="connsiteY3831" fmla="*/ 3640489 h 6867747"/>
              <a:gd name="connsiteX3832" fmla="*/ 8455815 w 10243893"/>
              <a:gd name="connsiteY3832" fmla="*/ 3487875 h 6867747"/>
              <a:gd name="connsiteX3833" fmla="*/ 8310578 w 10243893"/>
              <a:gd name="connsiteY3833" fmla="*/ 3288098 h 6867747"/>
              <a:gd name="connsiteX3834" fmla="*/ 6695916 w 10243893"/>
              <a:gd name="connsiteY3834" fmla="*/ 3287977 h 6867747"/>
              <a:gd name="connsiteX3835" fmla="*/ 6550679 w 10243893"/>
              <a:gd name="connsiteY3835" fmla="*/ 3487875 h 6867747"/>
              <a:gd name="connsiteX3836" fmla="*/ 6550679 w 10243893"/>
              <a:gd name="connsiteY3836" fmla="*/ 3640489 h 6867747"/>
              <a:gd name="connsiteX3837" fmla="*/ 6695916 w 10243893"/>
              <a:gd name="connsiteY3837" fmla="*/ 3687651 h 6867747"/>
              <a:gd name="connsiteX3838" fmla="*/ 6841154 w 10243893"/>
              <a:gd name="connsiteY3838" fmla="*/ 3640489 h 6867747"/>
              <a:gd name="connsiteX3839" fmla="*/ 6841154 w 10243893"/>
              <a:gd name="connsiteY3839" fmla="*/ 3487875 h 6867747"/>
              <a:gd name="connsiteX3840" fmla="*/ 6695916 w 10243893"/>
              <a:gd name="connsiteY3840" fmla="*/ 3288098 h 6867747"/>
              <a:gd name="connsiteX3841" fmla="*/ 5079560 w 10243893"/>
              <a:gd name="connsiteY3841" fmla="*/ 3287856 h 6867747"/>
              <a:gd name="connsiteX3842" fmla="*/ 4934323 w 10243893"/>
              <a:gd name="connsiteY3842" fmla="*/ 3487754 h 6867747"/>
              <a:gd name="connsiteX3843" fmla="*/ 4934323 w 10243893"/>
              <a:gd name="connsiteY3843" fmla="*/ 3640368 h 6867747"/>
              <a:gd name="connsiteX3844" fmla="*/ 5079560 w 10243893"/>
              <a:gd name="connsiteY3844" fmla="*/ 3687531 h 6867747"/>
              <a:gd name="connsiteX3845" fmla="*/ 5224798 w 10243893"/>
              <a:gd name="connsiteY3845" fmla="*/ 3640368 h 6867747"/>
              <a:gd name="connsiteX3846" fmla="*/ 5224798 w 10243893"/>
              <a:gd name="connsiteY3846" fmla="*/ 3487754 h 6867747"/>
              <a:gd name="connsiteX3847" fmla="*/ 5079560 w 10243893"/>
              <a:gd name="connsiteY3847" fmla="*/ 3287977 h 6867747"/>
              <a:gd name="connsiteX3848" fmla="*/ 3464656 w 10243893"/>
              <a:gd name="connsiteY3848" fmla="*/ 3287856 h 6867747"/>
              <a:gd name="connsiteX3849" fmla="*/ 3319418 w 10243893"/>
              <a:gd name="connsiteY3849" fmla="*/ 3487754 h 6867747"/>
              <a:gd name="connsiteX3850" fmla="*/ 3319418 w 10243893"/>
              <a:gd name="connsiteY3850" fmla="*/ 3640368 h 6867747"/>
              <a:gd name="connsiteX3851" fmla="*/ 3464656 w 10243893"/>
              <a:gd name="connsiteY3851" fmla="*/ 3687531 h 6867747"/>
              <a:gd name="connsiteX3852" fmla="*/ 3609893 w 10243893"/>
              <a:gd name="connsiteY3852" fmla="*/ 3640368 h 6867747"/>
              <a:gd name="connsiteX3853" fmla="*/ 3609893 w 10243893"/>
              <a:gd name="connsiteY3853" fmla="*/ 3487754 h 6867747"/>
              <a:gd name="connsiteX3854" fmla="*/ 3464656 w 10243893"/>
              <a:gd name="connsiteY3854" fmla="*/ 3287977 h 6867747"/>
              <a:gd name="connsiteX3855" fmla="*/ 1849751 w 10243893"/>
              <a:gd name="connsiteY3855" fmla="*/ 3287856 h 6867747"/>
              <a:gd name="connsiteX3856" fmla="*/ 1704514 w 10243893"/>
              <a:gd name="connsiteY3856" fmla="*/ 3487754 h 6867747"/>
              <a:gd name="connsiteX3857" fmla="*/ 1704514 w 10243893"/>
              <a:gd name="connsiteY3857" fmla="*/ 3640368 h 6867747"/>
              <a:gd name="connsiteX3858" fmla="*/ 1849751 w 10243893"/>
              <a:gd name="connsiteY3858" fmla="*/ 3687531 h 6867747"/>
              <a:gd name="connsiteX3859" fmla="*/ 1994989 w 10243893"/>
              <a:gd name="connsiteY3859" fmla="*/ 3640368 h 6867747"/>
              <a:gd name="connsiteX3860" fmla="*/ 1994989 w 10243893"/>
              <a:gd name="connsiteY3860" fmla="*/ 3487754 h 6867747"/>
              <a:gd name="connsiteX3861" fmla="*/ 1849751 w 10243893"/>
              <a:gd name="connsiteY3861" fmla="*/ 3287977 h 6867747"/>
              <a:gd name="connsiteX3862" fmla="*/ 234847 w 10243893"/>
              <a:gd name="connsiteY3862" fmla="*/ 3287856 h 6867747"/>
              <a:gd name="connsiteX3863" fmla="*/ 89609 w 10243893"/>
              <a:gd name="connsiteY3863" fmla="*/ 3487754 h 6867747"/>
              <a:gd name="connsiteX3864" fmla="*/ 89609 w 10243893"/>
              <a:gd name="connsiteY3864" fmla="*/ 3640368 h 6867747"/>
              <a:gd name="connsiteX3865" fmla="*/ 234847 w 10243893"/>
              <a:gd name="connsiteY3865" fmla="*/ 3687531 h 6867747"/>
              <a:gd name="connsiteX3866" fmla="*/ 380084 w 10243893"/>
              <a:gd name="connsiteY3866" fmla="*/ 3640368 h 6867747"/>
              <a:gd name="connsiteX3867" fmla="*/ 380084 w 10243893"/>
              <a:gd name="connsiteY3867" fmla="*/ 3487754 h 6867747"/>
              <a:gd name="connsiteX3868" fmla="*/ 234847 w 10243893"/>
              <a:gd name="connsiteY3868" fmla="*/ 3287977 h 6867747"/>
              <a:gd name="connsiteX3869" fmla="*/ 8618105 w 10243893"/>
              <a:gd name="connsiteY3869" fmla="*/ 3282293 h 6867747"/>
              <a:gd name="connsiteX3870" fmla="*/ 8618105 w 10243893"/>
              <a:gd name="connsiteY3870" fmla="*/ 3282414 h 6867747"/>
              <a:gd name="connsiteX3871" fmla="*/ 8472867 w 10243893"/>
              <a:gd name="connsiteY3871" fmla="*/ 3329577 h 6867747"/>
              <a:gd name="connsiteX3872" fmla="*/ 8472867 w 10243893"/>
              <a:gd name="connsiteY3872" fmla="*/ 3482191 h 6867747"/>
              <a:gd name="connsiteX3873" fmla="*/ 8562597 w 10243893"/>
              <a:gd name="connsiteY3873" fmla="*/ 3605661 h 6867747"/>
              <a:gd name="connsiteX3874" fmla="*/ 8707835 w 10243893"/>
              <a:gd name="connsiteY3874" fmla="*/ 3558498 h 6867747"/>
              <a:gd name="connsiteX3875" fmla="*/ 8852951 w 10243893"/>
              <a:gd name="connsiteY3875" fmla="*/ 3358600 h 6867747"/>
              <a:gd name="connsiteX3876" fmla="*/ 7003200 w 10243893"/>
              <a:gd name="connsiteY3876" fmla="*/ 3282293 h 6867747"/>
              <a:gd name="connsiteX3877" fmla="*/ 7003200 w 10243893"/>
              <a:gd name="connsiteY3877" fmla="*/ 3282414 h 6867747"/>
              <a:gd name="connsiteX3878" fmla="*/ 6857962 w 10243893"/>
              <a:gd name="connsiteY3878" fmla="*/ 3329577 h 6867747"/>
              <a:gd name="connsiteX3879" fmla="*/ 6857962 w 10243893"/>
              <a:gd name="connsiteY3879" fmla="*/ 3482191 h 6867747"/>
              <a:gd name="connsiteX3880" fmla="*/ 6947693 w 10243893"/>
              <a:gd name="connsiteY3880" fmla="*/ 3605661 h 6867747"/>
              <a:gd name="connsiteX3881" fmla="*/ 7092931 w 10243893"/>
              <a:gd name="connsiteY3881" fmla="*/ 3558498 h 6867747"/>
              <a:gd name="connsiteX3882" fmla="*/ 7238047 w 10243893"/>
              <a:gd name="connsiteY3882" fmla="*/ 3358600 h 6867747"/>
              <a:gd name="connsiteX3883" fmla="*/ 5388296 w 10243893"/>
              <a:gd name="connsiteY3883" fmla="*/ 3282293 h 6867747"/>
              <a:gd name="connsiteX3884" fmla="*/ 5388416 w 10243893"/>
              <a:gd name="connsiteY3884" fmla="*/ 3282414 h 6867747"/>
              <a:gd name="connsiteX3885" fmla="*/ 5243179 w 10243893"/>
              <a:gd name="connsiteY3885" fmla="*/ 3329577 h 6867747"/>
              <a:gd name="connsiteX3886" fmla="*/ 5243179 w 10243893"/>
              <a:gd name="connsiteY3886" fmla="*/ 3482191 h 6867747"/>
              <a:gd name="connsiteX3887" fmla="*/ 5332909 w 10243893"/>
              <a:gd name="connsiteY3887" fmla="*/ 3605661 h 6867747"/>
              <a:gd name="connsiteX3888" fmla="*/ 5478147 w 10243893"/>
              <a:gd name="connsiteY3888" fmla="*/ 3558498 h 6867747"/>
              <a:gd name="connsiteX3889" fmla="*/ 5623263 w 10243893"/>
              <a:gd name="connsiteY3889" fmla="*/ 3358600 h 6867747"/>
              <a:gd name="connsiteX3890" fmla="*/ 3773391 w 10243893"/>
              <a:gd name="connsiteY3890" fmla="*/ 3282293 h 6867747"/>
              <a:gd name="connsiteX3891" fmla="*/ 3773391 w 10243893"/>
              <a:gd name="connsiteY3891" fmla="*/ 3282414 h 6867747"/>
              <a:gd name="connsiteX3892" fmla="*/ 3628154 w 10243893"/>
              <a:gd name="connsiteY3892" fmla="*/ 3329577 h 6867747"/>
              <a:gd name="connsiteX3893" fmla="*/ 3628154 w 10243893"/>
              <a:gd name="connsiteY3893" fmla="*/ 3482191 h 6867747"/>
              <a:gd name="connsiteX3894" fmla="*/ 3717884 w 10243893"/>
              <a:gd name="connsiteY3894" fmla="*/ 3605661 h 6867747"/>
              <a:gd name="connsiteX3895" fmla="*/ 3863122 w 10243893"/>
              <a:gd name="connsiteY3895" fmla="*/ 3558498 h 6867747"/>
              <a:gd name="connsiteX3896" fmla="*/ 4008238 w 10243893"/>
              <a:gd name="connsiteY3896" fmla="*/ 3358600 h 6867747"/>
              <a:gd name="connsiteX3897" fmla="*/ 2158366 w 10243893"/>
              <a:gd name="connsiteY3897" fmla="*/ 3282051 h 6867747"/>
              <a:gd name="connsiteX3898" fmla="*/ 2158366 w 10243893"/>
              <a:gd name="connsiteY3898" fmla="*/ 3282172 h 6867747"/>
              <a:gd name="connsiteX3899" fmla="*/ 2013128 w 10243893"/>
              <a:gd name="connsiteY3899" fmla="*/ 3329335 h 6867747"/>
              <a:gd name="connsiteX3900" fmla="*/ 2013128 w 10243893"/>
              <a:gd name="connsiteY3900" fmla="*/ 3481949 h 6867747"/>
              <a:gd name="connsiteX3901" fmla="*/ 2102859 w 10243893"/>
              <a:gd name="connsiteY3901" fmla="*/ 3605419 h 6867747"/>
              <a:gd name="connsiteX3902" fmla="*/ 2248096 w 10243893"/>
              <a:gd name="connsiteY3902" fmla="*/ 3558256 h 6867747"/>
              <a:gd name="connsiteX3903" fmla="*/ 2393212 w 10243893"/>
              <a:gd name="connsiteY3903" fmla="*/ 3358358 h 6867747"/>
              <a:gd name="connsiteX3904" fmla="*/ 543461 w 10243893"/>
              <a:gd name="connsiteY3904" fmla="*/ 3282051 h 6867747"/>
              <a:gd name="connsiteX3905" fmla="*/ 543582 w 10243893"/>
              <a:gd name="connsiteY3905" fmla="*/ 3282172 h 6867747"/>
              <a:gd name="connsiteX3906" fmla="*/ 398345 w 10243893"/>
              <a:gd name="connsiteY3906" fmla="*/ 3329335 h 6867747"/>
              <a:gd name="connsiteX3907" fmla="*/ 398345 w 10243893"/>
              <a:gd name="connsiteY3907" fmla="*/ 3481949 h 6867747"/>
              <a:gd name="connsiteX3908" fmla="*/ 488075 w 10243893"/>
              <a:gd name="connsiteY3908" fmla="*/ 3605419 h 6867747"/>
              <a:gd name="connsiteX3909" fmla="*/ 633312 w 10243893"/>
              <a:gd name="connsiteY3909" fmla="*/ 3558256 h 6867747"/>
              <a:gd name="connsiteX3910" fmla="*/ 778429 w 10243893"/>
              <a:gd name="connsiteY3910" fmla="*/ 3358358 h 6867747"/>
              <a:gd name="connsiteX3911" fmla="*/ 3156646 w 10243893"/>
              <a:gd name="connsiteY3911" fmla="*/ 3281809 h 6867747"/>
              <a:gd name="connsiteX3912" fmla="*/ 2921678 w 10243893"/>
              <a:gd name="connsiteY3912" fmla="*/ 3358116 h 6867747"/>
              <a:gd name="connsiteX3913" fmla="*/ 3066916 w 10243893"/>
              <a:gd name="connsiteY3913" fmla="*/ 3558014 h 6867747"/>
              <a:gd name="connsiteX3914" fmla="*/ 3212153 w 10243893"/>
              <a:gd name="connsiteY3914" fmla="*/ 3605177 h 6867747"/>
              <a:gd name="connsiteX3915" fmla="*/ 3301884 w 10243893"/>
              <a:gd name="connsiteY3915" fmla="*/ 3481707 h 6867747"/>
              <a:gd name="connsiteX3916" fmla="*/ 3301884 w 10243893"/>
              <a:gd name="connsiteY3916" fmla="*/ 3329093 h 6867747"/>
              <a:gd name="connsiteX3917" fmla="*/ 3156646 w 10243893"/>
              <a:gd name="connsiteY3917" fmla="*/ 3281930 h 6867747"/>
              <a:gd name="connsiteX3918" fmla="*/ 1541742 w 10243893"/>
              <a:gd name="connsiteY3918" fmla="*/ 3281809 h 6867747"/>
              <a:gd name="connsiteX3919" fmla="*/ 1306774 w 10243893"/>
              <a:gd name="connsiteY3919" fmla="*/ 3358116 h 6867747"/>
              <a:gd name="connsiteX3920" fmla="*/ 1452011 w 10243893"/>
              <a:gd name="connsiteY3920" fmla="*/ 3558014 h 6867747"/>
              <a:gd name="connsiteX3921" fmla="*/ 1597249 w 10243893"/>
              <a:gd name="connsiteY3921" fmla="*/ 3605177 h 6867747"/>
              <a:gd name="connsiteX3922" fmla="*/ 1686979 w 10243893"/>
              <a:gd name="connsiteY3922" fmla="*/ 3481707 h 6867747"/>
              <a:gd name="connsiteX3923" fmla="*/ 1686979 w 10243893"/>
              <a:gd name="connsiteY3923" fmla="*/ 3329093 h 6867747"/>
              <a:gd name="connsiteX3924" fmla="*/ 1541742 w 10243893"/>
              <a:gd name="connsiteY3924" fmla="*/ 3281930 h 6867747"/>
              <a:gd name="connsiteX3925" fmla="*/ 9616989 w 10243893"/>
              <a:gd name="connsiteY3925" fmla="*/ 3281688 h 6867747"/>
              <a:gd name="connsiteX3926" fmla="*/ 9382022 w 10243893"/>
              <a:gd name="connsiteY3926" fmla="*/ 3357995 h 6867747"/>
              <a:gd name="connsiteX3927" fmla="*/ 9527259 w 10243893"/>
              <a:gd name="connsiteY3927" fmla="*/ 3557893 h 6867747"/>
              <a:gd name="connsiteX3928" fmla="*/ 9672497 w 10243893"/>
              <a:gd name="connsiteY3928" fmla="*/ 3605056 h 6867747"/>
              <a:gd name="connsiteX3929" fmla="*/ 9762227 w 10243893"/>
              <a:gd name="connsiteY3929" fmla="*/ 3481586 h 6867747"/>
              <a:gd name="connsiteX3930" fmla="*/ 9762227 w 10243893"/>
              <a:gd name="connsiteY3930" fmla="*/ 3328972 h 6867747"/>
              <a:gd name="connsiteX3931" fmla="*/ 9616989 w 10243893"/>
              <a:gd name="connsiteY3931" fmla="*/ 3281809 h 6867747"/>
              <a:gd name="connsiteX3932" fmla="*/ 8002085 w 10243893"/>
              <a:gd name="connsiteY3932" fmla="*/ 3281688 h 6867747"/>
              <a:gd name="connsiteX3933" fmla="*/ 7767118 w 10243893"/>
              <a:gd name="connsiteY3933" fmla="*/ 3357995 h 6867747"/>
              <a:gd name="connsiteX3934" fmla="*/ 7912354 w 10243893"/>
              <a:gd name="connsiteY3934" fmla="*/ 3557893 h 6867747"/>
              <a:gd name="connsiteX3935" fmla="*/ 8057592 w 10243893"/>
              <a:gd name="connsiteY3935" fmla="*/ 3605056 h 6867747"/>
              <a:gd name="connsiteX3936" fmla="*/ 8147322 w 10243893"/>
              <a:gd name="connsiteY3936" fmla="*/ 3481586 h 6867747"/>
              <a:gd name="connsiteX3937" fmla="*/ 8147322 w 10243893"/>
              <a:gd name="connsiteY3937" fmla="*/ 3328972 h 6867747"/>
              <a:gd name="connsiteX3938" fmla="*/ 8002085 w 10243893"/>
              <a:gd name="connsiteY3938" fmla="*/ 3281809 h 6867747"/>
              <a:gd name="connsiteX3939" fmla="*/ 6387423 w 10243893"/>
              <a:gd name="connsiteY3939" fmla="*/ 3281688 h 6867747"/>
              <a:gd name="connsiteX3940" fmla="*/ 6152455 w 10243893"/>
              <a:gd name="connsiteY3940" fmla="*/ 3357995 h 6867747"/>
              <a:gd name="connsiteX3941" fmla="*/ 6297692 w 10243893"/>
              <a:gd name="connsiteY3941" fmla="*/ 3557893 h 6867747"/>
              <a:gd name="connsiteX3942" fmla="*/ 6442930 w 10243893"/>
              <a:gd name="connsiteY3942" fmla="*/ 3605056 h 6867747"/>
              <a:gd name="connsiteX3943" fmla="*/ 6532660 w 10243893"/>
              <a:gd name="connsiteY3943" fmla="*/ 3481586 h 6867747"/>
              <a:gd name="connsiteX3944" fmla="*/ 6532660 w 10243893"/>
              <a:gd name="connsiteY3944" fmla="*/ 3328972 h 6867747"/>
              <a:gd name="connsiteX3945" fmla="*/ 6387423 w 10243893"/>
              <a:gd name="connsiteY3945" fmla="*/ 3281809 h 6867747"/>
              <a:gd name="connsiteX3946" fmla="*/ 4772276 w 10243893"/>
              <a:gd name="connsiteY3946" fmla="*/ 3281688 h 6867747"/>
              <a:gd name="connsiteX3947" fmla="*/ 4537309 w 10243893"/>
              <a:gd name="connsiteY3947" fmla="*/ 3357995 h 6867747"/>
              <a:gd name="connsiteX3948" fmla="*/ 4682546 w 10243893"/>
              <a:gd name="connsiteY3948" fmla="*/ 3557893 h 6867747"/>
              <a:gd name="connsiteX3949" fmla="*/ 4827783 w 10243893"/>
              <a:gd name="connsiteY3949" fmla="*/ 3605056 h 6867747"/>
              <a:gd name="connsiteX3950" fmla="*/ 4917514 w 10243893"/>
              <a:gd name="connsiteY3950" fmla="*/ 3481586 h 6867747"/>
              <a:gd name="connsiteX3951" fmla="*/ 4917514 w 10243893"/>
              <a:gd name="connsiteY3951" fmla="*/ 3328972 h 6867747"/>
              <a:gd name="connsiteX3952" fmla="*/ 4772276 w 10243893"/>
              <a:gd name="connsiteY3952" fmla="*/ 3281809 h 6867747"/>
              <a:gd name="connsiteX3953" fmla="*/ 2910311 w 10243893"/>
              <a:gd name="connsiteY3953" fmla="*/ 3202358 h 6867747"/>
              <a:gd name="connsiteX3954" fmla="*/ 2859157 w 10243893"/>
              <a:gd name="connsiteY3954" fmla="*/ 3272739 h 6867747"/>
              <a:gd name="connsiteX3955" fmla="*/ 2859157 w 10243893"/>
              <a:gd name="connsiteY3955" fmla="*/ 3272860 h 6867747"/>
              <a:gd name="connsiteX3956" fmla="*/ 2910311 w 10243893"/>
              <a:gd name="connsiteY3956" fmla="*/ 3343363 h 6867747"/>
              <a:gd name="connsiteX3957" fmla="*/ 3127260 w 10243893"/>
              <a:gd name="connsiteY3957" fmla="*/ 3272739 h 6867747"/>
              <a:gd name="connsiteX3958" fmla="*/ 3127018 w 10243893"/>
              <a:gd name="connsiteY3958" fmla="*/ 3272739 h 6867747"/>
              <a:gd name="connsiteX3959" fmla="*/ 1295406 w 10243893"/>
              <a:gd name="connsiteY3959" fmla="*/ 3202358 h 6867747"/>
              <a:gd name="connsiteX3960" fmla="*/ 1244253 w 10243893"/>
              <a:gd name="connsiteY3960" fmla="*/ 3272739 h 6867747"/>
              <a:gd name="connsiteX3961" fmla="*/ 1244253 w 10243893"/>
              <a:gd name="connsiteY3961" fmla="*/ 3272860 h 6867747"/>
              <a:gd name="connsiteX3962" fmla="*/ 1295406 w 10243893"/>
              <a:gd name="connsiteY3962" fmla="*/ 3343363 h 6867747"/>
              <a:gd name="connsiteX3963" fmla="*/ 1512355 w 10243893"/>
              <a:gd name="connsiteY3963" fmla="*/ 3272739 h 6867747"/>
              <a:gd name="connsiteX3964" fmla="*/ 1512114 w 10243893"/>
              <a:gd name="connsiteY3964" fmla="*/ 3272739 h 6867747"/>
              <a:gd name="connsiteX3965" fmla="*/ 9370654 w 10243893"/>
              <a:gd name="connsiteY3965" fmla="*/ 3202237 h 6867747"/>
              <a:gd name="connsiteX3966" fmla="*/ 9319501 w 10243893"/>
              <a:gd name="connsiteY3966" fmla="*/ 3272618 h 6867747"/>
              <a:gd name="connsiteX3967" fmla="*/ 9319501 w 10243893"/>
              <a:gd name="connsiteY3967" fmla="*/ 3272739 h 6867747"/>
              <a:gd name="connsiteX3968" fmla="*/ 9370654 w 10243893"/>
              <a:gd name="connsiteY3968" fmla="*/ 3343242 h 6867747"/>
              <a:gd name="connsiteX3969" fmla="*/ 9587603 w 10243893"/>
              <a:gd name="connsiteY3969" fmla="*/ 3272618 h 6867747"/>
              <a:gd name="connsiteX3970" fmla="*/ 9587361 w 10243893"/>
              <a:gd name="connsiteY3970" fmla="*/ 3272618 h 6867747"/>
              <a:gd name="connsiteX3971" fmla="*/ 8864198 w 10243893"/>
              <a:gd name="connsiteY3971" fmla="*/ 3202237 h 6867747"/>
              <a:gd name="connsiteX3972" fmla="*/ 8647491 w 10243893"/>
              <a:gd name="connsiteY3972" fmla="*/ 3272618 h 6867747"/>
              <a:gd name="connsiteX3973" fmla="*/ 8647612 w 10243893"/>
              <a:gd name="connsiteY3973" fmla="*/ 3272739 h 6867747"/>
              <a:gd name="connsiteX3974" fmla="*/ 8647369 w 10243893"/>
              <a:gd name="connsiteY3974" fmla="*/ 3272739 h 6867747"/>
              <a:gd name="connsiteX3975" fmla="*/ 8864198 w 10243893"/>
              <a:gd name="connsiteY3975" fmla="*/ 3343242 h 6867747"/>
              <a:gd name="connsiteX3976" fmla="*/ 8915351 w 10243893"/>
              <a:gd name="connsiteY3976" fmla="*/ 3272618 h 6867747"/>
              <a:gd name="connsiteX3977" fmla="*/ 7755750 w 10243893"/>
              <a:gd name="connsiteY3977" fmla="*/ 3202237 h 6867747"/>
              <a:gd name="connsiteX3978" fmla="*/ 7704596 w 10243893"/>
              <a:gd name="connsiteY3978" fmla="*/ 3272618 h 6867747"/>
              <a:gd name="connsiteX3979" fmla="*/ 7704596 w 10243893"/>
              <a:gd name="connsiteY3979" fmla="*/ 3272739 h 6867747"/>
              <a:gd name="connsiteX3980" fmla="*/ 7755750 w 10243893"/>
              <a:gd name="connsiteY3980" fmla="*/ 3343242 h 6867747"/>
              <a:gd name="connsiteX3981" fmla="*/ 7972699 w 10243893"/>
              <a:gd name="connsiteY3981" fmla="*/ 3272618 h 6867747"/>
              <a:gd name="connsiteX3982" fmla="*/ 7972457 w 10243893"/>
              <a:gd name="connsiteY3982" fmla="*/ 3272618 h 6867747"/>
              <a:gd name="connsiteX3983" fmla="*/ 7249294 w 10243893"/>
              <a:gd name="connsiteY3983" fmla="*/ 3202237 h 6867747"/>
              <a:gd name="connsiteX3984" fmla="*/ 7032586 w 10243893"/>
              <a:gd name="connsiteY3984" fmla="*/ 3272618 h 6867747"/>
              <a:gd name="connsiteX3985" fmla="*/ 7032707 w 10243893"/>
              <a:gd name="connsiteY3985" fmla="*/ 3272739 h 6867747"/>
              <a:gd name="connsiteX3986" fmla="*/ 7032466 w 10243893"/>
              <a:gd name="connsiteY3986" fmla="*/ 3272739 h 6867747"/>
              <a:gd name="connsiteX3987" fmla="*/ 7249294 w 10243893"/>
              <a:gd name="connsiteY3987" fmla="*/ 3343242 h 6867747"/>
              <a:gd name="connsiteX3988" fmla="*/ 7300447 w 10243893"/>
              <a:gd name="connsiteY3988" fmla="*/ 3272618 h 6867747"/>
              <a:gd name="connsiteX3989" fmla="*/ 6141087 w 10243893"/>
              <a:gd name="connsiteY3989" fmla="*/ 3202237 h 6867747"/>
              <a:gd name="connsiteX3990" fmla="*/ 6089934 w 10243893"/>
              <a:gd name="connsiteY3990" fmla="*/ 3272618 h 6867747"/>
              <a:gd name="connsiteX3991" fmla="*/ 6089934 w 10243893"/>
              <a:gd name="connsiteY3991" fmla="*/ 3272739 h 6867747"/>
              <a:gd name="connsiteX3992" fmla="*/ 6141087 w 10243893"/>
              <a:gd name="connsiteY3992" fmla="*/ 3343242 h 6867747"/>
              <a:gd name="connsiteX3993" fmla="*/ 6358037 w 10243893"/>
              <a:gd name="connsiteY3993" fmla="*/ 3272618 h 6867747"/>
              <a:gd name="connsiteX3994" fmla="*/ 6357794 w 10243893"/>
              <a:gd name="connsiteY3994" fmla="*/ 3272618 h 6867747"/>
              <a:gd name="connsiteX3995" fmla="*/ 5634389 w 10243893"/>
              <a:gd name="connsiteY3995" fmla="*/ 3202237 h 6867747"/>
              <a:gd name="connsiteX3996" fmla="*/ 5417682 w 10243893"/>
              <a:gd name="connsiteY3996" fmla="*/ 3272618 h 6867747"/>
              <a:gd name="connsiteX3997" fmla="*/ 5417803 w 10243893"/>
              <a:gd name="connsiteY3997" fmla="*/ 3272739 h 6867747"/>
              <a:gd name="connsiteX3998" fmla="*/ 5417561 w 10243893"/>
              <a:gd name="connsiteY3998" fmla="*/ 3272739 h 6867747"/>
              <a:gd name="connsiteX3999" fmla="*/ 5634389 w 10243893"/>
              <a:gd name="connsiteY3999" fmla="*/ 3343242 h 6867747"/>
              <a:gd name="connsiteX4000" fmla="*/ 5685542 w 10243893"/>
              <a:gd name="connsiteY4000" fmla="*/ 3272618 h 6867747"/>
              <a:gd name="connsiteX4001" fmla="*/ 4525941 w 10243893"/>
              <a:gd name="connsiteY4001" fmla="*/ 3202237 h 6867747"/>
              <a:gd name="connsiteX4002" fmla="*/ 4474787 w 10243893"/>
              <a:gd name="connsiteY4002" fmla="*/ 3272618 h 6867747"/>
              <a:gd name="connsiteX4003" fmla="*/ 4474787 w 10243893"/>
              <a:gd name="connsiteY4003" fmla="*/ 3272739 h 6867747"/>
              <a:gd name="connsiteX4004" fmla="*/ 4525941 w 10243893"/>
              <a:gd name="connsiteY4004" fmla="*/ 3343242 h 6867747"/>
              <a:gd name="connsiteX4005" fmla="*/ 4742890 w 10243893"/>
              <a:gd name="connsiteY4005" fmla="*/ 3272618 h 6867747"/>
              <a:gd name="connsiteX4006" fmla="*/ 4742648 w 10243893"/>
              <a:gd name="connsiteY4006" fmla="*/ 3272618 h 6867747"/>
              <a:gd name="connsiteX4007" fmla="*/ 4019484 w 10243893"/>
              <a:gd name="connsiteY4007" fmla="*/ 3202237 h 6867747"/>
              <a:gd name="connsiteX4008" fmla="*/ 3802777 w 10243893"/>
              <a:gd name="connsiteY4008" fmla="*/ 3272618 h 6867747"/>
              <a:gd name="connsiteX4009" fmla="*/ 3802898 w 10243893"/>
              <a:gd name="connsiteY4009" fmla="*/ 3272739 h 6867747"/>
              <a:gd name="connsiteX4010" fmla="*/ 3802656 w 10243893"/>
              <a:gd name="connsiteY4010" fmla="*/ 3272739 h 6867747"/>
              <a:gd name="connsiteX4011" fmla="*/ 4019484 w 10243893"/>
              <a:gd name="connsiteY4011" fmla="*/ 3343242 h 6867747"/>
              <a:gd name="connsiteX4012" fmla="*/ 4070638 w 10243893"/>
              <a:gd name="connsiteY4012" fmla="*/ 3272618 h 6867747"/>
              <a:gd name="connsiteX4013" fmla="*/ 2404459 w 10243893"/>
              <a:gd name="connsiteY4013" fmla="*/ 3201995 h 6867747"/>
              <a:gd name="connsiteX4014" fmla="*/ 2187752 w 10243893"/>
              <a:gd name="connsiteY4014" fmla="*/ 3272377 h 6867747"/>
              <a:gd name="connsiteX4015" fmla="*/ 2187873 w 10243893"/>
              <a:gd name="connsiteY4015" fmla="*/ 3272498 h 6867747"/>
              <a:gd name="connsiteX4016" fmla="*/ 2187631 w 10243893"/>
              <a:gd name="connsiteY4016" fmla="*/ 3272498 h 6867747"/>
              <a:gd name="connsiteX4017" fmla="*/ 2404459 w 10243893"/>
              <a:gd name="connsiteY4017" fmla="*/ 3343000 h 6867747"/>
              <a:gd name="connsiteX4018" fmla="*/ 2455613 w 10243893"/>
              <a:gd name="connsiteY4018" fmla="*/ 3272377 h 6867747"/>
              <a:gd name="connsiteX4019" fmla="*/ 789555 w 10243893"/>
              <a:gd name="connsiteY4019" fmla="*/ 3201995 h 6867747"/>
              <a:gd name="connsiteX4020" fmla="*/ 572847 w 10243893"/>
              <a:gd name="connsiteY4020" fmla="*/ 3272377 h 6867747"/>
              <a:gd name="connsiteX4021" fmla="*/ 572968 w 10243893"/>
              <a:gd name="connsiteY4021" fmla="*/ 3272498 h 6867747"/>
              <a:gd name="connsiteX4022" fmla="*/ 572726 w 10243893"/>
              <a:gd name="connsiteY4022" fmla="*/ 3272498 h 6867747"/>
              <a:gd name="connsiteX4023" fmla="*/ 789555 w 10243893"/>
              <a:gd name="connsiteY4023" fmla="*/ 3343000 h 6867747"/>
              <a:gd name="connsiteX4024" fmla="*/ 840708 w 10243893"/>
              <a:gd name="connsiteY4024" fmla="*/ 3272377 h 6867747"/>
              <a:gd name="connsiteX4025" fmla="*/ 10071083 w 10243893"/>
              <a:gd name="connsiteY4025" fmla="*/ 3088562 h 6867747"/>
              <a:gd name="connsiteX4026" fmla="*/ 9936971 w 10243893"/>
              <a:gd name="connsiteY4026" fmla="*/ 3272860 h 6867747"/>
              <a:gd name="connsiteX4027" fmla="*/ 10071083 w 10243893"/>
              <a:gd name="connsiteY4027" fmla="*/ 3457400 h 6867747"/>
              <a:gd name="connsiteX4028" fmla="*/ 10071083 w 10243893"/>
              <a:gd name="connsiteY4028" fmla="*/ 3316516 h 6867747"/>
              <a:gd name="connsiteX4029" fmla="*/ 10205195 w 10243893"/>
              <a:gd name="connsiteY4029" fmla="*/ 3272860 h 6867747"/>
              <a:gd name="connsiteX4030" fmla="*/ 10204953 w 10243893"/>
              <a:gd name="connsiteY4030" fmla="*/ 3272860 h 6867747"/>
              <a:gd name="connsiteX4031" fmla="*/ 10071083 w 10243893"/>
              <a:gd name="connsiteY4031" fmla="*/ 3229325 h 6867747"/>
              <a:gd name="connsiteX4032" fmla="*/ 8455815 w 10243893"/>
              <a:gd name="connsiteY4032" fmla="*/ 3088562 h 6867747"/>
              <a:gd name="connsiteX4033" fmla="*/ 8321825 w 10243893"/>
              <a:gd name="connsiteY4033" fmla="*/ 3272860 h 6867747"/>
              <a:gd name="connsiteX4034" fmla="*/ 8455815 w 10243893"/>
              <a:gd name="connsiteY4034" fmla="*/ 3457400 h 6867747"/>
              <a:gd name="connsiteX4035" fmla="*/ 8455815 w 10243893"/>
              <a:gd name="connsiteY4035" fmla="*/ 3316516 h 6867747"/>
              <a:gd name="connsiteX4036" fmla="*/ 8589928 w 10243893"/>
              <a:gd name="connsiteY4036" fmla="*/ 3272860 h 6867747"/>
              <a:gd name="connsiteX4037" fmla="*/ 8589685 w 10243893"/>
              <a:gd name="connsiteY4037" fmla="*/ 3272860 h 6867747"/>
              <a:gd name="connsiteX4038" fmla="*/ 8455815 w 10243893"/>
              <a:gd name="connsiteY4038" fmla="*/ 3229325 h 6867747"/>
              <a:gd name="connsiteX4039" fmla="*/ 6841033 w 10243893"/>
              <a:gd name="connsiteY4039" fmla="*/ 3088562 h 6867747"/>
              <a:gd name="connsiteX4040" fmla="*/ 6706920 w 10243893"/>
              <a:gd name="connsiteY4040" fmla="*/ 3272860 h 6867747"/>
              <a:gd name="connsiteX4041" fmla="*/ 6841033 w 10243893"/>
              <a:gd name="connsiteY4041" fmla="*/ 3457400 h 6867747"/>
              <a:gd name="connsiteX4042" fmla="*/ 6841033 w 10243893"/>
              <a:gd name="connsiteY4042" fmla="*/ 3316516 h 6867747"/>
              <a:gd name="connsiteX4043" fmla="*/ 6975144 w 10243893"/>
              <a:gd name="connsiteY4043" fmla="*/ 3272860 h 6867747"/>
              <a:gd name="connsiteX4044" fmla="*/ 6974903 w 10243893"/>
              <a:gd name="connsiteY4044" fmla="*/ 3272860 h 6867747"/>
              <a:gd name="connsiteX4045" fmla="*/ 6841033 w 10243893"/>
              <a:gd name="connsiteY4045" fmla="*/ 3229325 h 6867747"/>
              <a:gd name="connsiteX4046" fmla="*/ 5224677 w 10243893"/>
              <a:gd name="connsiteY4046" fmla="*/ 3088441 h 6867747"/>
              <a:gd name="connsiteX4047" fmla="*/ 5090565 w 10243893"/>
              <a:gd name="connsiteY4047" fmla="*/ 3272739 h 6867747"/>
              <a:gd name="connsiteX4048" fmla="*/ 5224677 w 10243893"/>
              <a:gd name="connsiteY4048" fmla="*/ 3457279 h 6867747"/>
              <a:gd name="connsiteX4049" fmla="*/ 5224677 w 10243893"/>
              <a:gd name="connsiteY4049" fmla="*/ 3316395 h 6867747"/>
              <a:gd name="connsiteX4050" fmla="*/ 5358789 w 10243893"/>
              <a:gd name="connsiteY4050" fmla="*/ 3272739 h 6867747"/>
              <a:gd name="connsiteX4051" fmla="*/ 5358547 w 10243893"/>
              <a:gd name="connsiteY4051" fmla="*/ 3272739 h 6867747"/>
              <a:gd name="connsiteX4052" fmla="*/ 5224677 w 10243893"/>
              <a:gd name="connsiteY4052" fmla="*/ 3229204 h 6867747"/>
              <a:gd name="connsiteX4053" fmla="*/ 3609893 w 10243893"/>
              <a:gd name="connsiteY4053" fmla="*/ 3088441 h 6867747"/>
              <a:gd name="connsiteX4054" fmla="*/ 3475902 w 10243893"/>
              <a:gd name="connsiteY4054" fmla="*/ 3272739 h 6867747"/>
              <a:gd name="connsiteX4055" fmla="*/ 3609893 w 10243893"/>
              <a:gd name="connsiteY4055" fmla="*/ 3457279 h 6867747"/>
              <a:gd name="connsiteX4056" fmla="*/ 3609893 w 10243893"/>
              <a:gd name="connsiteY4056" fmla="*/ 3316395 h 6867747"/>
              <a:gd name="connsiteX4057" fmla="*/ 3744005 w 10243893"/>
              <a:gd name="connsiteY4057" fmla="*/ 3272739 h 6867747"/>
              <a:gd name="connsiteX4058" fmla="*/ 3743763 w 10243893"/>
              <a:gd name="connsiteY4058" fmla="*/ 3272739 h 6867747"/>
              <a:gd name="connsiteX4059" fmla="*/ 3609893 w 10243893"/>
              <a:gd name="connsiteY4059" fmla="*/ 3229204 h 6867747"/>
              <a:gd name="connsiteX4060" fmla="*/ 1994868 w 10243893"/>
              <a:gd name="connsiteY4060" fmla="*/ 3088441 h 6867747"/>
              <a:gd name="connsiteX4061" fmla="*/ 1860756 w 10243893"/>
              <a:gd name="connsiteY4061" fmla="*/ 3272739 h 6867747"/>
              <a:gd name="connsiteX4062" fmla="*/ 1994868 w 10243893"/>
              <a:gd name="connsiteY4062" fmla="*/ 3457279 h 6867747"/>
              <a:gd name="connsiteX4063" fmla="*/ 1994868 w 10243893"/>
              <a:gd name="connsiteY4063" fmla="*/ 3316395 h 6867747"/>
              <a:gd name="connsiteX4064" fmla="*/ 2128980 w 10243893"/>
              <a:gd name="connsiteY4064" fmla="*/ 3272739 h 6867747"/>
              <a:gd name="connsiteX4065" fmla="*/ 2128738 w 10243893"/>
              <a:gd name="connsiteY4065" fmla="*/ 3272739 h 6867747"/>
              <a:gd name="connsiteX4066" fmla="*/ 1994868 w 10243893"/>
              <a:gd name="connsiteY4066" fmla="*/ 3229204 h 6867747"/>
              <a:gd name="connsiteX4067" fmla="*/ 9780245 w 10243893"/>
              <a:gd name="connsiteY4067" fmla="*/ 3088320 h 6867747"/>
              <a:gd name="connsiteX4068" fmla="*/ 9780245 w 10243893"/>
              <a:gd name="connsiteY4068" fmla="*/ 3229204 h 6867747"/>
              <a:gd name="connsiteX4069" fmla="*/ 9646375 w 10243893"/>
              <a:gd name="connsiteY4069" fmla="*/ 3272739 h 6867747"/>
              <a:gd name="connsiteX4070" fmla="*/ 9646133 w 10243893"/>
              <a:gd name="connsiteY4070" fmla="*/ 3272739 h 6867747"/>
              <a:gd name="connsiteX4071" fmla="*/ 9780245 w 10243893"/>
              <a:gd name="connsiteY4071" fmla="*/ 3316274 h 6867747"/>
              <a:gd name="connsiteX4072" fmla="*/ 9780245 w 10243893"/>
              <a:gd name="connsiteY4072" fmla="*/ 3457158 h 6867747"/>
              <a:gd name="connsiteX4073" fmla="*/ 9914357 w 10243893"/>
              <a:gd name="connsiteY4073" fmla="*/ 3272618 h 6867747"/>
              <a:gd name="connsiteX4074" fmla="*/ 8165341 w 10243893"/>
              <a:gd name="connsiteY4074" fmla="*/ 3088320 h 6867747"/>
              <a:gd name="connsiteX4075" fmla="*/ 8165341 w 10243893"/>
              <a:gd name="connsiteY4075" fmla="*/ 3229204 h 6867747"/>
              <a:gd name="connsiteX4076" fmla="*/ 8031471 w 10243893"/>
              <a:gd name="connsiteY4076" fmla="*/ 3272739 h 6867747"/>
              <a:gd name="connsiteX4077" fmla="*/ 8031229 w 10243893"/>
              <a:gd name="connsiteY4077" fmla="*/ 3272739 h 6867747"/>
              <a:gd name="connsiteX4078" fmla="*/ 8165341 w 10243893"/>
              <a:gd name="connsiteY4078" fmla="*/ 3316274 h 6867747"/>
              <a:gd name="connsiteX4079" fmla="*/ 8165341 w 10243893"/>
              <a:gd name="connsiteY4079" fmla="*/ 3457158 h 6867747"/>
              <a:gd name="connsiteX4080" fmla="*/ 8299453 w 10243893"/>
              <a:gd name="connsiteY4080" fmla="*/ 3272618 h 6867747"/>
              <a:gd name="connsiteX4081" fmla="*/ 6550679 w 10243893"/>
              <a:gd name="connsiteY4081" fmla="*/ 3088320 h 6867747"/>
              <a:gd name="connsiteX4082" fmla="*/ 6550679 w 10243893"/>
              <a:gd name="connsiteY4082" fmla="*/ 3229204 h 6867747"/>
              <a:gd name="connsiteX4083" fmla="*/ 6416809 w 10243893"/>
              <a:gd name="connsiteY4083" fmla="*/ 3272739 h 6867747"/>
              <a:gd name="connsiteX4084" fmla="*/ 6416566 w 10243893"/>
              <a:gd name="connsiteY4084" fmla="*/ 3272739 h 6867747"/>
              <a:gd name="connsiteX4085" fmla="*/ 6550679 w 10243893"/>
              <a:gd name="connsiteY4085" fmla="*/ 3316274 h 6867747"/>
              <a:gd name="connsiteX4086" fmla="*/ 6550679 w 10243893"/>
              <a:gd name="connsiteY4086" fmla="*/ 3457158 h 6867747"/>
              <a:gd name="connsiteX4087" fmla="*/ 6684791 w 10243893"/>
              <a:gd name="connsiteY4087" fmla="*/ 3272618 h 6867747"/>
              <a:gd name="connsiteX4088" fmla="*/ 380205 w 10243893"/>
              <a:gd name="connsiteY4088" fmla="*/ 3088320 h 6867747"/>
              <a:gd name="connsiteX4089" fmla="*/ 246093 w 10243893"/>
              <a:gd name="connsiteY4089" fmla="*/ 3272618 h 6867747"/>
              <a:gd name="connsiteX4090" fmla="*/ 380205 w 10243893"/>
              <a:gd name="connsiteY4090" fmla="*/ 3457158 h 6867747"/>
              <a:gd name="connsiteX4091" fmla="*/ 380205 w 10243893"/>
              <a:gd name="connsiteY4091" fmla="*/ 3316274 h 6867747"/>
              <a:gd name="connsiteX4092" fmla="*/ 514317 w 10243893"/>
              <a:gd name="connsiteY4092" fmla="*/ 3272618 h 6867747"/>
              <a:gd name="connsiteX4093" fmla="*/ 514075 w 10243893"/>
              <a:gd name="connsiteY4093" fmla="*/ 3272618 h 6867747"/>
              <a:gd name="connsiteX4094" fmla="*/ 380205 w 10243893"/>
              <a:gd name="connsiteY4094" fmla="*/ 3229084 h 6867747"/>
              <a:gd name="connsiteX4095" fmla="*/ 4934323 w 10243893"/>
              <a:gd name="connsiteY4095" fmla="*/ 3088200 h 6867747"/>
              <a:gd name="connsiteX4096" fmla="*/ 4934323 w 10243893"/>
              <a:gd name="connsiteY4096" fmla="*/ 3229084 h 6867747"/>
              <a:gd name="connsiteX4097" fmla="*/ 4800453 w 10243893"/>
              <a:gd name="connsiteY4097" fmla="*/ 3272618 h 6867747"/>
              <a:gd name="connsiteX4098" fmla="*/ 4800211 w 10243893"/>
              <a:gd name="connsiteY4098" fmla="*/ 3272618 h 6867747"/>
              <a:gd name="connsiteX4099" fmla="*/ 4934323 w 10243893"/>
              <a:gd name="connsiteY4099" fmla="*/ 3316153 h 6867747"/>
              <a:gd name="connsiteX4100" fmla="*/ 4934323 w 10243893"/>
              <a:gd name="connsiteY4100" fmla="*/ 3457037 h 6867747"/>
              <a:gd name="connsiteX4101" fmla="*/ 5068435 w 10243893"/>
              <a:gd name="connsiteY4101" fmla="*/ 3272498 h 6867747"/>
              <a:gd name="connsiteX4102" fmla="*/ 3319418 w 10243893"/>
              <a:gd name="connsiteY4102" fmla="*/ 3088200 h 6867747"/>
              <a:gd name="connsiteX4103" fmla="*/ 3319418 w 10243893"/>
              <a:gd name="connsiteY4103" fmla="*/ 3229084 h 6867747"/>
              <a:gd name="connsiteX4104" fmla="*/ 3185549 w 10243893"/>
              <a:gd name="connsiteY4104" fmla="*/ 3272618 h 6867747"/>
              <a:gd name="connsiteX4105" fmla="*/ 3185307 w 10243893"/>
              <a:gd name="connsiteY4105" fmla="*/ 3272618 h 6867747"/>
              <a:gd name="connsiteX4106" fmla="*/ 3319418 w 10243893"/>
              <a:gd name="connsiteY4106" fmla="*/ 3316153 h 6867747"/>
              <a:gd name="connsiteX4107" fmla="*/ 3319418 w 10243893"/>
              <a:gd name="connsiteY4107" fmla="*/ 3457037 h 6867747"/>
              <a:gd name="connsiteX4108" fmla="*/ 3453530 w 10243893"/>
              <a:gd name="connsiteY4108" fmla="*/ 3272498 h 6867747"/>
              <a:gd name="connsiteX4109" fmla="*/ 1704514 w 10243893"/>
              <a:gd name="connsiteY4109" fmla="*/ 3088200 h 6867747"/>
              <a:gd name="connsiteX4110" fmla="*/ 1704514 w 10243893"/>
              <a:gd name="connsiteY4110" fmla="*/ 3229084 h 6867747"/>
              <a:gd name="connsiteX4111" fmla="*/ 1570644 w 10243893"/>
              <a:gd name="connsiteY4111" fmla="*/ 3272618 h 6867747"/>
              <a:gd name="connsiteX4112" fmla="*/ 1570402 w 10243893"/>
              <a:gd name="connsiteY4112" fmla="*/ 3272618 h 6867747"/>
              <a:gd name="connsiteX4113" fmla="*/ 1704514 w 10243893"/>
              <a:gd name="connsiteY4113" fmla="*/ 3316153 h 6867747"/>
              <a:gd name="connsiteX4114" fmla="*/ 1704514 w 10243893"/>
              <a:gd name="connsiteY4114" fmla="*/ 3457037 h 6867747"/>
              <a:gd name="connsiteX4115" fmla="*/ 1838626 w 10243893"/>
              <a:gd name="connsiteY4115" fmla="*/ 3272498 h 6867747"/>
              <a:gd name="connsiteX4116" fmla="*/ 9117909 w 10243893"/>
              <a:gd name="connsiteY4116" fmla="*/ 3025558 h 6867747"/>
              <a:gd name="connsiteX4117" fmla="*/ 9062403 w 10243893"/>
              <a:gd name="connsiteY4117" fmla="*/ 3101865 h 6867747"/>
              <a:gd name="connsiteX4118" fmla="*/ 8972672 w 10243893"/>
              <a:gd name="connsiteY4118" fmla="*/ 3072721 h 6867747"/>
              <a:gd name="connsiteX4119" fmla="*/ 8972672 w 10243893"/>
              <a:gd name="connsiteY4119" fmla="*/ 3167046 h 6867747"/>
              <a:gd name="connsiteX4120" fmla="*/ 8882942 w 10243893"/>
              <a:gd name="connsiteY4120" fmla="*/ 3196191 h 6867747"/>
              <a:gd name="connsiteX4121" fmla="*/ 8938328 w 10243893"/>
              <a:gd name="connsiteY4121" fmla="*/ 3272498 h 6867747"/>
              <a:gd name="connsiteX4122" fmla="*/ 8882821 w 10243893"/>
              <a:gd name="connsiteY4122" fmla="*/ 3348805 h 6867747"/>
              <a:gd name="connsiteX4123" fmla="*/ 8972551 w 10243893"/>
              <a:gd name="connsiteY4123" fmla="*/ 3377949 h 6867747"/>
              <a:gd name="connsiteX4124" fmla="*/ 8972551 w 10243893"/>
              <a:gd name="connsiteY4124" fmla="*/ 3472274 h 6867747"/>
              <a:gd name="connsiteX4125" fmla="*/ 9062282 w 10243893"/>
              <a:gd name="connsiteY4125" fmla="*/ 3443130 h 6867747"/>
              <a:gd name="connsiteX4126" fmla="*/ 9117788 w 10243893"/>
              <a:gd name="connsiteY4126" fmla="*/ 3519437 h 6867747"/>
              <a:gd name="connsiteX4127" fmla="*/ 9173296 w 10243893"/>
              <a:gd name="connsiteY4127" fmla="*/ 3443130 h 6867747"/>
              <a:gd name="connsiteX4128" fmla="*/ 9263026 w 10243893"/>
              <a:gd name="connsiteY4128" fmla="*/ 3472274 h 6867747"/>
              <a:gd name="connsiteX4129" fmla="*/ 9263026 w 10243893"/>
              <a:gd name="connsiteY4129" fmla="*/ 3377949 h 6867747"/>
              <a:gd name="connsiteX4130" fmla="*/ 9352757 w 10243893"/>
              <a:gd name="connsiteY4130" fmla="*/ 3348805 h 6867747"/>
              <a:gd name="connsiteX4131" fmla="*/ 9352998 w 10243893"/>
              <a:gd name="connsiteY4131" fmla="*/ 3348926 h 6867747"/>
              <a:gd name="connsiteX4132" fmla="*/ 9297491 w 10243893"/>
              <a:gd name="connsiteY4132" fmla="*/ 3272498 h 6867747"/>
              <a:gd name="connsiteX4133" fmla="*/ 9352877 w 10243893"/>
              <a:gd name="connsiteY4133" fmla="*/ 3196191 h 6867747"/>
              <a:gd name="connsiteX4134" fmla="*/ 9263147 w 10243893"/>
              <a:gd name="connsiteY4134" fmla="*/ 3167046 h 6867747"/>
              <a:gd name="connsiteX4135" fmla="*/ 9263147 w 10243893"/>
              <a:gd name="connsiteY4135" fmla="*/ 3072721 h 6867747"/>
              <a:gd name="connsiteX4136" fmla="*/ 9173417 w 10243893"/>
              <a:gd name="connsiteY4136" fmla="*/ 3101865 h 6867747"/>
              <a:gd name="connsiteX4137" fmla="*/ 7502763 w 10243893"/>
              <a:gd name="connsiteY4137" fmla="*/ 3025558 h 6867747"/>
              <a:gd name="connsiteX4138" fmla="*/ 7447257 w 10243893"/>
              <a:gd name="connsiteY4138" fmla="*/ 3101865 h 6867747"/>
              <a:gd name="connsiteX4139" fmla="*/ 7357526 w 10243893"/>
              <a:gd name="connsiteY4139" fmla="*/ 3072721 h 6867747"/>
              <a:gd name="connsiteX4140" fmla="*/ 7357526 w 10243893"/>
              <a:gd name="connsiteY4140" fmla="*/ 3167046 h 6867747"/>
              <a:gd name="connsiteX4141" fmla="*/ 7267796 w 10243893"/>
              <a:gd name="connsiteY4141" fmla="*/ 3196191 h 6867747"/>
              <a:gd name="connsiteX4142" fmla="*/ 7323182 w 10243893"/>
              <a:gd name="connsiteY4142" fmla="*/ 3272498 h 6867747"/>
              <a:gd name="connsiteX4143" fmla="*/ 7267675 w 10243893"/>
              <a:gd name="connsiteY4143" fmla="*/ 3348805 h 6867747"/>
              <a:gd name="connsiteX4144" fmla="*/ 7357405 w 10243893"/>
              <a:gd name="connsiteY4144" fmla="*/ 3377949 h 6867747"/>
              <a:gd name="connsiteX4145" fmla="*/ 7357405 w 10243893"/>
              <a:gd name="connsiteY4145" fmla="*/ 3472274 h 6867747"/>
              <a:gd name="connsiteX4146" fmla="*/ 7447136 w 10243893"/>
              <a:gd name="connsiteY4146" fmla="*/ 3443130 h 6867747"/>
              <a:gd name="connsiteX4147" fmla="*/ 7502642 w 10243893"/>
              <a:gd name="connsiteY4147" fmla="*/ 3519437 h 6867747"/>
              <a:gd name="connsiteX4148" fmla="*/ 7558150 w 10243893"/>
              <a:gd name="connsiteY4148" fmla="*/ 3443130 h 6867747"/>
              <a:gd name="connsiteX4149" fmla="*/ 7647880 w 10243893"/>
              <a:gd name="connsiteY4149" fmla="*/ 3472274 h 6867747"/>
              <a:gd name="connsiteX4150" fmla="*/ 7647880 w 10243893"/>
              <a:gd name="connsiteY4150" fmla="*/ 3377949 h 6867747"/>
              <a:gd name="connsiteX4151" fmla="*/ 7737611 w 10243893"/>
              <a:gd name="connsiteY4151" fmla="*/ 3348805 h 6867747"/>
              <a:gd name="connsiteX4152" fmla="*/ 7737852 w 10243893"/>
              <a:gd name="connsiteY4152" fmla="*/ 3348926 h 6867747"/>
              <a:gd name="connsiteX4153" fmla="*/ 7682345 w 10243893"/>
              <a:gd name="connsiteY4153" fmla="*/ 3272498 h 6867747"/>
              <a:gd name="connsiteX4154" fmla="*/ 7737731 w 10243893"/>
              <a:gd name="connsiteY4154" fmla="*/ 3196191 h 6867747"/>
              <a:gd name="connsiteX4155" fmla="*/ 7648001 w 10243893"/>
              <a:gd name="connsiteY4155" fmla="*/ 3167046 h 6867747"/>
              <a:gd name="connsiteX4156" fmla="*/ 7648001 w 10243893"/>
              <a:gd name="connsiteY4156" fmla="*/ 3072721 h 6867747"/>
              <a:gd name="connsiteX4157" fmla="*/ 7558271 w 10243893"/>
              <a:gd name="connsiteY4157" fmla="*/ 3101865 h 6867747"/>
              <a:gd name="connsiteX4158" fmla="*/ 5888101 w 10243893"/>
              <a:gd name="connsiteY4158" fmla="*/ 3025558 h 6867747"/>
              <a:gd name="connsiteX4159" fmla="*/ 5832594 w 10243893"/>
              <a:gd name="connsiteY4159" fmla="*/ 3101865 h 6867747"/>
              <a:gd name="connsiteX4160" fmla="*/ 5742864 w 10243893"/>
              <a:gd name="connsiteY4160" fmla="*/ 3072721 h 6867747"/>
              <a:gd name="connsiteX4161" fmla="*/ 5742864 w 10243893"/>
              <a:gd name="connsiteY4161" fmla="*/ 3167046 h 6867747"/>
              <a:gd name="connsiteX4162" fmla="*/ 5653133 w 10243893"/>
              <a:gd name="connsiteY4162" fmla="*/ 3196191 h 6867747"/>
              <a:gd name="connsiteX4163" fmla="*/ 5708519 w 10243893"/>
              <a:gd name="connsiteY4163" fmla="*/ 3272498 h 6867747"/>
              <a:gd name="connsiteX4164" fmla="*/ 5653012 w 10243893"/>
              <a:gd name="connsiteY4164" fmla="*/ 3348805 h 6867747"/>
              <a:gd name="connsiteX4165" fmla="*/ 5742743 w 10243893"/>
              <a:gd name="connsiteY4165" fmla="*/ 3377949 h 6867747"/>
              <a:gd name="connsiteX4166" fmla="*/ 5742743 w 10243893"/>
              <a:gd name="connsiteY4166" fmla="*/ 3472274 h 6867747"/>
              <a:gd name="connsiteX4167" fmla="*/ 5832473 w 10243893"/>
              <a:gd name="connsiteY4167" fmla="*/ 3443130 h 6867747"/>
              <a:gd name="connsiteX4168" fmla="*/ 5887980 w 10243893"/>
              <a:gd name="connsiteY4168" fmla="*/ 3519437 h 6867747"/>
              <a:gd name="connsiteX4169" fmla="*/ 5943487 w 10243893"/>
              <a:gd name="connsiteY4169" fmla="*/ 3443130 h 6867747"/>
              <a:gd name="connsiteX4170" fmla="*/ 6033217 w 10243893"/>
              <a:gd name="connsiteY4170" fmla="*/ 3472274 h 6867747"/>
              <a:gd name="connsiteX4171" fmla="*/ 6033217 w 10243893"/>
              <a:gd name="connsiteY4171" fmla="*/ 3377949 h 6867747"/>
              <a:gd name="connsiteX4172" fmla="*/ 6122948 w 10243893"/>
              <a:gd name="connsiteY4172" fmla="*/ 3348805 h 6867747"/>
              <a:gd name="connsiteX4173" fmla="*/ 6123190 w 10243893"/>
              <a:gd name="connsiteY4173" fmla="*/ 3348926 h 6867747"/>
              <a:gd name="connsiteX4174" fmla="*/ 6067683 w 10243893"/>
              <a:gd name="connsiteY4174" fmla="*/ 3272498 h 6867747"/>
              <a:gd name="connsiteX4175" fmla="*/ 6123069 w 10243893"/>
              <a:gd name="connsiteY4175" fmla="*/ 3196191 h 6867747"/>
              <a:gd name="connsiteX4176" fmla="*/ 6033338 w 10243893"/>
              <a:gd name="connsiteY4176" fmla="*/ 3167046 h 6867747"/>
              <a:gd name="connsiteX4177" fmla="*/ 6033338 w 10243893"/>
              <a:gd name="connsiteY4177" fmla="*/ 3072721 h 6867747"/>
              <a:gd name="connsiteX4178" fmla="*/ 5943608 w 10243893"/>
              <a:gd name="connsiteY4178" fmla="*/ 3101865 h 6867747"/>
              <a:gd name="connsiteX4179" fmla="*/ 4273196 w 10243893"/>
              <a:gd name="connsiteY4179" fmla="*/ 3025558 h 6867747"/>
              <a:gd name="connsiteX4180" fmla="*/ 4217689 w 10243893"/>
              <a:gd name="connsiteY4180" fmla="*/ 3101865 h 6867747"/>
              <a:gd name="connsiteX4181" fmla="*/ 4127959 w 10243893"/>
              <a:gd name="connsiteY4181" fmla="*/ 3072721 h 6867747"/>
              <a:gd name="connsiteX4182" fmla="*/ 4127959 w 10243893"/>
              <a:gd name="connsiteY4182" fmla="*/ 3167046 h 6867747"/>
              <a:gd name="connsiteX4183" fmla="*/ 4038229 w 10243893"/>
              <a:gd name="connsiteY4183" fmla="*/ 3196191 h 6867747"/>
              <a:gd name="connsiteX4184" fmla="*/ 4093615 w 10243893"/>
              <a:gd name="connsiteY4184" fmla="*/ 3272498 h 6867747"/>
              <a:gd name="connsiteX4185" fmla="*/ 4038108 w 10243893"/>
              <a:gd name="connsiteY4185" fmla="*/ 3348805 h 6867747"/>
              <a:gd name="connsiteX4186" fmla="*/ 4127838 w 10243893"/>
              <a:gd name="connsiteY4186" fmla="*/ 3377949 h 6867747"/>
              <a:gd name="connsiteX4187" fmla="*/ 4127838 w 10243893"/>
              <a:gd name="connsiteY4187" fmla="*/ 3472274 h 6867747"/>
              <a:gd name="connsiteX4188" fmla="*/ 4217569 w 10243893"/>
              <a:gd name="connsiteY4188" fmla="*/ 3443130 h 6867747"/>
              <a:gd name="connsiteX4189" fmla="*/ 4273076 w 10243893"/>
              <a:gd name="connsiteY4189" fmla="*/ 3519437 h 6867747"/>
              <a:gd name="connsiteX4190" fmla="*/ 4328583 w 10243893"/>
              <a:gd name="connsiteY4190" fmla="*/ 3443130 h 6867747"/>
              <a:gd name="connsiteX4191" fmla="*/ 4418313 w 10243893"/>
              <a:gd name="connsiteY4191" fmla="*/ 3472274 h 6867747"/>
              <a:gd name="connsiteX4192" fmla="*/ 4418313 w 10243893"/>
              <a:gd name="connsiteY4192" fmla="*/ 3377949 h 6867747"/>
              <a:gd name="connsiteX4193" fmla="*/ 4508043 w 10243893"/>
              <a:gd name="connsiteY4193" fmla="*/ 3348805 h 6867747"/>
              <a:gd name="connsiteX4194" fmla="*/ 4508285 w 10243893"/>
              <a:gd name="connsiteY4194" fmla="*/ 3348926 h 6867747"/>
              <a:gd name="connsiteX4195" fmla="*/ 4452778 w 10243893"/>
              <a:gd name="connsiteY4195" fmla="*/ 3272498 h 6867747"/>
              <a:gd name="connsiteX4196" fmla="*/ 4508164 w 10243893"/>
              <a:gd name="connsiteY4196" fmla="*/ 3196191 h 6867747"/>
              <a:gd name="connsiteX4197" fmla="*/ 4418434 w 10243893"/>
              <a:gd name="connsiteY4197" fmla="*/ 3167046 h 6867747"/>
              <a:gd name="connsiteX4198" fmla="*/ 4418434 w 10243893"/>
              <a:gd name="connsiteY4198" fmla="*/ 3072721 h 6867747"/>
              <a:gd name="connsiteX4199" fmla="*/ 4328704 w 10243893"/>
              <a:gd name="connsiteY4199" fmla="*/ 3101865 h 6867747"/>
              <a:gd name="connsiteX4200" fmla="*/ 1042420 w 10243893"/>
              <a:gd name="connsiteY4200" fmla="*/ 3025558 h 6867747"/>
              <a:gd name="connsiteX4201" fmla="*/ 986913 w 10243893"/>
              <a:gd name="connsiteY4201" fmla="*/ 3101865 h 6867747"/>
              <a:gd name="connsiteX4202" fmla="*/ 897183 w 10243893"/>
              <a:gd name="connsiteY4202" fmla="*/ 3072721 h 6867747"/>
              <a:gd name="connsiteX4203" fmla="*/ 897183 w 10243893"/>
              <a:gd name="connsiteY4203" fmla="*/ 3167046 h 6867747"/>
              <a:gd name="connsiteX4204" fmla="*/ 807452 w 10243893"/>
              <a:gd name="connsiteY4204" fmla="*/ 3196191 h 6867747"/>
              <a:gd name="connsiteX4205" fmla="*/ 862838 w 10243893"/>
              <a:gd name="connsiteY4205" fmla="*/ 3272498 h 6867747"/>
              <a:gd name="connsiteX4206" fmla="*/ 807331 w 10243893"/>
              <a:gd name="connsiteY4206" fmla="*/ 3348805 h 6867747"/>
              <a:gd name="connsiteX4207" fmla="*/ 897062 w 10243893"/>
              <a:gd name="connsiteY4207" fmla="*/ 3377949 h 6867747"/>
              <a:gd name="connsiteX4208" fmla="*/ 897062 w 10243893"/>
              <a:gd name="connsiteY4208" fmla="*/ 3472274 h 6867747"/>
              <a:gd name="connsiteX4209" fmla="*/ 986792 w 10243893"/>
              <a:gd name="connsiteY4209" fmla="*/ 3443130 h 6867747"/>
              <a:gd name="connsiteX4210" fmla="*/ 1042299 w 10243893"/>
              <a:gd name="connsiteY4210" fmla="*/ 3519437 h 6867747"/>
              <a:gd name="connsiteX4211" fmla="*/ 1097806 w 10243893"/>
              <a:gd name="connsiteY4211" fmla="*/ 3443130 h 6867747"/>
              <a:gd name="connsiteX4212" fmla="*/ 1187536 w 10243893"/>
              <a:gd name="connsiteY4212" fmla="*/ 3472274 h 6867747"/>
              <a:gd name="connsiteX4213" fmla="*/ 1187536 w 10243893"/>
              <a:gd name="connsiteY4213" fmla="*/ 3377949 h 6867747"/>
              <a:gd name="connsiteX4214" fmla="*/ 1277267 w 10243893"/>
              <a:gd name="connsiteY4214" fmla="*/ 3348805 h 6867747"/>
              <a:gd name="connsiteX4215" fmla="*/ 1277509 w 10243893"/>
              <a:gd name="connsiteY4215" fmla="*/ 3348926 h 6867747"/>
              <a:gd name="connsiteX4216" fmla="*/ 1222002 w 10243893"/>
              <a:gd name="connsiteY4216" fmla="*/ 3272498 h 6867747"/>
              <a:gd name="connsiteX4217" fmla="*/ 1277388 w 10243893"/>
              <a:gd name="connsiteY4217" fmla="*/ 3196191 h 6867747"/>
              <a:gd name="connsiteX4218" fmla="*/ 1187657 w 10243893"/>
              <a:gd name="connsiteY4218" fmla="*/ 3167046 h 6867747"/>
              <a:gd name="connsiteX4219" fmla="*/ 1187657 w 10243893"/>
              <a:gd name="connsiteY4219" fmla="*/ 3072721 h 6867747"/>
              <a:gd name="connsiteX4220" fmla="*/ 1097927 w 10243893"/>
              <a:gd name="connsiteY4220" fmla="*/ 3101865 h 6867747"/>
              <a:gd name="connsiteX4221" fmla="*/ 2657929 w 10243893"/>
              <a:gd name="connsiteY4221" fmla="*/ 3025316 h 6867747"/>
              <a:gd name="connsiteX4222" fmla="*/ 2602422 w 10243893"/>
              <a:gd name="connsiteY4222" fmla="*/ 3101623 h 6867747"/>
              <a:gd name="connsiteX4223" fmla="*/ 2512692 w 10243893"/>
              <a:gd name="connsiteY4223" fmla="*/ 3072479 h 6867747"/>
              <a:gd name="connsiteX4224" fmla="*/ 2512692 w 10243893"/>
              <a:gd name="connsiteY4224" fmla="*/ 3166804 h 6867747"/>
              <a:gd name="connsiteX4225" fmla="*/ 2422961 w 10243893"/>
              <a:gd name="connsiteY4225" fmla="*/ 3195948 h 6867747"/>
              <a:gd name="connsiteX4226" fmla="*/ 2478348 w 10243893"/>
              <a:gd name="connsiteY4226" fmla="*/ 3272255 h 6867747"/>
              <a:gd name="connsiteX4227" fmla="*/ 2422841 w 10243893"/>
              <a:gd name="connsiteY4227" fmla="*/ 3348563 h 6867747"/>
              <a:gd name="connsiteX4228" fmla="*/ 2512571 w 10243893"/>
              <a:gd name="connsiteY4228" fmla="*/ 3377707 h 6867747"/>
              <a:gd name="connsiteX4229" fmla="*/ 2512571 w 10243893"/>
              <a:gd name="connsiteY4229" fmla="*/ 3472033 h 6867747"/>
              <a:gd name="connsiteX4230" fmla="*/ 2602301 w 10243893"/>
              <a:gd name="connsiteY4230" fmla="*/ 3442888 h 6867747"/>
              <a:gd name="connsiteX4231" fmla="*/ 2657808 w 10243893"/>
              <a:gd name="connsiteY4231" fmla="*/ 3519195 h 6867747"/>
              <a:gd name="connsiteX4232" fmla="*/ 2713315 w 10243893"/>
              <a:gd name="connsiteY4232" fmla="*/ 3442888 h 6867747"/>
              <a:gd name="connsiteX4233" fmla="*/ 2803046 w 10243893"/>
              <a:gd name="connsiteY4233" fmla="*/ 3472033 h 6867747"/>
              <a:gd name="connsiteX4234" fmla="*/ 2803046 w 10243893"/>
              <a:gd name="connsiteY4234" fmla="*/ 3377707 h 6867747"/>
              <a:gd name="connsiteX4235" fmla="*/ 2892776 w 10243893"/>
              <a:gd name="connsiteY4235" fmla="*/ 3348563 h 6867747"/>
              <a:gd name="connsiteX4236" fmla="*/ 2893018 w 10243893"/>
              <a:gd name="connsiteY4236" fmla="*/ 3348684 h 6867747"/>
              <a:gd name="connsiteX4237" fmla="*/ 2837511 w 10243893"/>
              <a:gd name="connsiteY4237" fmla="*/ 3272255 h 6867747"/>
              <a:gd name="connsiteX4238" fmla="*/ 2892897 w 10243893"/>
              <a:gd name="connsiteY4238" fmla="*/ 3195948 h 6867747"/>
              <a:gd name="connsiteX4239" fmla="*/ 2803167 w 10243893"/>
              <a:gd name="connsiteY4239" fmla="*/ 3166804 h 6867747"/>
              <a:gd name="connsiteX4240" fmla="*/ 2803167 w 10243893"/>
              <a:gd name="connsiteY4240" fmla="*/ 3072479 h 6867747"/>
              <a:gd name="connsiteX4241" fmla="*/ 2713436 w 10243893"/>
              <a:gd name="connsiteY4241" fmla="*/ 3101623 h 6867747"/>
              <a:gd name="connsiteX4242" fmla="*/ 1422504 w 10243893"/>
              <a:gd name="connsiteY4242" fmla="*/ 2996534 h 6867747"/>
              <a:gd name="connsiteX4243" fmla="*/ 1422383 w 10243893"/>
              <a:gd name="connsiteY4243" fmla="*/ 2996655 h 6867747"/>
              <a:gd name="connsiteX4244" fmla="*/ 1205555 w 10243893"/>
              <a:gd name="connsiteY4244" fmla="*/ 3067158 h 6867747"/>
              <a:gd name="connsiteX4245" fmla="*/ 1205555 w 10243893"/>
              <a:gd name="connsiteY4245" fmla="*/ 3154228 h 6867747"/>
              <a:gd name="connsiteX4246" fmla="*/ 1288392 w 10243893"/>
              <a:gd name="connsiteY4246" fmla="*/ 3181074 h 6867747"/>
              <a:gd name="connsiteX4247" fmla="*/ 8737100 w 10243893"/>
              <a:gd name="connsiteY4247" fmla="*/ 2996292 h 6867747"/>
              <a:gd name="connsiteX4248" fmla="*/ 8871212 w 10243893"/>
              <a:gd name="connsiteY4248" fmla="*/ 3180832 h 6867747"/>
              <a:gd name="connsiteX4249" fmla="*/ 8954049 w 10243893"/>
              <a:gd name="connsiteY4249" fmla="*/ 3153986 h 6867747"/>
              <a:gd name="connsiteX4250" fmla="*/ 8954049 w 10243893"/>
              <a:gd name="connsiteY4250" fmla="*/ 3066916 h 6867747"/>
              <a:gd name="connsiteX4251" fmla="*/ 8954049 w 10243893"/>
              <a:gd name="connsiteY4251" fmla="*/ 3066795 h 6867747"/>
              <a:gd name="connsiteX4252" fmla="*/ 7122196 w 10243893"/>
              <a:gd name="connsiteY4252" fmla="*/ 2996292 h 6867747"/>
              <a:gd name="connsiteX4253" fmla="*/ 7256307 w 10243893"/>
              <a:gd name="connsiteY4253" fmla="*/ 3180832 h 6867747"/>
              <a:gd name="connsiteX4254" fmla="*/ 7339145 w 10243893"/>
              <a:gd name="connsiteY4254" fmla="*/ 3153986 h 6867747"/>
              <a:gd name="connsiteX4255" fmla="*/ 7339145 w 10243893"/>
              <a:gd name="connsiteY4255" fmla="*/ 3066916 h 6867747"/>
              <a:gd name="connsiteX4256" fmla="*/ 7339145 w 10243893"/>
              <a:gd name="connsiteY4256" fmla="*/ 3066795 h 6867747"/>
              <a:gd name="connsiteX4257" fmla="*/ 5507291 w 10243893"/>
              <a:gd name="connsiteY4257" fmla="*/ 2996292 h 6867747"/>
              <a:gd name="connsiteX4258" fmla="*/ 5641403 w 10243893"/>
              <a:gd name="connsiteY4258" fmla="*/ 3180832 h 6867747"/>
              <a:gd name="connsiteX4259" fmla="*/ 5724240 w 10243893"/>
              <a:gd name="connsiteY4259" fmla="*/ 3153986 h 6867747"/>
              <a:gd name="connsiteX4260" fmla="*/ 5724240 w 10243893"/>
              <a:gd name="connsiteY4260" fmla="*/ 3066916 h 6867747"/>
              <a:gd name="connsiteX4261" fmla="*/ 5724240 w 10243893"/>
              <a:gd name="connsiteY4261" fmla="*/ 3066795 h 6867747"/>
              <a:gd name="connsiteX4262" fmla="*/ 3892387 w 10243893"/>
              <a:gd name="connsiteY4262" fmla="*/ 2996292 h 6867747"/>
              <a:gd name="connsiteX4263" fmla="*/ 4026498 w 10243893"/>
              <a:gd name="connsiteY4263" fmla="*/ 3180832 h 6867747"/>
              <a:gd name="connsiteX4264" fmla="*/ 4109336 w 10243893"/>
              <a:gd name="connsiteY4264" fmla="*/ 3153986 h 6867747"/>
              <a:gd name="connsiteX4265" fmla="*/ 4109336 w 10243893"/>
              <a:gd name="connsiteY4265" fmla="*/ 3066916 h 6867747"/>
              <a:gd name="connsiteX4266" fmla="*/ 4109336 w 10243893"/>
              <a:gd name="connsiteY4266" fmla="*/ 3066795 h 6867747"/>
              <a:gd name="connsiteX4267" fmla="*/ 9497873 w 10243893"/>
              <a:gd name="connsiteY4267" fmla="*/ 2996172 h 6867747"/>
              <a:gd name="connsiteX4268" fmla="*/ 9497752 w 10243893"/>
              <a:gd name="connsiteY4268" fmla="*/ 2996292 h 6867747"/>
              <a:gd name="connsiteX4269" fmla="*/ 9280924 w 10243893"/>
              <a:gd name="connsiteY4269" fmla="*/ 3066795 h 6867747"/>
              <a:gd name="connsiteX4270" fmla="*/ 9280924 w 10243893"/>
              <a:gd name="connsiteY4270" fmla="*/ 3153865 h 6867747"/>
              <a:gd name="connsiteX4271" fmla="*/ 9363761 w 10243893"/>
              <a:gd name="connsiteY4271" fmla="*/ 3180711 h 6867747"/>
              <a:gd name="connsiteX4272" fmla="*/ 7882847 w 10243893"/>
              <a:gd name="connsiteY4272" fmla="*/ 2996172 h 6867747"/>
              <a:gd name="connsiteX4273" fmla="*/ 7882727 w 10243893"/>
              <a:gd name="connsiteY4273" fmla="*/ 2996292 h 6867747"/>
              <a:gd name="connsiteX4274" fmla="*/ 7665898 w 10243893"/>
              <a:gd name="connsiteY4274" fmla="*/ 3066795 h 6867747"/>
              <a:gd name="connsiteX4275" fmla="*/ 7665898 w 10243893"/>
              <a:gd name="connsiteY4275" fmla="*/ 3153865 h 6867747"/>
              <a:gd name="connsiteX4276" fmla="*/ 7748736 w 10243893"/>
              <a:gd name="connsiteY4276" fmla="*/ 3180711 h 6867747"/>
              <a:gd name="connsiteX4277" fmla="*/ 6268185 w 10243893"/>
              <a:gd name="connsiteY4277" fmla="*/ 2996172 h 6867747"/>
              <a:gd name="connsiteX4278" fmla="*/ 6268064 w 10243893"/>
              <a:gd name="connsiteY4278" fmla="*/ 2996292 h 6867747"/>
              <a:gd name="connsiteX4279" fmla="*/ 6051236 w 10243893"/>
              <a:gd name="connsiteY4279" fmla="*/ 3066795 h 6867747"/>
              <a:gd name="connsiteX4280" fmla="*/ 6051236 w 10243893"/>
              <a:gd name="connsiteY4280" fmla="*/ 3153865 h 6867747"/>
              <a:gd name="connsiteX4281" fmla="*/ 6134073 w 10243893"/>
              <a:gd name="connsiteY4281" fmla="*/ 3180711 h 6867747"/>
              <a:gd name="connsiteX4282" fmla="*/ 4653160 w 10243893"/>
              <a:gd name="connsiteY4282" fmla="*/ 2996172 h 6867747"/>
              <a:gd name="connsiteX4283" fmla="*/ 4653039 w 10243893"/>
              <a:gd name="connsiteY4283" fmla="*/ 2996292 h 6867747"/>
              <a:gd name="connsiteX4284" fmla="*/ 4436211 w 10243893"/>
              <a:gd name="connsiteY4284" fmla="*/ 3066795 h 6867747"/>
              <a:gd name="connsiteX4285" fmla="*/ 4436211 w 10243893"/>
              <a:gd name="connsiteY4285" fmla="*/ 3153865 h 6867747"/>
              <a:gd name="connsiteX4286" fmla="*/ 4519048 w 10243893"/>
              <a:gd name="connsiteY4286" fmla="*/ 3180711 h 6867747"/>
              <a:gd name="connsiteX4287" fmla="*/ 2277361 w 10243893"/>
              <a:gd name="connsiteY4287" fmla="*/ 2996051 h 6867747"/>
              <a:gd name="connsiteX4288" fmla="*/ 2411473 w 10243893"/>
              <a:gd name="connsiteY4288" fmla="*/ 3180590 h 6867747"/>
              <a:gd name="connsiteX4289" fmla="*/ 2494310 w 10243893"/>
              <a:gd name="connsiteY4289" fmla="*/ 3153744 h 6867747"/>
              <a:gd name="connsiteX4290" fmla="*/ 2494310 w 10243893"/>
              <a:gd name="connsiteY4290" fmla="*/ 3066674 h 6867747"/>
              <a:gd name="connsiteX4291" fmla="*/ 2494310 w 10243893"/>
              <a:gd name="connsiteY4291" fmla="*/ 3066553 h 6867747"/>
              <a:gd name="connsiteX4292" fmla="*/ 662457 w 10243893"/>
              <a:gd name="connsiteY4292" fmla="*/ 2996051 h 6867747"/>
              <a:gd name="connsiteX4293" fmla="*/ 796569 w 10243893"/>
              <a:gd name="connsiteY4293" fmla="*/ 3180590 h 6867747"/>
              <a:gd name="connsiteX4294" fmla="*/ 879406 w 10243893"/>
              <a:gd name="connsiteY4294" fmla="*/ 3153744 h 6867747"/>
              <a:gd name="connsiteX4295" fmla="*/ 879406 w 10243893"/>
              <a:gd name="connsiteY4295" fmla="*/ 3066674 h 6867747"/>
              <a:gd name="connsiteX4296" fmla="*/ 879406 w 10243893"/>
              <a:gd name="connsiteY4296" fmla="*/ 3066553 h 6867747"/>
              <a:gd name="connsiteX4297" fmla="*/ 3038013 w 10243893"/>
              <a:gd name="connsiteY4297" fmla="*/ 2995930 h 6867747"/>
              <a:gd name="connsiteX4298" fmla="*/ 3037893 w 10243893"/>
              <a:gd name="connsiteY4298" fmla="*/ 2996051 h 6867747"/>
              <a:gd name="connsiteX4299" fmla="*/ 2821064 w 10243893"/>
              <a:gd name="connsiteY4299" fmla="*/ 3066553 h 6867747"/>
              <a:gd name="connsiteX4300" fmla="*/ 2821064 w 10243893"/>
              <a:gd name="connsiteY4300" fmla="*/ 3153623 h 6867747"/>
              <a:gd name="connsiteX4301" fmla="*/ 2903902 w 10243893"/>
              <a:gd name="connsiteY4301" fmla="*/ 3180469 h 6867747"/>
              <a:gd name="connsiteX4302" fmla="*/ 8562597 w 10243893"/>
              <a:gd name="connsiteY4302" fmla="*/ 2939939 h 6867747"/>
              <a:gd name="connsiteX4303" fmla="*/ 8472867 w 10243893"/>
              <a:gd name="connsiteY4303" fmla="*/ 3063409 h 6867747"/>
              <a:gd name="connsiteX4304" fmla="*/ 8472867 w 10243893"/>
              <a:gd name="connsiteY4304" fmla="*/ 3063651 h 6867747"/>
              <a:gd name="connsiteX4305" fmla="*/ 8472867 w 10243893"/>
              <a:gd name="connsiteY4305" fmla="*/ 3216265 h 6867747"/>
              <a:gd name="connsiteX4306" fmla="*/ 8618105 w 10243893"/>
              <a:gd name="connsiteY4306" fmla="*/ 3263428 h 6867747"/>
              <a:gd name="connsiteX4307" fmla="*/ 8852951 w 10243893"/>
              <a:gd name="connsiteY4307" fmla="*/ 3187121 h 6867747"/>
              <a:gd name="connsiteX4308" fmla="*/ 8707835 w 10243893"/>
              <a:gd name="connsiteY4308" fmla="*/ 2987223 h 6867747"/>
              <a:gd name="connsiteX4309" fmla="*/ 8562597 w 10243893"/>
              <a:gd name="connsiteY4309" fmla="*/ 2940060 h 6867747"/>
              <a:gd name="connsiteX4310" fmla="*/ 6947693 w 10243893"/>
              <a:gd name="connsiteY4310" fmla="*/ 2939939 h 6867747"/>
              <a:gd name="connsiteX4311" fmla="*/ 6857962 w 10243893"/>
              <a:gd name="connsiteY4311" fmla="*/ 3063409 h 6867747"/>
              <a:gd name="connsiteX4312" fmla="*/ 6857962 w 10243893"/>
              <a:gd name="connsiteY4312" fmla="*/ 3063651 h 6867747"/>
              <a:gd name="connsiteX4313" fmla="*/ 6857962 w 10243893"/>
              <a:gd name="connsiteY4313" fmla="*/ 3216265 h 6867747"/>
              <a:gd name="connsiteX4314" fmla="*/ 7003200 w 10243893"/>
              <a:gd name="connsiteY4314" fmla="*/ 3263428 h 6867747"/>
              <a:gd name="connsiteX4315" fmla="*/ 7238047 w 10243893"/>
              <a:gd name="connsiteY4315" fmla="*/ 3187121 h 6867747"/>
              <a:gd name="connsiteX4316" fmla="*/ 7092931 w 10243893"/>
              <a:gd name="connsiteY4316" fmla="*/ 2987223 h 6867747"/>
              <a:gd name="connsiteX4317" fmla="*/ 6947693 w 10243893"/>
              <a:gd name="connsiteY4317" fmla="*/ 2940060 h 6867747"/>
              <a:gd name="connsiteX4318" fmla="*/ 5332668 w 10243893"/>
              <a:gd name="connsiteY4318" fmla="*/ 2939939 h 6867747"/>
              <a:gd name="connsiteX4319" fmla="*/ 5242937 w 10243893"/>
              <a:gd name="connsiteY4319" fmla="*/ 3063409 h 6867747"/>
              <a:gd name="connsiteX4320" fmla="*/ 5242937 w 10243893"/>
              <a:gd name="connsiteY4320" fmla="*/ 3063651 h 6867747"/>
              <a:gd name="connsiteX4321" fmla="*/ 5242937 w 10243893"/>
              <a:gd name="connsiteY4321" fmla="*/ 3216265 h 6867747"/>
              <a:gd name="connsiteX4322" fmla="*/ 5388175 w 10243893"/>
              <a:gd name="connsiteY4322" fmla="*/ 3263428 h 6867747"/>
              <a:gd name="connsiteX4323" fmla="*/ 5623142 w 10243893"/>
              <a:gd name="connsiteY4323" fmla="*/ 3187121 h 6867747"/>
              <a:gd name="connsiteX4324" fmla="*/ 5478026 w 10243893"/>
              <a:gd name="connsiteY4324" fmla="*/ 2987223 h 6867747"/>
              <a:gd name="connsiteX4325" fmla="*/ 5332789 w 10243893"/>
              <a:gd name="connsiteY4325" fmla="*/ 2940060 h 6867747"/>
              <a:gd name="connsiteX4326" fmla="*/ 3717884 w 10243893"/>
              <a:gd name="connsiteY4326" fmla="*/ 2939939 h 6867747"/>
              <a:gd name="connsiteX4327" fmla="*/ 3628154 w 10243893"/>
              <a:gd name="connsiteY4327" fmla="*/ 3063409 h 6867747"/>
              <a:gd name="connsiteX4328" fmla="*/ 3628154 w 10243893"/>
              <a:gd name="connsiteY4328" fmla="*/ 3063651 h 6867747"/>
              <a:gd name="connsiteX4329" fmla="*/ 3628154 w 10243893"/>
              <a:gd name="connsiteY4329" fmla="*/ 3216265 h 6867747"/>
              <a:gd name="connsiteX4330" fmla="*/ 3773391 w 10243893"/>
              <a:gd name="connsiteY4330" fmla="*/ 3263428 h 6867747"/>
              <a:gd name="connsiteX4331" fmla="*/ 4008238 w 10243893"/>
              <a:gd name="connsiteY4331" fmla="*/ 3187121 h 6867747"/>
              <a:gd name="connsiteX4332" fmla="*/ 3863122 w 10243893"/>
              <a:gd name="connsiteY4332" fmla="*/ 2987223 h 6867747"/>
              <a:gd name="connsiteX4333" fmla="*/ 3717884 w 10243893"/>
              <a:gd name="connsiteY4333" fmla="*/ 2940060 h 6867747"/>
              <a:gd name="connsiteX4334" fmla="*/ 3212153 w 10243893"/>
              <a:gd name="connsiteY4334" fmla="*/ 2939697 h 6867747"/>
              <a:gd name="connsiteX4335" fmla="*/ 3066916 w 10243893"/>
              <a:gd name="connsiteY4335" fmla="*/ 2986860 h 6867747"/>
              <a:gd name="connsiteX4336" fmla="*/ 3066916 w 10243893"/>
              <a:gd name="connsiteY4336" fmla="*/ 2986739 h 6867747"/>
              <a:gd name="connsiteX4337" fmla="*/ 2921678 w 10243893"/>
              <a:gd name="connsiteY4337" fmla="*/ 3186637 h 6867747"/>
              <a:gd name="connsiteX4338" fmla="*/ 3156646 w 10243893"/>
              <a:gd name="connsiteY4338" fmla="*/ 3262944 h 6867747"/>
              <a:gd name="connsiteX4339" fmla="*/ 3301884 w 10243893"/>
              <a:gd name="connsiteY4339" fmla="*/ 3215781 h 6867747"/>
              <a:gd name="connsiteX4340" fmla="*/ 3301884 w 10243893"/>
              <a:gd name="connsiteY4340" fmla="*/ 3063167 h 6867747"/>
              <a:gd name="connsiteX4341" fmla="*/ 2102859 w 10243893"/>
              <a:gd name="connsiteY4341" fmla="*/ 2939697 h 6867747"/>
              <a:gd name="connsiteX4342" fmla="*/ 2013128 w 10243893"/>
              <a:gd name="connsiteY4342" fmla="*/ 3063167 h 6867747"/>
              <a:gd name="connsiteX4343" fmla="*/ 2013128 w 10243893"/>
              <a:gd name="connsiteY4343" fmla="*/ 3063409 h 6867747"/>
              <a:gd name="connsiteX4344" fmla="*/ 2013128 w 10243893"/>
              <a:gd name="connsiteY4344" fmla="*/ 3216023 h 6867747"/>
              <a:gd name="connsiteX4345" fmla="*/ 2158366 w 10243893"/>
              <a:gd name="connsiteY4345" fmla="*/ 3263186 h 6867747"/>
              <a:gd name="connsiteX4346" fmla="*/ 2393212 w 10243893"/>
              <a:gd name="connsiteY4346" fmla="*/ 3186879 h 6867747"/>
              <a:gd name="connsiteX4347" fmla="*/ 2248096 w 10243893"/>
              <a:gd name="connsiteY4347" fmla="*/ 2986981 h 6867747"/>
              <a:gd name="connsiteX4348" fmla="*/ 2102859 w 10243893"/>
              <a:gd name="connsiteY4348" fmla="*/ 2939818 h 6867747"/>
              <a:gd name="connsiteX4349" fmla="*/ 1597249 w 10243893"/>
              <a:gd name="connsiteY4349" fmla="*/ 2939697 h 6867747"/>
              <a:gd name="connsiteX4350" fmla="*/ 1452011 w 10243893"/>
              <a:gd name="connsiteY4350" fmla="*/ 2986860 h 6867747"/>
              <a:gd name="connsiteX4351" fmla="*/ 1452011 w 10243893"/>
              <a:gd name="connsiteY4351" fmla="*/ 2986739 h 6867747"/>
              <a:gd name="connsiteX4352" fmla="*/ 1306774 w 10243893"/>
              <a:gd name="connsiteY4352" fmla="*/ 3186637 h 6867747"/>
              <a:gd name="connsiteX4353" fmla="*/ 1541742 w 10243893"/>
              <a:gd name="connsiteY4353" fmla="*/ 3262944 h 6867747"/>
              <a:gd name="connsiteX4354" fmla="*/ 1686979 w 10243893"/>
              <a:gd name="connsiteY4354" fmla="*/ 3215781 h 6867747"/>
              <a:gd name="connsiteX4355" fmla="*/ 1686979 w 10243893"/>
              <a:gd name="connsiteY4355" fmla="*/ 3063167 h 6867747"/>
              <a:gd name="connsiteX4356" fmla="*/ 487833 w 10243893"/>
              <a:gd name="connsiteY4356" fmla="*/ 2939697 h 6867747"/>
              <a:gd name="connsiteX4357" fmla="*/ 398103 w 10243893"/>
              <a:gd name="connsiteY4357" fmla="*/ 3063167 h 6867747"/>
              <a:gd name="connsiteX4358" fmla="*/ 398103 w 10243893"/>
              <a:gd name="connsiteY4358" fmla="*/ 3063409 h 6867747"/>
              <a:gd name="connsiteX4359" fmla="*/ 398103 w 10243893"/>
              <a:gd name="connsiteY4359" fmla="*/ 3216023 h 6867747"/>
              <a:gd name="connsiteX4360" fmla="*/ 543340 w 10243893"/>
              <a:gd name="connsiteY4360" fmla="*/ 3263186 h 6867747"/>
              <a:gd name="connsiteX4361" fmla="*/ 778308 w 10243893"/>
              <a:gd name="connsiteY4361" fmla="*/ 3186879 h 6867747"/>
              <a:gd name="connsiteX4362" fmla="*/ 633192 w 10243893"/>
              <a:gd name="connsiteY4362" fmla="*/ 2986981 h 6867747"/>
              <a:gd name="connsiteX4363" fmla="*/ 487954 w 10243893"/>
              <a:gd name="connsiteY4363" fmla="*/ 2939818 h 6867747"/>
              <a:gd name="connsiteX4364" fmla="*/ 9672497 w 10243893"/>
              <a:gd name="connsiteY4364" fmla="*/ 2939576 h 6867747"/>
              <a:gd name="connsiteX4365" fmla="*/ 9527259 w 10243893"/>
              <a:gd name="connsiteY4365" fmla="*/ 2986739 h 6867747"/>
              <a:gd name="connsiteX4366" fmla="*/ 9527259 w 10243893"/>
              <a:gd name="connsiteY4366" fmla="*/ 2986618 h 6867747"/>
              <a:gd name="connsiteX4367" fmla="*/ 9382022 w 10243893"/>
              <a:gd name="connsiteY4367" fmla="*/ 3186516 h 6867747"/>
              <a:gd name="connsiteX4368" fmla="*/ 9616989 w 10243893"/>
              <a:gd name="connsiteY4368" fmla="*/ 3262823 h 6867747"/>
              <a:gd name="connsiteX4369" fmla="*/ 9762227 w 10243893"/>
              <a:gd name="connsiteY4369" fmla="*/ 3215660 h 6867747"/>
              <a:gd name="connsiteX4370" fmla="*/ 9762227 w 10243893"/>
              <a:gd name="connsiteY4370" fmla="*/ 3063046 h 6867747"/>
              <a:gd name="connsiteX4371" fmla="*/ 8057592 w 10243893"/>
              <a:gd name="connsiteY4371" fmla="*/ 2939576 h 6867747"/>
              <a:gd name="connsiteX4372" fmla="*/ 7912354 w 10243893"/>
              <a:gd name="connsiteY4372" fmla="*/ 2986739 h 6867747"/>
              <a:gd name="connsiteX4373" fmla="*/ 7912354 w 10243893"/>
              <a:gd name="connsiteY4373" fmla="*/ 2986618 h 6867747"/>
              <a:gd name="connsiteX4374" fmla="*/ 7767118 w 10243893"/>
              <a:gd name="connsiteY4374" fmla="*/ 3186516 h 6867747"/>
              <a:gd name="connsiteX4375" fmla="*/ 8002085 w 10243893"/>
              <a:gd name="connsiteY4375" fmla="*/ 3262823 h 6867747"/>
              <a:gd name="connsiteX4376" fmla="*/ 8147322 w 10243893"/>
              <a:gd name="connsiteY4376" fmla="*/ 3215660 h 6867747"/>
              <a:gd name="connsiteX4377" fmla="*/ 8147322 w 10243893"/>
              <a:gd name="connsiteY4377" fmla="*/ 3063046 h 6867747"/>
              <a:gd name="connsiteX4378" fmla="*/ 6442930 w 10243893"/>
              <a:gd name="connsiteY4378" fmla="*/ 2939576 h 6867747"/>
              <a:gd name="connsiteX4379" fmla="*/ 6297692 w 10243893"/>
              <a:gd name="connsiteY4379" fmla="*/ 2986739 h 6867747"/>
              <a:gd name="connsiteX4380" fmla="*/ 6297692 w 10243893"/>
              <a:gd name="connsiteY4380" fmla="*/ 2986618 h 6867747"/>
              <a:gd name="connsiteX4381" fmla="*/ 6152455 w 10243893"/>
              <a:gd name="connsiteY4381" fmla="*/ 3186516 h 6867747"/>
              <a:gd name="connsiteX4382" fmla="*/ 6387423 w 10243893"/>
              <a:gd name="connsiteY4382" fmla="*/ 3262823 h 6867747"/>
              <a:gd name="connsiteX4383" fmla="*/ 6532660 w 10243893"/>
              <a:gd name="connsiteY4383" fmla="*/ 3215660 h 6867747"/>
              <a:gd name="connsiteX4384" fmla="*/ 6532660 w 10243893"/>
              <a:gd name="connsiteY4384" fmla="*/ 3063046 h 6867747"/>
              <a:gd name="connsiteX4385" fmla="*/ 4827783 w 10243893"/>
              <a:gd name="connsiteY4385" fmla="*/ 2939576 h 6867747"/>
              <a:gd name="connsiteX4386" fmla="*/ 4682546 w 10243893"/>
              <a:gd name="connsiteY4386" fmla="*/ 2986739 h 6867747"/>
              <a:gd name="connsiteX4387" fmla="*/ 4682546 w 10243893"/>
              <a:gd name="connsiteY4387" fmla="*/ 2986618 h 6867747"/>
              <a:gd name="connsiteX4388" fmla="*/ 4537309 w 10243893"/>
              <a:gd name="connsiteY4388" fmla="*/ 3186516 h 6867747"/>
              <a:gd name="connsiteX4389" fmla="*/ 4772276 w 10243893"/>
              <a:gd name="connsiteY4389" fmla="*/ 3262823 h 6867747"/>
              <a:gd name="connsiteX4390" fmla="*/ 4917514 w 10243893"/>
              <a:gd name="connsiteY4390" fmla="*/ 3215660 h 6867747"/>
              <a:gd name="connsiteX4391" fmla="*/ 4917514 w 10243893"/>
              <a:gd name="connsiteY4391" fmla="*/ 3063046 h 6867747"/>
              <a:gd name="connsiteX4392" fmla="*/ 9925966 w 10243893"/>
              <a:gd name="connsiteY4392" fmla="*/ 2858069 h 6867747"/>
              <a:gd name="connsiteX4393" fmla="*/ 9925966 w 10243893"/>
              <a:gd name="connsiteY4393" fmla="*/ 2858190 h 6867747"/>
              <a:gd name="connsiteX4394" fmla="*/ 9780729 w 10243893"/>
              <a:gd name="connsiteY4394" fmla="*/ 2905353 h 6867747"/>
              <a:gd name="connsiteX4395" fmla="*/ 9780729 w 10243893"/>
              <a:gd name="connsiteY4395" fmla="*/ 3057967 h 6867747"/>
              <a:gd name="connsiteX4396" fmla="*/ 9925966 w 10243893"/>
              <a:gd name="connsiteY4396" fmla="*/ 3257623 h 6867747"/>
              <a:gd name="connsiteX4397" fmla="*/ 10071204 w 10243893"/>
              <a:gd name="connsiteY4397" fmla="*/ 3057967 h 6867747"/>
              <a:gd name="connsiteX4398" fmla="*/ 10071204 w 10243893"/>
              <a:gd name="connsiteY4398" fmla="*/ 3057846 h 6867747"/>
              <a:gd name="connsiteX4399" fmla="*/ 10071204 w 10243893"/>
              <a:gd name="connsiteY4399" fmla="*/ 2905353 h 6867747"/>
              <a:gd name="connsiteX4400" fmla="*/ 8310578 w 10243893"/>
              <a:gd name="connsiteY4400" fmla="*/ 2858069 h 6867747"/>
              <a:gd name="connsiteX4401" fmla="*/ 8310578 w 10243893"/>
              <a:gd name="connsiteY4401" fmla="*/ 2858190 h 6867747"/>
              <a:gd name="connsiteX4402" fmla="*/ 8165341 w 10243893"/>
              <a:gd name="connsiteY4402" fmla="*/ 2905353 h 6867747"/>
              <a:gd name="connsiteX4403" fmla="*/ 8165341 w 10243893"/>
              <a:gd name="connsiteY4403" fmla="*/ 3057967 h 6867747"/>
              <a:gd name="connsiteX4404" fmla="*/ 8310578 w 10243893"/>
              <a:gd name="connsiteY4404" fmla="*/ 3257623 h 6867747"/>
              <a:gd name="connsiteX4405" fmla="*/ 8455815 w 10243893"/>
              <a:gd name="connsiteY4405" fmla="*/ 3057967 h 6867747"/>
              <a:gd name="connsiteX4406" fmla="*/ 8455815 w 10243893"/>
              <a:gd name="connsiteY4406" fmla="*/ 3057846 h 6867747"/>
              <a:gd name="connsiteX4407" fmla="*/ 8455815 w 10243893"/>
              <a:gd name="connsiteY4407" fmla="*/ 2905353 h 6867747"/>
              <a:gd name="connsiteX4408" fmla="*/ 6695916 w 10243893"/>
              <a:gd name="connsiteY4408" fmla="*/ 2858069 h 6867747"/>
              <a:gd name="connsiteX4409" fmla="*/ 6695916 w 10243893"/>
              <a:gd name="connsiteY4409" fmla="*/ 2858190 h 6867747"/>
              <a:gd name="connsiteX4410" fmla="*/ 6550679 w 10243893"/>
              <a:gd name="connsiteY4410" fmla="*/ 2905353 h 6867747"/>
              <a:gd name="connsiteX4411" fmla="*/ 6550679 w 10243893"/>
              <a:gd name="connsiteY4411" fmla="*/ 3057967 h 6867747"/>
              <a:gd name="connsiteX4412" fmla="*/ 6695916 w 10243893"/>
              <a:gd name="connsiteY4412" fmla="*/ 3257623 h 6867747"/>
              <a:gd name="connsiteX4413" fmla="*/ 6841154 w 10243893"/>
              <a:gd name="connsiteY4413" fmla="*/ 3057967 h 6867747"/>
              <a:gd name="connsiteX4414" fmla="*/ 6841154 w 10243893"/>
              <a:gd name="connsiteY4414" fmla="*/ 3057846 h 6867747"/>
              <a:gd name="connsiteX4415" fmla="*/ 6841154 w 10243893"/>
              <a:gd name="connsiteY4415" fmla="*/ 2905353 h 6867747"/>
              <a:gd name="connsiteX4416" fmla="*/ 5079560 w 10243893"/>
              <a:gd name="connsiteY4416" fmla="*/ 2857948 h 6867747"/>
              <a:gd name="connsiteX4417" fmla="*/ 5079560 w 10243893"/>
              <a:gd name="connsiteY4417" fmla="*/ 2858069 h 6867747"/>
              <a:gd name="connsiteX4418" fmla="*/ 4934323 w 10243893"/>
              <a:gd name="connsiteY4418" fmla="*/ 2905232 h 6867747"/>
              <a:gd name="connsiteX4419" fmla="*/ 4934323 w 10243893"/>
              <a:gd name="connsiteY4419" fmla="*/ 3057846 h 6867747"/>
              <a:gd name="connsiteX4420" fmla="*/ 5079560 w 10243893"/>
              <a:gd name="connsiteY4420" fmla="*/ 3257502 h 6867747"/>
              <a:gd name="connsiteX4421" fmla="*/ 5224798 w 10243893"/>
              <a:gd name="connsiteY4421" fmla="*/ 3057846 h 6867747"/>
              <a:gd name="connsiteX4422" fmla="*/ 5224798 w 10243893"/>
              <a:gd name="connsiteY4422" fmla="*/ 3057725 h 6867747"/>
              <a:gd name="connsiteX4423" fmla="*/ 5224798 w 10243893"/>
              <a:gd name="connsiteY4423" fmla="*/ 2905232 h 6867747"/>
              <a:gd name="connsiteX4424" fmla="*/ 3464656 w 10243893"/>
              <a:gd name="connsiteY4424" fmla="*/ 2857948 h 6867747"/>
              <a:gd name="connsiteX4425" fmla="*/ 3464656 w 10243893"/>
              <a:gd name="connsiteY4425" fmla="*/ 2858069 h 6867747"/>
              <a:gd name="connsiteX4426" fmla="*/ 3319418 w 10243893"/>
              <a:gd name="connsiteY4426" fmla="*/ 2905232 h 6867747"/>
              <a:gd name="connsiteX4427" fmla="*/ 3319418 w 10243893"/>
              <a:gd name="connsiteY4427" fmla="*/ 3057846 h 6867747"/>
              <a:gd name="connsiteX4428" fmla="*/ 3464656 w 10243893"/>
              <a:gd name="connsiteY4428" fmla="*/ 3257502 h 6867747"/>
              <a:gd name="connsiteX4429" fmla="*/ 3609893 w 10243893"/>
              <a:gd name="connsiteY4429" fmla="*/ 3057846 h 6867747"/>
              <a:gd name="connsiteX4430" fmla="*/ 3609893 w 10243893"/>
              <a:gd name="connsiteY4430" fmla="*/ 3057725 h 6867747"/>
              <a:gd name="connsiteX4431" fmla="*/ 3609893 w 10243893"/>
              <a:gd name="connsiteY4431" fmla="*/ 2905232 h 6867747"/>
              <a:gd name="connsiteX4432" fmla="*/ 1849751 w 10243893"/>
              <a:gd name="connsiteY4432" fmla="*/ 2857948 h 6867747"/>
              <a:gd name="connsiteX4433" fmla="*/ 1849751 w 10243893"/>
              <a:gd name="connsiteY4433" fmla="*/ 2858069 h 6867747"/>
              <a:gd name="connsiteX4434" fmla="*/ 1704514 w 10243893"/>
              <a:gd name="connsiteY4434" fmla="*/ 2905232 h 6867747"/>
              <a:gd name="connsiteX4435" fmla="*/ 1704514 w 10243893"/>
              <a:gd name="connsiteY4435" fmla="*/ 3057846 h 6867747"/>
              <a:gd name="connsiteX4436" fmla="*/ 1849751 w 10243893"/>
              <a:gd name="connsiteY4436" fmla="*/ 3257502 h 6867747"/>
              <a:gd name="connsiteX4437" fmla="*/ 1994989 w 10243893"/>
              <a:gd name="connsiteY4437" fmla="*/ 3057846 h 6867747"/>
              <a:gd name="connsiteX4438" fmla="*/ 1994989 w 10243893"/>
              <a:gd name="connsiteY4438" fmla="*/ 3057725 h 6867747"/>
              <a:gd name="connsiteX4439" fmla="*/ 1994989 w 10243893"/>
              <a:gd name="connsiteY4439" fmla="*/ 2905232 h 6867747"/>
              <a:gd name="connsiteX4440" fmla="*/ 234847 w 10243893"/>
              <a:gd name="connsiteY4440" fmla="*/ 2857948 h 6867747"/>
              <a:gd name="connsiteX4441" fmla="*/ 234847 w 10243893"/>
              <a:gd name="connsiteY4441" fmla="*/ 2858069 h 6867747"/>
              <a:gd name="connsiteX4442" fmla="*/ 89609 w 10243893"/>
              <a:gd name="connsiteY4442" fmla="*/ 2905232 h 6867747"/>
              <a:gd name="connsiteX4443" fmla="*/ 89609 w 10243893"/>
              <a:gd name="connsiteY4443" fmla="*/ 3057846 h 6867747"/>
              <a:gd name="connsiteX4444" fmla="*/ 234847 w 10243893"/>
              <a:gd name="connsiteY4444" fmla="*/ 3257502 h 6867747"/>
              <a:gd name="connsiteX4445" fmla="*/ 380084 w 10243893"/>
              <a:gd name="connsiteY4445" fmla="*/ 3057846 h 6867747"/>
              <a:gd name="connsiteX4446" fmla="*/ 380084 w 10243893"/>
              <a:gd name="connsiteY4446" fmla="*/ 3057725 h 6867747"/>
              <a:gd name="connsiteX4447" fmla="*/ 380084 w 10243893"/>
              <a:gd name="connsiteY4447" fmla="*/ 2905232 h 6867747"/>
              <a:gd name="connsiteX4448" fmla="*/ 9262905 w 10243893"/>
              <a:gd name="connsiteY4448" fmla="*/ 2825660 h 6867747"/>
              <a:gd name="connsiteX4449" fmla="*/ 9262905 w 10243893"/>
              <a:gd name="connsiteY4449" fmla="*/ 2825827 h 6867747"/>
              <a:gd name="connsiteX4450" fmla="*/ 9128914 w 10243893"/>
              <a:gd name="connsiteY4450" fmla="*/ 3010200 h 6867747"/>
              <a:gd name="connsiteX4451" fmla="*/ 9180068 w 10243893"/>
              <a:gd name="connsiteY4451" fmla="*/ 3080702 h 6867747"/>
              <a:gd name="connsiteX4452" fmla="*/ 9262905 w 10243893"/>
              <a:gd name="connsiteY4452" fmla="*/ 3053734 h 6867747"/>
              <a:gd name="connsiteX4453" fmla="*/ 9262905 w 10243893"/>
              <a:gd name="connsiteY4453" fmla="*/ 2825827 h 6867747"/>
              <a:gd name="connsiteX4454" fmla="*/ 9263026 w 10243893"/>
              <a:gd name="connsiteY4454" fmla="*/ 2825660 h 6867747"/>
              <a:gd name="connsiteX4455" fmla="*/ 7647880 w 10243893"/>
              <a:gd name="connsiteY4455" fmla="*/ 2825660 h 6867747"/>
              <a:gd name="connsiteX4456" fmla="*/ 7647880 w 10243893"/>
              <a:gd name="connsiteY4456" fmla="*/ 2825827 h 6867747"/>
              <a:gd name="connsiteX4457" fmla="*/ 7513889 w 10243893"/>
              <a:gd name="connsiteY4457" fmla="*/ 3010200 h 6867747"/>
              <a:gd name="connsiteX4458" fmla="*/ 7565043 w 10243893"/>
              <a:gd name="connsiteY4458" fmla="*/ 3080702 h 6867747"/>
              <a:gd name="connsiteX4459" fmla="*/ 7647880 w 10243893"/>
              <a:gd name="connsiteY4459" fmla="*/ 3053734 h 6867747"/>
              <a:gd name="connsiteX4460" fmla="*/ 7647880 w 10243893"/>
              <a:gd name="connsiteY4460" fmla="*/ 2825827 h 6867747"/>
              <a:gd name="connsiteX4461" fmla="*/ 7648001 w 10243893"/>
              <a:gd name="connsiteY4461" fmla="*/ 2825660 h 6867747"/>
              <a:gd name="connsiteX4462" fmla="*/ 6033097 w 10243893"/>
              <a:gd name="connsiteY4462" fmla="*/ 2825660 h 6867747"/>
              <a:gd name="connsiteX4463" fmla="*/ 6033097 w 10243893"/>
              <a:gd name="connsiteY4463" fmla="*/ 2825826 h 6867747"/>
              <a:gd name="connsiteX4464" fmla="*/ 5899106 w 10243893"/>
              <a:gd name="connsiteY4464" fmla="*/ 3010200 h 6867747"/>
              <a:gd name="connsiteX4465" fmla="*/ 5950259 w 10243893"/>
              <a:gd name="connsiteY4465" fmla="*/ 3080702 h 6867747"/>
              <a:gd name="connsiteX4466" fmla="*/ 6033097 w 10243893"/>
              <a:gd name="connsiteY4466" fmla="*/ 3053734 h 6867747"/>
              <a:gd name="connsiteX4467" fmla="*/ 6033097 w 10243893"/>
              <a:gd name="connsiteY4467" fmla="*/ 2825826 h 6867747"/>
              <a:gd name="connsiteX4468" fmla="*/ 6033217 w 10243893"/>
              <a:gd name="connsiteY4468" fmla="*/ 2825660 h 6867747"/>
              <a:gd name="connsiteX4469" fmla="*/ 4418192 w 10243893"/>
              <a:gd name="connsiteY4469" fmla="*/ 2825660 h 6867747"/>
              <a:gd name="connsiteX4470" fmla="*/ 4418192 w 10243893"/>
              <a:gd name="connsiteY4470" fmla="*/ 2825827 h 6867747"/>
              <a:gd name="connsiteX4471" fmla="*/ 4284201 w 10243893"/>
              <a:gd name="connsiteY4471" fmla="*/ 3010200 h 6867747"/>
              <a:gd name="connsiteX4472" fmla="*/ 4335355 w 10243893"/>
              <a:gd name="connsiteY4472" fmla="*/ 3080702 h 6867747"/>
              <a:gd name="connsiteX4473" fmla="*/ 4418192 w 10243893"/>
              <a:gd name="connsiteY4473" fmla="*/ 3053734 h 6867747"/>
              <a:gd name="connsiteX4474" fmla="*/ 4418192 w 10243893"/>
              <a:gd name="connsiteY4474" fmla="*/ 2825827 h 6867747"/>
              <a:gd name="connsiteX4475" fmla="*/ 4418313 w 10243893"/>
              <a:gd name="connsiteY4475" fmla="*/ 2825660 h 6867747"/>
              <a:gd name="connsiteX4476" fmla="*/ 1187657 w 10243893"/>
              <a:gd name="connsiteY4476" fmla="*/ 2825660 h 6867747"/>
              <a:gd name="connsiteX4477" fmla="*/ 1187657 w 10243893"/>
              <a:gd name="connsiteY4477" fmla="*/ 2825827 h 6867747"/>
              <a:gd name="connsiteX4478" fmla="*/ 1053667 w 10243893"/>
              <a:gd name="connsiteY4478" fmla="*/ 3010200 h 6867747"/>
              <a:gd name="connsiteX4479" fmla="*/ 1104820 w 10243893"/>
              <a:gd name="connsiteY4479" fmla="*/ 3080702 h 6867747"/>
              <a:gd name="connsiteX4480" fmla="*/ 1187657 w 10243893"/>
              <a:gd name="connsiteY4480" fmla="*/ 3053734 h 6867747"/>
              <a:gd name="connsiteX4481" fmla="*/ 1187657 w 10243893"/>
              <a:gd name="connsiteY4481" fmla="*/ 2825827 h 6867747"/>
              <a:gd name="connsiteX4482" fmla="*/ 1187778 w 10243893"/>
              <a:gd name="connsiteY4482" fmla="*/ 2825660 h 6867747"/>
              <a:gd name="connsiteX4483" fmla="*/ 8972430 w 10243893"/>
              <a:gd name="connsiteY4483" fmla="*/ 2825539 h 6867747"/>
              <a:gd name="connsiteX4484" fmla="*/ 8972430 w 10243893"/>
              <a:gd name="connsiteY4484" fmla="*/ 3053613 h 6867747"/>
              <a:gd name="connsiteX4485" fmla="*/ 9055267 w 10243893"/>
              <a:gd name="connsiteY4485" fmla="*/ 3080581 h 6867747"/>
              <a:gd name="connsiteX4486" fmla="*/ 9106421 w 10243893"/>
              <a:gd name="connsiteY4486" fmla="*/ 3010078 h 6867747"/>
              <a:gd name="connsiteX4487" fmla="*/ 9106542 w 10243893"/>
              <a:gd name="connsiteY4487" fmla="*/ 3010078 h 6867747"/>
              <a:gd name="connsiteX4488" fmla="*/ 7357526 w 10243893"/>
              <a:gd name="connsiteY4488" fmla="*/ 2825539 h 6867747"/>
              <a:gd name="connsiteX4489" fmla="*/ 7357526 w 10243893"/>
              <a:gd name="connsiteY4489" fmla="*/ 3053613 h 6867747"/>
              <a:gd name="connsiteX4490" fmla="*/ 7440364 w 10243893"/>
              <a:gd name="connsiteY4490" fmla="*/ 3080581 h 6867747"/>
              <a:gd name="connsiteX4491" fmla="*/ 7491517 w 10243893"/>
              <a:gd name="connsiteY4491" fmla="*/ 3010078 h 6867747"/>
              <a:gd name="connsiteX4492" fmla="*/ 7491638 w 10243893"/>
              <a:gd name="connsiteY4492" fmla="*/ 3010078 h 6867747"/>
              <a:gd name="connsiteX4493" fmla="*/ 5742622 w 10243893"/>
              <a:gd name="connsiteY4493" fmla="*/ 2825539 h 6867747"/>
              <a:gd name="connsiteX4494" fmla="*/ 5742622 w 10243893"/>
              <a:gd name="connsiteY4494" fmla="*/ 3053613 h 6867747"/>
              <a:gd name="connsiteX4495" fmla="*/ 5825459 w 10243893"/>
              <a:gd name="connsiteY4495" fmla="*/ 3080581 h 6867747"/>
              <a:gd name="connsiteX4496" fmla="*/ 5876613 w 10243893"/>
              <a:gd name="connsiteY4496" fmla="*/ 3010078 h 6867747"/>
              <a:gd name="connsiteX4497" fmla="*/ 5876733 w 10243893"/>
              <a:gd name="connsiteY4497" fmla="*/ 3010078 h 6867747"/>
              <a:gd name="connsiteX4498" fmla="*/ 4127717 w 10243893"/>
              <a:gd name="connsiteY4498" fmla="*/ 2825539 h 6867747"/>
              <a:gd name="connsiteX4499" fmla="*/ 4127717 w 10243893"/>
              <a:gd name="connsiteY4499" fmla="*/ 3053613 h 6867747"/>
              <a:gd name="connsiteX4500" fmla="*/ 4210554 w 10243893"/>
              <a:gd name="connsiteY4500" fmla="*/ 3080581 h 6867747"/>
              <a:gd name="connsiteX4501" fmla="*/ 4261708 w 10243893"/>
              <a:gd name="connsiteY4501" fmla="*/ 3010078 h 6867747"/>
              <a:gd name="connsiteX4502" fmla="*/ 4261829 w 10243893"/>
              <a:gd name="connsiteY4502" fmla="*/ 3010078 h 6867747"/>
              <a:gd name="connsiteX4503" fmla="*/ 897303 w 10243893"/>
              <a:gd name="connsiteY4503" fmla="*/ 2825539 h 6867747"/>
              <a:gd name="connsiteX4504" fmla="*/ 897303 w 10243893"/>
              <a:gd name="connsiteY4504" fmla="*/ 3053613 h 6867747"/>
              <a:gd name="connsiteX4505" fmla="*/ 980141 w 10243893"/>
              <a:gd name="connsiteY4505" fmla="*/ 3080581 h 6867747"/>
              <a:gd name="connsiteX4506" fmla="*/ 1031294 w 10243893"/>
              <a:gd name="connsiteY4506" fmla="*/ 3010078 h 6867747"/>
              <a:gd name="connsiteX4507" fmla="*/ 1031415 w 10243893"/>
              <a:gd name="connsiteY4507" fmla="*/ 3010078 h 6867747"/>
              <a:gd name="connsiteX4508" fmla="*/ 2803046 w 10243893"/>
              <a:gd name="connsiteY4508" fmla="*/ 2825418 h 6867747"/>
              <a:gd name="connsiteX4509" fmla="*/ 2803046 w 10243893"/>
              <a:gd name="connsiteY4509" fmla="*/ 2825585 h 6867747"/>
              <a:gd name="connsiteX4510" fmla="*/ 2669055 w 10243893"/>
              <a:gd name="connsiteY4510" fmla="*/ 3009958 h 6867747"/>
              <a:gd name="connsiteX4511" fmla="*/ 2720208 w 10243893"/>
              <a:gd name="connsiteY4511" fmla="*/ 3080460 h 6867747"/>
              <a:gd name="connsiteX4512" fmla="*/ 2803046 w 10243893"/>
              <a:gd name="connsiteY4512" fmla="*/ 3053493 h 6867747"/>
              <a:gd name="connsiteX4513" fmla="*/ 2803046 w 10243893"/>
              <a:gd name="connsiteY4513" fmla="*/ 2825585 h 6867747"/>
              <a:gd name="connsiteX4514" fmla="*/ 2803167 w 10243893"/>
              <a:gd name="connsiteY4514" fmla="*/ 2825418 h 6867747"/>
              <a:gd name="connsiteX4515" fmla="*/ 2512692 w 10243893"/>
              <a:gd name="connsiteY4515" fmla="*/ 2825297 h 6867747"/>
              <a:gd name="connsiteX4516" fmla="*/ 2512692 w 10243893"/>
              <a:gd name="connsiteY4516" fmla="*/ 3053372 h 6867747"/>
              <a:gd name="connsiteX4517" fmla="*/ 2595529 w 10243893"/>
              <a:gd name="connsiteY4517" fmla="*/ 3080339 h 6867747"/>
              <a:gd name="connsiteX4518" fmla="*/ 2646683 w 10243893"/>
              <a:gd name="connsiteY4518" fmla="*/ 3009837 h 6867747"/>
              <a:gd name="connsiteX4519" fmla="*/ 2646804 w 10243893"/>
              <a:gd name="connsiteY4519" fmla="*/ 3009837 h 6867747"/>
              <a:gd name="connsiteX4520" fmla="*/ 10242441 w 10243893"/>
              <a:gd name="connsiteY4520" fmla="*/ 2819492 h 6867747"/>
              <a:gd name="connsiteX4521" fmla="*/ 10242441 w 10243893"/>
              <a:gd name="connsiteY4521" fmla="*/ 2876571 h 6867747"/>
              <a:gd name="connsiteX4522" fmla="*/ 10221641 w 10243893"/>
              <a:gd name="connsiteY4522" fmla="*/ 2848032 h 6867747"/>
              <a:gd name="connsiteX4523" fmla="*/ 8864198 w 10243893"/>
              <a:gd name="connsiteY4523" fmla="*/ 2677399 h 6867747"/>
              <a:gd name="connsiteX4524" fmla="*/ 8719081 w 10243893"/>
              <a:gd name="connsiteY4524" fmla="*/ 2724683 h 6867747"/>
              <a:gd name="connsiteX4525" fmla="*/ 8719081 w 10243893"/>
              <a:gd name="connsiteY4525" fmla="*/ 2724804 h 6867747"/>
              <a:gd name="connsiteX4526" fmla="*/ 8629351 w 10243893"/>
              <a:gd name="connsiteY4526" fmla="*/ 2848153 h 6867747"/>
              <a:gd name="connsiteX4527" fmla="*/ 8719081 w 10243893"/>
              <a:gd name="connsiteY4527" fmla="*/ 2971623 h 6867747"/>
              <a:gd name="connsiteX4528" fmla="*/ 8953928 w 10243893"/>
              <a:gd name="connsiteY4528" fmla="*/ 3047930 h 6867747"/>
              <a:gd name="connsiteX4529" fmla="*/ 8953928 w 10243893"/>
              <a:gd name="connsiteY4529" fmla="*/ 2800869 h 6867747"/>
              <a:gd name="connsiteX4530" fmla="*/ 7249294 w 10243893"/>
              <a:gd name="connsiteY4530" fmla="*/ 2677399 h 6867747"/>
              <a:gd name="connsiteX4531" fmla="*/ 7104177 w 10243893"/>
              <a:gd name="connsiteY4531" fmla="*/ 2724683 h 6867747"/>
              <a:gd name="connsiteX4532" fmla="*/ 7104056 w 10243893"/>
              <a:gd name="connsiteY4532" fmla="*/ 2724804 h 6867747"/>
              <a:gd name="connsiteX4533" fmla="*/ 7014446 w 10243893"/>
              <a:gd name="connsiteY4533" fmla="*/ 2848153 h 6867747"/>
              <a:gd name="connsiteX4534" fmla="*/ 7104177 w 10243893"/>
              <a:gd name="connsiteY4534" fmla="*/ 2971623 h 6867747"/>
              <a:gd name="connsiteX4535" fmla="*/ 7339024 w 10243893"/>
              <a:gd name="connsiteY4535" fmla="*/ 3047930 h 6867747"/>
              <a:gd name="connsiteX4536" fmla="*/ 7339024 w 10243893"/>
              <a:gd name="connsiteY4536" fmla="*/ 2800869 h 6867747"/>
              <a:gd name="connsiteX4537" fmla="*/ 5634389 w 10243893"/>
              <a:gd name="connsiteY4537" fmla="*/ 2677399 h 6867747"/>
              <a:gd name="connsiteX4538" fmla="*/ 5489273 w 10243893"/>
              <a:gd name="connsiteY4538" fmla="*/ 2724683 h 6867747"/>
              <a:gd name="connsiteX4539" fmla="*/ 5489273 w 10243893"/>
              <a:gd name="connsiteY4539" fmla="*/ 2724804 h 6867747"/>
              <a:gd name="connsiteX4540" fmla="*/ 5399542 w 10243893"/>
              <a:gd name="connsiteY4540" fmla="*/ 2848153 h 6867747"/>
              <a:gd name="connsiteX4541" fmla="*/ 5489273 w 10243893"/>
              <a:gd name="connsiteY4541" fmla="*/ 2971623 h 6867747"/>
              <a:gd name="connsiteX4542" fmla="*/ 5724119 w 10243893"/>
              <a:gd name="connsiteY4542" fmla="*/ 3047930 h 6867747"/>
              <a:gd name="connsiteX4543" fmla="*/ 5724119 w 10243893"/>
              <a:gd name="connsiteY4543" fmla="*/ 2800869 h 6867747"/>
              <a:gd name="connsiteX4544" fmla="*/ 4019484 w 10243893"/>
              <a:gd name="connsiteY4544" fmla="*/ 2677399 h 6867747"/>
              <a:gd name="connsiteX4545" fmla="*/ 3874368 w 10243893"/>
              <a:gd name="connsiteY4545" fmla="*/ 2724683 h 6867747"/>
              <a:gd name="connsiteX4546" fmla="*/ 3874368 w 10243893"/>
              <a:gd name="connsiteY4546" fmla="*/ 2724804 h 6867747"/>
              <a:gd name="connsiteX4547" fmla="*/ 3784637 w 10243893"/>
              <a:gd name="connsiteY4547" fmla="*/ 2848153 h 6867747"/>
              <a:gd name="connsiteX4548" fmla="*/ 3874368 w 10243893"/>
              <a:gd name="connsiteY4548" fmla="*/ 2971623 h 6867747"/>
              <a:gd name="connsiteX4549" fmla="*/ 4109215 w 10243893"/>
              <a:gd name="connsiteY4549" fmla="*/ 3047930 h 6867747"/>
              <a:gd name="connsiteX4550" fmla="*/ 4109215 w 10243893"/>
              <a:gd name="connsiteY4550" fmla="*/ 2800869 h 6867747"/>
              <a:gd name="connsiteX4551" fmla="*/ 2910311 w 10243893"/>
              <a:gd name="connsiteY4551" fmla="*/ 2677278 h 6867747"/>
              <a:gd name="connsiteX4552" fmla="*/ 2820581 w 10243893"/>
              <a:gd name="connsiteY4552" fmla="*/ 2800748 h 6867747"/>
              <a:gd name="connsiteX4553" fmla="*/ 2820581 w 10243893"/>
              <a:gd name="connsiteY4553" fmla="*/ 3047809 h 6867747"/>
              <a:gd name="connsiteX4554" fmla="*/ 3055427 w 10243893"/>
              <a:gd name="connsiteY4554" fmla="*/ 2971502 h 6867747"/>
              <a:gd name="connsiteX4555" fmla="*/ 3145158 w 10243893"/>
              <a:gd name="connsiteY4555" fmla="*/ 2848032 h 6867747"/>
              <a:gd name="connsiteX4556" fmla="*/ 3055427 w 10243893"/>
              <a:gd name="connsiteY4556" fmla="*/ 2724683 h 6867747"/>
              <a:gd name="connsiteX4557" fmla="*/ 2910311 w 10243893"/>
              <a:gd name="connsiteY4557" fmla="*/ 2677520 h 6867747"/>
              <a:gd name="connsiteX4558" fmla="*/ 1295285 w 10243893"/>
              <a:gd name="connsiteY4558" fmla="*/ 2677278 h 6867747"/>
              <a:gd name="connsiteX4559" fmla="*/ 1205555 w 10243893"/>
              <a:gd name="connsiteY4559" fmla="*/ 2800748 h 6867747"/>
              <a:gd name="connsiteX4560" fmla="*/ 1205555 w 10243893"/>
              <a:gd name="connsiteY4560" fmla="*/ 3047809 h 6867747"/>
              <a:gd name="connsiteX4561" fmla="*/ 1440523 w 10243893"/>
              <a:gd name="connsiteY4561" fmla="*/ 2971502 h 6867747"/>
              <a:gd name="connsiteX4562" fmla="*/ 1530253 w 10243893"/>
              <a:gd name="connsiteY4562" fmla="*/ 2848032 h 6867747"/>
              <a:gd name="connsiteX4563" fmla="*/ 1440523 w 10243893"/>
              <a:gd name="connsiteY4563" fmla="*/ 2724683 h 6867747"/>
              <a:gd name="connsiteX4564" fmla="*/ 1295406 w 10243893"/>
              <a:gd name="connsiteY4564" fmla="*/ 2677520 h 6867747"/>
              <a:gd name="connsiteX4565" fmla="*/ 9370654 w 10243893"/>
              <a:gd name="connsiteY4565" fmla="*/ 2677157 h 6867747"/>
              <a:gd name="connsiteX4566" fmla="*/ 9280924 w 10243893"/>
              <a:gd name="connsiteY4566" fmla="*/ 2800627 h 6867747"/>
              <a:gd name="connsiteX4567" fmla="*/ 9280924 w 10243893"/>
              <a:gd name="connsiteY4567" fmla="*/ 3047688 h 6867747"/>
              <a:gd name="connsiteX4568" fmla="*/ 9515771 w 10243893"/>
              <a:gd name="connsiteY4568" fmla="*/ 2971381 h 6867747"/>
              <a:gd name="connsiteX4569" fmla="*/ 9605501 w 10243893"/>
              <a:gd name="connsiteY4569" fmla="*/ 2847911 h 6867747"/>
              <a:gd name="connsiteX4570" fmla="*/ 9515771 w 10243893"/>
              <a:gd name="connsiteY4570" fmla="*/ 2724562 h 6867747"/>
              <a:gd name="connsiteX4571" fmla="*/ 9370654 w 10243893"/>
              <a:gd name="connsiteY4571" fmla="*/ 2677399 h 6867747"/>
              <a:gd name="connsiteX4572" fmla="*/ 7755750 w 10243893"/>
              <a:gd name="connsiteY4572" fmla="*/ 2677157 h 6867747"/>
              <a:gd name="connsiteX4573" fmla="*/ 7666019 w 10243893"/>
              <a:gd name="connsiteY4573" fmla="*/ 2800627 h 6867747"/>
              <a:gd name="connsiteX4574" fmla="*/ 7666019 w 10243893"/>
              <a:gd name="connsiteY4574" fmla="*/ 3047688 h 6867747"/>
              <a:gd name="connsiteX4575" fmla="*/ 7900867 w 10243893"/>
              <a:gd name="connsiteY4575" fmla="*/ 2971381 h 6867747"/>
              <a:gd name="connsiteX4576" fmla="*/ 7990597 w 10243893"/>
              <a:gd name="connsiteY4576" fmla="*/ 2847911 h 6867747"/>
              <a:gd name="connsiteX4577" fmla="*/ 7900867 w 10243893"/>
              <a:gd name="connsiteY4577" fmla="*/ 2724562 h 6867747"/>
              <a:gd name="connsiteX4578" fmla="*/ 7755750 w 10243893"/>
              <a:gd name="connsiteY4578" fmla="*/ 2677399 h 6867747"/>
              <a:gd name="connsiteX4579" fmla="*/ 6140966 w 10243893"/>
              <a:gd name="connsiteY4579" fmla="*/ 2677157 h 6867747"/>
              <a:gd name="connsiteX4580" fmla="*/ 6051236 w 10243893"/>
              <a:gd name="connsiteY4580" fmla="*/ 2800627 h 6867747"/>
              <a:gd name="connsiteX4581" fmla="*/ 6051236 w 10243893"/>
              <a:gd name="connsiteY4581" fmla="*/ 3047688 h 6867747"/>
              <a:gd name="connsiteX4582" fmla="*/ 6286204 w 10243893"/>
              <a:gd name="connsiteY4582" fmla="*/ 2971381 h 6867747"/>
              <a:gd name="connsiteX4583" fmla="*/ 6375934 w 10243893"/>
              <a:gd name="connsiteY4583" fmla="*/ 2847911 h 6867747"/>
              <a:gd name="connsiteX4584" fmla="*/ 6286204 w 10243893"/>
              <a:gd name="connsiteY4584" fmla="*/ 2724562 h 6867747"/>
              <a:gd name="connsiteX4585" fmla="*/ 6141087 w 10243893"/>
              <a:gd name="connsiteY4585" fmla="*/ 2677399 h 6867747"/>
              <a:gd name="connsiteX4586" fmla="*/ 4525820 w 10243893"/>
              <a:gd name="connsiteY4586" fmla="*/ 2677157 h 6867747"/>
              <a:gd name="connsiteX4587" fmla="*/ 4436090 w 10243893"/>
              <a:gd name="connsiteY4587" fmla="*/ 2800627 h 6867747"/>
              <a:gd name="connsiteX4588" fmla="*/ 4436090 w 10243893"/>
              <a:gd name="connsiteY4588" fmla="*/ 3047688 h 6867747"/>
              <a:gd name="connsiteX4589" fmla="*/ 4671058 w 10243893"/>
              <a:gd name="connsiteY4589" fmla="*/ 2971381 h 6867747"/>
              <a:gd name="connsiteX4590" fmla="*/ 4760788 w 10243893"/>
              <a:gd name="connsiteY4590" fmla="*/ 2847911 h 6867747"/>
              <a:gd name="connsiteX4591" fmla="*/ 4671058 w 10243893"/>
              <a:gd name="connsiteY4591" fmla="*/ 2724562 h 6867747"/>
              <a:gd name="connsiteX4592" fmla="*/ 4525941 w 10243893"/>
              <a:gd name="connsiteY4592" fmla="*/ 2677399 h 6867747"/>
              <a:gd name="connsiteX4593" fmla="*/ 2404459 w 10243893"/>
              <a:gd name="connsiteY4593" fmla="*/ 2677157 h 6867747"/>
              <a:gd name="connsiteX4594" fmla="*/ 2259343 w 10243893"/>
              <a:gd name="connsiteY4594" fmla="*/ 2724441 h 6867747"/>
              <a:gd name="connsiteX4595" fmla="*/ 2259222 w 10243893"/>
              <a:gd name="connsiteY4595" fmla="*/ 2724562 h 6867747"/>
              <a:gd name="connsiteX4596" fmla="*/ 2169491 w 10243893"/>
              <a:gd name="connsiteY4596" fmla="*/ 2847911 h 6867747"/>
              <a:gd name="connsiteX4597" fmla="*/ 2259222 w 10243893"/>
              <a:gd name="connsiteY4597" fmla="*/ 2971381 h 6867747"/>
              <a:gd name="connsiteX4598" fmla="*/ 2494189 w 10243893"/>
              <a:gd name="connsiteY4598" fmla="*/ 3047688 h 6867747"/>
              <a:gd name="connsiteX4599" fmla="*/ 2494189 w 10243893"/>
              <a:gd name="connsiteY4599" fmla="*/ 2800627 h 6867747"/>
              <a:gd name="connsiteX4600" fmla="*/ 789555 w 10243893"/>
              <a:gd name="connsiteY4600" fmla="*/ 2677157 h 6867747"/>
              <a:gd name="connsiteX4601" fmla="*/ 644438 w 10243893"/>
              <a:gd name="connsiteY4601" fmla="*/ 2724441 h 6867747"/>
              <a:gd name="connsiteX4602" fmla="*/ 644317 w 10243893"/>
              <a:gd name="connsiteY4602" fmla="*/ 2724562 h 6867747"/>
              <a:gd name="connsiteX4603" fmla="*/ 554587 w 10243893"/>
              <a:gd name="connsiteY4603" fmla="*/ 2847911 h 6867747"/>
              <a:gd name="connsiteX4604" fmla="*/ 644317 w 10243893"/>
              <a:gd name="connsiteY4604" fmla="*/ 2971381 h 6867747"/>
              <a:gd name="connsiteX4605" fmla="*/ 879285 w 10243893"/>
              <a:gd name="connsiteY4605" fmla="*/ 3047688 h 6867747"/>
              <a:gd name="connsiteX4606" fmla="*/ 879285 w 10243893"/>
              <a:gd name="connsiteY4606" fmla="*/ 2800627 h 6867747"/>
              <a:gd name="connsiteX4607" fmla="*/ 8472746 w 10243893"/>
              <a:gd name="connsiteY4607" fmla="*/ 2663855 h 6867747"/>
              <a:gd name="connsiteX4608" fmla="*/ 8472746 w 10243893"/>
              <a:gd name="connsiteY4608" fmla="*/ 2804860 h 6867747"/>
              <a:gd name="connsiteX4609" fmla="*/ 8338634 w 10243893"/>
              <a:gd name="connsiteY4609" fmla="*/ 2848395 h 6867747"/>
              <a:gd name="connsiteX4610" fmla="*/ 8472746 w 10243893"/>
              <a:gd name="connsiteY4610" fmla="*/ 2891930 h 6867747"/>
              <a:gd name="connsiteX4611" fmla="*/ 8472746 w 10243893"/>
              <a:gd name="connsiteY4611" fmla="*/ 3032693 h 6867747"/>
              <a:gd name="connsiteX4612" fmla="*/ 8555583 w 10243893"/>
              <a:gd name="connsiteY4612" fmla="*/ 2918776 h 6867747"/>
              <a:gd name="connsiteX4613" fmla="*/ 8689537 w 10243893"/>
              <a:gd name="connsiteY4613" fmla="*/ 2962260 h 6867747"/>
              <a:gd name="connsiteX4614" fmla="*/ 8689574 w 10243893"/>
              <a:gd name="connsiteY4614" fmla="*/ 2962311 h 6867747"/>
              <a:gd name="connsiteX4615" fmla="*/ 8689695 w 10243893"/>
              <a:gd name="connsiteY4615" fmla="*/ 2962311 h 6867747"/>
              <a:gd name="connsiteX4616" fmla="*/ 8689537 w 10243893"/>
              <a:gd name="connsiteY4616" fmla="*/ 2962260 h 6867747"/>
              <a:gd name="connsiteX4617" fmla="*/ 8606737 w 10243893"/>
              <a:gd name="connsiteY4617" fmla="*/ 2848274 h 6867747"/>
              <a:gd name="connsiteX4618" fmla="*/ 8689574 w 10243893"/>
              <a:gd name="connsiteY4618" fmla="*/ 2734357 h 6867747"/>
              <a:gd name="connsiteX4619" fmla="*/ 8555583 w 10243893"/>
              <a:gd name="connsiteY4619" fmla="*/ 2777892 h 6867747"/>
              <a:gd name="connsiteX4620" fmla="*/ 6857842 w 10243893"/>
              <a:gd name="connsiteY4620" fmla="*/ 2663855 h 6867747"/>
              <a:gd name="connsiteX4621" fmla="*/ 6857842 w 10243893"/>
              <a:gd name="connsiteY4621" fmla="*/ 2804860 h 6867747"/>
              <a:gd name="connsiteX4622" fmla="*/ 6723730 w 10243893"/>
              <a:gd name="connsiteY4622" fmla="*/ 2848395 h 6867747"/>
              <a:gd name="connsiteX4623" fmla="*/ 6857842 w 10243893"/>
              <a:gd name="connsiteY4623" fmla="*/ 2891930 h 6867747"/>
              <a:gd name="connsiteX4624" fmla="*/ 6857842 w 10243893"/>
              <a:gd name="connsiteY4624" fmla="*/ 3032693 h 6867747"/>
              <a:gd name="connsiteX4625" fmla="*/ 6940679 w 10243893"/>
              <a:gd name="connsiteY4625" fmla="*/ 2918776 h 6867747"/>
              <a:gd name="connsiteX4626" fmla="*/ 7074633 w 10243893"/>
              <a:gd name="connsiteY4626" fmla="*/ 2962260 h 6867747"/>
              <a:gd name="connsiteX4627" fmla="*/ 7074670 w 10243893"/>
              <a:gd name="connsiteY4627" fmla="*/ 2962311 h 6867747"/>
              <a:gd name="connsiteX4628" fmla="*/ 7074791 w 10243893"/>
              <a:gd name="connsiteY4628" fmla="*/ 2962311 h 6867747"/>
              <a:gd name="connsiteX4629" fmla="*/ 7074633 w 10243893"/>
              <a:gd name="connsiteY4629" fmla="*/ 2962260 h 6867747"/>
              <a:gd name="connsiteX4630" fmla="*/ 6991832 w 10243893"/>
              <a:gd name="connsiteY4630" fmla="*/ 2848274 h 6867747"/>
              <a:gd name="connsiteX4631" fmla="*/ 7074670 w 10243893"/>
              <a:gd name="connsiteY4631" fmla="*/ 2734357 h 6867747"/>
              <a:gd name="connsiteX4632" fmla="*/ 6940679 w 10243893"/>
              <a:gd name="connsiteY4632" fmla="*/ 2777892 h 6867747"/>
              <a:gd name="connsiteX4633" fmla="*/ 5242937 w 10243893"/>
              <a:gd name="connsiteY4633" fmla="*/ 2663855 h 6867747"/>
              <a:gd name="connsiteX4634" fmla="*/ 5242937 w 10243893"/>
              <a:gd name="connsiteY4634" fmla="*/ 2804860 h 6867747"/>
              <a:gd name="connsiteX4635" fmla="*/ 5108825 w 10243893"/>
              <a:gd name="connsiteY4635" fmla="*/ 2848395 h 6867747"/>
              <a:gd name="connsiteX4636" fmla="*/ 5242937 w 10243893"/>
              <a:gd name="connsiteY4636" fmla="*/ 2891930 h 6867747"/>
              <a:gd name="connsiteX4637" fmla="*/ 5242937 w 10243893"/>
              <a:gd name="connsiteY4637" fmla="*/ 3032693 h 6867747"/>
              <a:gd name="connsiteX4638" fmla="*/ 5325775 w 10243893"/>
              <a:gd name="connsiteY4638" fmla="*/ 2918776 h 6867747"/>
              <a:gd name="connsiteX4639" fmla="*/ 5459729 w 10243893"/>
              <a:gd name="connsiteY4639" fmla="*/ 2962260 h 6867747"/>
              <a:gd name="connsiteX4640" fmla="*/ 5459766 w 10243893"/>
              <a:gd name="connsiteY4640" fmla="*/ 2962311 h 6867747"/>
              <a:gd name="connsiteX4641" fmla="*/ 5459886 w 10243893"/>
              <a:gd name="connsiteY4641" fmla="*/ 2962311 h 6867747"/>
              <a:gd name="connsiteX4642" fmla="*/ 5459729 w 10243893"/>
              <a:gd name="connsiteY4642" fmla="*/ 2962260 h 6867747"/>
              <a:gd name="connsiteX4643" fmla="*/ 5376928 w 10243893"/>
              <a:gd name="connsiteY4643" fmla="*/ 2848274 h 6867747"/>
              <a:gd name="connsiteX4644" fmla="*/ 5459766 w 10243893"/>
              <a:gd name="connsiteY4644" fmla="*/ 2734357 h 6867747"/>
              <a:gd name="connsiteX4645" fmla="*/ 5325775 w 10243893"/>
              <a:gd name="connsiteY4645" fmla="*/ 2777892 h 6867747"/>
              <a:gd name="connsiteX4646" fmla="*/ 3628033 w 10243893"/>
              <a:gd name="connsiteY4646" fmla="*/ 2663855 h 6867747"/>
              <a:gd name="connsiteX4647" fmla="*/ 3628033 w 10243893"/>
              <a:gd name="connsiteY4647" fmla="*/ 2804860 h 6867747"/>
              <a:gd name="connsiteX4648" fmla="*/ 3493921 w 10243893"/>
              <a:gd name="connsiteY4648" fmla="*/ 2848395 h 6867747"/>
              <a:gd name="connsiteX4649" fmla="*/ 3628033 w 10243893"/>
              <a:gd name="connsiteY4649" fmla="*/ 2891930 h 6867747"/>
              <a:gd name="connsiteX4650" fmla="*/ 3628033 w 10243893"/>
              <a:gd name="connsiteY4650" fmla="*/ 3032693 h 6867747"/>
              <a:gd name="connsiteX4651" fmla="*/ 3710870 w 10243893"/>
              <a:gd name="connsiteY4651" fmla="*/ 2918776 h 6867747"/>
              <a:gd name="connsiteX4652" fmla="*/ 3844824 w 10243893"/>
              <a:gd name="connsiteY4652" fmla="*/ 2962260 h 6867747"/>
              <a:gd name="connsiteX4653" fmla="*/ 3844861 w 10243893"/>
              <a:gd name="connsiteY4653" fmla="*/ 2962311 h 6867747"/>
              <a:gd name="connsiteX4654" fmla="*/ 3844982 w 10243893"/>
              <a:gd name="connsiteY4654" fmla="*/ 2962311 h 6867747"/>
              <a:gd name="connsiteX4655" fmla="*/ 3844824 w 10243893"/>
              <a:gd name="connsiteY4655" fmla="*/ 2962260 h 6867747"/>
              <a:gd name="connsiteX4656" fmla="*/ 3762024 w 10243893"/>
              <a:gd name="connsiteY4656" fmla="*/ 2848274 h 6867747"/>
              <a:gd name="connsiteX4657" fmla="*/ 3844861 w 10243893"/>
              <a:gd name="connsiteY4657" fmla="*/ 2734357 h 6867747"/>
              <a:gd name="connsiteX4658" fmla="*/ 3710870 w 10243893"/>
              <a:gd name="connsiteY4658" fmla="*/ 2777892 h 6867747"/>
              <a:gd name="connsiteX4659" fmla="*/ 2013007 w 10243893"/>
              <a:gd name="connsiteY4659" fmla="*/ 2663855 h 6867747"/>
              <a:gd name="connsiteX4660" fmla="*/ 2013007 w 10243893"/>
              <a:gd name="connsiteY4660" fmla="*/ 2804860 h 6867747"/>
              <a:gd name="connsiteX4661" fmla="*/ 1878895 w 10243893"/>
              <a:gd name="connsiteY4661" fmla="*/ 2848395 h 6867747"/>
              <a:gd name="connsiteX4662" fmla="*/ 2013007 w 10243893"/>
              <a:gd name="connsiteY4662" fmla="*/ 2891930 h 6867747"/>
              <a:gd name="connsiteX4663" fmla="*/ 2013007 w 10243893"/>
              <a:gd name="connsiteY4663" fmla="*/ 3032693 h 6867747"/>
              <a:gd name="connsiteX4664" fmla="*/ 2095845 w 10243893"/>
              <a:gd name="connsiteY4664" fmla="*/ 2918776 h 6867747"/>
              <a:gd name="connsiteX4665" fmla="*/ 2229799 w 10243893"/>
              <a:gd name="connsiteY4665" fmla="*/ 2962260 h 6867747"/>
              <a:gd name="connsiteX4666" fmla="*/ 2229836 w 10243893"/>
              <a:gd name="connsiteY4666" fmla="*/ 2962311 h 6867747"/>
              <a:gd name="connsiteX4667" fmla="*/ 2229956 w 10243893"/>
              <a:gd name="connsiteY4667" fmla="*/ 2962311 h 6867747"/>
              <a:gd name="connsiteX4668" fmla="*/ 2229799 w 10243893"/>
              <a:gd name="connsiteY4668" fmla="*/ 2962260 h 6867747"/>
              <a:gd name="connsiteX4669" fmla="*/ 2146998 w 10243893"/>
              <a:gd name="connsiteY4669" fmla="*/ 2848274 h 6867747"/>
              <a:gd name="connsiteX4670" fmla="*/ 2229836 w 10243893"/>
              <a:gd name="connsiteY4670" fmla="*/ 2734357 h 6867747"/>
              <a:gd name="connsiteX4671" fmla="*/ 2095845 w 10243893"/>
              <a:gd name="connsiteY4671" fmla="*/ 2777892 h 6867747"/>
              <a:gd name="connsiteX4672" fmla="*/ 398103 w 10243893"/>
              <a:gd name="connsiteY4672" fmla="*/ 2663855 h 6867747"/>
              <a:gd name="connsiteX4673" fmla="*/ 398103 w 10243893"/>
              <a:gd name="connsiteY4673" fmla="*/ 2804860 h 6867747"/>
              <a:gd name="connsiteX4674" fmla="*/ 263991 w 10243893"/>
              <a:gd name="connsiteY4674" fmla="*/ 2848395 h 6867747"/>
              <a:gd name="connsiteX4675" fmla="*/ 398103 w 10243893"/>
              <a:gd name="connsiteY4675" fmla="*/ 2891930 h 6867747"/>
              <a:gd name="connsiteX4676" fmla="*/ 398103 w 10243893"/>
              <a:gd name="connsiteY4676" fmla="*/ 3032693 h 6867747"/>
              <a:gd name="connsiteX4677" fmla="*/ 480940 w 10243893"/>
              <a:gd name="connsiteY4677" fmla="*/ 2918776 h 6867747"/>
              <a:gd name="connsiteX4678" fmla="*/ 614894 w 10243893"/>
              <a:gd name="connsiteY4678" fmla="*/ 2962260 h 6867747"/>
              <a:gd name="connsiteX4679" fmla="*/ 614931 w 10243893"/>
              <a:gd name="connsiteY4679" fmla="*/ 2962311 h 6867747"/>
              <a:gd name="connsiteX4680" fmla="*/ 615052 w 10243893"/>
              <a:gd name="connsiteY4680" fmla="*/ 2962311 h 6867747"/>
              <a:gd name="connsiteX4681" fmla="*/ 614894 w 10243893"/>
              <a:gd name="connsiteY4681" fmla="*/ 2962260 h 6867747"/>
              <a:gd name="connsiteX4682" fmla="*/ 532094 w 10243893"/>
              <a:gd name="connsiteY4682" fmla="*/ 2848274 h 6867747"/>
              <a:gd name="connsiteX4683" fmla="*/ 614931 w 10243893"/>
              <a:gd name="connsiteY4683" fmla="*/ 2734357 h 6867747"/>
              <a:gd name="connsiteX4684" fmla="*/ 480940 w 10243893"/>
              <a:gd name="connsiteY4684" fmla="*/ 2777892 h 6867747"/>
              <a:gd name="connsiteX4685" fmla="*/ 3302004 w 10243893"/>
              <a:gd name="connsiteY4685" fmla="*/ 2663734 h 6867747"/>
              <a:gd name="connsiteX4686" fmla="*/ 3219167 w 10243893"/>
              <a:gd name="connsiteY4686" fmla="*/ 2777771 h 6867747"/>
              <a:gd name="connsiteX4687" fmla="*/ 3085176 w 10243893"/>
              <a:gd name="connsiteY4687" fmla="*/ 2734236 h 6867747"/>
              <a:gd name="connsiteX4688" fmla="*/ 3168014 w 10243893"/>
              <a:gd name="connsiteY4688" fmla="*/ 2848153 h 6867747"/>
              <a:gd name="connsiteX4689" fmla="*/ 3085176 w 10243893"/>
              <a:gd name="connsiteY4689" fmla="*/ 2962190 h 6867747"/>
              <a:gd name="connsiteX4690" fmla="*/ 3219167 w 10243893"/>
              <a:gd name="connsiteY4690" fmla="*/ 2918655 h 6867747"/>
              <a:gd name="connsiteX4691" fmla="*/ 3302004 w 10243893"/>
              <a:gd name="connsiteY4691" fmla="*/ 3032693 h 6867747"/>
              <a:gd name="connsiteX4692" fmla="*/ 3302004 w 10243893"/>
              <a:gd name="connsiteY4692" fmla="*/ 2891809 h 6867747"/>
              <a:gd name="connsiteX4693" fmla="*/ 3436116 w 10243893"/>
              <a:gd name="connsiteY4693" fmla="*/ 2848274 h 6867747"/>
              <a:gd name="connsiteX4694" fmla="*/ 3302004 w 10243893"/>
              <a:gd name="connsiteY4694" fmla="*/ 2804739 h 6867747"/>
              <a:gd name="connsiteX4695" fmla="*/ 1687100 w 10243893"/>
              <a:gd name="connsiteY4695" fmla="*/ 2663734 h 6867747"/>
              <a:gd name="connsiteX4696" fmla="*/ 1604263 w 10243893"/>
              <a:gd name="connsiteY4696" fmla="*/ 2777771 h 6867747"/>
              <a:gd name="connsiteX4697" fmla="*/ 1604142 w 10243893"/>
              <a:gd name="connsiteY4697" fmla="*/ 2777771 h 6867747"/>
              <a:gd name="connsiteX4698" fmla="*/ 1470151 w 10243893"/>
              <a:gd name="connsiteY4698" fmla="*/ 2734236 h 6867747"/>
              <a:gd name="connsiteX4699" fmla="*/ 1552988 w 10243893"/>
              <a:gd name="connsiteY4699" fmla="*/ 2848153 h 6867747"/>
              <a:gd name="connsiteX4700" fmla="*/ 1470151 w 10243893"/>
              <a:gd name="connsiteY4700" fmla="*/ 2962190 h 6867747"/>
              <a:gd name="connsiteX4701" fmla="*/ 1604263 w 10243893"/>
              <a:gd name="connsiteY4701" fmla="*/ 2918655 h 6867747"/>
              <a:gd name="connsiteX4702" fmla="*/ 1687100 w 10243893"/>
              <a:gd name="connsiteY4702" fmla="*/ 3032693 h 6867747"/>
              <a:gd name="connsiteX4703" fmla="*/ 1687100 w 10243893"/>
              <a:gd name="connsiteY4703" fmla="*/ 2891809 h 6867747"/>
              <a:gd name="connsiteX4704" fmla="*/ 1821212 w 10243893"/>
              <a:gd name="connsiteY4704" fmla="*/ 2848274 h 6867747"/>
              <a:gd name="connsiteX4705" fmla="*/ 1687100 w 10243893"/>
              <a:gd name="connsiteY4705" fmla="*/ 2804739 h 6867747"/>
              <a:gd name="connsiteX4706" fmla="*/ 9762348 w 10243893"/>
              <a:gd name="connsiteY4706" fmla="*/ 2663613 h 6867747"/>
              <a:gd name="connsiteX4707" fmla="*/ 9679510 w 10243893"/>
              <a:gd name="connsiteY4707" fmla="*/ 2777650 h 6867747"/>
              <a:gd name="connsiteX4708" fmla="*/ 9679389 w 10243893"/>
              <a:gd name="connsiteY4708" fmla="*/ 2777650 h 6867747"/>
              <a:gd name="connsiteX4709" fmla="*/ 9545399 w 10243893"/>
              <a:gd name="connsiteY4709" fmla="*/ 2734115 h 6867747"/>
              <a:gd name="connsiteX4710" fmla="*/ 9628236 w 10243893"/>
              <a:gd name="connsiteY4710" fmla="*/ 2848032 h 6867747"/>
              <a:gd name="connsiteX4711" fmla="*/ 9545399 w 10243893"/>
              <a:gd name="connsiteY4711" fmla="*/ 2962069 h 6867747"/>
              <a:gd name="connsiteX4712" fmla="*/ 9679510 w 10243893"/>
              <a:gd name="connsiteY4712" fmla="*/ 2918534 h 6867747"/>
              <a:gd name="connsiteX4713" fmla="*/ 9762348 w 10243893"/>
              <a:gd name="connsiteY4713" fmla="*/ 3032572 h 6867747"/>
              <a:gd name="connsiteX4714" fmla="*/ 9762348 w 10243893"/>
              <a:gd name="connsiteY4714" fmla="*/ 2891688 h 6867747"/>
              <a:gd name="connsiteX4715" fmla="*/ 9896459 w 10243893"/>
              <a:gd name="connsiteY4715" fmla="*/ 2848153 h 6867747"/>
              <a:gd name="connsiteX4716" fmla="*/ 9762348 w 10243893"/>
              <a:gd name="connsiteY4716" fmla="*/ 2804618 h 6867747"/>
              <a:gd name="connsiteX4717" fmla="*/ 8147443 w 10243893"/>
              <a:gd name="connsiteY4717" fmla="*/ 2663613 h 6867747"/>
              <a:gd name="connsiteX4718" fmla="*/ 8064606 w 10243893"/>
              <a:gd name="connsiteY4718" fmla="*/ 2777650 h 6867747"/>
              <a:gd name="connsiteX4719" fmla="*/ 7930615 w 10243893"/>
              <a:gd name="connsiteY4719" fmla="*/ 2734115 h 6867747"/>
              <a:gd name="connsiteX4720" fmla="*/ 8013453 w 10243893"/>
              <a:gd name="connsiteY4720" fmla="*/ 2848032 h 6867747"/>
              <a:gd name="connsiteX4721" fmla="*/ 7930615 w 10243893"/>
              <a:gd name="connsiteY4721" fmla="*/ 2962069 h 6867747"/>
              <a:gd name="connsiteX4722" fmla="*/ 8064606 w 10243893"/>
              <a:gd name="connsiteY4722" fmla="*/ 2918534 h 6867747"/>
              <a:gd name="connsiteX4723" fmla="*/ 8147443 w 10243893"/>
              <a:gd name="connsiteY4723" fmla="*/ 3032572 h 6867747"/>
              <a:gd name="connsiteX4724" fmla="*/ 8147443 w 10243893"/>
              <a:gd name="connsiteY4724" fmla="*/ 2891688 h 6867747"/>
              <a:gd name="connsiteX4725" fmla="*/ 8281555 w 10243893"/>
              <a:gd name="connsiteY4725" fmla="*/ 2848153 h 6867747"/>
              <a:gd name="connsiteX4726" fmla="*/ 8147443 w 10243893"/>
              <a:gd name="connsiteY4726" fmla="*/ 2804618 h 6867747"/>
              <a:gd name="connsiteX4727" fmla="*/ 6532781 w 10243893"/>
              <a:gd name="connsiteY4727" fmla="*/ 2663613 h 6867747"/>
              <a:gd name="connsiteX4728" fmla="*/ 6449943 w 10243893"/>
              <a:gd name="connsiteY4728" fmla="*/ 2777650 h 6867747"/>
              <a:gd name="connsiteX4729" fmla="*/ 6449822 w 10243893"/>
              <a:gd name="connsiteY4729" fmla="*/ 2777650 h 6867747"/>
              <a:gd name="connsiteX4730" fmla="*/ 6315832 w 10243893"/>
              <a:gd name="connsiteY4730" fmla="*/ 2734115 h 6867747"/>
              <a:gd name="connsiteX4731" fmla="*/ 6398669 w 10243893"/>
              <a:gd name="connsiteY4731" fmla="*/ 2848032 h 6867747"/>
              <a:gd name="connsiteX4732" fmla="*/ 6315832 w 10243893"/>
              <a:gd name="connsiteY4732" fmla="*/ 2962069 h 6867747"/>
              <a:gd name="connsiteX4733" fmla="*/ 6449943 w 10243893"/>
              <a:gd name="connsiteY4733" fmla="*/ 2918534 h 6867747"/>
              <a:gd name="connsiteX4734" fmla="*/ 6532781 w 10243893"/>
              <a:gd name="connsiteY4734" fmla="*/ 3032572 h 6867747"/>
              <a:gd name="connsiteX4735" fmla="*/ 6532781 w 10243893"/>
              <a:gd name="connsiteY4735" fmla="*/ 2891688 h 6867747"/>
              <a:gd name="connsiteX4736" fmla="*/ 6666892 w 10243893"/>
              <a:gd name="connsiteY4736" fmla="*/ 2848153 h 6867747"/>
              <a:gd name="connsiteX4737" fmla="*/ 6532781 w 10243893"/>
              <a:gd name="connsiteY4737" fmla="*/ 2804618 h 6867747"/>
              <a:gd name="connsiteX4738" fmla="*/ 4917634 w 10243893"/>
              <a:gd name="connsiteY4738" fmla="*/ 2663613 h 6867747"/>
              <a:gd name="connsiteX4739" fmla="*/ 4834797 w 10243893"/>
              <a:gd name="connsiteY4739" fmla="*/ 2777650 h 6867747"/>
              <a:gd name="connsiteX4740" fmla="*/ 4834676 w 10243893"/>
              <a:gd name="connsiteY4740" fmla="*/ 2777650 h 6867747"/>
              <a:gd name="connsiteX4741" fmla="*/ 4700685 w 10243893"/>
              <a:gd name="connsiteY4741" fmla="*/ 2734115 h 6867747"/>
              <a:gd name="connsiteX4742" fmla="*/ 4783523 w 10243893"/>
              <a:gd name="connsiteY4742" fmla="*/ 2848032 h 6867747"/>
              <a:gd name="connsiteX4743" fmla="*/ 4700685 w 10243893"/>
              <a:gd name="connsiteY4743" fmla="*/ 2962069 h 6867747"/>
              <a:gd name="connsiteX4744" fmla="*/ 4834797 w 10243893"/>
              <a:gd name="connsiteY4744" fmla="*/ 2918534 h 6867747"/>
              <a:gd name="connsiteX4745" fmla="*/ 4917634 w 10243893"/>
              <a:gd name="connsiteY4745" fmla="*/ 3032572 h 6867747"/>
              <a:gd name="connsiteX4746" fmla="*/ 4917634 w 10243893"/>
              <a:gd name="connsiteY4746" fmla="*/ 2891688 h 6867747"/>
              <a:gd name="connsiteX4747" fmla="*/ 5051746 w 10243893"/>
              <a:gd name="connsiteY4747" fmla="*/ 2848153 h 6867747"/>
              <a:gd name="connsiteX4748" fmla="*/ 4917634 w 10243893"/>
              <a:gd name="connsiteY4748" fmla="*/ 2804618 h 6867747"/>
              <a:gd name="connsiteX4749" fmla="*/ 9117668 w 10243893"/>
              <a:gd name="connsiteY4749" fmla="*/ 2595166 h 6867747"/>
              <a:gd name="connsiteX4750" fmla="*/ 8972430 w 10243893"/>
              <a:gd name="connsiteY4750" fmla="*/ 2642329 h 6867747"/>
              <a:gd name="connsiteX4751" fmla="*/ 8972430 w 10243893"/>
              <a:gd name="connsiteY4751" fmla="*/ 2794943 h 6867747"/>
              <a:gd name="connsiteX4752" fmla="*/ 9117668 w 10243893"/>
              <a:gd name="connsiteY4752" fmla="*/ 2994720 h 6867747"/>
              <a:gd name="connsiteX4753" fmla="*/ 9262905 w 10243893"/>
              <a:gd name="connsiteY4753" fmla="*/ 2794943 h 6867747"/>
              <a:gd name="connsiteX4754" fmla="*/ 9262905 w 10243893"/>
              <a:gd name="connsiteY4754" fmla="*/ 2642329 h 6867747"/>
              <a:gd name="connsiteX4755" fmla="*/ 7502642 w 10243893"/>
              <a:gd name="connsiteY4755" fmla="*/ 2595166 h 6867747"/>
              <a:gd name="connsiteX4756" fmla="*/ 7357405 w 10243893"/>
              <a:gd name="connsiteY4756" fmla="*/ 2642329 h 6867747"/>
              <a:gd name="connsiteX4757" fmla="*/ 7357405 w 10243893"/>
              <a:gd name="connsiteY4757" fmla="*/ 2794943 h 6867747"/>
              <a:gd name="connsiteX4758" fmla="*/ 7502642 w 10243893"/>
              <a:gd name="connsiteY4758" fmla="*/ 2994720 h 6867747"/>
              <a:gd name="connsiteX4759" fmla="*/ 7647880 w 10243893"/>
              <a:gd name="connsiteY4759" fmla="*/ 2794943 h 6867747"/>
              <a:gd name="connsiteX4760" fmla="*/ 7647880 w 10243893"/>
              <a:gd name="connsiteY4760" fmla="*/ 2642329 h 6867747"/>
              <a:gd name="connsiteX4761" fmla="*/ 5887859 w 10243893"/>
              <a:gd name="connsiteY4761" fmla="*/ 2595166 h 6867747"/>
              <a:gd name="connsiteX4762" fmla="*/ 5742622 w 10243893"/>
              <a:gd name="connsiteY4762" fmla="*/ 2642329 h 6867747"/>
              <a:gd name="connsiteX4763" fmla="*/ 5742622 w 10243893"/>
              <a:gd name="connsiteY4763" fmla="*/ 2794943 h 6867747"/>
              <a:gd name="connsiteX4764" fmla="*/ 5887859 w 10243893"/>
              <a:gd name="connsiteY4764" fmla="*/ 2994720 h 6867747"/>
              <a:gd name="connsiteX4765" fmla="*/ 6033097 w 10243893"/>
              <a:gd name="connsiteY4765" fmla="*/ 2794943 h 6867747"/>
              <a:gd name="connsiteX4766" fmla="*/ 6033097 w 10243893"/>
              <a:gd name="connsiteY4766" fmla="*/ 2642329 h 6867747"/>
              <a:gd name="connsiteX4767" fmla="*/ 4272955 w 10243893"/>
              <a:gd name="connsiteY4767" fmla="*/ 2595166 h 6867747"/>
              <a:gd name="connsiteX4768" fmla="*/ 4127717 w 10243893"/>
              <a:gd name="connsiteY4768" fmla="*/ 2642329 h 6867747"/>
              <a:gd name="connsiteX4769" fmla="*/ 4127717 w 10243893"/>
              <a:gd name="connsiteY4769" fmla="*/ 2794943 h 6867747"/>
              <a:gd name="connsiteX4770" fmla="*/ 4272955 w 10243893"/>
              <a:gd name="connsiteY4770" fmla="*/ 2994720 h 6867747"/>
              <a:gd name="connsiteX4771" fmla="*/ 4418192 w 10243893"/>
              <a:gd name="connsiteY4771" fmla="*/ 2794943 h 6867747"/>
              <a:gd name="connsiteX4772" fmla="*/ 4418192 w 10243893"/>
              <a:gd name="connsiteY4772" fmla="*/ 2642329 h 6867747"/>
              <a:gd name="connsiteX4773" fmla="*/ 1042420 w 10243893"/>
              <a:gd name="connsiteY4773" fmla="*/ 2595166 h 6867747"/>
              <a:gd name="connsiteX4774" fmla="*/ 897183 w 10243893"/>
              <a:gd name="connsiteY4774" fmla="*/ 2642329 h 6867747"/>
              <a:gd name="connsiteX4775" fmla="*/ 897183 w 10243893"/>
              <a:gd name="connsiteY4775" fmla="*/ 2794943 h 6867747"/>
              <a:gd name="connsiteX4776" fmla="*/ 1042420 w 10243893"/>
              <a:gd name="connsiteY4776" fmla="*/ 2994720 h 6867747"/>
              <a:gd name="connsiteX4777" fmla="*/ 1187657 w 10243893"/>
              <a:gd name="connsiteY4777" fmla="*/ 2794943 h 6867747"/>
              <a:gd name="connsiteX4778" fmla="*/ 1187657 w 10243893"/>
              <a:gd name="connsiteY4778" fmla="*/ 2642329 h 6867747"/>
              <a:gd name="connsiteX4779" fmla="*/ 2657808 w 10243893"/>
              <a:gd name="connsiteY4779" fmla="*/ 2594925 h 6867747"/>
              <a:gd name="connsiteX4780" fmla="*/ 2512571 w 10243893"/>
              <a:gd name="connsiteY4780" fmla="*/ 2642087 h 6867747"/>
              <a:gd name="connsiteX4781" fmla="*/ 2512571 w 10243893"/>
              <a:gd name="connsiteY4781" fmla="*/ 2794701 h 6867747"/>
              <a:gd name="connsiteX4782" fmla="*/ 2657808 w 10243893"/>
              <a:gd name="connsiteY4782" fmla="*/ 2994479 h 6867747"/>
              <a:gd name="connsiteX4783" fmla="*/ 2803046 w 10243893"/>
              <a:gd name="connsiteY4783" fmla="*/ 2794701 h 6867747"/>
              <a:gd name="connsiteX4784" fmla="*/ 2803046 w 10243893"/>
              <a:gd name="connsiteY4784" fmla="*/ 2642087 h 6867747"/>
              <a:gd name="connsiteX4785" fmla="*/ 2903445 w 10243893"/>
              <a:gd name="connsiteY4785" fmla="*/ 2515465 h 6867747"/>
              <a:gd name="connsiteX4786" fmla="*/ 2903539 w 10243893"/>
              <a:gd name="connsiteY4786" fmla="*/ 2515594 h 6867747"/>
              <a:gd name="connsiteX4787" fmla="*/ 2903418 w 10243893"/>
              <a:gd name="connsiteY4787" fmla="*/ 2515473 h 6867747"/>
              <a:gd name="connsiteX4788" fmla="*/ 1288540 w 10243893"/>
              <a:gd name="connsiteY4788" fmla="*/ 2515465 h 6867747"/>
              <a:gd name="connsiteX4789" fmla="*/ 1288634 w 10243893"/>
              <a:gd name="connsiteY4789" fmla="*/ 2515594 h 6867747"/>
              <a:gd name="connsiteX4790" fmla="*/ 1288513 w 10243893"/>
              <a:gd name="connsiteY4790" fmla="*/ 2515473 h 6867747"/>
              <a:gd name="connsiteX4791" fmla="*/ 6134221 w 10243893"/>
              <a:gd name="connsiteY4791" fmla="*/ 2515344 h 6867747"/>
              <a:gd name="connsiteX4792" fmla="*/ 6134315 w 10243893"/>
              <a:gd name="connsiteY4792" fmla="*/ 2515473 h 6867747"/>
              <a:gd name="connsiteX4793" fmla="*/ 6134194 w 10243893"/>
              <a:gd name="connsiteY4793" fmla="*/ 2515352 h 6867747"/>
              <a:gd name="connsiteX4794" fmla="*/ 7748884 w 10243893"/>
              <a:gd name="connsiteY4794" fmla="*/ 2515343 h 6867747"/>
              <a:gd name="connsiteX4795" fmla="*/ 7748978 w 10243893"/>
              <a:gd name="connsiteY4795" fmla="*/ 2515473 h 6867747"/>
              <a:gd name="connsiteX4796" fmla="*/ 7748857 w 10243893"/>
              <a:gd name="connsiteY4796" fmla="*/ 2515352 h 6867747"/>
              <a:gd name="connsiteX4797" fmla="*/ 7256643 w 10243893"/>
              <a:gd name="connsiteY4797" fmla="*/ 2515223 h 6867747"/>
              <a:gd name="connsiteX4798" fmla="*/ 7256670 w 10243893"/>
              <a:gd name="connsiteY4798" fmla="*/ 2515231 h 6867747"/>
              <a:gd name="connsiteX4799" fmla="*/ 7256549 w 10243893"/>
              <a:gd name="connsiteY4799" fmla="*/ 2515352 h 6867747"/>
              <a:gd name="connsiteX4800" fmla="*/ 4026834 w 10243893"/>
              <a:gd name="connsiteY4800" fmla="*/ 2515223 h 6867747"/>
              <a:gd name="connsiteX4801" fmla="*/ 4026861 w 10243893"/>
              <a:gd name="connsiteY4801" fmla="*/ 2515231 h 6867747"/>
              <a:gd name="connsiteX4802" fmla="*/ 4026740 w 10243893"/>
              <a:gd name="connsiteY4802" fmla="*/ 2515352 h 6867747"/>
              <a:gd name="connsiteX4803" fmla="*/ 796421 w 10243893"/>
              <a:gd name="connsiteY4803" fmla="*/ 2515223 h 6867747"/>
              <a:gd name="connsiteX4804" fmla="*/ 796448 w 10243893"/>
              <a:gd name="connsiteY4804" fmla="*/ 2515231 h 6867747"/>
              <a:gd name="connsiteX4805" fmla="*/ 796327 w 10243893"/>
              <a:gd name="connsiteY4805" fmla="*/ 2515352 h 6867747"/>
              <a:gd name="connsiteX4806" fmla="*/ 8871547 w 10243893"/>
              <a:gd name="connsiteY4806" fmla="*/ 2515223 h 6867747"/>
              <a:gd name="connsiteX4807" fmla="*/ 8871574 w 10243893"/>
              <a:gd name="connsiteY4807" fmla="*/ 2515231 h 6867747"/>
              <a:gd name="connsiteX4808" fmla="*/ 8871453 w 10243893"/>
              <a:gd name="connsiteY4808" fmla="*/ 2515352 h 6867747"/>
              <a:gd name="connsiteX4809" fmla="*/ 5641739 w 10243893"/>
              <a:gd name="connsiteY4809" fmla="*/ 2515223 h 6867747"/>
              <a:gd name="connsiteX4810" fmla="*/ 5641766 w 10243893"/>
              <a:gd name="connsiteY4810" fmla="*/ 2515231 h 6867747"/>
              <a:gd name="connsiteX4811" fmla="*/ 5641645 w 10243893"/>
              <a:gd name="connsiteY4811" fmla="*/ 2515352 h 6867747"/>
              <a:gd name="connsiteX4812" fmla="*/ 2411809 w 10243893"/>
              <a:gd name="connsiteY4812" fmla="*/ 2514981 h 6867747"/>
              <a:gd name="connsiteX4813" fmla="*/ 2411836 w 10243893"/>
              <a:gd name="connsiteY4813" fmla="*/ 2514990 h 6867747"/>
              <a:gd name="connsiteX4814" fmla="*/ 2411715 w 10243893"/>
              <a:gd name="connsiteY4814" fmla="*/ 2515110 h 6867747"/>
              <a:gd name="connsiteX4815" fmla="*/ 9925725 w 10243893"/>
              <a:gd name="connsiteY4815" fmla="*/ 2439287 h 6867747"/>
              <a:gd name="connsiteX4816" fmla="*/ 9780487 w 10243893"/>
              <a:gd name="connsiteY4816" fmla="*/ 2639064 h 6867747"/>
              <a:gd name="connsiteX4817" fmla="*/ 9780487 w 10243893"/>
              <a:gd name="connsiteY4817" fmla="*/ 2791678 h 6867747"/>
              <a:gd name="connsiteX4818" fmla="*/ 9925725 w 10243893"/>
              <a:gd name="connsiteY4818" fmla="*/ 2838841 h 6867747"/>
              <a:gd name="connsiteX4819" fmla="*/ 10070962 w 10243893"/>
              <a:gd name="connsiteY4819" fmla="*/ 2791678 h 6867747"/>
              <a:gd name="connsiteX4820" fmla="*/ 10070962 w 10243893"/>
              <a:gd name="connsiteY4820" fmla="*/ 2639064 h 6867747"/>
              <a:gd name="connsiteX4821" fmla="*/ 8310578 w 10243893"/>
              <a:gd name="connsiteY4821" fmla="*/ 2439287 h 6867747"/>
              <a:gd name="connsiteX4822" fmla="*/ 8165341 w 10243893"/>
              <a:gd name="connsiteY4822" fmla="*/ 2639064 h 6867747"/>
              <a:gd name="connsiteX4823" fmla="*/ 8165341 w 10243893"/>
              <a:gd name="connsiteY4823" fmla="*/ 2791678 h 6867747"/>
              <a:gd name="connsiteX4824" fmla="*/ 8310578 w 10243893"/>
              <a:gd name="connsiteY4824" fmla="*/ 2838841 h 6867747"/>
              <a:gd name="connsiteX4825" fmla="*/ 8455815 w 10243893"/>
              <a:gd name="connsiteY4825" fmla="*/ 2791678 h 6867747"/>
              <a:gd name="connsiteX4826" fmla="*/ 8455815 w 10243893"/>
              <a:gd name="connsiteY4826" fmla="*/ 2639064 h 6867747"/>
              <a:gd name="connsiteX4827" fmla="*/ 6695916 w 10243893"/>
              <a:gd name="connsiteY4827" fmla="*/ 2439287 h 6867747"/>
              <a:gd name="connsiteX4828" fmla="*/ 6550679 w 10243893"/>
              <a:gd name="connsiteY4828" fmla="*/ 2639064 h 6867747"/>
              <a:gd name="connsiteX4829" fmla="*/ 6550679 w 10243893"/>
              <a:gd name="connsiteY4829" fmla="*/ 2791678 h 6867747"/>
              <a:gd name="connsiteX4830" fmla="*/ 6695916 w 10243893"/>
              <a:gd name="connsiteY4830" fmla="*/ 2838841 h 6867747"/>
              <a:gd name="connsiteX4831" fmla="*/ 6841154 w 10243893"/>
              <a:gd name="connsiteY4831" fmla="*/ 2791678 h 6867747"/>
              <a:gd name="connsiteX4832" fmla="*/ 6841154 w 10243893"/>
              <a:gd name="connsiteY4832" fmla="*/ 2639064 h 6867747"/>
              <a:gd name="connsiteX4833" fmla="*/ 5079560 w 10243893"/>
              <a:gd name="connsiteY4833" fmla="*/ 2439166 h 6867747"/>
              <a:gd name="connsiteX4834" fmla="*/ 4934323 w 10243893"/>
              <a:gd name="connsiteY4834" fmla="*/ 2638943 h 6867747"/>
              <a:gd name="connsiteX4835" fmla="*/ 4934323 w 10243893"/>
              <a:gd name="connsiteY4835" fmla="*/ 2791557 h 6867747"/>
              <a:gd name="connsiteX4836" fmla="*/ 5079560 w 10243893"/>
              <a:gd name="connsiteY4836" fmla="*/ 2838720 h 6867747"/>
              <a:gd name="connsiteX4837" fmla="*/ 5224798 w 10243893"/>
              <a:gd name="connsiteY4837" fmla="*/ 2791557 h 6867747"/>
              <a:gd name="connsiteX4838" fmla="*/ 5224798 w 10243893"/>
              <a:gd name="connsiteY4838" fmla="*/ 2638943 h 6867747"/>
              <a:gd name="connsiteX4839" fmla="*/ 3464656 w 10243893"/>
              <a:gd name="connsiteY4839" fmla="*/ 2439166 h 6867747"/>
              <a:gd name="connsiteX4840" fmla="*/ 3319418 w 10243893"/>
              <a:gd name="connsiteY4840" fmla="*/ 2638943 h 6867747"/>
              <a:gd name="connsiteX4841" fmla="*/ 3319418 w 10243893"/>
              <a:gd name="connsiteY4841" fmla="*/ 2791557 h 6867747"/>
              <a:gd name="connsiteX4842" fmla="*/ 3464656 w 10243893"/>
              <a:gd name="connsiteY4842" fmla="*/ 2838720 h 6867747"/>
              <a:gd name="connsiteX4843" fmla="*/ 3609893 w 10243893"/>
              <a:gd name="connsiteY4843" fmla="*/ 2791557 h 6867747"/>
              <a:gd name="connsiteX4844" fmla="*/ 3609893 w 10243893"/>
              <a:gd name="connsiteY4844" fmla="*/ 2638943 h 6867747"/>
              <a:gd name="connsiteX4845" fmla="*/ 1849751 w 10243893"/>
              <a:gd name="connsiteY4845" fmla="*/ 2439166 h 6867747"/>
              <a:gd name="connsiteX4846" fmla="*/ 1704514 w 10243893"/>
              <a:gd name="connsiteY4846" fmla="*/ 2638943 h 6867747"/>
              <a:gd name="connsiteX4847" fmla="*/ 1704514 w 10243893"/>
              <a:gd name="connsiteY4847" fmla="*/ 2791557 h 6867747"/>
              <a:gd name="connsiteX4848" fmla="*/ 1849751 w 10243893"/>
              <a:gd name="connsiteY4848" fmla="*/ 2838720 h 6867747"/>
              <a:gd name="connsiteX4849" fmla="*/ 1994989 w 10243893"/>
              <a:gd name="connsiteY4849" fmla="*/ 2791557 h 6867747"/>
              <a:gd name="connsiteX4850" fmla="*/ 1994989 w 10243893"/>
              <a:gd name="connsiteY4850" fmla="*/ 2638943 h 6867747"/>
              <a:gd name="connsiteX4851" fmla="*/ 234847 w 10243893"/>
              <a:gd name="connsiteY4851" fmla="*/ 2439166 h 6867747"/>
              <a:gd name="connsiteX4852" fmla="*/ 89609 w 10243893"/>
              <a:gd name="connsiteY4852" fmla="*/ 2638943 h 6867747"/>
              <a:gd name="connsiteX4853" fmla="*/ 89609 w 10243893"/>
              <a:gd name="connsiteY4853" fmla="*/ 2791557 h 6867747"/>
              <a:gd name="connsiteX4854" fmla="*/ 234847 w 10243893"/>
              <a:gd name="connsiteY4854" fmla="*/ 2838720 h 6867747"/>
              <a:gd name="connsiteX4855" fmla="*/ 380084 w 10243893"/>
              <a:gd name="connsiteY4855" fmla="*/ 2791557 h 6867747"/>
              <a:gd name="connsiteX4856" fmla="*/ 380084 w 10243893"/>
              <a:gd name="connsiteY4856" fmla="*/ 2638943 h 6867747"/>
              <a:gd name="connsiteX4857" fmla="*/ 2820701 w 10243893"/>
              <a:gd name="connsiteY4857" fmla="*/ 2401557 h 6867747"/>
              <a:gd name="connsiteX4858" fmla="*/ 2820701 w 10243893"/>
              <a:gd name="connsiteY4858" fmla="*/ 2542441 h 6867747"/>
              <a:gd name="connsiteX4859" fmla="*/ 2686590 w 10243893"/>
              <a:gd name="connsiteY4859" fmla="*/ 2585976 h 6867747"/>
              <a:gd name="connsiteX4860" fmla="*/ 2820701 w 10243893"/>
              <a:gd name="connsiteY4860" fmla="*/ 2629511 h 6867747"/>
              <a:gd name="connsiteX4861" fmla="*/ 2820701 w 10243893"/>
              <a:gd name="connsiteY4861" fmla="*/ 2770395 h 6867747"/>
              <a:gd name="connsiteX4862" fmla="*/ 2903539 w 10243893"/>
              <a:gd name="connsiteY4862" fmla="*/ 2656357 h 6867747"/>
              <a:gd name="connsiteX4863" fmla="*/ 3037530 w 10243893"/>
              <a:gd name="connsiteY4863" fmla="*/ 2699892 h 6867747"/>
              <a:gd name="connsiteX4864" fmla="*/ 2954692 w 10243893"/>
              <a:gd name="connsiteY4864" fmla="*/ 2585976 h 6867747"/>
              <a:gd name="connsiteX4865" fmla="*/ 3037530 w 10243893"/>
              <a:gd name="connsiteY4865" fmla="*/ 2471938 h 6867747"/>
              <a:gd name="connsiteX4866" fmla="*/ 2903445 w 10243893"/>
              <a:gd name="connsiteY4866" fmla="*/ 2515465 h 6867747"/>
              <a:gd name="connsiteX4867" fmla="*/ 1205797 w 10243893"/>
              <a:gd name="connsiteY4867" fmla="*/ 2401557 h 6867747"/>
              <a:gd name="connsiteX4868" fmla="*/ 1205797 w 10243893"/>
              <a:gd name="connsiteY4868" fmla="*/ 2542441 h 6867747"/>
              <a:gd name="connsiteX4869" fmla="*/ 1071806 w 10243893"/>
              <a:gd name="connsiteY4869" fmla="*/ 2585976 h 6867747"/>
              <a:gd name="connsiteX4870" fmla="*/ 1205797 w 10243893"/>
              <a:gd name="connsiteY4870" fmla="*/ 2629511 h 6867747"/>
              <a:gd name="connsiteX4871" fmla="*/ 1205797 w 10243893"/>
              <a:gd name="connsiteY4871" fmla="*/ 2770395 h 6867747"/>
              <a:gd name="connsiteX4872" fmla="*/ 1288634 w 10243893"/>
              <a:gd name="connsiteY4872" fmla="*/ 2656357 h 6867747"/>
              <a:gd name="connsiteX4873" fmla="*/ 1422625 w 10243893"/>
              <a:gd name="connsiteY4873" fmla="*/ 2699892 h 6867747"/>
              <a:gd name="connsiteX4874" fmla="*/ 1339788 w 10243893"/>
              <a:gd name="connsiteY4874" fmla="*/ 2585976 h 6867747"/>
              <a:gd name="connsiteX4875" fmla="*/ 1422625 w 10243893"/>
              <a:gd name="connsiteY4875" fmla="*/ 2471938 h 6867747"/>
              <a:gd name="connsiteX4876" fmla="*/ 1288540 w 10243893"/>
              <a:gd name="connsiteY4876" fmla="*/ 2515465 h 6867747"/>
              <a:gd name="connsiteX4877" fmla="*/ 9281044 w 10243893"/>
              <a:gd name="connsiteY4877" fmla="*/ 2401436 h 6867747"/>
              <a:gd name="connsiteX4878" fmla="*/ 9281044 w 10243893"/>
              <a:gd name="connsiteY4878" fmla="*/ 2542320 h 6867747"/>
              <a:gd name="connsiteX4879" fmla="*/ 9146933 w 10243893"/>
              <a:gd name="connsiteY4879" fmla="*/ 2585855 h 6867747"/>
              <a:gd name="connsiteX4880" fmla="*/ 9281044 w 10243893"/>
              <a:gd name="connsiteY4880" fmla="*/ 2629390 h 6867747"/>
              <a:gd name="connsiteX4881" fmla="*/ 9281044 w 10243893"/>
              <a:gd name="connsiteY4881" fmla="*/ 2770274 h 6867747"/>
              <a:gd name="connsiteX4882" fmla="*/ 9363882 w 10243893"/>
              <a:gd name="connsiteY4882" fmla="*/ 2656236 h 6867747"/>
              <a:gd name="connsiteX4883" fmla="*/ 9497873 w 10243893"/>
              <a:gd name="connsiteY4883" fmla="*/ 2699771 h 6867747"/>
              <a:gd name="connsiteX4884" fmla="*/ 9415035 w 10243893"/>
              <a:gd name="connsiteY4884" fmla="*/ 2585855 h 6867747"/>
              <a:gd name="connsiteX4885" fmla="*/ 9497873 w 10243893"/>
              <a:gd name="connsiteY4885" fmla="*/ 2471817 h 6867747"/>
              <a:gd name="connsiteX4886" fmla="*/ 9363882 w 10243893"/>
              <a:gd name="connsiteY4886" fmla="*/ 2515352 h 6867747"/>
              <a:gd name="connsiteX4887" fmla="*/ 9363882 w 10243893"/>
              <a:gd name="connsiteY4887" fmla="*/ 2515473 h 6867747"/>
              <a:gd name="connsiteX4888" fmla="*/ 7666140 w 10243893"/>
              <a:gd name="connsiteY4888" fmla="*/ 2401436 h 6867747"/>
              <a:gd name="connsiteX4889" fmla="*/ 7666140 w 10243893"/>
              <a:gd name="connsiteY4889" fmla="*/ 2542320 h 6867747"/>
              <a:gd name="connsiteX4890" fmla="*/ 7532029 w 10243893"/>
              <a:gd name="connsiteY4890" fmla="*/ 2585855 h 6867747"/>
              <a:gd name="connsiteX4891" fmla="*/ 7666140 w 10243893"/>
              <a:gd name="connsiteY4891" fmla="*/ 2629390 h 6867747"/>
              <a:gd name="connsiteX4892" fmla="*/ 7666140 w 10243893"/>
              <a:gd name="connsiteY4892" fmla="*/ 2770274 h 6867747"/>
              <a:gd name="connsiteX4893" fmla="*/ 7748978 w 10243893"/>
              <a:gd name="connsiteY4893" fmla="*/ 2656236 h 6867747"/>
              <a:gd name="connsiteX4894" fmla="*/ 7882968 w 10243893"/>
              <a:gd name="connsiteY4894" fmla="*/ 2699771 h 6867747"/>
              <a:gd name="connsiteX4895" fmla="*/ 7800131 w 10243893"/>
              <a:gd name="connsiteY4895" fmla="*/ 2585855 h 6867747"/>
              <a:gd name="connsiteX4896" fmla="*/ 7882968 w 10243893"/>
              <a:gd name="connsiteY4896" fmla="*/ 2471817 h 6867747"/>
              <a:gd name="connsiteX4897" fmla="*/ 7748884 w 10243893"/>
              <a:gd name="connsiteY4897" fmla="*/ 2515343 h 6867747"/>
              <a:gd name="connsiteX4898" fmla="*/ 6051478 w 10243893"/>
              <a:gd name="connsiteY4898" fmla="*/ 2401436 h 6867747"/>
              <a:gd name="connsiteX4899" fmla="*/ 6051478 w 10243893"/>
              <a:gd name="connsiteY4899" fmla="*/ 2542320 h 6867747"/>
              <a:gd name="connsiteX4900" fmla="*/ 5917366 w 10243893"/>
              <a:gd name="connsiteY4900" fmla="*/ 2585855 h 6867747"/>
              <a:gd name="connsiteX4901" fmla="*/ 6051478 w 10243893"/>
              <a:gd name="connsiteY4901" fmla="*/ 2629390 h 6867747"/>
              <a:gd name="connsiteX4902" fmla="*/ 6051478 w 10243893"/>
              <a:gd name="connsiteY4902" fmla="*/ 2770274 h 6867747"/>
              <a:gd name="connsiteX4903" fmla="*/ 6134315 w 10243893"/>
              <a:gd name="connsiteY4903" fmla="*/ 2656236 h 6867747"/>
              <a:gd name="connsiteX4904" fmla="*/ 6268306 w 10243893"/>
              <a:gd name="connsiteY4904" fmla="*/ 2699771 h 6867747"/>
              <a:gd name="connsiteX4905" fmla="*/ 6185469 w 10243893"/>
              <a:gd name="connsiteY4905" fmla="*/ 2585855 h 6867747"/>
              <a:gd name="connsiteX4906" fmla="*/ 6268306 w 10243893"/>
              <a:gd name="connsiteY4906" fmla="*/ 2471817 h 6867747"/>
              <a:gd name="connsiteX4907" fmla="*/ 6134221 w 10243893"/>
              <a:gd name="connsiteY4907" fmla="*/ 2515344 h 6867747"/>
              <a:gd name="connsiteX4908" fmla="*/ 4436332 w 10243893"/>
              <a:gd name="connsiteY4908" fmla="*/ 2401436 h 6867747"/>
              <a:gd name="connsiteX4909" fmla="*/ 4436332 w 10243893"/>
              <a:gd name="connsiteY4909" fmla="*/ 2542320 h 6867747"/>
              <a:gd name="connsiteX4910" fmla="*/ 4302220 w 10243893"/>
              <a:gd name="connsiteY4910" fmla="*/ 2585855 h 6867747"/>
              <a:gd name="connsiteX4911" fmla="*/ 4436332 w 10243893"/>
              <a:gd name="connsiteY4911" fmla="*/ 2629390 h 6867747"/>
              <a:gd name="connsiteX4912" fmla="*/ 4436332 w 10243893"/>
              <a:gd name="connsiteY4912" fmla="*/ 2770274 h 6867747"/>
              <a:gd name="connsiteX4913" fmla="*/ 4519169 w 10243893"/>
              <a:gd name="connsiteY4913" fmla="*/ 2656236 h 6867747"/>
              <a:gd name="connsiteX4914" fmla="*/ 4653160 w 10243893"/>
              <a:gd name="connsiteY4914" fmla="*/ 2699771 h 6867747"/>
              <a:gd name="connsiteX4915" fmla="*/ 4570322 w 10243893"/>
              <a:gd name="connsiteY4915" fmla="*/ 2585855 h 6867747"/>
              <a:gd name="connsiteX4916" fmla="*/ 4653160 w 10243893"/>
              <a:gd name="connsiteY4916" fmla="*/ 2471817 h 6867747"/>
              <a:gd name="connsiteX4917" fmla="*/ 4519169 w 10243893"/>
              <a:gd name="connsiteY4917" fmla="*/ 2515352 h 6867747"/>
              <a:gd name="connsiteX4918" fmla="*/ 4519169 w 10243893"/>
              <a:gd name="connsiteY4918" fmla="*/ 2515473 h 6867747"/>
              <a:gd name="connsiteX4919" fmla="*/ 8954291 w 10243893"/>
              <a:gd name="connsiteY4919" fmla="*/ 2401315 h 6867747"/>
              <a:gd name="connsiteX4920" fmla="*/ 8871547 w 10243893"/>
              <a:gd name="connsiteY4920" fmla="*/ 2515223 h 6867747"/>
              <a:gd name="connsiteX4921" fmla="*/ 8737463 w 10243893"/>
              <a:gd name="connsiteY4921" fmla="*/ 2471696 h 6867747"/>
              <a:gd name="connsiteX4922" fmla="*/ 8820300 w 10243893"/>
              <a:gd name="connsiteY4922" fmla="*/ 2585734 h 6867747"/>
              <a:gd name="connsiteX4923" fmla="*/ 8737463 w 10243893"/>
              <a:gd name="connsiteY4923" fmla="*/ 2699650 h 6867747"/>
              <a:gd name="connsiteX4924" fmla="*/ 8871453 w 10243893"/>
              <a:gd name="connsiteY4924" fmla="*/ 2656115 h 6867747"/>
              <a:gd name="connsiteX4925" fmla="*/ 8954291 w 10243893"/>
              <a:gd name="connsiteY4925" fmla="*/ 2770153 h 6867747"/>
              <a:gd name="connsiteX4926" fmla="*/ 8954291 w 10243893"/>
              <a:gd name="connsiteY4926" fmla="*/ 2629269 h 6867747"/>
              <a:gd name="connsiteX4927" fmla="*/ 9088402 w 10243893"/>
              <a:gd name="connsiteY4927" fmla="*/ 2585734 h 6867747"/>
              <a:gd name="connsiteX4928" fmla="*/ 8954291 w 10243893"/>
              <a:gd name="connsiteY4928" fmla="*/ 2542199 h 6867747"/>
              <a:gd name="connsiteX4929" fmla="*/ 7339386 w 10243893"/>
              <a:gd name="connsiteY4929" fmla="*/ 2401315 h 6867747"/>
              <a:gd name="connsiteX4930" fmla="*/ 7256643 w 10243893"/>
              <a:gd name="connsiteY4930" fmla="*/ 2515223 h 6867747"/>
              <a:gd name="connsiteX4931" fmla="*/ 7122558 w 10243893"/>
              <a:gd name="connsiteY4931" fmla="*/ 2471696 h 6867747"/>
              <a:gd name="connsiteX4932" fmla="*/ 7205396 w 10243893"/>
              <a:gd name="connsiteY4932" fmla="*/ 2585734 h 6867747"/>
              <a:gd name="connsiteX4933" fmla="*/ 7122558 w 10243893"/>
              <a:gd name="connsiteY4933" fmla="*/ 2699650 h 6867747"/>
              <a:gd name="connsiteX4934" fmla="*/ 7256549 w 10243893"/>
              <a:gd name="connsiteY4934" fmla="*/ 2656115 h 6867747"/>
              <a:gd name="connsiteX4935" fmla="*/ 7339386 w 10243893"/>
              <a:gd name="connsiteY4935" fmla="*/ 2770153 h 6867747"/>
              <a:gd name="connsiteX4936" fmla="*/ 7339386 w 10243893"/>
              <a:gd name="connsiteY4936" fmla="*/ 2629269 h 6867747"/>
              <a:gd name="connsiteX4937" fmla="*/ 7473498 w 10243893"/>
              <a:gd name="connsiteY4937" fmla="*/ 2585734 h 6867747"/>
              <a:gd name="connsiteX4938" fmla="*/ 7339386 w 10243893"/>
              <a:gd name="connsiteY4938" fmla="*/ 2542199 h 6867747"/>
              <a:gd name="connsiteX4939" fmla="*/ 5724482 w 10243893"/>
              <a:gd name="connsiteY4939" fmla="*/ 2401315 h 6867747"/>
              <a:gd name="connsiteX4940" fmla="*/ 5641739 w 10243893"/>
              <a:gd name="connsiteY4940" fmla="*/ 2515223 h 6867747"/>
              <a:gd name="connsiteX4941" fmla="*/ 5507654 w 10243893"/>
              <a:gd name="connsiteY4941" fmla="*/ 2471696 h 6867747"/>
              <a:gd name="connsiteX4942" fmla="*/ 5590491 w 10243893"/>
              <a:gd name="connsiteY4942" fmla="*/ 2585734 h 6867747"/>
              <a:gd name="connsiteX4943" fmla="*/ 5507654 w 10243893"/>
              <a:gd name="connsiteY4943" fmla="*/ 2699650 h 6867747"/>
              <a:gd name="connsiteX4944" fmla="*/ 5641645 w 10243893"/>
              <a:gd name="connsiteY4944" fmla="*/ 2656115 h 6867747"/>
              <a:gd name="connsiteX4945" fmla="*/ 5724482 w 10243893"/>
              <a:gd name="connsiteY4945" fmla="*/ 2770153 h 6867747"/>
              <a:gd name="connsiteX4946" fmla="*/ 5724482 w 10243893"/>
              <a:gd name="connsiteY4946" fmla="*/ 2629269 h 6867747"/>
              <a:gd name="connsiteX4947" fmla="*/ 5858594 w 10243893"/>
              <a:gd name="connsiteY4947" fmla="*/ 2585734 h 6867747"/>
              <a:gd name="connsiteX4948" fmla="*/ 5724482 w 10243893"/>
              <a:gd name="connsiteY4948" fmla="*/ 2542199 h 6867747"/>
              <a:gd name="connsiteX4949" fmla="*/ 4109577 w 10243893"/>
              <a:gd name="connsiteY4949" fmla="*/ 2401315 h 6867747"/>
              <a:gd name="connsiteX4950" fmla="*/ 4026834 w 10243893"/>
              <a:gd name="connsiteY4950" fmla="*/ 2515223 h 6867747"/>
              <a:gd name="connsiteX4951" fmla="*/ 3892749 w 10243893"/>
              <a:gd name="connsiteY4951" fmla="*/ 2471696 h 6867747"/>
              <a:gd name="connsiteX4952" fmla="*/ 3975587 w 10243893"/>
              <a:gd name="connsiteY4952" fmla="*/ 2585734 h 6867747"/>
              <a:gd name="connsiteX4953" fmla="*/ 3892749 w 10243893"/>
              <a:gd name="connsiteY4953" fmla="*/ 2699650 h 6867747"/>
              <a:gd name="connsiteX4954" fmla="*/ 4026740 w 10243893"/>
              <a:gd name="connsiteY4954" fmla="*/ 2656115 h 6867747"/>
              <a:gd name="connsiteX4955" fmla="*/ 4109577 w 10243893"/>
              <a:gd name="connsiteY4955" fmla="*/ 2770153 h 6867747"/>
              <a:gd name="connsiteX4956" fmla="*/ 4109577 w 10243893"/>
              <a:gd name="connsiteY4956" fmla="*/ 2629269 h 6867747"/>
              <a:gd name="connsiteX4957" fmla="*/ 4243690 w 10243893"/>
              <a:gd name="connsiteY4957" fmla="*/ 2585734 h 6867747"/>
              <a:gd name="connsiteX4958" fmla="*/ 4109577 w 10243893"/>
              <a:gd name="connsiteY4958" fmla="*/ 2542199 h 6867747"/>
              <a:gd name="connsiteX4959" fmla="*/ 879164 w 10243893"/>
              <a:gd name="connsiteY4959" fmla="*/ 2401315 h 6867747"/>
              <a:gd name="connsiteX4960" fmla="*/ 796421 w 10243893"/>
              <a:gd name="connsiteY4960" fmla="*/ 2515223 h 6867747"/>
              <a:gd name="connsiteX4961" fmla="*/ 662336 w 10243893"/>
              <a:gd name="connsiteY4961" fmla="*/ 2471696 h 6867747"/>
              <a:gd name="connsiteX4962" fmla="*/ 745173 w 10243893"/>
              <a:gd name="connsiteY4962" fmla="*/ 2585734 h 6867747"/>
              <a:gd name="connsiteX4963" fmla="*/ 662336 w 10243893"/>
              <a:gd name="connsiteY4963" fmla="*/ 2699650 h 6867747"/>
              <a:gd name="connsiteX4964" fmla="*/ 796327 w 10243893"/>
              <a:gd name="connsiteY4964" fmla="*/ 2656115 h 6867747"/>
              <a:gd name="connsiteX4965" fmla="*/ 879164 w 10243893"/>
              <a:gd name="connsiteY4965" fmla="*/ 2770153 h 6867747"/>
              <a:gd name="connsiteX4966" fmla="*/ 879164 w 10243893"/>
              <a:gd name="connsiteY4966" fmla="*/ 2629269 h 6867747"/>
              <a:gd name="connsiteX4967" fmla="*/ 1013276 w 10243893"/>
              <a:gd name="connsiteY4967" fmla="*/ 2585734 h 6867747"/>
              <a:gd name="connsiteX4968" fmla="*/ 879164 w 10243893"/>
              <a:gd name="connsiteY4968" fmla="*/ 2542199 h 6867747"/>
              <a:gd name="connsiteX4969" fmla="*/ 2494552 w 10243893"/>
              <a:gd name="connsiteY4969" fmla="*/ 2401073 h 6867747"/>
              <a:gd name="connsiteX4970" fmla="*/ 2411809 w 10243893"/>
              <a:gd name="connsiteY4970" fmla="*/ 2514981 h 6867747"/>
              <a:gd name="connsiteX4971" fmla="*/ 2277724 w 10243893"/>
              <a:gd name="connsiteY4971" fmla="*/ 2471455 h 6867747"/>
              <a:gd name="connsiteX4972" fmla="*/ 2360561 w 10243893"/>
              <a:gd name="connsiteY4972" fmla="*/ 2585492 h 6867747"/>
              <a:gd name="connsiteX4973" fmla="*/ 2277724 w 10243893"/>
              <a:gd name="connsiteY4973" fmla="*/ 2699408 h 6867747"/>
              <a:gd name="connsiteX4974" fmla="*/ 2411715 w 10243893"/>
              <a:gd name="connsiteY4974" fmla="*/ 2655873 h 6867747"/>
              <a:gd name="connsiteX4975" fmla="*/ 2494552 w 10243893"/>
              <a:gd name="connsiteY4975" fmla="*/ 2769911 h 6867747"/>
              <a:gd name="connsiteX4976" fmla="*/ 2494552 w 10243893"/>
              <a:gd name="connsiteY4976" fmla="*/ 2629027 h 6867747"/>
              <a:gd name="connsiteX4977" fmla="*/ 2628664 w 10243893"/>
              <a:gd name="connsiteY4977" fmla="*/ 2585492 h 6867747"/>
              <a:gd name="connsiteX4978" fmla="*/ 2494552 w 10243893"/>
              <a:gd name="connsiteY4978" fmla="*/ 2541957 h 6867747"/>
              <a:gd name="connsiteX4979" fmla="*/ 8472867 w 10243893"/>
              <a:gd name="connsiteY4979" fmla="*/ 2386320 h 6867747"/>
              <a:gd name="connsiteX4980" fmla="*/ 8472867 w 10243893"/>
              <a:gd name="connsiteY4980" fmla="*/ 2633380 h 6867747"/>
              <a:gd name="connsiteX4981" fmla="*/ 8562597 w 10243893"/>
              <a:gd name="connsiteY4981" fmla="*/ 2756850 h 6867747"/>
              <a:gd name="connsiteX4982" fmla="*/ 8707714 w 10243893"/>
              <a:gd name="connsiteY4982" fmla="*/ 2709687 h 6867747"/>
              <a:gd name="connsiteX4983" fmla="*/ 8797444 w 10243893"/>
              <a:gd name="connsiteY4983" fmla="*/ 2586218 h 6867747"/>
              <a:gd name="connsiteX4984" fmla="*/ 8707714 w 10243893"/>
              <a:gd name="connsiteY4984" fmla="*/ 2462748 h 6867747"/>
              <a:gd name="connsiteX4985" fmla="*/ 8707714 w 10243893"/>
              <a:gd name="connsiteY4985" fmla="*/ 2462627 h 6867747"/>
              <a:gd name="connsiteX4986" fmla="*/ 6857962 w 10243893"/>
              <a:gd name="connsiteY4986" fmla="*/ 2386320 h 6867747"/>
              <a:gd name="connsiteX4987" fmla="*/ 6857962 w 10243893"/>
              <a:gd name="connsiteY4987" fmla="*/ 2633380 h 6867747"/>
              <a:gd name="connsiteX4988" fmla="*/ 6947693 w 10243893"/>
              <a:gd name="connsiteY4988" fmla="*/ 2756850 h 6867747"/>
              <a:gd name="connsiteX4989" fmla="*/ 7092810 w 10243893"/>
              <a:gd name="connsiteY4989" fmla="*/ 2709687 h 6867747"/>
              <a:gd name="connsiteX4990" fmla="*/ 7182540 w 10243893"/>
              <a:gd name="connsiteY4990" fmla="*/ 2586218 h 6867747"/>
              <a:gd name="connsiteX4991" fmla="*/ 7092810 w 10243893"/>
              <a:gd name="connsiteY4991" fmla="*/ 2462748 h 6867747"/>
              <a:gd name="connsiteX4992" fmla="*/ 7092810 w 10243893"/>
              <a:gd name="connsiteY4992" fmla="*/ 2462627 h 6867747"/>
              <a:gd name="connsiteX4993" fmla="*/ 5243058 w 10243893"/>
              <a:gd name="connsiteY4993" fmla="*/ 2386320 h 6867747"/>
              <a:gd name="connsiteX4994" fmla="*/ 5243058 w 10243893"/>
              <a:gd name="connsiteY4994" fmla="*/ 2633380 h 6867747"/>
              <a:gd name="connsiteX4995" fmla="*/ 5332789 w 10243893"/>
              <a:gd name="connsiteY4995" fmla="*/ 2756850 h 6867747"/>
              <a:gd name="connsiteX4996" fmla="*/ 5477905 w 10243893"/>
              <a:gd name="connsiteY4996" fmla="*/ 2709687 h 6867747"/>
              <a:gd name="connsiteX4997" fmla="*/ 5567635 w 10243893"/>
              <a:gd name="connsiteY4997" fmla="*/ 2586218 h 6867747"/>
              <a:gd name="connsiteX4998" fmla="*/ 5477905 w 10243893"/>
              <a:gd name="connsiteY4998" fmla="*/ 2462748 h 6867747"/>
              <a:gd name="connsiteX4999" fmla="*/ 5477905 w 10243893"/>
              <a:gd name="connsiteY4999" fmla="*/ 2462627 h 6867747"/>
              <a:gd name="connsiteX5000" fmla="*/ 3628154 w 10243893"/>
              <a:gd name="connsiteY5000" fmla="*/ 2386320 h 6867747"/>
              <a:gd name="connsiteX5001" fmla="*/ 3628154 w 10243893"/>
              <a:gd name="connsiteY5001" fmla="*/ 2633380 h 6867747"/>
              <a:gd name="connsiteX5002" fmla="*/ 3717884 w 10243893"/>
              <a:gd name="connsiteY5002" fmla="*/ 2756850 h 6867747"/>
              <a:gd name="connsiteX5003" fmla="*/ 3863001 w 10243893"/>
              <a:gd name="connsiteY5003" fmla="*/ 2709687 h 6867747"/>
              <a:gd name="connsiteX5004" fmla="*/ 3952731 w 10243893"/>
              <a:gd name="connsiteY5004" fmla="*/ 2586218 h 6867747"/>
              <a:gd name="connsiteX5005" fmla="*/ 3863001 w 10243893"/>
              <a:gd name="connsiteY5005" fmla="*/ 2462748 h 6867747"/>
              <a:gd name="connsiteX5006" fmla="*/ 3863001 w 10243893"/>
              <a:gd name="connsiteY5006" fmla="*/ 2462627 h 6867747"/>
              <a:gd name="connsiteX5007" fmla="*/ 2013128 w 10243893"/>
              <a:gd name="connsiteY5007" fmla="*/ 2386078 h 6867747"/>
              <a:gd name="connsiteX5008" fmla="*/ 2013128 w 10243893"/>
              <a:gd name="connsiteY5008" fmla="*/ 2633138 h 6867747"/>
              <a:gd name="connsiteX5009" fmla="*/ 2102859 w 10243893"/>
              <a:gd name="connsiteY5009" fmla="*/ 2756608 h 6867747"/>
              <a:gd name="connsiteX5010" fmla="*/ 2247975 w 10243893"/>
              <a:gd name="connsiteY5010" fmla="*/ 2709446 h 6867747"/>
              <a:gd name="connsiteX5011" fmla="*/ 2337705 w 10243893"/>
              <a:gd name="connsiteY5011" fmla="*/ 2585976 h 6867747"/>
              <a:gd name="connsiteX5012" fmla="*/ 2247975 w 10243893"/>
              <a:gd name="connsiteY5012" fmla="*/ 2462506 h 6867747"/>
              <a:gd name="connsiteX5013" fmla="*/ 2248096 w 10243893"/>
              <a:gd name="connsiteY5013" fmla="*/ 2462385 h 6867747"/>
              <a:gd name="connsiteX5014" fmla="*/ 398224 w 10243893"/>
              <a:gd name="connsiteY5014" fmla="*/ 2386078 h 6867747"/>
              <a:gd name="connsiteX5015" fmla="*/ 398224 w 10243893"/>
              <a:gd name="connsiteY5015" fmla="*/ 2633138 h 6867747"/>
              <a:gd name="connsiteX5016" fmla="*/ 487954 w 10243893"/>
              <a:gd name="connsiteY5016" fmla="*/ 2756608 h 6867747"/>
              <a:gd name="connsiteX5017" fmla="*/ 633071 w 10243893"/>
              <a:gd name="connsiteY5017" fmla="*/ 2709446 h 6867747"/>
              <a:gd name="connsiteX5018" fmla="*/ 722801 w 10243893"/>
              <a:gd name="connsiteY5018" fmla="*/ 2585976 h 6867747"/>
              <a:gd name="connsiteX5019" fmla="*/ 633071 w 10243893"/>
              <a:gd name="connsiteY5019" fmla="*/ 2462506 h 6867747"/>
              <a:gd name="connsiteX5020" fmla="*/ 633192 w 10243893"/>
              <a:gd name="connsiteY5020" fmla="*/ 2462385 h 6867747"/>
              <a:gd name="connsiteX5021" fmla="*/ 3301763 w 10243893"/>
              <a:gd name="connsiteY5021" fmla="*/ 2385957 h 6867747"/>
              <a:gd name="connsiteX5022" fmla="*/ 3066916 w 10243893"/>
              <a:gd name="connsiteY5022" fmla="*/ 2462264 h 6867747"/>
              <a:gd name="connsiteX5023" fmla="*/ 3066916 w 10243893"/>
              <a:gd name="connsiteY5023" fmla="*/ 2462385 h 6867747"/>
              <a:gd name="connsiteX5024" fmla="*/ 2977185 w 10243893"/>
              <a:gd name="connsiteY5024" fmla="*/ 2585855 h 6867747"/>
              <a:gd name="connsiteX5025" fmla="*/ 3066916 w 10243893"/>
              <a:gd name="connsiteY5025" fmla="*/ 2709325 h 6867747"/>
              <a:gd name="connsiteX5026" fmla="*/ 3212032 w 10243893"/>
              <a:gd name="connsiteY5026" fmla="*/ 2756487 h 6867747"/>
              <a:gd name="connsiteX5027" fmla="*/ 3301763 w 10243893"/>
              <a:gd name="connsiteY5027" fmla="*/ 2633018 h 6867747"/>
              <a:gd name="connsiteX5028" fmla="*/ 1686979 w 10243893"/>
              <a:gd name="connsiteY5028" fmla="*/ 2385957 h 6867747"/>
              <a:gd name="connsiteX5029" fmla="*/ 1452011 w 10243893"/>
              <a:gd name="connsiteY5029" fmla="*/ 2462264 h 6867747"/>
              <a:gd name="connsiteX5030" fmla="*/ 1452132 w 10243893"/>
              <a:gd name="connsiteY5030" fmla="*/ 2462385 h 6867747"/>
              <a:gd name="connsiteX5031" fmla="*/ 1362402 w 10243893"/>
              <a:gd name="connsiteY5031" fmla="*/ 2585855 h 6867747"/>
              <a:gd name="connsiteX5032" fmla="*/ 1452132 w 10243893"/>
              <a:gd name="connsiteY5032" fmla="*/ 2709325 h 6867747"/>
              <a:gd name="connsiteX5033" fmla="*/ 1597249 w 10243893"/>
              <a:gd name="connsiteY5033" fmla="*/ 2756487 h 6867747"/>
              <a:gd name="connsiteX5034" fmla="*/ 1686979 w 10243893"/>
              <a:gd name="connsiteY5034" fmla="*/ 2633018 h 6867747"/>
              <a:gd name="connsiteX5035" fmla="*/ 9762106 w 10243893"/>
              <a:gd name="connsiteY5035" fmla="*/ 2385836 h 6867747"/>
              <a:gd name="connsiteX5036" fmla="*/ 9527259 w 10243893"/>
              <a:gd name="connsiteY5036" fmla="*/ 2462143 h 6867747"/>
              <a:gd name="connsiteX5037" fmla="*/ 9527259 w 10243893"/>
              <a:gd name="connsiteY5037" fmla="*/ 2462264 h 6867747"/>
              <a:gd name="connsiteX5038" fmla="*/ 9437528 w 10243893"/>
              <a:gd name="connsiteY5038" fmla="*/ 2585734 h 6867747"/>
              <a:gd name="connsiteX5039" fmla="*/ 9527259 w 10243893"/>
              <a:gd name="connsiteY5039" fmla="*/ 2709204 h 6867747"/>
              <a:gd name="connsiteX5040" fmla="*/ 9672376 w 10243893"/>
              <a:gd name="connsiteY5040" fmla="*/ 2756367 h 6867747"/>
              <a:gd name="connsiteX5041" fmla="*/ 9762106 w 10243893"/>
              <a:gd name="connsiteY5041" fmla="*/ 2632897 h 6867747"/>
              <a:gd name="connsiteX5042" fmla="*/ 8147322 w 10243893"/>
              <a:gd name="connsiteY5042" fmla="*/ 2385836 h 6867747"/>
              <a:gd name="connsiteX5043" fmla="*/ 7912354 w 10243893"/>
              <a:gd name="connsiteY5043" fmla="*/ 2462143 h 6867747"/>
              <a:gd name="connsiteX5044" fmla="*/ 7912475 w 10243893"/>
              <a:gd name="connsiteY5044" fmla="*/ 2462264 h 6867747"/>
              <a:gd name="connsiteX5045" fmla="*/ 7822745 w 10243893"/>
              <a:gd name="connsiteY5045" fmla="*/ 2585734 h 6867747"/>
              <a:gd name="connsiteX5046" fmla="*/ 7912475 w 10243893"/>
              <a:gd name="connsiteY5046" fmla="*/ 2709204 h 6867747"/>
              <a:gd name="connsiteX5047" fmla="*/ 8057592 w 10243893"/>
              <a:gd name="connsiteY5047" fmla="*/ 2756367 h 6867747"/>
              <a:gd name="connsiteX5048" fmla="*/ 8147322 w 10243893"/>
              <a:gd name="connsiteY5048" fmla="*/ 2632897 h 6867747"/>
              <a:gd name="connsiteX5049" fmla="*/ 6532660 w 10243893"/>
              <a:gd name="connsiteY5049" fmla="*/ 2385836 h 6867747"/>
              <a:gd name="connsiteX5050" fmla="*/ 6297692 w 10243893"/>
              <a:gd name="connsiteY5050" fmla="*/ 2462143 h 6867747"/>
              <a:gd name="connsiteX5051" fmla="*/ 6297934 w 10243893"/>
              <a:gd name="connsiteY5051" fmla="*/ 2462264 h 6867747"/>
              <a:gd name="connsiteX5052" fmla="*/ 6208204 w 10243893"/>
              <a:gd name="connsiteY5052" fmla="*/ 2585734 h 6867747"/>
              <a:gd name="connsiteX5053" fmla="*/ 6297813 w 10243893"/>
              <a:gd name="connsiteY5053" fmla="*/ 2709204 h 6867747"/>
              <a:gd name="connsiteX5054" fmla="*/ 6442930 w 10243893"/>
              <a:gd name="connsiteY5054" fmla="*/ 2756367 h 6867747"/>
              <a:gd name="connsiteX5055" fmla="*/ 6532660 w 10243893"/>
              <a:gd name="connsiteY5055" fmla="*/ 2632897 h 6867747"/>
              <a:gd name="connsiteX5056" fmla="*/ 4917393 w 10243893"/>
              <a:gd name="connsiteY5056" fmla="*/ 2385836 h 6867747"/>
              <a:gd name="connsiteX5057" fmla="*/ 4682546 w 10243893"/>
              <a:gd name="connsiteY5057" fmla="*/ 2462143 h 6867747"/>
              <a:gd name="connsiteX5058" fmla="*/ 4682546 w 10243893"/>
              <a:gd name="connsiteY5058" fmla="*/ 2462264 h 6867747"/>
              <a:gd name="connsiteX5059" fmla="*/ 4592816 w 10243893"/>
              <a:gd name="connsiteY5059" fmla="*/ 2585734 h 6867747"/>
              <a:gd name="connsiteX5060" fmla="*/ 4682546 w 10243893"/>
              <a:gd name="connsiteY5060" fmla="*/ 2709204 h 6867747"/>
              <a:gd name="connsiteX5061" fmla="*/ 4827662 w 10243893"/>
              <a:gd name="connsiteY5061" fmla="*/ 2756367 h 6867747"/>
              <a:gd name="connsiteX5062" fmla="*/ 4917393 w 10243893"/>
              <a:gd name="connsiteY5062" fmla="*/ 2632897 h 6867747"/>
              <a:gd name="connsiteX5063" fmla="*/ 9987883 w 10243893"/>
              <a:gd name="connsiteY5063" fmla="*/ 2353427 h 6867747"/>
              <a:gd name="connsiteX5064" fmla="*/ 9936729 w 10243893"/>
              <a:gd name="connsiteY5064" fmla="*/ 2423929 h 6867747"/>
              <a:gd name="connsiteX5065" fmla="*/ 10070841 w 10243893"/>
              <a:gd name="connsiteY5065" fmla="*/ 2608469 h 6867747"/>
              <a:gd name="connsiteX5066" fmla="*/ 10070841 w 10243893"/>
              <a:gd name="connsiteY5066" fmla="*/ 2380394 h 6867747"/>
              <a:gd name="connsiteX5067" fmla="*/ 9988004 w 10243893"/>
              <a:gd name="connsiteY5067" fmla="*/ 2353427 h 6867747"/>
              <a:gd name="connsiteX5068" fmla="*/ 8372979 w 10243893"/>
              <a:gd name="connsiteY5068" fmla="*/ 2353427 h 6867747"/>
              <a:gd name="connsiteX5069" fmla="*/ 8321825 w 10243893"/>
              <a:gd name="connsiteY5069" fmla="*/ 2423929 h 6867747"/>
              <a:gd name="connsiteX5070" fmla="*/ 8455815 w 10243893"/>
              <a:gd name="connsiteY5070" fmla="*/ 2608469 h 6867747"/>
              <a:gd name="connsiteX5071" fmla="*/ 8455815 w 10243893"/>
              <a:gd name="connsiteY5071" fmla="*/ 2380394 h 6867747"/>
              <a:gd name="connsiteX5072" fmla="*/ 6758195 w 10243893"/>
              <a:gd name="connsiteY5072" fmla="*/ 2353427 h 6867747"/>
              <a:gd name="connsiteX5073" fmla="*/ 6707041 w 10243893"/>
              <a:gd name="connsiteY5073" fmla="*/ 2423929 h 6867747"/>
              <a:gd name="connsiteX5074" fmla="*/ 6841154 w 10243893"/>
              <a:gd name="connsiteY5074" fmla="*/ 2608469 h 6867747"/>
              <a:gd name="connsiteX5075" fmla="*/ 6841154 w 10243893"/>
              <a:gd name="connsiteY5075" fmla="*/ 2380394 h 6867747"/>
              <a:gd name="connsiteX5076" fmla="*/ 6758316 w 10243893"/>
              <a:gd name="connsiteY5076" fmla="*/ 2353427 h 6867747"/>
              <a:gd name="connsiteX5077" fmla="*/ 9863082 w 10243893"/>
              <a:gd name="connsiteY5077" fmla="*/ 2353306 h 6867747"/>
              <a:gd name="connsiteX5078" fmla="*/ 9780245 w 10243893"/>
              <a:gd name="connsiteY5078" fmla="*/ 2380273 h 6867747"/>
              <a:gd name="connsiteX5079" fmla="*/ 9780245 w 10243893"/>
              <a:gd name="connsiteY5079" fmla="*/ 2608348 h 6867747"/>
              <a:gd name="connsiteX5080" fmla="*/ 9914357 w 10243893"/>
              <a:gd name="connsiteY5080" fmla="*/ 2423808 h 6867747"/>
              <a:gd name="connsiteX5081" fmla="*/ 9863203 w 10243893"/>
              <a:gd name="connsiteY5081" fmla="*/ 2353306 h 6867747"/>
              <a:gd name="connsiteX5082" fmla="*/ 8248178 w 10243893"/>
              <a:gd name="connsiteY5082" fmla="*/ 2353306 h 6867747"/>
              <a:gd name="connsiteX5083" fmla="*/ 8165341 w 10243893"/>
              <a:gd name="connsiteY5083" fmla="*/ 2380273 h 6867747"/>
              <a:gd name="connsiteX5084" fmla="*/ 8165341 w 10243893"/>
              <a:gd name="connsiteY5084" fmla="*/ 2608348 h 6867747"/>
              <a:gd name="connsiteX5085" fmla="*/ 8299453 w 10243893"/>
              <a:gd name="connsiteY5085" fmla="*/ 2423808 h 6867747"/>
              <a:gd name="connsiteX5086" fmla="*/ 8248299 w 10243893"/>
              <a:gd name="connsiteY5086" fmla="*/ 2353306 h 6867747"/>
              <a:gd name="connsiteX5087" fmla="*/ 6633516 w 10243893"/>
              <a:gd name="connsiteY5087" fmla="*/ 2353306 h 6867747"/>
              <a:gd name="connsiteX5088" fmla="*/ 6550679 w 10243893"/>
              <a:gd name="connsiteY5088" fmla="*/ 2380273 h 6867747"/>
              <a:gd name="connsiteX5089" fmla="*/ 6550679 w 10243893"/>
              <a:gd name="connsiteY5089" fmla="*/ 2608348 h 6867747"/>
              <a:gd name="connsiteX5090" fmla="*/ 6684791 w 10243893"/>
              <a:gd name="connsiteY5090" fmla="*/ 2423808 h 6867747"/>
              <a:gd name="connsiteX5091" fmla="*/ 6633637 w 10243893"/>
              <a:gd name="connsiteY5091" fmla="*/ 2353306 h 6867747"/>
              <a:gd name="connsiteX5092" fmla="*/ 5141840 w 10243893"/>
              <a:gd name="connsiteY5092" fmla="*/ 2353306 h 6867747"/>
              <a:gd name="connsiteX5093" fmla="*/ 5090686 w 10243893"/>
              <a:gd name="connsiteY5093" fmla="*/ 2423808 h 6867747"/>
              <a:gd name="connsiteX5094" fmla="*/ 5224798 w 10243893"/>
              <a:gd name="connsiteY5094" fmla="*/ 2608348 h 6867747"/>
              <a:gd name="connsiteX5095" fmla="*/ 5224798 w 10243893"/>
              <a:gd name="connsiteY5095" fmla="*/ 2380273 h 6867747"/>
              <a:gd name="connsiteX5096" fmla="*/ 5141961 w 10243893"/>
              <a:gd name="connsiteY5096" fmla="*/ 2353306 h 6867747"/>
              <a:gd name="connsiteX5097" fmla="*/ 3527056 w 10243893"/>
              <a:gd name="connsiteY5097" fmla="*/ 2353306 h 6867747"/>
              <a:gd name="connsiteX5098" fmla="*/ 3475902 w 10243893"/>
              <a:gd name="connsiteY5098" fmla="*/ 2423808 h 6867747"/>
              <a:gd name="connsiteX5099" fmla="*/ 3609893 w 10243893"/>
              <a:gd name="connsiteY5099" fmla="*/ 2608348 h 6867747"/>
              <a:gd name="connsiteX5100" fmla="*/ 3609893 w 10243893"/>
              <a:gd name="connsiteY5100" fmla="*/ 2380273 h 6867747"/>
              <a:gd name="connsiteX5101" fmla="*/ 1912030 w 10243893"/>
              <a:gd name="connsiteY5101" fmla="*/ 2353306 h 6867747"/>
              <a:gd name="connsiteX5102" fmla="*/ 1860877 w 10243893"/>
              <a:gd name="connsiteY5102" fmla="*/ 2423808 h 6867747"/>
              <a:gd name="connsiteX5103" fmla="*/ 1994989 w 10243893"/>
              <a:gd name="connsiteY5103" fmla="*/ 2608348 h 6867747"/>
              <a:gd name="connsiteX5104" fmla="*/ 1994989 w 10243893"/>
              <a:gd name="connsiteY5104" fmla="*/ 2380273 h 6867747"/>
              <a:gd name="connsiteX5105" fmla="*/ 1912151 w 10243893"/>
              <a:gd name="connsiteY5105" fmla="*/ 2353306 h 6867747"/>
              <a:gd name="connsiteX5106" fmla="*/ 297126 w 10243893"/>
              <a:gd name="connsiteY5106" fmla="*/ 2353306 h 6867747"/>
              <a:gd name="connsiteX5107" fmla="*/ 245972 w 10243893"/>
              <a:gd name="connsiteY5107" fmla="*/ 2423808 h 6867747"/>
              <a:gd name="connsiteX5108" fmla="*/ 380084 w 10243893"/>
              <a:gd name="connsiteY5108" fmla="*/ 2608348 h 6867747"/>
              <a:gd name="connsiteX5109" fmla="*/ 380084 w 10243893"/>
              <a:gd name="connsiteY5109" fmla="*/ 2380273 h 6867747"/>
              <a:gd name="connsiteX5110" fmla="*/ 297247 w 10243893"/>
              <a:gd name="connsiteY5110" fmla="*/ 2353306 h 6867747"/>
              <a:gd name="connsiteX5111" fmla="*/ 5017160 w 10243893"/>
              <a:gd name="connsiteY5111" fmla="*/ 2353185 h 6867747"/>
              <a:gd name="connsiteX5112" fmla="*/ 4934323 w 10243893"/>
              <a:gd name="connsiteY5112" fmla="*/ 2380152 h 6867747"/>
              <a:gd name="connsiteX5113" fmla="*/ 4934323 w 10243893"/>
              <a:gd name="connsiteY5113" fmla="*/ 2608227 h 6867747"/>
              <a:gd name="connsiteX5114" fmla="*/ 5068435 w 10243893"/>
              <a:gd name="connsiteY5114" fmla="*/ 2423687 h 6867747"/>
              <a:gd name="connsiteX5115" fmla="*/ 5017281 w 10243893"/>
              <a:gd name="connsiteY5115" fmla="*/ 2353185 h 6867747"/>
              <a:gd name="connsiteX5116" fmla="*/ 3402256 w 10243893"/>
              <a:gd name="connsiteY5116" fmla="*/ 2353185 h 6867747"/>
              <a:gd name="connsiteX5117" fmla="*/ 3319418 w 10243893"/>
              <a:gd name="connsiteY5117" fmla="*/ 2380152 h 6867747"/>
              <a:gd name="connsiteX5118" fmla="*/ 3319418 w 10243893"/>
              <a:gd name="connsiteY5118" fmla="*/ 2608227 h 6867747"/>
              <a:gd name="connsiteX5119" fmla="*/ 3453530 w 10243893"/>
              <a:gd name="connsiteY5119" fmla="*/ 2423687 h 6867747"/>
              <a:gd name="connsiteX5120" fmla="*/ 3402377 w 10243893"/>
              <a:gd name="connsiteY5120" fmla="*/ 2353185 h 6867747"/>
              <a:gd name="connsiteX5121" fmla="*/ 1787351 w 10243893"/>
              <a:gd name="connsiteY5121" fmla="*/ 2353185 h 6867747"/>
              <a:gd name="connsiteX5122" fmla="*/ 1704514 w 10243893"/>
              <a:gd name="connsiteY5122" fmla="*/ 2380152 h 6867747"/>
              <a:gd name="connsiteX5123" fmla="*/ 1704514 w 10243893"/>
              <a:gd name="connsiteY5123" fmla="*/ 2608227 h 6867747"/>
              <a:gd name="connsiteX5124" fmla="*/ 1838626 w 10243893"/>
              <a:gd name="connsiteY5124" fmla="*/ 2423687 h 6867747"/>
              <a:gd name="connsiteX5125" fmla="*/ 1787472 w 10243893"/>
              <a:gd name="connsiteY5125" fmla="*/ 2353185 h 6867747"/>
              <a:gd name="connsiteX5126" fmla="*/ 172447 w 10243893"/>
              <a:gd name="connsiteY5126" fmla="*/ 2353185 h 6867747"/>
              <a:gd name="connsiteX5127" fmla="*/ 89609 w 10243893"/>
              <a:gd name="connsiteY5127" fmla="*/ 2380152 h 6867747"/>
              <a:gd name="connsiteX5128" fmla="*/ 89609 w 10243893"/>
              <a:gd name="connsiteY5128" fmla="*/ 2608227 h 6867747"/>
              <a:gd name="connsiteX5129" fmla="*/ 223721 w 10243893"/>
              <a:gd name="connsiteY5129" fmla="*/ 2423687 h 6867747"/>
              <a:gd name="connsiteX5130" fmla="*/ 172568 w 10243893"/>
              <a:gd name="connsiteY5130" fmla="*/ 2353185 h 6867747"/>
              <a:gd name="connsiteX5131" fmla="*/ 8555583 w 10243893"/>
              <a:gd name="connsiteY5131" fmla="*/ 2253175 h 6867747"/>
              <a:gd name="connsiteX5132" fmla="*/ 8555677 w 10243893"/>
              <a:gd name="connsiteY5132" fmla="*/ 2253305 h 6867747"/>
              <a:gd name="connsiteX5133" fmla="*/ 8472867 w 10243893"/>
              <a:gd name="connsiteY5133" fmla="*/ 2280143 h 6867747"/>
              <a:gd name="connsiteX5134" fmla="*/ 8472867 w 10243893"/>
              <a:gd name="connsiteY5134" fmla="*/ 2367213 h 6867747"/>
              <a:gd name="connsiteX5135" fmla="*/ 8689695 w 10243893"/>
              <a:gd name="connsiteY5135" fmla="*/ 2437715 h 6867747"/>
              <a:gd name="connsiteX5136" fmla="*/ 8555677 w 10243893"/>
              <a:gd name="connsiteY5136" fmla="*/ 2253305 h 6867747"/>
              <a:gd name="connsiteX5137" fmla="*/ 8555704 w 10243893"/>
              <a:gd name="connsiteY5137" fmla="*/ 2253296 h 6867747"/>
              <a:gd name="connsiteX5138" fmla="*/ 6940679 w 10243893"/>
              <a:gd name="connsiteY5138" fmla="*/ 2253175 h 6867747"/>
              <a:gd name="connsiteX5139" fmla="*/ 6940773 w 10243893"/>
              <a:gd name="connsiteY5139" fmla="*/ 2253305 h 6867747"/>
              <a:gd name="connsiteX5140" fmla="*/ 6857962 w 10243893"/>
              <a:gd name="connsiteY5140" fmla="*/ 2280143 h 6867747"/>
              <a:gd name="connsiteX5141" fmla="*/ 6857962 w 10243893"/>
              <a:gd name="connsiteY5141" fmla="*/ 2367213 h 6867747"/>
              <a:gd name="connsiteX5142" fmla="*/ 7074791 w 10243893"/>
              <a:gd name="connsiteY5142" fmla="*/ 2437715 h 6867747"/>
              <a:gd name="connsiteX5143" fmla="*/ 6940773 w 10243893"/>
              <a:gd name="connsiteY5143" fmla="*/ 2253305 h 6867747"/>
              <a:gd name="connsiteX5144" fmla="*/ 6940800 w 10243893"/>
              <a:gd name="connsiteY5144" fmla="*/ 2253296 h 6867747"/>
              <a:gd name="connsiteX5145" fmla="*/ 5325775 w 10243893"/>
              <a:gd name="connsiteY5145" fmla="*/ 2253175 h 6867747"/>
              <a:gd name="connsiteX5146" fmla="*/ 5325870 w 10243893"/>
              <a:gd name="connsiteY5146" fmla="*/ 2253305 h 6867747"/>
              <a:gd name="connsiteX5147" fmla="*/ 5243058 w 10243893"/>
              <a:gd name="connsiteY5147" fmla="*/ 2280143 h 6867747"/>
              <a:gd name="connsiteX5148" fmla="*/ 5243058 w 10243893"/>
              <a:gd name="connsiteY5148" fmla="*/ 2367213 h 6867747"/>
              <a:gd name="connsiteX5149" fmla="*/ 5459886 w 10243893"/>
              <a:gd name="connsiteY5149" fmla="*/ 2437715 h 6867747"/>
              <a:gd name="connsiteX5150" fmla="*/ 5325870 w 10243893"/>
              <a:gd name="connsiteY5150" fmla="*/ 2253305 h 6867747"/>
              <a:gd name="connsiteX5151" fmla="*/ 5325896 w 10243893"/>
              <a:gd name="connsiteY5151" fmla="*/ 2253296 h 6867747"/>
              <a:gd name="connsiteX5152" fmla="*/ 3710870 w 10243893"/>
              <a:gd name="connsiteY5152" fmla="*/ 2253175 h 6867747"/>
              <a:gd name="connsiteX5153" fmla="*/ 3710965 w 10243893"/>
              <a:gd name="connsiteY5153" fmla="*/ 2253305 h 6867747"/>
              <a:gd name="connsiteX5154" fmla="*/ 3628154 w 10243893"/>
              <a:gd name="connsiteY5154" fmla="*/ 2280143 h 6867747"/>
              <a:gd name="connsiteX5155" fmla="*/ 3628154 w 10243893"/>
              <a:gd name="connsiteY5155" fmla="*/ 2367213 h 6867747"/>
              <a:gd name="connsiteX5156" fmla="*/ 3844982 w 10243893"/>
              <a:gd name="connsiteY5156" fmla="*/ 2437715 h 6867747"/>
              <a:gd name="connsiteX5157" fmla="*/ 3710965 w 10243893"/>
              <a:gd name="connsiteY5157" fmla="*/ 2253305 h 6867747"/>
              <a:gd name="connsiteX5158" fmla="*/ 3710991 w 10243893"/>
              <a:gd name="connsiteY5158" fmla="*/ 2253296 h 6867747"/>
              <a:gd name="connsiteX5159" fmla="*/ 2095845 w 10243893"/>
              <a:gd name="connsiteY5159" fmla="*/ 2253175 h 6867747"/>
              <a:gd name="connsiteX5160" fmla="*/ 2095939 w 10243893"/>
              <a:gd name="connsiteY5160" fmla="*/ 2253305 h 6867747"/>
              <a:gd name="connsiteX5161" fmla="*/ 2013128 w 10243893"/>
              <a:gd name="connsiteY5161" fmla="*/ 2280143 h 6867747"/>
              <a:gd name="connsiteX5162" fmla="*/ 2013128 w 10243893"/>
              <a:gd name="connsiteY5162" fmla="*/ 2367213 h 6867747"/>
              <a:gd name="connsiteX5163" fmla="*/ 2229956 w 10243893"/>
              <a:gd name="connsiteY5163" fmla="*/ 2437715 h 6867747"/>
              <a:gd name="connsiteX5164" fmla="*/ 2095939 w 10243893"/>
              <a:gd name="connsiteY5164" fmla="*/ 2253305 h 6867747"/>
              <a:gd name="connsiteX5165" fmla="*/ 2095966 w 10243893"/>
              <a:gd name="connsiteY5165" fmla="*/ 2253296 h 6867747"/>
              <a:gd name="connsiteX5166" fmla="*/ 480940 w 10243893"/>
              <a:gd name="connsiteY5166" fmla="*/ 2253175 h 6867747"/>
              <a:gd name="connsiteX5167" fmla="*/ 481034 w 10243893"/>
              <a:gd name="connsiteY5167" fmla="*/ 2253305 h 6867747"/>
              <a:gd name="connsiteX5168" fmla="*/ 398224 w 10243893"/>
              <a:gd name="connsiteY5168" fmla="*/ 2280143 h 6867747"/>
              <a:gd name="connsiteX5169" fmla="*/ 398224 w 10243893"/>
              <a:gd name="connsiteY5169" fmla="*/ 2367213 h 6867747"/>
              <a:gd name="connsiteX5170" fmla="*/ 615052 w 10243893"/>
              <a:gd name="connsiteY5170" fmla="*/ 2437715 h 6867747"/>
              <a:gd name="connsiteX5171" fmla="*/ 481034 w 10243893"/>
              <a:gd name="connsiteY5171" fmla="*/ 2253305 h 6867747"/>
              <a:gd name="connsiteX5172" fmla="*/ 481061 w 10243893"/>
              <a:gd name="connsiteY5172" fmla="*/ 2253296 h 6867747"/>
              <a:gd name="connsiteX5173" fmla="*/ 3218804 w 10243893"/>
              <a:gd name="connsiteY5173" fmla="*/ 2252812 h 6867747"/>
              <a:gd name="connsiteX5174" fmla="*/ 3084813 w 10243893"/>
              <a:gd name="connsiteY5174" fmla="*/ 2437352 h 6867747"/>
              <a:gd name="connsiteX5175" fmla="*/ 3301763 w 10243893"/>
              <a:gd name="connsiteY5175" fmla="*/ 2366850 h 6867747"/>
              <a:gd name="connsiteX5176" fmla="*/ 3301763 w 10243893"/>
              <a:gd name="connsiteY5176" fmla="*/ 2279780 h 6867747"/>
              <a:gd name="connsiteX5177" fmla="*/ 3218925 w 10243893"/>
              <a:gd name="connsiteY5177" fmla="*/ 2252933 h 6867747"/>
              <a:gd name="connsiteX5178" fmla="*/ 1604021 w 10243893"/>
              <a:gd name="connsiteY5178" fmla="*/ 2252812 h 6867747"/>
              <a:gd name="connsiteX5179" fmla="*/ 1469909 w 10243893"/>
              <a:gd name="connsiteY5179" fmla="*/ 2437352 h 6867747"/>
              <a:gd name="connsiteX5180" fmla="*/ 1686858 w 10243893"/>
              <a:gd name="connsiteY5180" fmla="*/ 2366850 h 6867747"/>
              <a:gd name="connsiteX5181" fmla="*/ 1686858 w 10243893"/>
              <a:gd name="connsiteY5181" fmla="*/ 2279780 h 6867747"/>
              <a:gd name="connsiteX5182" fmla="*/ 1604021 w 10243893"/>
              <a:gd name="connsiteY5182" fmla="*/ 2252933 h 6867747"/>
              <a:gd name="connsiteX5183" fmla="*/ 9679269 w 10243893"/>
              <a:gd name="connsiteY5183" fmla="*/ 2252692 h 6867747"/>
              <a:gd name="connsiteX5184" fmla="*/ 9545157 w 10243893"/>
              <a:gd name="connsiteY5184" fmla="*/ 2437231 h 6867747"/>
              <a:gd name="connsiteX5185" fmla="*/ 9762106 w 10243893"/>
              <a:gd name="connsiteY5185" fmla="*/ 2366729 h 6867747"/>
              <a:gd name="connsiteX5186" fmla="*/ 9762106 w 10243893"/>
              <a:gd name="connsiteY5186" fmla="*/ 2279659 h 6867747"/>
              <a:gd name="connsiteX5187" fmla="*/ 9679269 w 10243893"/>
              <a:gd name="connsiteY5187" fmla="*/ 2252812 h 6867747"/>
              <a:gd name="connsiteX5188" fmla="*/ 8064243 w 10243893"/>
              <a:gd name="connsiteY5188" fmla="*/ 2252692 h 6867747"/>
              <a:gd name="connsiteX5189" fmla="*/ 7930253 w 10243893"/>
              <a:gd name="connsiteY5189" fmla="*/ 2437231 h 6867747"/>
              <a:gd name="connsiteX5190" fmla="*/ 8147202 w 10243893"/>
              <a:gd name="connsiteY5190" fmla="*/ 2366729 h 6867747"/>
              <a:gd name="connsiteX5191" fmla="*/ 8147202 w 10243893"/>
              <a:gd name="connsiteY5191" fmla="*/ 2279659 h 6867747"/>
              <a:gd name="connsiteX5192" fmla="*/ 8064364 w 10243893"/>
              <a:gd name="connsiteY5192" fmla="*/ 2252812 h 6867747"/>
              <a:gd name="connsiteX5193" fmla="*/ 6449702 w 10243893"/>
              <a:gd name="connsiteY5193" fmla="*/ 2252692 h 6867747"/>
              <a:gd name="connsiteX5194" fmla="*/ 6315590 w 10243893"/>
              <a:gd name="connsiteY5194" fmla="*/ 2437231 h 6867747"/>
              <a:gd name="connsiteX5195" fmla="*/ 6532539 w 10243893"/>
              <a:gd name="connsiteY5195" fmla="*/ 2366729 h 6867747"/>
              <a:gd name="connsiteX5196" fmla="*/ 6532539 w 10243893"/>
              <a:gd name="connsiteY5196" fmla="*/ 2279659 h 6867747"/>
              <a:gd name="connsiteX5197" fmla="*/ 6449702 w 10243893"/>
              <a:gd name="connsiteY5197" fmla="*/ 2252812 h 6867747"/>
              <a:gd name="connsiteX5198" fmla="*/ 4834555 w 10243893"/>
              <a:gd name="connsiteY5198" fmla="*/ 2252692 h 6867747"/>
              <a:gd name="connsiteX5199" fmla="*/ 4700444 w 10243893"/>
              <a:gd name="connsiteY5199" fmla="*/ 2437231 h 6867747"/>
              <a:gd name="connsiteX5200" fmla="*/ 4917393 w 10243893"/>
              <a:gd name="connsiteY5200" fmla="*/ 2366729 h 6867747"/>
              <a:gd name="connsiteX5201" fmla="*/ 4917393 w 10243893"/>
              <a:gd name="connsiteY5201" fmla="*/ 2279659 h 6867747"/>
              <a:gd name="connsiteX5202" fmla="*/ 4834555 w 10243893"/>
              <a:gd name="connsiteY5202" fmla="*/ 2252812 h 6867747"/>
              <a:gd name="connsiteX5203" fmla="*/ 9117668 w 10243893"/>
              <a:gd name="connsiteY5203" fmla="*/ 2176384 h 6867747"/>
              <a:gd name="connsiteX5204" fmla="*/ 8972430 w 10243893"/>
              <a:gd name="connsiteY5204" fmla="*/ 2376282 h 6867747"/>
              <a:gd name="connsiteX5205" fmla="*/ 8972430 w 10243893"/>
              <a:gd name="connsiteY5205" fmla="*/ 2528897 h 6867747"/>
              <a:gd name="connsiteX5206" fmla="*/ 9117668 w 10243893"/>
              <a:gd name="connsiteY5206" fmla="*/ 2576059 h 6867747"/>
              <a:gd name="connsiteX5207" fmla="*/ 9262905 w 10243893"/>
              <a:gd name="connsiteY5207" fmla="*/ 2528897 h 6867747"/>
              <a:gd name="connsiteX5208" fmla="*/ 9262905 w 10243893"/>
              <a:gd name="connsiteY5208" fmla="*/ 2376282 h 6867747"/>
              <a:gd name="connsiteX5209" fmla="*/ 9117668 w 10243893"/>
              <a:gd name="connsiteY5209" fmla="*/ 2176505 h 6867747"/>
              <a:gd name="connsiteX5210" fmla="*/ 7502642 w 10243893"/>
              <a:gd name="connsiteY5210" fmla="*/ 2176384 h 6867747"/>
              <a:gd name="connsiteX5211" fmla="*/ 7357405 w 10243893"/>
              <a:gd name="connsiteY5211" fmla="*/ 2376282 h 6867747"/>
              <a:gd name="connsiteX5212" fmla="*/ 7357405 w 10243893"/>
              <a:gd name="connsiteY5212" fmla="*/ 2528897 h 6867747"/>
              <a:gd name="connsiteX5213" fmla="*/ 7502642 w 10243893"/>
              <a:gd name="connsiteY5213" fmla="*/ 2576059 h 6867747"/>
              <a:gd name="connsiteX5214" fmla="*/ 7647880 w 10243893"/>
              <a:gd name="connsiteY5214" fmla="*/ 2528897 h 6867747"/>
              <a:gd name="connsiteX5215" fmla="*/ 7647880 w 10243893"/>
              <a:gd name="connsiteY5215" fmla="*/ 2376282 h 6867747"/>
              <a:gd name="connsiteX5216" fmla="*/ 7502642 w 10243893"/>
              <a:gd name="connsiteY5216" fmla="*/ 2176505 h 6867747"/>
              <a:gd name="connsiteX5217" fmla="*/ 5887859 w 10243893"/>
              <a:gd name="connsiteY5217" fmla="*/ 2176384 h 6867747"/>
              <a:gd name="connsiteX5218" fmla="*/ 5742622 w 10243893"/>
              <a:gd name="connsiteY5218" fmla="*/ 2376282 h 6867747"/>
              <a:gd name="connsiteX5219" fmla="*/ 5742622 w 10243893"/>
              <a:gd name="connsiteY5219" fmla="*/ 2528897 h 6867747"/>
              <a:gd name="connsiteX5220" fmla="*/ 5887859 w 10243893"/>
              <a:gd name="connsiteY5220" fmla="*/ 2576059 h 6867747"/>
              <a:gd name="connsiteX5221" fmla="*/ 6033097 w 10243893"/>
              <a:gd name="connsiteY5221" fmla="*/ 2528897 h 6867747"/>
              <a:gd name="connsiteX5222" fmla="*/ 6033097 w 10243893"/>
              <a:gd name="connsiteY5222" fmla="*/ 2376282 h 6867747"/>
              <a:gd name="connsiteX5223" fmla="*/ 5887859 w 10243893"/>
              <a:gd name="connsiteY5223" fmla="*/ 2176505 h 6867747"/>
              <a:gd name="connsiteX5224" fmla="*/ 4272955 w 10243893"/>
              <a:gd name="connsiteY5224" fmla="*/ 2176384 h 6867747"/>
              <a:gd name="connsiteX5225" fmla="*/ 4127717 w 10243893"/>
              <a:gd name="connsiteY5225" fmla="*/ 2376282 h 6867747"/>
              <a:gd name="connsiteX5226" fmla="*/ 4127717 w 10243893"/>
              <a:gd name="connsiteY5226" fmla="*/ 2528897 h 6867747"/>
              <a:gd name="connsiteX5227" fmla="*/ 4272955 w 10243893"/>
              <a:gd name="connsiteY5227" fmla="*/ 2576059 h 6867747"/>
              <a:gd name="connsiteX5228" fmla="*/ 4418192 w 10243893"/>
              <a:gd name="connsiteY5228" fmla="*/ 2528897 h 6867747"/>
              <a:gd name="connsiteX5229" fmla="*/ 4418192 w 10243893"/>
              <a:gd name="connsiteY5229" fmla="*/ 2376282 h 6867747"/>
              <a:gd name="connsiteX5230" fmla="*/ 4272955 w 10243893"/>
              <a:gd name="connsiteY5230" fmla="*/ 2176505 h 6867747"/>
              <a:gd name="connsiteX5231" fmla="*/ 1042420 w 10243893"/>
              <a:gd name="connsiteY5231" fmla="*/ 2176384 h 6867747"/>
              <a:gd name="connsiteX5232" fmla="*/ 897183 w 10243893"/>
              <a:gd name="connsiteY5232" fmla="*/ 2376282 h 6867747"/>
              <a:gd name="connsiteX5233" fmla="*/ 897183 w 10243893"/>
              <a:gd name="connsiteY5233" fmla="*/ 2528897 h 6867747"/>
              <a:gd name="connsiteX5234" fmla="*/ 1042420 w 10243893"/>
              <a:gd name="connsiteY5234" fmla="*/ 2576059 h 6867747"/>
              <a:gd name="connsiteX5235" fmla="*/ 1187657 w 10243893"/>
              <a:gd name="connsiteY5235" fmla="*/ 2528897 h 6867747"/>
              <a:gd name="connsiteX5236" fmla="*/ 1187657 w 10243893"/>
              <a:gd name="connsiteY5236" fmla="*/ 2376282 h 6867747"/>
              <a:gd name="connsiteX5237" fmla="*/ 1042420 w 10243893"/>
              <a:gd name="connsiteY5237" fmla="*/ 2176505 h 6867747"/>
              <a:gd name="connsiteX5238" fmla="*/ 2657808 w 10243893"/>
              <a:gd name="connsiteY5238" fmla="*/ 2176143 h 6867747"/>
              <a:gd name="connsiteX5239" fmla="*/ 2512571 w 10243893"/>
              <a:gd name="connsiteY5239" fmla="*/ 2376041 h 6867747"/>
              <a:gd name="connsiteX5240" fmla="*/ 2512571 w 10243893"/>
              <a:gd name="connsiteY5240" fmla="*/ 2528655 h 6867747"/>
              <a:gd name="connsiteX5241" fmla="*/ 2657808 w 10243893"/>
              <a:gd name="connsiteY5241" fmla="*/ 2575818 h 6867747"/>
              <a:gd name="connsiteX5242" fmla="*/ 2803046 w 10243893"/>
              <a:gd name="connsiteY5242" fmla="*/ 2528655 h 6867747"/>
              <a:gd name="connsiteX5243" fmla="*/ 2803046 w 10243893"/>
              <a:gd name="connsiteY5243" fmla="*/ 2376041 h 6867747"/>
              <a:gd name="connsiteX5244" fmla="*/ 2657808 w 10243893"/>
              <a:gd name="connsiteY5244" fmla="*/ 2176263 h 6867747"/>
              <a:gd name="connsiteX5245" fmla="*/ 2965818 w 10243893"/>
              <a:gd name="connsiteY5245" fmla="*/ 2170822 h 6867747"/>
              <a:gd name="connsiteX5246" fmla="*/ 2965818 w 10243893"/>
              <a:gd name="connsiteY5246" fmla="*/ 2170942 h 6867747"/>
              <a:gd name="connsiteX5247" fmla="*/ 2820581 w 10243893"/>
              <a:gd name="connsiteY5247" fmla="*/ 2218105 h 6867747"/>
              <a:gd name="connsiteX5248" fmla="*/ 2820581 w 10243893"/>
              <a:gd name="connsiteY5248" fmla="*/ 2370720 h 6867747"/>
              <a:gd name="connsiteX5249" fmla="*/ 2910311 w 10243893"/>
              <a:gd name="connsiteY5249" fmla="*/ 2494190 h 6867747"/>
              <a:gd name="connsiteX5250" fmla="*/ 3055548 w 10243893"/>
              <a:gd name="connsiteY5250" fmla="*/ 2447027 h 6867747"/>
              <a:gd name="connsiteX5251" fmla="*/ 3200665 w 10243893"/>
              <a:gd name="connsiteY5251" fmla="*/ 2247129 h 6867747"/>
              <a:gd name="connsiteX5252" fmla="*/ 1350913 w 10243893"/>
              <a:gd name="connsiteY5252" fmla="*/ 2170822 h 6867747"/>
              <a:gd name="connsiteX5253" fmla="*/ 1351034 w 10243893"/>
              <a:gd name="connsiteY5253" fmla="*/ 2170942 h 6867747"/>
              <a:gd name="connsiteX5254" fmla="*/ 1205797 w 10243893"/>
              <a:gd name="connsiteY5254" fmla="*/ 2218105 h 6867747"/>
              <a:gd name="connsiteX5255" fmla="*/ 1205797 w 10243893"/>
              <a:gd name="connsiteY5255" fmla="*/ 2370720 h 6867747"/>
              <a:gd name="connsiteX5256" fmla="*/ 1295527 w 10243893"/>
              <a:gd name="connsiteY5256" fmla="*/ 2494190 h 6867747"/>
              <a:gd name="connsiteX5257" fmla="*/ 1440765 w 10243893"/>
              <a:gd name="connsiteY5257" fmla="*/ 2447027 h 6867747"/>
              <a:gd name="connsiteX5258" fmla="*/ 1585881 w 10243893"/>
              <a:gd name="connsiteY5258" fmla="*/ 2247129 h 6867747"/>
              <a:gd name="connsiteX5259" fmla="*/ 9426161 w 10243893"/>
              <a:gd name="connsiteY5259" fmla="*/ 2170701 h 6867747"/>
              <a:gd name="connsiteX5260" fmla="*/ 9426161 w 10243893"/>
              <a:gd name="connsiteY5260" fmla="*/ 2170822 h 6867747"/>
              <a:gd name="connsiteX5261" fmla="*/ 9280924 w 10243893"/>
              <a:gd name="connsiteY5261" fmla="*/ 2217984 h 6867747"/>
              <a:gd name="connsiteX5262" fmla="*/ 9280924 w 10243893"/>
              <a:gd name="connsiteY5262" fmla="*/ 2370599 h 6867747"/>
              <a:gd name="connsiteX5263" fmla="*/ 9370654 w 10243893"/>
              <a:gd name="connsiteY5263" fmla="*/ 2494069 h 6867747"/>
              <a:gd name="connsiteX5264" fmla="*/ 9515892 w 10243893"/>
              <a:gd name="connsiteY5264" fmla="*/ 2446906 h 6867747"/>
              <a:gd name="connsiteX5265" fmla="*/ 9661008 w 10243893"/>
              <a:gd name="connsiteY5265" fmla="*/ 2247008 h 6867747"/>
              <a:gd name="connsiteX5266" fmla="*/ 8808811 w 10243893"/>
              <a:gd name="connsiteY5266" fmla="*/ 2170701 h 6867747"/>
              <a:gd name="connsiteX5267" fmla="*/ 8573844 w 10243893"/>
              <a:gd name="connsiteY5267" fmla="*/ 2247008 h 6867747"/>
              <a:gd name="connsiteX5268" fmla="*/ 8719081 w 10243893"/>
              <a:gd name="connsiteY5268" fmla="*/ 2446906 h 6867747"/>
              <a:gd name="connsiteX5269" fmla="*/ 8864319 w 10243893"/>
              <a:gd name="connsiteY5269" fmla="*/ 2494069 h 6867747"/>
              <a:gd name="connsiteX5270" fmla="*/ 8954049 w 10243893"/>
              <a:gd name="connsiteY5270" fmla="*/ 2370599 h 6867747"/>
              <a:gd name="connsiteX5271" fmla="*/ 8954049 w 10243893"/>
              <a:gd name="connsiteY5271" fmla="*/ 2217984 h 6867747"/>
              <a:gd name="connsiteX5272" fmla="*/ 8808811 w 10243893"/>
              <a:gd name="connsiteY5272" fmla="*/ 2170822 h 6867747"/>
              <a:gd name="connsiteX5273" fmla="*/ 7811257 w 10243893"/>
              <a:gd name="connsiteY5273" fmla="*/ 2170701 h 6867747"/>
              <a:gd name="connsiteX5274" fmla="*/ 7811257 w 10243893"/>
              <a:gd name="connsiteY5274" fmla="*/ 2170822 h 6867747"/>
              <a:gd name="connsiteX5275" fmla="*/ 7666019 w 10243893"/>
              <a:gd name="connsiteY5275" fmla="*/ 2217984 h 6867747"/>
              <a:gd name="connsiteX5276" fmla="*/ 7666019 w 10243893"/>
              <a:gd name="connsiteY5276" fmla="*/ 2370599 h 6867747"/>
              <a:gd name="connsiteX5277" fmla="*/ 7755750 w 10243893"/>
              <a:gd name="connsiteY5277" fmla="*/ 2494069 h 6867747"/>
              <a:gd name="connsiteX5278" fmla="*/ 7900987 w 10243893"/>
              <a:gd name="connsiteY5278" fmla="*/ 2446906 h 6867747"/>
              <a:gd name="connsiteX5279" fmla="*/ 8046103 w 10243893"/>
              <a:gd name="connsiteY5279" fmla="*/ 2247008 h 6867747"/>
              <a:gd name="connsiteX5280" fmla="*/ 7193907 w 10243893"/>
              <a:gd name="connsiteY5280" fmla="*/ 2170701 h 6867747"/>
              <a:gd name="connsiteX5281" fmla="*/ 6958940 w 10243893"/>
              <a:gd name="connsiteY5281" fmla="*/ 2247008 h 6867747"/>
              <a:gd name="connsiteX5282" fmla="*/ 7104177 w 10243893"/>
              <a:gd name="connsiteY5282" fmla="*/ 2446906 h 6867747"/>
              <a:gd name="connsiteX5283" fmla="*/ 7249414 w 10243893"/>
              <a:gd name="connsiteY5283" fmla="*/ 2494069 h 6867747"/>
              <a:gd name="connsiteX5284" fmla="*/ 7339145 w 10243893"/>
              <a:gd name="connsiteY5284" fmla="*/ 2370599 h 6867747"/>
              <a:gd name="connsiteX5285" fmla="*/ 7339145 w 10243893"/>
              <a:gd name="connsiteY5285" fmla="*/ 2217984 h 6867747"/>
              <a:gd name="connsiteX5286" fmla="*/ 7193907 w 10243893"/>
              <a:gd name="connsiteY5286" fmla="*/ 2170822 h 6867747"/>
              <a:gd name="connsiteX5287" fmla="*/ 6196594 w 10243893"/>
              <a:gd name="connsiteY5287" fmla="*/ 2170701 h 6867747"/>
              <a:gd name="connsiteX5288" fmla="*/ 6196715 w 10243893"/>
              <a:gd name="connsiteY5288" fmla="*/ 2170822 h 6867747"/>
              <a:gd name="connsiteX5289" fmla="*/ 6051478 w 10243893"/>
              <a:gd name="connsiteY5289" fmla="*/ 2217984 h 6867747"/>
              <a:gd name="connsiteX5290" fmla="*/ 6051478 w 10243893"/>
              <a:gd name="connsiteY5290" fmla="*/ 2370599 h 6867747"/>
              <a:gd name="connsiteX5291" fmla="*/ 6141208 w 10243893"/>
              <a:gd name="connsiteY5291" fmla="*/ 2494069 h 6867747"/>
              <a:gd name="connsiteX5292" fmla="*/ 6286446 w 10243893"/>
              <a:gd name="connsiteY5292" fmla="*/ 2446906 h 6867747"/>
              <a:gd name="connsiteX5293" fmla="*/ 6431562 w 10243893"/>
              <a:gd name="connsiteY5293" fmla="*/ 2247008 h 6867747"/>
              <a:gd name="connsiteX5294" fmla="*/ 5579003 w 10243893"/>
              <a:gd name="connsiteY5294" fmla="*/ 2170701 h 6867747"/>
              <a:gd name="connsiteX5295" fmla="*/ 5344035 w 10243893"/>
              <a:gd name="connsiteY5295" fmla="*/ 2247008 h 6867747"/>
              <a:gd name="connsiteX5296" fmla="*/ 5489273 w 10243893"/>
              <a:gd name="connsiteY5296" fmla="*/ 2446906 h 6867747"/>
              <a:gd name="connsiteX5297" fmla="*/ 5634510 w 10243893"/>
              <a:gd name="connsiteY5297" fmla="*/ 2494069 h 6867747"/>
              <a:gd name="connsiteX5298" fmla="*/ 5724240 w 10243893"/>
              <a:gd name="connsiteY5298" fmla="*/ 2370599 h 6867747"/>
              <a:gd name="connsiteX5299" fmla="*/ 5724240 w 10243893"/>
              <a:gd name="connsiteY5299" fmla="*/ 2217984 h 6867747"/>
              <a:gd name="connsiteX5300" fmla="*/ 5579003 w 10243893"/>
              <a:gd name="connsiteY5300" fmla="*/ 2170822 h 6867747"/>
              <a:gd name="connsiteX5301" fmla="*/ 4581448 w 10243893"/>
              <a:gd name="connsiteY5301" fmla="*/ 2170701 h 6867747"/>
              <a:gd name="connsiteX5302" fmla="*/ 4581448 w 10243893"/>
              <a:gd name="connsiteY5302" fmla="*/ 2170822 h 6867747"/>
              <a:gd name="connsiteX5303" fmla="*/ 4436211 w 10243893"/>
              <a:gd name="connsiteY5303" fmla="*/ 2217984 h 6867747"/>
              <a:gd name="connsiteX5304" fmla="*/ 4436211 w 10243893"/>
              <a:gd name="connsiteY5304" fmla="*/ 2370599 h 6867747"/>
              <a:gd name="connsiteX5305" fmla="*/ 4525941 w 10243893"/>
              <a:gd name="connsiteY5305" fmla="*/ 2494069 h 6867747"/>
              <a:gd name="connsiteX5306" fmla="*/ 4671178 w 10243893"/>
              <a:gd name="connsiteY5306" fmla="*/ 2446906 h 6867747"/>
              <a:gd name="connsiteX5307" fmla="*/ 4816295 w 10243893"/>
              <a:gd name="connsiteY5307" fmla="*/ 2247008 h 6867747"/>
              <a:gd name="connsiteX5308" fmla="*/ 3964098 w 10243893"/>
              <a:gd name="connsiteY5308" fmla="*/ 2170701 h 6867747"/>
              <a:gd name="connsiteX5309" fmla="*/ 3729130 w 10243893"/>
              <a:gd name="connsiteY5309" fmla="*/ 2247008 h 6867747"/>
              <a:gd name="connsiteX5310" fmla="*/ 3874368 w 10243893"/>
              <a:gd name="connsiteY5310" fmla="*/ 2446906 h 6867747"/>
              <a:gd name="connsiteX5311" fmla="*/ 4019606 w 10243893"/>
              <a:gd name="connsiteY5311" fmla="*/ 2494069 h 6867747"/>
              <a:gd name="connsiteX5312" fmla="*/ 4109336 w 10243893"/>
              <a:gd name="connsiteY5312" fmla="*/ 2370599 h 6867747"/>
              <a:gd name="connsiteX5313" fmla="*/ 4109336 w 10243893"/>
              <a:gd name="connsiteY5313" fmla="*/ 2217984 h 6867747"/>
              <a:gd name="connsiteX5314" fmla="*/ 3964098 w 10243893"/>
              <a:gd name="connsiteY5314" fmla="*/ 2170822 h 6867747"/>
              <a:gd name="connsiteX5315" fmla="*/ 2349073 w 10243893"/>
              <a:gd name="connsiteY5315" fmla="*/ 2170459 h 6867747"/>
              <a:gd name="connsiteX5316" fmla="*/ 2114105 w 10243893"/>
              <a:gd name="connsiteY5316" fmla="*/ 2246766 h 6867747"/>
              <a:gd name="connsiteX5317" fmla="*/ 2259343 w 10243893"/>
              <a:gd name="connsiteY5317" fmla="*/ 2446664 h 6867747"/>
              <a:gd name="connsiteX5318" fmla="*/ 2404580 w 10243893"/>
              <a:gd name="connsiteY5318" fmla="*/ 2493827 h 6867747"/>
              <a:gd name="connsiteX5319" fmla="*/ 2494310 w 10243893"/>
              <a:gd name="connsiteY5319" fmla="*/ 2370357 h 6867747"/>
              <a:gd name="connsiteX5320" fmla="*/ 2494310 w 10243893"/>
              <a:gd name="connsiteY5320" fmla="*/ 2217743 h 6867747"/>
              <a:gd name="connsiteX5321" fmla="*/ 2349073 w 10243893"/>
              <a:gd name="connsiteY5321" fmla="*/ 2170580 h 6867747"/>
              <a:gd name="connsiteX5322" fmla="*/ 734168 w 10243893"/>
              <a:gd name="connsiteY5322" fmla="*/ 2170459 h 6867747"/>
              <a:gd name="connsiteX5323" fmla="*/ 499201 w 10243893"/>
              <a:gd name="connsiteY5323" fmla="*/ 2246766 h 6867747"/>
              <a:gd name="connsiteX5324" fmla="*/ 644438 w 10243893"/>
              <a:gd name="connsiteY5324" fmla="*/ 2446664 h 6867747"/>
              <a:gd name="connsiteX5325" fmla="*/ 789676 w 10243893"/>
              <a:gd name="connsiteY5325" fmla="*/ 2493827 h 6867747"/>
              <a:gd name="connsiteX5326" fmla="*/ 879406 w 10243893"/>
              <a:gd name="connsiteY5326" fmla="*/ 2370357 h 6867747"/>
              <a:gd name="connsiteX5327" fmla="*/ 879406 w 10243893"/>
              <a:gd name="connsiteY5327" fmla="*/ 2217743 h 6867747"/>
              <a:gd name="connsiteX5328" fmla="*/ 734168 w 10243893"/>
              <a:gd name="connsiteY5328" fmla="*/ 2170580 h 6867747"/>
              <a:gd name="connsiteX5329" fmla="*/ 8562476 w 10243893"/>
              <a:gd name="connsiteY5329" fmla="*/ 2091249 h 6867747"/>
              <a:gd name="connsiteX5330" fmla="*/ 8511323 w 10243893"/>
              <a:gd name="connsiteY5330" fmla="*/ 2161752 h 6867747"/>
              <a:gd name="connsiteX5331" fmla="*/ 8562476 w 10243893"/>
              <a:gd name="connsiteY5331" fmla="*/ 2232254 h 6867747"/>
              <a:gd name="connsiteX5332" fmla="*/ 8779425 w 10243893"/>
              <a:gd name="connsiteY5332" fmla="*/ 2161752 h 6867747"/>
              <a:gd name="connsiteX5333" fmla="*/ 6947572 w 10243893"/>
              <a:gd name="connsiteY5333" fmla="*/ 2091249 h 6867747"/>
              <a:gd name="connsiteX5334" fmla="*/ 6896419 w 10243893"/>
              <a:gd name="connsiteY5334" fmla="*/ 2161752 h 6867747"/>
              <a:gd name="connsiteX5335" fmla="*/ 6947572 w 10243893"/>
              <a:gd name="connsiteY5335" fmla="*/ 2232254 h 6867747"/>
              <a:gd name="connsiteX5336" fmla="*/ 7164521 w 10243893"/>
              <a:gd name="connsiteY5336" fmla="*/ 2161752 h 6867747"/>
              <a:gd name="connsiteX5337" fmla="*/ 5332668 w 10243893"/>
              <a:gd name="connsiteY5337" fmla="*/ 2091249 h 6867747"/>
              <a:gd name="connsiteX5338" fmla="*/ 5281514 w 10243893"/>
              <a:gd name="connsiteY5338" fmla="*/ 2161752 h 6867747"/>
              <a:gd name="connsiteX5339" fmla="*/ 5332668 w 10243893"/>
              <a:gd name="connsiteY5339" fmla="*/ 2232254 h 6867747"/>
              <a:gd name="connsiteX5340" fmla="*/ 5549617 w 10243893"/>
              <a:gd name="connsiteY5340" fmla="*/ 2161752 h 6867747"/>
              <a:gd name="connsiteX5341" fmla="*/ 3717763 w 10243893"/>
              <a:gd name="connsiteY5341" fmla="*/ 2091249 h 6867747"/>
              <a:gd name="connsiteX5342" fmla="*/ 3666610 w 10243893"/>
              <a:gd name="connsiteY5342" fmla="*/ 2161752 h 6867747"/>
              <a:gd name="connsiteX5343" fmla="*/ 3717763 w 10243893"/>
              <a:gd name="connsiteY5343" fmla="*/ 2232254 h 6867747"/>
              <a:gd name="connsiteX5344" fmla="*/ 3934712 w 10243893"/>
              <a:gd name="connsiteY5344" fmla="*/ 2161752 h 6867747"/>
              <a:gd name="connsiteX5345" fmla="*/ 2102738 w 10243893"/>
              <a:gd name="connsiteY5345" fmla="*/ 2091249 h 6867747"/>
              <a:gd name="connsiteX5346" fmla="*/ 2051584 w 10243893"/>
              <a:gd name="connsiteY5346" fmla="*/ 2161752 h 6867747"/>
              <a:gd name="connsiteX5347" fmla="*/ 2102738 w 10243893"/>
              <a:gd name="connsiteY5347" fmla="*/ 2232254 h 6867747"/>
              <a:gd name="connsiteX5348" fmla="*/ 2319687 w 10243893"/>
              <a:gd name="connsiteY5348" fmla="*/ 2161752 h 6867747"/>
              <a:gd name="connsiteX5349" fmla="*/ 487833 w 10243893"/>
              <a:gd name="connsiteY5349" fmla="*/ 2091249 h 6867747"/>
              <a:gd name="connsiteX5350" fmla="*/ 436680 w 10243893"/>
              <a:gd name="connsiteY5350" fmla="*/ 2161752 h 6867747"/>
              <a:gd name="connsiteX5351" fmla="*/ 487833 w 10243893"/>
              <a:gd name="connsiteY5351" fmla="*/ 2232254 h 6867747"/>
              <a:gd name="connsiteX5352" fmla="*/ 704782 w 10243893"/>
              <a:gd name="connsiteY5352" fmla="*/ 2161752 h 6867747"/>
              <a:gd name="connsiteX5353" fmla="*/ 3211911 w 10243893"/>
              <a:gd name="connsiteY5353" fmla="*/ 2090766 h 6867747"/>
              <a:gd name="connsiteX5354" fmla="*/ 2995083 w 10243893"/>
              <a:gd name="connsiteY5354" fmla="*/ 2161268 h 6867747"/>
              <a:gd name="connsiteX5355" fmla="*/ 3211911 w 10243893"/>
              <a:gd name="connsiteY5355" fmla="*/ 2231770 h 6867747"/>
              <a:gd name="connsiteX5356" fmla="*/ 3263065 w 10243893"/>
              <a:gd name="connsiteY5356" fmla="*/ 2161268 h 6867747"/>
              <a:gd name="connsiteX5357" fmla="*/ 1597007 w 10243893"/>
              <a:gd name="connsiteY5357" fmla="*/ 2090766 h 6867747"/>
              <a:gd name="connsiteX5358" fmla="*/ 1380179 w 10243893"/>
              <a:gd name="connsiteY5358" fmla="*/ 2161268 h 6867747"/>
              <a:gd name="connsiteX5359" fmla="*/ 1597007 w 10243893"/>
              <a:gd name="connsiteY5359" fmla="*/ 2231770 h 6867747"/>
              <a:gd name="connsiteX5360" fmla="*/ 1648160 w 10243893"/>
              <a:gd name="connsiteY5360" fmla="*/ 2161268 h 6867747"/>
              <a:gd name="connsiteX5361" fmla="*/ 9672255 w 10243893"/>
              <a:gd name="connsiteY5361" fmla="*/ 2090645 h 6867747"/>
              <a:gd name="connsiteX5362" fmla="*/ 9455426 w 10243893"/>
              <a:gd name="connsiteY5362" fmla="*/ 2161147 h 6867747"/>
              <a:gd name="connsiteX5363" fmla="*/ 9672255 w 10243893"/>
              <a:gd name="connsiteY5363" fmla="*/ 2231650 h 6867747"/>
              <a:gd name="connsiteX5364" fmla="*/ 9723408 w 10243893"/>
              <a:gd name="connsiteY5364" fmla="*/ 2161147 h 6867747"/>
              <a:gd name="connsiteX5365" fmla="*/ 8057351 w 10243893"/>
              <a:gd name="connsiteY5365" fmla="*/ 2090645 h 6867747"/>
              <a:gd name="connsiteX5366" fmla="*/ 7840522 w 10243893"/>
              <a:gd name="connsiteY5366" fmla="*/ 2161147 h 6867747"/>
              <a:gd name="connsiteX5367" fmla="*/ 8057351 w 10243893"/>
              <a:gd name="connsiteY5367" fmla="*/ 2231650 h 6867747"/>
              <a:gd name="connsiteX5368" fmla="*/ 8108504 w 10243893"/>
              <a:gd name="connsiteY5368" fmla="*/ 2161147 h 6867747"/>
              <a:gd name="connsiteX5369" fmla="*/ 6442688 w 10243893"/>
              <a:gd name="connsiteY5369" fmla="*/ 2090645 h 6867747"/>
              <a:gd name="connsiteX5370" fmla="*/ 6225860 w 10243893"/>
              <a:gd name="connsiteY5370" fmla="*/ 2161147 h 6867747"/>
              <a:gd name="connsiteX5371" fmla="*/ 6442688 w 10243893"/>
              <a:gd name="connsiteY5371" fmla="*/ 2231650 h 6867747"/>
              <a:gd name="connsiteX5372" fmla="*/ 6493841 w 10243893"/>
              <a:gd name="connsiteY5372" fmla="*/ 2161147 h 6867747"/>
              <a:gd name="connsiteX5373" fmla="*/ 4827542 w 10243893"/>
              <a:gd name="connsiteY5373" fmla="*/ 2090645 h 6867747"/>
              <a:gd name="connsiteX5374" fmla="*/ 4610713 w 10243893"/>
              <a:gd name="connsiteY5374" fmla="*/ 2161147 h 6867747"/>
              <a:gd name="connsiteX5375" fmla="*/ 4827542 w 10243893"/>
              <a:gd name="connsiteY5375" fmla="*/ 2231650 h 6867747"/>
              <a:gd name="connsiteX5376" fmla="*/ 4878695 w 10243893"/>
              <a:gd name="connsiteY5376" fmla="*/ 2161147 h 6867747"/>
              <a:gd name="connsiteX5377" fmla="*/ 8972309 w 10243893"/>
              <a:gd name="connsiteY5377" fmla="*/ 1976849 h 6867747"/>
              <a:gd name="connsiteX5378" fmla="*/ 8972309 w 10243893"/>
              <a:gd name="connsiteY5378" fmla="*/ 2117733 h 6867747"/>
              <a:gd name="connsiteX5379" fmla="*/ 8838197 w 10243893"/>
              <a:gd name="connsiteY5379" fmla="*/ 2161268 h 6867747"/>
              <a:gd name="connsiteX5380" fmla="*/ 8972309 w 10243893"/>
              <a:gd name="connsiteY5380" fmla="*/ 2204803 h 6867747"/>
              <a:gd name="connsiteX5381" fmla="*/ 8972309 w 10243893"/>
              <a:gd name="connsiteY5381" fmla="*/ 2345687 h 6867747"/>
              <a:gd name="connsiteX5382" fmla="*/ 9106421 w 10243893"/>
              <a:gd name="connsiteY5382" fmla="*/ 2161147 h 6867747"/>
              <a:gd name="connsiteX5383" fmla="*/ 7357405 w 10243893"/>
              <a:gd name="connsiteY5383" fmla="*/ 1976849 h 6867747"/>
              <a:gd name="connsiteX5384" fmla="*/ 7357405 w 10243893"/>
              <a:gd name="connsiteY5384" fmla="*/ 2117733 h 6867747"/>
              <a:gd name="connsiteX5385" fmla="*/ 7223293 w 10243893"/>
              <a:gd name="connsiteY5385" fmla="*/ 2161268 h 6867747"/>
              <a:gd name="connsiteX5386" fmla="*/ 7357405 w 10243893"/>
              <a:gd name="connsiteY5386" fmla="*/ 2204803 h 6867747"/>
              <a:gd name="connsiteX5387" fmla="*/ 7357405 w 10243893"/>
              <a:gd name="connsiteY5387" fmla="*/ 2345687 h 6867747"/>
              <a:gd name="connsiteX5388" fmla="*/ 7491517 w 10243893"/>
              <a:gd name="connsiteY5388" fmla="*/ 2161147 h 6867747"/>
              <a:gd name="connsiteX5389" fmla="*/ 5742501 w 10243893"/>
              <a:gd name="connsiteY5389" fmla="*/ 1976849 h 6867747"/>
              <a:gd name="connsiteX5390" fmla="*/ 5742501 w 10243893"/>
              <a:gd name="connsiteY5390" fmla="*/ 2117733 h 6867747"/>
              <a:gd name="connsiteX5391" fmla="*/ 5608389 w 10243893"/>
              <a:gd name="connsiteY5391" fmla="*/ 2161268 h 6867747"/>
              <a:gd name="connsiteX5392" fmla="*/ 5742501 w 10243893"/>
              <a:gd name="connsiteY5392" fmla="*/ 2204803 h 6867747"/>
              <a:gd name="connsiteX5393" fmla="*/ 5742501 w 10243893"/>
              <a:gd name="connsiteY5393" fmla="*/ 2345687 h 6867747"/>
              <a:gd name="connsiteX5394" fmla="*/ 5876613 w 10243893"/>
              <a:gd name="connsiteY5394" fmla="*/ 2161147 h 6867747"/>
              <a:gd name="connsiteX5395" fmla="*/ 4127596 w 10243893"/>
              <a:gd name="connsiteY5395" fmla="*/ 1976849 h 6867747"/>
              <a:gd name="connsiteX5396" fmla="*/ 4127596 w 10243893"/>
              <a:gd name="connsiteY5396" fmla="*/ 2117733 h 6867747"/>
              <a:gd name="connsiteX5397" fmla="*/ 3993485 w 10243893"/>
              <a:gd name="connsiteY5397" fmla="*/ 2161268 h 6867747"/>
              <a:gd name="connsiteX5398" fmla="*/ 4127596 w 10243893"/>
              <a:gd name="connsiteY5398" fmla="*/ 2204803 h 6867747"/>
              <a:gd name="connsiteX5399" fmla="*/ 4127596 w 10243893"/>
              <a:gd name="connsiteY5399" fmla="*/ 2345687 h 6867747"/>
              <a:gd name="connsiteX5400" fmla="*/ 4261708 w 10243893"/>
              <a:gd name="connsiteY5400" fmla="*/ 2161147 h 6867747"/>
              <a:gd name="connsiteX5401" fmla="*/ 897183 w 10243893"/>
              <a:gd name="connsiteY5401" fmla="*/ 1976849 h 6867747"/>
              <a:gd name="connsiteX5402" fmla="*/ 897183 w 10243893"/>
              <a:gd name="connsiteY5402" fmla="*/ 2117733 h 6867747"/>
              <a:gd name="connsiteX5403" fmla="*/ 763071 w 10243893"/>
              <a:gd name="connsiteY5403" fmla="*/ 2161268 h 6867747"/>
              <a:gd name="connsiteX5404" fmla="*/ 897183 w 10243893"/>
              <a:gd name="connsiteY5404" fmla="*/ 2204803 h 6867747"/>
              <a:gd name="connsiteX5405" fmla="*/ 897183 w 10243893"/>
              <a:gd name="connsiteY5405" fmla="*/ 2345687 h 6867747"/>
              <a:gd name="connsiteX5406" fmla="*/ 1031294 w 10243893"/>
              <a:gd name="connsiteY5406" fmla="*/ 2161147 h 6867747"/>
              <a:gd name="connsiteX5407" fmla="*/ 9263026 w 10243893"/>
              <a:gd name="connsiteY5407" fmla="*/ 1976728 h 6867747"/>
              <a:gd name="connsiteX5408" fmla="*/ 9128914 w 10243893"/>
              <a:gd name="connsiteY5408" fmla="*/ 2161026 h 6867747"/>
              <a:gd name="connsiteX5409" fmla="*/ 9263026 w 10243893"/>
              <a:gd name="connsiteY5409" fmla="*/ 2345566 h 6867747"/>
              <a:gd name="connsiteX5410" fmla="*/ 9263026 w 10243893"/>
              <a:gd name="connsiteY5410" fmla="*/ 2204682 h 6867747"/>
              <a:gd name="connsiteX5411" fmla="*/ 9397017 w 10243893"/>
              <a:gd name="connsiteY5411" fmla="*/ 2161147 h 6867747"/>
              <a:gd name="connsiteX5412" fmla="*/ 9263026 w 10243893"/>
              <a:gd name="connsiteY5412" fmla="*/ 2117612 h 6867747"/>
              <a:gd name="connsiteX5413" fmla="*/ 7647880 w 10243893"/>
              <a:gd name="connsiteY5413" fmla="*/ 1976728 h 6867747"/>
              <a:gd name="connsiteX5414" fmla="*/ 7513768 w 10243893"/>
              <a:gd name="connsiteY5414" fmla="*/ 2161026 h 6867747"/>
              <a:gd name="connsiteX5415" fmla="*/ 7647880 w 10243893"/>
              <a:gd name="connsiteY5415" fmla="*/ 2345566 h 6867747"/>
              <a:gd name="connsiteX5416" fmla="*/ 7647880 w 10243893"/>
              <a:gd name="connsiteY5416" fmla="*/ 2204682 h 6867747"/>
              <a:gd name="connsiteX5417" fmla="*/ 7781992 w 10243893"/>
              <a:gd name="connsiteY5417" fmla="*/ 2161147 h 6867747"/>
              <a:gd name="connsiteX5418" fmla="*/ 7647880 w 10243893"/>
              <a:gd name="connsiteY5418" fmla="*/ 2117612 h 6867747"/>
              <a:gd name="connsiteX5419" fmla="*/ 6033217 w 10243893"/>
              <a:gd name="connsiteY5419" fmla="*/ 1976728 h 6867747"/>
              <a:gd name="connsiteX5420" fmla="*/ 5899106 w 10243893"/>
              <a:gd name="connsiteY5420" fmla="*/ 2161026 h 6867747"/>
              <a:gd name="connsiteX5421" fmla="*/ 6033217 w 10243893"/>
              <a:gd name="connsiteY5421" fmla="*/ 2345566 h 6867747"/>
              <a:gd name="connsiteX5422" fmla="*/ 6033217 w 10243893"/>
              <a:gd name="connsiteY5422" fmla="*/ 2204682 h 6867747"/>
              <a:gd name="connsiteX5423" fmla="*/ 6167329 w 10243893"/>
              <a:gd name="connsiteY5423" fmla="*/ 2161147 h 6867747"/>
              <a:gd name="connsiteX5424" fmla="*/ 6033217 w 10243893"/>
              <a:gd name="connsiteY5424" fmla="*/ 2117612 h 6867747"/>
              <a:gd name="connsiteX5425" fmla="*/ 4418313 w 10243893"/>
              <a:gd name="connsiteY5425" fmla="*/ 1976728 h 6867747"/>
              <a:gd name="connsiteX5426" fmla="*/ 4284201 w 10243893"/>
              <a:gd name="connsiteY5426" fmla="*/ 2161026 h 6867747"/>
              <a:gd name="connsiteX5427" fmla="*/ 4418313 w 10243893"/>
              <a:gd name="connsiteY5427" fmla="*/ 2345566 h 6867747"/>
              <a:gd name="connsiteX5428" fmla="*/ 4418313 w 10243893"/>
              <a:gd name="connsiteY5428" fmla="*/ 2204682 h 6867747"/>
              <a:gd name="connsiteX5429" fmla="*/ 4552304 w 10243893"/>
              <a:gd name="connsiteY5429" fmla="*/ 2161147 h 6867747"/>
              <a:gd name="connsiteX5430" fmla="*/ 4418313 w 10243893"/>
              <a:gd name="connsiteY5430" fmla="*/ 2117612 h 6867747"/>
              <a:gd name="connsiteX5431" fmla="*/ 1187536 w 10243893"/>
              <a:gd name="connsiteY5431" fmla="*/ 1976728 h 6867747"/>
              <a:gd name="connsiteX5432" fmla="*/ 1053425 w 10243893"/>
              <a:gd name="connsiteY5432" fmla="*/ 2161026 h 6867747"/>
              <a:gd name="connsiteX5433" fmla="*/ 1187536 w 10243893"/>
              <a:gd name="connsiteY5433" fmla="*/ 2345566 h 6867747"/>
              <a:gd name="connsiteX5434" fmla="*/ 1187536 w 10243893"/>
              <a:gd name="connsiteY5434" fmla="*/ 2204682 h 6867747"/>
              <a:gd name="connsiteX5435" fmla="*/ 1321648 w 10243893"/>
              <a:gd name="connsiteY5435" fmla="*/ 2161147 h 6867747"/>
              <a:gd name="connsiteX5436" fmla="*/ 1187536 w 10243893"/>
              <a:gd name="connsiteY5436" fmla="*/ 2117612 h 6867747"/>
              <a:gd name="connsiteX5437" fmla="*/ 2512571 w 10243893"/>
              <a:gd name="connsiteY5437" fmla="*/ 1976607 h 6867747"/>
              <a:gd name="connsiteX5438" fmla="*/ 2512571 w 10243893"/>
              <a:gd name="connsiteY5438" fmla="*/ 2117491 h 6867747"/>
              <a:gd name="connsiteX5439" fmla="*/ 2378459 w 10243893"/>
              <a:gd name="connsiteY5439" fmla="*/ 2161026 h 6867747"/>
              <a:gd name="connsiteX5440" fmla="*/ 2512571 w 10243893"/>
              <a:gd name="connsiteY5440" fmla="*/ 2204561 h 6867747"/>
              <a:gd name="connsiteX5441" fmla="*/ 2512571 w 10243893"/>
              <a:gd name="connsiteY5441" fmla="*/ 2345445 h 6867747"/>
              <a:gd name="connsiteX5442" fmla="*/ 2646683 w 10243893"/>
              <a:gd name="connsiteY5442" fmla="*/ 2160905 h 6867747"/>
              <a:gd name="connsiteX5443" fmla="*/ 2803046 w 10243893"/>
              <a:gd name="connsiteY5443" fmla="*/ 1976486 h 6867747"/>
              <a:gd name="connsiteX5444" fmla="*/ 2668934 w 10243893"/>
              <a:gd name="connsiteY5444" fmla="*/ 2160784 h 6867747"/>
              <a:gd name="connsiteX5445" fmla="*/ 2803046 w 10243893"/>
              <a:gd name="connsiteY5445" fmla="*/ 2345324 h 6867747"/>
              <a:gd name="connsiteX5446" fmla="*/ 2803046 w 10243893"/>
              <a:gd name="connsiteY5446" fmla="*/ 2204440 h 6867747"/>
              <a:gd name="connsiteX5447" fmla="*/ 2937157 w 10243893"/>
              <a:gd name="connsiteY5447" fmla="*/ 2160905 h 6867747"/>
              <a:gd name="connsiteX5448" fmla="*/ 2803046 w 10243893"/>
              <a:gd name="connsiteY5448" fmla="*/ 2117370 h 6867747"/>
              <a:gd name="connsiteX5449" fmla="*/ 9925845 w 10243893"/>
              <a:gd name="connsiteY5449" fmla="*/ 1914812 h 6867747"/>
              <a:gd name="connsiteX5450" fmla="*/ 9870339 w 10243893"/>
              <a:gd name="connsiteY5450" fmla="*/ 1991119 h 6867747"/>
              <a:gd name="connsiteX5451" fmla="*/ 9780608 w 10243893"/>
              <a:gd name="connsiteY5451" fmla="*/ 1961975 h 6867747"/>
              <a:gd name="connsiteX5452" fmla="*/ 9780608 w 10243893"/>
              <a:gd name="connsiteY5452" fmla="*/ 2056300 h 6867747"/>
              <a:gd name="connsiteX5453" fmla="*/ 9690878 w 10243893"/>
              <a:gd name="connsiteY5453" fmla="*/ 2085445 h 6867747"/>
              <a:gd name="connsiteX5454" fmla="*/ 9746385 w 10243893"/>
              <a:gd name="connsiteY5454" fmla="*/ 2161752 h 6867747"/>
              <a:gd name="connsiteX5455" fmla="*/ 9690878 w 10243893"/>
              <a:gd name="connsiteY5455" fmla="*/ 2238059 h 6867747"/>
              <a:gd name="connsiteX5456" fmla="*/ 9780608 w 10243893"/>
              <a:gd name="connsiteY5456" fmla="*/ 2267203 h 6867747"/>
              <a:gd name="connsiteX5457" fmla="*/ 9780608 w 10243893"/>
              <a:gd name="connsiteY5457" fmla="*/ 2361529 h 6867747"/>
              <a:gd name="connsiteX5458" fmla="*/ 9870339 w 10243893"/>
              <a:gd name="connsiteY5458" fmla="*/ 2332385 h 6867747"/>
              <a:gd name="connsiteX5459" fmla="*/ 9925845 w 10243893"/>
              <a:gd name="connsiteY5459" fmla="*/ 2408692 h 6867747"/>
              <a:gd name="connsiteX5460" fmla="*/ 9981353 w 10243893"/>
              <a:gd name="connsiteY5460" fmla="*/ 2332385 h 6867747"/>
              <a:gd name="connsiteX5461" fmla="*/ 10071083 w 10243893"/>
              <a:gd name="connsiteY5461" fmla="*/ 2361529 h 6867747"/>
              <a:gd name="connsiteX5462" fmla="*/ 10071083 w 10243893"/>
              <a:gd name="connsiteY5462" fmla="*/ 2267203 h 6867747"/>
              <a:gd name="connsiteX5463" fmla="*/ 10160813 w 10243893"/>
              <a:gd name="connsiteY5463" fmla="*/ 2238059 h 6867747"/>
              <a:gd name="connsiteX5464" fmla="*/ 10105306 w 10243893"/>
              <a:gd name="connsiteY5464" fmla="*/ 2161752 h 6867747"/>
              <a:gd name="connsiteX5465" fmla="*/ 10160813 w 10243893"/>
              <a:gd name="connsiteY5465" fmla="*/ 2085445 h 6867747"/>
              <a:gd name="connsiteX5466" fmla="*/ 10071083 w 10243893"/>
              <a:gd name="connsiteY5466" fmla="*/ 2056300 h 6867747"/>
              <a:gd name="connsiteX5467" fmla="*/ 10071083 w 10243893"/>
              <a:gd name="connsiteY5467" fmla="*/ 1961975 h 6867747"/>
              <a:gd name="connsiteX5468" fmla="*/ 9981353 w 10243893"/>
              <a:gd name="connsiteY5468" fmla="*/ 1991119 h 6867747"/>
              <a:gd name="connsiteX5469" fmla="*/ 8310578 w 10243893"/>
              <a:gd name="connsiteY5469" fmla="*/ 1914812 h 6867747"/>
              <a:gd name="connsiteX5470" fmla="*/ 8255071 w 10243893"/>
              <a:gd name="connsiteY5470" fmla="*/ 1991119 h 6867747"/>
              <a:gd name="connsiteX5471" fmla="*/ 8165341 w 10243893"/>
              <a:gd name="connsiteY5471" fmla="*/ 1961975 h 6867747"/>
              <a:gd name="connsiteX5472" fmla="*/ 8165341 w 10243893"/>
              <a:gd name="connsiteY5472" fmla="*/ 2056300 h 6867747"/>
              <a:gd name="connsiteX5473" fmla="*/ 8075610 w 10243893"/>
              <a:gd name="connsiteY5473" fmla="*/ 2085445 h 6867747"/>
              <a:gd name="connsiteX5474" fmla="*/ 8131118 w 10243893"/>
              <a:gd name="connsiteY5474" fmla="*/ 2161752 h 6867747"/>
              <a:gd name="connsiteX5475" fmla="*/ 8075610 w 10243893"/>
              <a:gd name="connsiteY5475" fmla="*/ 2238059 h 6867747"/>
              <a:gd name="connsiteX5476" fmla="*/ 8165341 w 10243893"/>
              <a:gd name="connsiteY5476" fmla="*/ 2267203 h 6867747"/>
              <a:gd name="connsiteX5477" fmla="*/ 8165341 w 10243893"/>
              <a:gd name="connsiteY5477" fmla="*/ 2361529 h 6867747"/>
              <a:gd name="connsiteX5478" fmla="*/ 8255071 w 10243893"/>
              <a:gd name="connsiteY5478" fmla="*/ 2332385 h 6867747"/>
              <a:gd name="connsiteX5479" fmla="*/ 8310578 w 10243893"/>
              <a:gd name="connsiteY5479" fmla="*/ 2408692 h 6867747"/>
              <a:gd name="connsiteX5480" fmla="*/ 8366086 w 10243893"/>
              <a:gd name="connsiteY5480" fmla="*/ 2332385 h 6867747"/>
              <a:gd name="connsiteX5481" fmla="*/ 8455815 w 10243893"/>
              <a:gd name="connsiteY5481" fmla="*/ 2361529 h 6867747"/>
              <a:gd name="connsiteX5482" fmla="*/ 8455815 w 10243893"/>
              <a:gd name="connsiteY5482" fmla="*/ 2267203 h 6867747"/>
              <a:gd name="connsiteX5483" fmla="*/ 8545546 w 10243893"/>
              <a:gd name="connsiteY5483" fmla="*/ 2238059 h 6867747"/>
              <a:gd name="connsiteX5484" fmla="*/ 8490039 w 10243893"/>
              <a:gd name="connsiteY5484" fmla="*/ 2161752 h 6867747"/>
              <a:gd name="connsiteX5485" fmla="*/ 8545546 w 10243893"/>
              <a:gd name="connsiteY5485" fmla="*/ 2085445 h 6867747"/>
              <a:gd name="connsiteX5486" fmla="*/ 8455815 w 10243893"/>
              <a:gd name="connsiteY5486" fmla="*/ 2056300 h 6867747"/>
              <a:gd name="connsiteX5487" fmla="*/ 8455815 w 10243893"/>
              <a:gd name="connsiteY5487" fmla="*/ 1961975 h 6867747"/>
              <a:gd name="connsiteX5488" fmla="*/ 8366086 w 10243893"/>
              <a:gd name="connsiteY5488" fmla="*/ 1991119 h 6867747"/>
              <a:gd name="connsiteX5489" fmla="*/ 6695795 w 10243893"/>
              <a:gd name="connsiteY5489" fmla="*/ 1914812 h 6867747"/>
              <a:gd name="connsiteX5490" fmla="*/ 6640288 w 10243893"/>
              <a:gd name="connsiteY5490" fmla="*/ 1991119 h 6867747"/>
              <a:gd name="connsiteX5491" fmla="*/ 6550558 w 10243893"/>
              <a:gd name="connsiteY5491" fmla="*/ 1961975 h 6867747"/>
              <a:gd name="connsiteX5492" fmla="*/ 6550558 w 10243893"/>
              <a:gd name="connsiteY5492" fmla="*/ 2056300 h 6867747"/>
              <a:gd name="connsiteX5493" fmla="*/ 6460827 w 10243893"/>
              <a:gd name="connsiteY5493" fmla="*/ 2085445 h 6867747"/>
              <a:gd name="connsiteX5494" fmla="*/ 6516334 w 10243893"/>
              <a:gd name="connsiteY5494" fmla="*/ 2161752 h 6867747"/>
              <a:gd name="connsiteX5495" fmla="*/ 6460827 w 10243893"/>
              <a:gd name="connsiteY5495" fmla="*/ 2238059 h 6867747"/>
              <a:gd name="connsiteX5496" fmla="*/ 6550558 w 10243893"/>
              <a:gd name="connsiteY5496" fmla="*/ 2267203 h 6867747"/>
              <a:gd name="connsiteX5497" fmla="*/ 6550558 w 10243893"/>
              <a:gd name="connsiteY5497" fmla="*/ 2361529 h 6867747"/>
              <a:gd name="connsiteX5498" fmla="*/ 6640288 w 10243893"/>
              <a:gd name="connsiteY5498" fmla="*/ 2332385 h 6867747"/>
              <a:gd name="connsiteX5499" fmla="*/ 6695795 w 10243893"/>
              <a:gd name="connsiteY5499" fmla="*/ 2408692 h 6867747"/>
              <a:gd name="connsiteX5500" fmla="*/ 6751302 w 10243893"/>
              <a:gd name="connsiteY5500" fmla="*/ 2332385 h 6867747"/>
              <a:gd name="connsiteX5501" fmla="*/ 6841033 w 10243893"/>
              <a:gd name="connsiteY5501" fmla="*/ 2361529 h 6867747"/>
              <a:gd name="connsiteX5502" fmla="*/ 6841033 w 10243893"/>
              <a:gd name="connsiteY5502" fmla="*/ 2267203 h 6867747"/>
              <a:gd name="connsiteX5503" fmla="*/ 6930763 w 10243893"/>
              <a:gd name="connsiteY5503" fmla="*/ 2238059 h 6867747"/>
              <a:gd name="connsiteX5504" fmla="*/ 6875256 w 10243893"/>
              <a:gd name="connsiteY5504" fmla="*/ 2161752 h 6867747"/>
              <a:gd name="connsiteX5505" fmla="*/ 6930763 w 10243893"/>
              <a:gd name="connsiteY5505" fmla="*/ 2085445 h 6867747"/>
              <a:gd name="connsiteX5506" fmla="*/ 6841033 w 10243893"/>
              <a:gd name="connsiteY5506" fmla="*/ 2056300 h 6867747"/>
              <a:gd name="connsiteX5507" fmla="*/ 6841033 w 10243893"/>
              <a:gd name="connsiteY5507" fmla="*/ 1961975 h 6867747"/>
              <a:gd name="connsiteX5508" fmla="*/ 6751302 w 10243893"/>
              <a:gd name="connsiteY5508" fmla="*/ 1991119 h 6867747"/>
              <a:gd name="connsiteX5509" fmla="*/ 5079439 w 10243893"/>
              <a:gd name="connsiteY5509" fmla="*/ 1914691 h 6867747"/>
              <a:gd name="connsiteX5510" fmla="*/ 5023932 w 10243893"/>
              <a:gd name="connsiteY5510" fmla="*/ 1990998 h 6867747"/>
              <a:gd name="connsiteX5511" fmla="*/ 4934202 w 10243893"/>
              <a:gd name="connsiteY5511" fmla="*/ 1961854 h 6867747"/>
              <a:gd name="connsiteX5512" fmla="*/ 4934202 w 10243893"/>
              <a:gd name="connsiteY5512" fmla="*/ 2056180 h 6867747"/>
              <a:gd name="connsiteX5513" fmla="*/ 4844472 w 10243893"/>
              <a:gd name="connsiteY5513" fmla="*/ 2085324 h 6867747"/>
              <a:gd name="connsiteX5514" fmla="*/ 4899979 w 10243893"/>
              <a:gd name="connsiteY5514" fmla="*/ 2161631 h 6867747"/>
              <a:gd name="connsiteX5515" fmla="*/ 4844472 w 10243893"/>
              <a:gd name="connsiteY5515" fmla="*/ 2237938 h 6867747"/>
              <a:gd name="connsiteX5516" fmla="*/ 4934202 w 10243893"/>
              <a:gd name="connsiteY5516" fmla="*/ 2267082 h 6867747"/>
              <a:gd name="connsiteX5517" fmla="*/ 4934202 w 10243893"/>
              <a:gd name="connsiteY5517" fmla="*/ 2361408 h 6867747"/>
              <a:gd name="connsiteX5518" fmla="*/ 5023932 w 10243893"/>
              <a:gd name="connsiteY5518" fmla="*/ 2332264 h 6867747"/>
              <a:gd name="connsiteX5519" fmla="*/ 5079439 w 10243893"/>
              <a:gd name="connsiteY5519" fmla="*/ 2408571 h 6867747"/>
              <a:gd name="connsiteX5520" fmla="*/ 5134946 w 10243893"/>
              <a:gd name="connsiteY5520" fmla="*/ 2332264 h 6867747"/>
              <a:gd name="connsiteX5521" fmla="*/ 5224677 w 10243893"/>
              <a:gd name="connsiteY5521" fmla="*/ 2361408 h 6867747"/>
              <a:gd name="connsiteX5522" fmla="*/ 5224677 w 10243893"/>
              <a:gd name="connsiteY5522" fmla="*/ 2267082 h 6867747"/>
              <a:gd name="connsiteX5523" fmla="*/ 5314407 w 10243893"/>
              <a:gd name="connsiteY5523" fmla="*/ 2237938 h 6867747"/>
              <a:gd name="connsiteX5524" fmla="*/ 5259021 w 10243893"/>
              <a:gd name="connsiteY5524" fmla="*/ 2161631 h 6867747"/>
              <a:gd name="connsiteX5525" fmla="*/ 5314407 w 10243893"/>
              <a:gd name="connsiteY5525" fmla="*/ 2085324 h 6867747"/>
              <a:gd name="connsiteX5526" fmla="*/ 5224677 w 10243893"/>
              <a:gd name="connsiteY5526" fmla="*/ 2056180 h 6867747"/>
              <a:gd name="connsiteX5527" fmla="*/ 5224677 w 10243893"/>
              <a:gd name="connsiteY5527" fmla="*/ 1961854 h 6867747"/>
              <a:gd name="connsiteX5528" fmla="*/ 5134946 w 10243893"/>
              <a:gd name="connsiteY5528" fmla="*/ 1990998 h 6867747"/>
              <a:gd name="connsiteX5529" fmla="*/ 3464656 w 10243893"/>
              <a:gd name="connsiteY5529" fmla="*/ 1914691 h 6867747"/>
              <a:gd name="connsiteX5530" fmla="*/ 3409149 w 10243893"/>
              <a:gd name="connsiteY5530" fmla="*/ 1990998 h 6867747"/>
              <a:gd name="connsiteX5531" fmla="*/ 3319418 w 10243893"/>
              <a:gd name="connsiteY5531" fmla="*/ 1961854 h 6867747"/>
              <a:gd name="connsiteX5532" fmla="*/ 3319418 w 10243893"/>
              <a:gd name="connsiteY5532" fmla="*/ 2056180 h 6867747"/>
              <a:gd name="connsiteX5533" fmla="*/ 3229688 w 10243893"/>
              <a:gd name="connsiteY5533" fmla="*/ 2085324 h 6867747"/>
              <a:gd name="connsiteX5534" fmla="*/ 3285195 w 10243893"/>
              <a:gd name="connsiteY5534" fmla="*/ 2161631 h 6867747"/>
              <a:gd name="connsiteX5535" fmla="*/ 3229688 w 10243893"/>
              <a:gd name="connsiteY5535" fmla="*/ 2237938 h 6867747"/>
              <a:gd name="connsiteX5536" fmla="*/ 3319418 w 10243893"/>
              <a:gd name="connsiteY5536" fmla="*/ 2267082 h 6867747"/>
              <a:gd name="connsiteX5537" fmla="*/ 3319418 w 10243893"/>
              <a:gd name="connsiteY5537" fmla="*/ 2361408 h 6867747"/>
              <a:gd name="connsiteX5538" fmla="*/ 3409149 w 10243893"/>
              <a:gd name="connsiteY5538" fmla="*/ 2332264 h 6867747"/>
              <a:gd name="connsiteX5539" fmla="*/ 3464656 w 10243893"/>
              <a:gd name="connsiteY5539" fmla="*/ 2408571 h 6867747"/>
              <a:gd name="connsiteX5540" fmla="*/ 3520163 w 10243893"/>
              <a:gd name="connsiteY5540" fmla="*/ 2332264 h 6867747"/>
              <a:gd name="connsiteX5541" fmla="*/ 3609893 w 10243893"/>
              <a:gd name="connsiteY5541" fmla="*/ 2361408 h 6867747"/>
              <a:gd name="connsiteX5542" fmla="*/ 3609893 w 10243893"/>
              <a:gd name="connsiteY5542" fmla="*/ 2267082 h 6867747"/>
              <a:gd name="connsiteX5543" fmla="*/ 3699623 w 10243893"/>
              <a:gd name="connsiteY5543" fmla="*/ 2237938 h 6867747"/>
              <a:gd name="connsiteX5544" fmla="*/ 3644116 w 10243893"/>
              <a:gd name="connsiteY5544" fmla="*/ 2161631 h 6867747"/>
              <a:gd name="connsiteX5545" fmla="*/ 3699623 w 10243893"/>
              <a:gd name="connsiteY5545" fmla="*/ 2085324 h 6867747"/>
              <a:gd name="connsiteX5546" fmla="*/ 3609893 w 10243893"/>
              <a:gd name="connsiteY5546" fmla="*/ 2056180 h 6867747"/>
              <a:gd name="connsiteX5547" fmla="*/ 3609893 w 10243893"/>
              <a:gd name="connsiteY5547" fmla="*/ 1961854 h 6867747"/>
              <a:gd name="connsiteX5548" fmla="*/ 3520163 w 10243893"/>
              <a:gd name="connsiteY5548" fmla="*/ 1990998 h 6867747"/>
              <a:gd name="connsiteX5549" fmla="*/ 1849630 w 10243893"/>
              <a:gd name="connsiteY5549" fmla="*/ 1914691 h 6867747"/>
              <a:gd name="connsiteX5550" fmla="*/ 1794123 w 10243893"/>
              <a:gd name="connsiteY5550" fmla="*/ 1990998 h 6867747"/>
              <a:gd name="connsiteX5551" fmla="*/ 1704393 w 10243893"/>
              <a:gd name="connsiteY5551" fmla="*/ 1961854 h 6867747"/>
              <a:gd name="connsiteX5552" fmla="*/ 1704393 w 10243893"/>
              <a:gd name="connsiteY5552" fmla="*/ 2056180 h 6867747"/>
              <a:gd name="connsiteX5553" fmla="*/ 1614663 w 10243893"/>
              <a:gd name="connsiteY5553" fmla="*/ 2085324 h 6867747"/>
              <a:gd name="connsiteX5554" fmla="*/ 1670170 w 10243893"/>
              <a:gd name="connsiteY5554" fmla="*/ 2161631 h 6867747"/>
              <a:gd name="connsiteX5555" fmla="*/ 1614663 w 10243893"/>
              <a:gd name="connsiteY5555" fmla="*/ 2237938 h 6867747"/>
              <a:gd name="connsiteX5556" fmla="*/ 1704393 w 10243893"/>
              <a:gd name="connsiteY5556" fmla="*/ 2267082 h 6867747"/>
              <a:gd name="connsiteX5557" fmla="*/ 1704393 w 10243893"/>
              <a:gd name="connsiteY5557" fmla="*/ 2361408 h 6867747"/>
              <a:gd name="connsiteX5558" fmla="*/ 1794123 w 10243893"/>
              <a:gd name="connsiteY5558" fmla="*/ 2332264 h 6867747"/>
              <a:gd name="connsiteX5559" fmla="*/ 1849630 w 10243893"/>
              <a:gd name="connsiteY5559" fmla="*/ 2408571 h 6867747"/>
              <a:gd name="connsiteX5560" fmla="*/ 1905137 w 10243893"/>
              <a:gd name="connsiteY5560" fmla="*/ 2332264 h 6867747"/>
              <a:gd name="connsiteX5561" fmla="*/ 1994868 w 10243893"/>
              <a:gd name="connsiteY5561" fmla="*/ 2361408 h 6867747"/>
              <a:gd name="connsiteX5562" fmla="*/ 1994868 w 10243893"/>
              <a:gd name="connsiteY5562" fmla="*/ 2267082 h 6867747"/>
              <a:gd name="connsiteX5563" fmla="*/ 2084598 w 10243893"/>
              <a:gd name="connsiteY5563" fmla="*/ 2237938 h 6867747"/>
              <a:gd name="connsiteX5564" fmla="*/ 2029091 w 10243893"/>
              <a:gd name="connsiteY5564" fmla="*/ 2161631 h 6867747"/>
              <a:gd name="connsiteX5565" fmla="*/ 2084598 w 10243893"/>
              <a:gd name="connsiteY5565" fmla="*/ 2085324 h 6867747"/>
              <a:gd name="connsiteX5566" fmla="*/ 1994868 w 10243893"/>
              <a:gd name="connsiteY5566" fmla="*/ 2056180 h 6867747"/>
              <a:gd name="connsiteX5567" fmla="*/ 1994868 w 10243893"/>
              <a:gd name="connsiteY5567" fmla="*/ 1961854 h 6867747"/>
              <a:gd name="connsiteX5568" fmla="*/ 1905137 w 10243893"/>
              <a:gd name="connsiteY5568" fmla="*/ 1990998 h 6867747"/>
              <a:gd name="connsiteX5569" fmla="*/ 8689695 w 10243893"/>
              <a:gd name="connsiteY5569" fmla="*/ 1885305 h 6867747"/>
              <a:gd name="connsiteX5570" fmla="*/ 8689574 w 10243893"/>
              <a:gd name="connsiteY5570" fmla="*/ 1885426 h 6867747"/>
              <a:gd name="connsiteX5571" fmla="*/ 8472746 w 10243893"/>
              <a:gd name="connsiteY5571" fmla="*/ 1955928 h 6867747"/>
              <a:gd name="connsiteX5572" fmla="*/ 8472746 w 10243893"/>
              <a:gd name="connsiteY5572" fmla="*/ 2042998 h 6867747"/>
              <a:gd name="connsiteX5573" fmla="*/ 8555583 w 10243893"/>
              <a:gd name="connsiteY5573" fmla="*/ 2069845 h 6867747"/>
              <a:gd name="connsiteX5574" fmla="*/ 7074791 w 10243893"/>
              <a:gd name="connsiteY5574" fmla="*/ 1885305 h 6867747"/>
              <a:gd name="connsiteX5575" fmla="*/ 7074670 w 10243893"/>
              <a:gd name="connsiteY5575" fmla="*/ 1885426 h 6867747"/>
              <a:gd name="connsiteX5576" fmla="*/ 6857842 w 10243893"/>
              <a:gd name="connsiteY5576" fmla="*/ 1955928 h 6867747"/>
              <a:gd name="connsiteX5577" fmla="*/ 6857842 w 10243893"/>
              <a:gd name="connsiteY5577" fmla="*/ 2042998 h 6867747"/>
              <a:gd name="connsiteX5578" fmla="*/ 6940679 w 10243893"/>
              <a:gd name="connsiteY5578" fmla="*/ 2069845 h 6867747"/>
              <a:gd name="connsiteX5579" fmla="*/ 5459886 w 10243893"/>
              <a:gd name="connsiteY5579" fmla="*/ 1885305 h 6867747"/>
              <a:gd name="connsiteX5580" fmla="*/ 5459766 w 10243893"/>
              <a:gd name="connsiteY5580" fmla="*/ 1885426 h 6867747"/>
              <a:gd name="connsiteX5581" fmla="*/ 5242937 w 10243893"/>
              <a:gd name="connsiteY5581" fmla="*/ 1955928 h 6867747"/>
              <a:gd name="connsiteX5582" fmla="*/ 5242937 w 10243893"/>
              <a:gd name="connsiteY5582" fmla="*/ 2042998 h 6867747"/>
              <a:gd name="connsiteX5583" fmla="*/ 5325775 w 10243893"/>
              <a:gd name="connsiteY5583" fmla="*/ 2069845 h 6867747"/>
              <a:gd name="connsiteX5584" fmla="*/ 3844982 w 10243893"/>
              <a:gd name="connsiteY5584" fmla="*/ 1885305 h 6867747"/>
              <a:gd name="connsiteX5585" fmla="*/ 3844861 w 10243893"/>
              <a:gd name="connsiteY5585" fmla="*/ 1885426 h 6867747"/>
              <a:gd name="connsiteX5586" fmla="*/ 3628033 w 10243893"/>
              <a:gd name="connsiteY5586" fmla="*/ 1955928 h 6867747"/>
              <a:gd name="connsiteX5587" fmla="*/ 3628033 w 10243893"/>
              <a:gd name="connsiteY5587" fmla="*/ 2042998 h 6867747"/>
              <a:gd name="connsiteX5588" fmla="*/ 3710870 w 10243893"/>
              <a:gd name="connsiteY5588" fmla="*/ 2069845 h 6867747"/>
              <a:gd name="connsiteX5589" fmla="*/ 2229956 w 10243893"/>
              <a:gd name="connsiteY5589" fmla="*/ 1885305 h 6867747"/>
              <a:gd name="connsiteX5590" fmla="*/ 2229836 w 10243893"/>
              <a:gd name="connsiteY5590" fmla="*/ 1885426 h 6867747"/>
              <a:gd name="connsiteX5591" fmla="*/ 2013007 w 10243893"/>
              <a:gd name="connsiteY5591" fmla="*/ 1955928 h 6867747"/>
              <a:gd name="connsiteX5592" fmla="*/ 2013007 w 10243893"/>
              <a:gd name="connsiteY5592" fmla="*/ 2042998 h 6867747"/>
              <a:gd name="connsiteX5593" fmla="*/ 2095845 w 10243893"/>
              <a:gd name="connsiteY5593" fmla="*/ 2069845 h 6867747"/>
              <a:gd name="connsiteX5594" fmla="*/ 615052 w 10243893"/>
              <a:gd name="connsiteY5594" fmla="*/ 1885305 h 6867747"/>
              <a:gd name="connsiteX5595" fmla="*/ 614931 w 10243893"/>
              <a:gd name="connsiteY5595" fmla="*/ 1885426 h 6867747"/>
              <a:gd name="connsiteX5596" fmla="*/ 398103 w 10243893"/>
              <a:gd name="connsiteY5596" fmla="*/ 1955928 h 6867747"/>
              <a:gd name="connsiteX5597" fmla="*/ 398103 w 10243893"/>
              <a:gd name="connsiteY5597" fmla="*/ 2042998 h 6867747"/>
              <a:gd name="connsiteX5598" fmla="*/ 480940 w 10243893"/>
              <a:gd name="connsiteY5598" fmla="*/ 2069845 h 6867747"/>
              <a:gd name="connsiteX5599" fmla="*/ 3084934 w 10243893"/>
              <a:gd name="connsiteY5599" fmla="*/ 1884942 h 6867747"/>
              <a:gd name="connsiteX5600" fmla="*/ 3218925 w 10243893"/>
              <a:gd name="connsiteY5600" fmla="*/ 2069482 h 6867747"/>
              <a:gd name="connsiteX5601" fmla="*/ 3301763 w 10243893"/>
              <a:gd name="connsiteY5601" fmla="*/ 2042635 h 6867747"/>
              <a:gd name="connsiteX5602" fmla="*/ 3301763 w 10243893"/>
              <a:gd name="connsiteY5602" fmla="*/ 1955565 h 6867747"/>
              <a:gd name="connsiteX5603" fmla="*/ 3301884 w 10243893"/>
              <a:gd name="connsiteY5603" fmla="*/ 1955445 h 6867747"/>
              <a:gd name="connsiteX5604" fmla="*/ 1469909 w 10243893"/>
              <a:gd name="connsiteY5604" fmla="*/ 1884942 h 6867747"/>
              <a:gd name="connsiteX5605" fmla="*/ 1604021 w 10243893"/>
              <a:gd name="connsiteY5605" fmla="*/ 2069482 h 6867747"/>
              <a:gd name="connsiteX5606" fmla="*/ 1686858 w 10243893"/>
              <a:gd name="connsiteY5606" fmla="*/ 2042635 h 6867747"/>
              <a:gd name="connsiteX5607" fmla="*/ 1686858 w 10243893"/>
              <a:gd name="connsiteY5607" fmla="*/ 1955565 h 6867747"/>
              <a:gd name="connsiteX5608" fmla="*/ 1686858 w 10243893"/>
              <a:gd name="connsiteY5608" fmla="*/ 1955445 h 6867747"/>
              <a:gd name="connsiteX5609" fmla="*/ 9545157 w 10243893"/>
              <a:gd name="connsiteY5609" fmla="*/ 1884821 h 6867747"/>
              <a:gd name="connsiteX5610" fmla="*/ 9679269 w 10243893"/>
              <a:gd name="connsiteY5610" fmla="*/ 2069361 h 6867747"/>
              <a:gd name="connsiteX5611" fmla="*/ 9762106 w 10243893"/>
              <a:gd name="connsiteY5611" fmla="*/ 2042514 h 6867747"/>
              <a:gd name="connsiteX5612" fmla="*/ 9762106 w 10243893"/>
              <a:gd name="connsiteY5612" fmla="*/ 1955445 h 6867747"/>
              <a:gd name="connsiteX5613" fmla="*/ 9762106 w 10243893"/>
              <a:gd name="connsiteY5613" fmla="*/ 1955323 h 6867747"/>
              <a:gd name="connsiteX5614" fmla="*/ 7930374 w 10243893"/>
              <a:gd name="connsiteY5614" fmla="*/ 1884821 h 6867747"/>
              <a:gd name="connsiteX5615" fmla="*/ 8064364 w 10243893"/>
              <a:gd name="connsiteY5615" fmla="*/ 2069361 h 6867747"/>
              <a:gd name="connsiteX5616" fmla="*/ 8147202 w 10243893"/>
              <a:gd name="connsiteY5616" fmla="*/ 2042514 h 6867747"/>
              <a:gd name="connsiteX5617" fmla="*/ 8147202 w 10243893"/>
              <a:gd name="connsiteY5617" fmla="*/ 1955445 h 6867747"/>
              <a:gd name="connsiteX5618" fmla="*/ 8147322 w 10243893"/>
              <a:gd name="connsiteY5618" fmla="*/ 1955323 h 6867747"/>
              <a:gd name="connsiteX5619" fmla="*/ 6315590 w 10243893"/>
              <a:gd name="connsiteY5619" fmla="*/ 1884821 h 6867747"/>
              <a:gd name="connsiteX5620" fmla="*/ 6449702 w 10243893"/>
              <a:gd name="connsiteY5620" fmla="*/ 2069361 h 6867747"/>
              <a:gd name="connsiteX5621" fmla="*/ 6532539 w 10243893"/>
              <a:gd name="connsiteY5621" fmla="*/ 2042514 h 6867747"/>
              <a:gd name="connsiteX5622" fmla="*/ 6532539 w 10243893"/>
              <a:gd name="connsiteY5622" fmla="*/ 1955445 h 6867747"/>
              <a:gd name="connsiteX5623" fmla="*/ 6532539 w 10243893"/>
              <a:gd name="connsiteY5623" fmla="*/ 1955323 h 6867747"/>
              <a:gd name="connsiteX5624" fmla="*/ 4700444 w 10243893"/>
              <a:gd name="connsiteY5624" fmla="*/ 1884821 h 6867747"/>
              <a:gd name="connsiteX5625" fmla="*/ 4834555 w 10243893"/>
              <a:gd name="connsiteY5625" fmla="*/ 2069361 h 6867747"/>
              <a:gd name="connsiteX5626" fmla="*/ 4917393 w 10243893"/>
              <a:gd name="connsiteY5626" fmla="*/ 2042514 h 6867747"/>
              <a:gd name="connsiteX5627" fmla="*/ 4917393 w 10243893"/>
              <a:gd name="connsiteY5627" fmla="*/ 1955445 h 6867747"/>
              <a:gd name="connsiteX5628" fmla="*/ 4917393 w 10243893"/>
              <a:gd name="connsiteY5628" fmla="*/ 1955323 h 6867747"/>
              <a:gd name="connsiteX5629" fmla="*/ 8864319 w 10243893"/>
              <a:gd name="connsiteY5629" fmla="*/ 1828588 h 6867747"/>
              <a:gd name="connsiteX5630" fmla="*/ 8719081 w 10243893"/>
              <a:gd name="connsiteY5630" fmla="*/ 1875751 h 6867747"/>
              <a:gd name="connsiteX5631" fmla="*/ 8719081 w 10243893"/>
              <a:gd name="connsiteY5631" fmla="*/ 1875630 h 6867747"/>
              <a:gd name="connsiteX5632" fmla="*/ 8573844 w 10243893"/>
              <a:gd name="connsiteY5632" fmla="*/ 2075528 h 6867747"/>
              <a:gd name="connsiteX5633" fmla="*/ 8808811 w 10243893"/>
              <a:gd name="connsiteY5633" fmla="*/ 2151835 h 6867747"/>
              <a:gd name="connsiteX5634" fmla="*/ 8954049 w 10243893"/>
              <a:gd name="connsiteY5634" fmla="*/ 2104673 h 6867747"/>
              <a:gd name="connsiteX5635" fmla="*/ 8954049 w 10243893"/>
              <a:gd name="connsiteY5635" fmla="*/ 1952059 h 6867747"/>
              <a:gd name="connsiteX5636" fmla="*/ 7249414 w 10243893"/>
              <a:gd name="connsiteY5636" fmla="*/ 1828588 h 6867747"/>
              <a:gd name="connsiteX5637" fmla="*/ 7104177 w 10243893"/>
              <a:gd name="connsiteY5637" fmla="*/ 1875751 h 6867747"/>
              <a:gd name="connsiteX5638" fmla="*/ 7104177 w 10243893"/>
              <a:gd name="connsiteY5638" fmla="*/ 1875630 h 6867747"/>
              <a:gd name="connsiteX5639" fmla="*/ 6958940 w 10243893"/>
              <a:gd name="connsiteY5639" fmla="*/ 2075528 h 6867747"/>
              <a:gd name="connsiteX5640" fmla="*/ 7193907 w 10243893"/>
              <a:gd name="connsiteY5640" fmla="*/ 2151835 h 6867747"/>
              <a:gd name="connsiteX5641" fmla="*/ 7339145 w 10243893"/>
              <a:gd name="connsiteY5641" fmla="*/ 2104673 h 6867747"/>
              <a:gd name="connsiteX5642" fmla="*/ 7339145 w 10243893"/>
              <a:gd name="connsiteY5642" fmla="*/ 1952059 h 6867747"/>
              <a:gd name="connsiteX5643" fmla="*/ 5634510 w 10243893"/>
              <a:gd name="connsiteY5643" fmla="*/ 1828588 h 6867747"/>
              <a:gd name="connsiteX5644" fmla="*/ 5489273 w 10243893"/>
              <a:gd name="connsiteY5644" fmla="*/ 1875751 h 6867747"/>
              <a:gd name="connsiteX5645" fmla="*/ 5489273 w 10243893"/>
              <a:gd name="connsiteY5645" fmla="*/ 1875630 h 6867747"/>
              <a:gd name="connsiteX5646" fmla="*/ 5344035 w 10243893"/>
              <a:gd name="connsiteY5646" fmla="*/ 2075528 h 6867747"/>
              <a:gd name="connsiteX5647" fmla="*/ 5579003 w 10243893"/>
              <a:gd name="connsiteY5647" fmla="*/ 2151835 h 6867747"/>
              <a:gd name="connsiteX5648" fmla="*/ 5724240 w 10243893"/>
              <a:gd name="connsiteY5648" fmla="*/ 2104673 h 6867747"/>
              <a:gd name="connsiteX5649" fmla="*/ 5724240 w 10243893"/>
              <a:gd name="connsiteY5649" fmla="*/ 1952059 h 6867747"/>
              <a:gd name="connsiteX5650" fmla="*/ 4019606 w 10243893"/>
              <a:gd name="connsiteY5650" fmla="*/ 1828588 h 6867747"/>
              <a:gd name="connsiteX5651" fmla="*/ 3874368 w 10243893"/>
              <a:gd name="connsiteY5651" fmla="*/ 1875751 h 6867747"/>
              <a:gd name="connsiteX5652" fmla="*/ 3874368 w 10243893"/>
              <a:gd name="connsiteY5652" fmla="*/ 1875630 h 6867747"/>
              <a:gd name="connsiteX5653" fmla="*/ 3729130 w 10243893"/>
              <a:gd name="connsiteY5653" fmla="*/ 2075528 h 6867747"/>
              <a:gd name="connsiteX5654" fmla="*/ 3964098 w 10243893"/>
              <a:gd name="connsiteY5654" fmla="*/ 2151835 h 6867747"/>
              <a:gd name="connsiteX5655" fmla="*/ 4109336 w 10243893"/>
              <a:gd name="connsiteY5655" fmla="*/ 2104673 h 6867747"/>
              <a:gd name="connsiteX5656" fmla="*/ 4109336 w 10243893"/>
              <a:gd name="connsiteY5656" fmla="*/ 1952059 h 6867747"/>
              <a:gd name="connsiteX5657" fmla="*/ 2910190 w 10243893"/>
              <a:gd name="connsiteY5657" fmla="*/ 1828588 h 6867747"/>
              <a:gd name="connsiteX5658" fmla="*/ 2820581 w 10243893"/>
              <a:gd name="connsiteY5658" fmla="*/ 1952179 h 6867747"/>
              <a:gd name="connsiteX5659" fmla="*/ 2820581 w 10243893"/>
              <a:gd name="connsiteY5659" fmla="*/ 2104794 h 6867747"/>
              <a:gd name="connsiteX5660" fmla="*/ 2965818 w 10243893"/>
              <a:gd name="connsiteY5660" fmla="*/ 2151956 h 6867747"/>
              <a:gd name="connsiteX5661" fmla="*/ 3200665 w 10243893"/>
              <a:gd name="connsiteY5661" fmla="*/ 2075649 h 6867747"/>
              <a:gd name="connsiteX5662" fmla="*/ 3055548 w 10243893"/>
              <a:gd name="connsiteY5662" fmla="*/ 1875751 h 6867747"/>
              <a:gd name="connsiteX5663" fmla="*/ 2910311 w 10243893"/>
              <a:gd name="connsiteY5663" fmla="*/ 1828588 h 6867747"/>
              <a:gd name="connsiteX5664" fmla="*/ 1295285 w 10243893"/>
              <a:gd name="connsiteY5664" fmla="*/ 1828588 h 6867747"/>
              <a:gd name="connsiteX5665" fmla="*/ 1205555 w 10243893"/>
              <a:gd name="connsiteY5665" fmla="*/ 1952179 h 6867747"/>
              <a:gd name="connsiteX5666" fmla="*/ 1205555 w 10243893"/>
              <a:gd name="connsiteY5666" fmla="*/ 2104794 h 6867747"/>
              <a:gd name="connsiteX5667" fmla="*/ 1350792 w 10243893"/>
              <a:gd name="connsiteY5667" fmla="*/ 2151956 h 6867747"/>
              <a:gd name="connsiteX5668" fmla="*/ 1585760 w 10243893"/>
              <a:gd name="connsiteY5668" fmla="*/ 2075649 h 6867747"/>
              <a:gd name="connsiteX5669" fmla="*/ 1440644 w 10243893"/>
              <a:gd name="connsiteY5669" fmla="*/ 1875751 h 6867747"/>
              <a:gd name="connsiteX5670" fmla="*/ 1295406 w 10243893"/>
              <a:gd name="connsiteY5670" fmla="*/ 1828588 h 6867747"/>
              <a:gd name="connsiteX5671" fmla="*/ 9370654 w 10243893"/>
              <a:gd name="connsiteY5671" fmla="*/ 1828468 h 6867747"/>
              <a:gd name="connsiteX5672" fmla="*/ 9280924 w 10243893"/>
              <a:gd name="connsiteY5672" fmla="*/ 1952059 h 6867747"/>
              <a:gd name="connsiteX5673" fmla="*/ 9280924 w 10243893"/>
              <a:gd name="connsiteY5673" fmla="*/ 2104673 h 6867747"/>
              <a:gd name="connsiteX5674" fmla="*/ 9426161 w 10243893"/>
              <a:gd name="connsiteY5674" fmla="*/ 2151835 h 6867747"/>
              <a:gd name="connsiteX5675" fmla="*/ 9661008 w 10243893"/>
              <a:gd name="connsiteY5675" fmla="*/ 2075528 h 6867747"/>
              <a:gd name="connsiteX5676" fmla="*/ 9515892 w 10243893"/>
              <a:gd name="connsiteY5676" fmla="*/ 1875630 h 6867747"/>
              <a:gd name="connsiteX5677" fmla="*/ 7755629 w 10243893"/>
              <a:gd name="connsiteY5677" fmla="*/ 1828468 h 6867747"/>
              <a:gd name="connsiteX5678" fmla="*/ 7666019 w 10243893"/>
              <a:gd name="connsiteY5678" fmla="*/ 1952059 h 6867747"/>
              <a:gd name="connsiteX5679" fmla="*/ 7666019 w 10243893"/>
              <a:gd name="connsiteY5679" fmla="*/ 2104673 h 6867747"/>
              <a:gd name="connsiteX5680" fmla="*/ 7811257 w 10243893"/>
              <a:gd name="connsiteY5680" fmla="*/ 2151835 h 6867747"/>
              <a:gd name="connsiteX5681" fmla="*/ 8046103 w 10243893"/>
              <a:gd name="connsiteY5681" fmla="*/ 2075528 h 6867747"/>
              <a:gd name="connsiteX5682" fmla="*/ 7900987 w 10243893"/>
              <a:gd name="connsiteY5682" fmla="*/ 1875630 h 6867747"/>
              <a:gd name="connsiteX5683" fmla="*/ 7755750 w 10243893"/>
              <a:gd name="connsiteY5683" fmla="*/ 1828468 h 6867747"/>
              <a:gd name="connsiteX5684" fmla="*/ 6140966 w 10243893"/>
              <a:gd name="connsiteY5684" fmla="*/ 1828468 h 6867747"/>
              <a:gd name="connsiteX5685" fmla="*/ 6051236 w 10243893"/>
              <a:gd name="connsiteY5685" fmla="*/ 1952059 h 6867747"/>
              <a:gd name="connsiteX5686" fmla="*/ 6051236 w 10243893"/>
              <a:gd name="connsiteY5686" fmla="*/ 2104673 h 6867747"/>
              <a:gd name="connsiteX5687" fmla="*/ 6196474 w 10243893"/>
              <a:gd name="connsiteY5687" fmla="*/ 2151835 h 6867747"/>
              <a:gd name="connsiteX5688" fmla="*/ 6431441 w 10243893"/>
              <a:gd name="connsiteY5688" fmla="*/ 2075528 h 6867747"/>
              <a:gd name="connsiteX5689" fmla="*/ 6286325 w 10243893"/>
              <a:gd name="connsiteY5689" fmla="*/ 1875630 h 6867747"/>
              <a:gd name="connsiteX5690" fmla="*/ 6141087 w 10243893"/>
              <a:gd name="connsiteY5690" fmla="*/ 1828468 h 6867747"/>
              <a:gd name="connsiteX5691" fmla="*/ 4525941 w 10243893"/>
              <a:gd name="connsiteY5691" fmla="*/ 1828468 h 6867747"/>
              <a:gd name="connsiteX5692" fmla="*/ 4436211 w 10243893"/>
              <a:gd name="connsiteY5692" fmla="*/ 1952059 h 6867747"/>
              <a:gd name="connsiteX5693" fmla="*/ 4436211 w 10243893"/>
              <a:gd name="connsiteY5693" fmla="*/ 2104673 h 6867747"/>
              <a:gd name="connsiteX5694" fmla="*/ 4581448 w 10243893"/>
              <a:gd name="connsiteY5694" fmla="*/ 2151835 h 6867747"/>
              <a:gd name="connsiteX5695" fmla="*/ 4816295 w 10243893"/>
              <a:gd name="connsiteY5695" fmla="*/ 2075528 h 6867747"/>
              <a:gd name="connsiteX5696" fmla="*/ 4671178 w 10243893"/>
              <a:gd name="connsiteY5696" fmla="*/ 1875630 h 6867747"/>
              <a:gd name="connsiteX5697" fmla="*/ 2404580 w 10243893"/>
              <a:gd name="connsiteY5697" fmla="*/ 1828347 h 6867747"/>
              <a:gd name="connsiteX5698" fmla="*/ 2259343 w 10243893"/>
              <a:gd name="connsiteY5698" fmla="*/ 1875510 h 6867747"/>
              <a:gd name="connsiteX5699" fmla="*/ 2259343 w 10243893"/>
              <a:gd name="connsiteY5699" fmla="*/ 1875389 h 6867747"/>
              <a:gd name="connsiteX5700" fmla="*/ 2114105 w 10243893"/>
              <a:gd name="connsiteY5700" fmla="*/ 2075287 h 6867747"/>
              <a:gd name="connsiteX5701" fmla="*/ 2349073 w 10243893"/>
              <a:gd name="connsiteY5701" fmla="*/ 2151594 h 6867747"/>
              <a:gd name="connsiteX5702" fmla="*/ 2494310 w 10243893"/>
              <a:gd name="connsiteY5702" fmla="*/ 2104431 h 6867747"/>
              <a:gd name="connsiteX5703" fmla="*/ 2494310 w 10243893"/>
              <a:gd name="connsiteY5703" fmla="*/ 1951817 h 6867747"/>
              <a:gd name="connsiteX5704" fmla="*/ 789676 w 10243893"/>
              <a:gd name="connsiteY5704" fmla="*/ 1828347 h 6867747"/>
              <a:gd name="connsiteX5705" fmla="*/ 644438 w 10243893"/>
              <a:gd name="connsiteY5705" fmla="*/ 1875510 h 6867747"/>
              <a:gd name="connsiteX5706" fmla="*/ 644438 w 10243893"/>
              <a:gd name="connsiteY5706" fmla="*/ 1875389 h 6867747"/>
              <a:gd name="connsiteX5707" fmla="*/ 499201 w 10243893"/>
              <a:gd name="connsiteY5707" fmla="*/ 2075287 h 6867747"/>
              <a:gd name="connsiteX5708" fmla="*/ 734168 w 10243893"/>
              <a:gd name="connsiteY5708" fmla="*/ 2151594 h 6867747"/>
              <a:gd name="connsiteX5709" fmla="*/ 879406 w 10243893"/>
              <a:gd name="connsiteY5709" fmla="*/ 2104431 h 6867747"/>
              <a:gd name="connsiteX5710" fmla="*/ 879406 w 10243893"/>
              <a:gd name="connsiteY5710" fmla="*/ 1951817 h 6867747"/>
              <a:gd name="connsiteX5711" fmla="*/ 9117909 w 10243893"/>
              <a:gd name="connsiteY5711" fmla="*/ 1746477 h 6867747"/>
              <a:gd name="connsiteX5712" fmla="*/ 9117909 w 10243893"/>
              <a:gd name="connsiteY5712" fmla="*/ 1746598 h 6867747"/>
              <a:gd name="connsiteX5713" fmla="*/ 8972672 w 10243893"/>
              <a:gd name="connsiteY5713" fmla="*/ 1793761 h 6867747"/>
              <a:gd name="connsiteX5714" fmla="*/ 8972672 w 10243893"/>
              <a:gd name="connsiteY5714" fmla="*/ 1946375 h 6867747"/>
              <a:gd name="connsiteX5715" fmla="*/ 9117909 w 10243893"/>
              <a:gd name="connsiteY5715" fmla="*/ 2146031 h 6867747"/>
              <a:gd name="connsiteX5716" fmla="*/ 9263147 w 10243893"/>
              <a:gd name="connsiteY5716" fmla="*/ 1946254 h 6867747"/>
              <a:gd name="connsiteX5717" fmla="*/ 9263147 w 10243893"/>
              <a:gd name="connsiteY5717" fmla="*/ 1793761 h 6867747"/>
              <a:gd name="connsiteX5718" fmla="*/ 7502642 w 10243893"/>
              <a:gd name="connsiteY5718" fmla="*/ 1746477 h 6867747"/>
              <a:gd name="connsiteX5719" fmla="*/ 7502642 w 10243893"/>
              <a:gd name="connsiteY5719" fmla="*/ 1746598 h 6867747"/>
              <a:gd name="connsiteX5720" fmla="*/ 7357405 w 10243893"/>
              <a:gd name="connsiteY5720" fmla="*/ 1793761 h 6867747"/>
              <a:gd name="connsiteX5721" fmla="*/ 7357405 w 10243893"/>
              <a:gd name="connsiteY5721" fmla="*/ 1946375 h 6867747"/>
              <a:gd name="connsiteX5722" fmla="*/ 7502642 w 10243893"/>
              <a:gd name="connsiteY5722" fmla="*/ 2146031 h 6867747"/>
              <a:gd name="connsiteX5723" fmla="*/ 7647880 w 10243893"/>
              <a:gd name="connsiteY5723" fmla="*/ 1946375 h 6867747"/>
              <a:gd name="connsiteX5724" fmla="*/ 7647880 w 10243893"/>
              <a:gd name="connsiteY5724" fmla="*/ 1946254 h 6867747"/>
              <a:gd name="connsiteX5725" fmla="*/ 7647880 w 10243893"/>
              <a:gd name="connsiteY5725" fmla="*/ 1793761 h 6867747"/>
              <a:gd name="connsiteX5726" fmla="*/ 5888101 w 10243893"/>
              <a:gd name="connsiteY5726" fmla="*/ 1746477 h 6867747"/>
              <a:gd name="connsiteX5727" fmla="*/ 5888101 w 10243893"/>
              <a:gd name="connsiteY5727" fmla="*/ 1746598 h 6867747"/>
              <a:gd name="connsiteX5728" fmla="*/ 5742864 w 10243893"/>
              <a:gd name="connsiteY5728" fmla="*/ 1793761 h 6867747"/>
              <a:gd name="connsiteX5729" fmla="*/ 5742864 w 10243893"/>
              <a:gd name="connsiteY5729" fmla="*/ 1946375 h 6867747"/>
              <a:gd name="connsiteX5730" fmla="*/ 5888101 w 10243893"/>
              <a:gd name="connsiteY5730" fmla="*/ 2146031 h 6867747"/>
              <a:gd name="connsiteX5731" fmla="*/ 6033338 w 10243893"/>
              <a:gd name="connsiteY5731" fmla="*/ 1946375 h 6867747"/>
              <a:gd name="connsiteX5732" fmla="*/ 6033338 w 10243893"/>
              <a:gd name="connsiteY5732" fmla="*/ 1946254 h 6867747"/>
              <a:gd name="connsiteX5733" fmla="*/ 6033338 w 10243893"/>
              <a:gd name="connsiteY5733" fmla="*/ 1793761 h 6867747"/>
              <a:gd name="connsiteX5734" fmla="*/ 4273196 w 10243893"/>
              <a:gd name="connsiteY5734" fmla="*/ 1746477 h 6867747"/>
              <a:gd name="connsiteX5735" fmla="*/ 4273196 w 10243893"/>
              <a:gd name="connsiteY5735" fmla="*/ 1746598 h 6867747"/>
              <a:gd name="connsiteX5736" fmla="*/ 4127959 w 10243893"/>
              <a:gd name="connsiteY5736" fmla="*/ 1793761 h 6867747"/>
              <a:gd name="connsiteX5737" fmla="*/ 4127959 w 10243893"/>
              <a:gd name="connsiteY5737" fmla="*/ 1946375 h 6867747"/>
              <a:gd name="connsiteX5738" fmla="*/ 4273196 w 10243893"/>
              <a:gd name="connsiteY5738" fmla="*/ 2146031 h 6867747"/>
              <a:gd name="connsiteX5739" fmla="*/ 4418434 w 10243893"/>
              <a:gd name="connsiteY5739" fmla="*/ 1946254 h 6867747"/>
              <a:gd name="connsiteX5740" fmla="*/ 4418434 w 10243893"/>
              <a:gd name="connsiteY5740" fmla="*/ 1793761 h 6867747"/>
              <a:gd name="connsiteX5741" fmla="*/ 1042420 w 10243893"/>
              <a:gd name="connsiteY5741" fmla="*/ 1746477 h 6867747"/>
              <a:gd name="connsiteX5742" fmla="*/ 1042420 w 10243893"/>
              <a:gd name="connsiteY5742" fmla="*/ 1746598 h 6867747"/>
              <a:gd name="connsiteX5743" fmla="*/ 897183 w 10243893"/>
              <a:gd name="connsiteY5743" fmla="*/ 1793761 h 6867747"/>
              <a:gd name="connsiteX5744" fmla="*/ 897183 w 10243893"/>
              <a:gd name="connsiteY5744" fmla="*/ 1946375 h 6867747"/>
              <a:gd name="connsiteX5745" fmla="*/ 1042420 w 10243893"/>
              <a:gd name="connsiteY5745" fmla="*/ 2146031 h 6867747"/>
              <a:gd name="connsiteX5746" fmla="*/ 1187657 w 10243893"/>
              <a:gd name="connsiteY5746" fmla="*/ 1946375 h 6867747"/>
              <a:gd name="connsiteX5747" fmla="*/ 1187657 w 10243893"/>
              <a:gd name="connsiteY5747" fmla="*/ 1946254 h 6867747"/>
              <a:gd name="connsiteX5748" fmla="*/ 1187657 w 10243893"/>
              <a:gd name="connsiteY5748" fmla="*/ 1793761 h 6867747"/>
              <a:gd name="connsiteX5749" fmla="*/ 2657808 w 10243893"/>
              <a:gd name="connsiteY5749" fmla="*/ 1746235 h 6867747"/>
              <a:gd name="connsiteX5750" fmla="*/ 2657808 w 10243893"/>
              <a:gd name="connsiteY5750" fmla="*/ 1746356 h 6867747"/>
              <a:gd name="connsiteX5751" fmla="*/ 2512571 w 10243893"/>
              <a:gd name="connsiteY5751" fmla="*/ 1793519 h 6867747"/>
              <a:gd name="connsiteX5752" fmla="*/ 2512571 w 10243893"/>
              <a:gd name="connsiteY5752" fmla="*/ 1946133 h 6867747"/>
              <a:gd name="connsiteX5753" fmla="*/ 2657808 w 10243893"/>
              <a:gd name="connsiteY5753" fmla="*/ 2145789 h 6867747"/>
              <a:gd name="connsiteX5754" fmla="*/ 2803046 w 10243893"/>
              <a:gd name="connsiteY5754" fmla="*/ 1946133 h 6867747"/>
              <a:gd name="connsiteX5755" fmla="*/ 2803046 w 10243893"/>
              <a:gd name="connsiteY5755" fmla="*/ 1946012 h 6867747"/>
              <a:gd name="connsiteX5756" fmla="*/ 2803046 w 10243893"/>
              <a:gd name="connsiteY5756" fmla="*/ 1793519 h 6867747"/>
              <a:gd name="connsiteX5757" fmla="*/ 10070841 w 10243893"/>
              <a:gd name="connsiteY5757" fmla="*/ 1714672 h 6867747"/>
              <a:gd name="connsiteX5758" fmla="*/ 10070841 w 10243893"/>
              <a:gd name="connsiteY5758" fmla="*/ 1714839 h 6867747"/>
              <a:gd name="connsiteX5759" fmla="*/ 9936850 w 10243893"/>
              <a:gd name="connsiteY5759" fmla="*/ 1899212 h 6867747"/>
              <a:gd name="connsiteX5760" fmla="*/ 9988004 w 10243893"/>
              <a:gd name="connsiteY5760" fmla="*/ 1969714 h 6867747"/>
              <a:gd name="connsiteX5761" fmla="*/ 10070841 w 10243893"/>
              <a:gd name="connsiteY5761" fmla="*/ 1942747 h 6867747"/>
              <a:gd name="connsiteX5762" fmla="*/ 10070841 w 10243893"/>
              <a:gd name="connsiteY5762" fmla="*/ 1714839 h 6867747"/>
              <a:gd name="connsiteX5763" fmla="*/ 10070962 w 10243893"/>
              <a:gd name="connsiteY5763" fmla="*/ 1714672 h 6867747"/>
              <a:gd name="connsiteX5764" fmla="*/ 8455815 w 10243893"/>
              <a:gd name="connsiteY5764" fmla="*/ 1714672 h 6867747"/>
              <a:gd name="connsiteX5765" fmla="*/ 8321825 w 10243893"/>
              <a:gd name="connsiteY5765" fmla="*/ 1899212 h 6867747"/>
              <a:gd name="connsiteX5766" fmla="*/ 8372979 w 10243893"/>
              <a:gd name="connsiteY5766" fmla="*/ 1969714 h 6867747"/>
              <a:gd name="connsiteX5767" fmla="*/ 8455815 w 10243893"/>
              <a:gd name="connsiteY5767" fmla="*/ 1942747 h 6867747"/>
              <a:gd name="connsiteX5768" fmla="*/ 6841154 w 10243893"/>
              <a:gd name="connsiteY5768" fmla="*/ 1714672 h 6867747"/>
              <a:gd name="connsiteX5769" fmla="*/ 6841154 w 10243893"/>
              <a:gd name="connsiteY5769" fmla="*/ 1714837 h 6867747"/>
              <a:gd name="connsiteX5770" fmla="*/ 6707163 w 10243893"/>
              <a:gd name="connsiteY5770" fmla="*/ 1899212 h 6867747"/>
              <a:gd name="connsiteX5771" fmla="*/ 6758316 w 10243893"/>
              <a:gd name="connsiteY5771" fmla="*/ 1969714 h 6867747"/>
              <a:gd name="connsiteX5772" fmla="*/ 6841154 w 10243893"/>
              <a:gd name="connsiteY5772" fmla="*/ 1942747 h 6867747"/>
              <a:gd name="connsiteX5773" fmla="*/ 6841154 w 10243893"/>
              <a:gd name="connsiteY5773" fmla="*/ 1714837 h 6867747"/>
              <a:gd name="connsiteX5774" fmla="*/ 6841274 w 10243893"/>
              <a:gd name="connsiteY5774" fmla="*/ 1714672 h 6867747"/>
              <a:gd name="connsiteX5775" fmla="*/ 9780366 w 10243893"/>
              <a:gd name="connsiteY5775" fmla="*/ 1714551 h 6867747"/>
              <a:gd name="connsiteX5776" fmla="*/ 9780366 w 10243893"/>
              <a:gd name="connsiteY5776" fmla="*/ 1942626 h 6867747"/>
              <a:gd name="connsiteX5777" fmla="*/ 9863203 w 10243893"/>
              <a:gd name="connsiteY5777" fmla="*/ 1969593 h 6867747"/>
              <a:gd name="connsiteX5778" fmla="*/ 9914357 w 10243893"/>
              <a:gd name="connsiteY5778" fmla="*/ 1899091 h 6867747"/>
              <a:gd name="connsiteX5779" fmla="*/ 9914478 w 10243893"/>
              <a:gd name="connsiteY5779" fmla="*/ 1899091 h 6867747"/>
              <a:gd name="connsiteX5780" fmla="*/ 8165462 w 10243893"/>
              <a:gd name="connsiteY5780" fmla="*/ 1714551 h 6867747"/>
              <a:gd name="connsiteX5781" fmla="*/ 8165462 w 10243893"/>
              <a:gd name="connsiteY5781" fmla="*/ 1942626 h 6867747"/>
              <a:gd name="connsiteX5782" fmla="*/ 8248299 w 10243893"/>
              <a:gd name="connsiteY5782" fmla="*/ 1969593 h 6867747"/>
              <a:gd name="connsiteX5783" fmla="*/ 8299453 w 10243893"/>
              <a:gd name="connsiteY5783" fmla="*/ 1899091 h 6867747"/>
              <a:gd name="connsiteX5784" fmla="*/ 8299574 w 10243893"/>
              <a:gd name="connsiteY5784" fmla="*/ 1899091 h 6867747"/>
              <a:gd name="connsiteX5785" fmla="*/ 6550800 w 10243893"/>
              <a:gd name="connsiteY5785" fmla="*/ 1714551 h 6867747"/>
              <a:gd name="connsiteX5786" fmla="*/ 6550800 w 10243893"/>
              <a:gd name="connsiteY5786" fmla="*/ 1942626 h 6867747"/>
              <a:gd name="connsiteX5787" fmla="*/ 6633637 w 10243893"/>
              <a:gd name="connsiteY5787" fmla="*/ 1969593 h 6867747"/>
              <a:gd name="connsiteX5788" fmla="*/ 6684791 w 10243893"/>
              <a:gd name="connsiteY5788" fmla="*/ 1899091 h 6867747"/>
              <a:gd name="connsiteX5789" fmla="*/ 6684911 w 10243893"/>
              <a:gd name="connsiteY5789" fmla="*/ 1899091 h 6867747"/>
              <a:gd name="connsiteX5790" fmla="*/ 5224798 w 10243893"/>
              <a:gd name="connsiteY5790" fmla="*/ 1714551 h 6867747"/>
              <a:gd name="connsiteX5791" fmla="*/ 5224798 w 10243893"/>
              <a:gd name="connsiteY5791" fmla="*/ 1714718 h 6867747"/>
              <a:gd name="connsiteX5792" fmla="*/ 5090807 w 10243893"/>
              <a:gd name="connsiteY5792" fmla="*/ 1899091 h 6867747"/>
              <a:gd name="connsiteX5793" fmla="*/ 5141961 w 10243893"/>
              <a:gd name="connsiteY5793" fmla="*/ 1969593 h 6867747"/>
              <a:gd name="connsiteX5794" fmla="*/ 5224798 w 10243893"/>
              <a:gd name="connsiteY5794" fmla="*/ 1942626 h 6867747"/>
              <a:gd name="connsiteX5795" fmla="*/ 5224798 w 10243893"/>
              <a:gd name="connsiteY5795" fmla="*/ 1714718 h 6867747"/>
              <a:gd name="connsiteX5796" fmla="*/ 5224919 w 10243893"/>
              <a:gd name="connsiteY5796" fmla="*/ 1714551 h 6867747"/>
              <a:gd name="connsiteX5797" fmla="*/ 3609893 w 10243893"/>
              <a:gd name="connsiteY5797" fmla="*/ 1714551 h 6867747"/>
              <a:gd name="connsiteX5798" fmla="*/ 3475902 w 10243893"/>
              <a:gd name="connsiteY5798" fmla="*/ 1899091 h 6867747"/>
              <a:gd name="connsiteX5799" fmla="*/ 3527056 w 10243893"/>
              <a:gd name="connsiteY5799" fmla="*/ 1969593 h 6867747"/>
              <a:gd name="connsiteX5800" fmla="*/ 3609893 w 10243893"/>
              <a:gd name="connsiteY5800" fmla="*/ 1942626 h 6867747"/>
              <a:gd name="connsiteX5801" fmla="*/ 1994989 w 10243893"/>
              <a:gd name="connsiteY5801" fmla="*/ 1714551 h 6867747"/>
              <a:gd name="connsiteX5802" fmla="*/ 1994989 w 10243893"/>
              <a:gd name="connsiteY5802" fmla="*/ 1714718 h 6867747"/>
              <a:gd name="connsiteX5803" fmla="*/ 1860998 w 10243893"/>
              <a:gd name="connsiteY5803" fmla="*/ 1899091 h 6867747"/>
              <a:gd name="connsiteX5804" fmla="*/ 1912151 w 10243893"/>
              <a:gd name="connsiteY5804" fmla="*/ 1969593 h 6867747"/>
              <a:gd name="connsiteX5805" fmla="*/ 1994989 w 10243893"/>
              <a:gd name="connsiteY5805" fmla="*/ 1942626 h 6867747"/>
              <a:gd name="connsiteX5806" fmla="*/ 1994989 w 10243893"/>
              <a:gd name="connsiteY5806" fmla="*/ 1714718 h 6867747"/>
              <a:gd name="connsiteX5807" fmla="*/ 1995110 w 10243893"/>
              <a:gd name="connsiteY5807" fmla="*/ 1714551 h 6867747"/>
              <a:gd name="connsiteX5808" fmla="*/ 380084 w 10243893"/>
              <a:gd name="connsiteY5808" fmla="*/ 1714551 h 6867747"/>
              <a:gd name="connsiteX5809" fmla="*/ 380084 w 10243893"/>
              <a:gd name="connsiteY5809" fmla="*/ 1714718 h 6867747"/>
              <a:gd name="connsiteX5810" fmla="*/ 246093 w 10243893"/>
              <a:gd name="connsiteY5810" fmla="*/ 1899091 h 6867747"/>
              <a:gd name="connsiteX5811" fmla="*/ 297247 w 10243893"/>
              <a:gd name="connsiteY5811" fmla="*/ 1969593 h 6867747"/>
              <a:gd name="connsiteX5812" fmla="*/ 380084 w 10243893"/>
              <a:gd name="connsiteY5812" fmla="*/ 1942626 h 6867747"/>
              <a:gd name="connsiteX5813" fmla="*/ 380084 w 10243893"/>
              <a:gd name="connsiteY5813" fmla="*/ 1714718 h 6867747"/>
              <a:gd name="connsiteX5814" fmla="*/ 380205 w 10243893"/>
              <a:gd name="connsiteY5814" fmla="*/ 1714551 h 6867747"/>
              <a:gd name="connsiteX5815" fmla="*/ 4934444 w 10243893"/>
              <a:gd name="connsiteY5815" fmla="*/ 1714430 h 6867747"/>
              <a:gd name="connsiteX5816" fmla="*/ 4934444 w 10243893"/>
              <a:gd name="connsiteY5816" fmla="*/ 1942505 h 6867747"/>
              <a:gd name="connsiteX5817" fmla="*/ 5017281 w 10243893"/>
              <a:gd name="connsiteY5817" fmla="*/ 1969473 h 6867747"/>
              <a:gd name="connsiteX5818" fmla="*/ 5068435 w 10243893"/>
              <a:gd name="connsiteY5818" fmla="*/ 1898970 h 6867747"/>
              <a:gd name="connsiteX5819" fmla="*/ 5068556 w 10243893"/>
              <a:gd name="connsiteY5819" fmla="*/ 1898970 h 6867747"/>
              <a:gd name="connsiteX5820" fmla="*/ 3319539 w 10243893"/>
              <a:gd name="connsiteY5820" fmla="*/ 1714430 h 6867747"/>
              <a:gd name="connsiteX5821" fmla="*/ 3319539 w 10243893"/>
              <a:gd name="connsiteY5821" fmla="*/ 1942505 h 6867747"/>
              <a:gd name="connsiteX5822" fmla="*/ 3402377 w 10243893"/>
              <a:gd name="connsiteY5822" fmla="*/ 1969473 h 6867747"/>
              <a:gd name="connsiteX5823" fmla="*/ 3453530 w 10243893"/>
              <a:gd name="connsiteY5823" fmla="*/ 1898970 h 6867747"/>
              <a:gd name="connsiteX5824" fmla="*/ 3453651 w 10243893"/>
              <a:gd name="connsiteY5824" fmla="*/ 1898970 h 6867747"/>
              <a:gd name="connsiteX5825" fmla="*/ 1704635 w 10243893"/>
              <a:gd name="connsiteY5825" fmla="*/ 1714430 h 6867747"/>
              <a:gd name="connsiteX5826" fmla="*/ 1704635 w 10243893"/>
              <a:gd name="connsiteY5826" fmla="*/ 1942505 h 6867747"/>
              <a:gd name="connsiteX5827" fmla="*/ 1787472 w 10243893"/>
              <a:gd name="connsiteY5827" fmla="*/ 1969473 h 6867747"/>
              <a:gd name="connsiteX5828" fmla="*/ 1838626 w 10243893"/>
              <a:gd name="connsiteY5828" fmla="*/ 1898970 h 6867747"/>
              <a:gd name="connsiteX5829" fmla="*/ 1838747 w 10243893"/>
              <a:gd name="connsiteY5829" fmla="*/ 1898970 h 6867747"/>
              <a:gd name="connsiteX5830" fmla="*/ 89730 w 10243893"/>
              <a:gd name="connsiteY5830" fmla="*/ 1714430 h 6867747"/>
              <a:gd name="connsiteX5831" fmla="*/ 89730 w 10243893"/>
              <a:gd name="connsiteY5831" fmla="*/ 1942505 h 6867747"/>
              <a:gd name="connsiteX5832" fmla="*/ 172568 w 10243893"/>
              <a:gd name="connsiteY5832" fmla="*/ 1969473 h 6867747"/>
              <a:gd name="connsiteX5833" fmla="*/ 223721 w 10243893"/>
              <a:gd name="connsiteY5833" fmla="*/ 1898970 h 6867747"/>
              <a:gd name="connsiteX5834" fmla="*/ 223842 w 10243893"/>
              <a:gd name="connsiteY5834" fmla="*/ 1898970 h 6867747"/>
              <a:gd name="connsiteX5835" fmla="*/ 8562476 w 10243893"/>
              <a:gd name="connsiteY5835" fmla="*/ 1566290 h 6867747"/>
              <a:gd name="connsiteX5836" fmla="*/ 8472746 w 10243893"/>
              <a:gd name="connsiteY5836" fmla="*/ 1689760 h 6867747"/>
              <a:gd name="connsiteX5837" fmla="*/ 8472746 w 10243893"/>
              <a:gd name="connsiteY5837" fmla="*/ 1936821 h 6867747"/>
              <a:gd name="connsiteX5838" fmla="*/ 8707593 w 10243893"/>
              <a:gd name="connsiteY5838" fmla="*/ 1860514 h 6867747"/>
              <a:gd name="connsiteX5839" fmla="*/ 8797323 w 10243893"/>
              <a:gd name="connsiteY5839" fmla="*/ 1737044 h 6867747"/>
              <a:gd name="connsiteX5840" fmla="*/ 8707593 w 10243893"/>
              <a:gd name="connsiteY5840" fmla="*/ 1613695 h 6867747"/>
              <a:gd name="connsiteX5841" fmla="*/ 8562476 w 10243893"/>
              <a:gd name="connsiteY5841" fmla="*/ 1566532 h 6867747"/>
              <a:gd name="connsiteX5842" fmla="*/ 6947572 w 10243893"/>
              <a:gd name="connsiteY5842" fmla="*/ 1566290 h 6867747"/>
              <a:gd name="connsiteX5843" fmla="*/ 6857842 w 10243893"/>
              <a:gd name="connsiteY5843" fmla="*/ 1689760 h 6867747"/>
              <a:gd name="connsiteX5844" fmla="*/ 6857842 w 10243893"/>
              <a:gd name="connsiteY5844" fmla="*/ 1936821 h 6867747"/>
              <a:gd name="connsiteX5845" fmla="*/ 7092689 w 10243893"/>
              <a:gd name="connsiteY5845" fmla="*/ 1860514 h 6867747"/>
              <a:gd name="connsiteX5846" fmla="*/ 7182419 w 10243893"/>
              <a:gd name="connsiteY5846" fmla="*/ 1737044 h 6867747"/>
              <a:gd name="connsiteX5847" fmla="*/ 7092689 w 10243893"/>
              <a:gd name="connsiteY5847" fmla="*/ 1613695 h 6867747"/>
              <a:gd name="connsiteX5848" fmla="*/ 6947572 w 10243893"/>
              <a:gd name="connsiteY5848" fmla="*/ 1566532 h 6867747"/>
              <a:gd name="connsiteX5849" fmla="*/ 5332668 w 10243893"/>
              <a:gd name="connsiteY5849" fmla="*/ 1566290 h 6867747"/>
              <a:gd name="connsiteX5850" fmla="*/ 5242937 w 10243893"/>
              <a:gd name="connsiteY5850" fmla="*/ 1689760 h 6867747"/>
              <a:gd name="connsiteX5851" fmla="*/ 5242937 w 10243893"/>
              <a:gd name="connsiteY5851" fmla="*/ 1936821 h 6867747"/>
              <a:gd name="connsiteX5852" fmla="*/ 5477784 w 10243893"/>
              <a:gd name="connsiteY5852" fmla="*/ 1860514 h 6867747"/>
              <a:gd name="connsiteX5853" fmla="*/ 5567515 w 10243893"/>
              <a:gd name="connsiteY5853" fmla="*/ 1737044 h 6867747"/>
              <a:gd name="connsiteX5854" fmla="*/ 5477784 w 10243893"/>
              <a:gd name="connsiteY5854" fmla="*/ 1613695 h 6867747"/>
              <a:gd name="connsiteX5855" fmla="*/ 5332668 w 10243893"/>
              <a:gd name="connsiteY5855" fmla="*/ 1566532 h 6867747"/>
              <a:gd name="connsiteX5856" fmla="*/ 3717763 w 10243893"/>
              <a:gd name="connsiteY5856" fmla="*/ 1566290 h 6867747"/>
              <a:gd name="connsiteX5857" fmla="*/ 3628033 w 10243893"/>
              <a:gd name="connsiteY5857" fmla="*/ 1689760 h 6867747"/>
              <a:gd name="connsiteX5858" fmla="*/ 3628033 w 10243893"/>
              <a:gd name="connsiteY5858" fmla="*/ 1936821 h 6867747"/>
              <a:gd name="connsiteX5859" fmla="*/ 3862879 w 10243893"/>
              <a:gd name="connsiteY5859" fmla="*/ 1860514 h 6867747"/>
              <a:gd name="connsiteX5860" fmla="*/ 3952610 w 10243893"/>
              <a:gd name="connsiteY5860" fmla="*/ 1737044 h 6867747"/>
              <a:gd name="connsiteX5861" fmla="*/ 3862879 w 10243893"/>
              <a:gd name="connsiteY5861" fmla="*/ 1613695 h 6867747"/>
              <a:gd name="connsiteX5862" fmla="*/ 3717763 w 10243893"/>
              <a:gd name="connsiteY5862" fmla="*/ 1566532 h 6867747"/>
              <a:gd name="connsiteX5863" fmla="*/ 3211911 w 10243893"/>
              <a:gd name="connsiteY5863" fmla="*/ 1566170 h 6867747"/>
              <a:gd name="connsiteX5864" fmla="*/ 3066795 w 10243893"/>
              <a:gd name="connsiteY5864" fmla="*/ 1613332 h 6867747"/>
              <a:gd name="connsiteX5865" fmla="*/ 3066795 w 10243893"/>
              <a:gd name="connsiteY5865" fmla="*/ 1613574 h 6867747"/>
              <a:gd name="connsiteX5866" fmla="*/ 2977064 w 10243893"/>
              <a:gd name="connsiteY5866" fmla="*/ 1736923 h 6867747"/>
              <a:gd name="connsiteX5867" fmla="*/ 3066795 w 10243893"/>
              <a:gd name="connsiteY5867" fmla="*/ 1860393 h 6867747"/>
              <a:gd name="connsiteX5868" fmla="*/ 3301641 w 10243893"/>
              <a:gd name="connsiteY5868" fmla="*/ 1936700 h 6867747"/>
              <a:gd name="connsiteX5869" fmla="*/ 3301641 w 10243893"/>
              <a:gd name="connsiteY5869" fmla="*/ 1689640 h 6867747"/>
              <a:gd name="connsiteX5870" fmla="*/ 1597007 w 10243893"/>
              <a:gd name="connsiteY5870" fmla="*/ 1566170 h 6867747"/>
              <a:gd name="connsiteX5871" fmla="*/ 1451890 w 10243893"/>
              <a:gd name="connsiteY5871" fmla="*/ 1613332 h 6867747"/>
              <a:gd name="connsiteX5872" fmla="*/ 1451769 w 10243893"/>
              <a:gd name="connsiteY5872" fmla="*/ 1613574 h 6867747"/>
              <a:gd name="connsiteX5873" fmla="*/ 1362039 w 10243893"/>
              <a:gd name="connsiteY5873" fmla="*/ 1736923 h 6867747"/>
              <a:gd name="connsiteX5874" fmla="*/ 1451769 w 10243893"/>
              <a:gd name="connsiteY5874" fmla="*/ 1860393 h 6867747"/>
              <a:gd name="connsiteX5875" fmla="*/ 1686737 w 10243893"/>
              <a:gd name="connsiteY5875" fmla="*/ 1936700 h 6867747"/>
              <a:gd name="connsiteX5876" fmla="*/ 1686737 w 10243893"/>
              <a:gd name="connsiteY5876" fmla="*/ 1689640 h 6867747"/>
              <a:gd name="connsiteX5877" fmla="*/ 9672255 w 10243893"/>
              <a:gd name="connsiteY5877" fmla="*/ 1566049 h 6867747"/>
              <a:gd name="connsiteX5878" fmla="*/ 9527138 w 10243893"/>
              <a:gd name="connsiteY5878" fmla="*/ 1613211 h 6867747"/>
              <a:gd name="connsiteX5879" fmla="*/ 9527138 w 10243893"/>
              <a:gd name="connsiteY5879" fmla="*/ 1613453 h 6867747"/>
              <a:gd name="connsiteX5880" fmla="*/ 9437408 w 10243893"/>
              <a:gd name="connsiteY5880" fmla="*/ 1736802 h 6867747"/>
              <a:gd name="connsiteX5881" fmla="*/ 9527138 w 10243893"/>
              <a:gd name="connsiteY5881" fmla="*/ 1860272 h 6867747"/>
              <a:gd name="connsiteX5882" fmla="*/ 9761985 w 10243893"/>
              <a:gd name="connsiteY5882" fmla="*/ 1936579 h 6867747"/>
              <a:gd name="connsiteX5883" fmla="*/ 9761985 w 10243893"/>
              <a:gd name="connsiteY5883" fmla="*/ 1689519 h 6867747"/>
              <a:gd name="connsiteX5884" fmla="*/ 8057351 w 10243893"/>
              <a:gd name="connsiteY5884" fmla="*/ 1566049 h 6867747"/>
              <a:gd name="connsiteX5885" fmla="*/ 7912234 w 10243893"/>
              <a:gd name="connsiteY5885" fmla="*/ 1613211 h 6867747"/>
              <a:gd name="connsiteX5886" fmla="*/ 7912113 w 10243893"/>
              <a:gd name="connsiteY5886" fmla="*/ 1613453 h 6867747"/>
              <a:gd name="connsiteX5887" fmla="*/ 7822382 w 10243893"/>
              <a:gd name="connsiteY5887" fmla="*/ 1736802 h 6867747"/>
              <a:gd name="connsiteX5888" fmla="*/ 7912113 w 10243893"/>
              <a:gd name="connsiteY5888" fmla="*/ 1860272 h 6867747"/>
              <a:gd name="connsiteX5889" fmla="*/ 8147081 w 10243893"/>
              <a:gd name="connsiteY5889" fmla="*/ 1936579 h 6867747"/>
              <a:gd name="connsiteX5890" fmla="*/ 8147081 w 10243893"/>
              <a:gd name="connsiteY5890" fmla="*/ 1689519 h 6867747"/>
              <a:gd name="connsiteX5891" fmla="*/ 6442688 w 10243893"/>
              <a:gd name="connsiteY5891" fmla="*/ 1566049 h 6867747"/>
              <a:gd name="connsiteX5892" fmla="*/ 6297571 w 10243893"/>
              <a:gd name="connsiteY5892" fmla="*/ 1613211 h 6867747"/>
              <a:gd name="connsiteX5893" fmla="*/ 6297329 w 10243893"/>
              <a:gd name="connsiteY5893" fmla="*/ 1613453 h 6867747"/>
              <a:gd name="connsiteX5894" fmla="*/ 6207720 w 10243893"/>
              <a:gd name="connsiteY5894" fmla="*/ 1736802 h 6867747"/>
              <a:gd name="connsiteX5895" fmla="*/ 6297450 w 10243893"/>
              <a:gd name="connsiteY5895" fmla="*/ 1860272 h 6867747"/>
              <a:gd name="connsiteX5896" fmla="*/ 6532418 w 10243893"/>
              <a:gd name="connsiteY5896" fmla="*/ 1936579 h 6867747"/>
              <a:gd name="connsiteX5897" fmla="*/ 6532418 w 10243893"/>
              <a:gd name="connsiteY5897" fmla="*/ 1689519 h 6867747"/>
              <a:gd name="connsiteX5898" fmla="*/ 4827542 w 10243893"/>
              <a:gd name="connsiteY5898" fmla="*/ 1566049 h 6867747"/>
              <a:gd name="connsiteX5899" fmla="*/ 4682425 w 10243893"/>
              <a:gd name="connsiteY5899" fmla="*/ 1613211 h 6867747"/>
              <a:gd name="connsiteX5900" fmla="*/ 4682425 w 10243893"/>
              <a:gd name="connsiteY5900" fmla="*/ 1613453 h 6867747"/>
              <a:gd name="connsiteX5901" fmla="*/ 4592695 w 10243893"/>
              <a:gd name="connsiteY5901" fmla="*/ 1736802 h 6867747"/>
              <a:gd name="connsiteX5902" fmla="*/ 4682425 w 10243893"/>
              <a:gd name="connsiteY5902" fmla="*/ 1860272 h 6867747"/>
              <a:gd name="connsiteX5903" fmla="*/ 4917272 w 10243893"/>
              <a:gd name="connsiteY5903" fmla="*/ 1936579 h 6867747"/>
              <a:gd name="connsiteX5904" fmla="*/ 4917272 w 10243893"/>
              <a:gd name="connsiteY5904" fmla="*/ 1689519 h 6867747"/>
              <a:gd name="connsiteX5905" fmla="*/ 2102617 w 10243893"/>
              <a:gd name="connsiteY5905" fmla="*/ 1566049 h 6867747"/>
              <a:gd name="connsiteX5906" fmla="*/ 2012886 w 10243893"/>
              <a:gd name="connsiteY5906" fmla="*/ 1689519 h 6867747"/>
              <a:gd name="connsiteX5907" fmla="*/ 2012886 w 10243893"/>
              <a:gd name="connsiteY5907" fmla="*/ 1936579 h 6867747"/>
              <a:gd name="connsiteX5908" fmla="*/ 2247854 w 10243893"/>
              <a:gd name="connsiteY5908" fmla="*/ 1860272 h 6867747"/>
              <a:gd name="connsiteX5909" fmla="*/ 2337585 w 10243893"/>
              <a:gd name="connsiteY5909" fmla="*/ 1736802 h 6867747"/>
              <a:gd name="connsiteX5910" fmla="*/ 2247854 w 10243893"/>
              <a:gd name="connsiteY5910" fmla="*/ 1613453 h 6867747"/>
              <a:gd name="connsiteX5911" fmla="*/ 2102738 w 10243893"/>
              <a:gd name="connsiteY5911" fmla="*/ 1566290 h 6867747"/>
              <a:gd name="connsiteX5912" fmla="*/ 487712 w 10243893"/>
              <a:gd name="connsiteY5912" fmla="*/ 1566049 h 6867747"/>
              <a:gd name="connsiteX5913" fmla="*/ 397982 w 10243893"/>
              <a:gd name="connsiteY5913" fmla="*/ 1689519 h 6867747"/>
              <a:gd name="connsiteX5914" fmla="*/ 397982 w 10243893"/>
              <a:gd name="connsiteY5914" fmla="*/ 1936579 h 6867747"/>
              <a:gd name="connsiteX5915" fmla="*/ 632950 w 10243893"/>
              <a:gd name="connsiteY5915" fmla="*/ 1860272 h 6867747"/>
              <a:gd name="connsiteX5916" fmla="*/ 722680 w 10243893"/>
              <a:gd name="connsiteY5916" fmla="*/ 1736802 h 6867747"/>
              <a:gd name="connsiteX5917" fmla="*/ 632950 w 10243893"/>
              <a:gd name="connsiteY5917" fmla="*/ 1613453 h 6867747"/>
              <a:gd name="connsiteX5918" fmla="*/ 487833 w 10243893"/>
              <a:gd name="connsiteY5918" fmla="*/ 1566290 h 6867747"/>
              <a:gd name="connsiteX5919" fmla="*/ 2820581 w 10243893"/>
              <a:gd name="connsiteY5919" fmla="*/ 1552504 h 6867747"/>
              <a:gd name="connsiteX5920" fmla="*/ 2820581 w 10243893"/>
              <a:gd name="connsiteY5920" fmla="*/ 1693509 h 6867747"/>
              <a:gd name="connsiteX5921" fmla="*/ 2686469 w 10243893"/>
              <a:gd name="connsiteY5921" fmla="*/ 1737044 h 6867747"/>
              <a:gd name="connsiteX5922" fmla="*/ 2820581 w 10243893"/>
              <a:gd name="connsiteY5922" fmla="*/ 1780579 h 6867747"/>
              <a:gd name="connsiteX5923" fmla="*/ 2820581 w 10243893"/>
              <a:gd name="connsiteY5923" fmla="*/ 1921342 h 6867747"/>
              <a:gd name="connsiteX5924" fmla="*/ 2903418 w 10243893"/>
              <a:gd name="connsiteY5924" fmla="*/ 1807426 h 6867747"/>
              <a:gd name="connsiteX5925" fmla="*/ 3037372 w 10243893"/>
              <a:gd name="connsiteY5925" fmla="*/ 1850910 h 6867747"/>
              <a:gd name="connsiteX5926" fmla="*/ 3037409 w 10243893"/>
              <a:gd name="connsiteY5926" fmla="*/ 1850961 h 6867747"/>
              <a:gd name="connsiteX5927" fmla="*/ 3037530 w 10243893"/>
              <a:gd name="connsiteY5927" fmla="*/ 1850961 h 6867747"/>
              <a:gd name="connsiteX5928" fmla="*/ 3037372 w 10243893"/>
              <a:gd name="connsiteY5928" fmla="*/ 1850910 h 6867747"/>
              <a:gd name="connsiteX5929" fmla="*/ 2954571 w 10243893"/>
              <a:gd name="connsiteY5929" fmla="*/ 1736923 h 6867747"/>
              <a:gd name="connsiteX5930" fmla="*/ 3037409 w 10243893"/>
              <a:gd name="connsiteY5930" fmla="*/ 1623007 h 6867747"/>
              <a:gd name="connsiteX5931" fmla="*/ 2903418 w 10243893"/>
              <a:gd name="connsiteY5931" fmla="*/ 1666542 h 6867747"/>
              <a:gd name="connsiteX5932" fmla="*/ 1205555 w 10243893"/>
              <a:gd name="connsiteY5932" fmla="*/ 1552504 h 6867747"/>
              <a:gd name="connsiteX5933" fmla="*/ 1205555 w 10243893"/>
              <a:gd name="connsiteY5933" fmla="*/ 1693509 h 6867747"/>
              <a:gd name="connsiteX5934" fmla="*/ 1071564 w 10243893"/>
              <a:gd name="connsiteY5934" fmla="*/ 1737044 h 6867747"/>
              <a:gd name="connsiteX5935" fmla="*/ 1205676 w 10243893"/>
              <a:gd name="connsiteY5935" fmla="*/ 1780579 h 6867747"/>
              <a:gd name="connsiteX5936" fmla="*/ 1205676 w 10243893"/>
              <a:gd name="connsiteY5936" fmla="*/ 1921342 h 6867747"/>
              <a:gd name="connsiteX5937" fmla="*/ 1288513 w 10243893"/>
              <a:gd name="connsiteY5937" fmla="*/ 1807426 h 6867747"/>
              <a:gd name="connsiteX5938" fmla="*/ 1422309 w 10243893"/>
              <a:gd name="connsiteY5938" fmla="*/ 1850858 h 6867747"/>
              <a:gd name="connsiteX5939" fmla="*/ 1422383 w 10243893"/>
              <a:gd name="connsiteY5939" fmla="*/ 1850961 h 6867747"/>
              <a:gd name="connsiteX5940" fmla="*/ 1422625 w 10243893"/>
              <a:gd name="connsiteY5940" fmla="*/ 1850961 h 6867747"/>
              <a:gd name="connsiteX5941" fmla="*/ 1422309 w 10243893"/>
              <a:gd name="connsiteY5941" fmla="*/ 1850858 h 6867747"/>
              <a:gd name="connsiteX5942" fmla="*/ 1339546 w 10243893"/>
              <a:gd name="connsiteY5942" fmla="*/ 1736923 h 6867747"/>
              <a:gd name="connsiteX5943" fmla="*/ 1422383 w 10243893"/>
              <a:gd name="connsiteY5943" fmla="*/ 1623007 h 6867747"/>
              <a:gd name="connsiteX5944" fmla="*/ 1288392 w 10243893"/>
              <a:gd name="connsiteY5944" fmla="*/ 1666542 h 6867747"/>
              <a:gd name="connsiteX5945" fmla="*/ 9281044 w 10243893"/>
              <a:gd name="connsiteY5945" fmla="*/ 1552384 h 6867747"/>
              <a:gd name="connsiteX5946" fmla="*/ 9281044 w 10243893"/>
              <a:gd name="connsiteY5946" fmla="*/ 1693388 h 6867747"/>
              <a:gd name="connsiteX5947" fmla="*/ 9146933 w 10243893"/>
              <a:gd name="connsiteY5947" fmla="*/ 1736923 h 6867747"/>
              <a:gd name="connsiteX5948" fmla="*/ 9281044 w 10243893"/>
              <a:gd name="connsiteY5948" fmla="*/ 1780458 h 6867747"/>
              <a:gd name="connsiteX5949" fmla="*/ 9281044 w 10243893"/>
              <a:gd name="connsiteY5949" fmla="*/ 1921221 h 6867747"/>
              <a:gd name="connsiteX5950" fmla="*/ 9363882 w 10243893"/>
              <a:gd name="connsiteY5950" fmla="*/ 1807305 h 6867747"/>
              <a:gd name="connsiteX5951" fmla="*/ 9497873 w 10243893"/>
              <a:gd name="connsiteY5951" fmla="*/ 1850840 h 6867747"/>
              <a:gd name="connsiteX5952" fmla="*/ 9415035 w 10243893"/>
              <a:gd name="connsiteY5952" fmla="*/ 1736802 h 6867747"/>
              <a:gd name="connsiteX5953" fmla="*/ 9497873 w 10243893"/>
              <a:gd name="connsiteY5953" fmla="*/ 1622886 h 6867747"/>
              <a:gd name="connsiteX5954" fmla="*/ 9363882 w 10243893"/>
              <a:gd name="connsiteY5954" fmla="*/ 1666421 h 6867747"/>
              <a:gd name="connsiteX5955" fmla="*/ 8954291 w 10243893"/>
              <a:gd name="connsiteY5955" fmla="*/ 1552384 h 6867747"/>
              <a:gd name="connsiteX5956" fmla="*/ 8871453 w 10243893"/>
              <a:gd name="connsiteY5956" fmla="*/ 1666421 h 6867747"/>
              <a:gd name="connsiteX5957" fmla="*/ 8871333 w 10243893"/>
              <a:gd name="connsiteY5957" fmla="*/ 1666421 h 6867747"/>
              <a:gd name="connsiteX5958" fmla="*/ 8737342 w 10243893"/>
              <a:gd name="connsiteY5958" fmla="*/ 1622886 h 6867747"/>
              <a:gd name="connsiteX5959" fmla="*/ 8820179 w 10243893"/>
              <a:gd name="connsiteY5959" fmla="*/ 1736802 h 6867747"/>
              <a:gd name="connsiteX5960" fmla="*/ 8737342 w 10243893"/>
              <a:gd name="connsiteY5960" fmla="*/ 1850840 h 6867747"/>
              <a:gd name="connsiteX5961" fmla="*/ 8871453 w 10243893"/>
              <a:gd name="connsiteY5961" fmla="*/ 1807305 h 6867747"/>
              <a:gd name="connsiteX5962" fmla="*/ 8954291 w 10243893"/>
              <a:gd name="connsiteY5962" fmla="*/ 1921342 h 6867747"/>
              <a:gd name="connsiteX5963" fmla="*/ 8954291 w 10243893"/>
              <a:gd name="connsiteY5963" fmla="*/ 1780458 h 6867747"/>
              <a:gd name="connsiteX5964" fmla="*/ 9088402 w 10243893"/>
              <a:gd name="connsiteY5964" fmla="*/ 1736923 h 6867747"/>
              <a:gd name="connsiteX5965" fmla="*/ 8954291 w 10243893"/>
              <a:gd name="connsiteY5965" fmla="*/ 1693388 h 6867747"/>
              <a:gd name="connsiteX5966" fmla="*/ 7666019 w 10243893"/>
              <a:gd name="connsiteY5966" fmla="*/ 1552384 h 6867747"/>
              <a:gd name="connsiteX5967" fmla="*/ 7666019 w 10243893"/>
              <a:gd name="connsiteY5967" fmla="*/ 1693388 h 6867747"/>
              <a:gd name="connsiteX5968" fmla="*/ 7531908 w 10243893"/>
              <a:gd name="connsiteY5968" fmla="*/ 1736923 h 6867747"/>
              <a:gd name="connsiteX5969" fmla="*/ 7666019 w 10243893"/>
              <a:gd name="connsiteY5969" fmla="*/ 1780458 h 6867747"/>
              <a:gd name="connsiteX5970" fmla="*/ 7666019 w 10243893"/>
              <a:gd name="connsiteY5970" fmla="*/ 1921221 h 6867747"/>
              <a:gd name="connsiteX5971" fmla="*/ 7748857 w 10243893"/>
              <a:gd name="connsiteY5971" fmla="*/ 1807305 h 6867747"/>
              <a:gd name="connsiteX5972" fmla="*/ 7882810 w 10243893"/>
              <a:gd name="connsiteY5972" fmla="*/ 1850789 h 6867747"/>
              <a:gd name="connsiteX5973" fmla="*/ 7882847 w 10243893"/>
              <a:gd name="connsiteY5973" fmla="*/ 1850840 h 6867747"/>
              <a:gd name="connsiteX5974" fmla="*/ 7882968 w 10243893"/>
              <a:gd name="connsiteY5974" fmla="*/ 1850840 h 6867747"/>
              <a:gd name="connsiteX5975" fmla="*/ 7882810 w 10243893"/>
              <a:gd name="connsiteY5975" fmla="*/ 1850789 h 6867747"/>
              <a:gd name="connsiteX5976" fmla="*/ 7800010 w 10243893"/>
              <a:gd name="connsiteY5976" fmla="*/ 1736802 h 6867747"/>
              <a:gd name="connsiteX5977" fmla="*/ 7882847 w 10243893"/>
              <a:gd name="connsiteY5977" fmla="*/ 1622886 h 6867747"/>
              <a:gd name="connsiteX5978" fmla="*/ 7748857 w 10243893"/>
              <a:gd name="connsiteY5978" fmla="*/ 1666421 h 6867747"/>
              <a:gd name="connsiteX5979" fmla="*/ 7339386 w 10243893"/>
              <a:gd name="connsiteY5979" fmla="*/ 1552384 h 6867747"/>
              <a:gd name="connsiteX5980" fmla="*/ 7256549 w 10243893"/>
              <a:gd name="connsiteY5980" fmla="*/ 1666421 h 6867747"/>
              <a:gd name="connsiteX5981" fmla="*/ 7256428 w 10243893"/>
              <a:gd name="connsiteY5981" fmla="*/ 1666421 h 6867747"/>
              <a:gd name="connsiteX5982" fmla="*/ 7122437 w 10243893"/>
              <a:gd name="connsiteY5982" fmla="*/ 1622886 h 6867747"/>
              <a:gd name="connsiteX5983" fmla="*/ 7205275 w 10243893"/>
              <a:gd name="connsiteY5983" fmla="*/ 1736802 h 6867747"/>
              <a:gd name="connsiteX5984" fmla="*/ 7122437 w 10243893"/>
              <a:gd name="connsiteY5984" fmla="*/ 1850840 h 6867747"/>
              <a:gd name="connsiteX5985" fmla="*/ 7256549 w 10243893"/>
              <a:gd name="connsiteY5985" fmla="*/ 1807305 h 6867747"/>
              <a:gd name="connsiteX5986" fmla="*/ 7339386 w 10243893"/>
              <a:gd name="connsiteY5986" fmla="*/ 1921342 h 6867747"/>
              <a:gd name="connsiteX5987" fmla="*/ 7339386 w 10243893"/>
              <a:gd name="connsiteY5987" fmla="*/ 1780458 h 6867747"/>
              <a:gd name="connsiteX5988" fmla="*/ 7473498 w 10243893"/>
              <a:gd name="connsiteY5988" fmla="*/ 1736923 h 6867747"/>
              <a:gd name="connsiteX5989" fmla="*/ 7339386 w 10243893"/>
              <a:gd name="connsiteY5989" fmla="*/ 1693388 h 6867747"/>
              <a:gd name="connsiteX5990" fmla="*/ 6051357 w 10243893"/>
              <a:gd name="connsiteY5990" fmla="*/ 1552384 h 6867747"/>
              <a:gd name="connsiteX5991" fmla="*/ 6051357 w 10243893"/>
              <a:gd name="connsiteY5991" fmla="*/ 1693388 h 6867747"/>
              <a:gd name="connsiteX5992" fmla="*/ 5917245 w 10243893"/>
              <a:gd name="connsiteY5992" fmla="*/ 1736923 h 6867747"/>
              <a:gd name="connsiteX5993" fmla="*/ 6051357 w 10243893"/>
              <a:gd name="connsiteY5993" fmla="*/ 1780458 h 6867747"/>
              <a:gd name="connsiteX5994" fmla="*/ 6051357 w 10243893"/>
              <a:gd name="connsiteY5994" fmla="*/ 1921221 h 6867747"/>
              <a:gd name="connsiteX5995" fmla="*/ 6134194 w 10243893"/>
              <a:gd name="connsiteY5995" fmla="*/ 1807305 h 6867747"/>
              <a:gd name="connsiteX5996" fmla="*/ 6268148 w 10243893"/>
              <a:gd name="connsiteY5996" fmla="*/ 1850789 h 6867747"/>
              <a:gd name="connsiteX5997" fmla="*/ 6268185 w 10243893"/>
              <a:gd name="connsiteY5997" fmla="*/ 1850840 h 6867747"/>
              <a:gd name="connsiteX5998" fmla="*/ 6268306 w 10243893"/>
              <a:gd name="connsiteY5998" fmla="*/ 1850840 h 6867747"/>
              <a:gd name="connsiteX5999" fmla="*/ 6268148 w 10243893"/>
              <a:gd name="connsiteY5999" fmla="*/ 1850789 h 6867747"/>
              <a:gd name="connsiteX6000" fmla="*/ 6185348 w 10243893"/>
              <a:gd name="connsiteY6000" fmla="*/ 1736802 h 6867747"/>
              <a:gd name="connsiteX6001" fmla="*/ 6268185 w 10243893"/>
              <a:gd name="connsiteY6001" fmla="*/ 1622886 h 6867747"/>
              <a:gd name="connsiteX6002" fmla="*/ 6134194 w 10243893"/>
              <a:gd name="connsiteY6002" fmla="*/ 1666421 h 6867747"/>
              <a:gd name="connsiteX6003" fmla="*/ 5724482 w 10243893"/>
              <a:gd name="connsiteY6003" fmla="*/ 1552384 h 6867747"/>
              <a:gd name="connsiteX6004" fmla="*/ 5641645 w 10243893"/>
              <a:gd name="connsiteY6004" fmla="*/ 1666421 h 6867747"/>
              <a:gd name="connsiteX6005" fmla="*/ 5641524 w 10243893"/>
              <a:gd name="connsiteY6005" fmla="*/ 1666421 h 6867747"/>
              <a:gd name="connsiteX6006" fmla="*/ 5507533 w 10243893"/>
              <a:gd name="connsiteY6006" fmla="*/ 1622886 h 6867747"/>
              <a:gd name="connsiteX6007" fmla="*/ 5590370 w 10243893"/>
              <a:gd name="connsiteY6007" fmla="*/ 1736802 h 6867747"/>
              <a:gd name="connsiteX6008" fmla="*/ 5507533 w 10243893"/>
              <a:gd name="connsiteY6008" fmla="*/ 1850840 h 6867747"/>
              <a:gd name="connsiteX6009" fmla="*/ 5641645 w 10243893"/>
              <a:gd name="connsiteY6009" fmla="*/ 1807305 h 6867747"/>
              <a:gd name="connsiteX6010" fmla="*/ 5724482 w 10243893"/>
              <a:gd name="connsiteY6010" fmla="*/ 1921342 h 6867747"/>
              <a:gd name="connsiteX6011" fmla="*/ 5724482 w 10243893"/>
              <a:gd name="connsiteY6011" fmla="*/ 1780458 h 6867747"/>
              <a:gd name="connsiteX6012" fmla="*/ 5858594 w 10243893"/>
              <a:gd name="connsiteY6012" fmla="*/ 1736923 h 6867747"/>
              <a:gd name="connsiteX6013" fmla="*/ 5724482 w 10243893"/>
              <a:gd name="connsiteY6013" fmla="*/ 1693388 h 6867747"/>
              <a:gd name="connsiteX6014" fmla="*/ 4436332 w 10243893"/>
              <a:gd name="connsiteY6014" fmla="*/ 1552384 h 6867747"/>
              <a:gd name="connsiteX6015" fmla="*/ 4436332 w 10243893"/>
              <a:gd name="connsiteY6015" fmla="*/ 1693388 h 6867747"/>
              <a:gd name="connsiteX6016" fmla="*/ 4302220 w 10243893"/>
              <a:gd name="connsiteY6016" fmla="*/ 1736923 h 6867747"/>
              <a:gd name="connsiteX6017" fmla="*/ 4436332 w 10243893"/>
              <a:gd name="connsiteY6017" fmla="*/ 1780458 h 6867747"/>
              <a:gd name="connsiteX6018" fmla="*/ 4436332 w 10243893"/>
              <a:gd name="connsiteY6018" fmla="*/ 1921221 h 6867747"/>
              <a:gd name="connsiteX6019" fmla="*/ 4519169 w 10243893"/>
              <a:gd name="connsiteY6019" fmla="*/ 1807305 h 6867747"/>
              <a:gd name="connsiteX6020" fmla="*/ 4653160 w 10243893"/>
              <a:gd name="connsiteY6020" fmla="*/ 1850840 h 6867747"/>
              <a:gd name="connsiteX6021" fmla="*/ 4570322 w 10243893"/>
              <a:gd name="connsiteY6021" fmla="*/ 1736802 h 6867747"/>
              <a:gd name="connsiteX6022" fmla="*/ 4653160 w 10243893"/>
              <a:gd name="connsiteY6022" fmla="*/ 1622886 h 6867747"/>
              <a:gd name="connsiteX6023" fmla="*/ 4519169 w 10243893"/>
              <a:gd name="connsiteY6023" fmla="*/ 1666421 h 6867747"/>
              <a:gd name="connsiteX6024" fmla="*/ 4109577 w 10243893"/>
              <a:gd name="connsiteY6024" fmla="*/ 1552384 h 6867747"/>
              <a:gd name="connsiteX6025" fmla="*/ 4026740 w 10243893"/>
              <a:gd name="connsiteY6025" fmla="*/ 1666421 h 6867747"/>
              <a:gd name="connsiteX6026" fmla="*/ 4026619 w 10243893"/>
              <a:gd name="connsiteY6026" fmla="*/ 1666421 h 6867747"/>
              <a:gd name="connsiteX6027" fmla="*/ 3892629 w 10243893"/>
              <a:gd name="connsiteY6027" fmla="*/ 1622886 h 6867747"/>
              <a:gd name="connsiteX6028" fmla="*/ 3975466 w 10243893"/>
              <a:gd name="connsiteY6028" fmla="*/ 1736802 h 6867747"/>
              <a:gd name="connsiteX6029" fmla="*/ 3892629 w 10243893"/>
              <a:gd name="connsiteY6029" fmla="*/ 1850840 h 6867747"/>
              <a:gd name="connsiteX6030" fmla="*/ 4026740 w 10243893"/>
              <a:gd name="connsiteY6030" fmla="*/ 1807305 h 6867747"/>
              <a:gd name="connsiteX6031" fmla="*/ 4109577 w 10243893"/>
              <a:gd name="connsiteY6031" fmla="*/ 1921342 h 6867747"/>
              <a:gd name="connsiteX6032" fmla="*/ 4109577 w 10243893"/>
              <a:gd name="connsiteY6032" fmla="*/ 1780458 h 6867747"/>
              <a:gd name="connsiteX6033" fmla="*/ 4243690 w 10243893"/>
              <a:gd name="connsiteY6033" fmla="*/ 1736923 h 6867747"/>
              <a:gd name="connsiteX6034" fmla="*/ 4109577 w 10243893"/>
              <a:gd name="connsiteY6034" fmla="*/ 1693388 h 6867747"/>
              <a:gd name="connsiteX6035" fmla="*/ 879164 w 10243893"/>
              <a:gd name="connsiteY6035" fmla="*/ 1552384 h 6867747"/>
              <a:gd name="connsiteX6036" fmla="*/ 796327 w 10243893"/>
              <a:gd name="connsiteY6036" fmla="*/ 1666421 h 6867747"/>
              <a:gd name="connsiteX6037" fmla="*/ 796206 w 10243893"/>
              <a:gd name="connsiteY6037" fmla="*/ 1666421 h 6867747"/>
              <a:gd name="connsiteX6038" fmla="*/ 662215 w 10243893"/>
              <a:gd name="connsiteY6038" fmla="*/ 1622886 h 6867747"/>
              <a:gd name="connsiteX6039" fmla="*/ 745052 w 10243893"/>
              <a:gd name="connsiteY6039" fmla="*/ 1736802 h 6867747"/>
              <a:gd name="connsiteX6040" fmla="*/ 662215 w 10243893"/>
              <a:gd name="connsiteY6040" fmla="*/ 1850840 h 6867747"/>
              <a:gd name="connsiteX6041" fmla="*/ 796327 w 10243893"/>
              <a:gd name="connsiteY6041" fmla="*/ 1807305 h 6867747"/>
              <a:gd name="connsiteX6042" fmla="*/ 879164 w 10243893"/>
              <a:gd name="connsiteY6042" fmla="*/ 1921342 h 6867747"/>
              <a:gd name="connsiteX6043" fmla="*/ 879164 w 10243893"/>
              <a:gd name="connsiteY6043" fmla="*/ 1780458 h 6867747"/>
              <a:gd name="connsiteX6044" fmla="*/ 1013276 w 10243893"/>
              <a:gd name="connsiteY6044" fmla="*/ 1736923 h 6867747"/>
              <a:gd name="connsiteX6045" fmla="*/ 879164 w 10243893"/>
              <a:gd name="connsiteY6045" fmla="*/ 1693388 h 6867747"/>
              <a:gd name="connsiteX6046" fmla="*/ 2494552 w 10243893"/>
              <a:gd name="connsiteY6046" fmla="*/ 1552142 h 6867747"/>
              <a:gd name="connsiteX6047" fmla="*/ 2411715 w 10243893"/>
              <a:gd name="connsiteY6047" fmla="*/ 1666179 h 6867747"/>
              <a:gd name="connsiteX6048" fmla="*/ 2411594 w 10243893"/>
              <a:gd name="connsiteY6048" fmla="*/ 1666179 h 6867747"/>
              <a:gd name="connsiteX6049" fmla="*/ 2277603 w 10243893"/>
              <a:gd name="connsiteY6049" fmla="*/ 1622644 h 6867747"/>
              <a:gd name="connsiteX6050" fmla="*/ 2360440 w 10243893"/>
              <a:gd name="connsiteY6050" fmla="*/ 1736560 h 6867747"/>
              <a:gd name="connsiteX6051" fmla="*/ 2277603 w 10243893"/>
              <a:gd name="connsiteY6051" fmla="*/ 1850598 h 6867747"/>
              <a:gd name="connsiteX6052" fmla="*/ 2411715 w 10243893"/>
              <a:gd name="connsiteY6052" fmla="*/ 1807063 h 6867747"/>
              <a:gd name="connsiteX6053" fmla="*/ 2494552 w 10243893"/>
              <a:gd name="connsiteY6053" fmla="*/ 1921100 h 6867747"/>
              <a:gd name="connsiteX6054" fmla="*/ 2494552 w 10243893"/>
              <a:gd name="connsiteY6054" fmla="*/ 1780216 h 6867747"/>
              <a:gd name="connsiteX6055" fmla="*/ 2628664 w 10243893"/>
              <a:gd name="connsiteY6055" fmla="*/ 1736682 h 6867747"/>
              <a:gd name="connsiteX6056" fmla="*/ 2494552 w 10243893"/>
              <a:gd name="connsiteY6056" fmla="*/ 1693146 h 6867747"/>
              <a:gd name="connsiteX6057" fmla="*/ 9925604 w 10243893"/>
              <a:gd name="connsiteY6057" fmla="*/ 1484179 h 6867747"/>
              <a:gd name="connsiteX6058" fmla="*/ 9780366 w 10243893"/>
              <a:gd name="connsiteY6058" fmla="*/ 1531342 h 6867747"/>
              <a:gd name="connsiteX6059" fmla="*/ 9780366 w 10243893"/>
              <a:gd name="connsiteY6059" fmla="*/ 1683956 h 6867747"/>
              <a:gd name="connsiteX6060" fmla="*/ 9925604 w 10243893"/>
              <a:gd name="connsiteY6060" fmla="*/ 1883733 h 6867747"/>
              <a:gd name="connsiteX6061" fmla="*/ 10070841 w 10243893"/>
              <a:gd name="connsiteY6061" fmla="*/ 1683956 h 6867747"/>
              <a:gd name="connsiteX6062" fmla="*/ 10070841 w 10243893"/>
              <a:gd name="connsiteY6062" fmla="*/ 1531342 h 6867747"/>
              <a:gd name="connsiteX6063" fmla="*/ 8310578 w 10243893"/>
              <a:gd name="connsiteY6063" fmla="*/ 1484179 h 6867747"/>
              <a:gd name="connsiteX6064" fmla="*/ 8165341 w 10243893"/>
              <a:gd name="connsiteY6064" fmla="*/ 1531342 h 6867747"/>
              <a:gd name="connsiteX6065" fmla="*/ 8165341 w 10243893"/>
              <a:gd name="connsiteY6065" fmla="*/ 1683956 h 6867747"/>
              <a:gd name="connsiteX6066" fmla="*/ 8310578 w 10243893"/>
              <a:gd name="connsiteY6066" fmla="*/ 1883733 h 6867747"/>
              <a:gd name="connsiteX6067" fmla="*/ 8455815 w 10243893"/>
              <a:gd name="connsiteY6067" fmla="*/ 1683956 h 6867747"/>
              <a:gd name="connsiteX6068" fmla="*/ 8455815 w 10243893"/>
              <a:gd name="connsiteY6068" fmla="*/ 1531342 h 6867747"/>
              <a:gd name="connsiteX6069" fmla="*/ 6695916 w 10243893"/>
              <a:gd name="connsiteY6069" fmla="*/ 1484179 h 6867747"/>
              <a:gd name="connsiteX6070" fmla="*/ 6550679 w 10243893"/>
              <a:gd name="connsiteY6070" fmla="*/ 1531342 h 6867747"/>
              <a:gd name="connsiteX6071" fmla="*/ 6550679 w 10243893"/>
              <a:gd name="connsiteY6071" fmla="*/ 1683956 h 6867747"/>
              <a:gd name="connsiteX6072" fmla="*/ 6695916 w 10243893"/>
              <a:gd name="connsiteY6072" fmla="*/ 1883733 h 6867747"/>
              <a:gd name="connsiteX6073" fmla="*/ 6841154 w 10243893"/>
              <a:gd name="connsiteY6073" fmla="*/ 1683956 h 6867747"/>
              <a:gd name="connsiteX6074" fmla="*/ 6841154 w 10243893"/>
              <a:gd name="connsiteY6074" fmla="*/ 1531342 h 6867747"/>
              <a:gd name="connsiteX6075" fmla="*/ 5079560 w 10243893"/>
              <a:gd name="connsiteY6075" fmla="*/ 1484058 h 6867747"/>
              <a:gd name="connsiteX6076" fmla="*/ 4934323 w 10243893"/>
              <a:gd name="connsiteY6076" fmla="*/ 1531221 h 6867747"/>
              <a:gd name="connsiteX6077" fmla="*/ 4934323 w 10243893"/>
              <a:gd name="connsiteY6077" fmla="*/ 1683835 h 6867747"/>
              <a:gd name="connsiteX6078" fmla="*/ 5079560 w 10243893"/>
              <a:gd name="connsiteY6078" fmla="*/ 1883612 h 6867747"/>
              <a:gd name="connsiteX6079" fmla="*/ 5224798 w 10243893"/>
              <a:gd name="connsiteY6079" fmla="*/ 1683835 h 6867747"/>
              <a:gd name="connsiteX6080" fmla="*/ 5224798 w 10243893"/>
              <a:gd name="connsiteY6080" fmla="*/ 1531221 h 6867747"/>
              <a:gd name="connsiteX6081" fmla="*/ 3464656 w 10243893"/>
              <a:gd name="connsiteY6081" fmla="*/ 1484058 h 6867747"/>
              <a:gd name="connsiteX6082" fmla="*/ 3319418 w 10243893"/>
              <a:gd name="connsiteY6082" fmla="*/ 1531221 h 6867747"/>
              <a:gd name="connsiteX6083" fmla="*/ 3319418 w 10243893"/>
              <a:gd name="connsiteY6083" fmla="*/ 1683835 h 6867747"/>
              <a:gd name="connsiteX6084" fmla="*/ 3464656 w 10243893"/>
              <a:gd name="connsiteY6084" fmla="*/ 1883612 h 6867747"/>
              <a:gd name="connsiteX6085" fmla="*/ 3609893 w 10243893"/>
              <a:gd name="connsiteY6085" fmla="*/ 1683835 h 6867747"/>
              <a:gd name="connsiteX6086" fmla="*/ 3609893 w 10243893"/>
              <a:gd name="connsiteY6086" fmla="*/ 1531221 h 6867747"/>
              <a:gd name="connsiteX6087" fmla="*/ 1849751 w 10243893"/>
              <a:gd name="connsiteY6087" fmla="*/ 1484058 h 6867747"/>
              <a:gd name="connsiteX6088" fmla="*/ 1704514 w 10243893"/>
              <a:gd name="connsiteY6088" fmla="*/ 1531221 h 6867747"/>
              <a:gd name="connsiteX6089" fmla="*/ 1704514 w 10243893"/>
              <a:gd name="connsiteY6089" fmla="*/ 1683835 h 6867747"/>
              <a:gd name="connsiteX6090" fmla="*/ 1849751 w 10243893"/>
              <a:gd name="connsiteY6090" fmla="*/ 1883612 h 6867747"/>
              <a:gd name="connsiteX6091" fmla="*/ 1994989 w 10243893"/>
              <a:gd name="connsiteY6091" fmla="*/ 1683835 h 6867747"/>
              <a:gd name="connsiteX6092" fmla="*/ 1994989 w 10243893"/>
              <a:gd name="connsiteY6092" fmla="*/ 1531221 h 6867747"/>
              <a:gd name="connsiteX6093" fmla="*/ 234847 w 10243893"/>
              <a:gd name="connsiteY6093" fmla="*/ 1484058 h 6867747"/>
              <a:gd name="connsiteX6094" fmla="*/ 89609 w 10243893"/>
              <a:gd name="connsiteY6094" fmla="*/ 1531221 h 6867747"/>
              <a:gd name="connsiteX6095" fmla="*/ 89609 w 10243893"/>
              <a:gd name="connsiteY6095" fmla="*/ 1683835 h 6867747"/>
              <a:gd name="connsiteX6096" fmla="*/ 234847 w 10243893"/>
              <a:gd name="connsiteY6096" fmla="*/ 1883612 h 6867747"/>
              <a:gd name="connsiteX6097" fmla="*/ 380084 w 10243893"/>
              <a:gd name="connsiteY6097" fmla="*/ 1683835 h 6867747"/>
              <a:gd name="connsiteX6098" fmla="*/ 380084 w 10243893"/>
              <a:gd name="connsiteY6098" fmla="*/ 1531221 h 6867747"/>
              <a:gd name="connsiteX6099" fmla="*/ 10242441 w 10243893"/>
              <a:gd name="connsiteY6099" fmla="*/ 1445965 h 6867747"/>
              <a:gd name="connsiteX6100" fmla="*/ 10242441 w 10243893"/>
              <a:gd name="connsiteY6100" fmla="*/ 1503044 h 6867747"/>
              <a:gd name="connsiteX6101" fmla="*/ 10221641 w 10243893"/>
              <a:gd name="connsiteY6101" fmla="*/ 1474504 h 6867747"/>
              <a:gd name="connsiteX6102" fmla="*/ 1604357 w 10243893"/>
              <a:gd name="connsiteY6102" fmla="*/ 1403993 h 6867747"/>
              <a:gd name="connsiteX6103" fmla="*/ 1604384 w 10243893"/>
              <a:gd name="connsiteY6103" fmla="*/ 1404002 h 6867747"/>
              <a:gd name="connsiteX6104" fmla="*/ 1604263 w 10243893"/>
              <a:gd name="connsiteY6104" fmla="*/ 1404123 h 6867747"/>
              <a:gd name="connsiteX6105" fmla="*/ 6450038 w 10243893"/>
              <a:gd name="connsiteY6105" fmla="*/ 1403872 h 6867747"/>
              <a:gd name="connsiteX6106" fmla="*/ 6450064 w 10243893"/>
              <a:gd name="connsiteY6106" fmla="*/ 1403881 h 6867747"/>
              <a:gd name="connsiteX6107" fmla="*/ 6449943 w 10243893"/>
              <a:gd name="connsiteY6107" fmla="*/ 1404002 h 6867747"/>
              <a:gd name="connsiteX6108" fmla="*/ 9679604 w 10243893"/>
              <a:gd name="connsiteY6108" fmla="*/ 1403872 h 6867747"/>
              <a:gd name="connsiteX6109" fmla="*/ 9679631 w 10243893"/>
              <a:gd name="connsiteY6109" fmla="*/ 1403881 h 6867747"/>
              <a:gd name="connsiteX6110" fmla="*/ 9679510 w 10243893"/>
              <a:gd name="connsiteY6110" fmla="*/ 1404002 h 6867747"/>
              <a:gd name="connsiteX6111" fmla="*/ 4834892 w 10243893"/>
              <a:gd name="connsiteY6111" fmla="*/ 1403872 h 6867747"/>
              <a:gd name="connsiteX6112" fmla="*/ 4834918 w 10243893"/>
              <a:gd name="connsiteY6112" fmla="*/ 1403881 h 6867747"/>
              <a:gd name="connsiteX6113" fmla="*/ 4834797 w 10243893"/>
              <a:gd name="connsiteY6113" fmla="*/ 1404002 h 6867747"/>
              <a:gd name="connsiteX6114" fmla="*/ 9117668 w 10243893"/>
              <a:gd name="connsiteY6114" fmla="*/ 1327695 h 6867747"/>
              <a:gd name="connsiteX6115" fmla="*/ 8972430 w 10243893"/>
              <a:gd name="connsiteY6115" fmla="*/ 1527472 h 6867747"/>
              <a:gd name="connsiteX6116" fmla="*/ 8972430 w 10243893"/>
              <a:gd name="connsiteY6116" fmla="*/ 1680086 h 6867747"/>
              <a:gd name="connsiteX6117" fmla="*/ 9117668 w 10243893"/>
              <a:gd name="connsiteY6117" fmla="*/ 1727249 h 6867747"/>
              <a:gd name="connsiteX6118" fmla="*/ 9262905 w 10243893"/>
              <a:gd name="connsiteY6118" fmla="*/ 1680086 h 6867747"/>
              <a:gd name="connsiteX6119" fmla="*/ 9262905 w 10243893"/>
              <a:gd name="connsiteY6119" fmla="*/ 1527472 h 6867747"/>
              <a:gd name="connsiteX6120" fmla="*/ 7502642 w 10243893"/>
              <a:gd name="connsiteY6120" fmla="*/ 1327695 h 6867747"/>
              <a:gd name="connsiteX6121" fmla="*/ 7357405 w 10243893"/>
              <a:gd name="connsiteY6121" fmla="*/ 1527472 h 6867747"/>
              <a:gd name="connsiteX6122" fmla="*/ 7357405 w 10243893"/>
              <a:gd name="connsiteY6122" fmla="*/ 1680086 h 6867747"/>
              <a:gd name="connsiteX6123" fmla="*/ 7502642 w 10243893"/>
              <a:gd name="connsiteY6123" fmla="*/ 1727249 h 6867747"/>
              <a:gd name="connsiteX6124" fmla="*/ 7647880 w 10243893"/>
              <a:gd name="connsiteY6124" fmla="*/ 1680086 h 6867747"/>
              <a:gd name="connsiteX6125" fmla="*/ 7647880 w 10243893"/>
              <a:gd name="connsiteY6125" fmla="*/ 1527472 h 6867747"/>
              <a:gd name="connsiteX6126" fmla="*/ 5887859 w 10243893"/>
              <a:gd name="connsiteY6126" fmla="*/ 1327695 h 6867747"/>
              <a:gd name="connsiteX6127" fmla="*/ 5742622 w 10243893"/>
              <a:gd name="connsiteY6127" fmla="*/ 1527472 h 6867747"/>
              <a:gd name="connsiteX6128" fmla="*/ 5742622 w 10243893"/>
              <a:gd name="connsiteY6128" fmla="*/ 1680086 h 6867747"/>
              <a:gd name="connsiteX6129" fmla="*/ 5887859 w 10243893"/>
              <a:gd name="connsiteY6129" fmla="*/ 1727249 h 6867747"/>
              <a:gd name="connsiteX6130" fmla="*/ 6033097 w 10243893"/>
              <a:gd name="connsiteY6130" fmla="*/ 1680086 h 6867747"/>
              <a:gd name="connsiteX6131" fmla="*/ 6033097 w 10243893"/>
              <a:gd name="connsiteY6131" fmla="*/ 1527472 h 6867747"/>
              <a:gd name="connsiteX6132" fmla="*/ 4272955 w 10243893"/>
              <a:gd name="connsiteY6132" fmla="*/ 1327695 h 6867747"/>
              <a:gd name="connsiteX6133" fmla="*/ 4127717 w 10243893"/>
              <a:gd name="connsiteY6133" fmla="*/ 1527472 h 6867747"/>
              <a:gd name="connsiteX6134" fmla="*/ 4127717 w 10243893"/>
              <a:gd name="connsiteY6134" fmla="*/ 1680086 h 6867747"/>
              <a:gd name="connsiteX6135" fmla="*/ 4272955 w 10243893"/>
              <a:gd name="connsiteY6135" fmla="*/ 1727249 h 6867747"/>
              <a:gd name="connsiteX6136" fmla="*/ 4418192 w 10243893"/>
              <a:gd name="connsiteY6136" fmla="*/ 1680086 h 6867747"/>
              <a:gd name="connsiteX6137" fmla="*/ 4418192 w 10243893"/>
              <a:gd name="connsiteY6137" fmla="*/ 1527472 h 6867747"/>
              <a:gd name="connsiteX6138" fmla="*/ 1042420 w 10243893"/>
              <a:gd name="connsiteY6138" fmla="*/ 1327695 h 6867747"/>
              <a:gd name="connsiteX6139" fmla="*/ 897183 w 10243893"/>
              <a:gd name="connsiteY6139" fmla="*/ 1527472 h 6867747"/>
              <a:gd name="connsiteX6140" fmla="*/ 897183 w 10243893"/>
              <a:gd name="connsiteY6140" fmla="*/ 1680086 h 6867747"/>
              <a:gd name="connsiteX6141" fmla="*/ 1042420 w 10243893"/>
              <a:gd name="connsiteY6141" fmla="*/ 1727249 h 6867747"/>
              <a:gd name="connsiteX6142" fmla="*/ 1187657 w 10243893"/>
              <a:gd name="connsiteY6142" fmla="*/ 1680086 h 6867747"/>
              <a:gd name="connsiteX6143" fmla="*/ 1187657 w 10243893"/>
              <a:gd name="connsiteY6143" fmla="*/ 1527472 h 6867747"/>
              <a:gd name="connsiteX6144" fmla="*/ 2657808 w 10243893"/>
              <a:gd name="connsiteY6144" fmla="*/ 1327453 h 6867747"/>
              <a:gd name="connsiteX6145" fmla="*/ 2512571 w 10243893"/>
              <a:gd name="connsiteY6145" fmla="*/ 1527230 h 6867747"/>
              <a:gd name="connsiteX6146" fmla="*/ 2512571 w 10243893"/>
              <a:gd name="connsiteY6146" fmla="*/ 1679844 h 6867747"/>
              <a:gd name="connsiteX6147" fmla="*/ 2657808 w 10243893"/>
              <a:gd name="connsiteY6147" fmla="*/ 1727007 h 6867747"/>
              <a:gd name="connsiteX6148" fmla="*/ 2803046 w 10243893"/>
              <a:gd name="connsiteY6148" fmla="*/ 1679844 h 6867747"/>
              <a:gd name="connsiteX6149" fmla="*/ 2803046 w 10243893"/>
              <a:gd name="connsiteY6149" fmla="*/ 1527230 h 6867747"/>
              <a:gd name="connsiteX6150" fmla="*/ 8472746 w 10243893"/>
              <a:gd name="connsiteY6150" fmla="*/ 1290327 h 6867747"/>
              <a:gd name="connsiteX6151" fmla="*/ 8472746 w 10243893"/>
              <a:gd name="connsiteY6151" fmla="*/ 1431211 h 6867747"/>
              <a:gd name="connsiteX6152" fmla="*/ 8338634 w 10243893"/>
              <a:gd name="connsiteY6152" fmla="*/ 1474746 h 6867747"/>
              <a:gd name="connsiteX6153" fmla="*/ 8472746 w 10243893"/>
              <a:gd name="connsiteY6153" fmla="*/ 1518281 h 6867747"/>
              <a:gd name="connsiteX6154" fmla="*/ 8472746 w 10243893"/>
              <a:gd name="connsiteY6154" fmla="*/ 1659286 h 6867747"/>
              <a:gd name="connsiteX6155" fmla="*/ 8555583 w 10243893"/>
              <a:gd name="connsiteY6155" fmla="*/ 1545249 h 6867747"/>
              <a:gd name="connsiteX6156" fmla="*/ 8689695 w 10243893"/>
              <a:gd name="connsiteY6156" fmla="*/ 1588784 h 6867747"/>
              <a:gd name="connsiteX6157" fmla="*/ 8606857 w 10243893"/>
              <a:gd name="connsiteY6157" fmla="*/ 1474746 h 6867747"/>
              <a:gd name="connsiteX6158" fmla="*/ 8689695 w 10243893"/>
              <a:gd name="connsiteY6158" fmla="*/ 1360709 h 6867747"/>
              <a:gd name="connsiteX6159" fmla="*/ 8555583 w 10243893"/>
              <a:gd name="connsiteY6159" fmla="*/ 1404244 h 6867747"/>
              <a:gd name="connsiteX6160" fmla="*/ 8555583 w 10243893"/>
              <a:gd name="connsiteY6160" fmla="*/ 1404365 h 6867747"/>
              <a:gd name="connsiteX6161" fmla="*/ 6857842 w 10243893"/>
              <a:gd name="connsiteY6161" fmla="*/ 1290327 h 6867747"/>
              <a:gd name="connsiteX6162" fmla="*/ 6857842 w 10243893"/>
              <a:gd name="connsiteY6162" fmla="*/ 1431211 h 6867747"/>
              <a:gd name="connsiteX6163" fmla="*/ 6723730 w 10243893"/>
              <a:gd name="connsiteY6163" fmla="*/ 1474746 h 6867747"/>
              <a:gd name="connsiteX6164" fmla="*/ 6857842 w 10243893"/>
              <a:gd name="connsiteY6164" fmla="*/ 1518281 h 6867747"/>
              <a:gd name="connsiteX6165" fmla="*/ 6857842 w 10243893"/>
              <a:gd name="connsiteY6165" fmla="*/ 1659286 h 6867747"/>
              <a:gd name="connsiteX6166" fmla="*/ 6940679 w 10243893"/>
              <a:gd name="connsiteY6166" fmla="*/ 1545249 h 6867747"/>
              <a:gd name="connsiteX6167" fmla="*/ 7074791 w 10243893"/>
              <a:gd name="connsiteY6167" fmla="*/ 1588784 h 6867747"/>
              <a:gd name="connsiteX6168" fmla="*/ 6991953 w 10243893"/>
              <a:gd name="connsiteY6168" fmla="*/ 1474746 h 6867747"/>
              <a:gd name="connsiteX6169" fmla="*/ 7074791 w 10243893"/>
              <a:gd name="connsiteY6169" fmla="*/ 1360709 h 6867747"/>
              <a:gd name="connsiteX6170" fmla="*/ 6940679 w 10243893"/>
              <a:gd name="connsiteY6170" fmla="*/ 1404244 h 6867747"/>
              <a:gd name="connsiteX6171" fmla="*/ 6940679 w 10243893"/>
              <a:gd name="connsiteY6171" fmla="*/ 1404365 h 6867747"/>
              <a:gd name="connsiteX6172" fmla="*/ 5242937 w 10243893"/>
              <a:gd name="connsiteY6172" fmla="*/ 1290327 h 6867747"/>
              <a:gd name="connsiteX6173" fmla="*/ 5242937 w 10243893"/>
              <a:gd name="connsiteY6173" fmla="*/ 1431211 h 6867747"/>
              <a:gd name="connsiteX6174" fmla="*/ 5108825 w 10243893"/>
              <a:gd name="connsiteY6174" fmla="*/ 1474746 h 6867747"/>
              <a:gd name="connsiteX6175" fmla="*/ 5242937 w 10243893"/>
              <a:gd name="connsiteY6175" fmla="*/ 1518281 h 6867747"/>
              <a:gd name="connsiteX6176" fmla="*/ 5242937 w 10243893"/>
              <a:gd name="connsiteY6176" fmla="*/ 1659286 h 6867747"/>
              <a:gd name="connsiteX6177" fmla="*/ 5325775 w 10243893"/>
              <a:gd name="connsiteY6177" fmla="*/ 1545249 h 6867747"/>
              <a:gd name="connsiteX6178" fmla="*/ 5459886 w 10243893"/>
              <a:gd name="connsiteY6178" fmla="*/ 1588784 h 6867747"/>
              <a:gd name="connsiteX6179" fmla="*/ 5377049 w 10243893"/>
              <a:gd name="connsiteY6179" fmla="*/ 1474746 h 6867747"/>
              <a:gd name="connsiteX6180" fmla="*/ 5459886 w 10243893"/>
              <a:gd name="connsiteY6180" fmla="*/ 1360709 h 6867747"/>
              <a:gd name="connsiteX6181" fmla="*/ 5325775 w 10243893"/>
              <a:gd name="connsiteY6181" fmla="*/ 1404244 h 6867747"/>
              <a:gd name="connsiteX6182" fmla="*/ 5325775 w 10243893"/>
              <a:gd name="connsiteY6182" fmla="*/ 1404365 h 6867747"/>
              <a:gd name="connsiteX6183" fmla="*/ 3628033 w 10243893"/>
              <a:gd name="connsiteY6183" fmla="*/ 1290327 h 6867747"/>
              <a:gd name="connsiteX6184" fmla="*/ 3628033 w 10243893"/>
              <a:gd name="connsiteY6184" fmla="*/ 1431211 h 6867747"/>
              <a:gd name="connsiteX6185" fmla="*/ 3493921 w 10243893"/>
              <a:gd name="connsiteY6185" fmla="*/ 1474746 h 6867747"/>
              <a:gd name="connsiteX6186" fmla="*/ 3628033 w 10243893"/>
              <a:gd name="connsiteY6186" fmla="*/ 1518281 h 6867747"/>
              <a:gd name="connsiteX6187" fmla="*/ 3628033 w 10243893"/>
              <a:gd name="connsiteY6187" fmla="*/ 1659286 h 6867747"/>
              <a:gd name="connsiteX6188" fmla="*/ 3710870 w 10243893"/>
              <a:gd name="connsiteY6188" fmla="*/ 1545249 h 6867747"/>
              <a:gd name="connsiteX6189" fmla="*/ 3844982 w 10243893"/>
              <a:gd name="connsiteY6189" fmla="*/ 1588784 h 6867747"/>
              <a:gd name="connsiteX6190" fmla="*/ 3762145 w 10243893"/>
              <a:gd name="connsiteY6190" fmla="*/ 1474746 h 6867747"/>
              <a:gd name="connsiteX6191" fmla="*/ 3844982 w 10243893"/>
              <a:gd name="connsiteY6191" fmla="*/ 1360709 h 6867747"/>
              <a:gd name="connsiteX6192" fmla="*/ 3710870 w 10243893"/>
              <a:gd name="connsiteY6192" fmla="*/ 1404244 h 6867747"/>
              <a:gd name="connsiteX6193" fmla="*/ 3710870 w 10243893"/>
              <a:gd name="connsiteY6193" fmla="*/ 1404365 h 6867747"/>
              <a:gd name="connsiteX6194" fmla="*/ 2013007 w 10243893"/>
              <a:gd name="connsiteY6194" fmla="*/ 1290327 h 6867747"/>
              <a:gd name="connsiteX6195" fmla="*/ 2013007 w 10243893"/>
              <a:gd name="connsiteY6195" fmla="*/ 1431211 h 6867747"/>
              <a:gd name="connsiteX6196" fmla="*/ 1878895 w 10243893"/>
              <a:gd name="connsiteY6196" fmla="*/ 1474746 h 6867747"/>
              <a:gd name="connsiteX6197" fmla="*/ 2013007 w 10243893"/>
              <a:gd name="connsiteY6197" fmla="*/ 1518281 h 6867747"/>
              <a:gd name="connsiteX6198" fmla="*/ 2013007 w 10243893"/>
              <a:gd name="connsiteY6198" fmla="*/ 1659286 h 6867747"/>
              <a:gd name="connsiteX6199" fmla="*/ 2095845 w 10243893"/>
              <a:gd name="connsiteY6199" fmla="*/ 1545249 h 6867747"/>
              <a:gd name="connsiteX6200" fmla="*/ 2229956 w 10243893"/>
              <a:gd name="connsiteY6200" fmla="*/ 1588784 h 6867747"/>
              <a:gd name="connsiteX6201" fmla="*/ 2147119 w 10243893"/>
              <a:gd name="connsiteY6201" fmla="*/ 1474746 h 6867747"/>
              <a:gd name="connsiteX6202" fmla="*/ 2229956 w 10243893"/>
              <a:gd name="connsiteY6202" fmla="*/ 1360709 h 6867747"/>
              <a:gd name="connsiteX6203" fmla="*/ 2095845 w 10243893"/>
              <a:gd name="connsiteY6203" fmla="*/ 1404244 h 6867747"/>
              <a:gd name="connsiteX6204" fmla="*/ 2095845 w 10243893"/>
              <a:gd name="connsiteY6204" fmla="*/ 1404365 h 6867747"/>
              <a:gd name="connsiteX6205" fmla="*/ 398103 w 10243893"/>
              <a:gd name="connsiteY6205" fmla="*/ 1290327 h 6867747"/>
              <a:gd name="connsiteX6206" fmla="*/ 398103 w 10243893"/>
              <a:gd name="connsiteY6206" fmla="*/ 1431211 h 6867747"/>
              <a:gd name="connsiteX6207" fmla="*/ 263991 w 10243893"/>
              <a:gd name="connsiteY6207" fmla="*/ 1474746 h 6867747"/>
              <a:gd name="connsiteX6208" fmla="*/ 398103 w 10243893"/>
              <a:gd name="connsiteY6208" fmla="*/ 1518281 h 6867747"/>
              <a:gd name="connsiteX6209" fmla="*/ 398103 w 10243893"/>
              <a:gd name="connsiteY6209" fmla="*/ 1659286 h 6867747"/>
              <a:gd name="connsiteX6210" fmla="*/ 480940 w 10243893"/>
              <a:gd name="connsiteY6210" fmla="*/ 1545249 h 6867747"/>
              <a:gd name="connsiteX6211" fmla="*/ 615052 w 10243893"/>
              <a:gd name="connsiteY6211" fmla="*/ 1588784 h 6867747"/>
              <a:gd name="connsiteX6212" fmla="*/ 532215 w 10243893"/>
              <a:gd name="connsiteY6212" fmla="*/ 1474746 h 6867747"/>
              <a:gd name="connsiteX6213" fmla="*/ 615052 w 10243893"/>
              <a:gd name="connsiteY6213" fmla="*/ 1360709 h 6867747"/>
              <a:gd name="connsiteX6214" fmla="*/ 480940 w 10243893"/>
              <a:gd name="connsiteY6214" fmla="*/ 1404244 h 6867747"/>
              <a:gd name="connsiteX6215" fmla="*/ 480940 w 10243893"/>
              <a:gd name="connsiteY6215" fmla="*/ 1404365 h 6867747"/>
              <a:gd name="connsiteX6216" fmla="*/ 3302004 w 10243893"/>
              <a:gd name="connsiteY6216" fmla="*/ 1290085 h 6867747"/>
              <a:gd name="connsiteX6217" fmla="*/ 3219167 w 10243893"/>
              <a:gd name="connsiteY6217" fmla="*/ 1404123 h 6867747"/>
              <a:gd name="connsiteX6218" fmla="*/ 3219167 w 10243893"/>
              <a:gd name="connsiteY6218" fmla="*/ 1404002 h 6867747"/>
              <a:gd name="connsiteX6219" fmla="*/ 3085176 w 10243893"/>
              <a:gd name="connsiteY6219" fmla="*/ 1360467 h 6867747"/>
              <a:gd name="connsiteX6220" fmla="*/ 3168014 w 10243893"/>
              <a:gd name="connsiteY6220" fmla="*/ 1474504 h 6867747"/>
              <a:gd name="connsiteX6221" fmla="*/ 3085176 w 10243893"/>
              <a:gd name="connsiteY6221" fmla="*/ 1588542 h 6867747"/>
              <a:gd name="connsiteX6222" fmla="*/ 3219167 w 10243893"/>
              <a:gd name="connsiteY6222" fmla="*/ 1545007 h 6867747"/>
              <a:gd name="connsiteX6223" fmla="*/ 3302004 w 10243893"/>
              <a:gd name="connsiteY6223" fmla="*/ 1659044 h 6867747"/>
              <a:gd name="connsiteX6224" fmla="*/ 3302004 w 10243893"/>
              <a:gd name="connsiteY6224" fmla="*/ 1518039 h 6867747"/>
              <a:gd name="connsiteX6225" fmla="*/ 3436116 w 10243893"/>
              <a:gd name="connsiteY6225" fmla="*/ 1474504 h 6867747"/>
              <a:gd name="connsiteX6226" fmla="*/ 3302004 w 10243893"/>
              <a:gd name="connsiteY6226" fmla="*/ 1430969 h 6867747"/>
              <a:gd name="connsiteX6227" fmla="*/ 1687100 w 10243893"/>
              <a:gd name="connsiteY6227" fmla="*/ 1290085 h 6867747"/>
              <a:gd name="connsiteX6228" fmla="*/ 1604357 w 10243893"/>
              <a:gd name="connsiteY6228" fmla="*/ 1403993 h 6867747"/>
              <a:gd name="connsiteX6229" fmla="*/ 1470272 w 10243893"/>
              <a:gd name="connsiteY6229" fmla="*/ 1360467 h 6867747"/>
              <a:gd name="connsiteX6230" fmla="*/ 1553109 w 10243893"/>
              <a:gd name="connsiteY6230" fmla="*/ 1474504 h 6867747"/>
              <a:gd name="connsiteX6231" fmla="*/ 1470272 w 10243893"/>
              <a:gd name="connsiteY6231" fmla="*/ 1588542 h 6867747"/>
              <a:gd name="connsiteX6232" fmla="*/ 1604263 w 10243893"/>
              <a:gd name="connsiteY6232" fmla="*/ 1545007 h 6867747"/>
              <a:gd name="connsiteX6233" fmla="*/ 1687100 w 10243893"/>
              <a:gd name="connsiteY6233" fmla="*/ 1659044 h 6867747"/>
              <a:gd name="connsiteX6234" fmla="*/ 1687100 w 10243893"/>
              <a:gd name="connsiteY6234" fmla="*/ 1518039 h 6867747"/>
              <a:gd name="connsiteX6235" fmla="*/ 1821212 w 10243893"/>
              <a:gd name="connsiteY6235" fmla="*/ 1474504 h 6867747"/>
              <a:gd name="connsiteX6236" fmla="*/ 1687100 w 10243893"/>
              <a:gd name="connsiteY6236" fmla="*/ 1430969 h 6867747"/>
              <a:gd name="connsiteX6237" fmla="*/ 9762348 w 10243893"/>
              <a:gd name="connsiteY6237" fmla="*/ 1289965 h 6867747"/>
              <a:gd name="connsiteX6238" fmla="*/ 9679604 w 10243893"/>
              <a:gd name="connsiteY6238" fmla="*/ 1403872 h 6867747"/>
              <a:gd name="connsiteX6239" fmla="*/ 9545520 w 10243893"/>
              <a:gd name="connsiteY6239" fmla="*/ 1360346 h 6867747"/>
              <a:gd name="connsiteX6240" fmla="*/ 9628357 w 10243893"/>
              <a:gd name="connsiteY6240" fmla="*/ 1474383 h 6867747"/>
              <a:gd name="connsiteX6241" fmla="*/ 9545520 w 10243893"/>
              <a:gd name="connsiteY6241" fmla="*/ 1588421 h 6867747"/>
              <a:gd name="connsiteX6242" fmla="*/ 9679510 w 10243893"/>
              <a:gd name="connsiteY6242" fmla="*/ 1544886 h 6867747"/>
              <a:gd name="connsiteX6243" fmla="*/ 9762348 w 10243893"/>
              <a:gd name="connsiteY6243" fmla="*/ 1658923 h 6867747"/>
              <a:gd name="connsiteX6244" fmla="*/ 9762348 w 10243893"/>
              <a:gd name="connsiteY6244" fmla="*/ 1517918 h 6867747"/>
              <a:gd name="connsiteX6245" fmla="*/ 9896459 w 10243893"/>
              <a:gd name="connsiteY6245" fmla="*/ 1474383 h 6867747"/>
              <a:gd name="connsiteX6246" fmla="*/ 9762348 w 10243893"/>
              <a:gd name="connsiteY6246" fmla="*/ 1430848 h 6867747"/>
              <a:gd name="connsiteX6247" fmla="*/ 8147443 w 10243893"/>
              <a:gd name="connsiteY6247" fmla="*/ 1289965 h 6867747"/>
              <a:gd name="connsiteX6248" fmla="*/ 8064606 w 10243893"/>
              <a:gd name="connsiteY6248" fmla="*/ 1404002 h 6867747"/>
              <a:gd name="connsiteX6249" fmla="*/ 8064606 w 10243893"/>
              <a:gd name="connsiteY6249" fmla="*/ 1403881 h 6867747"/>
              <a:gd name="connsiteX6250" fmla="*/ 7930615 w 10243893"/>
              <a:gd name="connsiteY6250" fmla="*/ 1360346 h 6867747"/>
              <a:gd name="connsiteX6251" fmla="*/ 8013453 w 10243893"/>
              <a:gd name="connsiteY6251" fmla="*/ 1474383 h 6867747"/>
              <a:gd name="connsiteX6252" fmla="*/ 7930615 w 10243893"/>
              <a:gd name="connsiteY6252" fmla="*/ 1588421 h 6867747"/>
              <a:gd name="connsiteX6253" fmla="*/ 8064606 w 10243893"/>
              <a:gd name="connsiteY6253" fmla="*/ 1544886 h 6867747"/>
              <a:gd name="connsiteX6254" fmla="*/ 8147443 w 10243893"/>
              <a:gd name="connsiteY6254" fmla="*/ 1658923 h 6867747"/>
              <a:gd name="connsiteX6255" fmla="*/ 8147443 w 10243893"/>
              <a:gd name="connsiteY6255" fmla="*/ 1517918 h 6867747"/>
              <a:gd name="connsiteX6256" fmla="*/ 8281555 w 10243893"/>
              <a:gd name="connsiteY6256" fmla="*/ 1474383 h 6867747"/>
              <a:gd name="connsiteX6257" fmla="*/ 8147443 w 10243893"/>
              <a:gd name="connsiteY6257" fmla="*/ 1430848 h 6867747"/>
              <a:gd name="connsiteX6258" fmla="*/ 6532781 w 10243893"/>
              <a:gd name="connsiteY6258" fmla="*/ 1289965 h 6867747"/>
              <a:gd name="connsiteX6259" fmla="*/ 6450038 w 10243893"/>
              <a:gd name="connsiteY6259" fmla="*/ 1403872 h 6867747"/>
              <a:gd name="connsiteX6260" fmla="*/ 6315953 w 10243893"/>
              <a:gd name="connsiteY6260" fmla="*/ 1360346 h 6867747"/>
              <a:gd name="connsiteX6261" fmla="*/ 6398790 w 10243893"/>
              <a:gd name="connsiteY6261" fmla="*/ 1474383 h 6867747"/>
              <a:gd name="connsiteX6262" fmla="*/ 6315953 w 10243893"/>
              <a:gd name="connsiteY6262" fmla="*/ 1588421 h 6867747"/>
              <a:gd name="connsiteX6263" fmla="*/ 6449943 w 10243893"/>
              <a:gd name="connsiteY6263" fmla="*/ 1544886 h 6867747"/>
              <a:gd name="connsiteX6264" fmla="*/ 6532781 w 10243893"/>
              <a:gd name="connsiteY6264" fmla="*/ 1658923 h 6867747"/>
              <a:gd name="connsiteX6265" fmla="*/ 6532781 w 10243893"/>
              <a:gd name="connsiteY6265" fmla="*/ 1517918 h 6867747"/>
              <a:gd name="connsiteX6266" fmla="*/ 6666892 w 10243893"/>
              <a:gd name="connsiteY6266" fmla="*/ 1474383 h 6867747"/>
              <a:gd name="connsiteX6267" fmla="*/ 6532781 w 10243893"/>
              <a:gd name="connsiteY6267" fmla="*/ 1430848 h 6867747"/>
              <a:gd name="connsiteX6268" fmla="*/ 4917634 w 10243893"/>
              <a:gd name="connsiteY6268" fmla="*/ 1289965 h 6867747"/>
              <a:gd name="connsiteX6269" fmla="*/ 4834892 w 10243893"/>
              <a:gd name="connsiteY6269" fmla="*/ 1403872 h 6867747"/>
              <a:gd name="connsiteX6270" fmla="*/ 4700806 w 10243893"/>
              <a:gd name="connsiteY6270" fmla="*/ 1360346 h 6867747"/>
              <a:gd name="connsiteX6271" fmla="*/ 4783644 w 10243893"/>
              <a:gd name="connsiteY6271" fmla="*/ 1474383 h 6867747"/>
              <a:gd name="connsiteX6272" fmla="*/ 4700806 w 10243893"/>
              <a:gd name="connsiteY6272" fmla="*/ 1588421 h 6867747"/>
              <a:gd name="connsiteX6273" fmla="*/ 4834797 w 10243893"/>
              <a:gd name="connsiteY6273" fmla="*/ 1544886 h 6867747"/>
              <a:gd name="connsiteX6274" fmla="*/ 4917634 w 10243893"/>
              <a:gd name="connsiteY6274" fmla="*/ 1658923 h 6867747"/>
              <a:gd name="connsiteX6275" fmla="*/ 4917634 w 10243893"/>
              <a:gd name="connsiteY6275" fmla="*/ 1517918 h 6867747"/>
              <a:gd name="connsiteX6276" fmla="*/ 5051746 w 10243893"/>
              <a:gd name="connsiteY6276" fmla="*/ 1474383 h 6867747"/>
              <a:gd name="connsiteX6277" fmla="*/ 4917634 w 10243893"/>
              <a:gd name="connsiteY6277" fmla="*/ 1430848 h 6867747"/>
              <a:gd name="connsiteX6278" fmla="*/ 8953928 w 10243893"/>
              <a:gd name="connsiteY6278" fmla="*/ 1274848 h 6867747"/>
              <a:gd name="connsiteX6279" fmla="*/ 8719081 w 10243893"/>
              <a:gd name="connsiteY6279" fmla="*/ 1351155 h 6867747"/>
              <a:gd name="connsiteX6280" fmla="*/ 8719081 w 10243893"/>
              <a:gd name="connsiteY6280" fmla="*/ 1351276 h 6867747"/>
              <a:gd name="connsiteX6281" fmla="*/ 8629351 w 10243893"/>
              <a:gd name="connsiteY6281" fmla="*/ 1474746 h 6867747"/>
              <a:gd name="connsiteX6282" fmla="*/ 8719081 w 10243893"/>
              <a:gd name="connsiteY6282" fmla="*/ 1598216 h 6867747"/>
              <a:gd name="connsiteX6283" fmla="*/ 8864198 w 10243893"/>
              <a:gd name="connsiteY6283" fmla="*/ 1645379 h 6867747"/>
              <a:gd name="connsiteX6284" fmla="*/ 8953928 w 10243893"/>
              <a:gd name="connsiteY6284" fmla="*/ 1521909 h 6867747"/>
              <a:gd name="connsiteX6285" fmla="*/ 7339024 w 10243893"/>
              <a:gd name="connsiteY6285" fmla="*/ 1274848 h 6867747"/>
              <a:gd name="connsiteX6286" fmla="*/ 7104177 w 10243893"/>
              <a:gd name="connsiteY6286" fmla="*/ 1351155 h 6867747"/>
              <a:gd name="connsiteX6287" fmla="*/ 7104297 w 10243893"/>
              <a:gd name="connsiteY6287" fmla="*/ 1351276 h 6867747"/>
              <a:gd name="connsiteX6288" fmla="*/ 7014567 w 10243893"/>
              <a:gd name="connsiteY6288" fmla="*/ 1474746 h 6867747"/>
              <a:gd name="connsiteX6289" fmla="*/ 7104177 w 10243893"/>
              <a:gd name="connsiteY6289" fmla="*/ 1598216 h 6867747"/>
              <a:gd name="connsiteX6290" fmla="*/ 7249294 w 10243893"/>
              <a:gd name="connsiteY6290" fmla="*/ 1645379 h 6867747"/>
              <a:gd name="connsiteX6291" fmla="*/ 7339024 w 10243893"/>
              <a:gd name="connsiteY6291" fmla="*/ 1521909 h 6867747"/>
              <a:gd name="connsiteX6292" fmla="*/ 5724119 w 10243893"/>
              <a:gd name="connsiteY6292" fmla="*/ 1274848 h 6867747"/>
              <a:gd name="connsiteX6293" fmla="*/ 5489273 w 10243893"/>
              <a:gd name="connsiteY6293" fmla="*/ 1351155 h 6867747"/>
              <a:gd name="connsiteX6294" fmla="*/ 5489273 w 10243893"/>
              <a:gd name="connsiteY6294" fmla="*/ 1351276 h 6867747"/>
              <a:gd name="connsiteX6295" fmla="*/ 5399542 w 10243893"/>
              <a:gd name="connsiteY6295" fmla="*/ 1474746 h 6867747"/>
              <a:gd name="connsiteX6296" fmla="*/ 5489273 w 10243893"/>
              <a:gd name="connsiteY6296" fmla="*/ 1598216 h 6867747"/>
              <a:gd name="connsiteX6297" fmla="*/ 5634389 w 10243893"/>
              <a:gd name="connsiteY6297" fmla="*/ 1645379 h 6867747"/>
              <a:gd name="connsiteX6298" fmla="*/ 5724119 w 10243893"/>
              <a:gd name="connsiteY6298" fmla="*/ 1521909 h 6867747"/>
              <a:gd name="connsiteX6299" fmla="*/ 4109215 w 10243893"/>
              <a:gd name="connsiteY6299" fmla="*/ 1274848 h 6867747"/>
              <a:gd name="connsiteX6300" fmla="*/ 3874368 w 10243893"/>
              <a:gd name="connsiteY6300" fmla="*/ 1351155 h 6867747"/>
              <a:gd name="connsiteX6301" fmla="*/ 3874368 w 10243893"/>
              <a:gd name="connsiteY6301" fmla="*/ 1351276 h 6867747"/>
              <a:gd name="connsiteX6302" fmla="*/ 3784637 w 10243893"/>
              <a:gd name="connsiteY6302" fmla="*/ 1474746 h 6867747"/>
              <a:gd name="connsiteX6303" fmla="*/ 3874368 w 10243893"/>
              <a:gd name="connsiteY6303" fmla="*/ 1598216 h 6867747"/>
              <a:gd name="connsiteX6304" fmla="*/ 4019484 w 10243893"/>
              <a:gd name="connsiteY6304" fmla="*/ 1645379 h 6867747"/>
              <a:gd name="connsiteX6305" fmla="*/ 4109215 w 10243893"/>
              <a:gd name="connsiteY6305" fmla="*/ 1521909 h 6867747"/>
              <a:gd name="connsiteX6306" fmla="*/ 2820701 w 10243893"/>
              <a:gd name="connsiteY6306" fmla="*/ 1274727 h 6867747"/>
              <a:gd name="connsiteX6307" fmla="*/ 2820701 w 10243893"/>
              <a:gd name="connsiteY6307" fmla="*/ 1521788 h 6867747"/>
              <a:gd name="connsiteX6308" fmla="*/ 2910432 w 10243893"/>
              <a:gd name="connsiteY6308" fmla="*/ 1645258 h 6867747"/>
              <a:gd name="connsiteX6309" fmla="*/ 3055548 w 10243893"/>
              <a:gd name="connsiteY6309" fmla="*/ 1598095 h 6867747"/>
              <a:gd name="connsiteX6310" fmla="*/ 3145279 w 10243893"/>
              <a:gd name="connsiteY6310" fmla="*/ 1474625 h 6867747"/>
              <a:gd name="connsiteX6311" fmla="*/ 3055548 w 10243893"/>
              <a:gd name="connsiteY6311" fmla="*/ 1351155 h 6867747"/>
              <a:gd name="connsiteX6312" fmla="*/ 3055548 w 10243893"/>
              <a:gd name="connsiteY6312" fmla="*/ 1351034 h 6867747"/>
              <a:gd name="connsiteX6313" fmla="*/ 1205797 w 10243893"/>
              <a:gd name="connsiteY6313" fmla="*/ 1274727 h 6867747"/>
              <a:gd name="connsiteX6314" fmla="*/ 1205797 w 10243893"/>
              <a:gd name="connsiteY6314" fmla="*/ 1521788 h 6867747"/>
              <a:gd name="connsiteX6315" fmla="*/ 1295527 w 10243893"/>
              <a:gd name="connsiteY6315" fmla="*/ 1645258 h 6867747"/>
              <a:gd name="connsiteX6316" fmla="*/ 1440644 w 10243893"/>
              <a:gd name="connsiteY6316" fmla="*/ 1598095 h 6867747"/>
              <a:gd name="connsiteX6317" fmla="*/ 1530374 w 10243893"/>
              <a:gd name="connsiteY6317" fmla="*/ 1474625 h 6867747"/>
              <a:gd name="connsiteX6318" fmla="*/ 1440644 w 10243893"/>
              <a:gd name="connsiteY6318" fmla="*/ 1351155 h 6867747"/>
              <a:gd name="connsiteX6319" fmla="*/ 1440765 w 10243893"/>
              <a:gd name="connsiteY6319" fmla="*/ 1351034 h 6867747"/>
              <a:gd name="connsiteX6320" fmla="*/ 9281044 w 10243893"/>
              <a:gd name="connsiteY6320" fmla="*/ 1274606 h 6867747"/>
              <a:gd name="connsiteX6321" fmla="*/ 9281044 w 10243893"/>
              <a:gd name="connsiteY6321" fmla="*/ 1521667 h 6867747"/>
              <a:gd name="connsiteX6322" fmla="*/ 9370775 w 10243893"/>
              <a:gd name="connsiteY6322" fmla="*/ 1645137 h 6867747"/>
              <a:gd name="connsiteX6323" fmla="*/ 9515892 w 10243893"/>
              <a:gd name="connsiteY6323" fmla="*/ 1597974 h 6867747"/>
              <a:gd name="connsiteX6324" fmla="*/ 9605622 w 10243893"/>
              <a:gd name="connsiteY6324" fmla="*/ 1474504 h 6867747"/>
              <a:gd name="connsiteX6325" fmla="*/ 9515892 w 10243893"/>
              <a:gd name="connsiteY6325" fmla="*/ 1351034 h 6867747"/>
              <a:gd name="connsiteX6326" fmla="*/ 9515892 w 10243893"/>
              <a:gd name="connsiteY6326" fmla="*/ 1350913 h 6867747"/>
              <a:gd name="connsiteX6327" fmla="*/ 7666140 w 10243893"/>
              <a:gd name="connsiteY6327" fmla="*/ 1274606 h 6867747"/>
              <a:gd name="connsiteX6328" fmla="*/ 7666140 w 10243893"/>
              <a:gd name="connsiteY6328" fmla="*/ 1521667 h 6867747"/>
              <a:gd name="connsiteX6329" fmla="*/ 7755870 w 10243893"/>
              <a:gd name="connsiteY6329" fmla="*/ 1645137 h 6867747"/>
              <a:gd name="connsiteX6330" fmla="*/ 7900987 w 10243893"/>
              <a:gd name="connsiteY6330" fmla="*/ 1597974 h 6867747"/>
              <a:gd name="connsiteX6331" fmla="*/ 7990718 w 10243893"/>
              <a:gd name="connsiteY6331" fmla="*/ 1474504 h 6867747"/>
              <a:gd name="connsiteX6332" fmla="*/ 7900987 w 10243893"/>
              <a:gd name="connsiteY6332" fmla="*/ 1351034 h 6867747"/>
              <a:gd name="connsiteX6333" fmla="*/ 7900987 w 10243893"/>
              <a:gd name="connsiteY6333" fmla="*/ 1350913 h 6867747"/>
              <a:gd name="connsiteX6334" fmla="*/ 6051478 w 10243893"/>
              <a:gd name="connsiteY6334" fmla="*/ 1274606 h 6867747"/>
              <a:gd name="connsiteX6335" fmla="*/ 6051478 w 10243893"/>
              <a:gd name="connsiteY6335" fmla="*/ 1521667 h 6867747"/>
              <a:gd name="connsiteX6336" fmla="*/ 6141208 w 10243893"/>
              <a:gd name="connsiteY6336" fmla="*/ 1645137 h 6867747"/>
              <a:gd name="connsiteX6337" fmla="*/ 6286325 w 10243893"/>
              <a:gd name="connsiteY6337" fmla="*/ 1597974 h 6867747"/>
              <a:gd name="connsiteX6338" fmla="*/ 6376055 w 10243893"/>
              <a:gd name="connsiteY6338" fmla="*/ 1474504 h 6867747"/>
              <a:gd name="connsiteX6339" fmla="*/ 6286325 w 10243893"/>
              <a:gd name="connsiteY6339" fmla="*/ 1351034 h 6867747"/>
              <a:gd name="connsiteX6340" fmla="*/ 6286446 w 10243893"/>
              <a:gd name="connsiteY6340" fmla="*/ 1350913 h 6867747"/>
              <a:gd name="connsiteX6341" fmla="*/ 4436332 w 10243893"/>
              <a:gd name="connsiteY6341" fmla="*/ 1274606 h 6867747"/>
              <a:gd name="connsiteX6342" fmla="*/ 4436332 w 10243893"/>
              <a:gd name="connsiteY6342" fmla="*/ 1521667 h 6867747"/>
              <a:gd name="connsiteX6343" fmla="*/ 4526062 w 10243893"/>
              <a:gd name="connsiteY6343" fmla="*/ 1645137 h 6867747"/>
              <a:gd name="connsiteX6344" fmla="*/ 4671178 w 10243893"/>
              <a:gd name="connsiteY6344" fmla="*/ 1597974 h 6867747"/>
              <a:gd name="connsiteX6345" fmla="*/ 4760909 w 10243893"/>
              <a:gd name="connsiteY6345" fmla="*/ 1474504 h 6867747"/>
              <a:gd name="connsiteX6346" fmla="*/ 4671178 w 10243893"/>
              <a:gd name="connsiteY6346" fmla="*/ 1351034 h 6867747"/>
              <a:gd name="connsiteX6347" fmla="*/ 4671299 w 10243893"/>
              <a:gd name="connsiteY6347" fmla="*/ 1350913 h 6867747"/>
              <a:gd name="connsiteX6348" fmla="*/ 2494310 w 10243893"/>
              <a:gd name="connsiteY6348" fmla="*/ 1274606 h 6867747"/>
              <a:gd name="connsiteX6349" fmla="*/ 2259343 w 10243893"/>
              <a:gd name="connsiteY6349" fmla="*/ 1350913 h 6867747"/>
              <a:gd name="connsiteX6350" fmla="*/ 2259463 w 10243893"/>
              <a:gd name="connsiteY6350" fmla="*/ 1351034 h 6867747"/>
              <a:gd name="connsiteX6351" fmla="*/ 2169733 w 10243893"/>
              <a:gd name="connsiteY6351" fmla="*/ 1474504 h 6867747"/>
              <a:gd name="connsiteX6352" fmla="*/ 2259463 w 10243893"/>
              <a:gd name="connsiteY6352" fmla="*/ 1597974 h 6867747"/>
              <a:gd name="connsiteX6353" fmla="*/ 2404580 w 10243893"/>
              <a:gd name="connsiteY6353" fmla="*/ 1645137 h 6867747"/>
              <a:gd name="connsiteX6354" fmla="*/ 2494310 w 10243893"/>
              <a:gd name="connsiteY6354" fmla="*/ 1521667 h 6867747"/>
              <a:gd name="connsiteX6355" fmla="*/ 879406 w 10243893"/>
              <a:gd name="connsiteY6355" fmla="*/ 1274606 h 6867747"/>
              <a:gd name="connsiteX6356" fmla="*/ 644438 w 10243893"/>
              <a:gd name="connsiteY6356" fmla="*/ 1350913 h 6867747"/>
              <a:gd name="connsiteX6357" fmla="*/ 644559 w 10243893"/>
              <a:gd name="connsiteY6357" fmla="*/ 1351034 h 6867747"/>
              <a:gd name="connsiteX6358" fmla="*/ 554829 w 10243893"/>
              <a:gd name="connsiteY6358" fmla="*/ 1474504 h 6867747"/>
              <a:gd name="connsiteX6359" fmla="*/ 644559 w 10243893"/>
              <a:gd name="connsiteY6359" fmla="*/ 1597974 h 6867747"/>
              <a:gd name="connsiteX6360" fmla="*/ 789676 w 10243893"/>
              <a:gd name="connsiteY6360" fmla="*/ 1645137 h 6867747"/>
              <a:gd name="connsiteX6361" fmla="*/ 879406 w 10243893"/>
              <a:gd name="connsiteY6361" fmla="*/ 1521667 h 6867747"/>
              <a:gd name="connsiteX6362" fmla="*/ 9179826 w 10243893"/>
              <a:gd name="connsiteY6362" fmla="*/ 1241834 h 6867747"/>
              <a:gd name="connsiteX6363" fmla="*/ 9128672 w 10243893"/>
              <a:gd name="connsiteY6363" fmla="*/ 1312337 h 6867747"/>
              <a:gd name="connsiteX6364" fmla="*/ 9262784 w 10243893"/>
              <a:gd name="connsiteY6364" fmla="*/ 1496876 h 6867747"/>
              <a:gd name="connsiteX6365" fmla="*/ 9262784 w 10243893"/>
              <a:gd name="connsiteY6365" fmla="*/ 1268802 h 6867747"/>
              <a:gd name="connsiteX6366" fmla="*/ 9179947 w 10243893"/>
              <a:gd name="connsiteY6366" fmla="*/ 1241834 h 6867747"/>
              <a:gd name="connsiteX6367" fmla="*/ 9055146 w 10243893"/>
              <a:gd name="connsiteY6367" fmla="*/ 1241834 h 6867747"/>
              <a:gd name="connsiteX6368" fmla="*/ 8972309 w 10243893"/>
              <a:gd name="connsiteY6368" fmla="*/ 1268802 h 6867747"/>
              <a:gd name="connsiteX6369" fmla="*/ 8972309 w 10243893"/>
              <a:gd name="connsiteY6369" fmla="*/ 1496876 h 6867747"/>
              <a:gd name="connsiteX6370" fmla="*/ 9106421 w 10243893"/>
              <a:gd name="connsiteY6370" fmla="*/ 1312337 h 6867747"/>
              <a:gd name="connsiteX6371" fmla="*/ 9055267 w 10243893"/>
              <a:gd name="connsiteY6371" fmla="*/ 1241834 h 6867747"/>
              <a:gd name="connsiteX6372" fmla="*/ 7564922 w 10243893"/>
              <a:gd name="connsiteY6372" fmla="*/ 1241834 h 6867747"/>
              <a:gd name="connsiteX6373" fmla="*/ 7513768 w 10243893"/>
              <a:gd name="connsiteY6373" fmla="*/ 1312337 h 6867747"/>
              <a:gd name="connsiteX6374" fmla="*/ 7647880 w 10243893"/>
              <a:gd name="connsiteY6374" fmla="*/ 1496876 h 6867747"/>
              <a:gd name="connsiteX6375" fmla="*/ 7647880 w 10243893"/>
              <a:gd name="connsiteY6375" fmla="*/ 1268802 h 6867747"/>
              <a:gd name="connsiteX6376" fmla="*/ 7565043 w 10243893"/>
              <a:gd name="connsiteY6376" fmla="*/ 1241834 h 6867747"/>
              <a:gd name="connsiteX6377" fmla="*/ 7440242 w 10243893"/>
              <a:gd name="connsiteY6377" fmla="*/ 1241834 h 6867747"/>
              <a:gd name="connsiteX6378" fmla="*/ 7357405 w 10243893"/>
              <a:gd name="connsiteY6378" fmla="*/ 1268802 h 6867747"/>
              <a:gd name="connsiteX6379" fmla="*/ 7357405 w 10243893"/>
              <a:gd name="connsiteY6379" fmla="*/ 1496876 h 6867747"/>
              <a:gd name="connsiteX6380" fmla="*/ 7491517 w 10243893"/>
              <a:gd name="connsiteY6380" fmla="*/ 1312337 h 6867747"/>
              <a:gd name="connsiteX6381" fmla="*/ 7440364 w 10243893"/>
              <a:gd name="connsiteY6381" fmla="*/ 1241834 h 6867747"/>
              <a:gd name="connsiteX6382" fmla="*/ 5950017 w 10243893"/>
              <a:gd name="connsiteY6382" fmla="*/ 1241834 h 6867747"/>
              <a:gd name="connsiteX6383" fmla="*/ 5898864 w 10243893"/>
              <a:gd name="connsiteY6383" fmla="*/ 1312337 h 6867747"/>
              <a:gd name="connsiteX6384" fmla="*/ 6032976 w 10243893"/>
              <a:gd name="connsiteY6384" fmla="*/ 1496876 h 6867747"/>
              <a:gd name="connsiteX6385" fmla="*/ 6032976 w 10243893"/>
              <a:gd name="connsiteY6385" fmla="*/ 1268802 h 6867747"/>
              <a:gd name="connsiteX6386" fmla="*/ 5950138 w 10243893"/>
              <a:gd name="connsiteY6386" fmla="*/ 1241834 h 6867747"/>
              <a:gd name="connsiteX6387" fmla="*/ 5825338 w 10243893"/>
              <a:gd name="connsiteY6387" fmla="*/ 1241834 h 6867747"/>
              <a:gd name="connsiteX6388" fmla="*/ 5742501 w 10243893"/>
              <a:gd name="connsiteY6388" fmla="*/ 1268802 h 6867747"/>
              <a:gd name="connsiteX6389" fmla="*/ 5742501 w 10243893"/>
              <a:gd name="connsiteY6389" fmla="*/ 1496876 h 6867747"/>
              <a:gd name="connsiteX6390" fmla="*/ 5876613 w 10243893"/>
              <a:gd name="connsiteY6390" fmla="*/ 1312337 h 6867747"/>
              <a:gd name="connsiteX6391" fmla="*/ 5825459 w 10243893"/>
              <a:gd name="connsiteY6391" fmla="*/ 1241834 h 6867747"/>
              <a:gd name="connsiteX6392" fmla="*/ 4335113 w 10243893"/>
              <a:gd name="connsiteY6392" fmla="*/ 1241834 h 6867747"/>
              <a:gd name="connsiteX6393" fmla="*/ 4283959 w 10243893"/>
              <a:gd name="connsiteY6393" fmla="*/ 1312337 h 6867747"/>
              <a:gd name="connsiteX6394" fmla="*/ 4418071 w 10243893"/>
              <a:gd name="connsiteY6394" fmla="*/ 1496876 h 6867747"/>
              <a:gd name="connsiteX6395" fmla="*/ 4418071 w 10243893"/>
              <a:gd name="connsiteY6395" fmla="*/ 1268802 h 6867747"/>
              <a:gd name="connsiteX6396" fmla="*/ 4335234 w 10243893"/>
              <a:gd name="connsiteY6396" fmla="*/ 1241834 h 6867747"/>
              <a:gd name="connsiteX6397" fmla="*/ 4210434 w 10243893"/>
              <a:gd name="connsiteY6397" fmla="*/ 1241834 h 6867747"/>
              <a:gd name="connsiteX6398" fmla="*/ 4127596 w 10243893"/>
              <a:gd name="connsiteY6398" fmla="*/ 1268802 h 6867747"/>
              <a:gd name="connsiteX6399" fmla="*/ 4127596 w 10243893"/>
              <a:gd name="connsiteY6399" fmla="*/ 1496876 h 6867747"/>
              <a:gd name="connsiteX6400" fmla="*/ 4261708 w 10243893"/>
              <a:gd name="connsiteY6400" fmla="*/ 1312337 h 6867747"/>
              <a:gd name="connsiteX6401" fmla="*/ 4210554 w 10243893"/>
              <a:gd name="connsiteY6401" fmla="*/ 1241834 h 6867747"/>
              <a:gd name="connsiteX6402" fmla="*/ 1104699 w 10243893"/>
              <a:gd name="connsiteY6402" fmla="*/ 1241834 h 6867747"/>
              <a:gd name="connsiteX6403" fmla="*/ 1053546 w 10243893"/>
              <a:gd name="connsiteY6403" fmla="*/ 1312337 h 6867747"/>
              <a:gd name="connsiteX6404" fmla="*/ 1187657 w 10243893"/>
              <a:gd name="connsiteY6404" fmla="*/ 1496876 h 6867747"/>
              <a:gd name="connsiteX6405" fmla="*/ 1187657 w 10243893"/>
              <a:gd name="connsiteY6405" fmla="*/ 1268802 h 6867747"/>
              <a:gd name="connsiteX6406" fmla="*/ 1104820 w 10243893"/>
              <a:gd name="connsiteY6406" fmla="*/ 1241834 h 6867747"/>
              <a:gd name="connsiteX6407" fmla="*/ 980020 w 10243893"/>
              <a:gd name="connsiteY6407" fmla="*/ 1241834 h 6867747"/>
              <a:gd name="connsiteX6408" fmla="*/ 897183 w 10243893"/>
              <a:gd name="connsiteY6408" fmla="*/ 1268802 h 6867747"/>
              <a:gd name="connsiteX6409" fmla="*/ 897183 w 10243893"/>
              <a:gd name="connsiteY6409" fmla="*/ 1496876 h 6867747"/>
              <a:gd name="connsiteX6410" fmla="*/ 1031294 w 10243893"/>
              <a:gd name="connsiteY6410" fmla="*/ 1312337 h 6867747"/>
              <a:gd name="connsiteX6411" fmla="*/ 980141 w 10243893"/>
              <a:gd name="connsiteY6411" fmla="*/ 1241834 h 6867747"/>
              <a:gd name="connsiteX6412" fmla="*/ 2720087 w 10243893"/>
              <a:gd name="connsiteY6412" fmla="*/ 1241592 h 6867747"/>
              <a:gd name="connsiteX6413" fmla="*/ 2668934 w 10243893"/>
              <a:gd name="connsiteY6413" fmla="*/ 1312095 h 6867747"/>
              <a:gd name="connsiteX6414" fmla="*/ 2803046 w 10243893"/>
              <a:gd name="connsiteY6414" fmla="*/ 1496635 h 6867747"/>
              <a:gd name="connsiteX6415" fmla="*/ 2803046 w 10243893"/>
              <a:gd name="connsiteY6415" fmla="*/ 1268560 h 6867747"/>
              <a:gd name="connsiteX6416" fmla="*/ 2720208 w 10243893"/>
              <a:gd name="connsiteY6416" fmla="*/ 1241592 h 6867747"/>
              <a:gd name="connsiteX6417" fmla="*/ 2595408 w 10243893"/>
              <a:gd name="connsiteY6417" fmla="*/ 1241592 h 6867747"/>
              <a:gd name="connsiteX6418" fmla="*/ 2512571 w 10243893"/>
              <a:gd name="connsiteY6418" fmla="*/ 1268560 h 6867747"/>
              <a:gd name="connsiteX6419" fmla="*/ 2512571 w 10243893"/>
              <a:gd name="connsiteY6419" fmla="*/ 1496635 h 6867747"/>
              <a:gd name="connsiteX6420" fmla="*/ 2646683 w 10243893"/>
              <a:gd name="connsiteY6420" fmla="*/ 1312095 h 6867747"/>
              <a:gd name="connsiteX6421" fmla="*/ 2595529 w 10243893"/>
              <a:gd name="connsiteY6421" fmla="*/ 1241592 h 6867747"/>
              <a:gd name="connsiteX6422" fmla="*/ 1288392 w 10243893"/>
              <a:gd name="connsiteY6422" fmla="*/ 1141825 h 6867747"/>
              <a:gd name="connsiteX6423" fmla="*/ 1288486 w 10243893"/>
              <a:gd name="connsiteY6423" fmla="*/ 1141955 h 6867747"/>
              <a:gd name="connsiteX6424" fmla="*/ 1205676 w 10243893"/>
              <a:gd name="connsiteY6424" fmla="*/ 1168792 h 6867747"/>
              <a:gd name="connsiteX6425" fmla="*/ 1205676 w 10243893"/>
              <a:gd name="connsiteY6425" fmla="*/ 1255862 h 6867747"/>
              <a:gd name="connsiteX6426" fmla="*/ 1422504 w 10243893"/>
              <a:gd name="connsiteY6426" fmla="*/ 1326365 h 6867747"/>
              <a:gd name="connsiteX6427" fmla="*/ 1288486 w 10243893"/>
              <a:gd name="connsiteY6427" fmla="*/ 1141955 h 6867747"/>
              <a:gd name="connsiteX6428" fmla="*/ 1288513 w 10243893"/>
              <a:gd name="connsiteY6428" fmla="*/ 1141946 h 6867747"/>
              <a:gd name="connsiteX6429" fmla="*/ 8871091 w 10243893"/>
              <a:gd name="connsiteY6429" fmla="*/ 1141704 h 6867747"/>
              <a:gd name="connsiteX6430" fmla="*/ 8736979 w 10243893"/>
              <a:gd name="connsiteY6430" fmla="*/ 1326244 h 6867747"/>
              <a:gd name="connsiteX6431" fmla="*/ 8953928 w 10243893"/>
              <a:gd name="connsiteY6431" fmla="*/ 1255741 h 6867747"/>
              <a:gd name="connsiteX6432" fmla="*/ 8953928 w 10243893"/>
              <a:gd name="connsiteY6432" fmla="*/ 1168671 h 6867747"/>
              <a:gd name="connsiteX6433" fmla="*/ 8871091 w 10243893"/>
              <a:gd name="connsiteY6433" fmla="*/ 1141825 h 6867747"/>
              <a:gd name="connsiteX6434" fmla="*/ 7256187 w 10243893"/>
              <a:gd name="connsiteY6434" fmla="*/ 1141704 h 6867747"/>
              <a:gd name="connsiteX6435" fmla="*/ 7122075 w 10243893"/>
              <a:gd name="connsiteY6435" fmla="*/ 1326244 h 6867747"/>
              <a:gd name="connsiteX6436" fmla="*/ 7339024 w 10243893"/>
              <a:gd name="connsiteY6436" fmla="*/ 1255741 h 6867747"/>
              <a:gd name="connsiteX6437" fmla="*/ 7339024 w 10243893"/>
              <a:gd name="connsiteY6437" fmla="*/ 1168671 h 6867747"/>
              <a:gd name="connsiteX6438" fmla="*/ 7256187 w 10243893"/>
              <a:gd name="connsiteY6438" fmla="*/ 1141825 h 6867747"/>
              <a:gd name="connsiteX6439" fmla="*/ 5641282 w 10243893"/>
              <a:gd name="connsiteY6439" fmla="*/ 1141704 h 6867747"/>
              <a:gd name="connsiteX6440" fmla="*/ 5507170 w 10243893"/>
              <a:gd name="connsiteY6440" fmla="*/ 1326244 h 6867747"/>
              <a:gd name="connsiteX6441" fmla="*/ 5724119 w 10243893"/>
              <a:gd name="connsiteY6441" fmla="*/ 1255741 h 6867747"/>
              <a:gd name="connsiteX6442" fmla="*/ 5724119 w 10243893"/>
              <a:gd name="connsiteY6442" fmla="*/ 1168671 h 6867747"/>
              <a:gd name="connsiteX6443" fmla="*/ 5641282 w 10243893"/>
              <a:gd name="connsiteY6443" fmla="*/ 1141825 h 6867747"/>
              <a:gd name="connsiteX6444" fmla="*/ 4026378 w 10243893"/>
              <a:gd name="connsiteY6444" fmla="*/ 1141704 h 6867747"/>
              <a:gd name="connsiteX6445" fmla="*/ 3892265 w 10243893"/>
              <a:gd name="connsiteY6445" fmla="*/ 1326244 h 6867747"/>
              <a:gd name="connsiteX6446" fmla="*/ 4109215 w 10243893"/>
              <a:gd name="connsiteY6446" fmla="*/ 1255741 h 6867747"/>
              <a:gd name="connsiteX6447" fmla="*/ 4109215 w 10243893"/>
              <a:gd name="connsiteY6447" fmla="*/ 1168671 h 6867747"/>
              <a:gd name="connsiteX6448" fmla="*/ 4026378 w 10243893"/>
              <a:gd name="connsiteY6448" fmla="*/ 1141825 h 6867747"/>
              <a:gd name="connsiteX6449" fmla="*/ 9363761 w 10243893"/>
              <a:gd name="connsiteY6449" fmla="*/ 1141462 h 6867747"/>
              <a:gd name="connsiteX6450" fmla="*/ 9363855 w 10243893"/>
              <a:gd name="connsiteY6450" fmla="*/ 1141592 h 6867747"/>
              <a:gd name="connsiteX6451" fmla="*/ 9281044 w 10243893"/>
              <a:gd name="connsiteY6451" fmla="*/ 1168430 h 6867747"/>
              <a:gd name="connsiteX6452" fmla="*/ 9281044 w 10243893"/>
              <a:gd name="connsiteY6452" fmla="*/ 1255499 h 6867747"/>
              <a:gd name="connsiteX6453" fmla="*/ 9497873 w 10243893"/>
              <a:gd name="connsiteY6453" fmla="*/ 1326002 h 6867747"/>
              <a:gd name="connsiteX6454" fmla="*/ 9363855 w 10243893"/>
              <a:gd name="connsiteY6454" fmla="*/ 1141592 h 6867747"/>
              <a:gd name="connsiteX6455" fmla="*/ 9363882 w 10243893"/>
              <a:gd name="connsiteY6455" fmla="*/ 1141583 h 6867747"/>
              <a:gd name="connsiteX6456" fmla="*/ 7748736 w 10243893"/>
              <a:gd name="connsiteY6456" fmla="*/ 1141462 h 6867747"/>
              <a:gd name="connsiteX6457" fmla="*/ 7748830 w 10243893"/>
              <a:gd name="connsiteY6457" fmla="*/ 1141592 h 6867747"/>
              <a:gd name="connsiteX6458" fmla="*/ 7666019 w 10243893"/>
              <a:gd name="connsiteY6458" fmla="*/ 1168430 h 6867747"/>
              <a:gd name="connsiteX6459" fmla="*/ 7666019 w 10243893"/>
              <a:gd name="connsiteY6459" fmla="*/ 1255499 h 6867747"/>
              <a:gd name="connsiteX6460" fmla="*/ 7882847 w 10243893"/>
              <a:gd name="connsiteY6460" fmla="*/ 1326002 h 6867747"/>
              <a:gd name="connsiteX6461" fmla="*/ 7748830 w 10243893"/>
              <a:gd name="connsiteY6461" fmla="*/ 1141592 h 6867747"/>
              <a:gd name="connsiteX6462" fmla="*/ 7748857 w 10243893"/>
              <a:gd name="connsiteY6462" fmla="*/ 1141583 h 6867747"/>
              <a:gd name="connsiteX6463" fmla="*/ 6134073 w 10243893"/>
              <a:gd name="connsiteY6463" fmla="*/ 1141462 h 6867747"/>
              <a:gd name="connsiteX6464" fmla="*/ 6134167 w 10243893"/>
              <a:gd name="connsiteY6464" fmla="*/ 1141592 h 6867747"/>
              <a:gd name="connsiteX6465" fmla="*/ 6051357 w 10243893"/>
              <a:gd name="connsiteY6465" fmla="*/ 1168430 h 6867747"/>
              <a:gd name="connsiteX6466" fmla="*/ 6051357 w 10243893"/>
              <a:gd name="connsiteY6466" fmla="*/ 1255499 h 6867747"/>
              <a:gd name="connsiteX6467" fmla="*/ 6268185 w 10243893"/>
              <a:gd name="connsiteY6467" fmla="*/ 1326002 h 6867747"/>
              <a:gd name="connsiteX6468" fmla="*/ 6134167 w 10243893"/>
              <a:gd name="connsiteY6468" fmla="*/ 1141592 h 6867747"/>
              <a:gd name="connsiteX6469" fmla="*/ 6134194 w 10243893"/>
              <a:gd name="connsiteY6469" fmla="*/ 1141583 h 6867747"/>
              <a:gd name="connsiteX6470" fmla="*/ 4519048 w 10243893"/>
              <a:gd name="connsiteY6470" fmla="*/ 1141462 h 6867747"/>
              <a:gd name="connsiteX6471" fmla="*/ 4519143 w 10243893"/>
              <a:gd name="connsiteY6471" fmla="*/ 1141592 h 6867747"/>
              <a:gd name="connsiteX6472" fmla="*/ 4436332 w 10243893"/>
              <a:gd name="connsiteY6472" fmla="*/ 1168430 h 6867747"/>
              <a:gd name="connsiteX6473" fmla="*/ 4436332 w 10243893"/>
              <a:gd name="connsiteY6473" fmla="*/ 1255499 h 6867747"/>
              <a:gd name="connsiteX6474" fmla="*/ 4653160 w 10243893"/>
              <a:gd name="connsiteY6474" fmla="*/ 1326002 h 6867747"/>
              <a:gd name="connsiteX6475" fmla="*/ 4519143 w 10243893"/>
              <a:gd name="connsiteY6475" fmla="*/ 1141592 h 6867747"/>
              <a:gd name="connsiteX6476" fmla="*/ 4519169 w 10243893"/>
              <a:gd name="connsiteY6476" fmla="*/ 1141583 h 6867747"/>
              <a:gd name="connsiteX6477" fmla="*/ 2411352 w 10243893"/>
              <a:gd name="connsiteY6477" fmla="*/ 1141462 h 6867747"/>
              <a:gd name="connsiteX6478" fmla="*/ 2277240 w 10243893"/>
              <a:gd name="connsiteY6478" fmla="*/ 1326002 h 6867747"/>
              <a:gd name="connsiteX6479" fmla="*/ 2494189 w 10243893"/>
              <a:gd name="connsiteY6479" fmla="*/ 1255499 h 6867747"/>
              <a:gd name="connsiteX6480" fmla="*/ 2494189 w 10243893"/>
              <a:gd name="connsiteY6480" fmla="*/ 1168430 h 6867747"/>
              <a:gd name="connsiteX6481" fmla="*/ 2411352 w 10243893"/>
              <a:gd name="connsiteY6481" fmla="*/ 1141583 h 6867747"/>
              <a:gd name="connsiteX6482" fmla="*/ 796448 w 10243893"/>
              <a:gd name="connsiteY6482" fmla="*/ 1141462 h 6867747"/>
              <a:gd name="connsiteX6483" fmla="*/ 662336 w 10243893"/>
              <a:gd name="connsiteY6483" fmla="*/ 1326002 h 6867747"/>
              <a:gd name="connsiteX6484" fmla="*/ 879285 w 10243893"/>
              <a:gd name="connsiteY6484" fmla="*/ 1255499 h 6867747"/>
              <a:gd name="connsiteX6485" fmla="*/ 879285 w 10243893"/>
              <a:gd name="connsiteY6485" fmla="*/ 1168430 h 6867747"/>
              <a:gd name="connsiteX6486" fmla="*/ 796448 w 10243893"/>
              <a:gd name="connsiteY6486" fmla="*/ 1141583 h 6867747"/>
              <a:gd name="connsiteX6487" fmla="*/ 2903902 w 10243893"/>
              <a:gd name="connsiteY6487" fmla="*/ 1141220 h 6867747"/>
              <a:gd name="connsiteX6488" fmla="*/ 2903996 w 10243893"/>
              <a:gd name="connsiteY6488" fmla="*/ 1141350 h 6867747"/>
              <a:gd name="connsiteX6489" fmla="*/ 2821185 w 10243893"/>
              <a:gd name="connsiteY6489" fmla="*/ 1168188 h 6867747"/>
              <a:gd name="connsiteX6490" fmla="*/ 2821185 w 10243893"/>
              <a:gd name="connsiteY6490" fmla="*/ 1255258 h 6867747"/>
              <a:gd name="connsiteX6491" fmla="*/ 3038013 w 10243893"/>
              <a:gd name="connsiteY6491" fmla="*/ 1325760 h 6867747"/>
              <a:gd name="connsiteX6492" fmla="*/ 2903996 w 10243893"/>
              <a:gd name="connsiteY6492" fmla="*/ 1141350 h 6867747"/>
              <a:gd name="connsiteX6493" fmla="*/ 2904022 w 10243893"/>
              <a:gd name="connsiteY6493" fmla="*/ 1141341 h 6867747"/>
              <a:gd name="connsiteX6494" fmla="*/ 9925604 w 10243893"/>
              <a:gd name="connsiteY6494" fmla="*/ 1065397 h 6867747"/>
              <a:gd name="connsiteX6495" fmla="*/ 9780366 w 10243893"/>
              <a:gd name="connsiteY6495" fmla="*/ 1265295 h 6867747"/>
              <a:gd name="connsiteX6496" fmla="*/ 9780366 w 10243893"/>
              <a:gd name="connsiteY6496" fmla="*/ 1417909 h 6867747"/>
              <a:gd name="connsiteX6497" fmla="*/ 9925604 w 10243893"/>
              <a:gd name="connsiteY6497" fmla="*/ 1465072 h 6867747"/>
              <a:gd name="connsiteX6498" fmla="*/ 10070841 w 10243893"/>
              <a:gd name="connsiteY6498" fmla="*/ 1417909 h 6867747"/>
              <a:gd name="connsiteX6499" fmla="*/ 10070841 w 10243893"/>
              <a:gd name="connsiteY6499" fmla="*/ 1265295 h 6867747"/>
              <a:gd name="connsiteX6500" fmla="*/ 9925604 w 10243893"/>
              <a:gd name="connsiteY6500" fmla="*/ 1065518 h 6867747"/>
              <a:gd name="connsiteX6501" fmla="*/ 8310578 w 10243893"/>
              <a:gd name="connsiteY6501" fmla="*/ 1065397 h 6867747"/>
              <a:gd name="connsiteX6502" fmla="*/ 8165341 w 10243893"/>
              <a:gd name="connsiteY6502" fmla="*/ 1265295 h 6867747"/>
              <a:gd name="connsiteX6503" fmla="*/ 8165341 w 10243893"/>
              <a:gd name="connsiteY6503" fmla="*/ 1417909 h 6867747"/>
              <a:gd name="connsiteX6504" fmla="*/ 8310578 w 10243893"/>
              <a:gd name="connsiteY6504" fmla="*/ 1465072 h 6867747"/>
              <a:gd name="connsiteX6505" fmla="*/ 8455815 w 10243893"/>
              <a:gd name="connsiteY6505" fmla="*/ 1417909 h 6867747"/>
              <a:gd name="connsiteX6506" fmla="*/ 8455815 w 10243893"/>
              <a:gd name="connsiteY6506" fmla="*/ 1265295 h 6867747"/>
              <a:gd name="connsiteX6507" fmla="*/ 8310578 w 10243893"/>
              <a:gd name="connsiteY6507" fmla="*/ 1065518 h 6867747"/>
              <a:gd name="connsiteX6508" fmla="*/ 6695916 w 10243893"/>
              <a:gd name="connsiteY6508" fmla="*/ 1065397 h 6867747"/>
              <a:gd name="connsiteX6509" fmla="*/ 6550679 w 10243893"/>
              <a:gd name="connsiteY6509" fmla="*/ 1265295 h 6867747"/>
              <a:gd name="connsiteX6510" fmla="*/ 6550679 w 10243893"/>
              <a:gd name="connsiteY6510" fmla="*/ 1417909 h 6867747"/>
              <a:gd name="connsiteX6511" fmla="*/ 6695916 w 10243893"/>
              <a:gd name="connsiteY6511" fmla="*/ 1465072 h 6867747"/>
              <a:gd name="connsiteX6512" fmla="*/ 6841154 w 10243893"/>
              <a:gd name="connsiteY6512" fmla="*/ 1417909 h 6867747"/>
              <a:gd name="connsiteX6513" fmla="*/ 6841154 w 10243893"/>
              <a:gd name="connsiteY6513" fmla="*/ 1265295 h 6867747"/>
              <a:gd name="connsiteX6514" fmla="*/ 6695916 w 10243893"/>
              <a:gd name="connsiteY6514" fmla="*/ 1065518 h 6867747"/>
              <a:gd name="connsiteX6515" fmla="*/ 5079560 w 10243893"/>
              <a:gd name="connsiteY6515" fmla="*/ 1065276 h 6867747"/>
              <a:gd name="connsiteX6516" fmla="*/ 4934323 w 10243893"/>
              <a:gd name="connsiteY6516" fmla="*/ 1265174 h 6867747"/>
              <a:gd name="connsiteX6517" fmla="*/ 4934323 w 10243893"/>
              <a:gd name="connsiteY6517" fmla="*/ 1417788 h 6867747"/>
              <a:gd name="connsiteX6518" fmla="*/ 5079560 w 10243893"/>
              <a:gd name="connsiteY6518" fmla="*/ 1464951 h 6867747"/>
              <a:gd name="connsiteX6519" fmla="*/ 5224798 w 10243893"/>
              <a:gd name="connsiteY6519" fmla="*/ 1417788 h 6867747"/>
              <a:gd name="connsiteX6520" fmla="*/ 5224798 w 10243893"/>
              <a:gd name="connsiteY6520" fmla="*/ 1265174 h 6867747"/>
              <a:gd name="connsiteX6521" fmla="*/ 5079560 w 10243893"/>
              <a:gd name="connsiteY6521" fmla="*/ 1065397 h 6867747"/>
              <a:gd name="connsiteX6522" fmla="*/ 3464656 w 10243893"/>
              <a:gd name="connsiteY6522" fmla="*/ 1065276 h 6867747"/>
              <a:gd name="connsiteX6523" fmla="*/ 3319418 w 10243893"/>
              <a:gd name="connsiteY6523" fmla="*/ 1265174 h 6867747"/>
              <a:gd name="connsiteX6524" fmla="*/ 3319418 w 10243893"/>
              <a:gd name="connsiteY6524" fmla="*/ 1417788 h 6867747"/>
              <a:gd name="connsiteX6525" fmla="*/ 3464656 w 10243893"/>
              <a:gd name="connsiteY6525" fmla="*/ 1464951 h 6867747"/>
              <a:gd name="connsiteX6526" fmla="*/ 3609893 w 10243893"/>
              <a:gd name="connsiteY6526" fmla="*/ 1417788 h 6867747"/>
              <a:gd name="connsiteX6527" fmla="*/ 3609893 w 10243893"/>
              <a:gd name="connsiteY6527" fmla="*/ 1265174 h 6867747"/>
              <a:gd name="connsiteX6528" fmla="*/ 3464656 w 10243893"/>
              <a:gd name="connsiteY6528" fmla="*/ 1065397 h 6867747"/>
              <a:gd name="connsiteX6529" fmla="*/ 1849751 w 10243893"/>
              <a:gd name="connsiteY6529" fmla="*/ 1065276 h 6867747"/>
              <a:gd name="connsiteX6530" fmla="*/ 1704514 w 10243893"/>
              <a:gd name="connsiteY6530" fmla="*/ 1265174 h 6867747"/>
              <a:gd name="connsiteX6531" fmla="*/ 1704514 w 10243893"/>
              <a:gd name="connsiteY6531" fmla="*/ 1417788 h 6867747"/>
              <a:gd name="connsiteX6532" fmla="*/ 1849751 w 10243893"/>
              <a:gd name="connsiteY6532" fmla="*/ 1464951 h 6867747"/>
              <a:gd name="connsiteX6533" fmla="*/ 1994989 w 10243893"/>
              <a:gd name="connsiteY6533" fmla="*/ 1417788 h 6867747"/>
              <a:gd name="connsiteX6534" fmla="*/ 1994989 w 10243893"/>
              <a:gd name="connsiteY6534" fmla="*/ 1265174 h 6867747"/>
              <a:gd name="connsiteX6535" fmla="*/ 1849751 w 10243893"/>
              <a:gd name="connsiteY6535" fmla="*/ 1065397 h 6867747"/>
              <a:gd name="connsiteX6536" fmla="*/ 234847 w 10243893"/>
              <a:gd name="connsiteY6536" fmla="*/ 1065276 h 6867747"/>
              <a:gd name="connsiteX6537" fmla="*/ 89609 w 10243893"/>
              <a:gd name="connsiteY6537" fmla="*/ 1265174 h 6867747"/>
              <a:gd name="connsiteX6538" fmla="*/ 89609 w 10243893"/>
              <a:gd name="connsiteY6538" fmla="*/ 1417788 h 6867747"/>
              <a:gd name="connsiteX6539" fmla="*/ 234847 w 10243893"/>
              <a:gd name="connsiteY6539" fmla="*/ 1464951 h 6867747"/>
              <a:gd name="connsiteX6540" fmla="*/ 380084 w 10243893"/>
              <a:gd name="connsiteY6540" fmla="*/ 1417788 h 6867747"/>
              <a:gd name="connsiteX6541" fmla="*/ 380084 w 10243893"/>
              <a:gd name="connsiteY6541" fmla="*/ 1265174 h 6867747"/>
              <a:gd name="connsiteX6542" fmla="*/ 234847 w 10243893"/>
              <a:gd name="connsiteY6542" fmla="*/ 1065397 h 6867747"/>
              <a:gd name="connsiteX6543" fmla="*/ 8618105 w 10243893"/>
              <a:gd name="connsiteY6543" fmla="*/ 1059834 h 6867747"/>
              <a:gd name="connsiteX6544" fmla="*/ 8618105 w 10243893"/>
              <a:gd name="connsiteY6544" fmla="*/ 1059955 h 6867747"/>
              <a:gd name="connsiteX6545" fmla="*/ 8472867 w 10243893"/>
              <a:gd name="connsiteY6545" fmla="*/ 1107118 h 6867747"/>
              <a:gd name="connsiteX6546" fmla="*/ 8472867 w 10243893"/>
              <a:gd name="connsiteY6546" fmla="*/ 1259732 h 6867747"/>
              <a:gd name="connsiteX6547" fmla="*/ 8562597 w 10243893"/>
              <a:gd name="connsiteY6547" fmla="*/ 1383202 h 6867747"/>
              <a:gd name="connsiteX6548" fmla="*/ 8707835 w 10243893"/>
              <a:gd name="connsiteY6548" fmla="*/ 1336039 h 6867747"/>
              <a:gd name="connsiteX6549" fmla="*/ 8852951 w 10243893"/>
              <a:gd name="connsiteY6549" fmla="*/ 1136141 h 6867747"/>
              <a:gd name="connsiteX6550" fmla="*/ 7003200 w 10243893"/>
              <a:gd name="connsiteY6550" fmla="*/ 1059834 h 6867747"/>
              <a:gd name="connsiteX6551" fmla="*/ 7003200 w 10243893"/>
              <a:gd name="connsiteY6551" fmla="*/ 1059955 h 6867747"/>
              <a:gd name="connsiteX6552" fmla="*/ 6857962 w 10243893"/>
              <a:gd name="connsiteY6552" fmla="*/ 1107118 h 6867747"/>
              <a:gd name="connsiteX6553" fmla="*/ 6857962 w 10243893"/>
              <a:gd name="connsiteY6553" fmla="*/ 1259732 h 6867747"/>
              <a:gd name="connsiteX6554" fmla="*/ 6947693 w 10243893"/>
              <a:gd name="connsiteY6554" fmla="*/ 1383202 h 6867747"/>
              <a:gd name="connsiteX6555" fmla="*/ 7092931 w 10243893"/>
              <a:gd name="connsiteY6555" fmla="*/ 1336039 h 6867747"/>
              <a:gd name="connsiteX6556" fmla="*/ 7238047 w 10243893"/>
              <a:gd name="connsiteY6556" fmla="*/ 1136141 h 6867747"/>
              <a:gd name="connsiteX6557" fmla="*/ 5388296 w 10243893"/>
              <a:gd name="connsiteY6557" fmla="*/ 1059834 h 6867747"/>
              <a:gd name="connsiteX6558" fmla="*/ 5388416 w 10243893"/>
              <a:gd name="connsiteY6558" fmla="*/ 1059955 h 6867747"/>
              <a:gd name="connsiteX6559" fmla="*/ 5243179 w 10243893"/>
              <a:gd name="connsiteY6559" fmla="*/ 1107118 h 6867747"/>
              <a:gd name="connsiteX6560" fmla="*/ 5243179 w 10243893"/>
              <a:gd name="connsiteY6560" fmla="*/ 1259732 h 6867747"/>
              <a:gd name="connsiteX6561" fmla="*/ 5332909 w 10243893"/>
              <a:gd name="connsiteY6561" fmla="*/ 1383202 h 6867747"/>
              <a:gd name="connsiteX6562" fmla="*/ 5478147 w 10243893"/>
              <a:gd name="connsiteY6562" fmla="*/ 1336039 h 6867747"/>
              <a:gd name="connsiteX6563" fmla="*/ 5623263 w 10243893"/>
              <a:gd name="connsiteY6563" fmla="*/ 1136141 h 6867747"/>
              <a:gd name="connsiteX6564" fmla="*/ 3773391 w 10243893"/>
              <a:gd name="connsiteY6564" fmla="*/ 1059834 h 6867747"/>
              <a:gd name="connsiteX6565" fmla="*/ 3773391 w 10243893"/>
              <a:gd name="connsiteY6565" fmla="*/ 1059955 h 6867747"/>
              <a:gd name="connsiteX6566" fmla="*/ 3628154 w 10243893"/>
              <a:gd name="connsiteY6566" fmla="*/ 1107118 h 6867747"/>
              <a:gd name="connsiteX6567" fmla="*/ 3628154 w 10243893"/>
              <a:gd name="connsiteY6567" fmla="*/ 1259732 h 6867747"/>
              <a:gd name="connsiteX6568" fmla="*/ 3717884 w 10243893"/>
              <a:gd name="connsiteY6568" fmla="*/ 1383202 h 6867747"/>
              <a:gd name="connsiteX6569" fmla="*/ 3863122 w 10243893"/>
              <a:gd name="connsiteY6569" fmla="*/ 1336039 h 6867747"/>
              <a:gd name="connsiteX6570" fmla="*/ 4008238 w 10243893"/>
              <a:gd name="connsiteY6570" fmla="*/ 1136141 h 6867747"/>
              <a:gd name="connsiteX6571" fmla="*/ 2158366 w 10243893"/>
              <a:gd name="connsiteY6571" fmla="*/ 1059592 h 6867747"/>
              <a:gd name="connsiteX6572" fmla="*/ 2158366 w 10243893"/>
              <a:gd name="connsiteY6572" fmla="*/ 1059713 h 6867747"/>
              <a:gd name="connsiteX6573" fmla="*/ 2013128 w 10243893"/>
              <a:gd name="connsiteY6573" fmla="*/ 1106876 h 6867747"/>
              <a:gd name="connsiteX6574" fmla="*/ 2013128 w 10243893"/>
              <a:gd name="connsiteY6574" fmla="*/ 1259490 h 6867747"/>
              <a:gd name="connsiteX6575" fmla="*/ 2102859 w 10243893"/>
              <a:gd name="connsiteY6575" fmla="*/ 1382960 h 6867747"/>
              <a:gd name="connsiteX6576" fmla="*/ 2248096 w 10243893"/>
              <a:gd name="connsiteY6576" fmla="*/ 1335797 h 6867747"/>
              <a:gd name="connsiteX6577" fmla="*/ 2393212 w 10243893"/>
              <a:gd name="connsiteY6577" fmla="*/ 1135899 h 6867747"/>
              <a:gd name="connsiteX6578" fmla="*/ 543461 w 10243893"/>
              <a:gd name="connsiteY6578" fmla="*/ 1059592 h 6867747"/>
              <a:gd name="connsiteX6579" fmla="*/ 543582 w 10243893"/>
              <a:gd name="connsiteY6579" fmla="*/ 1059713 h 6867747"/>
              <a:gd name="connsiteX6580" fmla="*/ 398345 w 10243893"/>
              <a:gd name="connsiteY6580" fmla="*/ 1106876 h 6867747"/>
              <a:gd name="connsiteX6581" fmla="*/ 398345 w 10243893"/>
              <a:gd name="connsiteY6581" fmla="*/ 1259490 h 6867747"/>
              <a:gd name="connsiteX6582" fmla="*/ 488075 w 10243893"/>
              <a:gd name="connsiteY6582" fmla="*/ 1382960 h 6867747"/>
              <a:gd name="connsiteX6583" fmla="*/ 633312 w 10243893"/>
              <a:gd name="connsiteY6583" fmla="*/ 1335797 h 6867747"/>
              <a:gd name="connsiteX6584" fmla="*/ 778429 w 10243893"/>
              <a:gd name="connsiteY6584" fmla="*/ 1135899 h 6867747"/>
              <a:gd name="connsiteX6585" fmla="*/ 3156525 w 10243893"/>
              <a:gd name="connsiteY6585" fmla="*/ 1059350 h 6867747"/>
              <a:gd name="connsiteX6586" fmla="*/ 2921557 w 10243893"/>
              <a:gd name="connsiteY6586" fmla="*/ 1135657 h 6867747"/>
              <a:gd name="connsiteX6587" fmla="*/ 3066795 w 10243893"/>
              <a:gd name="connsiteY6587" fmla="*/ 1335555 h 6867747"/>
              <a:gd name="connsiteX6588" fmla="*/ 3212032 w 10243893"/>
              <a:gd name="connsiteY6588" fmla="*/ 1382718 h 6867747"/>
              <a:gd name="connsiteX6589" fmla="*/ 3301763 w 10243893"/>
              <a:gd name="connsiteY6589" fmla="*/ 1259248 h 6867747"/>
              <a:gd name="connsiteX6590" fmla="*/ 3301763 w 10243893"/>
              <a:gd name="connsiteY6590" fmla="*/ 1106634 h 6867747"/>
              <a:gd name="connsiteX6591" fmla="*/ 3156525 w 10243893"/>
              <a:gd name="connsiteY6591" fmla="*/ 1059471 h 6867747"/>
              <a:gd name="connsiteX6592" fmla="*/ 1541621 w 10243893"/>
              <a:gd name="connsiteY6592" fmla="*/ 1059350 h 6867747"/>
              <a:gd name="connsiteX6593" fmla="*/ 1306653 w 10243893"/>
              <a:gd name="connsiteY6593" fmla="*/ 1135657 h 6867747"/>
              <a:gd name="connsiteX6594" fmla="*/ 1451890 w 10243893"/>
              <a:gd name="connsiteY6594" fmla="*/ 1335555 h 6867747"/>
              <a:gd name="connsiteX6595" fmla="*/ 1597128 w 10243893"/>
              <a:gd name="connsiteY6595" fmla="*/ 1382718 h 6867747"/>
              <a:gd name="connsiteX6596" fmla="*/ 1686858 w 10243893"/>
              <a:gd name="connsiteY6596" fmla="*/ 1259248 h 6867747"/>
              <a:gd name="connsiteX6597" fmla="*/ 1686858 w 10243893"/>
              <a:gd name="connsiteY6597" fmla="*/ 1106634 h 6867747"/>
              <a:gd name="connsiteX6598" fmla="*/ 1541621 w 10243893"/>
              <a:gd name="connsiteY6598" fmla="*/ 1059471 h 6867747"/>
              <a:gd name="connsiteX6599" fmla="*/ 9616868 w 10243893"/>
              <a:gd name="connsiteY6599" fmla="*/ 1059229 h 6867747"/>
              <a:gd name="connsiteX6600" fmla="*/ 9381901 w 10243893"/>
              <a:gd name="connsiteY6600" fmla="*/ 1135536 h 6867747"/>
              <a:gd name="connsiteX6601" fmla="*/ 9527138 w 10243893"/>
              <a:gd name="connsiteY6601" fmla="*/ 1335434 h 6867747"/>
              <a:gd name="connsiteX6602" fmla="*/ 9672376 w 10243893"/>
              <a:gd name="connsiteY6602" fmla="*/ 1382597 h 6867747"/>
              <a:gd name="connsiteX6603" fmla="*/ 9762106 w 10243893"/>
              <a:gd name="connsiteY6603" fmla="*/ 1259127 h 6867747"/>
              <a:gd name="connsiteX6604" fmla="*/ 9762106 w 10243893"/>
              <a:gd name="connsiteY6604" fmla="*/ 1106513 h 6867747"/>
              <a:gd name="connsiteX6605" fmla="*/ 9616868 w 10243893"/>
              <a:gd name="connsiteY6605" fmla="*/ 1059350 h 6867747"/>
              <a:gd name="connsiteX6606" fmla="*/ 8001964 w 10243893"/>
              <a:gd name="connsiteY6606" fmla="*/ 1059229 h 6867747"/>
              <a:gd name="connsiteX6607" fmla="*/ 7766997 w 10243893"/>
              <a:gd name="connsiteY6607" fmla="*/ 1135536 h 6867747"/>
              <a:gd name="connsiteX6608" fmla="*/ 7912234 w 10243893"/>
              <a:gd name="connsiteY6608" fmla="*/ 1335434 h 6867747"/>
              <a:gd name="connsiteX6609" fmla="*/ 8057471 w 10243893"/>
              <a:gd name="connsiteY6609" fmla="*/ 1382597 h 6867747"/>
              <a:gd name="connsiteX6610" fmla="*/ 8147202 w 10243893"/>
              <a:gd name="connsiteY6610" fmla="*/ 1259127 h 6867747"/>
              <a:gd name="connsiteX6611" fmla="*/ 8147202 w 10243893"/>
              <a:gd name="connsiteY6611" fmla="*/ 1106513 h 6867747"/>
              <a:gd name="connsiteX6612" fmla="*/ 8001964 w 10243893"/>
              <a:gd name="connsiteY6612" fmla="*/ 1059350 h 6867747"/>
              <a:gd name="connsiteX6613" fmla="*/ 6387301 w 10243893"/>
              <a:gd name="connsiteY6613" fmla="*/ 1059229 h 6867747"/>
              <a:gd name="connsiteX6614" fmla="*/ 6152334 w 10243893"/>
              <a:gd name="connsiteY6614" fmla="*/ 1135536 h 6867747"/>
              <a:gd name="connsiteX6615" fmla="*/ 6297571 w 10243893"/>
              <a:gd name="connsiteY6615" fmla="*/ 1335434 h 6867747"/>
              <a:gd name="connsiteX6616" fmla="*/ 6442809 w 10243893"/>
              <a:gd name="connsiteY6616" fmla="*/ 1382597 h 6867747"/>
              <a:gd name="connsiteX6617" fmla="*/ 6532539 w 10243893"/>
              <a:gd name="connsiteY6617" fmla="*/ 1259127 h 6867747"/>
              <a:gd name="connsiteX6618" fmla="*/ 6532539 w 10243893"/>
              <a:gd name="connsiteY6618" fmla="*/ 1106513 h 6867747"/>
              <a:gd name="connsiteX6619" fmla="*/ 6387301 w 10243893"/>
              <a:gd name="connsiteY6619" fmla="*/ 1059350 h 6867747"/>
              <a:gd name="connsiteX6620" fmla="*/ 4772155 w 10243893"/>
              <a:gd name="connsiteY6620" fmla="*/ 1059229 h 6867747"/>
              <a:gd name="connsiteX6621" fmla="*/ 4537188 w 10243893"/>
              <a:gd name="connsiteY6621" fmla="*/ 1135536 h 6867747"/>
              <a:gd name="connsiteX6622" fmla="*/ 4682425 w 10243893"/>
              <a:gd name="connsiteY6622" fmla="*/ 1335434 h 6867747"/>
              <a:gd name="connsiteX6623" fmla="*/ 4827662 w 10243893"/>
              <a:gd name="connsiteY6623" fmla="*/ 1382597 h 6867747"/>
              <a:gd name="connsiteX6624" fmla="*/ 4917393 w 10243893"/>
              <a:gd name="connsiteY6624" fmla="*/ 1259127 h 6867747"/>
              <a:gd name="connsiteX6625" fmla="*/ 4917393 w 10243893"/>
              <a:gd name="connsiteY6625" fmla="*/ 1106513 h 6867747"/>
              <a:gd name="connsiteX6626" fmla="*/ 4772155 w 10243893"/>
              <a:gd name="connsiteY6626" fmla="*/ 1059350 h 6867747"/>
              <a:gd name="connsiteX6627" fmla="*/ 2910311 w 10243893"/>
              <a:gd name="connsiteY6627" fmla="*/ 979899 h 6867747"/>
              <a:gd name="connsiteX6628" fmla="*/ 2859157 w 10243893"/>
              <a:gd name="connsiteY6628" fmla="*/ 1050280 h 6867747"/>
              <a:gd name="connsiteX6629" fmla="*/ 2859157 w 10243893"/>
              <a:gd name="connsiteY6629" fmla="*/ 1050401 h 6867747"/>
              <a:gd name="connsiteX6630" fmla="*/ 2910311 w 10243893"/>
              <a:gd name="connsiteY6630" fmla="*/ 1120904 h 6867747"/>
              <a:gd name="connsiteX6631" fmla="*/ 3127260 w 10243893"/>
              <a:gd name="connsiteY6631" fmla="*/ 1050280 h 6867747"/>
              <a:gd name="connsiteX6632" fmla="*/ 3127018 w 10243893"/>
              <a:gd name="connsiteY6632" fmla="*/ 1050280 h 6867747"/>
              <a:gd name="connsiteX6633" fmla="*/ 1295406 w 10243893"/>
              <a:gd name="connsiteY6633" fmla="*/ 979899 h 6867747"/>
              <a:gd name="connsiteX6634" fmla="*/ 1244253 w 10243893"/>
              <a:gd name="connsiteY6634" fmla="*/ 1050280 h 6867747"/>
              <a:gd name="connsiteX6635" fmla="*/ 1244253 w 10243893"/>
              <a:gd name="connsiteY6635" fmla="*/ 1050401 h 6867747"/>
              <a:gd name="connsiteX6636" fmla="*/ 1295406 w 10243893"/>
              <a:gd name="connsiteY6636" fmla="*/ 1120904 h 6867747"/>
              <a:gd name="connsiteX6637" fmla="*/ 1512355 w 10243893"/>
              <a:gd name="connsiteY6637" fmla="*/ 1050280 h 6867747"/>
              <a:gd name="connsiteX6638" fmla="*/ 1512114 w 10243893"/>
              <a:gd name="connsiteY6638" fmla="*/ 1050280 h 6867747"/>
              <a:gd name="connsiteX6639" fmla="*/ 9370654 w 10243893"/>
              <a:gd name="connsiteY6639" fmla="*/ 979778 h 6867747"/>
              <a:gd name="connsiteX6640" fmla="*/ 9319501 w 10243893"/>
              <a:gd name="connsiteY6640" fmla="*/ 1050160 h 6867747"/>
              <a:gd name="connsiteX6641" fmla="*/ 9319501 w 10243893"/>
              <a:gd name="connsiteY6641" fmla="*/ 1050280 h 6867747"/>
              <a:gd name="connsiteX6642" fmla="*/ 9370654 w 10243893"/>
              <a:gd name="connsiteY6642" fmla="*/ 1120783 h 6867747"/>
              <a:gd name="connsiteX6643" fmla="*/ 9587603 w 10243893"/>
              <a:gd name="connsiteY6643" fmla="*/ 1050160 h 6867747"/>
              <a:gd name="connsiteX6644" fmla="*/ 9587361 w 10243893"/>
              <a:gd name="connsiteY6644" fmla="*/ 1050160 h 6867747"/>
              <a:gd name="connsiteX6645" fmla="*/ 8864198 w 10243893"/>
              <a:gd name="connsiteY6645" fmla="*/ 979778 h 6867747"/>
              <a:gd name="connsiteX6646" fmla="*/ 8647491 w 10243893"/>
              <a:gd name="connsiteY6646" fmla="*/ 1050160 h 6867747"/>
              <a:gd name="connsiteX6647" fmla="*/ 8647612 w 10243893"/>
              <a:gd name="connsiteY6647" fmla="*/ 1050280 h 6867747"/>
              <a:gd name="connsiteX6648" fmla="*/ 8647369 w 10243893"/>
              <a:gd name="connsiteY6648" fmla="*/ 1050280 h 6867747"/>
              <a:gd name="connsiteX6649" fmla="*/ 8864198 w 10243893"/>
              <a:gd name="connsiteY6649" fmla="*/ 1120783 h 6867747"/>
              <a:gd name="connsiteX6650" fmla="*/ 8915351 w 10243893"/>
              <a:gd name="connsiteY6650" fmla="*/ 1050160 h 6867747"/>
              <a:gd name="connsiteX6651" fmla="*/ 7755750 w 10243893"/>
              <a:gd name="connsiteY6651" fmla="*/ 979778 h 6867747"/>
              <a:gd name="connsiteX6652" fmla="*/ 7704596 w 10243893"/>
              <a:gd name="connsiteY6652" fmla="*/ 1050160 h 6867747"/>
              <a:gd name="connsiteX6653" fmla="*/ 7704596 w 10243893"/>
              <a:gd name="connsiteY6653" fmla="*/ 1050280 h 6867747"/>
              <a:gd name="connsiteX6654" fmla="*/ 7755750 w 10243893"/>
              <a:gd name="connsiteY6654" fmla="*/ 1120783 h 6867747"/>
              <a:gd name="connsiteX6655" fmla="*/ 7972699 w 10243893"/>
              <a:gd name="connsiteY6655" fmla="*/ 1050160 h 6867747"/>
              <a:gd name="connsiteX6656" fmla="*/ 7972457 w 10243893"/>
              <a:gd name="connsiteY6656" fmla="*/ 1050160 h 6867747"/>
              <a:gd name="connsiteX6657" fmla="*/ 7249294 w 10243893"/>
              <a:gd name="connsiteY6657" fmla="*/ 979778 h 6867747"/>
              <a:gd name="connsiteX6658" fmla="*/ 7032586 w 10243893"/>
              <a:gd name="connsiteY6658" fmla="*/ 1050160 h 6867747"/>
              <a:gd name="connsiteX6659" fmla="*/ 7032707 w 10243893"/>
              <a:gd name="connsiteY6659" fmla="*/ 1050280 h 6867747"/>
              <a:gd name="connsiteX6660" fmla="*/ 7032466 w 10243893"/>
              <a:gd name="connsiteY6660" fmla="*/ 1050280 h 6867747"/>
              <a:gd name="connsiteX6661" fmla="*/ 7249294 w 10243893"/>
              <a:gd name="connsiteY6661" fmla="*/ 1120783 h 6867747"/>
              <a:gd name="connsiteX6662" fmla="*/ 7300447 w 10243893"/>
              <a:gd name="connsiteY6662" fmla="*/ 1050160 h 6867747"/>
              <a:gd name="connsiteX6663" fmla="*/ 6141087 w 10243893"/>
              <a:gd name="connsiteY6663" fmla="*/ 979778 h 6867747"/>
              <a:gd name="connsiteX6664" fmla="*/ 6089934 w 10243893"/>
              <a:gd name="connsiteY6664" fmla="*/ 1050160 h 6867747"/>
              <a:gd name="connsiteX6665" fmla="*/ 6089934 w 10243893"/>
              <a:gd name="connsiteY6665" fmla="*/ 1050280 h 6867747"/>
              <a:gd name="connsiteX6666" fmla="*/ 6141087 w 10243893"/>
              <a:gd name="connsiteY6666" fmla="*/ 1120783 h 6867747"/>
              <a:gd name="connsiteX6667" fmla="*/ 6358037 w 10243893"/>
              <a:gd name="connsiteY6667" fmla="*/ 1050160 h 6867747"/>
              <a:gd name="connsiteX6668" fmla="*/ 6357794 w 10243893"/>
              <a:gd name="connsiteY6668" fmla="*/ 1050160 h 6867747"/>
              <a:gd name="connsiteX6669" fmla="*/ 5634389 w 10243893"/>
              <a:gd name="connsiteY6669" fmla="*/ 979778 h 6867747"/>
              <a:gd name="connsiteX6670" fmla="*/ 5417682 w 10243893"/>
              <a:gd name="connsiteY6670" fmla="*/ 1050160 h 6867747"/>
              <a:gd name="connsiteX6671" fmla="*/ 5417803 w 10243893"/>
              <a:gd name="connsiteY6671" fmla="*/ 1050280 h 6867747"/>
              <a:gd name="connsiteX6672" fmla="*/ 5417561 w 10243893"/>
              <a:gd name="connsiteY6672" fmla="*/ 1050280 h 6867747"/>
              <a:gd name="connsiteX6673" fmla="*/ 5634389 w 10243893"/>
              <a:gd name="connsiteY6673" fmla="*/ 1120783 h 6867747"/>
              <a:gd name="connsiteX6674" fmla="*/ 5685542 w 10243893"/>
              <a:gd name="connsiteY6674" fmla="*/ 1050160 h 6867747"/>
              <a:gd name="connsiteX6675" fmla="*/ 4525941 w 10243893"/>
              <a:gd name="connsiteY6675" fmla="*/ 979778 h 6867747"/>
              <a:gd name="connsiteX6676" fmla="*/ 4474787 w 10243893"/>
              <a:gd name="connsiteY6676" fmla="*/ 1050160 h 6867747"/>
              <a:gd name="connsiteX6677" fmla="*/ 4474787 w 10243893"/>
              <a:gd name="connsiteY6677" fmla="*/ 1050280 h 6867747"/>
              <a:gd name="connsiteX6678" fmla="*/ 4525941 w 10243893"/>
              <a:gd name="connsiteY6678" fmla="*/ 1120783 h 6867747"/>
              <a:gd name="connsiteX6679" fmla="*/ 4742890 w 10243893"/>
              <a:gd name="connsiteY6679" fmla="*/ 1050160 h 6867747"/>
              <a:gd name="connsiteX6680" fmla="*/ 4742648 w 10243893"/>
              <a:gd name="connsiteY6680" fmla="*/ 1050160 h 6867747"/>
              <a:gd name="connsiteX6681" fmla="*/ 4019484 w 10243893"/>
              <a:gd name="connsiteY6681" fmla="*/ 979778 h 6867747"/>
              <a:gd name="connsiteX6682" fmla="*/ 3802777 w 10243893"/>
              <a:gd name="connsiteY6682" fmla="*/ 1050160 h 6867747"/>
              <a:gd name="connsiteX6683" fmla="*/ 3802898 w 10243893"/>
              <a:gd name="connsiteY6683" fmla="*/ 1050280 h 6867747"/>
              <a:gd name="connsiteX6684" fmla="*/ 3802656 w 10243893"/>
              <a:gd name="connsiteY6684" fmla="*/ 1050280 h 6867747"/>
              <a:gd name="connsiteX6685" fmla="*/ 4019484 w 10243893"/>
              <a:gd name="connsiteY6685" fmla="*/ 1120783 h 6867747"/>
              <a:gd name="connsiteX6686" fmla="*/ 4070638 w 10243893"/>
              <a:gd name="connsiteY6686" fmla="*/ 1050160 h 6867747"/>
              <a:gd name="connsiteX6687" fmla="*/ 2404459 w 10243893"/>
              <a:gd name="connsiteY6687" fmla="*/ 979536 h 6867747"/>
              <a:gd name="connsiteX6688" fmla="*/ 2187752 w 10243893"/>
              <a:gd name="connsiteY6688" fmla="*/ 1049918 h 6867747"/>
              <a:gd name="connsiteX6689" fmla="*/ 2187873 w 10243893"/>
              <a:gd name="connsiteY6689" fmla="*/ 1050039 h 6867747"/>
              <a:gd name="connsiteX6690" fmla="*/ 2187631 w 10243893"/>
              <a:gd name="connsiteY6690" fmla="*/ 1050039 h 6867747"/>
              <a:gd name="connsiteX6691" fmla="*/ 2404459 w 10243893"/>
              <a:gd name="connsiteY6691" fmla="*/ 1120541 h 6867747"/>
              <a:gd name="connsiteX6692" fmla="*/ 2455613 w 10243893"/>
              <a:gd name="connsiteY6692" fmla="*/ 1049918 h 6867747"/>
              <a:gd name="connsiteX6693" fmla="*/ 789555 w 10243893"/>
              <a:gd name="connsiteY6693" fmla="*/ 979536 h 6867747"/>
              <a:gd name="connsiteX6694" fmla="*/ 572847 w 10243893"/>
              <a:gd name="connsiteY6694" fmla="*/ 1049918 h 6867747"/>
              <a:gd name="connsiteX6695" fmla="*/ 572968 w 10243893"/>
              <a:gd name="connsiteY6695" fmla="*/ 1050039 h 6867747"/>
              <a:gd name="connsiteX6696" fmla="*/ 572726 w 10243893"/>
              <a:gd name="connsiteY6696" fmla="*/ 1050039 h 6867747"/>
              <a:gd name="connsiteX6697" fmla="*/ 789555 w 10243893"/>
              <a:gd name="connsiteY6697" fmla="*/ 1120541 h 6867747"/>
              <a:gd name="connsiteX6698" fmla="*/ 840708 w 10243893"/>
              <a:gd name="connsiteY6698" fmla="*/ 1049918 h 6867747"/>
              <a:gd name="connsiteX6699" fmla="*/ 10071083 w 10243893"/>
              <a:gd name="connsiteY6699" fmla="*/ 865983 h 6867747"/>
              <a:gd name="connsiteX6700" fmla="*/ 9936971 w 10243893"/>
              <a:gd name="connsiteY6700" fmla="*/ 1050401 h 6867747"/>
              <a:gd name="connsiteX6701" fmla="*/ 10071083 w 10243893"/>
              <a:gd name="connsiteY6701" fmla="*/ 1234941 h 6867747"/>
              <a:gd name="connsiteX6702" fmla="*/ 10071083 w 10243893"/>
              <a:gd name="connsiteY6702" fmla="*/ 1094057 h 6867747"/>
              <a:gd name="connsiteX6703" fmla="*/ 10205195 w 10243893"/>
              <a:gd name="connsiteY6703" fmla="*/ 1050401 h 6867747"/>
              <a:gd name="connsiteX6704" fmla="*/ 10204953 w 10243893"/>
              <a:gd name="connsiteY6704" fmla="*/ 1050401 h 6867747"/>
              <a:gd name="connsiteX6705" fmla="*/ 10071083 w 10243893"/>
              <a:gd name="connsiteY6705" fmla="*/ 1006866 h 6867747"/>
              <a:gd name="connsiteX6706" fmla="*/ 8455815 w 10243893"/>
              <a:gd name="connsiteY6706" fmla="*/ 865983 h 6867747"/>
              <a:gd name="connsiteX6707" fmla="*/ 8321825 w 10243893"/>
              <a:gd name="connsiteY6707" fmla="*/ 1050401 h 6867747"/>
              <a:gd name="connsiteX6708" fmla="*/ 8455815 w 10243893"/>
              <a:gd name="connsiteY6708" fmla="*/ 1234941 h 6867747"/>
              <a:gd name="connsiteX6709" fmla="*/ 8455815 w 10243893"/>
              <a:gd name="connsiteY6709" fmla="*/ 1094057 h 6867747"/>
              <a:gd name="connsiteX6710" fmla="*/ 8589928 w 10243893"/>
              <a:gd name="connsiteY6710" fmla="*/ 1050401 h 6867747"/>
              <a:gd name="connsiteX6711" fmla="*/ 8589685 w 10243893"/>
              <a:gd name="connsiteY6711" fmla="*/ 1050401 h 6867747"/>
              <a:gd name="connsiteX6712" fmla="*/ 8455815 w 10243893"/>
              <a:gd name="connsiteY6712" fmla="*/ 1006866 h 6867747"/>
              <a:gd name="connsiteX6713" fmla="*/ 6841033 w 10243893"/>
              <a:gd name="connsiteY6713" fmla="*/ 865983 h 6867747"/>
              <a:gd name="connsiteX6714" fmla="*/ 6706920 w 10243893"/>
              <a:gd name="connsiteY6714" fmla="*/ 1050401 h 6867747"/>
              <a:gd name="connsiteX6715" fmla="*/ 6841033 w 10243893"/>
              <a:gd name="connsiteY6715" fmla="*/ 1234941 h 6867747"/>
              <a:gd name="connsiteX6716" fmla="*/ 6841033 w 10243893"/>
              <a:gd name="connsiteY6716" fmla="*/ 1094057 h 6867747"/>
              <a:gd name="connsiteX6717" fmla="*/ 6975144 w 10243893"/>
              <a:gd name="connsiteY6717" fmla="*/ 1050401 h 6867747"/>
              <a:gd name="connsiteX6718" fmla="*/ 6974903 w 10243893"/>
              <a:gd name="connsiteY6718" fmla="*/ 1050401 h 6867747"/>
              <a:gd name="connsiteX6719" fmla="*/ 6841033 w 10243893"/>
              <a:gd name="connsiteY6719" fmla="*/ 1006866 h 6867747"/>
              <a:gd name="connsiteX6720" fmla="*/ 9780245 w 10243893"/>
              <a:gd name="connsiteY6720" fmla="*/ 865862 h 6867747"/>
              <a:gd name="connsiteX6721" fmla="*/ 9780245 w 10243893"/>
              <a:gd name="connsiteY6721" fmla="*/ 1006746 h 6867747"/>
              <a:gd name="connsiteX6722" fmla="*/ 9646375 w 10243893"/>
              <a:gd name="connsiteY6722" fmla="*/ 1050280 h 6867747"/>
              <a:gd name="connsiteX6723" fmla="*/ 9646133 w 10243893"/>
              <a:gd name="connsiteY6723" fmla="*/ 1050280 h 6867747"/>
              <a:gd name="connsiteX6724" fmla="*/ 9780245 w 10243893"/>
              <a:gd name="connsiteY6724" fmla="*/ 1093815 h 6867747"/>
              <a:gd name="connsiteX6725" fmla="*/ 9780245 w 10243893"/>
              <a:gd name="connsiteY6725" fmla="*/ 1234699 h 6867747"/>
              <a:gd name="connsiteX6726" fmla="*/ 9914313 w 10243893"/>
              <a:gd name="connsiteY6726" fmla="*/ 1050220 h 6867747"/>
              <a:gd name="connsiteX6727" fmla="*/ 9914357 w 10243893"/>
              <a:gd name="connsiteY6727" fmla="*/ 1050280 h 6867747"/>
              <a:gd name="connsiteX6728" fmla="*/ 9914357 w 10243893"/>
              <a:gd name="connsiteY6728" fmla="*/ 1050160 h 6867747"/>
              <a:gd name="connsiteX6729" fmla="*/ 9914313 w 10243893"/>
              <a:gd name="connsiteY6729" fmla="*/ 1050220 h 6867747"/>
              <a:gd name="connsiteX6730" fmla="*/ 8165341 w 10243893"/>
              <a:gd name="connsiteY6730" fmla="*/ 865862 h 6867747"/>
              <a:gd name="connsiteX6731" fmla="*/ 8165341 w 10243893"/>
              <a:gd name="connsiteY6731" fmla="*/ 1006746 h 6867747"/>
              <a:gd name="connsiteX6732" fmla="*/ 8031471 w 10243893"/>
              <a:gd name="connsiteY6732" fmla="*/ 1050280 h 6867747"/>
              <a:gd name="connsiteX6733" fmla="*/ 8031229 w 10243893"/>
              <a:gd name="connsiteY6733" fmla="*/ 1050280 h 6867747"/>
              <a:gd name="connsiteX6734" fmla="*/ 8165341 w 10243893"/>
              <a:gd name="connsiteY6734" fmla="*/ 1093815 h 6867747"/>
              <a:gd name="connsiteX6735" fmla="*/ 8165341 w 10243893"/>
              <a:gd name="connsiteY6735" fmla="*/ 1234699 h 6867747"/>
              <a:gd name="connsiteX6736" fmla="*/ 8299410 w 10243893"/>
              <a:gd name="connsiteY6736" fmla="*/ 1050220 h 6867747"/>
              <a:gd name="connsiteX6737" fmla="*/ 8299453 w 10243893"/>
              <a:gd name="connsiteY6737" fmla="*/ 1050280 h 6867747"/>
              <a:gd name="connsiteX6738" fmla="*/ 8299453 w 10243893"/>
              <a:gd name="connsiteY6738" fmla="*/ 1050160 h 6867747"/>
              <a:gd name="connsiteX6739" fmla="*/ 8299410 w 10243893"/>
              <a:gd name="connsiteY6739" fmla="*/ 1050220 h 6867747"/>
              <a:gd name="connsiteX6740" fmla="*/ 6550679 w 10243893"/>
              <a:gd name="connsiteY6740" fmla="*/ 865862 h 6867747"/>
              <a:gd name="connsiteX6741" fmla="*/ 6550679 w 10243893"/>
              <a:gd name="connsiteY6741" fmla="*/ 1006746 h 6867747"/>
              <a:gd name="connsiteX6742" fmla="*/ 6416809 w 10243893"/>
              <a:gd name="connsiteY6742" fmla="*/ 1050280 h 6867747"/>
              <a:gd name="connsiteX6743" fmla="*/ 6416566 w 10243893"/>
              <a:gd name="connsiteY6743" fmla="*/ 1050280 h 6867747"/>
              <a:gd name="connsiteX6744" fmla="*/ 6550679 w 10243893"/>
              <a:gd name="connsiteY6744" fmla="*/ 1093815 h 6867747"/>
              <a:gd name="connsiteX6745" fmla="*/ 6550679 w 10243893"/>
              <a:gd name="connsiteY6745" fmla="*/ 1234699 h 6867747"/>
              <a:gd name="connsiteX6746" fmla="*/ 6684748 w 10243893"/>
              <a:gd name="connsiteY6746" fmla="*/ 1050220 h 6867747"/>
              <a:gd name="connsiteX6747" fmla="*/ 6684791 w 10243893"/>
              <a:gd name="connsiteY6747" fmla="*/ 1050280 h 6867747"/>
              <a:gd name="connsiteX6748" fmla="*/ 6684791 w 10243893"/>
              <a:gd name="connsiteY6748" fmla="*/ 1050160 h 6867747"/>
              <a:gd name="connsiteX6749" fmla="*/ 6684748 w 10243893"/>
              <a:gd name="connsiteY6749" fmla="*/ 1050220 h 6867747"/>
              <a:gd name="connsiteX6750" fmla="*/ 5224677 w 10243893"/>
              <a:gd name="connsiteY6750" fmla="*/ 865862 h 6867747"/>
              <a:gd name="connsiteX6751" fmla="*/ 5090565 w 10243893"/>
              <a:gd name="connsiteY6751" fmla="*/ 1050280 h 6867747"/>
              <a:gd name="connsiteX6752" fmla="*/ 5224677 w 10243893"/>
              <a:gd name="connsiteY6752" fmla="*/ 1234820 h 6867747"/>
              <a:gd name="connsiteX6753" fmla="*/ 5224677 w 10243893"/>
              <a:gd name="connsiteY6753" fmla="*/ 1093936 h 6867747"/>
              <a:gd name="connsiteX6754" fmla="*/ 5358789 w 10243893"/>
              <a:gd name="connsiteY6754" fmla="*/ 1050280 h 6867747"/>
              <a:gd name="connsiteX6755" fmla="*/ 5358547 w 10243893"/>
              <a:gd name="connsiteY6755" fmla="*/ 1050280 h 6867747"/>
              <a:gd name="connsiteX6756" fmla="*/ 5224677 w 10243893"/>
              <a:gd name="connsiteY6756" fmla="*/ 1006746 h 6867747"/>
              <a:gd name="connsiteX6757" fmla="*/ 3609893 w 10243893"/>
              <a:gd name="connsiteY6757" fmla="*/ 865862 h 6867747"/>
              <a:gd name="connsiteX6758" fmla="*/ 3475902 w 10243893"/>
              <a:gd name="connsiteY6758" fmla="*/ 1050280 h 6867747"/>
              <a:gd name="connsiteX6759" fmla="*/ 3609893 w 10243893"/>
              <a:gd name="connsiteY6759" fmla="*/ 1234820 h 6867747"/>
              <a:gd name="connsiteX6760" fmla="*/ 3609893 w 10243893"/>
              <a:gd name="connsiteY6760" fmla="*/ 1093936 h 6867747"/>
              <a:gd name="connsiteX6761" fmla="*/ 3744005 w 10243893"/>
              <a:gd name="connsiteY6761" fmla="*/ 1050280 h 6867747"/>
              <a:gd name="connsiteX6762" fmla="*/ 3743763 w 10243893"/>
              <a:gd name="connsiteY6762" fmla="*/ 1050280 h 6867747"/>
              <a:gd name="connsiteX6763" fmla="*/ 3609893 w 10243893"/>
              <a:gd name="connsiteY6763" fmla="*/ 1006746 h 6867747"/>
              <a:gd name="connsiteX6764" fmla="*/ 1994868 w 10243893"/>
              <a:gd name="connsiteY6764" fmla="*/ 865862 h 6867747"/>
              <a:gd name="connsiteX6765" fmla="*/ 1860756 w 10243893"/>
              <a:gd name="connsiteY6765" fmla="*/ 1050280 h 6867747"/>
              <a:gd name="connsiteX6766" fmla="*/ 1994868 w 10243893"/>
              <a:gd name="connsiteY6766" fmla="*/ 1234820 h 6867747"/>
              <a:gd name="connsiteX6767" fmla="*/ 1994868 w 10243893"/>
              <a:gd name="connsiteY6767" fmla="*/ 1093936 h 6867747"/>
              <a:gd name="connsiteX6768" fmla="*/ 2128980 w 10243893"/>
              <a:gd name="connsiteY6768" fmla="*/ 1050280 h 6867747"/>
              <a:gd name="connsiteX6769" fmla="*/ 2128738 w 10243893"/>
              <a:gd name="connsiteY6769" fmla="*/ 1050280 h 6867747"/>
              <a:gd name="connsiteX6770" fmla="*/ 1994868 w 10243893"/>
              <a:gd name="connsiteY6770" fmla="*/ 1006746 h 6867747"/>
              <a:gd name="connsiteX6771" fmla="*/ 4934323 w 10243893"/>
              <a:gd name="connsiteY6771" fmla="*/ 865741 h 6867747"/>
              <a:gd name="connsiteX6772" fmla="*/ 4934323 w 10243893"/>
              <a:gd name="connsiteY6772" fmla="*/ 1006625 h 6867747"/>
              <a:gd name="connsiteX6773" fmla="*/ 4800453 w 10243893"/>
              <a:gd name="connsiteY6773" fmla="*/ 1050160 h 6867747"/>
              <a:gd name="connsiteX6774" fmla="*/ 4800211 w 10243893"/>
              <a:gd name="connsiteY6774" fmla="*/ 1050160 h 6867747"/>
              <a:gd name="connsiteX6775" fmla="*/ 4934323 w 10243893"/>
              <a:gd name="connsiteY6775" fmla="*/ 1093695 h 6867747"/>
              <a:gd name="connsiteX6776" fmla="*/ 4934323 w 10243893"/>
              <a:gd name="connsiteY6776" fmla="*/ 1234578 h 6867747"/>
              <a:gd name="connsiteX6777" fmla="*/ 5068391 w 10243893"/>
              <a:gd name="connsiteY6777" fmla="*/ 1050100 h 6867747"/>
              <a:gd name="connsiteX6778" fmla="*/ 5068435 w 10243893"/>
              <a:gd name="connsiteY6778" fmla="*/ 1050160 h 6867747"/>
              <a:gd name="connsiteX6779" fmla="*/ 5068435 w 10243893"/>
              <a:gd name="connsiteY6779" fmla="*/ 1050039 h 6867747"/>
              <a:gd name="connsiteX6780" fmla="*/ 5068391 w 10243893"/>
              <a:gd name="connsiteY6780" fmla="*/ 1050100 h 6867747"/>
              <a:gd name="connsiteX6781" fmla="*/ 3319418 w 10243893"/>
              <a:gd name="connsiteY6781" fmla="*/ 865741 h 6867747"/>
              <a:gd name="connsiteX6782" fmla="*/ 3319418 w 10243893"/>
              <a:gd name="connsiteY6782" fmla="*/ 1006625 h 6867747"/>
              <a:gd name="connsiteX6783" fmla="*/ 3185549 w 10243893"/>
              <a:gd name="connsiteY6783" fmla="*/ 1050160 h 6867747"/>
              <a:gd name="connsiteX6784" fmla="*/ 3185307 w 10243893"/>
              <a:gd name="connsiteY6784" fmla="*/ 1050160 h 6867747"/>
              <a:gd name="connsiteX6785" fmla="*/ 3319418 w 10243893"/>
              <a:gd name="connsiteY6785" fmla="*/ 1093695 h 6867747"/>
              <a:gd name="connsiteX6786" fmla="*/ 3319418 w 10243893"/>
              <a:gd name="connsiteY6786" fmla="*/ 1234578 h 6867747"/>
              <a:gd name="connsiteX6787" fmla="*/ 3453486 w 10243893"/>
              <a:gd name="connsiteY6787" fmla="*/ 1050100 h 6867747"/>
              <a:gd name="connsiteX6788" fmla="*/ 3453530 w 10243893"/>
              <a:gd name="connsiteY6788" fmla="*/ 1050160 h 6867747"/>
              <a:gd name="connsiteX6789" fmla="*/ 3453530 w 10243893"/>
              <a:gd name="connsiteY6789" fmla="*/ 1050039 h 6867747"/>
              <a:gd name="connsiteX6790" fmla="*/ 3453486 w 10243893"/>
              <a:gd name="connsiteY6790" fmla="*/ 1050100 h 6867747"/>
              <a:gd name="connsiteX6791" fmla="*/ 1704514 w 10243893"/>
              <a:gd name="connsiteY6791" fmla="*/ 865741 h 6867747"/>
              <a:gd name="connsiteX6792" fmla="*/ 1704514 w 10243893"/>
              <a:gd name="connsiteY6792" fmla="*/ 1006625 h 6867747"/>
              <a:gd name="connsiteX6793" fmla="*/ 1570644 w 10243893"/>
              <a:gd name="connsiteY6793" fmla="*/ 1050160 h 6867747"/>
              <a:gd name="connsiteX6794" fmla="*/ 1570402 w 10243893"/>
              <a:gd name="connsiteY6794" fmla="*/ 1050160 h 6867747"/>
              <a:gd name="connsiteX6795" fmla="*/ 1704514 w 10243893"/>
              <a:gd name="connsiteY6795" fmla="*/ 1093695 h 6867747"/>
              <a:gd name="connsiteX6796" fmla="*/ 1704514 w 10243893"/>
              <a:gd name="connsiteY6796" fmla="*/ 1234578 h 6867747"/>
              <a:gd name="connsiteX6797" fmla="*/ 1838582 w 10243893"/>
              <a:gd name="connsiteY6797" fmla="*/ 1050100 h 6867747"/>
              <a:gd name="connsiteX6798" fmla="*/ 1838626 w 10243893"/>
              <a:gd name="connsiteY6798" fmla="*/ 1050160 h 6867747"/>
              <a:gd name="connsiteX6799" fmla="*/ 1838626 w 10243893"/>
              <a:gd name="connsiteY6799" fmla="*/ 1050039 h 6867747"/>
              <a:gd name="connsiteX6800" fmla="*/ 1838582 w 10243893"/>
              <a:gd name="connsiteY6800" fmla="*/ 1050100 h 6867747"/>
              <a:gd name="connsiteX6801" fmla="*/ 380205 w 10243893"/>
              <a:gd name="connsiteY6801" fmla="*/ 865741 h 6867747"/>
              <a:gd name="connsiteX6802" fmla="*/ 246093 w 10243893"/>
              <a:gd name="connsiteY6802" fmla="*/ 1050160 h 6867747"/>
              <a:gd name="connsiteX6803" fmla="*/ 380205 w 10243893"/>
              <a:gd name="connsiteY6803" fmla="*/ 1234699 h 6867747"/>
              <a:gd name="connsiteX6804" fmla="*/ 380205 w 10243893"/>
              <a:gd name="connsiteY6804" fmla="*/ 1093815 h 6867747"/>
              <a:gd name="connsiteX6805" fmla="*/ 514317 w 10243893"/>
              <a:gd name="connsiteY6805" fmla="*/ 1050160 h 6867747"/>
              <a:gd name="connsiteX6806" fmla="*/ 514075 w 10243893"/>
              <a:gd name="connsiteY6806" fmla="*/ 1050160 h 6867747"/>
              <a:gd name="connsiteX6807" fmla="*/ 380205 w 10243893"/>
              <a:gd name="connsiteY6807" fmla="*/ 1006625 h 6867747"/>
              <a:gd name="connsiteX6808" fmla="*/ 9117909 w 10243893"/>
              <a:gd name="connsiteY6808" fmla="*/ 803099 h 6867747"/>
              <a:gd name="connsiteX6809" fmla="*/ 9062403 w 10243893"/>
              <a:gd name="connsiteY6809" fmla="*/ 879406 h 6867747"/>
              <a:gd name="connsiteX6810" fmla="*/ 8972672 w 10243893"/>
              <a:gd name="connsiteY6810" fmla="*/ 850262 h 6867747"/>
              <a:gd name="connsiteX6811" fmla="*/ 8972672 w 10243893"/>
              <a:gd name="connsiteY6811" fmla="*/ 944587 h 6867747"/>
              <a:gd name="connsiteX6812" fmla="*/ 8882942 w 10243893"/>
              <a:gd name="connsiteY6812" fmla="*/ 973732 h 6867747"/>
              <a:gd name="connsiteX6813" fmla="*/ 8938328 w 10243893"/>
              <a:gd name="connsiteY6813" fmla="*/ 1050039 h 6867747"/>
              <a:gd name="connsiteX6814" fmla="*/ 8882821 w 10243893"/>
              <a:gd name="connsiteY6814" fmla="*/ 1126346 h 6867747"/>
              <a:gd name="connsiteX6815" fmla="*/ 8972551 w 10243893"/>
              <a:gd name="connsiteY6815" fmla="*/ 1155490 h 6867747"/>
              <a:gd name="connsiteX6816" fmla="*/ 8972551 w 10243893"/>
              <a:gd name="connsiteY6816" fmla="*/ 1249816 h 6867747"/>
              <a:gd name="connsiteX6817" fmla="*/ 9062282 w 10243893"/>
              <a:gd name="connsiteY6817" fmla="*/ 1220671 h 6867747"/>
              <a:gd name="connsiteX6818" fmla="*/ 9117788 w 10243893"/>
              <a:gd name="connsiteY6818" fmla="*/ 1296979 h 6867747"/>
              <a:gd name="connsiteX6819" fmla="*/ 9173296 w 10243893"/>
              <a:gd name="connsiteY6819" fmla="*/ 1220671 h 6867747"/>
              <a:gd name="connsiteX6820" fmla="*/ 9263026 w 10243893"/>
              <a:gd name="connsiteY6820" fmla="*/ 1249816 h 6867747"/>
              <a:gd name="connsiteX6821" fmla="*/ 9263026 w 10243893"/>
              <a:gd name="connsiteY6821" fmla="*/ 1155490 h 6867747"/>
              <a:gd name="connsiteX6822" fmla="*/ 9352757 w 10243893"/>
              <a:gd name="connsiteY6822" fmla="*/ 1126346 h 6867747"/>
              <a:gd name="connsiteX6823" fmla="*/ 9352998 w 10243893"/>
              <a:gd name="connsiteY6823" fmla="*/ 1126467 h 6867747"/>
              <a:gd name="connsiteX6824" fmla="*/ 9297491 w 10243893"/>
              <a:gd name="connsiteY6824" fmla="*/ 1050039 h 6867747"/>
              <a:gd name="connsiteX6825" fmla="*/ 9352877 w 10243893"/>
              <a:gd name="connsiteY6825" fmla="*/ 973732 h 6867747"/>
              <a:gd name="connsiteX6826" fmla="*/ 9263147 w 10243893"/>
              <a:gd name="connsiteY6826" fmla="*/ 944587 h 6867747"/>
              <a:gd name="connsiteX6827" fmla="*/ 9263147 w 10243893"/>
              <a:gd name="connsiteY6827" fmla="*/ 850262 h 6867747"/>
              <a:gd name="connsiteX6828" fmla="*/ 9173417 w 10243893"/>
              <a:gd name="connsiteY6828" fmla="*/ 879406 h 6867747"/>
              <a:gd name="connsiteX6829" fmla="*/ 7502763 w 10243893"/>
              <a:gd name="connsiteY6829" fmla="*/ 803099 h 6867747"/>
              <a:gd name="connsiteX6830" fmla="*/ 7447257 w 10243893"/>
              <a:gd name="connsiteY6830" fmla="*/ 879406 h 6867747"/>
              <a:gd name="connsiteX6831" fmla="*/ 7357526 w 10243893"/>
              <a:gd name="connsiteY6831" fmla="*/ 850262 h 6867747"/>
              <a:gd name="connsiteX6832" fmla="*/ 7357526 w 10243893"/>
              <a:gd name="connsiteY6832" fmla="*/ 944587 h 6867747"/>
              <a:gd name="connsiteX6833" fmla="*/ 7267796 w 10243893"/>
              <a:gd name="connsiteY6833" fmla="*/ 973732 h 6867747"/>
              <a:gd name="connsiteX6834" fmla="*/ 7323182 w 10243893"/>
              <a:gd name="connsiteY6834" fmla="*/ 1050039 h 6867747"/>
              <a:gd name="connsiteX6835" fmla="*/ 7267675 w 10243893"/>
              <a:gd name="connsiteY6835" fmla="*/ 1126346 h 6867747"/>
              <a:gd name="connsiteX6836" fmla="*/ 7357405 w 10243893"/>
              <a:gd name="connsiteY6836" fmla="*/ 1155490 h 6867747"/>
              <a:gd name="connsiteX6837" fmla="*/ 7357405 w 10243893"/>
              <a:gd name="connsiteY6837" fmla="*/ 1249816 h 6867747"/>
              <a:gd name="connsiteX6838" fmla="*/ 7447136 w 10243893"/>
              <a:gd name="connsiteY6838" fmla="*/ 1220671 h 6867747"/>
              <a:gd name="connsiteX6839" fmla="*/ 7502642 w 10243893"/>
              <a:gd name="connsiteY6839" fmla="*/ 1296979 h 6867747"/>
              <a:gd name="connsiteX6840" fmla="*/ 7558150 w 10243893"/>
              <a:gd name="connsiteY6840" fmla="*/ 1220671 h 6867747"/>
              <a:gd name="connsiteX6841" fmla="*/ 7647880 w 10243893"/>
              <a:gd name="connsiteY6841" fmla="*/ 1249816 h 6867747"/>
              <a:gd name="connsiteX6842" fmla="*/ 7647880 w 10243893"/>
              <a:gd name="connsiteY6842" fmla="*/ 1155490 h 6867747"/>
              <a:gd name="connsiteX6843" fmla="*/ 7737611 w 10243893"/>
              <a:gd name="connsiteY6843" fmla="*/ 1126346 h 6867747"/>
              <a:gd name="connsiteX6844" fmla="*/ 7737852 w 10243893"/>
              <a:gd name="connsiteY6844" fmla="*/ 1126467 h 6867747"/>
              <a:gd name="connsiteX6845" fmla="*/ 7682345 w 10243893"/>
              <a:gd name="connsiteY6845" fmla="*/ 1050039 h 6867747"/>
              <a:gd name="connsiteX6846" fmla="*/ 7737731 w 10243893"/>
              <a:gd name="connsiteY6846" fmla="*/ 973732 h 6867747"/>
              <a:gd name="connsiteX6847" fmla="*/ 7648001 w 10243893"/>
              <a:gd name="connsiteY6847" fmla="*/ 944587 h 6867747"/>
              <a:gd name="connsiteX6848" fmla="*/ 7648001 w 10243893"/>
              <a:gd name="connsiteY6848" fmla="*/ 850262 h 6867747"/>
              <a:gd name="connsiteX6849" fmla="*/ 7558271 w 10243893"/>
              <a:gd name="connsiteY6849" fmla="*/ 879406 h 6867747"/>
              <a:gd name="connsiteX6850" fmla="*/ 5888101 w 10243893"/>
              <a:gd name="connsiteY6850" fmla="*/ 803099 h 6867747"/>
              <a:gd name="connsiteX6851" fmla="*/ 5832594 w 10243893"/>
              <a:gd name="connsiteY6851" fmla="*/ 879406 h 6867747"/>
              <a:gd name="connsiteX6852" fmla="*/ 5742864 w 10243893"/>
              <a:gd name="connsiteY6852" fmla="*/ 850262 h 6867747"/>
              <a:gd name="connsiteX6853" fmla="*/ 5742864 w 10243893"/>
              <a:gd name="connsiteY6853" fmla="*/ 944587 h 6867747"/>
              <a:gd name="connsiteX6854" fmla="*/ 5653133 w 10243893"/>
              <a:gd name="connsiteY6854" fmla="*/ 973732 h 6867747"/>
              <a:gd name="connsiteX6855" fmla="*/ 5708519 w 10243893"/>
              <a:gd name="connsiteY6855" fmla="*/ 1050039 h 6867747"/>
              <a:gd name="connsiteX6856" fmla="*/ 5653012 w 10243893"/>
              <a:gd name="connsiteY6856" fmla="*/ 1126346 h 6867747"/>
              <a:gd name="connsiteX6857" fmla="*/ 5742743 w 10243893"/>
              <a:gd name="connsiteY6857" fmla="*/ 1155490 h 6867747"/>
              <a:gd name="connsiteX6858" fmla="*/ 5742743 w 10243893"/>
              <a:gd name="connsiteY6858" fmla="*/ 1249816 h 6867747"/>
              <a:gd name="connsiteX6859" fmla="*/ 5832473 w 10243893"/>
              <a:gd name="connsiteY6859" fmla="*/ 1220671 h 6867747"/>
              <a:gd name="connsiteX6860" fmla="*/ 5887980 w 10243893"/>
              <a:gd name="connsiteY6860" fmla="*/ 1296979 h 6867747"/>
              <a:gd name="connsiteX6861" fmla="*/ 5943487 w 10243893"/>
              <a:gd name="connsiteY6861" fmla="*/ 1220671 h 6867747"/>
              <a:gd name="connsiteX6862" fmla="*/ 6033217 w 10243893"/>
              <a:gd name="connsiteY6862" fmla="*/ 1249816 h 6867747"/>
              <a:gd name="connsiteX6863" fmla="*/ 6033217 w 10243893"/>
              <a:gd name="connsiteY6863" fmla="*/ 1155490 h 6867747"/>
              <a:gd name="connsiteX6864" fmla="*/ 6122948 w 10243893"/>
              <a:gd name="connsiteY6864" fmla="*/ 1126346 h 6867747"/>
              <a:gd name="connsiteX6865" fmla="*/ 6123190 w 10243893"/>
              <a:gd name="connsiteY6865" fmla="*/ 1126467 h 6867747"/>
              <a:gd name="connsiteX6866" fmla="*/ 6067683 w 10243893"/>
              <a:gd name="connsiteY6866" fmla="*/ 1050039 h 6867747"/>
              <a:gd name="connsiteX6867" fmla="*/ 6123069 w 10243893"/>
              <a:gd name="connsiteY6867" fmla="*/ 973732 h 6867747"/>
              <a:gd name="connsiteX6868" fmla="*/ 6033338 w 10243893"/>
              <a:gd name="connsiteY6868" fmla="*/ 944587 h 6867747"/>
              <a:gd name="connsiteX6869" fmla="*/ 6033338 w 10243893"/>
              <a:gd name="connsiteY6869" fmla="*/ 850262 h 6867747"/>
              <a:gd name="connsiteX6870" fmla="*/ 5943608 w 10243893"/>
              <a:gd name="connsiteY6870" fmla="*/ 879406 h 6867747"/>
              <a:gd name="connsiteX6871" fmla="*/ 4273196 w 10243893"/>
              <a:gd name="connsiteY6871" fmla="*/ 803099 h 6867747"/>
              <a:gd name="connsiteX6872" fmla="*/ 4217689 w 10243893"/>
              <a:gd name="connsiteY6872" fmla="*/ 879406 h 6867747"/>
              <a:gd name="connsiteX6873" fmla="*/ 4127959 w 10243893"/>
              <a:gd name="connsiteY6873" fmla="*/ 850262 h 6867747"/>
              <a:gd name="connsiteX6874" fmla="*/ 4127959 w 10243893"/>
              <a:gd name="connsiteY6874" fmla="*/ 944587 h 6867747"/>
              <a:gd name="connsiteX6875" fmla="*/ 4038229 w 10243893"/>
              <a:gd name="connsiteY6875" fmla="*/ 973732 h 6867747"/>
              <a:gd name="connsiteX6876" fmla="*/ 4093615 w 10243893"/>
              <a:gd name="connsiteY6876" fmla="*/ 1050039 h 6867747"/>
              <a:gd name="connsiteX6877" fmla="*/ 4038108 w 10243893"/>
              <a:gd name="connsiteY6877" fmla="*/ 1126346 h 6867747"/>
              <a:gd name="connsiteX6878" fmla="*/ 4127838 w 10243893"/>
              <a:gd name="connsiteY6878" fmla="*/ 1155490 h 6867747"/>
              <a:gd name="connsiteX6879" fmla="*/ 4127838 w 10243893"/>
              <a:gd name="connsiteY6879" fmla="*/ 1249816 h 6867747"/>
              <a:gd name="connsiteX6880" fmla="*/ 4217569 w 10243893"/>
              <a:gd name="connsiteY6880" fmla="*/ 1220671 h 6867747"/>
              <a:gd name="connsiteX6881" fmla="*/ 4273076 w 10243893"/>
              <a:gd name="connsiteY6881" fmla="*/ 1296979 h 6867747"/>
              <a:gd name="connsiteX6882" fmla="*/ 4328583 w 10243893"/>
              <a:gd name="connsiteY6882" fmla="*/ 1220671 h 6867747"/>
              <a:gd name="connsiteX6883" fmla="*/ 4418313 w 10243893"/>
              <a:gd name="connsiteY6883" fmla="*/ 1249816 h 6867747"/>
              <a:gd name="connsiteX6884" fmla="*/ 4418313 w 10243893"/>
              <a:gd name="connsiteY6884" fmla="*/ 1155490 h 6867747"/>
              <a:gd name="connsiteX6885" fmla="*/ 4508043 w 10243893"/>
              <a:gd name="connsiteY6885" fmla="*/ 1126346 h 6867747"/>
              <a:gd name="connsiteX6886" fmla="*/ 4508285 w 10243893"/>
              <a:gd name="connsiteY6886" fmla="*/ 1126467 h 6867747"/>
              <a:gd name="connsiteX6887" fmla="*/ 4452778 w 10243893"/>
              <a:gd name="connsiteY6887" fmla="*/ 1050039 h 6867747"/>
              <a:gd name="connsiteX6888" fmla="*/ 4508164 w 10243893"/>
              <a:gd name="connsiteY6888" fmla="*/ 973732 h 6867747"/>
              <a:gd name="connsiteX6889" fmla="*/ 4418434 w 10243893"/>
              <a:gd name="connsiteY6889" fmla="*/ 944587 h 6867747"/>
              <a:gd name="connsiteX6890" fmla="*/ 4418434 w 10243893"/>
              <a:gd name="connsiteY6890" fmla="*/ 850262 h 6867747"/>
              <a:gd name="connsiteX6891" fmla="*/ 4328704 w 10243893"/>
              <a:gd name="connsiteY6891" fmla="*/ 879406 h 6867747"/>
              <a:gd name="connsiteX6892" fmla="*/ 1042420 w 10243893"/>
              <a:gd name="connsiteY6892" fmla="*/ 803099 h 6867747"/>
              <a:gd name="connsiteX6893" fmla="*/ 986913 w 10243893"/>
              <a:gd name="connsiteY6893" fmla="*/ 879406 h 6867747"/>
              <a:gd name="connsiteX6894" fmla="*/ 897183 w 10243893"/>
              <a:gd name="connsiteY6894" fmla="*/ 850262 h 6867747"/>
              <a:gd name="connsiteX6895" fmla="*/ 897183 w 10243893"/>
              <a:gd name="connsiteY6895" fmla="*/ 944587 h 6867747"/>
              <a:gd name="connsiteX6896" fmla="*/ 807452 w 10243893"/>
              <a:gd name="connsiteY6896" fmla="*/ 973732 h 6867747"/>
              <a:gd name="connsiteX6897" fmla="*/ 862838 w 10243893"/>
              <a:gd name="connsiteY6897" fmla="*/ 1050039 h 6867747"/>
              <a:gd name="connsiteX6898" fmla="*/ 807331 w 10243893"/>
              <a:gd name="connsiteY6898" fmla="*/ 1126346 h 6867747"/>
              <a:gd name="connsiteX6899" fmla="*/ 897062 w 10243893"/>
              <a:gd name="connsiteY6899" fmla="*/ 1155490 h 6867747"/>
              <a:gd name="connsiteX6900" fmla="*/ 897062 w 10243893"/>
              <a:gd name="connsiteY6900" fmla="*/ 1249816 h 6867747"/>
              <a:gd name="connsiteX6901" fmla="*/ 986792 w 10243893"/>
              <a:gd name="connsiteY6901" fmla="*/ 1220671 h 6867747"/>
              <a:gd name="connsiteX6902" fmla="*/ 1042299 w 10243893"/>
              <a:gd name="connsiteY6902" fmla="*/ 1296979 h 6867747"/>
              <a:gd name="connsiteX6903" fmla="*/ 1097806 w 10243893"/>
              <a:gd name="connsiteY6903" fmla="*/ 1220671 h 6867747"/>
              <a:gd name="connsiteX6904" fmla="*/ 1187536 w 10243893"/>
              <a:gd name="connsiteY6904" fmla="*/ 1249816 h 6867747"/>
              <a:gd name="connsiteX6905" fmla="*/ 1187536 w 10243893"/>
              <a:gd name="connsiteY6905" fmla="*/ 1155490 h 6867747"/>
              <a:gd name="connsiteX6906" fmla="*/ 1277267 w 10243893"/>
              <a:gd name="connsiteY6906" fmla="*/ 1126346 h 6867747"/>
              <a:gd name="connsiteX6907" fmla="*/ 1277509 w 10243893"/>
              <a:gd name="connsiteY6907" fmla="*/ 1126467 h 6867747"/>
              <a:gd name="connsiteX6908" fmla="*/ 1222002 w 10243893"/>
              <a:gd name="connsiteY6908" fmla="*/ 1050039 h 6867747"/>
              <a:gd name="connsiteX6909" fmla="*/ 1277388 w 10243893"/>
              <a:gd name="connsiteY6909" fmla="*/ 973732 h 6867747"/>
              <a:gd name="connsiteX6910" fmla="*/ 1187657 w 10243893"/>
              <a:gd name="connsiteY6910" fmla="*/ 944587 h 6867747"/>
              <a:gd name="connsiteX6911" fmla="*/ 1187657 w 10243893"/>
              <a:gd name="connsiteY6911" fmla="*/ 850262 h 6867747"/>
              <a:gd name="connsiteX6912" fmla="*/ 1097927 w 10243893"/>
              <a:gd name="connsiteY6912" fmla="*/ 879406 h 6867747"/>
              <a:gd name="connsiteX6913" fmla="*/ 2657929 w 10243893"/>
              <a:gd name="connsiteY6913" fmla="*/ 802857 h 6867747"/>
              <a:gd name="connsiteX6914" fmla="*/ 2602422 w 10243893"/>
              <a:gd name="connsiteY6914" fmla="*/ 879164 h 6867747"/>
              <a:gd name="connsiteX6915" fmla="*/ 2512692 w 10243893"/>
              <a:gd name="connsiteY6915" fmla="*/ 850020 h 6867747"/>
              <a:gd name="connsiteX6916" fmla="*/ 2512692 w 10243893"/>
              <a:gd name="connsiteY6916" fmla="*/ 944345 h 6867747"/>
              <a:gd name="connsiteX6917" fmla="*/ 2422961 w 10243893"/>
              <a:gd name="connsiteY6917" fmla="*/ 973490 h 6867747"/>
              <a:gd name="connsiteX6918" fmla="*/ 2478348 w 10243893"/>
              <a:gd name="connsiteY6918" fmla="*/ 1049797 h 6867747"/>
              <a:gd name="connsiteX6919" fmla="*/ 2422841 w 10243893"/>
              <a:gd name="connsiteY6919" fmla="*/ 1126104 h 6867747"/>
              <a:gd name="connsiteX6920" fmla="*/ 2512571 w 10243893"/>
              <a:gd name="connsiteY6920" fmla="*/ 1155248 h 6867747"/>
              <a:gd name="connsiteX6921" fmla="*/ 2512571 w 10243893"/>
              <a:gd name="connsiteY6921" fmla="*/ 1249574 h 6867747"/>
              <a:gd name="connsiteX6922" fmla="*/ 2602301 w 10243893"/>
              <a:gd name="connsiteY6922" fmla="*/ 1220430 h 6867747"/>
              <a:gd name="connsiteX6923" fmla="*/ 2657808 w 10243893"/>
              <a:gd name="connsiteY6923" fmla="*/ 1296737 h 6867747"/>
              <a:gd name="connsiteX6924" fmla="*/ 2713315 w 10243893"/>
              <a:gd name="connsiteY6924" fmla="*/ 1220430 h 6867747"/>
              <a:gd name="connsiteX6925" fmla="*/ 2803046 w 10243893"/>
              <a:gd name="connsiteY6925" fmla="*/ 1249574 h 6867747"/>
              <a:gd name="connsiteX6926" fmla="*/ 2803046 w 10243893"/>
              <a:gd name="connsiteY6926" fmla="*/ 1155248 h 6867747"/>
              <a:gd name="connsiteX6927" fmla="*/ 2892776 w 10243893"/>
              <a:gd name="connsiteY6927" fmla="*/ 1126104 h 6867747"/>
              <a:gd name="connsiteX6928" fmla="*/ 2893018 w 10243893"/>
              <a:gd name="connsiteY6928" fmla="*/ 1126225 h 6867747"/>
              <a:gd name="connsiteX6929" fmla="*/ 2837511 w 10243893"/>
              <a:gd name="connsiteY6929" fmla="*/ 1049797 h 6867747"/>
              <a:gd name="connsiteX6930" fmla="*/ 2892897 w 10243893"/>
              <a:gd name="connsiteY6930" fmla="*/ 973490 h 6867747"/>
              <a:gd name="connsiteX6931" fmla="*/ 2803167 w 10243893"/>
              <a:gd name="connsiteY6931" fmla="*/ 944345 h 6867747"/>
              <a:gd name="connsiteX6932" fmla="*/ 2803167 w 10243893"/>
              <a:gd name="connsiteY6932" fmla="*/ 850020 h 6867747"/>
              <a:gd name="connsiteX6933" fmla="*/ 2713436 w 10243893"/>
              <a:gd name="connsiteY6933" fmla="*/ 879164 h 6867747"/>
              <a:gd name="connsiteX6934" fmla="*/ 1422504 w 10243893"/>
              <a:gd name="connsiteY6934" fmla="*/ 773955 h 6867747"/>
              <a:gd name="connsiteX6935" fmla="*/ 1422383 w 10243893"/>
              <a:gd name="connsiteY6935" fmla="*/ 774075 h 6867747"/>
              <a:gd name="connsiteX6936" fmla="*/ 1205555 w 10243893"/>
              <a:gd name="connsiteY6936" fmla="*/ 844578 h 6867747"/>
              <a:gd name="connsiteX6937" fmla="*/ 1205555 w 10243893"/>
              <a:gd name="connsiteY6937" fmla="*/ 931648 h 6867747"/>
              <a:gd name="connsiteX6938" fmla="*/ 1288392 w 10243893"/>
              <a:gd name="connsiteY6938" fmla="*/ 958494 h 6867747"/>
              <a:gd name="connsiteX6939" fmla="*/ 8736979 w 10243893"/>
              <a:gd name="connsiteY6939" fmla="*/ 773834 h 6867747"/>
              <a:gd name="connsiteX6940" fmla="*/ 8871091 w 10243893"/>
              <a:gd name="connsiteY6940" fmla="*/ 958373 h 6867747"/>
              <a:gd name="connsiteX6941" fmla="*/ 8953928 w 10243893"/>
              <a:gd name="connsiteY6941" fmla="*/ 931527 h 6867747"/>
              <a:gd name="connsiteX6942" fmla="*/ 8953928 w 10243893"/>
              <a:gd name="connsiteY6942" fmla="*/ 844457 h 6867747"/>
              <a:gd name="connsiteX6943" fmla="*/ 8953928 w 10243893"/>
              <a:gd name="connsiteY6943" fmla="*/ 844336 h 6867747"/>
              <a:gd name="connsiteX6944" fmla="*/ 7122075 w 10243893"/>
              <a:gd name="connsiteY6944" fmla="*/ 773834 h 6867747"/>
              <a:gd name="connsiteX6945" fmla="*/ 7256187 w 10243893"/>
              <a:gd name="connsiteY6945" fmla="*/ 958373 h 6867747"/>
              <a:gd name="connsiteX6946" fmla="*/ 7339024 w 10243893"/>
              <a:gd name="connsiteY6946" fmla="*/ 931527 h 6867747"/>
              <a:gd name="connsiteX6947" fmla="*/ 7339024 w 10243893"/>
              <a:gd name="connsiteY6947" fmla="*/ 844457 h 6867747"/>
              <a:gd name="connsiteX6948" fmla="*/ 7339024 w 10243893"/>
              <a:gd name="connsiteY6948" fmla="*/ 844336 h 6867747"/>
              <a:gd name="connsiteX6949" fmla="*/ 5507170 w 10243893"/>
              <a:gd name="connsiteY6949" fmla="*/ 773834 h 6867747"/>
              <a:gd name="connsiteX6950" fmla="*/ 5641282 w 10243893"/>
              <a:gd name="connsiteY6950" fmla="*/ 958373 h 6867747"/>
              <a:gd name="connsiteX6951" fmla="*/ 5724119 w 10243893"/>
              <a:gd name="connsiteY6951" fmla="*/ 931527 h 6867747"/>
              <a:gd name="connsiteX6952" fmla="*/ 5724119 w 10243893"/>
              <a:gd name="connsiteY6952" fmla="*/ 844457 h 6867747"/>
              <a:gd name="connsiteX6953" fmla="*/ 5724119 w 10243893"/>
              <a:gd name="connsiteY6953" fmla="*/ 844336 h 6867747"/>
              <a:gd name="connsiteX6954" fmla="*/ 3892265 w 10243893"/>
              <a:gd name="connsiteY6954" fmla="*/ 773834 h 6867747"/>
              <a:gd name="connsiteX6955" fmla="*/ 4026378 w 10243893"/>
              <a:gd name="connsiteY6955" fmla="*/ 958373 h 6867747"/>
              <a:gd name="connsiteX6956" fmla="*/ 4109215 w 10243893"/>
              <a:gd name="connsiteY6956" fmla="*/ 931527 h 6867747"/>
              <a:gd name="connsiteX6957" fmla="*/ 4109215 w 10243893"/>
              <a:gd name="connsiteY6957" fmla="*/ 844457 h 6867747"/>
              <a:gd name="connsiteX6958" fmla="*/ 4109215 w 10243893"/>
              <a:gd name="connsiteY6958" fmla="*/ 844336 h 6867747"/>
              <a:gd name="connsiteX6959" fmla="*/ 9497873 w 10243893"/>
              <a:gd name="connsiteY6959" fmla="*/ 773592 h 6867747"/>
              <a:gd name="connsiteX6960" fmla="*/ 9497752 w 10243893"/>
              <a:gd name="connsiteY6960" fmla="*/ 773713 h 6867747"/>
              <a:gd name="connsiteX6961" fmla="*/ 9280924 w 10243893"/>
              <a:gd name="connsiteY6961" fmla="*/ 844215 h 6867747"/>
              <a:gd name="connsiteX6962" fmla="*/ 9280924 w 10243893"/>
              <a:gd name="connsiteY6962" fmla="*/ 931285 h 6867747"/>
              <a:gd name="connsiteX6963" fmla="*/ 9363761 w 10243893"/>
              <a:gd name="connsiteY6963" fmla="*/ 958132 h 6867747"/>
              <a:gd name="connsiteX6964" fmla="*/ 7882847 w 10243893"/>
              <a:gd name="connsiteY6964" fmla="*/ 773592 h 6867747"/>
              <a:gd name="connsiteX6965" fmla="*/ 7882727 w 10243893"/>
              <a:gd name="connsiteY6965" fmla="*/ 773713 h 6867747"/>
              <a:gd name="connsiteX6966" fmla="*/ 7665898 w 10243893"/>
              <a:gd name="connsiteY6966" fmla="*/ 844215 h 6867747"/>
              <a:gd name="connsiteX6967" fmla="*/ 7665898 w 10243893"/>
              <a:gd name="connsiteY6967" fmla="*/ 931285 h 6867747"/>
              <a:gd name="connsiteX6968" fmla="*/ 7748736 w 10243893"/>
              <a:gd name="connsiteY6968" fmla="*/ 958132 h 6867747"/>
              <a:gd name="connsiteX6969" fmla="*/ 6268185 w 10243893"/>
              <a:gd name="connsiteY6969" fmla="*/ 773592 h 6867747"/>
              <a:gd name="connsiteX6970" fmla="*/ 6268064 w 10243893"/>
              <a:gd name="connsiteY6970" fmla="*/ 773713 h 6867747"/>
              <a:gd name="connsiteX6971" fmla="*/ 6051236 w 10243893"/>
              <a:gd name="connsiteY6971" fmla="*/ 844215 h 6867747"/>
              <a:gd name="connsiteX6972" fmla="*/ 6051236 w 10243893"/>
              <a:gd name="connsiteY6972" fmla="*/ 931285 h 6867747"/>
              <a:gd name="connsiteX6973" fmla="*/ 6134073 w 10243893"/>
              <a:gd name="connsiteY6973" fmla="*/ 958132 h 6867747"/>
              <a:gd name="connsiteX6974" fmla="*/ 4653160 w 10243893"/>
              <a:gd name="connsiteY6974" fmla="*/ 773592 h 6867747"/>
              <a:gd name="connsiteX6975" fmla="*/ 4653039 w 10243893"/>
              <a:gd name="connsiteY6975" fmla="*/ 773713 h 6867747"/>
              <a:gd name="connsiteX6976" fmla="*/ 4436211 w 10243893"/>
              <a:gd name="connsiteY6976" fmla="*/ 844215 h 6867747"/>
              <a:gd name="connsiteX6977" fmla="*/ 4436211 w 10243893"/>
              <a:gd name="connsiteY6977" fmla="*/ 931285 h 6867747"/>
              <a:gd name="connsiteX6978" fmla="*/ 4519048 w 10243893"/>
              <a:gd name="connsiteY6978" fmla="*/ 958132 h 6867747"/>
              <a:gd name="connsiteX6979" fmla="*/ 2277240 w 10243893"/>
              <a:gd name="connsiteY6979" fmla="*/ 773592 h 6867747"/>
              <a:gd name="connsiteX6980" fmla="*/ 2411352 w 10243893"/>
              <a:gd name="connsiteY6980" fmla="*/ 958132 h 6867747"/>
              <a:gd name="connsiteX6981" fmla="*/ 2494189 w 10243893"/>
              <a:gd name="connsiteY6981" fmla="*/ 931285 h 6867747"/>
              <a:gd name="connsiteX6982" fmla="*/ 2494189 w 10243893"/>
              <a:gd name="connsiteY6982" fmla="*/ 844215 h 6867747"/>
              <a:gd name="connsiteX6983" fmla="*/ 2494189 w 10243893"/>
              <a:gd name="connsiteY6983" fmla="*/ 844094 h 6867747"/>
              <a:gd name="connsiteX6984" fmla="*/ 662336 w 10243893"/>
              <a:gd name="connsiteY6984" fmla="*/ 773592 h 6867747"/>
              <a:gd name="connsiteX6985" fmla="*/ 796448 w 10243893"/>
              <a:gd name="connsiteY6985" fmla="*/ 958132 h 6867747"/>
              <a:gd name="connsiteX6986" fmla="*/ 879285 w 10243893"/>
              <a:gd name="connsiteY6986" fmla="*/ 931285 h 6867747"/>
              <a:gd name="connsiteX6987" fmla="*/ 879285 w 10243893"/>
              <a:gd name="connsiteY6987" fmla="*/ 844215 h 6867747"/>
              <a:gd name="connsiteX6988" fmla="*/ 879285 w 10243893"/>
              <a:gd name="connsiteY6988" fmla="*/ 844094 h 6867747"/>
              <a:gd name="connsiteX6989" fmla="*/ 3038013 w 10243893"/>
              <a:gd name="connsiteY6989" fmla="*/ 773350 h 6867747"/>
              <a:gd name="connsiteX6990" fmla="*/ 3037893 w 10243893"/>
              <a:gd name="connsiteY6990" fmla="*/ 773471 h 6867747"/>
              <a:gd name="connsiteX6991" fmla="*/ 2821064 w 10243893"/>
              <a:gd name="connsiteY6991" fmla="*/ 843973 h 6867747"/>
              <a:gd name="connsiteX6992" fmla="*/ 2821064 w 10243893"/>
              <a:gd name="connsiteY6992" fmla="*/ 931043 h 6867747"/>
              <a:gd name="connsiteX6993" fmla="*/ 2903902 w 10243893"/>
              <a:gd name="connsiteY6993" fmla="*/ 957890 h 6867747"/>
              <a:gd name="connsiteX6994" fmla="*/ 8562597 w 10243893"/>
              <a:gd name="connsiteY6994" fmla="*/ 717480 h 6867747"/>
              <a:gd name="connsiteX6995" fmla="*/ 8472867 w 10243893"/>
              <a:gd name="connsiteY6995" fmla="*/ 840950 h 6867747"/>
              <a:gd name="connsiteX6996" fmla="*/ 8472867 w 10243893"/>
              <a:gd name="connsiteY6996" fmla="*/ 841192 h 6867747"/>
              <a:gd name="connsiteX6997" fmla="*/ 8472867 w 10243893"/>
              <a:gd name="connsiteY6997" fmla="*/ 993806 h 6867747"/>
              <a:gd name="connsiteX6998" fmla="*/ 8618105 w 10243893"/>
              <a:gd name="connsiteY6998" fmla="*/ 1040969 h 6867747"/>
              <a:gd name="connsiteX6999" fmla="*/ 8852951 w 10243893"/>
              <a:gd name="connsiteY6999" fmla="*/ 964662 h 6867747"/>
              <a:gd name="connsiteX7000" fmla="*/ 8707835 w 10243893"/>
              <a:gd name="connsiteY7000" fmla="*/ 764764 h 6867747"/>
              <a:gd name="connsiteX7001" fmla="*/ 8562597 w 10243893"/>
              <a:gd name="connsiteY7001" fmla="*/ 717601 h 6867747"/>
              <a:gd name="connsiteX7002" fmla="*/ 6947693 w 10243893"/>
              <a:gd name="connsiteY7002" fmla="*/ 717480 h 6867747"/>
              <a:gd name="connsiteX7003" fmla="*/ 6857962 w 10243893"/>
              <a:gd name="connsiteY7003" fmla="*/ 840950 h 6867747"/>
              <a:gd name="connsiteX7004" fmla="*/ 6857962 w 10243893"/>
              <a:gd name="connsiteY7004" fmla="*/ 841192 h 6867747"/>
              <a:gd name="connsiteX7005" fmla="*/ 6857962 w 10243893"/>
              <a:gd name="connsiteY7005" fmla="*/ 993806 h 6867747"/>
              <a:gd name="connsiteX7006" fmla="*/ 7003200 w 10243893"/>
              <a:gd name="connsiteY7006" fmla="*/ 1040969 h 6867747"/>
              <a:gd name="connsiteX7007" fmla="*/ 7238047 w 10243893"/>
              <a:gd name="connsiteY7007" fmla="*/ 964662 h 6867747"/>
              <a:gd name="connsiteX7008" fmla="*/ 7092931 w 10243893"/>
              <a:gd name="connsiteY7008" fmla="*/ 764764 h 6867747"/>
              <a:gd name="connsiteX7009" fmla="*/ 6947693 w 10243893"/>
              <a:gd name="connsiteY7009" fmla="*/ 717601 h 6867747"/>
              <a:gd name="connsiteX7010" fmla="*/ 5332668 w 10243893"/>
              <a:gd name="connsiteY7010" fmla="*/ 717480 h 6867747"/>
              <a:gd name="connsiteX7011" fmla="*/ 5242937 w 10243893"/>
              <a:gd name="connsiteY7011" fmla="*/ 840950 h 6867747"/>
              <a:gd name="connsiteX7012" fmla="*/ 5242937 w 10243893"/>
              <a:gd name="connsiteY7012" fmla="*/ 841192 h 6867747"/>
              <a:gd name="connsiteX7013" fmla="*/ 5242937 w 10243893"/>
              <a:gd name="connsiteY7013" fmla="*/ 993806 h 6867747"/>
              <a:gd name="connsiteX7014" fmla="*/ 5388175 w 10243893"/>
              <a:gd name="connsiteY7014" fmla="*/ 1040969 h 6867747"/>
              <a:gd name="connsiteX7015" fmla="*/ 5623142 w 10243893"/>
              <a:gd name="connsiteY7015" fmla="*/ 964662 h 6867747"/>
              <a:gd name="connsiteX7016" fmla="*/ 5478026 w 10243893"/>
              <a:gd name="connsiteY7016" fmla="*/ 764764 h 6867747"/>
              <a:gd name="connsiteX7017" fmla="*/ 5332789 w 10243893"/>
              <a:gd name="connsiteY7017" fmla="*/ 717601 h 6867747"/>
              <a:gd name="connsiteX7018" fmla="*/ 3717884 w 10243893"/>
              <a:gd name="connsiteY7018" fmla="*/ 717480 h 6867747"/>
              <a:gd name="connsiteX7019" fmla="*/ 3628154 w 10243893"/>
              <a:gd name="connsiteY7019" fmla="*/ 840950 h 6867747"/>
              <a:gd name="connsiteX7020" fmla="*/ 3628154 w 10243893"/>
              <a:gd name="connsiteY7020" fmla="*/ 841192 h 6867747"/>
              <a:gd name="connsiteX7021" fmla="*/ 3628154 w 10243893"/>
              <a:gd name="connsiteY7021" fmla="*/ 993806 h 6867747"/>
              <a:gd name="connsiteX7022" fmla="*/ 3773391 w 10243893"/>
              <a:gd name="connsiteY7022" fmla="*/ 1040969 h 6867747"/>
              <a:gd name="connsiteX7023" fmla="*/ 4008238 w 10243893"/>
              <a:gd name="connsiteY7023" fmla="*/ 964662 h 6867747"/>
              <a:gd name="connsiteX7024" fmla="*/ 3863122 w 10243893"/>
              <a:gd name="connsiteY7024" fmla="*/ 764764 h 6867747"/>
              <a:gd name="connsiteX7025" fmla="*/ 3717884 w 10243893"/>
              <a:gd name="connsiteY7025" fmla="*/ 717601 h 6867747"/>
              <a:gd name="connsiteX7026" fmla="*/ 2102859 w 10243893"/>
              <a:gd name="connsiteY7026" fmla="*/ 717238 h 6867747"/>
              <a:gd name="connsiteX7027" fmla="*/ 2013128 w 10243893"/>
              <a:gd name="connsiteY7027" fmla="*/ 840708 h 6867747"/>
              <a:gd name="connsiteX7028" fmla="*/ 2013128 w 10243893"/>
              <a:gd name="connsiteY7028" fmla="*/ 840950 h 6867747"/>
              <a:gd name="connsiteX7029" fmla="*/ 2013128 w 10243893"/>
              <a:gd name="connsiteY7029" fmla="*/ 993564 h 6867747"/>
              <a:gd name="connsiteX7030" fmla="*/ 2158366 w 10243893"/>
              <a:gd name="connsiteY7030" fmla="*/ 1040727 h 6867747"/>
              <a:gd name="connsiteX7031" fmla="*/ 2393212 w 10243893"/>
              <a:gd name="connsiteY7031" fmla="*/ 964420 h 6867747"/>
              <a:gd name="connsiteX7032" fmla="*/ 2248096 w 10243893"/>
              <a:gd name="connsiteY7032" fmla="*/ 764522 h 6867747"/>
              <a:gd name="connsiteX7033" fmla="*/ 2102859 w 10243893"/>
              <a:gd name="connsiteY7033" fmla="*/ 717359 h 6867747"/>
              <a:gd name="connsiteX7034" fmla="*/ 487833 w 10243893"/>
              <a:gd name="connsiteY7034" fmla="*/ 717238 h 6867747"/>
              <a:gd name="connsiteX7035" fmla="*/ 398103 w 10243893"/>
              <a:gd name="connsiteY7035" fmla="*/ 840708 h 6867747"/>
              <a:gd name="connsiteX7036" fmla="*/ 398103 w 10243893"/>
              <a:gd name="connsiteY7036" fmla="*/ 840950 h 6867747"/>
              <a:gd name="connsiteX7037" fmla="*/ 398103 w 10243893"/>
              <a:gd name="connsiteY7037" fmla="*/ 993564 h 6867747"/>
              <a:gd name="connsiteX7038" fmla="*/ 543340 w 10243893"/>
              <a:gd name="connsiteY7038" fmla="*/ 1040727 h 6867747"/>
              <a:gd name="connsiteX7039" fmla="*/ 778308 w 10243893"/>
              <a:gd name="connsiteY7039" fmla="*/ 964420 h 6867747"/>
              <a:gd name="connsiteX7040" fmla="*/ 633192 w 10243893"/>
              <a:gd name="connsiteY7040" fmla="*/ 764522 h 6867747"/>
              <a:gd name="connsiteX7041" fmla="*/ 487954 w 10243893"/>
              <a:gd name="connsiteY7041" fmla="*/ 717359 h 6867747"/>
              <a:gd name="connsiteX7042" fmla="*/ 3212032 w 10243893"/>
              <a:gd name="connsiteY7042" fmla="*/ 717117 h 6867747"/>
              <a:gd name="connsiteX7043" fmla="*/ 3066795 w 10243893"/>
              <a:gd name="connsiteY7043" fmla="*/ 764280 h 6867747"/>
              <a:gd name="connsiteX7044" fmla="*/ 3066795 w 10243893"/>
              <a:gd name="connsiteY7044" fmla="*/ 764159 h 6867747"/>
              <a:gd name="connsiteX7045" fmla="*/ 2921557 w 10243893"/>
              <a:gd name="connsiteY7045" fmla="*/ 964057 h 6867747"/>
              <a:gd name="connsiteX7046" fmla="*/ 3156525 w 10243893"/>
              <a:gd name="connsiteY7046" fmla="*/ 1040364 h 6867747"/>
              <a:gd name="connsiteX7047" fmla="*/ 3301763 w 10243893"/>
              <a:gd name="connsiteY7047" fmla="*/ 993201 h 6867747"/>
              <a:gd name="connsiteX7048" fmla="*/ 3301763 w 10243893"/>
              <a:gd name="connsiteY7048" fmla="*/ 840587 h 6867747"/>
              <a:gd name="connsiteX7049" fmla="*/ 1597128 w 10243893"/>
              <a:gd name="connsiteY7049" fmla="*/ 717117 h 6867747"/>
              <a:gd name="connsiteX7050" fmla="*/ 1451890 w 10243893"/>
              <a:gd name="connsiteY7050" fmla="*/ 764280 h 6867747"/>
              <a:gd name="connsiteX7051" fmla="*/ 1451890 w 10243893"/>
              <a:gd name="connsiteY7051" fmla="*/ 764159 h 6867747"/>
              <a:gd name="connsiteX7052" fmla="*/ 1306653 w 10243893"/>
              <a:gd name="connsiteY7052" fmla="*/ 964057 h 6867747"/>
              <a:gd name="connsiteX7053" fmla="*/ 1541621 w 10243893"/>
              <a:gd name="connsiteY7053" fmla="*/ 1040364 h 6867747"/>
              <a:gd name="connsiteX7054" fmla="*/ 1686858 w 10243893"/>
              <a:gd name="connsiteY7054" fmla="*/ 993201 h 6867747"/>
              <a:gd name="connsiteX7055" fmla="*/ 1686858 w 10243893"/>
              <a:gd name="connsiteY7055" fmla="*/ 840587 h 6867747"/>
              <a:gd name="connsiteX7056" fmla="*/ 9672376 w 10243893"/>
              <a:gd name="connsiteY7056" fmla="*/ 716996 h 6867747"/>
              <a:gd name="connsiteX7057" fmla="*/ 9527138 w 10243893"/>
              <a:gd name="connsiteY7057" fmla="*/ 764159 h 6867747"/>
              <a:gd name="connsiteX7058" fmla="*/ 9527138 w 10243893"/>
              <a:gd name="connsiteY7058" fmla="*/ 764038 h 6867747"/>
              <a:gd name="connsiteX7059" fmla="*/ 9381901 w 10243893"/>
              <a:gd name="connsiteY7059" fmla="*/ 963936 h 6867747"/>
              <a:gd name="connsiteX7060" fmla="*/ 9616868 w 10243893"/>
              <a:gd name="connsiteY7060" fmla="*/ 1040243 h 6867747"/>
              <a:gd name="connsiteX7061" fmla="*/ 9762106 w 10243893"/>
              <a:gd name="connsiteY7061" fmla="*/ 993080 h 6867747"/>
              <a:gd name="connsiteX7062" fmla="*/ 9762106 w 10243893"/>
              <a:gd name="connsiteY7062" fmla="*/ 840466 h 6867747"/>
              <a:gd name="connsiteX7063" fmla="*/ 8057471 w 10243893"/>
              <a:gd name="connsiteY7063" fmla="*/ 716996 h 6867747"/>
              <a:gd name="connsiteX7064" fmla="*/ 7912234 w 10243893"/>
              <a:gd name="connsiteY7064" fmla="*/ 764159 h 6867747"/>
              <a:gd name="connsiteX7065" fmla="*/ 7912234 w 10243893"/>
              <a:gd name="connsiteY7065" fmla="*/ 764038 h 6867747"/>
              <a:gd name="connsiteX7066" fmla="*/ 7766997 w 10243893"/>
              <a:gd name="connsiteY7066" fmla="*/ 963936 h 6867747"/>
              <a:gd name="connsiteX7067" fmla="*/ 8001964 w 10243893"/>
              <a:gd name="connsiteY7067" fmla="*/ 1040243 h 6867747"/>
              <a:gd name="connsiteX7068" fmla="*/ 8147202 w 10243893"/>
              <a:gd name="connsiteY7068" fmla="*/ 993080 h 6867747"/>
              <a:gd name="connsiteX7069" fmla="*/ 8147202 w 10243893"/>
              <a:gd name="connsiteY7069" fmla="*/ 840466 h 6867747"/>
              <a:gd name="connsiteX7070" fmla="*/ 6442809 w 10243893"/>
              <a:gd name="connsiteY7070" fmla="*/ 716996 h 6867747"/>
              <a:gd name="connsiteX7071" fmla="*/ 6297571 w 10243893"/>
              <a:gd name="connsiteY7071" fmla="*/ 764159 h 6867747"/>
              <a:gd name="connsiteX7072" fmla="*/ 6297571 w 10243893"/>
              <a:gd name="connsiteY7072" fmla="*/ 764038 h 6867747"/>
              <a:gd name="connsiteX7073" fmla="*/ 6152334 w 10243893"/>
              <a:gd name="connsiteY7073" fmla="*/ 963936 h 6867747"/>
              <a:gd name="connsiteX7074" fmla="*/ 6387301 w 10243893"/>
              <a:gd name="connsiteY7074" fmla="*/ 1040243 h 6867747"/>
              <a:gd name="connsiteX7075" fmla="*/ 6532539 w 10243893"/>
              <a:gd name="connsiteY7075" fmla="*/ 993080 h 6867747"/>
              <a:gd name="connsiteX7076" fmla="*/ 6532539 w 10243893"/>
              <a:gd name="connsiteY7076" fmla="*/ 840466 h 6867747"/>
              <a:gd name="connsiteX7077" fmla="*/ 4827662 w 10243893"/>
              <a:gd name="connsiteY7077" fmla="*/ 716996 h 6867747"/>
              <a:gd name="connsiteX7078" fmla="*/ 4682425 w 10243893"/>
              <a:gd name="connsiteY7078" fmla="*/ 764159 h 6867747"/>
              <a:gd name="connsiteX7079" fmla="*/ 4682425 w 10243893"/>
              <a:gd name="connsiteY7079" fmla="*/ 764038 h 6867747"/>
              <a:gd name="connsiteX7080" fmla="*/ 4537188 w 10243893"/>
              <a:gd name="connsiteY7080" fmla="*/ 963936 h 6867747"/>
              <a:gd name="connsiteX7081" fmla="*/ 4772155 w 10243893"/>
              <a:gd name="connsiteY7081" fmla="*/ 1040243 h 6867747"/>
              <a:gd name="connsiteX7082" fmla="*/ 4917393 w 10243893"/>
              <a:gd name="connsiteY7082" fmla="*/ 993080 h 6867747"/>
              <a:gd name="connsiteX7083" fmla="*/ 4917393 w 10243893"/>
              <a:gd name="connsiteY7083" fmla="*/ 840466 h 6867747"/>
              <a:gd name="connsiteX7084" fmla="*/ 9925966 w 10243893"/>
              <a:gd name="connsiteY7084" fmla="*/ 635610 h 6867747"/>
              <a:gd name="connsiteX7085" fmla="*/ 9925966 w 10243893"/>
              <a:gd name="connsiteY7085" fmla="*/ 635731 h 6867747"/>
              <a:gd name="connsiteX7086" fmla="*/ 9780729 w 10243893"/>
              <a:gd name="connsiteY7086" fmla="*/ 682894 h 6867747"/>
              <a:gd name="connsiteX7087" fmla="*/ 9780729 w 10243893"/>
              <a:gd name="connsiteY7087" fmla="*/ 835508 h 6867747"/>
              <a:gd name="connsiteX7088" fmla="*/ 9925966 w 10243893"/>
              <a:gd name="connsiteY7088" fmla="*/ 1035164 h 6867747"/>
              <a:gd name="connsiteX7089" fmla="*/ 10071204 w 10243893"/>
              <a:gd name="connsiteY7089" fmla="*/ 835508 h 6867747"/>
              <a:gd name="connsiteX7090" fmla="*/ 10071204 w 10243893"/>
              <a:gd name="connsiteY7090" fmla="*/ 835387 h 6867747"/>
              <a:gd name="connsiteX7091" fmla="*/ 10071204 w 10243893"/>
              <a:gd name="connsiteY7091" fmla="*/ 682894 h 6867747"/>
              <a:gd name="connsiteX7092" fmla="*/ 8310578 w 10243893"/>
              <a:gd name="connsiteY7092" fmla="*/ 635610 h 6867747"/>
              <a:gd name="connsiteX7093" fmla="*/ 8310578 w 10243893"/>
              <a:gd name="connsiteY7093" fmla="*/ 635852 h 6867747"/>
              <a:gd name="connsiteX7094" fmla="*/ 8165341 w 10243893"/>
              <a:gd name="connsiteY7094" fmla="*/ 683015 h 6867747"/>
              <a:gd name="connsiteX7095" fmla="*/ 8165341 w 10243893"/>
              <a:gd name="connsiteY7095" fmla="*/ 835629 h 6867747"/>
              <a:gd name="connsiteX7096" fmla="*/ 8310578 w 10243893"/>
              <a:gd name="connsiteY7096" fmla="*/ 1035285 h 6867747"/>
              <a:gd name="connsiteX7097" fmla="*/ 8455815 w 10243893"/>
              <a:gd name="connsiteY7097" fmla="*/ 835629 h 6867747"/>
              <a:gd name="connsiteX7098" fmla="*/ 8455815 w 10243893"/>
              <a:gd name="connsiteY7098" fmla="*/ 835387 h 6867747"/>
              <a:gd name="connsiteX7099" fmla="*/ 8455815 w 10243893"/>
              <a:gd name="connsiteY7099" fmla="*/ 682894 h 6867747"/>
              <a:gd name="connsiteX7100" fmla="*/ 6695916 w 10243893"/>
              <a:gd name="connsiteY7100" fmla="*/ 635610 h 6867747"/>
              <a:gd name="connsiteX7101" fmla="*/ 6695916 w 10243893"/>
              <a:gd name="connsiteY7101" fmla="*/ 635731 h 6867747"/>
              <a:gd name="connsiteX7102" fmla="*/ 6550679 w 10243893"/>
              <a:gd name="connsiteY7102" fmla="*/ 682894 h 6867747"/>
              <a:gd name="connsiteX7103" fmla="*/ 6550679 w 10243893"/>
              <a:gd name="connsiteY7103" fmla="*/ 835508 h 6867747"/>
              <a:gd name="connsiteX7104" fmla="*/ 6695916 w 10243893"/>
              <a:gd name="connsiteY7104" fmla="*/ 1035164 h 6867747"/>
              <a:gd name="connsiteX7105" fmla="*/ 6841154 w 10243893"/>
              <a:gd name="connsiteY7105" fmla="*/ 835508 h 6867747"/>
              <a:gd name="connsiteX7106" fmla="*/ 6841154 w 10243893"/>
              <a:gd name="connsiteY7106" fmla="*/ 835387 h 6867747"/>
              <a:gd name="connsiteX7107" fmla="*/ 6841154 w 10243893"/>
              <a:gd name="connsiteY7107" fmla="*/ 682894 h 6867747"/>
              <a:gd name="connsiteX7108" fmla="*/ 5079560 w 10243893"/>
              <a:gd name="connsiteY7108" fmla="*/ 635489 h 6867747"/>
              <a:gd name="connsiteX7109" fmla="*/ 5079560 w 10243893"/>
              <a:gd name="connsiteY7109" fmla="*/ 635731 h 6867747"/>
              <a:gd name="connsiteX7110" fmla="*/ 4934323 w 10243893"/>
              <a:gd name="connsiteY7110" fmla="*/ 682894 h 6867747"/>
              <a:gd name="connsiteX7111" fmla="*/ 4934323 w 10243893"/>
              <a:gd name="connsiteY7111" fmla="*/ 835508 h 6867747"/>
              <a:gd name="connsiteX7112" fmla="*/ 5079560 w 10243893"/>
              <a:gd name="connsiteY7112" fmla="*/ 1035164 h 6867747"/>
              <a:gd name="connsiteX7113" fmla="*/ 5224798 w 10243893"/>
              <a:gd name="connsiteY7113" fmla="*/ 835508 h 6867747"/>
              <a:gd name="connsiteX7114" fmla="*/ 5224798 w 10243893"/>
              <a:gd name="connsiteY7114" fmla="*/ 835266 h 6867747"/>
              <a:gd name="connsiteX7115" fmla="*/ 5224798 w 10243893"/>
              <a:gd name="connsiteY7115" fmla="*/ 682773 h 6867747"/>
              <a:gd name="connsiteX7116" fmla="*/ 3464656 w 10243893"/>
              <a:gd name="connsiteY7116" fmla="*/ 635489 h 6867747"/>
              <a:gd name="connsiteX7117" fmla="*/ 3464656 w 10243893"/>
              <a:gd name="connsiteY7117" fmla="*/ 635610 h 6867747"/>
              <a:gd name="connsiteX7118" fmla="*/ 3319418 w 10243893"/>
              <a:gd name="connsiteY7118" fmla="*/ 682773 h 6867747"/>
              <a:gd name="connsiteX7119" fmla="*/ 3319418 w 10243893"/>
              <a:gd name="connsiteY7119" fmla="*/ 835387 h 6867747"/>
              <a:gd name="connsiteX7120" fmla="*/ 3464656 w 10243893"/>
              <a:gd name="connsiteY7120" fmla="*/ 1035043 h 6867747"/>
              <a:gd name="connsiteX7121" fmla="*/ 3609893 w 10243893"/>
              <a:gd name="connsiteY7121" fmla="*/ 835387 h 6867747"/>
              <a:gd name="connsiteX7122" fmla="*/ 3609893 w 10243893"/>
              <a:gd name="connsiteY7122" fmla="*/ 835266 h 6867747"/>
              <a:gd name="connsiteX7123" fmla="*/ 3609893 w 10243893"/>
              <a:gd name="connsiteY7123" fmla="*/ 682773 h 6867747"/>
              <a:gd name="connsiteX7124" fmla="*/ 1849751 w 10243893"/>
              <a:gd name="connsiteY7124" fmla="*/ 635489 h 6867747"/>
              <a:gd name="connsiteX7125" fmla="*/ 1849751 w 10243893"/>
              <a:gd name="connsiteY7125" fmla="*/ 635731 h 6867747"/>
              <a:gd name="connsiteX7126" fmla="*/ 1704514 w 10243893"/>
              <a:gd name="connsiteY7126" fmla="*/ 682894 h 6867747"/>
              <a:gd name="connsiteX7127" fmla="*/ 1704514 w 10243893"/>
              <a:gd name="connsiteY7127" fmla="*/ 835508 h 6867747"/>
              <a:gd name="connsiteX7128" fmla="*/ 1849751 w 10243893"/>
              <a:gd name="connsiteY7128" fmla="*/ 1035164 h 6867747"/>
              <a:gd name="connsiteX7129" fmla="*/ 1994989 w 10243893"/>
              <a:gd name="connsiteY7129" fmla="*/ 835508 h 6867747"/>
              <a:gd name="connsiteX7130" fmla="*/ 1994989 w 10243893"/>
              <a:gd name="connsiteY7130" fmla="*/ 835266 h 6867747"/>
              <a:gd name="connsiteX7131" fmla="*/ 1994989 w 10243893"/>
              <a:gd name="connsiteY7131" fmla="*/ 682773 h 6867747"/>
              <a:gd name="connsiteX7132" fmla="*/ 234847 w 10243893"/>
              <a:gd name="connsiteY7132" fmla="*/ 635489 h 6867747"/>
              <a:gd name="connsiteX7133" fmla="*/ 234847 w 10243893"/>
              <a:gd name="connsiteY7133" fmla="*/ 635610 h 6867747"/>
              <a:gd name="connsiteX7134" fmla="*/ 89609 w 10243893"/>
              <a:gd name="connsiteY7134" fmla="*/ 682773 h 6867747"/>
              <a:gd name="connsiteX7135" fmla="*/ 89609 w 10243893"/>
              <a:gd name="connsiteY7135" fmla="*/ 835387 h 6867747"/>
              <a:gd name="connsiteX7136" fmla="*/ 234847 w 10243893"/>
              <a:gd name="connsiteY7136" fmla="*/ 1035043 h 6867747"/>
              <a:gd name="connsiteX7137" fmla="*/ 380084 w 10243893"/>
              <a:gd name="connsiteY7137" fmla="*/ 835387 h 6867747"/>
              <a:gd name="connsiteX7138" fmla="*/ 380084 w 10243893"/>
              <a:gd name="connsiteY7138" fmla="*/ 835266 h 6867747"/>
              <a:gd name="connsiteX7139" fmla="*/ 380084 w 10243893"/>
              <a:gd name="connsiteY7139" fmla="*/ 682773 h 6867747"/>
              <a:gd name="connsiteX7140" fmla="*/ 9262784 w 10243893"/>
              <a:gd name="connsiteY7140" fmla="*/ 603080 h 6867747"/>
              <a:gd name="connsiteX7141" fmla="*/ 9262784 w 10243893"/>
              <a:gd name="connsiteY7141" fmla="*/ 603247 h 6867747"/>
              <a:gd name="connsiteX7142" fmla="*/ 9128793 w 10243893"/>
              <a:gd name="connsiteY7142" fmla="*/ 787620 h 6867747"/>
              <a:gd name="connsiteX7143" fmla="*/ 9179947 w 10243893"/>
              <a:gd name="connsiteY7143" fmla="*/ 858122 h 6867747"/>
              <a:gd name="connsiteX7144" fmla="*/ 9262784 w 10243893"/>
              <a:gd name="connsiteY7144" fmla="*/ 831155 h 6867747"/>
              <a:gd name="connsiteX7145" fmla="*/ 9262784 w 10243893"/>
              <a:gd name="connsiteY7145" fmla="*/ 603247 h 6867747"/>
              <a:gd name="connsiteX7146" fmla="*/ 9262905 w 10243893"/>
              <a:gd name="connsiteY7146" fmla="*/ 603080 h 6867747"/>
              <a:gd name="connsiteX7147" fmla="*/ 8972430 w 10243893"/>
              <a:gd name="connsiteY7147" fmla="*/ 603080 h 6867747"/>
              <a:gd name="connsiteX7148" fmla="*/ 8972430 w 10243893"/>
              <a:gd name="connsiteY7148" fmla="*/ 831155 h 6867747"/>
              <a:gd name="connsiteX7149" fmla="*/ 9055267 w 10243893"/>
              <a:gd name="connsiteY7149" fmla="*/ 858122 h 6867747"/>
              <a:gd name="connsiteX7150" fmla="*/ 9106421 w 10243893"/>
              <a:gd name="connsiteY7150" fmla="*/ 787620 h 6867747"/>
              <a:gd name="connsiteX7151" fmla="*/ 9106542 w 10243893"/>
              <a:gd name="connsiteY7151" fmla="*/ 787620 h 6867747"/>
              <a:gd name="connsiteX7152" fmla="*/ 7647880 w 10243893"/>
              <a:gd name="connsiteY7152" fmla="*/ 603080 h 6867747"/>
              <a:gd name="connsiteX7153" fmla="*/ 7647880 w 10243893"/>
              <a:gd name="connsiteY7153" fmla="*/ 603247 h 6867747"/>
              <a:gd name="connsiteX7154" fmla="*/ 7513889 w 10243893"/>
              <a:gd name="connsiteY7154" fmla="*/ 787620 h 6867747"/>
              <a:gd name="connsiteX7155" fmla="*/ 7565043 w 10243893"/>
              <a:gd name="connsiteY7155" fmla="*/ 858122 h 6867747"/>
              <a:gd name="connsiteX7156" fmla="*/ 7647880 w 10243893"/>
              <a:gd name="connsiteY7156" fmla="*/ 831155 h 6867747"/>
              <a:gd name="connsiteX7157" fmla="*/ 7647880 w 10243893"/>
              <a:gd name="connsiteY7157" fmla="*/ 603247 h 6867747"/>
              <a:gd name="connsiteX7158" fmla="*/ 7648001 w 10243893"/>
              <a:gd name="connsiteY7158" fmla="*/ 603080 h 6867747"/>
              <a:gd name="connsiteX7159" fmla="*/ 7357526 w 10243893"/>
              <a:gd name="connsiteY7159" fmla="*/ 603080 h 6867747"/>
              <a:gd name="connsiteX7160" fmla="*/ 7357526 w 10243893"/>
              <a:gd name="connsiteY7160" fmla="*/ 831155 h 6867747"/>
              <a:gd name="connsiteX7161" fmla="*/ 7440364 w 10243893"/>
              <a:gd name="connsiteY7161" fmla="*/ 858122 h 6867747"/>
              <a:gd name="connsiteX7162" fmla="*/ 7491517 w 10243893"/>
              <a:gd name="connsiteY7162" fmla="*/ 787620 h 6867747"/>
              <a:gd name="connsiteX7163" fmla="*/ 7491638 w 10243893"/>
              <a:gd name="connsiteY7163" fmla="*/ 787620 h 6867747"/>
              <a:gd name="connsiteX7164" fmla="*/ 6032976 w 10243893"/>
              <a:gd name="connsiteY7164" fmla="*/ 603080 h 6867747"/>
              <a:gd name="connsiteX7165" fmla="*/ 6032976 w 10243893"/>
              <a:gd name="connsiteY7165" fmla="*/ 603247 h 6867747"/>
              <a:gd name="connsiteX7166" fmla="*/ 5898985 w 10243893"/>
              <a:gd name="connsiteY7166" fmla="*/ 787620 h 6867747"/>
              <a:gd name="connsiteX7167" fmla="*/ 5950138 w 10243893"/>
              <a:gd name="connsiteY7167" fmla="*/ 858122 h 6867747"/>
              <a:gd name="connsiteX7168" fmla="*/ 6032976 w 10243893"/>
              <a:gd name="connsiteY7168" fmla="*/ 831155 h 6867747"/>
              <a:gd name="connsiteX7169" fmla="*/ 6032976 w 10243893"/>
              <a:gd name="connsiteY7169" fmla="*/ 603247 h 6867747"/>
              <a:gd name="connsiteX7170" fmla="*/ 6033097 w 10243893"/>
              <a:gd name="connsiteY7170" fmla="*/ 603080 h 6867747"/>
              <a:gd name="connsiteX7171" fmla="*/ 5742622 w 10243893"/>
              <a:gd name="connsiteY7171" fmla="*/ 603080 h 6867747"/>
              <a:gd name="connsiteX7172" fmla="*/ 5742622 w 10243893"/>
              <a:gd name="connsiteY7172" fmla="*/ 831155 h 6867747"/>
              <a:gd name="connsiteX7173" fmla="*/ 5825459 w 10243893"/>
              <a:gd name="connsiteY7173" fmla="*/ 858122 h 6867747"/>
              <a:gd name="connsiteX7174" fmla="*/ 5876613 w 10243893"/>
              <a:gd name="connsiteY7174" fmla="*/ 787620 h 6867747"/>
              <a:gd name="connsiteX7175" fmla="*/ 5876733 w 10243893"/>
              <a:gd name="connsiteY7175" fmla="*/ 787620 h 6867747"/>
              <a:gd name="connsiteX7176" fmla="*/ 4418071 w 10243893"/>
              <a:gd name="connsiteY7176" fmla="*/ 603080 h 6867747"/>
              <a:gd name="connsiteX7177" fmla="*/ 4418071 w 10243893"/>
              <a:gd name="connsiteY7177" fmla="*/ 603247 h 6867747"/>
              <a:gd name="connsiteX7178" fmla="*/ 4284080 w 10243893"/>
              <a:gd name="connsiteY7178" fmla="*/ 787620 h 6867747"/>
              <a:gd name="connsiteX7179" fmla="*/ 4335234 w 10243893"/>
              <a:gd name="connsiteY7179" fmla="*/ 858122 h 6867747"/>
              <a:gd name="connsiteX7180" fmla="*/ 4418071 w 10243893"/>
              <a:gd name="connsiteY7180" fmla="*/ 831155 h 6867747"/>
              <a:gd name="connsiteX7181" fmla="*/ 4418071 w 10243893"/>
              <a:gd name="connsiteY7181" fmla="*/ 603247 h 6867747"/>
              <a:gd name="connsiteX7182" fmla="*/ 4418192 w 10243893"/>
              <a:gd name="connsiteY7182" fmla="*/ 603080 h 6867747"/>
              <a:gd name="connsiteX7183" fmla="*/ 4127717 w 10243893"/>
              <a:gd name="connsiteY7183" fmla="*/ 603080 h 6867747"/>
              <a:gd name="connsiteX7184" fmla="*/ 4127717 w 10243893"/>
              <a:gd name="connsiteY7184" fmla="*/ 831155 h 6867747"/>
              <a:gd name="connsiteX7185" fmla="*/ 4210554 w 10243893"/>
              <a:gd name="connsiteY7185" fmla="*/ 858122 h 6867747"/>
              <a:gd name="connsiteX7186" fmla="*/ 4261708 w 10243893"/>
              <a:gd name="connsiteY7186" fmla="*/ 787620 h 6867747"/>
              <a:gd name="connsiteX7187" fmla="*/ 4261829 w 10243893"/>
              <a:gd name="connsiteY7187" fmla="*/ 787620 h 6867747"/>
              <a:gd name="connsiteX7188" fmla="*/ 1187657 w 10243893"/>
              <a:gd name="connsiteY7188" fmla="*/ 603080 h 6867747"/>
              <a:gd name="connsiteX7189" fmla="*/ 1187657 w 10243893"/>
              <a:gd name="connsiteY7189" fmla="*/ 603247 h 6867747"/>
              <a:gd name="connsiteX7190" fmla="*/ 1053667 w 10243893"/>
              <a:gd name="connsiteY7190" fmla="*/ 787620 h 6867747"/>
              <a:gd name="connsiteX7191" fmla="*/ 1104820 w 10243893"/>
              <a:gd name="connsiteY7191" fmla="*/ 858122 h 6867747"/>
              <a:gd name="connsiteX7192" fmla="*/ 1187657 w 10243893"/>
              <a:gd name="connsiteY7192" fmla="*/ 831155 h 6867747"/>
              <a:gd name="connsiteX7193" fmla="*/ 1187657 w 10243893"/>
              <a:gd name="connsiteY7193" fmla="*/ 603247 h 6867747"/>
              <a:gd name="connsiteX7194" fmla="*/ 1187778 w 10243893"/>
              <a:gd name="connsiteY7194" fmla="*/ 603080 h 6867747"/>
              <a:gd name="connsiteX7195" fmla="*/ 897303 w 10243893"/>
              <a:gd name="connsiteY7195" fmla="*/ 603080 h 6867747"/>
              <a:gd name="connsiteX7196" fmla="*/ 897303 w 10243893"/>
              <a:gd name="connsiteY7196" fmla="*/ 831155 h 6867747"/>
              <a:gd name="connsiteX7197" fmla="*/ 980141 w 10243893"/>
              <a:gd name="connsiteY7197" fmla="*/ 858122 h 6867747"/>
              <a:gd name="connsiteX7198" fmla="*/ 1031294 w 10243893"/>
              <a:gd name="connsiteY7198" fmla="*/ 787620 h 6867747"/>
              <a:gd name="connsiteX7199" fmla="*/ 1031415 w 10243893"/>
              <a:gd name="connsiteY7199" fmla="*/ 787620 h 6867747"/>
              <a:gd name="connsiteX7200" fmla="*/ 2803046 w 10243893"/>
              <a:gd name="connsiteY7200" fmla="*/ 602838 h 6867747"/>
              <a:gd name="connsiteX7201" fmla="*/ 2803046 w 10243893"/>
              <a:gd name="connsiteY7201" fmla="*/ 603005 h 6867747"/>
              <a:gd name="connsiteX7202" fmla="*/ 2669055 w 10243893"/>
              <a:gd name="connsiteY7202" fmla="*/ 787378 h 6867747"/>
              <a:gd name="connsiteX7203" fmla="*/ 2720208 w 10243893"/>
              <a:gd name="connsiteY7203" fmla="*/ 857880 h 6867747"/>
              <a:gd name="connsiteX7204" fmla="*/ 2803046 w 10243893"/>
              <a:gd name="connsiteY7204" fmla="*/ 830913 h 6867747"/>
              <a:gd name="connsiteX7205" fmla="*/ 2803046 w 10243893"/>
              <a:gd name="connsiteY7205" fmla="*/ 603005 h 6867747"/>
              <a:gd name="connsiteX7206" fmla="*/ 2803167 w 10243893"/>
              <a:gd name="connsiteY7206" fmla="*/ 602838 h 6867747"/>
              <a:gd name="connsiteX7207" fmla="*/ 2512692 w 10243893"/>
              <a:gd name="connsiteY7207" fmla="*/ 602838 h 6867747"/>
              <a:gd name="connsiteX7208" fmla="*/ 2512692 w 10243893"/>
              <a:gd name="connsiteY7208" fmla="*/ 830913 h 6867747"/>
              <a:gd name="connsiteX7209" fmla="*/ 2595529 w 10243893"/>
              <a:gd name="connsiteY7209" fmla="*/ 857880 h 6867747"/>
              <a:gd name="connsiteX7210" fmla="*/ 2646683 w 10243893"/>
              <a:gd name="connsiteY7210" fmla="*/ 787378 h 6867747"/>
              <a:gd name="connsiteX7211" fmla="*/ 2646804 w 10243893"/>
              <a:gd name="connsiteY7211" fmla="*/ 787378 h 6867747"/>
              <a:gd name="connsiteX7212" fmla="*/ 10242441 w 10243893"/>
              <a:gd name="connsiteY7212" fmla="*/ 597033 h 6867747"/>
              <a:gd name="connsiteX7213" fmla="*/ 10242441 w 10243893"/>
              <a:gd name="connsiteY7213" fmla="*/ 654113 h 6867747"/>
              <a:gd name="connsiteX7214" fmla="*/ 10221641 w 10243893"/>
              <a:gd name="connsiteY7214" fmla="*/ 625573 h 6867747"/>
              <a:gd name="connsiteX7215" fmla="*/ 8864077 w 10243893"/>
              <a:gd name="connsiteY7215" fmla="*/ 454940 h 6867747"/>
              <a:gd name="connsiteX7216" fmla="*/ 8718960 w 10243893"/>
              <a:gd name="connsiteY7216" fmla="*/ 502224 h 6867747"/>
              <a:gd name="connsiteX7217" fmla="*/ 8718960 w 10243893"/>
              <a:gd name="connsiteY7217" fmla="*/ 502345 h 6867747"/>
              <a:gd name="connsiteX7218" fmla="*/ 8629230 w 10243893"/>
              <a:gd name="connsiteY7218" fmla="*/ 625694 h 6867747"/>
              <a:gd name="connsiteX7219" fmla="*/ 8718960 w 10243893"/>
              <a:gd name="connsiteY7219" fmla="*/ 749164 h 6867747"/>
              <a:gd name="connsiteX7220" fmla="*/ 8953807 w 10243893"/>
              <a:gd name="connsiteY7220" fmla="*/ 825471 h 6867747"/>
              <a:gd name="connsiteX7221" fmla="*/ 8953807 w 10243893"/>
              <a:gd name="connsiteY7221" fmla="*/ 578410 h 6867747"/>
              <a:gd name="connsiteX7222" fmla="*/ 7249173 w 10243893"/>
              <a:gd name="connsiteY7222" fmla="*/ 454940 h 6867747"/>
              <a:gd name="connsiteX7223" fmla="*/ 7104056 w 10243893"/>
              <a:gd name="connsiteY7223" fmla="*/ 502224 h 6867747"/>
              <a:gd name="connsiteX7224" fmla="*/ 7103935 w 10243893"/>
              <a:gd name="connsiteY7224" fmla="*/ 502345 h 6867747"/>
              <a:gd name="connsiteX7225" fmla="*/ 7014326 w 10243893"/>
              <a:gd name="connsiteY7225" fmla="*/ 625694 h 6867747"/>
              <a:gd name="connsiteX7226" fmla="*/ 7104056 w 10243893"/>
              <a:gd name="connsiteY7226" fmla="*/ 749164 h 6867747"/>
              <a:gd name="connsiteX7227" fmla="*/ 7338903 w 10243893"/>
              <a:gd name="connsiteY7227" fmla="*/ 825471 h 6867747"/>
              <a:gd name="connsiteX7228" fmla="*/ 7338903 w 10243893"/>
              <a:gd name="connsiteY7228" fmla="*/ 578410 h 6867747"/>
              <a:gd name="connsiteX7229" fmla="*/ 5634268 w 10243893"/>
              <a:gd name="connsiteY7229" fmla="*/ 454940 h 6867747"/>
              <a:gd name="connsiteX7230" fmla="*/ 5489152 w 10243893"/>
              <a:gd name="connsiteY7230" fmla="*/ 502224 h 6867747"/>
              <a:gd name="connsiteX7231" fmla="*/ 5489152 w 10243893"/>
              <a:gd name="connsiteY7231" fmla="*/ 502345 h 6867747"/>
              <a:gd name="connsiteX7232" fmla="*/ 5399421 w 10243893"/>
              <a:gd name="connsiteY7232" fmla="*/ 625694 h 6867747"/>
              <a:gd name="connsiteX7233" fmla="*/ 5489152 w 10243893"/>
              <a:gd name="connsiteY7233" fmla="*/ 749164 h 6867747"/>
              <a:gd name="connsiteX7234" fmla="*/ 5723998 w 10243893"/>
              <a:gd name="connsiteY7234" fmla="*/ 825471 h 6867747"/>
              <a:gd name="connsiteX7235" fmla="*/ 5723998 w 10243893"/>
              <a:gd name="connsiteY7235" fmla="*/ 578410 h 6867747"/>
              <a:gd name="connsiteX7236" fmla="*/ 4019363 w 10243893"/>
              <a:gd name="connsiteY7236" fmla="*/ 454940 h 6867747"/>
              <a:gd name="connsiteX7237" fmla="*/ 3874247 w 10243893"/>
              <a:gd name="connsiteY7237" fmla="*/ 502224 h 6867747"/>
              <a:gd name="connsiteX7238" fmla="*/ 3874247 w 10243893"/>
              <a:gd name="connsiteY7238" fmla="*/ 502345 h 6867747"/>
              <a:gd name="connsiteX7239" fmla="*/ 3784517 w 10243893"/>
              <a:gd name="connsiteY7239" fmla="*/ 625694 h 6867747"/>
              <a:gd name="connsiteX7240" fmla="*/ 3874247 w 10243893"/>
              <a:gd name="connsiteY7240" fmla="*/ 749164 h 6867747"/>
              <a:gd name="connsiteX7241" fmla="*/ 4109094 w 10243893"/>
              <a:gd name="connsiteY7241" fmla="*/ 825471 h 6867747"/>
              <a:gd name="connsiteX7242" fmla="*/ 4109094 w 10243893"/>
              <a:gd name="connsiteY7242" fmla="*/ 578410 h 6867747"/>
              <a:gd name="connsiteX7243" fmla="*/ 2910311 w 10243893"/>
              <a:gd name="connsiteY7243" fmla="*/ 454819 h 6867747"/>
              <a:gd name="connsiteX7244" fmla="*/ 2820581 w 10243893"/>
              <a:gd name="connsiteY7244" fmla="*/ 578289 h 6867747"/>
              <a:gd name="connsiteX7245" fmla="*/ 2820581 w 10243893"/>
              <a:gd name="connsiteY7245" fmla="*/ 825350 h 6867747"/>
              <a:gd name="connsiteX7246" fmla="*/ 3055427 w 10243893"/>
              <a:gd name="connsiteY7246" fmla="*/ 749043 h 6867747"/>
              <a:gd name="connsiteX7247" fmla="*/ 3145158 w 10243893"/>
              <a:gd name="connsiteY7247" fmla="*/ 625573 h 6867747"/>
              <a:gd name="connsiteX7248" fmla="*/ 3055427 w 10243893"/>
              <a:gd name="connsiteY7248" fmla="*/ 502224 h 6867747"/>
              <a:gd name="connsiteX7249" fmla="*/ 2910311 w 10243893"/>
              <a:gd name="connsiteY7249" fmla="*/ 455061 h 6867747"/>
              <a:gd name="connsiteX7250" fmla="*/ 1295285 w 10243893"/>
              <a:gd name="connsiteY7250" fmla="*/ 454819 h 6867747"/>
              <a:gd name="connsiteX7251" fmla="*/ 1205555 w 10243893"/>
              <a:gd name="connsiteY7251" fmla="*/ 578289 h 6867747"/>
              <a:gd name="connsiteX7252" fmla="*/ 1205555 w 10243893"/>
              <a:gd name="connsiteY7252" fmla="*/ 825350 h 6867747"/>
              <a:gd name="connsiteX7253" fmla="*/ 1440523 w 10243893"/>
              <a:gd name="connsiteY7253" fmla="*/ 749043 h 6867747"/>
              <a:gd name="connsiteX7254" fmla="*/ 1530253 w 10243893"/>
              <a:gd name="connsiteY7254" fmla="*/ 625573 h 6867747"/>
              <a:gd name="connsiteX7255" fmla="*/ 1440523 w 10243893"/>
              <a:gd name="connsiteY7255" fmla="*/ 502224 h 6867747"/>
              <a:gd name="connsiteX7256" fmla="*/ 1295406 w 10243893"/>
              <a:gd name="connsiteY7256" fmla="*/ 455061 h 6867747"/>
              <a:gd name="connsiteX7257" fmla="*/ 9370654 w 10243893"/>
              <a:gd name="connsiteY7257" fmla="*/ 454698 h 6867747"/>
              <a:gd name="connsiteX7258" fmla="*/ 9280924 w 10243893"/>
              <a:gd name="connsiteY7258" fmla="*/ 578168 h 6867747"/>
              <a:gd name="connsiteX7259" fmla="*/ 9280924 w 10243893"/>
              <a:gd name="connsiteY7259" fmla="*/ 825229 h 6867747"/>
              <a:gd name="connsiteX7260" fmla="*/ 9515771 w 10243893"/>
              <a:gd name="connsiteY7260" fmla="*/ 748922 h 6867747"/>
              <a:gd name="connsiteX7261" fmla="*/ 9605501 w 10243893"/>
              <a:gd name="connsiteY7261" fmla="*/ 625452 h 6867747"/>
              <a:gd name="connsiteX7262" fmla="*/ 9515771 w 10243893"/>
              <a:gd name="connsiteY7262" fmla="*/ 502103 h 6867747"/>
              <a:gd name="connsiteX7263" fmla="*/ 9370654 w 10243893"/>
              <a:gd name="connsiteY7263" fmla="*/ 454940 h 6867747"/>
              <a:gd name="connsiteX7264" fmla="*/ 7755750 w 10243893"/>
              <a:gd name="connsiteY7264" fmla="*/ 454698 h 6867747"/>
              <a:gd name="connsiteX7265" fmla="*/ 7666019 w 10243893"/>
              <a:gd name="connsiteY7265" fmla="*/ 578168 h 6867747"/>
              <a:gd name="connsiteX7266" fmla="*/ 7666019 w 10243893"/>
              <a:gd name="connsiteY7266" fmla="*/ 825229 h 6867747"/>
              <a:gd name="connsiteX7267" fmla="*/ 7900867 w 10243893"/>
              <a:gd name="connsiteY7267" fmla="*/ 748922 h 6867747"/>
              <a:gd name="connsiteX7268" fmla="*/ 7990597 w 10243893"/>
              <a:gd name="connsiteY7268" fmla="*/ 625452 h 6867747"/>
              <a:gd name="connsiteX7269" fmla="*/ 7900867 w 10243893"/>
              <a:gd name="connsiteY7269" fmla="*/ 502103 h 6867747"/>
              <a:gd name="connsiteX7270" fmla="*/ 7755750 w 10243893"/>
              <a:gd name="connsiteY7270" fmla="*/ 454940 h 6867747"/>
              <a:gd name="connsiteX7271" fmla="*/ 6140966 w 10243893"/>
              <a:gd name="connsiteY7271" fmla="*/ 454698 h 6867747"/>
              <a:gd name="connsiteX7272" fmla="*/ 6051236 w 10243893"/>
              <a:gd name="connsiteY7272" fmla="*/ 578168 h 6867747"/>
              <a:gd name="connsiteX7273" fmla="*/ 6051236 w 10243893"/>
              <a:gd name="connsiteY7273" fmla="*/ 825229 h 6867747"/>
              <a:gd name="connsiteX7274" fmla="*/ 6286204 w 10243893"/>
              <a:gd name="connsiteY7274" fmla="*/ 748922 h 6867747"/>
              <a:gd name="connsiteX7275" fmla="*/ 6375934 w 10243893"/>
              <a:gd name="connsiteY7275" fmla="*/ 625452 h 6867747"/>
              <a:gd name="connsiteX7276" fmla="*/ 6286204 w 10243893"/>
              <a:gd name="connsiteY7276" fmla="*/ 502103 h 6867747"/>
              <a:gd name="connsiteX7277" fmla="*/ 6141087 w 10243893"/>
              <a:gd name="connsiteY7277" fmla="*/ 454940 h 6867747"/>
              <a:gd name="connsiteX7278" fmla="*/ 4525820 w 10243893"/>
              <a:gd name="connsiteY7278" fmla="*/ 454698 h 6867747"/>
              <a:gd name="connsiteX7279" fmla="*/ 4436090 w 10243893"/>
              <a:gd name="connsiteY7279" fmla="*/ 578168 h 6867747"/>
              <a:gd name="connsiteX7280" fmla="*/ 4436090 w 10243893"/>
              <a:gd name="connsiteY7280" fmla="*/ 825229 h 6867747"/>
              <a:gd name="connsiteX7281" fmla="*/ 4671058 w 10243893"/>
              <a:gd name="connsiteY7281" fmla="*/ 748922 h 6867747"/>
              <a:gd name="connsiteX7282" fmla="*/ 4760788 w 10243893"/>
              <a:gd name="connsiteY7282" fmla="*/ 625452 h 6867747"/>
              <a:gd name="connsiteX7283" fmla="*/ 4671058 w 10243893"/>
              <a:gd name="connsiteY7283" fmla="*/ 502103 h 6867747"/>
              <a:gd name="connsiteX7284" fmla="*/ 4525941 w 10243893"/>
              <a:gd name="connsiteY7284" fmla="*/ 454940 h 6867747"/>
              <a:gd name="connsiteX7285" fmla="*/ 2404338 w 10243893"/>
              <a:gd name="connsiteY7285" fmla="*/ 454698 h 6867747"/>
              <a:gd name="connsiteX7286" fmla="*/ 2259222 w 10243893"/>
              <a:gd name="connsiteY7286" fmla="*/ 501982 h 6867747"/>
              <a:gd name="connsiteX7287" fmla="*/ 2259101 w 10243893"/>
              <a:gd name="connsiteY7287" fmla="*/ 502103 h 6867747"/>
              <a:gd name="connsiteX7288" fmla="*/ 2169370 w 10243893"/>
              <a:gd name="connsiteY7288" fmla="*/ 625452 h 6867747"/>
              <a:gd name="connsiteX7289" fmla="*/ 2259101 w 10243893"/>
              <a:gd name="connsiteY7289" fmla="*/ 748922 h 6867747"/>
              <a:gd name="connsiteX7290" fmla="*/ 2494069 w 10243893"/>
              <a:gd name="connsiteY7290" fmla="*/ 825229 h 6867747"/>
              <a:gd name="connsiteX7291" fmla="*/ 2494069 w 10243893"/>
              <a:gd name="connsiteY7291" fmla="*/ 578168 h 6867747"/>
              <a:gd name="connsiteX7292" fmla="*/ 789434 w 10243893"/>
              <a:gd name="connsiteY7292" fmla="*/ 454698 h 6867747"/>
              <a:gd name="connsiteX7293" fmla="*/ 644317 w 10243893"/>
              <a:gd name="connsiteY7293" fmla="*/ 501982 h 6867747"/>
              <a:gd name="connsiteX7294" fmla="*/ 644196 w 10243893"/>
              <a:gd name="connsiteY7294" fmla="*/ 502103 h 6867747"/>
              <a:gd name="connsiteX7295" fmla="*/ 554466 w 10243893"/>
              <a:gd name="connsiteY7295" fmla="*/ 625452 h 6867747"/>
              <a:gd name="connsiteX7296" fmla="*/ 644196 w 10243893"/>
              <a:gd name="connsiteY7296" fmla="*/ 748922 h 6867747"/>
              <a:gd name="connsiteX7297" fmla="*/ 879164 w 10243893"/>
              <a:gd name="connsiteY7297" fmla="*/ 825229 h 6867747"/>
              <a:gd name="connsiteX7298" fmla="*/ 879164 w 10243893"/>
              <a:gd name="connsiteY7298" fmla="*/ 578168 h 6867747"/>
              <a:gd name="connsiteX7299" fmla="*/ 8472746 w 10243893"/>
              <a:gd name="connsiteY7299" fmla="*/ 441275 h 6867747"/>
              <a:gd name="connsiteX7300" fmla="*/ 8472746 w 10243893"/>
              <a:gd name="connsiteY7300" fmla="*/ 582280 h 6867747"/>
              <a:gd name="connsiteX7301" fmla="*/ 8338634 w 10243893"/>
              <a:gd name="connsiteY7301" fmla="*/ 625815 h 6867747"/>
              <a:gd name="connsiteX7302" fmla="*/ 8472746 w 10243893"/>
              <a:gd name="connsiteY7302" fmla="*/ 669350 h 6867747"/>
              <a:gd name="connsiteX7303" fmla="*/ 8472746 w 10243893"/>
              <a:gd name="connsiteY7303" fmla="*/ 810113 h 6867747"/>
              <a:gd name="connsiteX7304" fmla="*/ 8555583 w 10243893"/>
              <a:gd name="connsiteY7304" fmla="*/ 696196 h 6867747"/>
              <a:gd name="connsiteX7305" fmla="*/ 8689537 w 10243893"/>
              <a:gd name="connsiteY7305" fmla="*/ 739680 h 6867747"/>
              <a:gd name="connsiteX7306" fmla="*/ 8689574 w 10243893"/>
              <a:gd name="connsiteY7306" fmla="*/ 739731 h 6867747"/>
              <a:gd name="connsiteX7307" fmla="*/ 8689695 w 10243893"/>
              <a:gd name="connsiteY7307" fmla="*/ 739731 h 6867747"/>
              <a:gd name="connsiteX7308" fmla="*/ 8689537 w 10243893"/>
              <a:gd name="connsiteY7308" fmla="*/ 739680 h 6867747"/>
              <a:gd name="connsiteX7309" fmla="*/ 8606737 w 10243893"/>
              <a:gd name="connsiteY7309" fmla="*/ 625694 h 6867747"/>
              <a:gd name="connsiteX7310" fmla="*/ 8689574 w 10243893"/>
              <a:gd name="connsiteY7310" fmla="*/ 511777 h 6867747"/>
              <a:gd name="connsiteX7311" fmla="*/ 8555583 w 10243893"/>
              <a:gd name="connsiteY7311" fmla="*/ 555312 h 6867747"/>
              <a:gd name="connsiteX7312" fmla="*/ 6857842 w 10243893"/>
              <a:gd name="connsiteY7312" fmla="*/ 441275 h 6867747"/>
              <a:gd name="connsiteX7313" fmla="*/ 6857842 w 10243893"/>
              <a:gd name="connsiteY7313" fmla="*/ 582280 h 6867747"/>
              <a:gd name="connsiteX7314" fmla="*/ 6723730 w 10243893"/>
              <a:gd name="connsiteY7314" fmla="*/ 625815 h 6867747"/>
              <a:gd name="connsiteX7315" fmla="*/ 6857842 w 10243893"/>
              <a:gd name="connsiteY7315" fmla="*/ 669350 h 6867747"/>
              <a:gd name="connsiteX7316" fmla="*/ 6857842 w 10243893"/>
              <a:gd name="connsiteY7316" fmla="*/ 810113 h 6867747"/>
              <a:gd name="connsiteX7317" fmla="*/ 6940679 w 10243893"/>
              <a:gd name="connsiteY7317" fmla="*/ 696196 h 6867747"/>
              <a:gd name="connsiteX7318" fmla="*/ 7074633 w 10243893"/>
              <a:gd name="connsiteY7318" fmla="*/ 739680 h 6867747"/>
              <a:gd name="connsiteX7319" fmla="*/ 7074670 w 10243893"/>
              <a:gd name="connsiteY7319" fmla="*/ 739731 h 6867747"/>
              <a:gd name="connsiteX7320" fmla="*/ 7074791 w 10243893"/>
              <a:gd name="connsiteY7320" fmla="*/ 739731 h 6867747"/>
              <a:gd name="connsiteX7321" fmla="*/ 7074633 w 10243893"/>
              <a:gd name="connsiteY7321" fmla="*/ 739680 h 6867747"/>
              <a:gd name="connsiteX7322" fmla="*/ 6991832 w 10243893"/>
              <a:gd name="connsiteY7322" fmla="*/ 625694 h 6867747"/>
              <a:gd name="connsiteX7323" fmla="*/ 7074670 w 10243893"/>
              <a:gd name="connsiteY7323" fmla="*/ 511777 h 6867747"/>
              <a:gd name="connsiteX7324" fmla="*/ 6940679 w 10243893"/>
              <a:gd name="connsiteY7324" fmla="*/ 555312 h 6867747"/>
              <a:gd name="connsiteX7325" fmla="*/ 5242937 w 10243893"/>
              <a:gd name="connsiteY7325" fmla="*/ 441275 h 6867747"/>
              <a:gd name="connsiteX7326" fmla="*/ 5242937 w 10243893"/>
              <a:gd name="connsiteY7326" fmla="*/ 582280 h 6867747"/>
              <a:gd name="connsiteX7327" fmla="*/ 5108825 w 10243893"/>
              <a:gd name="connsiteY7327" fmla="*/ 625815 h 6867747"/>
              <a:gd name="connsiteX7328" fmla="*/ 5242937 w 10243893"/>
              <a:gd name="connsiteY7328" fmla="*/ 669350 h 6867747"/>
              <a:gd name="connsiteX7329" fmla="*/ 5242937 w 10243893"/>
              <a:gd name="connsiteY7329" fmla="*/ 810113 h 6867747"/>
              <a:gd name="connsiteX7330" fmla="*/ 5325775 w 10243893"/>
              <a:gd name="connsiteY7330" fmla="*/ 696196 h 6867747"/>
              <a:gd name="connsiteX7331" fmla="*/ 5459729 w 10243893"/>
              <a:gd name="connsiteY7331" fmla="*/ 739680 h 6867747"/>
              <a:gd name="connsiteX7332" fmla="*/ 5459766 w 10243893"/>
              <a:gd name="connsiteY7332" fmla="*/ 739731 h 6867747"/>
              <a:gd name="connsiteX7333" fmla="*/ 5459886 w 10243893"/>
              <a:gd name="connsiteY7333" fmla="*/ 739731 h 6867747"/>
              <a:gd name="connsiteX7334" fmla="*/ 5459729 w 10243893"/>
              <a:gd name="connsiteY7334" fmla="*/ 739680 h 6867747"/>
              <a:gd name="connsiteX7335" fmla="*/ 5376928 w 10243893"/>
              <a:gd name="connsiteY7335" fmla="*/ 625694 h 6867747"/>
              <a:gd name="connsiteX7336" fmla="*/ 5459766 w 10243893"/>
              <a:gd name="connsiteY7336" fmla="*/ 511777 h 6867747"/>
              <a:gd name="connsiteX7337" fmla="*/ 5325775 w 10243893"/>
              <a:gd name="connsiteY7337" fmla="*/ 555312 h 6867747"/>
              <a:gd name="connsiteX7338" fmla="*/ 3628033 w 10243893"/>
              <a:gd name="connsiteY7338" fmla="*/ 441275 h 6867747"/>
              <a:gd name="connsiteX7339" fmla="*/ 3628033 w 10243893"/>
              <a:gd name="connsiteY7339" fmla="*/ 582280 h 6867747"/>
              <a:gd name="connsiteX7340" fmla="*/ 3493921 w 10243893"/>
              <a:gd name="connsiteY7340" fmla="*/ 625815 h 6867747"/>
              <a:gd name="connsiteX7341" fmla="*/ 3628033 w 10243893"/>
              <a:gd name="connsiteY7341" fmla="*/ 669350 h 6867747"/>
              <a:gd name="connsiteX7342" fmla="*/ 3628033 w 10243893"/>
              <a:gd name="connsiteY7342" fmla="*/ 810113 h 6867747"/>
              <a:gd name="connsiteX7343" fmla="*/ 3710870 w 10243893"/>
              <a:gd name="connsiteY7343" fmla="*/ 696196 h 6867747"/>
              <a:gd name="connsiteX7344" fmla="*/ 3844824 w 10243893"/>
              <a:gd name="connsiteY7344" fmla="*/ 739680 h 6867747"/>
              <a:gd name="connsiteX7345" fmla="*/ 3844861 w 10243893"/>
              <a:gd name="connsiteY7345" fmla="*/ 739731 h 6867747"/>
              <a:gd name="connsiteX7346" fmla="*/ 3844982 w 10243893"/>
              <a:gd name="connsiteY7346" fmla="*/ 739731 h 6867747"/>
              <a:gd name="connsiteX7347" fmla="*/ 3844824 w 10243893"/>
              <a:gd name="connsiteY7347" fmla="*/ 739680 h 6867747"/>
              <a:gd name="connsiteX7348" fmla="*/ 3762024 w 10243893"/>
              <a:gd name="connsiteY7348" fmla="*/ 625694 h 6867747"/>
              <a:gd name="connsiteX7349" fmla="*/ 3844861 w 10243893"/>
              <a:gd name="connsiteY7349" fmla="*/ 511777 h 6867747"/>
              <a:gd name="connsiteX7350" fmla="*/ 3710870 w 10243893"/>
              <a:gd name="connsiteY7350" fmla="*/ 555312 h 6867747"/>
              <a:gd name="connsiteX7351" fmla="*/ 2013007 w 10243893"/>
              <a:gd name="connsiteY7351" fmla="*/ 441275 h 6867747"/>
              <a:gd name="connsiteX7352" fmla="*/ 2013007 w 10243893"/>
              <a:gd name="connsiteY7352" fmla="*/ 582280 h 6867747"/>
              <a:gd name="connsiteX7353" fmla="*/ 1878895 w 10243893"/>
              <a:gd name="connsiteY7353" fmla="*/ 625815 h 6867747"/>
              <a:gd name="connsiteX7354" fmla="*/ 2013007 w 10243893"/>
              <a:gd name="connsiteY7354" fmla="*/ 669350 h 6867747"/>
              <a:gd name="connsiteX7355" fmla="*/ 2013007 w 10243893"/>
              <a:gd name="connsiteY7355" fmla="*/ 810113 h 6867747"/>
              <a:gd name="connsiteX7356" fmla="*/ 2095845 w 10243893"/>
              <a:gd name="connsiteY7356" fmla="*/ 696196 h 6867747"/>
              <a:gd name="connsiteX7357" fmla="*/ 2229799 w 10243893"/>
              <a:gd name="connsiteY7357" fmla="*/ 739680 h 6867747"/>
              <a:gd name="connsiteX7358" fmla="*/ 2229836 w 10243893"/>
              <a:gd name="connsiteY7358" fmla="*/ 739731 h 6867747"/>
              <a:gd name="connsiteX7359" fmla="*/ 2229956 w 10243893"/>
              <a:gd name="connsiteY7359" fmla="*/ 739731 h 6867747"/>
              <a:gd name="connsiteX7360" fmla="*/ 2229799 w 10243893"/>
              <a:gd name="connsiteY7360" fmla="*/ 739680 h 6867747"/>
              <a:gd name="connsiteX7361" fmla="*/ 2146998 w 10243893"/>
              <a:gd name="connsiteY7361" fmla="*/ 625694 h 6867747"/>
              <a:gd name="connsiteX7362" fmla="*/ 2229836 w 10243893"/>
              <a:gd name="connsiteY7362" fmla="*/ 511777 h 6867747"/>
              <a:gd name="connsiteX7363" fmla="*/ 2095845 w 10243893"/>
              <a:gd name="connsiteY7363" fmla="*/ 555312 h 6867747"/>
              <a:gd name="connsiteX7364" fmla="*/ 398103 w 10243893"/>
              <a:gd name="connsiteY7364" fmla="*/ 441275 h 6867747"/>
              <a:gd name="connsiteX7365" fmla="*/ 398103 w 10243893"/>
              <a:gd name="connsiteY7365" fmla="*/ 582280 h 6867747"/>
              <a:gd name="connsiteX7366" fmla="*/ 263991 w 10243893"/>
              <a:gd name="connsiteY7366" fmla="*/ 625815 h 6867747"/>
              <a:gd name="connsiteX7367" fmla="*/ 398103 w 10243893"/>
              <a:gd name="connsiteY7367" fmla="*/ 669350 h 6867747"/>
              <a:gd name="connsiteX7368" fmla="*/ 398103 w 10243893"/>
              <a:gd name="connsiteY7368" fmla="*/ 810113 h 6867747"/>
              <a:gd name="connsiteX7369" fmla="*/ 480940 w 10243893"/>
              <a:gd name="connsiteY7369" fmla="*/ 696196 h 6867747"/>
              <a:gd name="connsiteX7370" fmla="*/ 614894 w 10243893"/>
              <a:gd name="connsiteY7370" fmla="*/ 739680 h 6867747"/>
              <a:gd name="connsiteX7371" fmla="*/ 614931 w 10243893"/>
              <a:gd name="connsiteY7371" fmla="*/ 739731 h 6867747"/>
              <a:gd name="connsiteX7372" fmla="*/ 615052 w 10243893"/>
              <a:gd name="connsiteY7372" fmla="*/ 739731 h 6867747"/>
              <a:gd name="connsiteX7373" fmla="*/ 614894 w 10243893"/>
              <a:gd name="connsiteY7373" fmla="*/ 739680 h 6867747"/>
              <a:gd name="connsiteX7374" fmla="*/ 532094 w 10243893"/>
              <a:gd name="connsiteY7374" fmla="*/ 625694 h 6867747"/>
              <a:gd name="connsiteX7375" fmla="*/ 614931 w 10243893"/>
              <a:gd name="connsiteY7375" fmla="*/ 511777 h 6867747"/>
              <a:gd name="connsiteX7376" fmla="*/ 480940 w 10243893"/>
              <a:gd name="connsiteY7376" fmla="*/ 555312 h 6867747"/>
              <a:gd name="connsiteX7377" fmla="*/ 3302004 w 10243893"/>
              <a:gd name="connsiteY7377" fmla="*/ 441154 h 6867747"/>
              <a:gd name="connsiteX7378" fmla="*/ 3219167 w 10243893"/>
              <a:gd name="connsiteY7378" fmla="*/ 555191 h 6867747"/>
              <a:gd name="connsiteX7379" fmla="*/ 3085176 w 10243893"/>
              <a:gd name="connsiteY7379" fmla="*/ 511656 h 6867747"/>
              <a:gd name="connsiteX7380" fmla="*/ 3168014 w 10243893"/>
              <a:gd name="connsiteY7380" fmla="*/ 625573 h 6867747"/>
              <a:gd name="connsiteX7381" fmla="*/ 3085176 w 10243893"/>
              <a:gd name="connsiteY7381" fmla="*/ 739610 h 6867747"/>
              <a:gd name="connsiteX7382" fmla="*/ 3219167 w 10243893"/>
              <a:gd name="connsiteY7382" fmla="*/ 696075 h 6867747"/>
              <a:gd name="connsiteX7383" fmla="*/ 3302004 w 10243893"/>
              <a:gd name="connsiteY7383" fmla="*/ 810113 h 6867747"/>
              <a:gd name="connsiteX7384" fmla="*/ 3302004 w 10243893"/>
              <a:gd name="connsiteY7384" fmla="*/ 669229 h 6867747"/>
              <a:gd name="connsiteX7385" fmla="*/ 3436116 w 10243893"/>
              <a:gd name="connsiteY7385" fmla="*/ 625694 h 6867747"/>
              <a:gd name="connsiteX7386" fmla="*/ 3302004 w 10243893"/>
              <a:gd name="connsiteY7386" fmla="*/ 582159 h 6867747"/>
              <a:gd name="connsiteX7387" fmla="*/ 1687100 w 10243893"/>
              <a:gd name="connsiteY7387" fmla="*/ 441154 h 6867747"/>
              <a:gd name="connsiteX7388" fmla="*/ 1604263 w 10243893"/>
              <a:gd name="connsiteY7388" fmla="*/ 555191 h 6867747"/>
              <a:gd name="connsiteX7389" fmla="*/ 1604142 w 10243893"/>
              <a:gd name="connsiteY7389" fmla="*/ 555191 h 6867747"/>
              <a:gd name="connsiteX7390" fmla="*/ 1470151 w 10243893"/>
              <a:gd name="connsiteY7390" fmla="*/ 511656 h 6867747"/>
              <a:gd name="connsiteX7391" fmla="*/ 1552988 w 10243893"/>
              <a:gd name="connsiteY7391" fmla="*/ 625573 h 6867747"/>
              <a:gd name="connsiteX7392" fmla="*/ 1470151 w 10243893"/>
              <a:gd name="connsiteY7392" fmla="*/ 739610 h 6867747"/>
              <a:gd name="connsiteX7393" fmla="*/ 1604263 w 10243893"/>
              <a:gd name="connsiteY7393" fmla="*/ 696075 h 6867747"/>
              <a:gd name="connsiteX7394" fmla="*/ 1687100 w 10243893"/>
              <a:gd name="connsiteY7394" fmla="*/ 810113 h 6867747"/>
              <a:gd name="connsiteX7395" fmla="*/ 1687100 w 10243893"/>
              <a:gd name="connsiteY7395" fmla="*/ 669229 h 6867747"/>
              <a:gd name="connsiteX7396" fmla="*/ 1821212 w 10243893"/>
              <a:gd name="connsiteY7396" fmla="*/ 625694 h 6867747"/>
              <a:gd name="connsiteX7397" fmla="*/ 1687100 w 10243893"/>
              <a:gd name="connsiteY7397" fmla="*/ 582159 h 6867747"/>
              <a:gd name="connsiteX7398" fmla="*/ 9762348 w 10243893"/>
              <a:gd name="connsiteY7398" fmla="*/ 441033 h 6867747"/>
              <a:gd name="connsiteX7399" fmla="*/ 9679510 w 10243893"/>
              <a:gd name="connsiteY7399" fmla="*/ 555071 h 6867747"/>
              <a:gd name="connsiteX7400" fmla="*/ 9679389 w 10243893"/>
              <a:gd name="connsiteY7400" fmla="*/ 555071 h 6867747"/>
              <a:gd name="connsiteX7401" fmla="*/ 9545399 w 10243893"/>
              <a:gd name="connsiteY7401" fmla="*/ 511536 h 6867747"/>
              <a:gd name="connsiteX7402" fmla="*/ 9628236 w 10243893"/>
              <a:gd name="connsiteY7402" fmla="*/ 625452 h 6867747"/>
              <a:gd name="connsiteX7403" fmla="*/ 9545399 w 10243893"/>
              <a:gd name="connsiteY7403" fmla="*/ 739489 h 6867747"/>
              <a:gd name="connsiteX7404" fmla="*/ 9679510 w 10243893"/>
              <a:gd name="connsiteY7404" fmla="*/ 695954 h 6867747"/>
              <a:gd name="connsiteX7405" fmla="*/ 9762348 w 10243893"/>
              <a:gd name="connsiteY7405" fmla="*/ 809992 h 6867747"/>
              <a:gd name="connsiteX7406" fmla="*/ 9762348 w 10243893"/>
              <a:gd name="connsiteY7406" fmla="*/ 669108 h 6867747"/>
              <a:gd name="connsiteX7407" fmla="*/ 9896459 w 10243893"/>
              <a:gd name="connsiteY7407" fmla="*/ 625573 h 6867747"/>
              <a:gd name="connsiteX7408" fmla="*/ 9762348 w 10243893"/>
              <a:gd name="connsiteY7408" fmla="*/ 582038 h 6867747"/>
              <a:gd name="connsiteX7409" fmla="*/ 8147443 w 10243893"/>
              <a:gd name="connsiteY7409" fmla="*/ 441033 h 6867747"/>
              <a:gd name="connsiteX7410" fmla="*/ 8064606 w 10243893"/>
              <a:gd name="connsiteY7410" fmla="*/ 555071 h 6867747"/>
              <a:gd name="connsiteX7411" fmla="*/ 7930615 w 10243893"/>
              <a:gd name="connsiteY7411" fmla="*/ 511536 h 6867747"/>
              <a:gd name="connsiteX7412" fmla="*/ 8013453 w 10243893"/>
              <a:gd name="connsiteY7412" fmla="*/ 625452 h 6867747"/>
              <a:gd name="connsiteX7413" fmla="*/ 7930615 w 10243893"/>
              <a:gd name="connsiteY7413" fmla="*/ 739489 h 6867747"/>
              <a:gd name="connsiteX7414" fmla="*/ 8064606 w 10243893"/>
              <a:gd name="connsiteY7414" fmla="*/ 695954 h 6867747"/>
              <a:gd name="connsiteX7415" fmla="*/ 8147443 w 10243893"/>
              <a:gd name="connsiteY7415" fmla="*/ 809992 h 6867747"/>
              <a:gd name="connsiteX7416" fmla="*/ 8147443 w 10243893"/>
              <a:gd name="connsiteY7416" fmla="*/ 669108 h 6867747"/>
              <a:gd name="connsiteX7417" fmla="*/ 8281555 w 10243893"/>
              <a:gd name="connsiteY7417" fmla="*/ 625573 h 6867747"/>
              <a:gd name="connsiteX7418" fmla="*/ 8147443 w 10243893"/>
              <a:gd name="connsiteY7418" fmla="*/ 582038 h 6867747"/>
              <a:gd name="connsiteX7419" fmla="*/ 6532781 w 10243893"/>
              <a:gd name="connsiteY7419" fmla="*/ 441033 h 6867747"/>
              <a:gd name="connsiteX7420" fmla="*/ 6449943 w 10243893"/>
              <a:gd name="connsiteY7420" fmla="*/ 555071 h 6867747"/>
              <a:gd name="connsiteX7421" fmla="*/ 6449822 w 10243893"/>
              <a:gd name="connsiteY7421" fmla="*/ 555071 h 6867747"/>
              <a:gd name="connsiteX7422" fmla="*/ 6315832 w 10243893"/>
              <a:gd name="connsiteY7422" fmla="*/ 511536 h 6867747"/>
              <a:gd name="connsiteX7423" fmla="*/ 6398669 w 10243893"/>
              <a:gd name="connsiteY7423" fmla="*/ 625452 h 6867747"/>
              <a:gd name="connsiteX7424" fmla="*/ 6315832 w 10243893"/>
              <a:gd name="connsiteY7424" fmla="*/ 739489 h 6867747"/>
              <a:gd name="connsiteX7425" fmla="*/ 6449943 w 10243893"/>
              <a:gd name="connsiteY7425" fmla="*/ 695954 h 6867747"/>
              <a:gd name="connsiteX7426" fmla="*/ 6532781 w 10243893"/>
              <a:gd name="connsiteY7426" fmla="*/ 809992 h 6867747"/>
              <a:gd name="connsiteX7427" fmla="*/ 6532781 w 10243893"/>
              <a:gd name="connsiteY7427" fmla="*/ 669108 h 6867747"/>
              <a:gd name="connsiteX7428" fmla="*/ 6666892 w 10243893"/>
              <a:gd name="connsiteY7428" fmla="*/ 625573 h 6867747"/>
              <a:gd name="connsiteX7429" fmla="*/ 6532781 w 10243893"/>
              <a:gd name="connsiteY7429" fmla="*/ 582038 h 6867747"/>
              <a:gd name="connsiteX7430" fmla="*/ 4917634 w 10243893"/>
              <a:gd name="connsiteY7430" fmla="*/ 441033 h 6867747"/>
              <a:gd name="connsiteX7431" fmla="*/ 4834797 w 10243893"/>
              <a:gd name="connsiteY7431" fmla="*/ 555071 h 6867747"/>
              <a:gd name="connsiteX7432" fmla="*/ 4834676 w 10243893"/>
              <a:gd name="connsiteY7432" fmla="*/ 555071 h 6867747"/>
              <a:gd name="connsiteX7433" fmla="*/ 4700685 w 10243893"/>
              <a:gd name="connsiteY7433" fmla="*/ 511536 h 6867747"/>
              <a:gd name="connsiteX7434" fmla="*/ 4783523 w 10243893"/>
              <a:gd name="connsiteY7434" fmla="*/ 625452 h 6867747"/>
              <a:gd name="connsiteX7435" fmla="*/ 4700685 w 10243893"/>
              <a:gd name="connsiteY7435" fmla="*/ 739489 h 6867747"/>
              <a:gd name="connsiteX7436" fmla="*/ 4834797 w 10243893"/>
              <a:gd name="connsiteY7436" fmla="*/ 695954 h 6867747"/>
              <a:gd name="connsiteX7437" fmla="*/ 4917634 w 10243893"/>
              <a:gd name="connsiteY7437" fmla="*/ 809992 h 6867747"/>
              <a:gd name="connsiteX7438" fmla="*/ 4917634 w 10243893"/>
              <a:gd name="connsiteY7438" fmla="*/ 669108 h 6867747"/>
              <a:gd name="connsiteX7439" fmla="*/ 5051746 w 10243893"/>
              <a:gd name="connsiteY7439" fmla="*/ 625573 h 6867747"/>
              <a:gd name="connsiteX7440" fmla="*/ 4917634 w 10243893"/>
              <a:gd name="connsiteY7440" fmla="*/ 582038 h 6867747"/>
              <a:gd name="connsiteX7441" fmla="*/ 9117547 w 10243893"/>
              <a:gd name="connsiteY7441" fmla="*/ 372587 h 6867747"/>
              <a:gd name="connsiteX7442" fmla="*/ 8972309 w 10243893"/>
              <a:gd name="connsiteY7442" fmla="*/ 419749 h 6867747"/>
              <a:gd name="connsiteX7443" fmla="*/ 8972309 w 10243893"/>
              <a:gd name="connsiteY7443" fmla="*/ 572364 h 6867747"/>
              <a:gd name="connsiteX7444" fmla="*/ 9117547 w 10243893"/>
              <a:gd name="connsiteY7444" fmla="*/ 772141 h 6867747"/>
              <a:gd name="connsiteX7445" fmla="*/ 9262784 w 10243893"/>
              <a:gd name="connsiteY7445" fmla="*/ 572364 h 6867747"/>
              <a:gd name="connsiteX7446" fmla="*/ 9262784 w 10243893"/>
              <a:gd name="connsiteY7446" fmla="*/ 419749 h 6867747"/>
              <a:gd name="connsiteX7447" fmla="*/ 7502642 w 10243893"/>
              <a:gd name="connsiteY7447" fmla="*/ 372587 h 6867747"/>
              <a:gd name="connsiteX7448" fmla="*/ 7357405 w 10243893"/>
              <a:gd name="connsiteY7448" fmla="*/ 419749 h 6867747"/>
              <a:gd name="connsiteX7449" fmla="*/ 7357405 w 10243893"/>
              <a:gd name="connsiteY7449" fmla="*/ 572364 h 6867747"/>
              <a:gd name="connsiteX7450" fmla="*/ 7502642 w 10243893"/>
              <a:gd name="connsiteY7450" fmla="*/ 772141 h 6867747"/>
              <a:gd name="connsiteX7451" fmla="*/ 7647880 w 10243893"/>
              <a:gd name="connsiteY7451" fmla="*/ 572364 h 6867747"/>
              <a:gd name="connsiteX7452" fmla="*/ 7647880 w 10243893"/>
              <a:gd name="connsiteY7452" fmla="*/ 419749 h 6867747"/>
              <a:gd name="connsiteX7453" fmla="*/ 5887738 w 10243893"/>
              <a:gd name="connsiteY7453" fmla="*/ 372587 h 6867747"/>
              <a:gd name="connsiteX7454" fmla="*/ 5742501 w 10243893"/>
              <a:gd name="connsiteY7454" fmla="*/ 419749 h 6867747"/>
              <a:gd name="connsiteX7455" fmla="*/ 5742501 w 10243893"/>
              <a:gd name="connsiteY7455" fmla="*/ 572364 h 6867747"/>
              <a:gd name="connsiteX7456" fmla="*/ 5887738 w 10243893"/>
              <a:gd name="connsiteY7456" fmla="*/ 772141 h 6867747"/>
              <a:gd name="connsiteX7457" fmla="*/ 6032976 w 10243893"/>
              <a:gd name="connsiteY7457" fmla="*/ 572364 h 6867747"/>
              <a:gd name="connsiteX7458" fmla="*/ 6032976 w 10243893"/>
              <a:gd name="connsiteY7458" fmla="*/ 419749 h 6867747"/>
              <a:gd name="connsiteX7459" fmla="*/ 4272834 w 10243893"/>
              <a:gd name="connsiteY7459" fmla="*/ 372587 h 6867747"/>
              <a:gd name="connsiteX7460" fmla="*/ 4127596 w 10243893"/>
              <a:gd name="connsiteY7460" fmla="*/ 419749 h 6867747"/>
              <a:gd name="connsiteX7461" fmla="*/ 4127596 w 10243893"/>
              <a:gd name="connsiteY7461" fmla="*/ 572364 h 6867747"/>
              <a:gd name="connsiteX7462" fmla="*/ 4272834 w 10243893"/>
              <a:gd name="connsiteY7462" fmla="*/ 772141 h 6867747"/>
              <a:gd name="connsiteX7463" fmla="*/ 4418071 w 10243893"/>
              <a:gd name="connsiteY7463" fmla="*/ 572364 h 6867747"/>
              <a:gd name="connsiteX7464" fmla="*/ 4418071 w 10243893"/>
              <a:gd name="connsiteY7464" fmla="*/ 419749 h 6867747"/>
              <a:gd name="connsiteX7465" fmla="*/ 1042420 w 10243893"/>
              <a:gd name="connsiteY7465" fmla="*/ 372587 h 6867747"/>
              <a:gd name="connsiteX7466" fmla="*/ 897183 w 10243893"/>
              <a:gd name="connsiteY7466" fmla="*/ 419749 h 6867747"/>
              <a:gd name="connsiteX7467" fmla="*/ 897183 w 10243893"/>
              <a:gd name="connsiteY7467" fmla="*/ 572364 h 6867747"/>
              <a:gd name="connsiteX7468" fmla="*/ 1042420 w 10243893"/>
              <a:gd name="connsiteY7468" fmla="*/ 772141 h 6867747"/>
              <a:gd name="connsiteX7469" fmla="*/ 1187657 w 10243893"/>
              <a:gd name="connsiteY7469" fmla="*/ 572364 h 6867747"/>
              <a:gd name="connsiteX7470" fmla="*/ 1187657 w 10243893"/>
              <a:gd name="connsiteY7470" fmla="*/ 419749 h 6867747"/>
              <a:gd name="connsiteX7471" fmla="*/ 2657808 w 10243893"/>
              <a:gd name="connsiteY7471" fmla="*/ 372345 h 6867747"/>
              <a:gd name="connsiteX7472" fmla="*/ 2512571 w 10243893"/>
              <a:gd name="connsiteY7472" fmla="*/ 419508 h 6867747"/>
              <a:gd name="connsiteX7473" fmla="*/ 2512571 w 10243893"/>
              <a:gd name="connsiteY7473" fmla="*/ 572122 h 6867747"/>
              <a:gd name="connsiteX7474" fmla="*/ 2657808 w 10243893"/>
              <a:gd name="connsiteY7474" fmla="*/ 771899 h 6867747"/>
              <a:gd name="connsiteX7475" fmla="*/ 2803046 w 10243893"/>
              <a:gd name="connsiteY7475" fmla="*/ 572122 h 6867747"/>
              <a:gd name="connsiteX7476" fmla="*/ 2803046 w 10243893"/>
              <a:gd name="connsiteY7476" fmla="*/ 419508 h 6867747"/>
              <a:gd name="connsiteX7477" fmla="*/ 2903516 w 10243893"/>
              <a:gd name="connsiteY7477" fmla="*/ 292861 h 6867747"/>
              <a:gd name="connsiteX7478" fmla="*/ 2903539 w 10243893"/>
              <a:gd name="connsiteY7478" fmla="*/ 292893 h 6867747"/>
              <a:gd name="connsiteX7479" fmla="*/ 2903418 w 10243893"/>
              <a:gd name="connsiteY7479" fmla="*/ 292893 h 6867747"/>
              <a:gd name="connsiteX7480" fmla="*/ 7256572 w 10243893"/>
              <a:gd name="connsiteY7480" fmla="*/ 292861 h 6867747"/>
              <a:gd name="connsiteX7481" fmla="*/ 7256670 w 10243893"/>
              <a:gd name="connsiteY7481" fmla="*/ 292893 h 6867747"/>
              <a:gd name="connsiteX7482" fmla="*/ 7256549 w 10243893"/>
              <a:gd name="connsiteY7482" fmla="*/ 292893 h 6867747"/>
              <a:gd name="connsiteX7483" fmla="*/ 4026763 w 10243893"/>
              <a:gd name="connsiteY7483" fmla="*/ 292861 h 6867747"/>
              <a:gd name="connsiteX7484" fmla="*/ 4026861 w 10243893"/>
              <a:gd name="connsiteY7484" fmla="*/ 292893 h 6867747"/>
              <a:gd name="connsiteX7485" fmla="*/ 4026740 w 10243893"/>
              <a:gd name="connsiteY7485" fmla="*/ 292893 h 6867747"/>
              <a:gd name="connsiteX7486" fmla="*/ 1288611 w 10243893"/>
              <a:gd name="connsiteY7486" fmla="*/ 292861 h 6867747"/>
              <a:gd name="connsiteX7487" fmla="*/ 1288634 w 10243893"/>
              <a:gd name="connsiteY7487" fmla="*/ 292893 h 6867747"/>
              <a:gd name="connsiteX7488" fmla="*/ 1288513 w 10243893"/>
              <a:gd name="connsiteY7488" fmla="*/ 292893 h 6867747"/>
              <a:gd name="connsiteX7489" fmla="*/ 796350 w 10243893"/>
              <a:gd name="connsiteY7489" fmla="*/ 292861 h 6867747"/>
              <a:gd name="connsiteX7490" fmla="*/ 796448 w 10243893"/>
              <a:gd name="connsiteY7490" fmla="*/ 292893 h 6867747"/>
              <a:gd name="connsiteX7491" fmla="*/ 796327 w 10243893"/>
              <a:gd name="connsiteY7491" fmla="*/ 292893 h 6867747"/>
              <a:gd name="connsiteX7492" fmla="*/ 5641668 w 10243893"/>
              <a:gd name="connsiteY7492" fmla="*/ 292861 h 6867747"/>
              <a:gd name="connsiteX7493" fmla="*/ 5641766 w 10243893"/>
              <a:gd name="connsiteY7493" fmla="*/ 292893 h 6867747"/>
              <a:gd name="connsiteX7494" fmla="*/ 5641645 w 10243893"/>
              <a:gd name="connsiteY7494" fmla="*/ 292893 h 6867747"/>
              <a:gd name="connsiteX7495" fmla="*/ 8871476 w 10243893"/>
              <a:gd name="connsiteY7495" fmla="*/ 292861 h 6867747"/>
              <a:gd name="connsiteX7496" fmla="*/ 8871574 w 10243893"/>
              <a:gd name="connsiteY7496" fmla="*/ 292893 h 6867747"/>
              <a:gd name="connsiteX7497" fmla="*/ 8871453 w 10243893"/>
              <a:gd name="connsiteY7497" fmla="*/ 292893 h 6867747"/>
              <a:gd name="connsiteX7498" fmla="*/ 6134292 w 10243893"/>
              <a:gd name="connsiteY7498" fmla="*/ 292741 h 6867747"/>
              <a:gd name="connsiteX7499" fmla="*/ 6134315 w 10243893"/>
              <a:gd name="connsiteY7499" fmla="*/ 292773 h 6867747"/>
              <a:gd name="connsiteX7500" fmla="*/ 6134194 w 10243893"/>
              <a:gd name="connsiteY7500" fmla="*/ 292773 h 6867747"/>
              <a:gd name="connsiteX7501" fmla="*/ 7748955 w 10243893"/>
              <a:gd name="connsiteY7501" fmla="*/ 292741 h 6867747"/>
              <a:gd name="connsiteX7502" fmla="*/ 7748978 w 10243893"/>
              <a:gd name="connsiteY7502" fmla="*/ 292773 h 6867747"/>
              <a:gd name="connsiteX7503" fmla="*/ 7748857 w 10243893"/>
              <a:gd name="connsiteY7503" fmla="*/ 292773 h 6867747"/>
              <a:gd name="connsiteX7504" fmla="*/ 2411738 w 10243893"/>
              <a:gd name="connsiteY7504" fmla="*/ 292620 h 6867747"/>
              <a:gd name="connsiteX7505" fmla="*/ 2411836 w 10243893"/>
              <a:gd name="connsiteY7505" fmla="*/ 292652 h 6867747"/>
              <a:gd name="connsiteX7506" fmla="*/ 2411715 w 10243893"/>
              <a:gd name="connsiteY7506" fmla="*/ 292652 h 6867747"/>
              <a:gd name="connsiteX7507" fmla="*/ 9925604 w 10243893"/>
              <a:gd name="connsiteY7507" fmla="*/ 216707 h 6867747"/>
              <a:gd name="connsiteX7508" fmla="*/ 9780366 w 10243893"/>
              <a:gd name="connsiteY7508" fmla="*/ 416484 h 6867747"/>
              <a:gd name="connsiteX7509" fmla="*/ 9780366 w 10243893"/>
              <a:gd name="connsiteY7509" fmla="*/ 569098 h 6867747"/>
              <a:gd name="connsiteX7510" fmla="*/ 9925604 w 10243893"/>
              <a:gd name="connsiteY7510" fmla="*/ 616261 h 6867747"/>
              <a:gd name="connsiteX7511" fmla="*/ 10070841 w 10243893"/>
              <a:gd name="connsiteY7511" fmla="*/ 569098 h 6867747"/>
              <a:gd name="connsiteX7512" fmla="*/ 10070841 w 10243893"/>
              <a:gd name="connsiteY7512" fmla="*/ 416484 h 6867747"/>
              <a:gd name="connsiteX7513" fmla="*/ 8310578 w 10243893"/>
              <a:gd name="connsiteY7513" fmla="*/ 216707 h 6867747"/>
              <a:gd name="connsiteX7514" fmla="*/ 8165341 w 10243893"/>
              <a:gd name="connsiteY7514" fmla="*/ 416484 h 6867747"/>
              <a:gd name="connsiteX7515" fmla="*/ 8165341 w 10243893"/>
              <a:gd name="connsiteY7515" fmla="*/ 569098 h 6867747"/>
              <a:gd name="connsiteX7516" fmla="*/ 8310578 w 10243893"/>
              <a:gd name="connsiteY7516" fmla="*/ 616261 h 6867747"/>
              <a:gd name="connsiteX7517" fmla="*/ 8455815 w 10243893"/>
              <a:gd name="connsiteY7517" fmla="*/ 569098 h 6867747"/>
              <a:gd name="connsiteX7518" fmla="*/ 8455815 w 10243893"/>
              <a:gd name="connsiteY7518" fmla="*/ 416484 h 6867747"/>
              <a:gd name="connsiteX7519" fmla="*/ 6695916 w 10243893"/>
              <a:gd name="connsiteY7519" fmla="*/ 216707 h 6867747"/>
              <a:gd name="connsiteX7520" fmla="*/ 6550679 w 10243893"/>
              <a:gd name="connsiteY7520" fmla="*/ 416484 h 6867747"/>
              <a:gd name="connsiteX7521" fmla="*/ 6550679 w 10243893"/>
              <a:gd name="connsiteY7521" fmla="*/ 569098 h 6867747"/>
              <a:gd name="connsiteX7522" fmla="*/ 6695916 w 10243893"/>
              <a:gd name="connsiteY7522" fmla="*/ 616261 h 6867747"/>
              <a:gd name="connsiteX7523" fmla="*/ 6841154 w 10243893"/>
              <a:gd name="connsiteY7523" fmla="*/ 569098 h 6867747"/>
              <a:gd name="connsiteX7524" fmla="*/ 6841154 w 10243893"/>
              <a:gd name="connsiteY7524" fmla="*/ 416484 h 6867747"/>
              <a:gd name="connsiteX7525" fmla="*/ 5079560 w 10243893"/>
              <a:gd name="connsiteY7525" fmla="*/ 216586 h 6867747"/>
              <a:gd name="connsiteX7526" fmla="*/ 4934323 w 10243893"/>
              <a:gd name="connsiteY7526" fmla="*/ 416363 h 6867747"/>
              <a:gd name="connsiteX7527" fmla="*/ 4934323 w 10243893"/>
              <a:gd name="connsiteY7527" fmla="*/ 568978 h 6867747"/>
              <a:gd name="connsiteX7528" fmla="*/ 5079560 w 10243893"/>
              <a:gd name="connsiteY7528" fmla="*/ 616140 h 6867747"/>
              <a:gd name="connsiteX7529" fmla="*/ 5224798 w 10243893"/>
              <a:gd name="connsiteY7529" fmla="*/ 568978 h 6867747"/>
              <a:gd name="connsiteX7530" fmla="*/ 5224798 w 10243893"/>
              <a:gd name="connsiteY7530" fmla="*/ 416363 h 6867747"/>
              <a:gd name="connsiteX7531" fmla="*/ 3464656 w 10243893"/>
              <a:gd name="connsiteY7531" fmla="*/ 216586 h 6867747"/>
              <a:gd name="connsiteX7532" fmla="*/ 3319418 w 10243893"/>
              <a:gd name="connsiteY7532" fmla="*/ 416363 h 6867747"/>
              <a:gd name="connsiteX7533" fmla="*/ 3319418 w 10243893"/>
              <a:gd name="connsiteY7533" fmla="*/ 568978 h 6867747"/>
              <a:gd name="connsiteX7534" fmla="*/ 3464656 w 10243893"/>
              <a:gd name="connsiteY7534" fmla="*/ 616140 h 6867747"/>
              <a:gd name="connsiteX7535" fmla="*/ 3609893 w 10243893"/>
              <a:gd name="connsiteY7535" fmla="*/ 568978 h 6867747"/>
              <a:gd name="connsiteX7536" fmla="*/ 3609893 w 10243893"/>
              <a:gd name="connsiteY7536" fmla="*/ 416363 h 6867747"/>
              <a:gd name="connsiteX7537" fmla="*/ 1849751 w 10243893"/>
              <a:gd name="connsiteY7537" fmla="*/ 216586 h 6867747"/>
              <a:gd name="connsiteX7538" fmla="*/ 1704514 w 10243893"/>
              <a:gd name="connsiteY7538" fmla="*/ 416363 h 6867747"/>
              <a:gd name="connsiteX7539" fmla="*/ 1704514 w 10243893"/>
              <a:gd name="connsiteY7539" fmla="*/ 568978 h 6867747"/>
              <a:gd name="connsiteX7540" fmla="*/ 1849751 w 10243893"/>
              <a:gd name="connsiteY7540" fmla="*/ 616140 h 6867747"/>
              <a:gd name="connsiteX7541" fmla="*/ 1994989 w 10243893"/>
              <a:gd name="connsiteY7541" fmla="*/ 568978 h 6867747"/>
              <a:gd name="connsiteX7542" fmla="*/ 1994989 w 10243893"/>
              <a:gd name="connsiteY7542" fmla="*/ 416363 h 6867747"/>
              <a:gd name="connsiteX7543" fmla="*/ 234847 w 10243893"/>
              <a:gd name="connsiteY7543" fmla="*/ 216586 h 6867747"/>
              <a:gd name="connsiteX7544" fmla="*/ 89609 w 10243893"/>
              <a:gd name="connsiteY7544" fmla="*/ 416363 h 6867747"/>
              <a:gd name="connsiteX7545" fmla="*/ 89609 w 10243893"/>
              <a:gd name="connsiteY7545" fmla="*/ 568978 h 6867747"/>
              <a:gd name="connsiteX7546" fmla="*/ 234847 w 10243893"/>
              <a:gd name="connsiteY7546" fmla="*/ 616140 h 6867747"/>
              <a:gd name="connsiteX7547" fmla="*/ 380084 w 10243893"/>
              <a:gd name="connsiteY7547" fmla="*/ 568978 h 6867747"/>
              <a:gd name="connsiteX7548" fmla="*/ 380084 w 10243893"/>
              <a:gd name="connsiteY7548" fmla="*/ 416363 h 6867747"/>
              <a:gd name="connsiteX7549" fmla="*/ 8954291 w 10243893"/>
              <a:gd name="connsiteY7549" fmla="*/ 178856 h 6867747"/>
              <a:gd name="connsiteX7550" fmla="*/ 8871476 w 10243893"/>
              <a:gd name="connsiteY7550" fmla="*/ 292861 h 6867747"/>
              <a:gd name="connsiteX7551" fmla="*/ 8737463 w 10243893"/>
              <a:gd name="connsiteY7551" fmla="*/ 249358 h 6867747"/>
              <a:gd name="connsiteX7552" fmla="*/ 8820300 w 10243893"/>
              <a:gd name="connsiteY7552" fmla="*/ 363396 h 6867747"/>
              <a:gd name="connsiteX7553" fmla="*/ 8737463 w 10243893"/>
              <a:gd name="connsiteY7553" fmla="*/ 477312 h 6867747"/>
              <a:gd name="connsiteX7554" fmla="*/ 8871453 w 10243893"/>
              <a:gd name="connsiteY7554" fmla="*/ 433777 h 6867747"/>
              <a:gd name="connsiteX7555" fmla="*/ 8954291 w 10243893"/>
              <a:gd name="connsiteY7555" fmla="*/ 547815 h 6867747"/>
              <a:gd name="connsiteX7556" fmla="*/ 8954291 w 10243893"/>
              <a:gd name="connsiteY7556" fmla="*/ 406810 h 6867747"/>
              <a:gd name="connsiteX7557" fmla="*/ 9088402 w 10243893"/>
              <a:gd name="connsiteY7557" fmla="*/ 363275 h 6867747"/>
              <a:gd name="connsiteX7558" fmla="*/ 8954291 w 10243893"/>
              <a:gd name="connsiteY7558" fmla="*/ 319740 h 6867747"/>
              <a:gd name="connsiteX7559" fmla="*/ 7339386 w 10243893"/>
              <a:gd name="connsiteY7559" fmla="*/ 178856 h 6867747"/>
              <a:gd name="connsiteX7560" fmla="*/ 7256572 w 10243893"/>
              <a:gd name="connsiteY7560" fmla="*/ 292861 h 6867747"/>
              <a:gd name="connsiteX7561" fmla="*/ 7122558 w 10243893"/>
              <a:gd name="connsiteY7561" fmla="*/ 249358 h 6867747"/>
              <a:gd name="connsiteX7562" fmla="*/ 7205396 w 10243893"/>
              <a:gd name="connsiteY7562" fmla="*/ 363396 h 6867747"/>
              <a:gd name="connsiteX7563" fmla="*/ 7122558 w 10243893"/>
              <a:gd name="connsiteY7563" fmla="*/ 477312 h 6867747"/>
              <a:gd name="connsiteX7564" fmla="*/ 7256549 w 10243893"/>
              <a:gd name="connsiteY7564" fmla="*/ 433777 h 6867747"/>
              <a:gd name="connsiteX7565" fmla="*/ 7339386 w 10243893"/>
              <a:gd name="connsiteY7565" fmla="*/ 547815 h 6867747"/>
              <a:gd name="connsiteX7566" fmla="*/ 7339386 w 10243893"/>
              <a:gd name="connsiteY7566" fmla="*/ 406810 h 6867747"/>
              <a:gd name="connsiteX7567" fmla="*/ 7473498 w 10243893"/>
              <a:gd name="connsiteY7567" fmla="*/ 363275 h 6867747"/>
              <a:gd name="connsiteX7568" fmla="*/ 7339386 w 10243893"/>
              <a:gd name="connsiteY7568" fmla="*/ 319740 h 6867747"/>
              <a:gd name="connsiteX7569" fmla="*/ 5724482 w 10243893"/>
              <a:gd name="connsiteY7569" fmla="*/ 178856 h 6867747"/>
              <a:gd name="connsiteX7570" fmla="*/ 5641668 w 10243893"/>
              <a:gd name="connsiteY7570" fmla="*/ 292861 h 6867747"/>
              <a:gd name="connsiteX7571" fmla="*/ 5507654 w 10243893"/>
              <a:gd name="connsiteY7571" fmla="*/ 249358 h 6867747"/>
              <a:gd name="connsiteX7572" fmla="*/ 5590491 w 10243893"/>
              <a:gd name="connsiteY7572" fmla="*/ 363396 h 6867747"/>
              <a:gd name="connsiteX7573" fmla="*/ 5507654 w 10243893"/>
              <a:gd name="connsiteY7573" fmla="*/ 477312 h 6867747"/>
              <a:gd name="connsiteX7574" fmla="*/ 5641645 w 10243893"/>
              <a:gd name="connsiteY7574" fmla="*/ 433777 h 6867747"/>
              <a:gd name="connsiteX7575" fmla="*/ 5724482 w 10243893"/>
              <a:gd name="connsiteY7575" fmla="*/ 547815 h 6867747"/>
              <a:gd name="connsiteX7576" fmla="*/ 5724482 w 10243893"/>
              <a:gd name="connsiteY7576" fmla="*/ 406810 h 6867747"/>
              <a:gd name="connsiteX7577" fmla="*/ 5858594 w 10243893"/>
              <a:gd name="connsiteY7577" fmla="*/ 363275 h 6867747"/>
              <a:gd name="connsiteX7578" fmla="*/ 5724482 w 10243893"/>
              <a:gd name="connsiteY7578" fmla="*/ 319740 h 6867747"/>
              <a:gd name="connsiteX7579" fmla="*/ 4109577 w 10243893"/>
              <a:gd name="connsiteY7579" fmla="*/ 178856 h 6867747"/>
              <a:gd name="connsiteX7580" fmla="*/ 4026763 w 10243893"/>
              <a:gd name="connsiteY7580" fmla="*/ 292861 h 6867747"/>
              <a:gd name="connsiteX7581" fmla="*/ 3892749 w 10243893"/>
              <a:gd name="connsiteY7581" fmla="*/ 249358 h 6867747"/>
              <a:gd name="connsiteX7582" fmla="*/ 3975587 w 10243893"/>
              <a:gd name="connsiteY7582" fmla="*/ 363396 h 6867747"/>
              <a:gd name="connsiteX7583" fmla="*/ 3892749 w 10243893"/>
              <a:gd name="connsiteY7583" fmla="*/ 477312 h 6867747"/>
              <a:gd name="connsiteX7584" fmla="*/ 4026740 w 10243893"/>
              <a:gd name="connsiteY7584" fmla="*/ 433777 h 6867747"/>
              <a:gd name="connsiteX7585" fmla="*/ 4109577 w 10243893"/>
              <a:gd name="connsiteY7585" fmla="*/ 547815 h 6867747"/>
              <a:gd name="connsiteX7586" fmla="*/ 4109577 w 10243893"/>
              <a:gd name="connsiteY7586" fmla="*/ 406810 h 6867747"/>
              <a:gd name="connsiteX7587" fmla="*/ 4243690 w 10243893"/>
              <a:gd name="connsiteY7587" fmla="*/ 363275 h 6867747"/>
              <a:gd name="connsiteX7588" fmla="*/ 4109577 w 10243893"/>
              <a:gd name="connsiteY7588" fmla="*/ 319740 h 6867747"/>
              <a:gd name="connsiteX7589" fmla="*/ 2820701 w 10243893"/>
              <a:gd name="connsiteY7589" fmla="*/ 178856 h 6867747"/>
              <a:gd name="connsiteX7590" fmla="*/ 2820701 w 10243893"/>
              <a:gd name="connsiteY7590" fmla="*/ 319740 h 6867747"/>
              <a:gd name="connsiteX7591" fmla="*/ 2686590 w 10243893"/>
              <a:gd name="connsiteY7591" fmla="*/ 363275 h 6867747"/>
              <a:gd name="connsiteX7592" fmla="*/ 2820701 w 10243893"/>
              <a:gd name="connsiteY7592" fmla="*/ 406810 h 6867747"/>
              <a:gd name="connsiteX7593" fmla="*/ 2820701 w 10243893"/>
              <a:gd name="connsiteY7593" fmla="*/ 547815 h 6867747"/>
              <a:gd name="connsiteX7594" fmla="*/ 2903539 w 10243893"/>
              <a:gd name="connsiteY7594" fmla="*/ 433777 h 6867747"/>
              <a:gd name="connsiteX7595" fmla="*/ 3037530 w 10243893"/>
              <a:gd name="connsiteY7595" fmla="*/ 477312 h 6867747"/>
              <a:gd name="connsiteX7596" fmla="*/ 2954692 w 10243893"/>
              <a:gd name="connsiteY7596" fmla="*/ 363396 h 6867747"/>
              <a:gd name="connsiteX7597" fmla="*/ 3037530 w 10243893"/>
              <a:gd name="connsiteY7597" fmla="*/ 249358 h 6867747"/>
              <a:gd name="connsiteX7598" fmla="*/ 2903516 w 10243893"/>
              <a:gd name="connsiteY7598" fmla="*/ 292861 h 6867747"/>
              <a:gd name="connsiteX7599" fmla="*/ 1205797 w 10243893"/>
              <a:gd name="connsiteY7599" fmla="*/ 178856 h 6867747"/>
              <a:gd name="connsiteX7600" fmla="*/ 1205797 w 10243893"/>
              <a:gd name="connsiteY7600" fmla="*/ 319740 h 6867747"/>
              <a:gd name="connsiteX7601" fmla="*/ 1071806 w 10243893"/>
              <a:gd name="connsiteY7601" fmla="*/ 363275 h 6867747"/>
              <a:gd name="connsiteX7602" fmla="*/ 1205797 w 10243893"/>
              <a:gd name="connsiteY7602" fmla="*/ 406810 h 6867747"/>
              <a:gd name="connsiteX7603" fmla="*/ 1205797 w 10243893"/>
              <a:gd name="connsiteY7603" fmla="*/ 547815 h 6867747"/>
              <a:gd name="connsiteX7604" fmla="*/ 1288634 w 10243893"/>
              <a:gd name="connsiteY7604" fmla="*/ 433777 h 6867747"/>
              <a:gd name="connsiteX7605" fmla="*/ 1422625 w 10243893"/>
              <a:gd name="connsiteY7605" fmla="*/ 477312 h 6867747"/>
              <a:gd name="connsiteX7606" fmla="*/ 1339788 w 10243893"/>
              <a:gd name="connsiteY7606" fmla="*/ 363396 h 6867747"/>
              <a:gd name="connsiteX7607" fmla="*/ 1422625 w 10243893"/>
              <a:gd name="connsiteY7607" fmla="*/ 249358 h 6867747"/>
              <a:gd name="connsiteX7608" fmla="*/ 1288611 w 10243893"/>
              <a:gd name="connsiteY7608" fmla="*/ 292861 h 6867747"/>
              <a:gd name="connsiteX7609" fmla="*/ 879164 w 10243893"/>
              <a:gd name="connsiteY7609" fmla="*/ 178856 h 6867747"/>
              <a:gd name="connsiteX7610" fmla="*/ 796350 w 10243893"/>
              <a:gd name="connsiteY7610" fmla="*/ 292861 h 6867747"/>
              <a:gd name="connsiteX7611" fmla="*/ 662336 w 10243893"/>
              <a:gd name="connsiteY7611" fmla="*/ 249358 h 6867747"/>
              <a:gd name="connsiteX7612" fmla="*/ 745173 w 10243893"/>
              <a:gd name="connsiteY7612" fmla="*/ 363396 h 6867747"/>
              <a:gd name="connsiteX7613" fmla="*/ 662336 w 10243893"/>
              <a:gd name="connsiteY7613" fmla="*/ 477312 h 6867747"/>
              <a:gd name="connsiteX7614" fmla="*/ 796327 w 10243893"/>
              <a:gd name="connsiteY7614" fmla="*/ 433777 h 6867747"/>
              <a:gd name="connsiteX7615" fmla="*/ 879164 w 10243893"/>
              <a:gd name="connsiteY7615" fmla="*/ 547815 h 6867747"/>
              <a:gd name="connsiteX7616" fmla="*/ 879164 w 10243893"/>
              <a:gd name="connsiteY7616" fmla="*/ 406810 h 6867747"/>
              <a:gd name="connsiteX7617" fmla="*/ 1013276 w 10243893"/>
              <a:gd name="connsiteY7617" fmla="*/ 363275 h 6867747"/>
              <a:gd name="connsiteX7618" fmla="*/ 879164 w 10243893"/>
              <a:gd name="connsiteY7618" fmla="*/ 319740 h 6867747"/>
              <a:gd name="connsiteX7619" fmla="*/ 9281044 w 10243893"/>
              <a:gd name="connsiteY7619" fmla="*/ 178735 h 6867747"/>
              <a:gd name="connsiteX7620" fmla="*/ 9281044 w 10243893"/>
              <a:gd name="connsiteY7620" fmla="*/ 319619 h 6867747"/>
              <a:gd name="connsiteX7621" fmla="*/ 9146933 w 10243893"/>
              <a:gd name="connsiteY7621" fmla="*/ 363154 h 6867747"/>
              <a:gd name="connsiteX7622" fmla="*/ 9281044 w 10243893"/>
              <a:gd name="connsiteY7622" fmla="*/ 406689 h 6867747"/>
              <a:gd name="connsiteX7623" fmla="*/ 9281044 w 10243893"/>
              <a:gd name="connsiteY7623" fmla="*/ 547694 h 6867747"/>
              <a:gd name="connsiteX7624" fmla="*/ 9363882 w 10243893"/>
              <a:gd name="connsiteY7624" fmla="*/ 433656 h 6867747"/>
              <a:gd name="connsiteX7625" fmla="*/ 9497873 w 10243893"/>
              <a:gd name="connsiteY7625" fmla="*/ 477191 h 6867747"/>
              <a:gd name="connsiteX7626" fmla="*/ 9415035 w 10243893"/>
              <a:gd name="connsiteY7626" fmla="*/ 363275 h 6867747"/>
              <a:gd name="connsiteX7627" fmla="*/ 9497873 w 10243893"/>
              <a:gd name="connsiteY7627" fmla="*/ 249238 h 6867747"/>
              <a:gd name="connsiteX7628" fmla="*/ 9363882 w 10243893"/>
              <a:gd name="connsiteY7628" fmla="*/ 292773 h 6867747"/>
              <a:gd name="connsiteX7629" fmla="*/ 7666140 w 10243893"/>
              <a:gd name="connsiteY7629" fmla="*/ 178735 h 6867747"/>
              <a:gd name="connsiteX7630" fmla="*/ 7666140 w 10243893"/>
              <a:gd name="connsiteY7630" fmla="*/ 319619 h 6867747"/>
              <a:gd name="connsiteX7631" fmla="*/ 7532029 w 10243893"/>
              <a:gd name="connsiteY7631" fmla="*/ 363154 h 6867747"/>
              <a:gd name="connsiteX7632" fmla="*/ 7666140 w 10243893"/>
              <a:gd name="connsiteY7632" fmla="*/ 406689 h 6867747"/>
              <a:gd name="connsiteX7633" fmla="*/ 7666140 w 10243893"/>
              <a:gd name="connsiteY7633" fmla="*/ 547694 h 6867747"/>
              <a:gd name="connsiteX7634" fmla="*/ 7748978 w 10243893"/>
              <a:gd name="connsiteY7634" fmla="*/ 433656 h 6867747"/>
              <a:gd name="connsiteX7635" fmla="*/ 7882968 w 10243893"/>
              <a:gd name="connsiteY7635" fmla="*/ 477191 h 6867747"/>
              <a:gd name="connsiteX7636" fmla="*/ 7800131 w 10243893"/>
              <a:gd name="connsiteY7636" fmla="*/ 363275 h 6867747"/>
              <a:gd name="connsiteX7637" fmla="*/ 7882968 w 10243893"/>
              <a:gd name="connsiteY7637" fmla="*/ 249238 h 6867747"/>
              <a:gd name="connsiteX7638" fmla="*/ 7748955 w 10243893"/>
              <a:gd name="connsiteY7638" fmla="*/ 292741 h 6867747"/>
              <a:gd name="connsiteX7639" fmla="*/ 6051478 w 10243893"/>
              <a:gd name="connsiteY7639" fmla="*/ 178735 h 6867747"/>
              <a:gd name="connsiteX7640" fmla="*/ 6051478 w 10243893"/>
              <a:gd name="connsiteY7640" fmla="*/ 319619 h 6867747"/>
              <a:gd name="connsiteX7641" fmla="*/ 5917366 w 10243893"/>
              <a:gd name="connsiteY7641" fmla="*/ 363154 h 6867747"/>
              <a:gd name="connsiteX7642" fmla="*/ 6051478 w 10243893"/>
              <a:gd name="connsiteY7642" fmla="*/ 406689 h 6867747"/>
              <a:gd name="connsiteX7643" fmla="*/ 6051478 w 10243893"/>
              <a:gd name="connsiteY7643" fmla="*/ 547694 h 6867747"/>
              <a:gd name="connsiteX7644" fmla="*/ 6134315 w 10243893"/>
              <a:gd name="connsiteY7644" fmla="*/ 433656 h 6867747"/>
              <a:gd name="connsiteX7645" fmla="*/ 6268306 w 10243893"/>
              <a:gd name="connsiteY7645" fmla="*/ 477191 h 6867747"/>
              <a:gd name="connsiteX7646" fmla="*/ 6185469 w 10243893"/>
              <a:gd name="connsiteY7646" fmla="*/ 363275 h 6867747"/>
              <a:gd name="connsiteX7647" fmla="*/ 6268306 w 10243893"/>
              <a:gd name="connsiteY7647" fmla="*/ 249238 h 6867747"/>
              <a:gd name="connsiteX7648" fmla="*/ 6134292 w 10243893"/>
              <a:gd name="connsiteY7648" fmla="*/ 292741 h 6867747"/>
              <a:gd name="connsiteX7649" fmla="*/ 4436332 w 10243893"/>
              <a:gd name="connsiteY7649" fmla="*/ 178735 h 6867747"/>
              <a:gd name="connsiteX7650" fmla="*/ 4436332 w 10243893"/>
              <a:gd name="connsiteY7650" fmla="*/ 319619 h 6867747"/>
              <a:gd name="connsiteX7651" fmla="*/ 4302220 w 10243893"/>
              <a:gd name="connsiteY7651" fmla="*/ 363154 h 6867747"/>
              <a:gd name="connsiteX7652" fmla="*/ 4436332 w 10243893"/>
              <a:gd name="connsiteY7652" fmla="*/ 406689 h 6867747"/>
              <a:gd name="connsiteX7653" fmla="*/ 4436332 w 10243893"/>
              <a:gd name="connsiteY7653" fmla="*/ 547694 h 6867747"/>
              <a:gd name="connsiteX7654" fmla="*/ 4519169 w 10243893"/>
              <a:gd name="connsiteY7654" fmla="*/ 433656 h 6867747"/>
              <a:gd name="connsiteX7655" fmla="*/ 4653160 w 10243893"/>
              <a:gd name="connsiteY7655" fmla="*/ 477191 h 6867747"/>
              <a:gd name="connsiteX7656" fmla="*/ 4570322 w 10243893"/>
              <a:gd name="connsiteY7656" fmla="*/ 363275 h 6867747"/>
              <a:gd name="connsiteX7657" fmla="*/ 4653160 w 10243893"/>
              <a:gd name="connsiteY7657" fmla="*/ 249238 h 6867747"/>
              <a:gd name="connsiteX7658" fmla="*/ 4519169 w 10243893"/>
              <a:gd name="connsiteY7658" fmla="*/ 292773 h 6867747"/>
              <a:gd name="connsiteX7659" fmla="*/ 2494552 w 10243893"/>
              <a:gd name="connsiteY7659" fmla="*/ 178614 h 6867747"/>
              <a:gd name="connsiteX7660" fmla="*/ 2411738 w 10243893"/>
              <a:gd name="connsiteY7660" fmla="*/ 292620 h 6867747"/>
              <a:gd name="connsiteX7661" fmla="*/ 2277724 w 10243893"/>
              <a:gd name="connsiteY7661" fmla="*/ 249117 h 6867747"/>
              <a:gd name="connsiteX7662" fmla="*/ 2360561 w 10243893"/>
              <a:gd name="connsiteY7662" fmla="*/ 363154 h 6867747"/>
              <a:gd name="connsiteX7663" fmla="*/ 2277724 w 10243893"/>
              <a:gd name="connsiteY7663" fmla="*/ 477070 h 6867747"/>
              <a:gd name="connsiteX7664" fmla="*/ 2411715 w 10243893"/>
              <a:gd name="connsiteY7664" fmla="*/ 433535 h 6867747"/>
              <a:gd name="connsiteX7665" fmla="*/ 2494552 w 10243893"/>
              <a:gd name="connsiteY7665" fmla="*/ 547573 h 6867747"/>
              <a:gd name="connsiteX7666" fmla="*/ 2494552 w 10243893"/>
              <a:gd name="connsiteY7666" fmla="*/ 406568 h 6867747"/>
              <a:gd name="connsiteX7667" fmla="*/ 2628664 w 10243893"/>
              <a:gd name="connsiteY7667" fmla="*/ 363033 h 6867747"/>
              <a:gd name="connsiteX7668" fmla="*/ 2494552 w 10243893"/>
              <a:gd name="connsiteY7668" fmla="*/ 319498 h 6867747"/>
              <a:gd name="connsiteX7669" fmla="*/ 8472867 w 10243893"/>
              <a:gd name="connsiteY7669" fmla="*/ 163619 h 6867747"/>
              <a:gd name="connsiteX7670" fmla="*/ 8472867 w 10243893"/>
              <a:gd name="connsiteY7670" fmla="*/ 410801 h 6867747"/>
              <a:gd name="connsiteX7671" fmla="*/ 8562597 w 10243893"/>
              <a:gd name="connsiteY7671" fmla="*/ 534270 h 6867747"/>
              <a:gd name="connsiteX7672" fmla="*/ 8707714 w 10243893"/>
              <a:gd name="connsiteY7672" fmla="*/ 487108 h 6867747"/>
              <a:gd name="connsiteX7673" fmla="*/ 8797444 w 10243893"/>
              <a:gd name="connsiteY7673" fmla="*/ 363638 h 6867747"/>
              <a:gd name="connsiteX7674" fmla="*/ 8707714 w 10243893"/>
              <a:gd name="connsiteY7674" fmla="*/ 240168 h 6867747"/>
              <a:gd name="connsiteX7675" fmla="*/ 8707714 w 10243893"/>
              <a:gd name="connsiteY7675" fmla="*/ 239926 h 6867747"/>
              <a:gd name="connsiteX7676" fmla="*/ 6857962 w 10243893"/>
              <a:gd name="connsiteY7676" fmla="*/ 163619 h 6867747"/>
              <a:gd name="connsiteX7677" fmla="*/ 6857962 w 10243893"/>
              <a:gd name="connsiteY7677" fmla="*/ 410801 h 6867747"/>
              <a:gd name="connsiteX7678" fmla="*/ 6947693 w 10243893"/>
              <a:gd name="connsiteY7678" fmla="*/ 534270 h 6867747"/>
              <a:gd name="connsiteX7679" fmla="*/ 7092810 w 10243893"/>
              <a:gd name="connsiteY7679" fmla="*/ 487108 h 6867747"/>
              <a:gd name="connsiteX7680" fmla="*/ 7182540 w 10243893"/>
              <a:gd name="connsiteY7680" fmla="*/ 363638 h 6867747"/>
              <a:gd name="connsiteX7681" fmla="*/ 7092810 w 10243893"/>
              <a:gd name="connsiteY7681" fmla="*/ 240168 h 6867747"/>
              <a:gd name="connsiteX7682" fmla="*/ 7092810 w 10243893"/>
              <a:gd name="connsiteY7682" fmla="*/ 239926 h 6867747"/>
              <a:gd name="connsiteX7683" fmla="*/ 5243058 w 10243893"/>
              <a:gd name="connsiteY7683" fmla="*/ 163619 h 6867747"/>
              <a:gd name="connsiteX7684" fmla="*/ 5243058 w 10243893"/>
              <a:gd name="connsiteY7684" fmla="*/ 410801 h 6867747"/>
              <a:gd name="connsiteX7685" fmla="*/ 5332789 w 10243893"/>
              <a:gd name="connsiteY7685" fmla="*/ 534270 h 6867747"/>
              <a:gd name="connsiteX7686" fmla="*/ 5477905 w 10243893"/>
              <a:gd name="connsiteY7686" fmla="*/ 487108 h 6867747"/>
              <a:gd name="connsiteX7687" fmla="*/ 5567635 w 10243893"/>
              <a:gd name="connsiteY7687" fmla="*/ 363638 h 6867747"/>
              <a:gd name="connsiteX7688" fmla="*/ 5477905 w 10243893"/>
              <a:gd name="connsiteY7688" fmla="*/ 240168 h 6867747"/>
              <a:gd name="connsiteX7689" fmla="*/ 5477905 w 10243893"/>
              <a:gd name="connsiteY7689" fmla="*/ 239926 h 6867747"/>
              <a:gd name="connsiteX7690" fmla="*/ 3628154 w 10243893"/>
              <a:gd name="connsiteY7690" fmla="*/ 163619 h 6867747"/>
              <a:gd name="connsiteX7691" fmla="*/ 3628154 w 10243893"/>
              <a:gd name="connsiteY7691" fmla="*/ 410801 h 6867747"/>
              <a:gd name="connsiteX7692" fmla="*/ 3717884 w 10243893"/>
              <a:gd name="connsiteY7692" fmla="*/ 534270 h 6867747"/>
              <a:gd name="connsiteX7693" fmla="*/ 3863001 w 10243893"/>
              <a:gd name="connsiteY7693" fmla="*/ 487108 h 6867747"/>
              <a:gd name="connsiteX7694" fmla="*/ 3952731 w 10243893"/>
              <a:gd name="connsiteY7694" fmla="*/ 363638 h 6867747"/>
              <a:gd name="connsiteX7695" fmla="*/ 3863001 w 10243893"/>
              <a:gd name="connsiteY7695" fmla="*/ 240168 h 6867747"/>
              <a:gd name="connsiteX7696" fmla="*/ 3863001 w 10243893"/>
              <a:gd name="connsiteY7696" fmla="*/ 239926 h 6867747"/>
              <a:gd name="connsiteX7697" fmla="*/ 2013128 w 10243893"/>
              <a:gd name="connsiteY7697" fmla="*/ 163619 h 6867747"/>
              <a:gd name="connsiteX7698" fmla="*/ 2013128 w 10243893"/>
              <a:gd name="connsiteY7698" fmla="*/ 410559 h 6867747"/>
              <a:gd name="connsiteX7699" fmla="*/ 2102859 w 10243893"/>
              <a:gd name="connsiteY7699" fmla="*/ 534029 h 6867747"/>
              <a:gd name="connsiteX7700" fmla="*/ 2247975 w 10243893"/>
              <a:gd name="connsiteY7700" fmla="*/ 486866 h 6867747"/>
              <a:gd name="connsiteX7701" fmla="*/ 2337705 w 10243893"/>
              <a:gd name="connsiteY7701" fmla="*/ 363396 h 6867747"/>
              <a:gd name="connsiteX7702" fmla="*/ 2247975 w 10243893"/>
              <a:gd name="connsiteY7702" fmla="*/ 239926 h 6867747"/>
              <a:gd name="connsiteX7703" fmla="*/ 2248096 w 10243893"/>
              <a:gd name="connsiteY7703" fmla="*/ 239926 h 6867747"/>
              <a:gd name="connsiteX7704" fmla="*/ 398224 w 10243893"/>
              <a:gd name="connsiteY7704" fmla="*/ 163619 h 6867747"/>
              <a:gd name="connsiteX7705" fmla="*/ 398224 w 10243893"/>
              <a:gd name="connsiteY7705" fmla="*/ 410559 h 6867747"/>
              <a:gd name="connsiteX7706" fmla="*/ 487954 w 10243893"/>
              <a:gd name="connsiteY7706" fmla="*/ 534029 h 6867747"/>
              <a:gd name="connsiteX7707" fmla="*/ 633071 w 10243893"/>
              <a:gd name="connsiteY7707" fmla="*/ 486866 h 6867747"/>
              <a:gd name="connsiteX7708" fmla="*/ 722801 w 10243893"/>
              <a:gd name="connsiteY7708" fmla="*/ 363396 h 6867747"/>
              <a:gd name="connsiteX7709" fmla="*/ 633071 w 10243893"/>
              <a:gd name="connsiteY7709" fmla="*/ 239926 h 6867747"/>
              <a:gd name="connsiteX7710" fmla="*/ 633192 w 10243893"/>
              <a:gd name="connsiteY7710" fmla="*/ 239926 h 6867747"/>
              <a:gd name="connsiteX7711" fmla="*/ 3301641 w 10243893"/>
              <a:gd name="connsiteY7711" fmla="*/ 163377 h 6867747"/>
              <a:gd name="connsiteX7712" fmla="*/ 3066795 w 10243893"/>
              <a:gd name="connsiteY7712" fmla="*/ 239684 h 6867747"/>
              <a:gd name="connsiteX7713" fmla="*/ 2977064 w 10243893"/>
              <a:gd name="connsiteY7713" fmla="*/ 363154 h 6867747"/>
              <a:gd name="connsiteX7714" fmla="*/ 3066795 w 10243893"/>
              <a:gd name="connsiteY7714" fmla="*/ 486745 h 6867747"/>
              <a:gd name="connsiteX7715" fmla="*/ 3211911 w 10243893"/>
              <a:gd name="connsiteY7715" fmla="*/ 533908 h 6867747"/>
              <a:gd name="connsiteX7716" fmla="*/ 3301641 w 10243893"/>
              <a:gd name="connsiteY7716" fmla="*/ 410438 h 6867747"/>
              <a:gd name="connsiteX7717" fmla="*/ 1686858 w 10243893"/>
              <a:gd name="connsiteY7717" fmla="*/ 163377 h 6867747"/>
              <a:gd name="connsiteX7718" fmla="*/ 1451890 w 10243893"/>
              <a:gd name="connsiteY7718" fmla="*/ 239684 h 6867747"/>
              <a:gd name="connsiteX7719" fmla="*/ 1452011 w 10243893"/>
              <a:gd name="connsiteY7719" fmla="*/ 239684 h 6867747"/>
              <a:gd name="connsiteX7720" fmla="*/ 1362281 w 10243893"/>
              <a:gd name="connsiteY7720" fmla="*/ 363154 h 6867747"/>
              <a:gd name="connsiteX7721" fmla="*/ 1452011 w 10243893"/>
              <a:gd name="connsiteY7721" fmla="*/ 486745 h 6867747"/>
              <a:gd name="connsiteX7722" fmla="*/ 1597128 w 10243893"/>
              <a:gd name="connsiteY7722" fmla="*/ 533908 h 6867747"/>
              <a:gd name="connsiteX7723" fmla="*/ 1686858 w 10243893"/>
              <a:gd name="connsiteY7723" fmla="*/ 410438 h 6867747"/>
              <a:gd name="connsiteX7724" fmla="*/ 9761985 w 10243893"/>
              <a:gd name="connsiteY7724" fmla="*/ 163256 h 6867747"/>
              <a:gd name="connsiteX7725" fmla="*/ 9527138 w 10243893"/>
              <a:gd name="connsiteY7725" fmla="*/ 239563 h 6867747"/>
              <a:gd name="connsiteX7726" fmla="*/ 9437408 w 10243893"/>
              <a:gd name="connsiteY7726" fmla="*/ 363033 h 6867747"/>
              <a:gd name="connsiteX7727" fmla="*/ 9527138 w 10243893"/>
              <a:gd name="connsiteY7727" fmla="*/ 486624 h 6867747"/>
              <a:gd name="connsiteX7728" fmla="*/ 9672255 w 10243893"/>
              <a:gd name="connsiteY7728" fmla="*/ 533787 h 6867747"/>
              <a:gd name="connsiteX7729" fmla="*/ 9761985 w 10243893"/>
              <a:gd name="connsiteY7729" fmla="*/ 410317 h 6867747"/>
              <a:gd name="connsiteX7730" fmla="*/ 8147202 w 10243893"/>
              <a:gd name="connsiteY7730" fmla="*/ 163256 h 6867747"/>
              <a:gd name="connsiteX7731" fmla="*/ 7912234 w 10243893"/>
              <a:gd name="connsiteY7731" fmla="*/ 239563 h 6867747"/>
              <a:gd name="connsiteX7732" fmla="*/ 7912354 w 10243893"/>
              <a:gd name="connsiteY7732" fmla="*/ 239563 h 6867747"/>
              <a:gd name="connsiteX7733" fmla="*/ 7822624 w 10243893"/>
              <a:gd name="connsiteY7733" fmla="*/ 363033 h 6867747"/>
              <a:gd name="connsiteX7734" fmla="*/ 7912354 w 10243893"/>
              <a:gd name="connsiteY7734" fmla="*/ 486624 h 6867747"/>
              <a:gd name="connsiteX7735" fmla="*/ 8057471 w 10243893"/>
              <a:gd name="connsiteY7735" fmla="*/ 533787 h 6867747"/>
              <a:gd name="connsiteX7736" fmla="*/ 8147202 w 10243893"/>
              <a:gd name="connsiteY7736" fmla="*/ 410317 h 6867747"/>
              <a:gd name="connsiteX7737" fmla="*/ 6532539 w 10243893"/>
              <a:gd name="connsiteY7737" fmla="*/ 163256 h 6867747"/>
              <a:gd name="connsiteX7738" fmla="*/ 6297571 w 10243893"/>
              <a:gd name="connsiteY7738" fmla="*/ 239563 h 6867747"/>
              <a:gd name="connsiteX7739" fmla="*/ 6297813 w 10243893"/>
              <a:gd name="connsiteY7739" fmla="*/ 239563 h 6867747"/>
              <a:gd name="connsiteX7740" fmla="*/ 6208083 w 10243893"/>
              <a:gd name="connsiteY7740" fmla="*/ 363033 h 6867747"/>
              <a:gd name="connsiteX7741" fmla="*/ 6297692 w 10243893"/>
              <a:gd name="connsiteY7741" fmla="*/ 486624 h 6867747"/>
              <a:gd name="connsiteX7742" fmla="*/ 6442809 w 10243893"/>
              <a:gd name="connsiteY7742" fmla="*/ 533787 h 6867747"/>
              <a:gd name="connsiteX7743" fmla="*/ 6532539 w 10243893"/>
              <a:gd name="connsiteY7743" fmla="*/ 410317 h 6867747"/>
              <a:gd name="connsiteX7744" fmla="*/ 4917272 w 10243893"/>
              <a:gd name="connsiteY7744" fmla="*/ 163256 h 6867747"/>
              <a:gd name="connsiteX7745" fmla="*/ 4682425 w 10243893"/>
              <a:gd name="connsiteY7745" fmla="*/ 239563 h 6867747"/>
              <a:gd name="connsiteX7746" fmla="*/ 4592695 w 10243893"/>
              <a:gd name="connsiteY7746" fmla="*/ 363033 h 6867747"/>
              <a:gd name="connsiteX7747" fmla="*/ 4682425 w 10243893"/>
              <a:gd name="connsiteY7747" fmla="*/ 486624 h 6867747"/>
              <a:gd name="connsiteX7748" fmla="*/ 4827542 w 10243893"/>
              <a:gd name="connsiteY7748" fmla="*/ 533787 h 6867747"/>
              <a:gd name="connsiteX7749" fmla="*/ 4917272 w 10243893"/>
              <a:gd name="connsiteY7749" fmla="*/ 410317 h 6867747"/>
              <a:gd name="connsiteX7750" fmla="*/ 9987761 w 10243893"/>
              <a:gd name="connsiteY7750" fmla="*/ 130847 h 6867747"/>
              <a:gd name="connsiteX7751" fmla="*/ 9936608 w 10243893"/>
              <a:gd name="connsiteY7751" fmla="*/ 201349 h 6867747"/>
              <a:gd name="connsiteX7752" fmla="*/ 10070720 w 10243893"/>
              <a:gd name="connsiteY7752" fmla="*/ 385889 h 6867747"/>
              <a:gd name="connsiteX7753" fmla="*/ 10070720 w 10243893"/>
              <a:gd name="connsiteY7753" fmla="*/ 157814 h 6867747"/>
              <a:gd name="connsiteX7754" fmla="*/ 9987883 w 10243893"/>
              <a:gd name="connsiteY7754" fmla="*/ 130847 h 6867747"/>
              <a:gd name="connsiteX7755" fmla="*/ 8372979 w 10243893"/>
              <a:gd name="connsiteY7755" fmla="*/ 130847 h 6867747"/>
              <a:gd name="connsiteX7756" fmla="*/ 8321825 w 10243893"/>
              <a:gd name="connsiteY7756" fmla="*/ 201349 h 6867747"/>
              <a:gd name="connsiteX7757" fmla="*/ 8455815 w 10243893"/>
              <a:gd name="connsiteY7757" fmla="*/ 385889 h 6867747"/>
              <a:gd name="connsiteX7758" fmla="*/ 8455815 w 10243893"/>
              <a:gd name="connsiteY7758" fmla="*/ 157814 h 6867747"/>
              <a:gd name="connsiteX7759" fmla="*/ 6758195 w 10243893"/>
              <a:gd name="connsiteY7759" fmla="*/ 130847 h 6867747"/>
              <a:gd name="connsiteX7760" fmla="*/ 6707041 w 10243893"/>
              <a:gd name="connsiteY7760" fmla="*/ 201349 h 6867747"/>
              <a:gd name="connsiteX7761" fmla="*/ 6841154 w 10243893"/>
              <a:gd name="connsiteY7761" fmla="*/ 385889 h 6867747"/>
              <a:gd name="connsiteX7762" fmla="*/ 6841154 w 10243893"/>
              <a:gd name="connsiteY7762" fmla="*/ 157814 h 6867747"/>
              <a:gd name="connsiteX7763" fmla="*/ 6758316 w 10243893"/>
              <a:gd name="connsiteY7763" fmla="*/ 130847 h 6867747"/>
              <a:gd name="connsiteX7764" fmla="*/ 9863082 w 10243893"/>
              <a:gd name="connsiteY7764" fmla="*/ 130726 h 6867747"/>
              <a:gd name="connsiteX7765" fmla="*/ 9780245 w 10243893"/>
              <a:gd name="connsiteY7765" fmla="*/ 157693 h 6867747"/>
              <a:gd name="connsiteX7766" fmla="*/ 9780245 w 10243893"/>
              <a:gd name="connsiteY7766" fmla="*/ 385889 h 6867747"/>
              <a:gd name="connsiteX7767" fmla="*/ 9914357 w 10243893"/>
              <a:gd name="connsiteY7767" fmla="*/ 201349 h 6867747"/>
              <a:gd name="connsiteX7768" fmla="*/ 9863203 w 10243893"/>
              <a:gd name="connsiteY7768" fmla="*/ 130847 h 6867747"/>
              <a:gd name="connsiteX7769" fmla="*/ 8248178 w 10243893"/>
              <a:gd name="connsiteY7769" fmla="*/ 130726 h 6867747"/>
              <a:gd name="connsiteX7770" fmla="*/ 8165341 w 10243893"/>
              <a:gd name="connsiteY7770" fmla="*/ 157693 h 6867747"/>
              <a:gd name="connsiteX7771" fmla="*/ 8165341 w 10243893"/>
              <a:gd name="connsiteY7771" fmla="*/ 385889 h 6867747"/>
              <a:gd name="connsiteX7772" fmla="*/ 8299453 w 10243893"/>
              <a:gd name="connsiteY7772" fmla="*/ 201349 h 6867747"/>
              <a:gd name="connsiteX7773" fmla="*/ 8248299 w 10243893"/>
              <a:gd name="connsiteY7773" fmla="*/ 130847 h 6867747"/>
              <a:gd name="connsiteX7774" fmla="*/ 6633516 w 10243893"/>
              <a:gd name="connsiteY7774" fmla="*/ 130726 h 6867747"/>
              <a:gd name="connsiteX7775" fmla="*/ 6550679 w 10243893"/>
              <a:gd name="connsiteY7775" fmla="*/ 157693 h 6867747"/>
              <a:gd name="connsiteX7776" fmla="*/ 6550679 w 10243893"/>
              <a:gd name="connsiteY7776" fmla="*/ 385889 h 6867747"/>
              <a:gd name="connsiteX7777" fmla="*/ 6684791 w 10243893"/>
              <a:gd name="connsiteY7777" fmla="*/ 201349 h 6867747"/>
              <a:gd name="connsiteX7778" fmla="*/ 6633637 w 10243893"/>
              <a:gd name="connsiteY7778" fmla="*/ 130847 h 6867747"/>
              <a:gd name="connsiteX7779" fmla="*/ 5141840 w 10243893"/>
              <a:gd name="connsiteY7779" fmla="*/ 130726 h 6867747"/>
              <a:gd name="connsiteX7780" fmla="*/ 5090686 w 10243893"/>
              <a:gd name="connsiteY7780" fmla="*/ 201228 h 6867747"/>
              <a:gd name="connsiteX7781" fmla="*/ 5224798 w 10243893"/>
              <a:gd name="connsiteY7781" fmla="*/ 385768 h 6867747"/>
              <a:gd name="connsiteX7782" fmla="*/ 5224798 w 10243893"/>
              <a:gd name="connsiteY7782" fmla="*/ 157693 h 6867747"/>
              <a:gd name="connsiteX7783" fmla="*/ 5141961 w 10243893"/>
              <a:gd name="connsiteY7783" fmla="*/ 130726 h 6867747"/>
              <a:gd name="connsiteX7784" fmla="*/ 5017160 w 10243893"/>
              <a:gd name="connsiteY7784" fmla="*/ 130726 h 6867747"/>
              <a:gd name="connsiteX7785" fmla="*/ 4934323 w 10243893"/>
              <a:gd name="connsiteY7785" fmla="*/ 157693 h 6867747"/>
              <a:gd name="connsiteX7786" fmla="*/ 4934323 w 10243893"/>
              <a:gd name="connsiteY7786" fmla="*/ 385768 h 6867747"/>
              <a:gd name="connsiteX7787" fmla="*/ 5068435 w 10243893"/>
              <a:gd name="connsiteY7787" fmla="*/ 201228 h 6867747"/>
              <a:gd name="connsiteX7788" fmla="*/ 5017281 w 10243893"/>
              <a:gd name="connsiteY7788" fmla="*/ 130726 h 6867747"/>
              <a:gd name="connsiteX7789" fmla="*/ 3527056 w 10243893"/>
              <a:gd name="connsiteY7789" fmla="*/ 130726 h 6867747"/>
              <a:gd name="connsiteX7790" fmla="*/ 3475902 w 10243893"/>
              <a:gd name="connsiteY7790" fmla="*/ 201228 h 6867747"/>
              <a:gd name="connsiteX7791" fmla="*/ 3609893 w 10243893"/>
              <a:gd name="connsiteY7791" fmla="*/ 385768 h 6867747"/>
              <a:gd name="connsiteX7792" fmla="*/ 3609893 w 10243893"/>
              <a:gd name="connsiteY7792" fmla="*/ 157693 h 6867747"/>
              <a:gd name="connsiteX7793" fmla="*/ 3402256 w 10243893"/>
              <a:gd name="connsiteY7793" fmla="*/ 130726 h 6867747"/>
              <a:gd name="connsiteX7794" fmla="*/ 3319418 w 10243893"/>
              <a:gd name="connsiteY7794" fmla="*/ 157693 h 6867747"/>
              <a:gd name="connsiteX7795" fmla="*/ 3319418 w 10243893"/>
              <a:gd name="connsiteY7795" fmla="*/ 385768 h 6867747"/>
              <a:gd name="connsiteX7796" fmla="*/ 3453530 w 10243893"/>
              <a:gd name="connsiteY7796" fmla="*/ 201228 h 6867747"/>
              <a:gd name="connsiteX7797" fmla="*/ 3402377 w 10243893"/>
              <a:gd name="connsiteY7797" fmla="*/ 130726 h 6867747"/>
              <a:gd name="connsiteX7798" fmla="*/ 1912030 w 10243893"/>
              <a:gd name="connsiteY7798" fmla="*/ 130726 h 6867747"/>
              <a:gd name="connsiteX7799" fmla="*/ 1860877 w 10243893"/>
              <a:gd name="connsiteY7799" fmla="*/ 201228 h 6867747"/>
              <a:gd name="connsiteX7800" fmla="*/ 1994989 w 10243893"/>
              <a:gd name="connsiteY7800" fmla="*/ 385768 h 6867747"/>
              <a:gd name="connsiteX7801" fmla="*/ 1994989 w 10243893"/>
              <a:gd name="connsiteY7801" fmla="*/ 157693 h 6867747"/>
              <a:gd name="connsiteX7802" fmla="*/ 1912151 w 10243893"/>
              <a:gd name="connsiteY7802" fmla="*/ 130726 h 6867747"/>
              <a:gd name="connsiteX7803" fmla="*/ 1787351 w 10243893"/>
              <a:gd name="connsiteY7803" fmla="*/ 130726 h 6867747"/>
              <a:gd name="connsiteX7804" fmla="*/ 1704514 w 10243893"/>
              <a:gd name="connsiteY7804" fmla="*/ 157693 h 6867747"/>
              <a:gd name="connsiteX7805" fmla="*/ 1704514 w 10243893"/>
              <a:gd name="connsiteY7805" fmla="*/ 385768 h 6867747"/>
              <a:gd name="connsiteX7806" fmla="*/ 1838626 w 10243893"/>
              <a:gd name="connsiteY7806" fmla="*/ 201228 h 6867747"/>
              <a:gd name="connsiteX7807" fmla="*/ 1787472 w 10243893"/>
              <a:gd name="connsiteY7807" fmla="*/ 130726 h 6867747"/>
              <a:gd name="connsiteX7808" fmla="*/ 297126 w 10243893"/>
              <a:gd name="connsiteY7808" fmla="*/ 130726 h 6867747"/>
              <a:gd name="connsiteX7809" fmla="*/ 245972 w 10243893"/>
              <a:gd name="connsiteY7809" fmla="*/ 201228 h 6867747"/>
              <a:gd name="connsiteX7810" fmla="*/ 380084 w 10243893"/>
              <a:gd name="connsiteY7810" fmla="*/ 385768 h 6867747"/>
              <a:gd name="connsiteX7811" fmla="*/ 380084 w 10243893"/>
              <a:gd name="connsiteY7811" fmla="*/ 157693 h 6867747"/>
              <a:gd name="connsiteX7812" fmla="*/ 297247 w 10243893"/>
              <a:gd name="connsiteY7812" fmla="*/ 130726 h 6867747"/>
              <a:gd name="connsiteX7813" fmla="*/ 172447 w 10243893"/>
              <a:gd name="connsiteY7813" fmla="*/ 130726 h 6867747"/>
              <a:gd name="connsiteX7814" fmla="*/ 89609 w 10243893"/>
              <a:gd name="connsiteY7814" fmla="*/ 157693 h 6867747"/>
              <a:gd name="connsiteX7815" fmla="*/ 89609 w 10243893"/>
              <a:gd name="connsiteY7815" fmla="*/ 385768 h 6867747"/>
              <a:gd name="connsiteX7816" fmla="*/ 223721 w 10243893"/>
              <a:gd name="connsiteY7816" fmla="*/ 201228 h 6867747"/>
              <a:gd name="connsiteX7817" fmla="*/ 172568 w 10243893"/>
              <a:gd name="connsiteY7817" fmla="*/ 130726 h 6867747"/>
              <a:gd name="connsiteX7818" fmla="*/ 8555583 w 10243893"/>
              <a:gd name="connsiteY7818" fmla="*/ 30595 h 6867747"/>
              <a:gd name="connsiteX7819" fmla="*/ 8555677 w 10243893"/>
              <a:gd name="connsiteY7819" fmla="*/ 30725 h 6867747"/>
              <a:gd name="connsiteX7820" fmla="*/ 8472867 w 10243893"/>
              <a:gd name="connsiteY7820" fmla="*/ 57563 h 6867747"/>
              <a:gd name="connsiteX7821" fmla="*/ 8472867 w 10243893"/>
              <a:gd name="connsiteY7821" fmla="*/ 144633 h 6867747"/>
              <a:gd name="connsiteX7822" fmla="*/ 8689695 w 10243893"/>
              <a:gd name="connsiteY7822" fmla="*/ 215135 h 6867747"/>
              <a:gd name="connsiteX7823" fmla="*/ 8555677 w 10243893"/>
              <a:gd name="connsiteY7823" fmla="*/ 30725 h 6867747"/>
              <a:gd name="connsiteX7824" fmla="*/ 8555704 w 10243893"/>
              <a:gd name="connsiteY7824" fmla="*/ 30716 h 6867747"/>
              <a:gd name="connsiteX7825" fmla="*/ 6940679 w 10243893"/>
              <a:gd name="connsiteY7825" fmla="*/ 30595 h 6867747"/>
              <a:gd name="connsiteX7826" fmla="*/ 6940773 w 10243893"/>
              <a:gd name="connsiteY7826" fmla="*/ 30725 h 6867747"/>
              <a:gd name="connsiteX7827" fmla="*/ 6857962 w 10243893"/>
              <a:gd name="connsiteY7827" fmla="*/ 57563 h 6867747"/>
              <a:gd name="connsiteX7828" fmla="*/ 6857962 w 10243893"/>
              <a:gd name="connsiteY7828" fmla="*/ 144633 h 6867747"/>
              <a:gd name="connsiteX7829" fmla="*/ 7074791 w 10243893"/>
              <a:gd name="connsiteY7829" fmla="*/ 215135 h 6867747"/>
              <a:gd name="connsiteX7830" fmla="*/ 6940773 w 10243893"/>
              <a:gd name="connsiteY7830" fmla="*/ 30725 h 6867747"/>
              <a:gd name="connsiteX7831" fmla="*/ 6940800 w 10243893"/>
              <a:gd name="connsiteY7831" fmla="*/ 30716 h 6867747"/>
              <a:gd name="connsiteX7832" fmla="*/ 5325775 w 10243893"/>
              <a:gd name="connsiteY7832" fmla="*/ 30595 h 6867747"/>
              <a:gd name="connsiteX7833" fmla="*/ 5325870 w 10243893"/>
              <a:gd name="connsiteY7833" fmla="*/ 30725 h 6867747"/>
              <a:gd name="connsiteX7834" fmla="*/ 5243058 w 10243893"/>
              <a:gd name="connsiteY7834" fmla="*/ 57563 h 6867747"/>
              <a:gd name="connsiteX7835" fmla="*/ 5243058 w 10243893"/>
              <a:gd name="connsiteY7835" fmla="*/ 144633 h 6867747"/>
              <a:gd name="connsiteX7836" fmla="*/ 5459886 w 10243893"/>
              <a:gd name="connsiteY7836" fmla="*/ 215135 h 6867747"/>
              <a:gd name="connsiteX7837" fmla="*/ 5325870 w 10243893"/>
              <a:gd name="connsiteY7837" fmla="*/ 30725 h 6867747"/>
              <a:gd name="connsiteX7838" fmla="*/ 5325896 w 10243893"/>
              <a:gd name="connsiteY7838" fmla="*/ 30716 h 6867747"/>
              <a:gd name="connsiteX7839" fmla="*/ 3710870 w 10243893"/>
              <a:gd name="connsiteY7839" fmla="*/ 30595 h 6867747"/>
              <a:gd name="connsiteX7840" fmla="*/ 3710965 w 10243893"/>
              <a:gd name="connsiteY7840" fmla="*/ 30725 h 6867747"/>
              <a:gd name="connsiteX7841" fmla="*/ 3628154 w 10243893"/>
              <a:gd name="connsiteY7841" fmla="*/ 57563 h 6867747"/>
              <a:gd name="connsiteX7842" fmla="*/ 3628154 w 10243893"/>
              <a:gd name="connsiteY7842" fmla="*/ 144633 h 6867747"/>
              <a:gd name="connsiteX7843" fmla="*/ 3844982 w 10243893"/>
              <a:gd name="connsiteY7843" fmla="*/ 215135 h 6867747"/>
              <a:gd name="connsiteX7844" fmla="*/ 3710965 w 10243893"/>
              <a:gd name="connsiteY7844" fmla="*/ 30725 h 6867747"/>
              <a:gd name="connsiteX7845" fmla="*/ 3710991 w 10243893"/>
              <a:gd name="connsiteY7845" fmla="*/ 30716 h 6867747"/>
              <a:gd name="connsiteX7846" fmla="*/ 2095845 w 10243893"/>
              <a:gd name="connsiteY7846" fmla="*/ 30595 h 6867747"/>
              <a:gd name="connsiteX7847" fmla="*/ 2095939 w 10243893"/>
              <a:gd name="connsiteY7847" fmla="*/ 30725 h 6867747"/>
              <a:gd name="connsiteX7848" fmla="*/ 2013128 w 10243893"/>
              <a:gd name="connsiteY7848" fmla="*/ 57563 h 6867747"/>
              <a:gd name="connsiteX7849" fmla="*/ 2013128 w 10243893"/>
              <a:gd name="connsiteY7849" fmla="*/ 144633 h 6867747"/>
              <a:gd name="connsiteX7850" fmla="*/ 2229956 w 10243893"/>
              <a:gd name="connsiteY7850" fmla="*/ 215135 h 6867747"/>
              <a:gd name="connsiteX7851" fmla="*/ 2095939 w 10243893"/>
              <a:gd name="connsiteY7851" fmla="*/ 30725 h 6867747"/>
              <a:gd name="connsiteX7852" fmla="*/ 2095966 w 10243893"/>
              <a:gd name="connsiteY7852" fmla="*/ 30716 h 6867747"/>
              <a:gd name="connsiteX7853" fmla="*/ 480940 w 10243893"/>
              <a:gd name="connsiteY7853" fmla="*/ 30595 h 6867747"/>
              <a:gd name="connsiteX7854" fmla="*/ 481034 w 10243893"/>
              <a:gd name="connsiteY7854" fmla="*/ 30725 h 6867747"/>
              <a:gd name="connsiteX7855" fmla="*/ 398224 w 10243893"/>
              <a:gd name="connsiteY7855" fmla="*/ 57563 h 6867747"/>
              <a:gd name="connsiteX7856" fmla="*/ 398224 w 10243893"/>
              <a:gd name="connsiteY7856" fmla="*/ 144633 h 6867747"/>
              <a:gd name="connsiteX7857" fmla="*/ 615052 w 10243893"/>
              <a:gd name="connsiteY7857" fmla="*/ 215135 h 6867747"/>
              <a:gd name="connsiteX7858" fmla="*/ 481034 w 10243893"/>
              <a:gd name="connsiteY7858" fmla="*/ 30725 h 6867747"/>
              <a:gd name="connsiteX7859" fmla="*/ 481061 w 10243893"/>
              <a:gd name="connsiteY7859" fmla="*/ 30716 h 6867747"/>
              <a:gd name="connsiteX7860" fmla="*/ 3218683 w 10243893"/>
              <a:gd name="connsiteY7860" fmla="*/ 30233 h 6867747"/>
              <a:gd name="connsiteX7861" fmla="*/ 3084693 w 10243893"/>
              <a:gd name="connsiteY7861" fmla="*/ 214772 h 6867747"/>
              <a:gd name="connsiteX7862" fmla="*/ 3301641 w 10243893"/>
              <a:gd name="connsiteY7862" fmla="*/ 144270 h 6867747"/>
              <a:gd name="connsiteX7863" fmla="*/ 3301641 w 10243893"/>
              <a:gd name="connsiteY7863" fmla="*/ 57200 h 6867747"/>
              <a:gd name="connsiteX7864" fmla="*/ 3218804 w 10243893"/>
              <a:gd name="connsiteY7864" fmla="*/ 30354 h 6867747"/>
              <a:gd name="connsiteX7865" fmla="*/ 1603900 w 10243893"/>
              <a:gd name="connsiteY7865" fmla="*/ 30233 h 6867747"/>
              <a:gd name="connsiteX7866" fmla="*/ 1469788 w 10243893"/>
              <a:gd name="connsiteY7866" fmla="*/ 214772 h 6867747"/>
              <a:gd name="connsiteX7867" fmla="*/ 1686737 w 10243893"/>
              <a:gd name="connsiteY7867" fmla="*/ 144270 h 6867747"/>
              <a:gd name="connsiteX7868" fmla="*/ 1686737 w 10243893"/>
              <a:gd name="connsiteY7868" fmla="*/ 57200 h 6867747"/>
              <a:gd name="connsiteX7869" fmla="*/ 1603900 w 10243893"/>
              <a:gd name="connsiteY7869" fmla="*/ 30354 h 6867747"/>
              <a:gd name="connsiteX7870" fmla="*/ 9679148 w 10243893"/>
              <a:gd name="connsiteY7870" fmla="*/ 30112 h 6867747"/>
              <a:gd name="connsiteX7871" fmla="*/ 9545036 w 10243893"/>
              <a:gd name="connsiteY7871" fmla="*/ 214651 h 6867747"/>
              <a:gd name="connsiteX7872" fmla="*/ 9761985 w 10243893"/>
              <a:gd name="connsiteY7872" fmla="*/ 144149 h 6867747"/>
              <a:gd name="connsiteX7873" fmla="*/ 9761985 w 10243893"/>
              <a:gd name="connsiteY7873" fmla="*/ 57079 h 6867747"/>
              <a:gd name="connsiteX7874" fmla="*/ 9679148 w 10243893"/>
              <a:gd name="connsiteY7874" fmla="*/ 30233 h 6867747"/>
              <a:gd name="connsiteX7875" fmla="*/ 8064123 w 10243893"/>
              <a:gd name="connsiteY7875" fmla="*/ 30112 h 6867747"/>
              <a:gd name="connsiteX7876" fmla="*/ 7930132 w 10243893"/>
              <a:gd name="connsiteY7876" fmla="*/ 214651 h 6867747"/>
              <a:gd name="connsiteX7877" fmla="*/ 8147081 w 10243893"/>
              <a:gd name="connsiteY7877" fmla="*/ 144149 h 6867747"/>
              <a:gd name="connsiteX7878" fmla="*/ 8147081 w 10243893"/>
              <a:gd name="connsiteY7878" fmla="*/ 57079 h 6867747"/>
              <a:gd name="connsiteX7879" fmla="*/ 8064243 w 10243893"/>
              <a:gd name="connsiteY7879" fmla="*/ 30233 h 6867747"/>
              <a:gd name="connsiteX7880" fmla="*/ 6449581 w 10243893"/>
              <a:gd name="connsiteY7880" fmla="*/ 30112 h 6867747"/>
              <a:gd name="connsiteX7881" fmla="*/ 6315469 w 10243893"/>
              <a:gd name="connsiteY7881" fmla="*/ 214651 h 6867747"/>
              <a:gd name="connsiteX7882" fmla="*/ 6532418 w 10243893"/>
              <a:gd name="connsiteY7882" fmla="*/ 144149 h 6867747"/>
              <a:gd name="connsiteX7883" fmla="*/ 6532418 w 10243893"/>
              <a:gd name="connsiteY7883" fmla="*/ 57079 h 6867747"/>
              <a:gd name="connsiteX7884" fmla="*/ 6449581 w 10243893"/>
              <a:gd name="connsiteY7884" fmla="*/ 30233 h 6867747"/>
              <a:gd name="connsiteX7885" fmla="*/ 4834434 w 10243893"/>
              <a:gd name="connsiteY7885" fmla="*/ 30112 h 6867747"/>
              <a:gd name="connsiteX7886" fmla="*/ 4700323 w 10243893"/>
              <a:gd name="connsiteY7886" fmla="*/ 214651 h 6867747"/>
              <a:gd name="connsiteX7887" fmla="*/ 4917272 w 10243893"/>
              <a:gd name="connsiteY7887" fmla="*/ 144149 h 6867747"/>
              <a:gd name="connsiteX7888" fmla="*/ 4917272 w 10243893"/>
              <a:gd name="connsiteY7888" fmla="*/ 57079 h 6867747"/>
              <a:gd name="connsiteX7889" fmla="*/ 4834434 w 10243893"/>
              <a:gd name="connsiteY7889" fmla="*/ 30233 h 6867747"/>
              <a:gd name="connsiteX7890" fmla="*/ 2602180 w 10243893"/>
              <a:gd name="connsiteY7890" fmla="*/ 0 h 6867747"/>
              <a:gd name="connsiteX7891" fmla="*/ 2624431 w 10243893"/>
              <a:gd name="connsiteY7891" fmla="*/ 0 h 6867747"/>
              <a:gd name="connsiteX7892" fmla="*/ 2512692 w 10243893"/>
              <a:gd name="connsiteY7892" fmla="*/ 153944 h 6867747"/>
              <a:gd name="connsiteX7893" fmla="*/ 2512692 w 10243893"/>
              <a:gd name="connsiteY7893" fmla="*/ 306559 h 6867747"/>
              <a:gd name="connsiteX7894" fmla="*/ 2657929 w 10243893"/>
              <a:gd name="connsiteY7894" fmla="*/ 353721 h 6867747"/>
              <a:gd name="connsiteX7895" fmla="*/ 2803167 w 10243893"/>
              <a:gd name="connsiteY7895" fmla="*/ 306559 h 6867747"/>
              <a:gd name="connsiteX7896" fmla="*/ 2803167 w 10243893"/>
              <a:gd name="connsiteY7896" fmla="*/ 153944 h 6867747"/>
              <a:gd name="connsiteX7897" fmla="*/ 2691427 w 10243893"/>
              <a:gd name="connsiteY7897" fmla="*/ 121 h 6867747"/>
              <a:gd name="connsiteX7898" fmla="*/ 2713678 w 10243893"/>
              <a:gd name="connsiteY7898" fmla="*/ 121 h 6867747"/>
              <a:gd name="connsiteX7899" fmla="*/ 2803167 w 10243893"/>
              <a:gd name="connsiteY7899" fmla="*/ 123228 h 6867747"/>
              <a:gd name="connsiteX7900" fmla="*/ 2803167 w 10243893"/>
              <a:gd name="connsiteY7900" fmla="*/ 121 h 6867747"/>
              <a:gd name="connsiteX7901" fmla="*/ 2821185 w 10243893"/>
              <a:gd name="connsiteY7901" fmla="*/ 121 h 6867747"/>
              <a:gd name="connsiteX7902" fmla="*/ 2821185 w 10243893"/>
              <a:gd name="connsiteY7902" fmla="*/ 148261 h 6867747"/>
              <a:gd name="connsiteX7903" fmla="*/ 2910916 w 10243893"/>
              <a:gd name="connsiteY7903" fmla="*/ 271731 h 6867747"/>
              <a:gd name="connsiteX7904" fmla="*/ 3056153 w 10243893"/>
              <a:gd name="connsiteY7904" fmla="*/ 224568 h 6867747"/>
              <a:gd name="connsiteX7905" fmla="*/ 3201269 w 10243893"/>
              <a:gd name="connsiteY7905" fmla="*/ 24670 h 6867747"/>
              <a:gd name="connsiteX7906" fmla="*/ 3125567 w 10243893"/>
              <a:gd name="connsiteY7906" fmla="*/ 121 h 6867747"/>
              <a:gd name="connsiteX7907" fmla="*/ 3183855 w 10243893"/>
              <a:gd name="connsiteY7907" fmla="*/ 121 h 6867747"/>
              <a:gd name="connsiteX7908" fmla="*/ 3212395 w 10243893"/>
              <a:gd name="connsiteY7908" fmla="*/ 9433 h 6867747"/>
              <a:gd name="connsiteX7909" fmla="*/ 3219167 w 10243893"/>
              <a:gd name="connsiteY7909" fmla="*/ 121 h 6867747"/>
              <a:gd name="connsiteX7910" fmla="*/ 3241418 w 10243893"/>
              <a:gd name="connsiteY7910" fmla="*/ 121 h 6867747"/>
              <a:gd name="connsiteX7911" fmla="*/ 3230414 w 10243893"/>
              <a:gd name="connsiteY7911" fmla="*/ 15237 h 6867747"/>
              <a:gd name="connsiteX7912" fmla="*/ 3320144 w 10243893"/>
              <a:gd name="connsiteY7912" fmla="*/ 44381 h 6867747"/>
              <a:gd name="connsiteX7913" fmla="*/ 3320144 w 10243893"/>
              <a:gd name="connsiteY7913" fmla="*/ 138707 h 6867747"/>
              <a:gd name="connsiteX7914" fmla="*/ 3409874 w 10243893"/>
              <a:gd name="connsiteY7914" fmla="*/ 109563 h 6867747"/>
              <a:gd name="connsiteX7915" fmla="*/ 3465381 w 10243893"/>
              <a:gd name="connsiteY7915" fmla="*/ 185870 h 6867747"/>
              <a:gd name="connsiteX7916" fmla="*/ 3520888 w 10243893"/>
              <a:gd name="connsiteY7916" fmla="*/ 109563 h 6867747"/>
              <a:gd name="connsiteX7917" fmla="*/ 3610619 w 10243893"/>
              <a:gd name="connsiteY7917" fmla="*/ 138707 h 6867747"/>
              <a:gd name="connsiteX7918" fmla="*/ 3610619 w 10243893"/>
              <a:gd name="connsiteY7918" fmla="*/ 44381 h 6867747"/>
              <a:gd name="connsiteX7919" fmla="*/ 3700349 w 10243893"/>
              <a:gd name="connsiteY7919" fmla="*/ 15237 h 6867747"/>
              <a:gd name="connsiteX7920" fmla="*/ 3689344 w 10243893"/>
              <a:gd name="connsiteY7920" fmla="*/ 121 h 6867747"/>
              <a:gd name="connsiteX7921" fmla="*/ 3711596 w 10243893"/>
              <a:gd name="connsiteY7921" fmla="*/ 121 h 6867747"/>
              <a:gd name="connsiteX7922" fmla="*/ 3718368 w 10243893"/>
              <a:gd name="connsiteY7922" fmla="*/ 9433 h 6867747"/>
              <a:gd name="connsiteX7923" fmla="*/ 3746907 w 10243893"/>
              <a:gd name="connsiteY7923" fmla="*/ 121 h 6867747"/>
              <a:gd name="connsiteX7924" fmla="*/ 3805196 w 10243893"/>
              <a:gd name="connsiteY7924" fmla="*/ 121 h 6867747"/>
              <a:gd name="connsiteX7925" fmla="*/ 3729493 w 10243893"/>
              <a:gd name="connsiteY7925" fmla="*/ 24670 h 6867747"/>
              <a:gd name="connsiteX7926" fmla="*/ 3874731 w 10243893"/>
              <a:gd name="connsiteY7926" fmla="*/ 224568 h 6867747"/>
              <a:gd name="connsiteX7927" fmla="*/ 4019968 w 10243893"/>
              <a:gd name="connsiteY7927" fmla="*/ 271731 h 6867747"/>
              <a:gd name="connsiteX7928" fmla="*/ 4109698 w 10243893"/>
              <a:gd name="connsiteY7928" fmla="*/ 148261 h 6867747"/>
              <a:gd name="connsiteX7929" fmla="*/ 4109698 w 10243893"/>
              <a:gd name="connsiteY7929" fmla="*/ 121 h 6867747"/>
              <a:gd name="connsiteX7930" fmla="*/ 4127717 w 10243893"/>
              <a:gd name="connsiteY7930" fmla="*/ 121 h 6867747"/>
              <a:gd name="connsiteX7931" fmla="*/ 4127717 w 10243893"/>
              <a:gd name="connsiteY7931" fmla="*/ 123107 h 6867747"/>
              <a:gd name="connsiteX7932" fmla="*/ 4217206 w 10243893"/>
              <a:gd name="connsiteY7932" fmla="*/ 0 h 6867747"/>
              <a:gd name="connsiteX7933" fmla="*/ 4239457 w 10243893"/>
              <a:gd name="connsiteY7933" fmla="*/ 0 h 6867747"/>
              <a:gd name="connsiteX7934" fmla="*/ 4127717 w 10243893"/>
              <a:gd name="connsiteY7934" fmla="*/ 153944 h 6867747"/>
              <a:gd name="connsiteX7935" fmla="*/ 4127717 w 10243893"/>
              <a:gd name="connsiteY7935" fmla="*/ 306559 h 6867747"/>
              <a:gd name="connsiteX7936" fmla="*/ 4272955 w 10243893"/>
              <a:gd name="connsiteY7936" fmla="*/ 353721 h 6867747"/>
              <a:gd name="connsiteX7937" fmla="*/ 4418192 w 10243893"/>
              <a:gd name="connsiteY7937" fmla="*/ 306559 h 6867747"/>
              <a:gd name="connsiteX7938" fmla="*/ 4418192 w 10243893"/>
              <a:gd name="connsiteY7938" fmla="*/ 153944 h 6867747"/>
              <a:gd name="connsiteX7939" fmla="*/ 4306452 w 10243893"/>
              <a:gd name="connsiteY7939" fmla="*/ 121 h 6867747"/>
              <a:gd name="connsiteX7940" fmla="*/ 4328704 w 10243893"/>
              <a:gd name="connsiteY7940" fmla="*/ 121 h 6867747"/>
              <a:gd name="connsiteX7941" fmla="*/ 4418192 w 10243893"/>
              <a:gd name="connsiteY7941" fmla="*/ 123228 h 6867747"/>
              <a:gd name="connsiteX7942" fmla="*/ 4418192 w 10243893"/>
              <a:gd name="connsiteY7942" fmla="*/ 121 h 6867747"/>
              <a:gd name="connsiteX7943" fmla="*/ 4436211 w 10243893"/>
              <a:gd name="connsiteY7943" fmla="*/ 121 h 6867747"/>
              <a:gd name="connsiteX7944" fmla="*/ 4436211 w 10243893"/>
              <a:gd name="connsiteY7944" fmla="*/ 148261 h 6867747"/>
              <a:gd name="connsiteX7945" fmla="*/ 4525941 w 10243893"/>
              <a:gd name="connsiteY7945" fmla="*/ 271731 h 6867747"/>
              <a:gd name="connsiteX7946" fmla="*/ 4671178 w 10243893"/>
              <a:gd name="connsiteY7946" fmla="*/ 224568 h 6867747"/>
              <a:gd name="connsiteX7947" fmla="*/ 4816295 w 10243893"/>
              <a:gd name="connsiteY7947" fmla="*/ 24670 h 6867747"/>
              <a:gd name="connsiteX7948" fmla="*/ 4740713 w 10243893"/>
              <a:gd name="connsiteY7948" fmla="*/ 121 h 6867747"/>
              <a:gd name="connsiteX7949" fmla="*/ 4799002 w 10243893"/>
              <a:gd name="connsiteY7949" fmla="*/ 121 h 6867747"/>
              <a:gd name="connsiteX7950" fmla="*/ 4827542 w 10243893"/>
              <a:gd name="connsiteY7950" fmla="*/ 9433 h 6867747"/>
              <a:gd name="connsiteX7951" fmla="*/ 4834314 w 10243893"/>
              <a:gd name="connsiteY7951" fmla="*/ 121 h 6867747"/>
              <a:gd name="connsiteX7952" fmla="*/ 4856565 w 10243893"/>
              <a:gd name="connsiteY7952" fmla="*/ 121 h 6867747"/>
              <a:gd name="connsiteX7953" fmla="*/ 4845560 w 10243893"/>
              <a:gd name="connsiteY7953" fmla="*/ 15237 h 6867747"/>
              <a:gd name="connsiteX7954" fmla="*/ 4935290 w 10243893"/>
              <a:gd name="connsiteY7954" fmla="*/ 44381 h 6867747"/>
              <a:gd name="connsiteX7955" fmla="*/ 4935290 w 10243893"/>
              <a:gd name="connsiteY7955" fmla="*/ 138707 h 6867747"/>
              <a:gd name="connsiteX7956" fmla="*/ 5025021 w 10243893"/>
              <a:gd name="connsiteY7956" fmla="*/ 109563 h 6867747"/>
              <a:gd name="connsiteX7957" fmla="*/ 5080528 w 10243893"/>
              <a:gd name="connsiteY7957" fmla="*/ 185870 h 6867747"/>
              <a:gd name="connsiteX7958" fmla="*/ 5136035 w 10243893"/>
              <a:gd name="connsiteY7958" fmla="*/ 109563 h 6867747"/>
              <a:gd name="connsiteX7959" fmla="*/ 5225765 w 10243893"/>
              <a:gd name="connsiteY7959" fmla="*/ 138707 h 6867747"/>
              <a:gd name="connsiteX7960" fmla="*/ 5225765 w 10243893"/>
              <a:gd name="connsiteY7960" fmla="*/ 44381 h 6867747"/>
              <a:gd name="connsiteX7961" fmla="*/ 5315495 w 10243893"/>
              <a:gd name="connsiteY7961" fmla="*/ 15237 h 6867747"/>
              <a:gd name="connsiteX7962" fmla="*/ 5304491 w 10243893"/>
              <a:gd name="connsiteY7962" fmla="*/ 121 h 6867747"/>
              <a:gd name="connsiteX7963" fmla="*/ 5326742 w 10243893"/>
              <a:gd name="connsiteY7963" fmla="*/ 121 h 6867747"/>
              <a:gd name="connsiteX7964" fmla="*/ 5333514 w 10243893"/>
              <a:gd name="connsiteY7964" fmla="*/ 9433 h 6867747"/>
              <a:gd name="connsiteX7965" fmla="*/ 5362054 w 10243893"/>
              <a:gd name="connsiteY7965" fmla="*/ 121 h 6867747"/>
              <a:gd name="connsiteX7966" fmla="*/ 5420342 w 10243893"/>
              <a:gd name="connsiteY7966" fmla="*/ 121 h 6867747"/>
              <a:gd name="connsiteX7967" fmla="*/ 5344640 w 10243893"/>
              <a:gd name="connsiteY7967" fmla="*/ 24670 h 6867747"/>
              <a:gd name="connsiteX7968" fmla="*/ 5489877 w 10243893"/>
              <a:gd name="connsiteY7968" fmla="*/ 224568 h 6867747"/>
              <a:gd name="connsiteX7969" fmla="*/ 5635115 w 10243893"/>
              <a:gd name="connsiteY7969" fmla="*/ 271731 h 6867747"/>
              <a:gd name="connsiteX7970" fmla="*/ 5724845 w 10243893"/>
              <a:gd name="connsiteY7970" fmla="*/ 148261 h 6867747"/>
              <a:gd name="connsiteX7971" fmla="*/ 5724845 w 10243893"/>
              <a:gd name="connsiteY7971" fmla="*/ 121 h 6867747"/>
              <a:gd name="connsiteX7972" fmla="*/ 5742864 w 10243893"/>
              <a:gd name="connsiteY7972" fmla="*/ 121 h 6867747"/>
              <a:gd name="connsiteX7973" fmla="*/ 5742864 w 10243893"/>
              <a:gd name="connsiteY7973" fmla="*/ 123107 h 6867747"/>
              <a:gd name="connsiteX7974" fmla="*/ 5832352 w 10243893"/>
              <a:gd name="connsiteY7974" fmla="*/ 0 h 6867747"/>
              <a:gd name="connsiteX7975" fmla="*/ 5854603 w 10243893"/>
              <a:gd name="connsiteY7975" fmla="*/ 0 h 6867747"/>
              <a:gd name="connsiteX7976" fmla="*/ 5742864 w 10243893"/>
              <a:gd name="connsiteY7976" fmla="*/ 153944 h 6867747"/>
              <a:gd name="connsiteX7977" fmla="*/ 5742864 w 10243893"/>
              <a:gd name="connsiteY7977" fmla="*/ 306559 h 6867747"/>
              <a:gd name="connsiteX7978" fmla="*/ 5888101 w 10243893"/>
              <a:gd name="connsiteY7978" fmla="*/ 353721 h 6867747"/>
              <a:gd name="connsiteX7979" fmla="*/ 6033338 w 10243893"/>
              <a:gd name="connsiteY7979" fmla="*/ 306559 h 6867747"/>
              <a:gd name="connsiteX7980" fmla="*/ 6033338 w 10243893"/>
              <a:gd name="connsiteY7980" fmla="*/ 153944 h 6867747"/>
              <a:gd name="connsiteX7981" fmla="*/ 5921599 w 10243893"/>
              <a:gd name="connsiteY7981" fmla="*/ 121 h 6867747"/>
              <a:gd name="connsiteX7982" fmla="*/ 5943850 w 10243893"/>
              <a:gd name="connsiteY7982" fmla="*/ 121 h 6867747"/>
              <a:gd name="connsiteX7983" fmla="*/ 6033338 w 10243893"/>
              <a:gd name="connsiteY7983" fmla="*/ 123228 h 6867747"/>
              <a:gd name="connsiteX7984" fmla="*/ 6033338 w 10243893"/>
              <a:gd name="connsiteY7984" fmla="*/ 121 h 6867747"/>
              <a:gd name="connsiteX7985" fmla="*/ 6051357 w 10243893"/>
              <a:gd name="connsiteY7985" fmla="*/ 121 h 6867747"/>
              <a:gd name="connsiteX7986" fmla="*/ 6051357 w 10243893"/>
              <a:gd name="connsiteY7986" fmla="*/ 148261 h 6867747"/>
              <a:gd name="connsiteX7987" fmla="*/ 6141087 w 10243893"/>
              <a:gd name="connsiteY7987" fmla="*/ 271731 h 6867747"/>
              <a:gd name="connsiteX7988" fmla="*/ 6286325 w 10243893"/>
              <a:gd name="connsiteY7988" fmla="*/ 224568 h 6867747"/>
              <a:gd name="connsiteX7989" fmla="*/ 6431441 w 10243893"/>
              <a:gd name="connsiteY7989" fmla="*/ 24670 h 6867747"/>
              <a:gd name="connsiteX7990" fmla="*/ 6355739 w 10243893"/>
              <a:gd name="connsiteY7990" fmla="*/ 121 h 6867747"/>
              <a:gd name="connsiteX7991" fmla="*/ 6414027 w 10243893"/>
              <a:gd name="connsiteY7991" fmla="*/ 121 h 6867747"/>
              <a:gd name="connsiteX7992" fmla="*/ 6442567 w 10243893"/>
              <a:gd name="connsiteY7992" fmla="*/ 9433 h 6867747"/>
              <a:gd name="connsiteX7993" fmla="*/ 6449339 w 10243893"/>
              <a:gd name="connsiteY7993" fmla="*/ 121 h 6867747"/>
              <a:gd name="connsiteX7994" fmla="*/ 6471590 w 10243893"/>
              <a:gd name="connsiteY7994" fmla="*/ 121 h 6867747"/>
              <a:gd name="connsiteX7995" fmla="*/ 6460585 w 10243893"/>
              <a:gd name="connsiteY7995" fmla="*/ 15237 h 6867747"/>
              <a:gd name="connsiteX7996" fmla="*/ 6550315 w 10243893"/>
              <a:gd name="connsiteY7996" fmla="*/ 44381 h 6867747"/>
              <a:gd name="connsiteX7997" fmla="*/ 6550315 w 10243893"/>
              <a:gd name="connsiteY7997" fmla="*/ 138707 h 6867747"/>
              <a:gd name="connsiteX7998" fmla="*/ 6640046 w 10243893"/>
              <a:gd name="connsiteY7998" fmla="*/ 109563 h 6867747"/>
              <a:gd name="connsiteX7999" fmla="*/ 6695553 w 10243893"/>
              <a:gd name="connsiteY7999" fmla="*/ 185870 h 6867747"/>
              <a:gd name="connsiteX8000" fmla="*/ 6751060 w 10243893"/>
              <a:gd name="connsiteY8000" fmla="*/ 109563 h 6867747"/>
              <a:gd name="connsiteX8001" fmla="*/ 6840790 w 10243893"/>
              <a:gd name="connsiteY8001" fmla="*/ 138707 h 6867747"/>
              <a:gd name="connsiteX8002" fmla="*/ 6840790 w 10243893"/>
              <a:gd name="connsiteY8002" fmla="*/ 44381 h 6867747"/>
              <a:gd name="connsiteX8003" fmla="*/ 6930521 w 10243893"/>
              <a:gd name="connsiteY8003" fmla="*/ 15237 h 6867747"/>
              <a:gd name="connsiteX8004" fmla="*/ 6919516 w 10243893"/>
              <a:gd name="connsiteY8004" fmla="*/ 121 h 6867747"/>
              <a:gd name="connsiteX8005" fmla="*/ 6941768 w 10243893"/>
              <a:gd name="connsiteY8005" fmla="*/ 121 h 6867747"/>
              <a:gd name="connsiteX8006" fmla="*/ 6948540 w 10243893"/>
              <a:gd name="connsiteY8006" fmla="*/ 9433 h 6867747"/>
              <a:gd name="connsiteX8007" fmla="*/ 6977079 w 10243893"/>
              <a:gd name="connsiteY8007" fmla="*/ 121 h 6867747"/>
              <a:gd name="connsiteX8008" fmla="*/ 7035368 w 10243893"/>
              <a:gd name="connsiteY8008" fmla="*/ 121 h 6867747"/>
              <a:gd name="connsiteX8009" fmla="*/ 6959665 w 10243893"/>
              <a:gd name="connsiteY8009" fmla="*/ 24670 h 6867747"/>
              <a:gd name="connsiteX8010" fmla="*/ 7104903 w 10243893"/>
              <a:gd name="connsiteY8010" fmla="*/ 224568 h 6867747"/>
              <a:gd name="connsiteX8011" fmla="*/ 7250140 w 10243893"/>
              <a:gd name="connsiteY8011" fmla="*/ 271731 h 6867747"/>
              <a:gd name="connsiteX8012" fmla="*/ 7339870 w 10243893"/>
              <a:gd name="connsiteY8012" fmla="*/ 148261 h 6867747"/>
              <a:gd name="connsiteX8013" fmla="*/ 7339870 w 10243893"/>
              <a:gd name="connsiteY8013" fmla="*/ 121 h 6867747"/>
              <a:gd name="connsiteX8014" fmla="*/ 7357889 w 10243893"/>
              <a:gd name="connsiteY8014" fmla="*/ 121 h 6867747"/>
              <a:gd name="connsiteX8015" fmla="*/ 7357889 w 10243893"/>
              <a:gd name="connsiteY8015" fmla="*/ 123107 h 6867747"/>
              <a:gd name="connsiteX8016" fmla="*/ 7447378 w 10243893"/>
              <a:gd name="connsiteY8016" fmla="*/ 0 h 6867747"/>
              <a:gd name="connsiteX8017" fmla="*/ 7469628 w 10243893"/>
              <a:gd name="connsiteY8017" fmla="*/ 0 h 6867747"/>
              <a:gd name="connsiteX8018" fmla="*/ 7357889 w 10243893"/>
              <a:gd name="connsiteY8018" fmla="*/ 153944 h 6867747"/>
              <a:gd name="connsiteX8019" fmla="*/ 7357889 w 10243893"/>
              <a:gd name="connsiteY8019" fmla="*/ 306559 h 6867747"/>
              <a:gd name="connsiteX8020" fmla="*/ 7503126 w 10243893"/>
              <a:gd name="connsiteY8020" fmla="*/ 353721 h 6867747"/>
              <a:gd name="connsiteX8021" fmla="*/ 7648364 w 10243893"/>
              <a:gd name="connsiteY8021" fmla="*/ 306559 h 6867747"/>
              <a:gd name="connsiteX8022" fmla="*/ 7648364 w 10243893"/>
              <a:gd name="connsiteY8022" fmla="*/ 153944 h 6867747"/>
              <a:gd name="connsiteX8023" fmla="*/ 7536624 w 10243893"/>
              <a:gd name="connsiteY8023" fmla="*/ 121 h 6867747"/>
              <a:gd name="connsiteX8024" fmla="*/ 7558875 w 10243893"/>
              <a:gd name="connsiteY8024" fmla="*/ 121 h 6867747"/>
              <a:gd name="connsiteX8025" fmla="*/ 7648364 w 10243893"/>
              <a:gd name="connsiteY8025" fmla="*/ 123228 h 6867747"/>
              <a:gd name="connsiteX8026" fmla="*/ 7648364 w 10243893"/>
              <a:gd name="connsiteY8026" fmla="*/ 121 h 6867747"/>
              <a:gd name="connsiteX8027" fmla="*/ 7666382 w 10243893"/>
              <a:gd name="connsiteY8027" fmla="*/ 121 h 6867747"/>
              <a:gd name="connsiteX8028" fmla="*/ 7666382 w 10243893"/>
              <a:gd name="connsiteY8028" fmla="*/ 148261 h 6867747"/>
              <a:gd name="connsiteX8029" fmla="*/ 7756113 w 10243893"/>
              <a:gd name="connsiteY8029" fmla="*/ 271731 h 6867747"/>
              <a:gd name="connsiteX8030" fmla="*/ 7901350 w 10243893"/>
              <a:gd name="connsiteY8030" fmla="*/ 224568 h 6867747"/>
              <a:gd name="connsiteX8031" fmla="*/ 8046467 w 10243893"/>
              <a:gd name="connsiteY8031" fmla="*/ 24670 h 6867747"/>
              <a:gd name="connsiteX8032" fmla="*/ 7970764 w 10243893"/>
              <a:gd name="connsiteY8032" fmla="*/ 121 h 6867747"/>
              <a:gd name="connsiteX8033" fmla="*/ 8029053 w 10243893"/>
              <a:gd name="connsiteY8033" fmla="*/ 121 h 6867747"/>
              <a:gd name="connsiteX8034" fmla="*/ 8057592 w 10243893"/>
              <a:gd name="connsiteY8034" fmla="*/ 9433 h 6867747"/>
              <a:gd name="connsiteX8035" fmla="*/ 8064364 w 10243893"/>
              <a:gd name="connsiteY8035" fmla="*/ 121 h 6867747"/>
              <a:gd name="connsiteX8036" fmla="*/ 8086616 w 10243893"/>
              <a:gd name="connsiteY8036" fmla="*/ 121 h 6867747"/>
              <a:gd name="connsiteX8037" fmla="*/ 8075610 w 10243893"/>
              <a:gd name="connsiteY8037" fmla="*/ 15237 h 6867747"/>
              <a:gd name="connsiteX8038" fmla="*/ 8165341 w 10243893"/>
              <a:gd name="connsiteY8038" fmla="*/ 44381 h 6867747"/>
              <a:gd name="connsiteX8039" fmla="*/ 8165341 w 10243893"/>
              <a:gd name="connsiteY8039" fmla="*/ 138707 h 6867747"/>
              <a:gd name="connsiteX8040" fmla="*/ 8255071 w 10243893"/>
              <a:gd name="connsiteY8040" fmla="*/ 109563 h 6867747"/>
              <a:gd name="connsiteX8041" fmla="*/ 8310578 w 10243893"/>
              <a:gd name="connsiteY8041" fmla="*/ 185870 h 6867747"/>
              <a:gd name="connsiteX8042" fmla="*/ 8366086 w 10243893"/>
              <a:gd name="connsiteY8042" fmla="*/ 109563 h 6867747"/>
              <a:gd name="connsiteX8043" fmla="*/ 8455815 w 10243893"/>
              <a:gd name="connsiteY8043" fmla="*/ 138707 h 6867747"/>
              <a:gd name="connsiteX8044" fmla="*/ 8455815 w 10243893"/>
              <a:gd name="connsiteY8044" fmla="*/ 44381 h 6867747"/>
              <a:gd name="connsiteX8045" fmla="*/ 8545546 w 10243893"/>
              <a:gd name="connsiteY8045" fmla="*/ 15237 h 6867747"/>
              <a:gd name="connsiteX8046" fmla="*/ 8534541 w 10243893"/>
              <a:gd name="connsiteY8046" fmla="*/ 121 h 6867747"/>
              <a:gd name="connsiteX8047" fmla="*/ 8556793 w 10243893"/>
              <a:gd name="connsiteY8047" fmla="*/ 121 h 6867747"/>
              <a:gd name="connsiteX8048" fmla="*/ 8563565 w 10243893"/>
              <a:gd name="connsiteY8048" fmla="*/ 9433 h 6867747"/>
              <a:gd name="connsiteX8049" fmla="*/ 8592104 w 10243893"/>
              <a:gd name="connsiteY8049" fmla="*/ 121 h 6867747"/>
              <a:gd name="connsiteX8050" fmla="*/ 8650393 w 10243893"/>
              <a:gd name="connsiteY8050" fmla="*/ 121 h 6867747"/>
              <a:gd name="connsiteX8051" fmla="*/ 8574690 w 10243893"/>
              <a:gd name="connsiteY8051" fmla="*/ 24670 h 6867747"/>
              <a:gd name="connsiteX8052" fmla="*/ 8719928 w 10243893"/>
              <a:gd name="connsiteY8052" fmla="*/ 224568 h 6867747"/>
              <a:gd name="connsiteX8053" fmla="*/ 8865165 w 10243893"/>
              <a:gd name="connsiteY8053" fmla="*/ 271731 h 6867747"/>
              <a:gd name="connsiteX8054" fmla="*/ 8954895 w 10243893"/>
              <a:gd name="connsiteY8054" fmla="*/ 148261 h 6867747"/>
              <a:gd name="connsiteX8055" fmla="*/ 8954895 w 10243893"/>
              <a:gd name="connsiteY8055" fmla="*/ 121 h 6867747"/>
              <a:gd name="connsiteX8056" fmla="*/ 8972914 w 10243893"/>
              <a:gd name="connsiteY8056" fmla="*/ 121 h 6867747"/>
              <a:gd name="connsiteX8057" fmla="*/ 8972914 w 10243893"/>
              <a:gd name="connsiteY8057" fmla="*/ 123107 h 6867747"/>
              <a:gd name="connsiteX8058" fmla="*/ 9062403 w 10243893"/>
              <a:gd name="connsiteY8058" fmla="*/ 0 h 6867747"/>
              <a:gd name="connsiteX8059" fmla="*/ 9084653 w 10243893"/>
              <a:gd name="connsiteY8059" fmla="*/ 0 h 6867747"/>
              <a:gd name="connsiteX8060" fmla="*/ 8972914 w 10243893"/>
              <a:gd name="connsiteY8060" fmla="*/ 153944 h 6867747"/>
              <a:gd name="connsiteX8061" fmla="*/ 8972914 w 10243893"/>
              <a:gd name="connsiteY8061" fmla="*/ 306559 h 6867747"/>
              <a:gd name="connsiteX8062" fmla="*/ 9118151 w 10243893"/>
              <a:gd name="connsiteY8062" fmla="*/ 353721 h 6867747"/>
              <a:gd name="connsiteX8063" fmla="*/ 9263389 w 10243893"/>
              <a:gd name="connsiteY8063" fmla="*/ 306559 h 6867747"/>
              <a:gd name="connsiteX8064" fmla="*/ 9263389 w 10243893"/>
              <a:gd name="connsiteY8064" fmla="*/ 153944 h 6867747"/>
              <a:gd name="connsiteX8065" fmla="*/ 9151649 w 10243893"/>
              <a:gd name="connsiteY8065" fmla="*/ 121 h 6867747"/>
              <a:gd name="connsiteX8066" fmla="*/ 9173900 w 10243893"/>
              <a:gd name="connsiteY8066" fmla="*/ 121 h 6867747"/>
              <a:gd name="connsiteX8067" fmla="*/ 9263389 w 10243893"/>
              <a:gd name="connsiteY8067" fmla="*/ 123228 h 6867747"/>
              <a:gd name="connsiteX8068" fmla="*/ 9263389 w 10243893"/>
              <a:gd name="connsiteY8068" fmla="*/ 121 h 6867747"/>
              <a:gd name="connsiteX8069" fmla="*/ 9281407 w 10243893"/>
              <a:gd name="connsiteY8069" fmla="*/ 121 h 6867747"/>
              <a:gd name="connsiteX8070" fmla="*/ 9281407 w 10243893"/>
              <a:gd name="connsiteY8070" fmla="*/ 148261 h 6867747"/>
              <a:gd name="connsiteX8071" fmla="*/ 9371138 w 10243893"/>
              <a:gd name="connsiteY8071" fmla="*/ 271731 h 6867747"/>
              <a:gd name="connsiteX8072" fmla="*/ 9516375 w 10243893"/>
              <a:gd name="connsiteY8072" fmla="*/ 224568 h 6867747"/>
              <a:gd name="connsiteX8073" fmla="*/ 9661492 w 10243893"/>
              <a:gd name="connsiteY8073" fmla="*/ 24670 h 6867747"/>
              <a:gd name="connsiteX8074" fmla="*/ 9585910 w 10243893"/>
              <a:gd name="connsiteY8074" fmla="*/ 121 h 6867747"/>
              <a:gd name="connsiteX8075" fmla="*/ 9644199 w 10243893"/>
              <a:gd name="connsiteY8075" fmla="*/ 121 h 6867747"/>
              <a:gd name="connsiteX8076" fmla="*/ 9672738 w 10243893"/>
              <a:gd name="connsiteY8076" fmla="*/ 9433 h 6867747"/>
              <a:gd name="connsiteX8077" fmla="*/ 9679510 w 10243893"/>
              <a:gd name="connsiteY8077" fmla="*/ 121 h 6867747"/>
              <a:gd name="connsiteX8078" fmla="*/ 9701762 w 10243893"/>
              <a:gd name="connsiteY8078" fmla="*/ 121 h 6867747"/>
              <a:gd name="connsiteX8079" fmla="*/ 9690756 w 10243893"/>
              <a:gd name="connsiteY8079" fmla="*/ 15237 h 6867747"/>
              <a:gd name="connsiteX8080" fmla="*/ 9780487 w 10243893"/>
              <a:gd name="connsiteY8080" fmla="*/ 44381 h 6867747"/>
              <a:gd name="connsiteX8081" fmla="*/ 9780487 w 10243893"/>
              <a:gd name="connsiteY8081" fmla="*/ 138828 h 6867747"/>
              <a:gd name="connsiteX8082" fmla="*/ 9870217 w 10243893"/>
              <a:gd name="connsiteY8082" fmla="*/ 109684 h 6867747"/>
              <a:gd name="connsiteX8083" fmla="*/ 9925725 w 10243893"/>
              <a:gd name="connsiteY8083" fmla="*/ 185991 h 6867747"/>
              <a:gd name="connsiteX8084" fmla="*/ 9981232 w 10243893"/>
              <a:gd name="connsiteY8084" fmla="*/ 109684 h 6867747"/>
              <a:gd name="connsiteX8085" fmla="*/ 10070962 w 10243893"/>
              <a:gd name="connsiteY8085" fmla="*/ 138828 h 6867747"/>
              <a:gd name="connsiteX8086" fmla="*/ 10070962 w 10243893"/>
              <a:gd name="connsiteY8086" fmla="*/ 44502 h 6867747"/>
              <a:gd name="connsiteX8087" fmla="*/ 10160693 w 10243893"/>
              <a:gd name="connsiteY8087" fmla="*/ 15358 h 6867747"/>
              <a:gd name="connsiteX8088" fmla="*/ 10149687 w 10243893"/>
              <a:gd name="connsiteY8088" fmla="*/ 242 h 6867747"/>
              <a:gd name="connsiteX8089" fmla="*/ 10171939 w 10243893"/>
              <a:gd name="connsiteY8089" fmla="*/ 242 h 6867747"/>
              <a:gd name="connsiteX8090" fmla="*/ 10178711 w 10243893"/>
              <a:gd name="connsiteY8090" fmla="*/ 9554 h 6867747"/>
              <a:gd name="connsiteX8091" fmla="*/ 10207250 w 10243893"/>
              <a:gd name="connsiteY8091" fmla="*/ 242 h 6867747"/>
              <a:gd name="connsiteX8092" fmla="*/ 10243893 w 10243893"/>
              <a:gd name="connsiteY8092" fmla="*/ 242 h 6867747"/>
              <a:gd name="connsiteX8093" fmla="*/ 10243893 w 10243893"/>
              <a:gd name="connsiteY8093" fmla="*/ 7256 h 6867747"/>
              <a:gd name="connsiteX8094" fmla="*/ 10189957 w 10243893"/>
              <a:gd name="connsiteY8094" fmla="*/ 24791 h 6867747"/>
              <a:gd name="connsiteX8095" fmla="*/ 10243893 w 10243893"/>
              <a:gd name="connsiteY8095" fmla="*/ 99042 h 6867747"/>
              <a:gd name="connsiteX8096" fmla="*/ 10243893 w 10243893"/>
              <a:gd name="connsiteY8096" fmla="*/ 129758 h 6867747"/>
              <a:gd name="connsiteX8097" fmla="*/ 10171939 w 10243893"/>
              <a:gd name="connsiteY8097" fmla="*/ 30716 h 6867747"/>
              <a:gd name="connsiteX8098" fmla="*/ 10089101 w 10243893"/>
              <a:gd name="connsiteY8098" fmla="*/ 57563 h 6867747"/>
              <a:gd name="connsiteX8099" fmla="*/ 10089101 w 10243893"/>
              <a:gd name="connsiteY8099" fmla="*/ 144633 h 6867747"/>
              <a:gd name="connsiteX8100" fmla="*/ 10243893 w 10243893"/>
              <a:gd name="connsiteY8100" fmla="*/ 194940 h 6867747"/>
              <a:gd name="connsiteX8101" fmla="*/ 10243893 w 10243893"/>
              <a:gd name="connsiteY8101" fmla="*/ 213926 h 6867747"/>
              <a:gd name="connsiteX8102" fmla="*/ 10089101 w 10243893"/>
              <a:gd name="connsiteY8102" fmla="*/ 163619 h 6867747"/>
              <a:gd name="connsiteX8103" fmla="*/ 10089101 w 10243893"/>
              <a:gd name="connsiteY8103" fmla="*/ 411163 h 6867747"/>
              <a:gd name="connsiteX8104" fmla="*/ 10178832 w 10243893"/>
              <a:gd name="connsiteY8104" fmla="*/ 534633 h 6867747"/>
              <a:gd name="connsiteX8105" fmla="*/ 10243893 w 10243893"/>
              <a:gd name="connsiteY8105" fmla="*/ 513470 h 6867747"/>
              <a:gd name="connsiteX8106" fmla="*/ 10243893 w 10243893"/>
              <a:gd name="connsiteY8106" fmla="*/ 532457 h 6867747"/>
              <a:gd name="connsiteX8107" fmla="*/ 10171939 w 10243893"/>
              <a:gd name="connsiteY8107" fmla="*/ 555917 h 6867747"/>
              <a:gd name="connsiteX8108" fmla="*/ 10089101 w 10243893"/>
              <a:gd name="connsiteY8108" fmla="*/ 441880 h 6867747"/>
              <a:gd name="connsiteX8109" fmla="*/ 10089101 w 10243893"/>
              <a:gd name="connsiteY8109" fmla="*/ 582885 h 6867747"/>
              <a:gd name="connsiteX8110" fmla="*/ 9954990 w 10243893"/>
              <a:gd name="connsiteY8110" fmla="*/ 626419 h 6867747"/>
              <a:gd name="connsiteX8111" fmla="*/ 10089101 w 10243893"/>
              <a:gd name="connsiteY8111" fmla="*/ 669954 h 6867747"/>
              <a:gd name="connsiteX8112" fmla="*/ 10089101 w 10243893"/>
              <a:gd name="connsiteY8112" fmla="*/ 810717 h 6867747"/>
              <a:gd name="connsiteX8113" fmla="*/ 10171939 w 10243893"/>
              <a:gd name="connsiteY8113" fmla="*/ 696801 h 6867747"/>
              <a:gd name="connsiteX8114" fmla="*/ 10243893 w 10243893"/>
              <a:gd name="connsiteY8114" fmla="*/ 720141 h 6867747"/>
              <a:gd name="connsiteX8115" fmla="*/ 10243893 w 10243893"/>
              <a:gd name="connsiteY8115" fmla="*/ 739127 h 6867747"/>
              <a:gd name="connsiteX8116" fmla="*/ 10178832 w 10243893"/>
              <a:gd name="connsiteY8116" fmla="*/ 717964 h 6867747"/>
              <a:gd name="connsiteX8117" fmla="*/ 10089101 w 10243893"/>
              <a:gd name="connsiteY8117" fmla="*/ 841434 h 6867747"/>
              <a:gd name="connsiteX8118" fmla="*/ 10089101 w 10243893"/>
              <a:gd name="connsiteY8118" fmla="*/ 841676 h 6867747"/>
              <a:gd name="connsiteX8119" fmla="*/ 10089101 w 10243893"/>
              <a:gd name="connsiteY8119" fmla="*/ 994290 h 6867747"/>
              <a:gd name="connsiteX8120" fmla="*/ 10234339 w 10243893"/>
              <a:gd name="connsiteY8120" fmla="*/ 1041453 h 6867747"/>
              <a:gd name="connsiteX8121" fmla="*/ 10243893 w 10243893"/>
              <a:gd name="connsiteY8121" fmla="*/ 1038308 h 6867747"/>
              <a:gd name="connsiteX8122" fmla="*/ 10243893 w 10243893"/>
              <a:gd name="connsiteY8122" fmla="*/ 1063462 h 6867747"/>
              <a:gd name="connsiteX8123" fmla="*/ 10234339 w 10243893"/>
              <a:gd name="connsiteY8123" fmla="*/ 1060318 h 6867747"/>
              <a:gd name="connsiteX8124" fmla="*/ 10089101 w 10243893"/>
              <a:gd name="connsiteY8124" fmla="*/ 1107481 h 6867747"/>
              <a:gd name="connsiteX8125" fmla="*/ 10089101 w 10243893"/>
              <a:gd name="connsiteY8125" fmla="*/ 1260095 h 6867747"/>
              <a:gd name="connsiteX8126" fmla="*/ 10178832 w 10243893"/>
              <a:gd name="connsiteY8126" fmla="*/ 1383565 h 6867747"/>
              <a:gd name="connsiteX8127" fmla="*/ 10243893 w 10243893"/>
              <a:gd name="connsiteY8127" fmla="*/ 1362402 h 6867747"/>
              <a:gd name="connsiteX8128" fmla="*/ 10243893 w 10243893"/>
              <a:gd name="connsiteY8128" fmla="*/ 1381388 h 6867747"/>
              <a:gd name="connsiteX8129" fmla="*/ 10171939 w 10243893"/>
              <a:gd name="connsiteY8129" fmla="*/ 1404728 h 6867747"/>
              <a:gd name="connsiteX8130" fmla="*/ 10089101 w 10243893"/>
              <a:gd name="connsiteY8130" fmla="*/ 1290690 h 6867747"/>
              <a:gd name="connsiteX8131" fmla="*/ 10089101 w 10243893"/>
              <a:gd name="connsiteY8131" fmla="*/ 1431574 h 6867747"/>
              <a:gd name="connsiteX8132" fmla="*/ 9954990 w 10243893"/>
              <a:gd name="connsiteY8132" fmla="*/ 1475109 h 6867747"/>
              <a:gd name="connsiteX8133" fmla="*/ 10089101 w 10243893"/>
              <a:gd name="connsiteY8133" fmla="*/ 1518644 h 6867747"/>
              <a:gd name="connsiteX8134" fmla="*/ 10089101 w 10243893"/>
              <a:gd name="connsiteY8134" fmla="*/ 1659649 h 6867747"/>
              <a:gd name="connsiteX8135" fmla="*/ 10171939 w 10243893"/>
              <a:gd name="connsiteY8135" fmla="*/ 1545611 h 6867747"/>
              <a:gd name="connsiteX8136" fmla="*/ 10243893 w 10243893"/>
              <a:gd name="connsiteY8136" fmla="*/ 1568951 h 6867747"/>
              <a:gd name="connsiteX8137" fmla="*/ 10243893 w 10243893"/>
              <a:gd name="connsiteY8137" fmla="*/ 1587937 h 6867747"/>
              <a:gd name="connsiteX8138" fmla="*/ 10178832 w 10243893"/>
              <a:gd name="connsiteY8138" fmla="*/ 1566774 h 6867747"/>
              <a:gd name="connsiteX8139" fmla="*/ 10089101 w 10243893"/>
              <a:gd name="connsiteY8139" fmla="*/ 1690244 h 6867747"/>
              <a:gd name="connsiteX8140" fmla="*/ 10089101 w 10243893"/>
              <a:gd name="connsiteY8140" fmla="*/ 1937305 h 6867747"/>
              <a:gd name="connsiteX8141" fmla="*/ 10243893 w 10243893"/>
              <a:gd name="connsiteY8141" fmla="*/ 1886998 h 6867747"/>
              <a:gd name="connsiteX8142" fmla="*/ 10243893 w 10243893"/>
              <a:gd name="connsiteY8142" fmla="*/ 1905984 h 6867747"/>
              <a:gd name="connsiteX8143" fmla="*/ 10089101 w 10243893"/>
              <a:gd name="connsiteY8143" fmla="*/ 1956291 h 6867747"/>
              <a:gd name="connsiteX8144" fmla="*/ 10089101 w 10243893"/>
              <a:gd name="connsiteY8144" fmla="*/ 2043361 h 6867747"/>
              <a:gd name="connsiteX8145" fmla="*/ 10171939 w 10243893"/>
              <a:gd name="connsiteY8145" fmla="*/ 2070207 h 6867747"/>
              <a:gd name="connsiteX8146" fmla="*/ 10243893 w 10243893"/>
              <a:gd name="connsiteY8146" fmla="*/ 1971166 h 6867747"/>
              <a:gd name="connsiteX8147" fmla="*/ 10243893 w 10243893"/>
              <a:gd name="connsiteY8147" fmla="*/ 2001882 h 6867747"/>
              <a:gd name="connsiteX8148" fmla="*/ 10189957 w 10243893"/>
              <a:gd name="connsiteY8148" fmla="*/ 2076133 h 6867747"/>
              <a:gd name="connsiteX8149" fmla="*/ 10243893 w 10243893"/>
              <a:gd name="connsiteY8149" fmla="*/ 2093668 h 6867747"/>
              <a:gd name="connsiteX8150" fmla="*/ 10243893 w 10243893"/>
              <a:gd name="connsiteY8150" fmla="*/ 2112654 h 6867747"/>
              <a:gd name="connsiteX8151" fmla="*/ 10178832 w 10243893"/>
              <a:gd name="connsiteY8151" fmla="*/ 2091491 h 6867747"/>
              <a:gd name="connsiteX8152" fmla="*/ 10127678 w 10243893"/>
              <a:gd name="connsiteY8152" fmla="*/ 2161994 h 6867747"/>
              <a:gd name="connsiteX8153" fmla="*/ 10178832 w 10243893"/>
              <a:gd name="connsiteY8153" fmla="*/ 2232496 h 6867747"/>
              <a:gd name="connsiteX8154" fmla="*/ 10243893 w 10243893"/>
              <a:gd name="connsiteY8154" fmla="*/ 2211333 h 6867747"/>
              <a:gd name="connsiteX8155" fmla="*/ 10243893 w 10243893"/>
              <a:gd name="connsiteY8155" fmla="*/ 2230319 h 6867747"/>
              <a:gd name="connsiteX8156" fmla="*/ 10189957 w 10243893"/>
              <a:gd name="connsiteY8156" fmla="*/ 2247854 h 6867747"/>
              <a:gd name="connsiteX8157" fmla="*/ 10243893 w 10243893"/>
              <a:gd name="connsiteY8157" fmla="*/ 2322105 h 6867747"/>
              <a:gd name="connsiteX8158" fmla="*/ 10243893 w 10243893"/>
              <a:gd name="connsiteY8158" fmla="*/ 2352822 h 6867747"/>
              <a:gd name="connsiteX8159" fmla="*/ 10171939 w 10243893"/>
              <a:gd name="connsiteY8159" fmla="*/ 2253780 h 6867747"/>
              <a:gd name="connsiteX8160" fmla="*/ 10089101 w 10243893"/>
              <a:gd name="connsiteY8160" fmla="*/ 2280626 h 6867747"/>
              <a:gd name="connsiteX8161" fmla="*/ 10089101 w 10243893"/>
              <a:gd name="connsiteY8161" fmla="*/ 2367696 h 6867747"/>
              <a:gd name="connsiteX8162" fmla="*/ 10243893 w 10243893"/>
              <a:gd name="connsiteY8162" fmla="*/ 2418003 h 6867747"/>
              <a:gd name="connsiteX8163" fmla="*/ 10243893 w 10243893"/>
              <a:gd name="connsiteY8163" fmla="*/ 2436989 h 6867747"/>
              <a:gd name="connsiteX8164" fmla="*/ 10089101 w 10243893"/>
              <a:gd name="connsiteY8164" fmla="*/ 2386682 h 6867747"/>
              <a:gd name="connsiteX8165" fmla="*/ 10089101 w 10243893"/>
              <a:gd name="connsiteY8165" fmla="*/ 2633743 h 6867747"/>
              <a:gd name="connsiteX8166" fmla="*/ 10178832 w 10243893"/>
              <a:gd name="connsiteY8166" fmla="*/ 2757213 h 6867747"/>
              <a:gd name="connsiteX8167" fmla="*/ 10243893 w 10243893"/>
              <a:gd name="connsiteY8167" fmla="*/ 2736050 h 6867747"/>
              <a:gd name="connsiteX8168" fmla="*/ 10243893 w 10243893"/>
              <a:gd name="connsiteY8168" fmla="*/ 2755036 h 6867747"/>
              <a:gd name="connsiteX8169" fmla="*/ 10171939 w 10243893"/>
              <a:gd name="connsiteY8169" fmla="*/ 2778376 h 6867747"/>
              <a:gd name="connsiteX8170" fmla="*/ 10089101 w 10243893"/>
              <a:gd name="connsiteY8170" fmla="*/ 2664339 h 6867747"/>
              <a:gd name="connsiteX8171" fmla="*/ 10089101 w 10243893"/>
              <a:gd name="connsiteY8171" fmla="*/ 2805343 h 6867747"/>
              <a:gd name="connsiteX8172" fmla="*/ 9954990 w 10243893"/>
              <a:gd name="connsiteY8172" fmla="*/ 2848878 h 6867747"/>
              <a:gd name="connsiteX8173" fmla="*/ 10089101 w 10243893"/>
              <a:gd name="connsiteY8173" fmla="*/ 2892413 h 6867747"/>
              <a:gd name="connsiteX8174" fmla="*/ 10089101 w 10243893"/>
              <a:gd name="connsiteY8174" fmla="*/ 3033176 h 6867747"/>
              <a:gd name="connsiteX8175" fmla="*/ 10171939 w 10243893"/>
              <a:gd name="connsiteY8175" fmla="*/ 2919260 h 6867747"/>
              <a:gd name="connsiteX8176" fmla="*/ 10243893 w 10243893"/>
              <a:gd name="connsiteY8176" fmla="*/ 2942599 h 6867747"/>
              <a:gd name="connsiteX8177" fmla="*/ 10243893 w 10243893"/>
              <a:gd name="connsiteY8177" fmla="*/ 2961585 h 6867747"/>
              <a:gd name="connsiteX8178" fmla="*/ 10178832 w 10243893"/>
              <a:gd name="connsiteY8178" fmla="*/ 2940423 h 6867747"/>
              <a:gd name="connsiteX8179" fmla="*/ 10089101 w 10243893"/>
              <a:gd name="connsiteY8179" fmla="*/ 3063893 h 6867747"/>
              <a:gd name="connsiteX8180" fmla="*/ 10089101 w 10243893"/>
              <a:gd name="connsiteY8180" fmla="*/ 3064134 h 6867747"/>
              <a:gd name="connsiteX8181" fmla="*/ 10089101 w 10243893"/>
              <a:gd name="connsiteY8181" fmla="*/ 3216748 h 6867747"/>
              <a:gd name="connsiteX8182" fmla="*/ 10234339 w 10243893"/>
              <a:gd name="connsiteY8182" fmla="*/ 3263912 h 6867747"/>
              <a:gd name="connsiteX8183" fmla="*/ 10243893 w 10243893"/>
              <a:gd name="connsiteY8183" fmla="*/ 3260767 h 6867747"/>
              <a:gd name="connsiteX8184" fmla="*/ 10243893 w 10243893"/>
              <a:gd name="connsiteY8184" fmla="*/ 3285921 h 6867747"/>
              <a:gd name="connsiteX8185" fmla="*/ 10234339 w 10243893"/>
              <a:gd name="connsiteY8185" fmla="*/ 3282777 h 6867747"/>
              <a:gd name="connsiteX8186" fmla="*/ 10089101 w 10243893"/>
              <a:gd name="connsiteY8186" fmla="*/ 3329940 h 6867747"/>
              <a:gd name="connsiteX8187" fmla="*/ 10089101 w 10243893"/>
              <a:gd name="connsiteY8187" fmla="*/ 3482554 h 6867747"/>
              <a:gd name="connsiteX8188" fmla="*/ 10178832 w 10243893"/>
              <a:gd name="connsiteY8188" fmla="*/ 3606023 h 6867747"/>
              <a:gd name="connsiteX8189" fmla="*/ 10243893 w 10243893"/>
              <a:gd name="connsiteY8189" fmla="*/ 3584861 h 6867747"/>
              <a:gd name="connsiteX8190" fmla="*/ 10243893 w 10243893"/>
              <a:gd name="connsiteY8190" fmla="*/ 3603847 h 6867747"/>
              <a:gd name="connsiteX8191" fmla="*/ 10171939 w 10243893"/>
              <a:gd name="connsiteY8191" fmla="*/ 3627186 h 6867747"/>
              <a:gd name="connsiteX8192" fmla="*/ 10089101 w 10243893"/>
              <a:gd name="connsiteY8192" fmla="*/ 3513149 h 6867747"/>
              <a:gd name="connsiteX8193" fmla="*/ 10089101 w 10243893"/>
              <a:gd name="connsiteY8193" fmla="*/ 3654033 h 6867747"/>
              <a:gd name="connsiteX8194" fmla="*/ 9954990 w 10243893"/>
              <a:gd name="connsiteY8194" fmla="*/ 3697568 h 6867747"/>
              <a:gd name="connsiteX8195" fmla="*/ 10089101 w 10243893"/>
              <a:gd name="connsiteY8195" fmla="*/ 3741103 h 6867747"/>
              <a:gd name="connsiteX8196" fmla="*/ 10089101 w 10243893"/>
              <a:gd name="connsiteY8196" fmla="*/ 3882108 h 6867747"/>
              <a:gd name="connsiteX8197" fmla="*/ 10171939 w 10243893"/>
              <a:gd name="connsiteY8197" fmla="*/ 3768070 h 6867747"/>
              <a:gd name="connsiteX8198" fmla="*/ 10243893 w 10243893"/>
              <a:gd name="connsiteY8198" fmla="*/ 3791410 h 6867747"/>
              <a:gd name="connsiteX8199" fmla="*/ 10243893 w 10243893"/>
              <a:gd name="connsiteY8199" fmla="*/ 3810396 h 6867747"/>
              <a:gd name="connsiteX8200" fmla="*/ 10178832 w 10243893"/>
              <a:gd name="connsiteY8200" fmla="*/ 3789233 h 6867747"/>
              <a:gd name="connsiteX8201" fmla="*/ 10089101 w 10243893"/>
              <a:gd name="connsiteY8201" fmla="*/ 3912703 h 6867747"/>
              <a:gd name="connsiteX8202" fmla="*/ 10089101 w 10243893"/>
              <a:gd name="connsiteY8202" fmla="*/ 4159764 h 6867747"/>
              <a:gd name="connsiteX8203" fmla="*/ 10243893 w 10243893"/>
              <a:gd name="connsiteY8203" fmla="*/ 4109457 h 6867747"/>
              <a:gd name="connsiteX8204" fmla="*/ 10243893 w 10243893"/>
              <a:gd name="connsiteY8204" fmla="*/ 4128443 h 6867747"/>
              <a:gd name="connsiteX8205" fmla="*/ 10089101 w 10243893"/>
              <a:gd name="connsiteY8205" fmla="*/ 4178750 h 6867747"/>
              <a:gd name="connsiteX8206" fmla="*/ 10089101 w 10243893"/>
              <a:gd name="connsiteY8206" fmla="*/ 4265820 h 6867747"/>
              <a:gd name="connsiteX8207" fmla="*/ 10171939 w 10243893"/>
              <a:gd name="connsiteY8207" fmla="*/ 4292666 h 6867747"/>
              <a:gd name="connsiteX8208" fmla="*/ 10243893 w 10243893"/>
              <a:gd name="connsiteY8208" fmla="*/ 4193624 h 6867747"/>
              <a:gd name="connsiteX8209" fmla="*/ 10243893 w 10243893"/>
              <a:gd name="connsiteY8209" fmla="*/ 4224341 h 6867747"/>
              <a:gd name="connsiteX8210" fmla="*/ 10189957 w 10243893"/>
              <a:gd name="connsiteY8210" fmla="*/ 4298592 h 6867747"/>
              <a:gd name="connsiteX8211" fmla="*/ 10243893 w 10243893"/>
              <a:gd name="connsiteY8211" fmla="*/ 4316127 h 6867747"/>
              <a:gd name="connsiteX8212" fmla="*/ 10243893 w 10243893"/>
              <a:gd name="connsiteY8212" fmla="*/ 4335113 h 6867747"/>
              <a:gd name="connsiteX8213" fmla="*/ 10178832 w 10243893"/>
              <a:gd name="connsiteY8213" fmla="*/ 4313950 h 6867747"/>
              <a:gd name="connsiteX8214" fmla="*/ 10127678 w 10243893"/>
              <a:gd name="connsiteY8214" fmla="*/ 4384452 h 6867747"/>
              <a:gd name="connsiteX8215" fmla="*/ 10178832 w 10243893"/>
              <a:gd name="connsiteY8215" fmla="*/ 4454955 h 6867747"/>
              <a:gd name="connsiteX8216" fmla="*/ 10243893 w 10243893"/>
              <a:gd name="connsiteY8216" fmla="*/ 4433792 h 6867747"/>
              <a:gd name="connsiteX8217" fmla="*/ 10243893 w 10243893"/>
              <a:gd name="connsiteY8217" fmla="*/ 4452778 h 6867747"/>
              <a:gd name="connsiteX8218" fmla="*/ 10189957 w 10243893"/>
              <a:gd name="connsiteY8218" fmla="*/ 4470313 h 6867747"/>
              <a:gd name="connsiteX8219" fmla="*/ 10243893 w 10243893"/>
              <a:gd name="connsiteY8219" fmla="*/ 4544565 h 6867747"/>
              <a:gd name="connsiteX8220" fmla="*/ 10243893 w 10243893"/>
              <a:gd name="connsiteY8220" fmla="*/ 4575281 h 6867747"/>
              <a:gd name="connsiteX8221" fmla="*/ 10171939 w 10243893"/>
              <a:gd name="connsiteY8221" fmla="*/ 4476239 h 6867747"/>
              <a:gd name="connsiteX8222" fmla="*/ 10089101 w 10243893"/>
              <a:gd name="connsiteY8222" fmla="*/ 4503085 h 6867747"/>
              <a:gd name="connsiteX8223" fmla="*/ 10089101 w 10243893"/>
              <a:gd name="connsiteY8223" fmla="*/ 4590155 h 6867747"/>
              <a:gd name="connsiteX8224" fmla="*/ 10243893 w 10243893"/>
              <a:gd name="connsiteY8224" fmla="*/ 4640462 h 6867747"/>
              <a:gd name="connsiteX8225" fmla="*/ 10243893 w 10243893"/>
              <a:gd name="connsiteY8225" fmla="*/ 4659448 h 6867747"/>
              <a:gd name="connsiteX8226" fmla="*/ 10089101 w 10243893"/>
              <a:gd name="connsiteY8226" fmla="*/ 4609141 h 6867747"/>
              <a:gd name="connsiteX8227" fmla="*/ 10089101 w 10243893"/>
              <a:gd name="connsiteY8227" fmla="*/ 4856202 h 6867747"/>
              <a:gd name="connsiteX8228" fmla="*/ 10178832 w 10243893"/>
              <a:gd name="connsiteY8228" fmla="*/ 4979672 h 6867747"/>
              <a:gd name="connsiteX8229" fmla="*/ 10243893 w 10243893"/>
              <a:gd name="connsiteY8229" fmla="*/ 4958509 h 6867747"/>
              <a:gd name="connsiteX8230" fmla="*/ 10243893 w 10243893"/>
              <a:gd name="connsiteY8230" fmla="*/ 4977495 h 6867747"/>
              <a:gd name="connsiteX8231" fmla="*/ 10171939 w 10243893"/>
              <a:gd name="connsiteY8231" fmla="*/ 5000835 h 6867747"/>
              <a:gd name="connsiteX8232" fmla="*/ 10089101 w 10243893"/>
              <a:gd name="connsiteY8232" fmla="*/ 4886797 h 6867747"/>
              <a:gd name="connsiteX8233" fmla="*/ 10089101 w 10243893"/>
              <a:gd name="connsiteY8233" fmla="*/ 5027681 h 6867747"/>
              <a:gd name="connsiteX8234" fmla="*/ 9954990 w 10243893"/>
              <a:gd name="connsiteY8234" fmla="*/ 5071216 h 6867747"/>
              <a:gd name="connsiteX8235" fmla="*/ 10089101 w 10243893"/>
              <a:gd name="connsiteY8235" fmla="*/ 5114751 h 6867747"/>
              <a:gd name="connsiteX8236" fmla="*/ 10089101 w 10243893"/>
              <a:gd name="connsiteY8236" fmla="*/ 5255514 h 6867747"/>
              <a:gd name="connsiteX8237" fmla="*/ 10171939 w 10243893"/>
              <a:gd name="connsiteY8237" fmla="*/ 5141598 h 6867747"/>
              <a:gd name="connsiteX8238" fmla="*/ 10243893 w 10243893"/>
              <a:gd name="connsiteY8238" fmla="*/ 5164937 h 6867747"/>
              <a:gd name="connsiteX8239" fmla="*/ 10243893 w 10243893"/>
              <a:gd name="connsiteY8239" fmla="*/ 5183923 h 6867747"/>
              <a:gd name="connsiteX8240" fmla="*/ 10178832 w 10243893"/>
              <a:gd name="connsiteY8240" fmla="*/ 5162761 h 6867747"/>
              <a:gd name="connsiteX8241" fmla="*/ 10089101 w 10243893"/>
              <a:gd name="connsiteY8241" fmla="*/ 5286352 h 6867747"/>
              <a:gd name="connsiteX8242" fmla="*/ 10089101 w 10243893"/>
              <a:gd name="connsiteY8242" fmla="*/ 5438966 h 6867747"/>
              <a:gd name="connsiteX8243" fmla="*/ 10234339 w 10243893"/>
              <a:gd name="connsiteY8243" fmla="*/ 5486128 h 6867747"/>
              <a:gd name="connsiteX8244" fmla="*/ 10243893 w 10243893"/>
              <a:gd name="connsiteY8244" fmla="*/ 5482984 h 6867747"/>
              <a:gd name="connsiteX8245" fmla="*/ 10243893 w 10243893"/>
              <a:gd name="connsiteY8245" fmla="*/ 5508138 h 6867747"/>
              <a:gd name="connsiteX8246" fmla="*/ 10234339 w 10243893"/>
              <a:gd name="connsiteY8246" fmla="*/ 5504994 h 6867747"/>
              <a:gd name="connsiteX8247" fmla="*/ 10089101 w 10243893"/>
              <a:gd name="connsiteY8247" fmla="*/ 5552156 h 6867747"/>
              <a:gd name="connsiteX8248" fmla="*/ 10089101 w 10243893"/>
              <a:gd name="connsiteY8248" fmla="*/ 5704771 h 6867747"/>
              <a:gd name="connsiteX8249" fmla="*/ 10178832 w 10243893"/>
              <a:gd name="connsiteY8249" fmla="*/ 5828241 h 6867747"/>
              <a:gd name="connsiteX8250" fmla="*/ 10243893 w 10243893"/>
              <a:gd name="connsiteY8250" fmla="*/ 5807078 h 6867747"/>
              <a:gd name="connsiteX8251" fmla="*/ 10243893 w 10243893"/>
              <a:gd name="connsiteY8251" fmla="*/ 5826064 h 6867747"/>
              <a:gd name="connsiteX8252" fmla="*/ 10171939 w 10243893"/>
              <a:gd name="connsiteY8252" fmla="*/ 5849403 h 6867747"/>
              <a:gd name="connsiteX8253" fmla="*/ 10089101 w 10243893"/>
              <a:gd name="connsiteY8253" fmla="*/ 5735366 h 6867747"/>
              <a:gd name="connsiteX8254" fmla="*/ 10089101 w 10243893"/>
              <a:gd name="connsiteY8254" fmla="*/ 5876250 h 6867747"/>
              <a:gd name="connsiteX8255" fmla="*/ 9954990 w 10243893"/>
              <a:gd name="connsiteY8255" fmla="*/ 5919785 h 6867747"/>
              <a:gd name="connsiteX8256" fmla="*/ 10089101 w 10243893"/>
              <a:gd name="connsiteY8256" fmla="*/ 5963320 h 6867747"/>
              <a:gd name="connsiteX8257" fmla="*/ 10089101 w 10243893"/>
              <a:gd name="connsiteY8257" fmla="*/ 6104204 h 6867747"/>
              <a:gd name="connsiteX8258" fmla="*/ 10171939 w 10243893"/>
              <a:gd name="connsiteY8258" fmla="*/ 5990166 h 6867747"/>
              <a:gd name="connsiteX8259" fmla="*/ 10243893 w 10243893"/>
              <a:gd name="connsiteY8259" fmla="*/ 6013506 h 6867747"/>
              <a:gd name="connsiteX8260" fmla="*/ 10243893 w 10243893"/>
              <a:gd name="connsiteY8260" fmla="*/ 6032492 h 6867747"/>
              <a:gd name="connsiteX8261" fmla="*/ 10178832 w 10243893"/>
              <a:gd name="connsiteY8261" fmla="*/ 6011329 h 6867747"/>
              <a:gd name="connsiteX8262" fmla="*/ 10089101 w 10243893"/>
              <a:gd name="connsiteY8262" fmla="*/ 6134799 h 6867747"/>
              <a:gd name="connsiteX8263" fmla="*/ 10089101 w 10243893"/>
              <a:gd name="connsiteY8263" fmla="*/ 6381860 h 6867747"/>
              <a:gd name="connsiteX8264" fmla="*/ 10243893 w 10243893"/>
              <a:gd name="connsiteY8264" fmla="*/ 6331553 h 6867747"/>
              <a:gd name="connsiteX8265" fmla="*/ 10243893 w 10243893"/>
              <a:gd name="connsiteY8265" fmla="*/ 6350539 h 6867747"/>
              <a:gd name="connsiteX8266" fmla="*/ 10089101 w 10243893"/>
              <a:gd name="connsiteY8266" fmla="*/ 6400846 h 6867747"/>
              <a:gd name="connsiteX8267" fmla="*/ 10089101 w 10243893"/>
              <a:gd name="connsiteY8267" fmla="*/ 6487916 h 6867747"/>
              <a:gd name="connsiteX8268" fmla="*/ 10171939 w 10243893"/>
              <a:gd name="connsiteY8268" fmla="*/ 6514763 h 6867747"/>
              <a:gd name="connsiteX8269" fmla="*/ 10243893 w 10243893"/>
              <a:gd name="connsiteY8269" fmla="*/ 6415721 h 6867747"/>
              <a:gd name="connsiteX8270" fmla="*/ 10243893 w 10243893"/>
              <a:gd name="connsiteY8270" fmla="*/ 6446437 h 6867747"/>
              <a:gd name="connsiteX8271" fmla="*/ 10189957 w 10243893"/>
              <a:gd name="connsiteY8271" fmla="*/ 6520688 h 6867747"/>
              <a:gd name="connsiteX8272" fmla="*/ 10243893 w 10243893"/>
              <a:gd name="connsiteY8272" fmla="*/ 6538223 h 6867747"/>
              <a:gd name="connsiteX8273" fmla="*/ 10243893 w 10243893"/>
              <a:gd name="connsiteY8273" fmla="*/ 6557209 h 6867747"/>
              <a:gd name="connsiteX8274" fmla="*/ 10178832 w 10243893"/>
              <a:gd name="connsiteY8274" fmla="*/ 6536046 h 6867747"/>
              <a:gd name="connsiteX8275" fmla="*/ 10127678 w 10243893"/>
              <a:gd name="connsiteY8275" fmla="*/ 6606548 h 6867747"/>
              <a:gd name="connsiteX8276" fmla="*/ 10178832 w 10243893"/>
              <a:gd name="connsiteY8276" fmla="*/ 6677051 h 6867747"/>
              <a:gd name="connsiteX8277" fmla="*/ 10243893 w 10243893"/>
              <a:gd name="connsiteY8277" fmla="*/ 6655888 h 6867747"/>
              <a:gd name="connsiteX8278" fmla="*/ 10243893 w 10243893"/>
              <a:gd name="connsiteY8278" fmla="*/ 6674874 h 6867747"/>
              <a:gd name="connsiteX8279" fmla="*/ 10189957 w 10243893"/>
              <a:gd name="connsiteY8279" fmla="*/ 6692409 h 6867747"/>
              <a:gd name="connsiteX8280" fmla="*/ 10243893 w 10243893"/>
              <a:gd name="connsiteY8280" fmla="*/ 6766660 h 6867747"/>
              <a:gd name="connsiteX8281" fmla="*/ 10243893 w 10243893"/>
              <a:gd name="connsiteY8281" fmla="*/ 6797377 h 6867747"/>
              <a:gd name="connsiteX8282" fmla="*/ 10171939 w 10243893"/>
              <a:gd name="connsiteY8282" fmla="*/ 6698335 h 6867747"/>
              <a:gd name="connsiteX8283" fmla="*/ 10089101 w 10243893"/>
              <a:gd name="connsiteY8283" fmla="*/ 6725181 h 6867747"/>
              <a:gd name="connsiteX8284" fmla="*/ 10089101 w 10243893"/>
              <a:gd name="connsiteY8284" fmla="*/ 6812251 h 6867747"/>
              <a:gd name="connsiteX8285" fmla="*/ 10243893 w 10243893"/>
              <a:gd name="connsiteY8285" fmla="*/ 6862558 h 6867747"/>
              <a:gd name="connsiteX8286" fmla="*/ 10243893 w 10243893"/>
              <a:gd name="connsiteY8286" fmla="*/ 6867747 h 6867747"/>
              <a:gd name="connsiteX8287" fmla="*/ 10201440 w 10243893"/>
              <a:gd name="connsiteY8287" fmla="*/ 6867747 h 6867747"/>
              <a:gd name="connsiteX8288" fmla="*/ 10089101 w 10243893"/>
              <a:gd name="connsiteY8288" fmla="*/ 6831237 h 6867747"/>
              <a:gd name="connsiteX8289" fmla="*/ 10089101 w 10243893"/>
              <a:gd name="connsiteY8289" fmla="*/ 6867747 h 6867747"/>
              <a:gd name="connsiteX8290" fmla="*/ 10071083 w 10243893"/>
              <a:gd name="connsiteY8290" fmla="*/ 6867747 h 6867747"/>
              <a:gd name="connsiteX8291" fmla="*/ 10071083 w 10243893"/>
              <a:gd name="connsiteY8291" fmla="*/ 6825553 h 6867747"/>
              <a:gd name="connsiteX8292" fmla="*/ 9988246 w 10243893"/>
              <a:gd name="connsiteY8292" fmla="*/ 6798586 h 6867747"/>
              <a:gd name="connsiteX8293" fmla="*/ 9988125 w 10243893"/>
              <a:gd name="connsiteY8293" fmla="*/ 6798586 h 6867747"/>
              <a:gd name="connsiteX8294" fmla="*/ 9937945 w 10243893"/>
              <a:gd name="connsiteY8294" fmla="*/ 6867747 h 6867747"/>
              <a:gd name="connsiteX8295" fmla="*/ 9913560 w 10243893"/>
              <a:gd name="connsiteY8295" fmla="*/ 6867747 h 6867747"/>
              <a:gd name="connsiteX8296" fmla="*/ 9863203 w 10243893"/>
              <a:gd name="connsiteY8296" fmla="*/ 6798344 h 6867747"/>
              <a:gd name="connsiteX8297" fmla="*/ 9863082 w 10243893"/>
              <a:gd name="connsiteY8297" fmla="*/ 6798344 h 6867747"/>
              <a:gd name="connsiteX8298" fmla="*/ 9780245 w 10243893"/>
              <a:gd name="connsiteY8298" fmla="*/ 6825312 h 6867747"/>
              <a:gd name="connsiteX8299" fmla="*/ 9780245 w 10243893"/>
              <a:gd name="connsiteY8299" fmla="*/ 6867747 h 6867747"/>
              <a:gd name="connsiteX8300" fmla="*/ 9762348 w 10243893"/>
              <a:gd name="connsiteY8300" fmla="*/ 6867747 h 6867747"/>
              <a:gd name="connsiteX8301" fmla="*/ 9762348 w 10243893"/>
              <a:gd name="connsiteY8301" fmla="*/ 6830874 h 6867747"/>
              <a:gd name="connsiteX8302" fmla="*/ 9648865 w 10243893"/>
              <a:gd name="connsiteY8302" fmla="*/ 6867747 h 6867747"/>
              <a:gd name="connsiteX8303" fmla="*/ 9590089 w 10243893"/>
              <a:gd name="connsiteY8303" fmla="*/ 6867747 h 6867747"/>
              <a:gd name="connsiteX8304" fmla="*/ 9762348 w 10243893"/>
              <a:gd name="connsiteY8304" fmla="*/ 6811768 h 6867747"/>
              <a:gd name="connsiteX8305" fmla="*/ 9762348 w 10243893"/>
              <a:gd name="connsiteY8305" fmla="*/ 6724698 h 6867747"/>
              <a:gd name="connsiteX8306" fmla="*/ 9679510 w 10243893"/>
              <a:gd name="connsiteY8306" fmla="*/ 6697851 h 6867747"/>
              <a:gd name="connsiteX8307" fmla="*/ 9679510 w 10243893"/>
              <a:gd name="connsiteY8307" fmla="*/ 6697730 h 6867747"/>
              <a:gd name="connsiteX8308" fmla="*/ 9555953 w 10243893"/>
              <a:gd name="connsiteY8308" fmla="*/ 6867747 h 6867747"/>
              <a:gd name="connsiteX8309" fmla="*/ 9533371 w 10243893"/>
              <a:gd name="connsiteY8309" fmla="*/ 6867747 h 6867747"/>
              <a:gd name="connsiteX8310" fmla="*/ 9661008 w 10243893"/>
              <a:gd name="connsiteY8310" fmla="*/ 6691925 h 6867747"/>
              <a:gd name="connsiteX8311" fmla="*/ 9426161 w 10243893"/>
              <a:gd name="connsiteY8311" fmla="*/ 6615618 h 6867747"/>
              <a:gd name="connsiteX8312" fmla="*/ 9426161 w 10243893"/>
              <a:gd name="connsiteY8312" fmla="*/ 6615739 h 6867747"/>
              <a:gd name="connsiteX8313" fmla="*/ 9280924 w 10243893"/>
              <a:gd name="connsiteY8313" fmla="*/ 6662902 h 6867747"/>
              <a:gd name="connsiteX8314" fmla="*/ 9280924 w 10243893"/>
              <a:gd name="connsiteY8314" fmla="*/ 6815516 h 6867747"/>
              <a:gd name="connsiteX8315" fmla="*/ 9318882 w 10243893"/>
              <a:gd name="connsiteY8315" fmla="*/ 6867747 h 6867747"/>
              <a:gd name="connsiteX8316" fmla="*/ 9296408 w 10243893"/>
              <a:gd name="connsiteY8316" fmla="*/ 6867747 h 6867747"/>
              <a:gd name="connsiteX8317" fmla="*/ 9281044 w 10243893"/>
              <a:gd name="connsiteY8317" fmla="*/ 6846596 h 6867747"/>
              <a:gd name="connsiteX8318" fmla="*/ 9281044 w 10243893"/>
              <a:gd name="connsiteY8318" fmla="*/ 6867747 h 6867747"/>
              <a:gd name="connsiteX8319" fmla="*/ 9263147 w 10243893"/>
              <a:gd name="connsiteY8319" fmla="*/ 6867747 h 6867747"/>
              <a:gd name="connsiteX8320" fmla="*/ 9263147 w 10243893"/>
              <a:gd name="connsiteY8320" fmla="*/ 6821442 h 6867747"/>
              <a:gd name="connsiteX8321" fmla="*/ 9117909 w 10243893"/>
              <a:gd name="connsiteY8321" fmla="*/ 6621665 h 6867747"/>
              <a:gd name="connsiteX8322" fmla="*/ 9117909 w 10243893"/>
              <a:gd name="connsiteY8322" fmla="*/ 6621544 h 6867747"/>
              <a:gd name="connsiteX8323" fmla="*/ 8972672 w 10243893"/>
              <a:gd name="connsiteY8323" fmla="*/ 6821442 h 6867747"/>
              <a:gd name="connsiteX8324" fmla="*/ 8972672 w 10243893"/>
              <a:gd name="connsiteY8324" fmla="*/ 6867747 h 6867747"/>
              <a:gd name="connsiteX8325" fmla="*/ 8954291 w 10243893"/>
              <a:gd name="connsiteY8325" fmla="*/ 6867747 h 6867747"/>
              <a:gd name="connsiteX8326" fmla="*/ 8954291 w 10243893"/>
              <a:gd name="connsiteY8326" fmla="*/ 6846233 h 6867747"/>
              <a:gd name="connsiteX8327" fmla="*/ 8938663 w 10243893"/>
              <a:gd name="connsiteY8327" fmla="*/ 6867747 h 6867747"/>
              <a:gd name="connsiteX8328" fmla="*/ 8916421 w 10243893"/>
              <a:gd name="connsiteY8328" fmla="*/ 6867747 h 6867747"/>
              <a:gd name="connsiteX8329" fmla="*/ 8954291 w 10243893"/>
              <a:gd name="connsiteY8329" fmla="*/ 6815638 h 6867747"/>
              <a:gd name="connsiteX8330" fmla="*/ 8954291 w 10243893"/>
              <a:gd name="connsiteY8330" fmla="*/ 6663023 h 6867747"/>
              <a:gd name="connsiteX8331" fmla="*/ 8809053 w 10243893"/>
              <a:gd name="connsiteY8331" fmla="*/ 6615860 h 6867747"/>
              <a:gd name="connsiteX8332" fmla="*/ 8809053 w 10243893"/>
              <a:gd name="connsiteY8332" fmla="*/ 6615739 h 6867747"/>
              <a:gd name="connsiteX8333" fmla="*/ 8574086 w 10243893"/>
              <a:gd name="connsiteY8333" fmla="*/ 6692046 h 6867747"/>
              <a:gd name="connsiteX8334" fmla="*/ 8701742 w 10243893"/>
              <a:gd name="connsiteY8334" fmla="*/ 6867747 h 6867747"/>
              <a:gd name="connsiteX8335" fmla="*/ 8678877 w 10243893"/>
              <a:gd name="connsiteY8335" fmla="*/ 6867747 h 6867747"/>
              <a:gd name="connsiteX8336" fmla="*/ 8555677 w 10243893"/>
              <a:gd name="connsiteY8336" fmla="*/ 6698223 h 6867747"/>
              <a:gd name="connsiteX8337" fmla="*/ 8555704 w 10243893"/>
              <a:gd name="connsiteY8337" fmla="*/ 6698214 h 6867747"/>
              <a:gd name="connsiteX8338" fmla="*/ 8555583 w 10243893"/>
              <a:gd name="connsiteY8338" fmla="*/ 6698093 h 6867747"/>
              <a:gd name="connsiteX8339" fmla="*/ 8555677 w 10243893"/>
              <a:gd name="connsiteY8339" fmla="*/ 6698223 h 6867747"/>
              <a:gd name="connsiteX8340" fmla="*/ 8472867 w 10243893"/>
              <a:gd name="connsiteY8340" fmla="*/ 6725060 h 6867747"/>
              <a:gd name="connsiteX8341" fmla="*/ 8472867 w 10243893"/>
              <a:gd name="connsiteY8341" fmla="*/ 6812130 h 6867747"/>
              <a:gd name="connsiteX8342" fmla="*/ 8643914 w 10243893"/>
              <a:gd name="connsiteY8342" fmla="*/ 6867747 h 6867747"/>
              <a:gd name="connsiteX8343" fmla="*/ 8585232 w 10243893"/>
              <a:gd name="connsiteY8343" fmla="*/ 6867747 h 6867747"/>
              <a:gd name="connsiteX8344" fmla="*/ 8472867 w 10243893"/>
              <a:gd name="connsiteY8344" fmla="*/ 6831237 h 6867747"/>
              <a:gd name="connsiteX8345" fmla="*/ 8472867 w 10243893"/>
              <a:gd name="connsiteY8345" fmla="*/ 6867747 h 6867747"/>
              <a:gd name="connsiteX8346" fmla="*/ 8455815 w 10243893"/>
              <a:gd name="connsiteY8346" fmla="*/ 6867747 h 6867747"/>
              <a:gd name="connsiteX8347" fmla="*/ 8455815 w 10243893"/>
              <a:gd name="connsiteY8347" fmla="*/ 6825553 h 6867747"/>
              <a:gd name="connsiteX8348" fmla="*/ 8372979 w 10243893"/>
              <a:gd name="connsiteY8348" fmla="*/ 6798586 h 6867747"/>
              <a:gd name="connsiteX8349" fmla="*/ 8322799 w 10243893"/>
              <a:gd name="connsiteY8349" fmla="*/ 6867747 h 6867747"/>
              <a:gd name="connsiteX8350" fmla="*/ 8298656 w 10243893"/>
              <a:gd name="connsiteY8350" fmla="*/ 6867747 h 6867747"/>
              <a:gd name="connsiteX8351" fmla="*/ 8248299 w 10243893"/>
              <a:gd name="connsiteY8351" fmla="*/ 6798344 h 6867747"/>
              <a:gd name="connsiteX8352" fmla="*/ 8248178 w 10243893"/>
              <a:gd name="connsiteY8352" fmla="*/ 6798344 h 6867747"/>
              <a:gd name="connsiteX8353" fmla="*/ 8165341 w 10243893"/>
              <a:gd name="connsiteY8353" fmla="*/ 6825312 h 6867747"/>
              <a:gd name="connsiteX8354" fmla="*/ 8165341 w 10243893"/>
              <a:gd name="connsiteY8354" fmla="*/ 6867747 h 6867747"/>
              <a:gd name="connsiteX8355" fmla="*/ 8147564 w 10243893"/>
              <a:gd name="connsiteY8355" fmla="*/ 6867747 h 6867747"/>
              <a:gd name="connsiteX8356" fmla="*/ 8147564 w 10243893"/>
              <a:gd name="connsiteY8356" fmla="*/ 6830874 h 6867747"/>
              <a:gd name="connsiteX8357" fmla="*/ 8034024 w 10243893"/>
              <a:gd name="connsiteY8357" fmla="*/ 6867747 h 6867747"/>
              <a:gd name="connsiteX8358" fmla="*/ 7975185 w 10243893"/>
              <a:gd name="connsiteY8358" fmla="*/ 6867747 h 6867747"/>
              <a:gd name="connsiteX8359" fmla="*/ 8147443 w 10243893"/>
              <a:gd name="connsiteY8359" fmla="*/ 6811768 h 6867747"/>
              <a:gd name="connsiteX8360" fmla="*/ 8147443 w 10243893"/>
              <a:gd name="connsiteY8360" fmla="*/ 6724698 h 6867747"/>
              <a:gd name="connsiteX8361" fmla="*/ 8064606 w 10243893"/>
              <a:gd name="connsiteY8361" fmla="*/ 6697851 h 6867747"/>
              <a:gd name="connsiteX8362" fmla="*/ 8064485 w 10243893"/>
              <a:gd name="connsiteY8362" fmla="*/ 6697730 h 6867747"/>
              <a:gd name="connsiteX8363" fmla="*/ 7941039 w 10243893"/>
              <a:gd name="connsiteY8363" fmla="*/ 6867747 h 6867747"/>
              <a:gd name="connsiteX8364" fmla="*/ 7918466 w 10243893"/>
              <a:gd name="connsiteY8364" fmla="*/ 6867747 h 6867747"/>
              <a:gd name="connsiteX8365" fmla="*/ 8046103 w 10243893"/>
              <a:gd name="connsiteY8365" fmla="*/ 6691925 h 6867747"/>
              <a:gd name="connsiteX8366" fmla="*/ 7811257 w 10243893"/>
              <a:gd name="connsiteY8366" fmla="*/ 6615618 h 6867747"/>
              <a:gd name="connsiteX8367" fmla="*/ 7811257 w 10243893"/>
              <a:gd name="connsiteY8367" fmla="*/ 6615739 h 6867747"/>
              <a:gd name="connsiteX8368" fmla="*/ 7666019 w 10243893"/>
              <a:gd name="connsiteY8368" fmla="*/ 6662902 h 6867747"/>
              <a:gd name="connsiteX8369" fmla="*/ 7666019 w 10243893"/>
              <a:gd name="connsiteY8369" fmla="*/ 6815516 h 6867747"/>
              <a:gd name="connsiteX8370" fmla="*/ 7703978 w 10243893"/>
              <a:gd name="connsiteY8370" fmla="*/ 6867747 h 6867747"/>
              <a:gd name="connsiteX8371" fmla="*/ 7681505 w 10243893"/>
              <a:gd name="connsiteY8371" fmla="*/ 6867747 h 6867747"/>
              <a:gd name="connsiteX8372" fmla="*/ 7666140 w 10243893"/>
              <a:gd name="connsiteY8372" fmla="*/ 6846596 h 6867747"/>
              <a:gd name="connsiteX8373" fmla="*/ 7666140 w 10243893"/>
              <a:gd name="connsiteY8373" fmla="*/ 6867747 h 6867747"/>
              <a:gd name="connsiteX8374" fmla="*/ 7647880 w 10243893"/>
              <a:gd name="connsiteY8374" fmla="*/ 6867747 h 6867747"/>
              <a:gd name="connsiteX8375" fmla="*/ 7647880 w 10243893"/>
              <a:gd name="connsiteY8375" fmla="*/ 6821442 h 6867747"/>
              <a:gd name="connsiteX8376" fmla="*/ 7502642 w 10243893"/>
              <a:gd name="connsiteY8376" fmla="*/ 6621665 h 6867747"/>
              <a:gd name="connsiteX8377" fmla="*/ 7502642 w 10243893"/>
              <a:gd name="connsiteY8377" fmla="*/ 6621544 h 6867747"/>
              <a:gd name="connsiteX8378" fmla="*/ 7357405 w 10243893"/>
              <a:gd name="connsiteY8378" fmla="*/ 6821442 h 6867747"/>
              <a:gd name="connsiteX8379" fmla="*/ 7357405 w 10243893"/>
              <a:gd name="connsiteY8379" fmla="*/ 6867747 h 6867747"/>
              <a:gd name="connsiteX8380" fmla="*/ 7339386 w 10243893"/>
              <a:gd name="connsiteY8380" fmla="*/ 6867747 h 6867747"/>
              <a:gd name="connsiteX8381" fmla="*/ 7339386 w 10243893"/>
              <a:gd name="connsiteY8381" fmla="*/ 6846233 h 6867747"/>
              <a:gd name="connsiteX8382" fmla="*/ 7323758 w 10243893"/>
              <a:gd name="connsiteY8382" fmla="*/ 6867747 h 6867747"/>
              <a:gd name="connsiteX8383" fmla="*/ 7301517 w 10243893"/>
              <a:gd name="connsiteY8383" fmla="*/ 6867747 h 6867747"/>
              <a:gd name="connsiteX8384" fmla="*/ 7339386 w 10243893"/>
              <a:gd name="connsiteY8384" fmla="*/ 6815638 h 6867747"/>
              <a:gd name="connsiteX8385" fmla="*/ 7339386 w 10243893"/>
              <a:gd name="connsiteY8385" fmla="*/ 6663023 h 6867747"/>
              <a:gd name="connsiteX8386" fmla="*/ 7194149 w 10243893"/>
              <a:gd name="connsiteY8386" fmla="*/ 6615860 h 6867747"/>
              <a:gd name="connsiteX8387" fmla="*/ 7194149 w 10243893"/>
              <a:gd name="connsiteY8387" fmla="*/ 6615739 h 6867747"/>
              <a:gd name="connsiteX8388" fmla="*/ 6959181 w 10243893"/>
              <a:gd name="connsiteY8388" fmla="*/ 6692046 h 6867747"/>
              <a:gd name="connsiteX8389" fmla="*/ 7086838 w 10243893"/>
              <a:gd name="connsiteY8389" fmla="*/ 6867747 h 6867747"/>
              <a:gd name="connsiteX8390" fmla="*/ 7063973 w 10243893"/>
              <a:gd name="connsiteY8390" fmla="*/ 6867747 h 6867747"/>
              <a:gd name="connsiteX8391" fmla="*/ 6940773 w 10243893"/>
              <a:gd name="connsiteY8391" fmla="*/ 6698223 h 6867747"/>
              <a:gd name="connsiteX8392" fmla="*/ 6940800 w 10243893"/>
              <a:gd name="connsiteY8392" fmla="*/ 6698214 h 6867747"/>
              <a:gd name="connsiteX8393" fmla="*/ 6940679 w 10243893"/>
              <a:gd name="connsiteY8393" fmla="*/ 6698093 h 6867747"/>
              <a:gd name="connsiteX8394" fmla="*/ 6940773 w 10243893"/>
              <a:gd name="connsiteY8394" fmla="*/ 6698223 h 6867747"/>
              <a:gd name="connsiteX8395" fmla="*/ 6857962 w 10243893"/>
              <a:gd name="connsiteY8395" fmla="*/ 6725060 h 6867747"/>
              <a:gd name="connsiteX8396" fmla="*/ 6857962 w 10243893"/>
              <a:gd name="connsiteY8396" fmla="*/ 6812130 h 6867747"/>
              <a:gd name="connsiteX8397" fmla="*/ 7029010 w 10243893"/>
              <a:gd name="connsiteY8397" fmla="*/ 6867747 h 6867747"/>
              <a:gd name="connsiteX8398" fmla="*/ 6970328 w 10243893"/>
              <a:gd name="connsiteY8398" fmla="*/ 6867747 h 6867747"/>
              <a:gd name="connsiteX8399" fmla="*/ 6857962 w 10243893"/>
              <a:gd name="connsiteY8399" fmla="*/ 6831237 h 6867747"/>
              <a:gd name="connsiteX8400" fmla="*/ 6857962 w 10243893"/>
              <a:gd name="connsiteY8400" fmla="*/ 6867747 h 6867747"/>
              <a:gd name="connsiteX8401" fmla="*/ 6841154 w 10243893"/>
              <a:gd name="connsiteY8401" fmla="*/ 6867747 h 6867747"/>
              <a:gd name="connsiteX8402" fmla="*/ 6841154 w 10243893"/>
              <a:gd name="connsiteY8402" fmla="*/ 6825553 h 6867747"/>
              <a:gd name="connsiteX8403" fmla="*/ 6758316 w 10243893"/>
              <a:gd name="connsiteY8403" fmla="*/ 6798586 h 6867747"/>
              <a:gd name="connsiteX8404" fmla="*/ 6758195 w 10243893"/>
              <a:gd name="connsiteY8404" fmla="*/ 6798586 h 6867747"/>
              <a:gd name="connsiteX8405" fmla="*/ 6708015 w 10243893"/>
              <a:gd name="connsiteY8405" fmla="*/ 6867747 h 6867747"/>
              <a:gd name="connsiteX8406" fmla="*/ 6683994 w 10243893"/>
              <a:gd name="connsiteY8406" fmla="*/ 6867747 h 6867747"/>
              <a:gd name="connsiteX8407" fmla="*/ 6633637 w 10243893"/>
              <a:gd name="connsiteY8407" fmla="*/ 6798344 h 6867747"/>
              <a:gd name="connsiteX8408" fmla="*/ 6633516 w 10243893"/>
              <a:gd name="connsiteY8408" fmla="*/ 6798344 h 6867747"/>
              <a:gd name="connsiteX8409" fmla="*/ 6550679 w 10243893"/>
              <a:gd name="connsiteY8409" fmla="*/ 6825312 h 6867747"/>
              <a:gd name="connsiteX8410" fmla="*/ 6550679 w 10243893"/>
              <a:gd name="connsiteY8410" fmla="*/ 6867747 h 6867747"/>
              <a:gd name="connsiteX8411" fmla="*/ 6532901 w 10243893"/>
              <a:gd name="connsiteY8411" fmla="*/ 6867747 h 6867747"/>
              <a:gd name="connsiteX8412" fmla="*/ 6532901 w 10243893"/>
              <a:gd name="connsiteY8412" fmla="*/ 6830874 h 6867747"/>
              <a:gd name="connsiteX8413" fmla="*/ 6419361 w 10243893"/>
              <a:gd name="connsiteY8413" fmla="*/ 6867747 h 6867747"/>
              <a:gd name="connsiteX8414" fmla="*/ 6360523 w 10243893"/>
              <a:gd name="connsiteY8414" fmla="*/ 6867747 h 6867747"/>
              <a:gd name="connsiteX8415" fmla="*/ 6532781 w 10243893"/>
              <a:gd name="connsiteY8415" fmla="*/ 6811768 h 6867747"/>
              <a:gd name="connsiteX8416" fmla="*/ 6532781 w 10243893"/>
              <a:gd name="connsiteY8416" fmla="*/ 6724698 h 6867747"/>
              <a:gd name="connsiteX8417" fmla="*/ 6449943 w 10243893"/>
              <a:gd name="connsiteY8417" fmla="*/ 6697851 h 6867747"/>
              <a:gd name="connsiteX8418" fmla="*/ 6449943 w 10243893"/>
              <a:gd name="connsiteY8418" fmla="*/ 6697730 h 6867747"/>
              <a:gd name="connsiteX8419" fmla="*/ 6326387 w 10243893"/>
              <a:gd name="connsiteY8419" fmla="*/ 6867747 h 6867747"/>
              <a:gd name="connsiteX8420" fmla="*/ 6303925 w 10243893"/>
              <a:gd name="connsiteY8420" fmla="*/ 6867747 h 6867747"/>
              <a:gd name="connsiteX8421" fmla="*/ 6431562 w 10243893"/>
              <a:gd name="connsiteY8421" fmla="*/ 6691925 h 6867747"/>
              <a:gd name="connsiteX8422" fmla="*/ 6196594 w 10243893"/>
              <a:gd name="connsiteY8422" fmla="*/ 6615618 h 6867747"/>
              <a:gd name="connsiteX8423" fmla="*/ 6196715 w 10243893"/>
              <a:gd name="connsiteY8423" fmla="*/ 6615739 h 6867747"/>
              <a:gd name="connsiteX8424" fmla="*/ 6051478 w 10243893"/>
              <a:gd name="connsiteY8424" fmla="*/ 6662902 h 6867747"/>
              <a:gd name="connsiteX8425" fmla="*/ 6051478 w 10243893"/>
              <a:gd name="connsiteY8425" fmla="*/ 6815516 h 6867747"/>
              <a:gd name="connsiteX8426" fmla="*/ 6089436 w 10243893"/>
              <a:gd name="connsiteY8426" fmla="*/ 6867747 h 6867747"/>
              <a:gd name="connsiteX8427" fmla="*/ 6066842 w 10243893"/>
              <a:gd name="connsiteY8427" fmla="*/ 6867747 h 6867747"/>
              <a:gd name="connsiteX8428" fmla="*/ 6051478 w 10243893"/>
              <a:gd name="connsiteY8428" fmla="*/ 6846596 h 6867747"/>
              <a:gd name="connsiteX8429" fmla="*/ 6051478 w 10243893"/>
              <a:gd name="connsiteY8429" fmla="*/ 6867747 h 6867747"/>
              <a:gd name="connsiteX8430" fmla="*/ 6033338 w 10243893"/>
              <a:gd name="connsiteY8430" fmla="*/ 6867747 h 6867747"/>
              <a:gd name="connsiteX8431" fmla="*/ 6033338 w 10243893"/>
              <a:gd name="connsiteY8431" fmla="*/ 6821442 h 6867747"/>
              <a:gd name="connsiteX8432" fmla="*/ 5888101 w 10243893"/>
              <a:gd name="connsiteY8432" fmla="*/ 6621665 h 6867747"/>
              <a:gd name="connsiteX8433" fmla="*/ 5888101 w 10243893"/>
              <a:gd name="connsiteY8433" fmla="*/ 6621544 h 6867747"/>
              <a:gd name="connsiteX8434" fmla="*/ 5742864 w 10243893"/>
              <a:gd name="connsiteY8434" fmla="*/ 6821442 h 6867747"/>
              <a:gd name="connsiteX8435" fmla="*/ 5742864 w 10243893"/>
              <a:gd name="connsiteY8435" fmla="*/ 6867747 h 6867747"/>
              <a:gd name="connsiteX8436" fmla="*/ 5724482 w 10243893"/>
              <a:gd name="connsiteY8436" fmla="*/ 6867747 h 6867747"/>
              <a:gd name="connsiteX8437" fmla="*/ 5724482 w 10243893"/>
              <a:gd name="connsiteY8437" fmla="*/ 6846233 h 6867747"/>
              <a:gd name="connsiteX8438" fmla="*/ 5708854 w 10243893"/>
              <a:gd name="connsiteY8438" fmla="*/ 6867747 h 6867747"/>
              <a:gd name="connsiteX8439" fmla="*/ 5686613 w 10243893"/>
              <a:gd name="connsiteY8439" fmla="*/ 6867747 h 6867747"/>
              <a:gd name="connsiteX8440" fmla="*/ 5724482 w 10243893"/>
              <a:gd name="connsiteY8440" fmla="*/ 6815638 h 6867747"/>
              <a:gd name="connsiteX8441" fmla="*/ 5724482 w 10243893"/>
              <a:gd name="connsiteY8441" fmla="*/ 6663023 h 6867747"/>
              <a:gd name="connsiteX8442" fmla="*/ 5579245 w 10243893"/>
              <a:gd name="connsiteY8442" fmla="*/ 6615860 h 6867747"/>
              <a:gd name="connsiteX8443" fmla="*/ 5579245 w 10243893"/>
              <a:gd name="connsiteY8443" fmla="*/ 6615739 h 6867747"/>
              <a:gd name="connsiteX8444" fmla="*/ 5344277 w 10243893"/>
              <a:gd name="connsiteY8444" fmla="*/ 6692046 h 6867747"/>
              <a:gd name="connsiteX8445" fmla="*/ 5471933 w 10243893"/>
              <a:gd name="connsiteY8445" fmla="*/ 6867747 h 6867747"/>
              <a:gd name="connsiteX8446" fmla="*/ 5449068 w 10243893"/>
              <a:gd name="connsiteY8446" fmla="*/ 6867747 h 6867747"/>
              <a:gd name="connsiteX8447" fmla="*/ 5325869 w 10243893"/>
              <a:gd name="connsiteY8447" fmla="*/ 6698223 h 6867747"/>
              <a:gd name="connsiteX8448" fmla="*/ 5325896 w 10243893"/>
              <a:gd name="connsiteY8448" fmla="*/ 6698214 h 6867747"/>
              <a:gd name="connsiteX8449" fmla="*/ 5325775 w 10243893"/>
              <a:gd name="connsiteY8449" fmla="*/ 6698093 h 6867747"/>
              <a:gd name="connsiteX8450" fmla="*/ 5325869 w 10243893"/>
              <a:gd name="connsiteY8450" fmla="*/ 6698223 h 6867747"/>
              <a:gd name="connsiteX8451" fmla="*/ 5243058 w 10243893"/>
              <a:gd name="connsiteY8451" fmla="*/ 6725060 h 6867747"/>
              <a:gd name="connsiteX8452" fmla="*/ 5243058 w 10243893"/>
              <a:gd name="connsiteY8452" fmla="*/ 6812130 h 6867747"/>
              <a:gd name="connsiteX8453" fmla="*/ 5414105 w 10243893"/>
              <a:gd name="connsiteY8453" fmla="*/ 6867747 h 6867747"/>
              <a:gd name="connsiteX8454" fmla="*/ 5355423 w 10243893"/>
              <a:gd name="connsiteY8454" fmla="*/ 6867747 h 6867747"/>
              <a:gd name="connsiteX8455" fmla="*/ 5243058 w 10243893"/>
              <a:gd name="connsiteY8455" fmla="*/ 6831237 h 6867747"/>
              <a:gd name="connsiteX8456" fmla="*/ 5243058 w 10243893"/>
              <a:gd name="connsiteY8456" fmla="*/ 6867747 h 6867747"/>
              <a:gd name="connsiteX8457" fmla="*/ 5224798 w 10243893"/>
              <a:gd name="connsiteY8457" fmla="*/ 6867747 h 6867747"/>
              <a:gd name="connsiteX8458" fmla="*/ 5224798 w 10243893"/>
              <a:gd name="connsiteY8458" fmla="*/ 6825433 h 6867747"/>
              <a:gd name="connsiteX8459" fmla="*/ 5141961 w 10243893"/>
              <a:gd name="connsiteY8459" fmla="*/ 6798465 h 6867747"/>
              <a:gd name="connsiteX8460" fmla="*/ 5141840 w 10243893"/>
              <a:gd name="connsiteY8460" fmla="*/ 6798465 h 6867747"/>
              <a:gd name="connsiteX8461" fmla="*/ 5091572 w 10243893"/>
              <a:gd name="connsiteY8461" fmla="*/ 6867747 h 6867747"/>
              <a:gd name="connsiteX8462" fmla="*/ 5067726 w 10243893"/>
              <a:gd name="connsiteY8462" fmla="*/ 6867747 h 6867747"/>
              <a:gd name="connsiteX8463" fmla="*/ 5017281 w 10243893"/>
              <a:gd name="connsiteY8463" fmla="*/ 6798224 h 6867747"/>
              <a:gd name="connsiteX8464" fmla="*/ 5017160 w 10243893"/>
              <a:gd name="connsiteY8464" fmla="*/ 6798224 h 6867747"/>
              <a:gd name="connsiteX8465" fmla="*/ 4934323 w 10243893"/>
              <a:gd name="connsiteY8465" fmla="*/ 6825191 h 6867747"/>
              <a:gd name="connsiteX8466" fmla="*/ 4934323 w 10243893"/>
              <a:gd name="connsiteY8466" fmla="*/ 6867747 h 6867747"/>
              <a:gd name="connsiteX8467" fmla="*/ 4917634 w 10243893"/>
              <a:gd name="connsiteY8467" fmla="*/ 6867747 h 6867747"/>
              <a:gd name="connsiteX8468" fmla="*/ 4917634 w 10243893"/>
              <a:gd name="connsiteY8468" fmla="*/ 6830874 h 6867747"/>
              <a:gd name="connsiteX8469" fmla="*/ 4804152 w 10243893"/>
              <a:gd name="connsiteY8469" fmla="*/ 6867747 h 6867747"/>
              <a:gd name="connsiteX8470" fmla="*/ 4745376 w 10243893"/>
              <a:gd name="connsiteY8470" fmla="*/ 6867747 h 6867747"/>
              <a:gd name="connsiteX8471" fmla="*/ 4917634 w 10243893"/>
              <a:gd name="connsiteY8471" fmla="*/ 6811768 h 6867747"/>
              <a:gd name="connsiteX8472" fmla="*/ 4917634 w 10243893"/>
              <a:gd name="connsiteY8472" fmla="*/ 6724698 h 6867747"/>
              <a:gd name="connsiteX8473" fmla="*/ 4834797 w 10243893"/>
              <a:gd name="connsiteY8473" fmla="*/ 6697851 h 6867747"/>
              <a:gd name="connsiteX8474" fmla="*/ 4834797 w 10243893"/>
              <a:gd name="connsiteY8474" fmla="*/ 6697730 h 6867747"/>
              <a:gd name="connsiteX8475" fmla="*/ 4711240 w 10243893"/>
              <a:gd name="connsiteY8475" fmla="*/ 6867747 h 6867747"/>
              <a:gd name="connsiteX8476" fmla="*/ 4688657 w 10243893"/>
              <a:gd name="connsiteY8476" fmla="*/ 6867747 h 6867747"/>
              <a:gd name="connsiteX8477" fmla="*/ 4816295 w 10243893"/>
              <a:gd name="connsiteY8477" fmla="*/ 6691925 h 6867747"/>
              <a:gd name="connsiteX8478" fmla="*/ 4581448 w 10243893"/>
              <a:gd name="connsiteY8478" fmla="*/ 6615618 h 6867747"/>
              <a:gd name="connsiteX8479" fmla="*/ 4581448 w 10243893"/>
              <a:gd name="connsiteY8479" fmla="*/ 6615739 h 6867747"/>
              <a:gd name="connsiteX8480" fmla="*/ 4436211 w 10243893"/>
              <a:gd name="connsiteY8480" fmla="*/ 6662902 h 6867747"/>
              <a:gd name="connsiteX8481" fmla="*/ 4436211 w 10243893"/>
              <a:gd name="connsiteY8481" fmla="*/ 6815516 h 6867747"/>
              <a:gd name="connsiteX8482" fmla="*/ 4474169 w 10243893"/>
              <a:gd name="connsiteY8482" fmla="*/ 6867747 h 6867747"/>
              <a:gd name="connsiteX8483" fmla="*/ 4451697 w 10243893"/>
              <a:gd name="connsiteY8483" fmla="*/ 6867747 h 6867747"/>
              <a:gd name="connsiteX8484" fmla="*/ 4436332 w 10243893"/>
              <a:gd name="connsiteY8484" fmla="*/ 6846596 h 6867747"/>
              <a:gd name="connsiteX8485" fmla="*/ 4436332 w 10243893"/>
              <a:gd name="connsiteY8485" fmla="*/ 6867747 h 6867747"/>
              <a:gd name="connsiteX8486" fmla="*/ 4418434 w 10243893"/>
              <a:gd name="connsiteY8486" fmla="*/ 6867747 h 6867747"/>
              <a:gd name="connsiteX8487" fmla="*/ 4418434 w 10243893"/>
              <a:gd name="connsiteY8487" fmla="*/ 6821442 h 6867747"/>
              <a:gd name="connsiteX8488" fmla="*/ 4273196 w 10243893"/>
              <a:gd name="connsiteY8488" fmla="*/ 6621665 h 6867747"/>
              <a:gd name="connsiteX8489" fmla="*/ 4273196 w 10243893"/>
              <a:gd name="connsiteY8489" fmla="*/ 6621544 h 6867747"/>
              <a:gd name="connsiteX8490" fmla="*/ 4127959 w 10243893"/>
              <a:gd name="connsiteY8490" fmla="*/ 6821442 h 6867747"/>
              <a:gd name="connsiteX8491" fmla="*/ 4127959 w 10243893"/>
              <a:gd name="connsiteY8491" fmla="*/ 6867747 h 6867747"/>
              <a:gd name="connsiteX8492" fmla="*/ 4109577 w 10243893"/>
              <a:gd name="connsiteY8492" fmla="*/ 6867747 h 6867747"/>
              <a:gd name="connsiteX8493" fmla="*/ 4109577 w 10243893"/>
              <a:gd name="connsiteY8493" fmla="*/ 6846233 h 6867747"/>
              <a:gd name="connsiteX8494" fmla="*/ 4093949 w 10243893"/>
              <a:gd name="connsiteY8494" fmla="*/ 6867747 h 6867747"/>
              <a:gd name="connsiteX8495" fmla="*/ 4071708 w 10243893"/>
              <a:gd name="connsiteY8495" fmla="*/ 6867747 h 6867747"/>
              <a:gd name="connsiteX8496" fmla="*/ 4109577 w 10243893"/>
              <a:gd name="connsiteY8496" fmla="*/ 6815638 h 6867747"/>
              <a:gd name="connsiteX8497" fmla="*/ 4109577 w 10243893"/>
              <a:gd name="connsiteY8497" fmla="*/ 6663023 h 6867747"/>
              <a:gd name="connsiteX8498" fmla="*/ 3964340 w 10243893"/>
              <a:gd name="connsiteY8498" fmla="*/ 6615860 h 6867747"/>
              <a:gd name="connsiteX8499" fmla="*/ 3964340 w 10243893"/>
              <a:gd name="connsiteY8499" fmla="*/ 6615739 h 6867747"/>
              <a:gd name="connsiteX8500" fmla="*/ 3729373 w 10243893"/>
              <a:gd name="connsiteY8500" fmla="*/ 6692046 h 6867747"/>
              <a:gd name="connsiteX8501" fmla="*/ 3857029 w 10243893"/>
              <a:gd name="connsiteY8501" fmla="*/ 6867747 h 6867747"/>
              <a:gd name="connsiteX8502" fmla="*/ 3834164 w 10243893"/>
              <a:gd name="connsiteY8502" fmla="*/ 6867747 h 6867747"/>
              <a:gd name="connsiteX8503" fmla="*/ 3710964 w 10243893"/>
              <a:gd name="connsiteY8503" fmla="*/ 6698223 h 6867747"/>
              <a:gd name="connsiteX8504" fmla="*/ 3710991 w 10243893"/>
              <a:gd name="connsiteY8504" fmla="*/ 6698214 h 6867747"/>
              <a:gd name="connsiteX8505" fmla="*/ 3710870 w 10243893"/>
              <a:gd name="connsiteY8505" fmla="*/ 6698093 h 6867747"/>
              <a:gd name="connsiteX8506" fmla="*/ 3710964 w 10243893"/>
              <a:gd name="connsiteY8506" fmla="*/ 6698223 h 6867747"/>
              <a:gd name="connsiteX8507" fmla="*/ 3628154 w 10243893"/>
              <a:gd name="connsiteY8507" fmla="*/ 6725060 h 6867747"/>
              <a:gd name="connsiteX8508" fmla="*/ 3628154 w 10243893"/>
              <a:gd name="connsiteY8508" fmla="*/ 6812130 h 6867747"/>
              <a:gd name="connsiteX8509" fmla="*/ 3799201 w 10243893"/>
              <a:gd name="connsiteY8509" fmla="*/ 6867747 h 6867747"/>
              <a:gd name="connsiteX8510" fmla="*/ 3740519 w 10243893"/>
              <a:gd name="connsiteY8510" fmla="*/ 6867747 h 6867747"/>
              <a:gd name="connsiteX8511" fmla="*/ 3628154 w 10243893"/>
              <a:gd name="connsiteY8511" fmla="*/ 6831237 h 6867747"/>
              <a:gd name="connsiteX8512" fmla="*/ 3628154 w 10243893"/>
              <a:gd name="connsiteY8512" fmla="*/ 6867747 h 6867747"/>
              <a:gd name="connsiteX8513" fmla="*/ 3609893 w 10243893"/>
              <a:gd name="connsiteY8513" fmla="*/ 6867747 h 6867747"/>
              <a:gd name="connsiteX8514" fmla="*/ 3609893 w 10243893"/>
              <a:gd name="connsiteY8514" fmla="*/ 6825433 h 6867747"/>
              <a:gd name="connsiteX8515" fmla="*/ 3527056 w 10243893"/>
              <a:gd name="connsiteY8515" fmla="*/ 6798465 h 6867747"/>
              <a:gd name="connsiteX8516" fmla="*/ 3476788 w 10243893"/>
              <a:gd name="connsiteY8516" fmla="*/ 6867747 h 6867747"/>
              <a:gd name="connsiteX8517" fmla="*/ 3452821 w 10243893"/>
              <a:gd name="connsiteY8517" fmla="*/ 6867747 h 6867747"/>
              <a:gd name="connsiteX8518" fmla="*/ 3402377 w 10243893"/>
              <a:gd name="connsiteY8518" fmla="*/ 6798224 h 6867747"/>
              <a:gd name="connsiteX8519" fmla="*/ 3402256 w 10243893"/>
              <a:gd name="connsiteY8519" fmla="*/ 6798224 h 6867747"/>
              <a:gd name="connsiteX8520" fmla="*/ 3319418 w 10243893"/>
              <a:gd name="connsiteY8520" fmla="*/ 6825191 h 6867747"/>
              <a:gd name="connsiteX8521" fmla="*/ 3319418 w 10243893"/>
              <a:gd name="connsiteY8521" fmla="*/ 6867747 h 6867747"/>
              <a:gd name="connsiteX8522" fmla="*/ 3302004 w 10243893"/>
              <a:gd name="connsiteY8522" fmla="*/ 6867747 h 6867747"/>
              <a:gd name="connsiteX8523" fmla="*/ 3302004 w 10243893"/>
              <a:gd name="connsiteY8523" fmla="*/ 6830995 h 6867747"/>
              <a:gd name="connsiteX8524" fmla="*/ 3188895 w 10243893"/>
              <a:gd name="connsiteY8524" fmla="*/ 6867747 h 6867747"/>
              <a:gd name="connsiteX8525" fmla="*/ 3130118 w 10243893"/>
              <a:gd name="connsiteY8525" fmla="*/ 6867747 h 6867747"/>
              <a:gd name="connsiteX8526" fmla="*/ 3302004 w 10243893"/>
              <a:gd name="connsiteY8526" fmla="*/ 6811889 h 6867747"/>
              <a:gd name="connsiteX8527" fmla="*/ 3302004 w 10243893"/>
              <a:gd name="connsiteY8527" fmla="*/ 6724819 h 6867747"/>
              <a:gd name="connsiteX8528" fmla="*/ 3219167 w 10243893"/>
              <a:gd name="connsiteY8528" fmla="*/ 6697972 h 6867747"/>
              <a:gd name="connsiteX8529" fmla="*/ 3219046 w 10243893"/>
              <a:gd name="connsiteY8529" fmla="*/ 6697851 h 6867747"/>
              <a:gd name="connsiteX8530" fmla="*/ 3095688 w 10243893"/>
              <a:gd name="connsiteY8530" fmla="*/ 6867747 h 6867747"/>
              <a:gd name="connsiteX8531" fmla="*/ 3073115 w 10243893"/>
              <a:gd name="connsiteY8531" fmla="*/ 6867747 h 6867747"/>
              <a:gd name="connsiteX8532" fmla="*/ 3200665 w 10243893"/>
              <a:gd name="connsiteY8532" fmla="*/ 6692046 h 6867747"/>
              <a:gd name="connsiteX8533" fmla="*/ 2965818 w 10243893"/>
              <a:gd name="connsiteY8533" fmla="*/ 6615739 h 6867747"/>
              <a:gd name="connsiteX8534" fmla="*/ 2965818 w 10243893"/>
              <a:gd name="connsiteY8534" fmla="*/ 6615860 h 6867747"/>
              <a:gd name="connsiteX8535" fmla="*/ 2820581 w 10243893"/>
              <a:gd name="connsiteY8535" fmla="*/ 6663023 h 6867747"/>
              <a:gd name="connsiteX8536" fmla="*/ 2820581 w 10243893"/>
              <a:gd name="connsiteY8536" fmla="*/ 6815638 h 6867747"/>
              <a:gd name="connsiteX8537" fmla="*/ 2858451 w 10243893"/>
              <a:gd name="connsiteY8537" fmla="*/ 6867747 h 6867747"/>
              <a:gd name="connsiteX8538" fmla="*/ 2835978 w 10243893"/>
              <a:gd name="connsiteY8538" fmla="*/ 6867747 h 6867747"/>
              <a:gd name="connsiteX8539" fmla="*/ 2820701 w 10243893"/>
              <a:gd name="connsiteY8539" fmla="*/ 6846716 h 6867747"/>
              <a:gd name="connsiteX8540" fmla="*/ 2820701 w 10243893"/>
              <a:gd name="connsiteY8540" fmla="*/ 6867747 h 6867747"/>
              <a:gd name="connsiteX8541" fmla="*/ 2803046 w 10243893"/>
              <a:gd name="connsiteY8541" fmla="*/ 6867747 h 6867747"/>
              <a:gd name="connsiteX8542" fmla="*/ 2803046 w 10243893"/>
              <a:gd name="connsiteY8542" fmla="*/ 6821200 h 6867747"/>
              <a:gd name="connsiteX8543" fmla="*/ 2657808 w 10243893"/>
              <a:gd name="connsiteY8543" fmla="*/ 6621423 h 6867747"/>
              <a:gd name="connsiteX8544" fmla="*/ 2657808 w 10243893"/>
              <a:gd name="connsiteY8544" fmla="*/ 6621302 h 6867747"/>
              <a:gd name="connsiteX8545" fmla="*/ 2512571 w 10243893"/>
              <a:gd name="connsiteY8545" fmla="*/ 6821200 h 6867747"/>
              <a:gd name="connsiteX8546" fmla="*/ 2512571 w 10243893"/>
              <a:gd name="connsiteY8546" fmla="*/ 6867747 h 6867747"/>
              <a:gd name="connsiteX8547" fmla="*/ 2494552 w 10243893"/>
              <a:gd name="connsiteY8547" fmla="*/ 6867747 h 6867747"/>
              <a:gd name="connsiteX8548" fmla="*/ 2494552 w 10243893"/>
              <a:gd name="connsiteY8548" fmla="*/ 6845990 h 6867747"/>
              <a:gd name="connsiteX8549" fmla="*/ 2478748 w 10243893"/>
              <a:gd name="connsiteY8549" fmla="*/ 6867747 h 6867747"/>
              <a:gd name="connsiteX8550" fmla="*/ 2456507 w 10243893"/>
              <a:gd name="connsiteY8550" fmla="*/ 6867747 h 6867747"/>
              <a:gd name="connsiteX8551" fmla="*/ 2494552 w 10243893"/>
              <a:gd name="connsiteY8551" fmla="*/ 6815395 h 6867747"/>
              <a:gd name="connsiteX8552" fmla="*/ 2494552 w 10243893"/>
              <a:gd name="connsiteY8552" fmla="*/ 6662781 h 6867747"/>
              <a:gd name="connsiteX8553" fmla="*/ 2349315 w 10243893"/>
              <a:gd name="connsiteY8553" fmla="*/ 6615618 h 6867747"/>
              <a:gd name="connsiteX8554" fmla="*/ 2349315 w 10243893"/>
              <a:gd name="connsiteY8554" fmla="*/ 6615497 h 6867747"/>
              <a:gd name="connsiteX8555" fmla="*/ 2114347 w 10243893"/>
              <a:gd name="connsiteY8555" fmla="*/ 6691804 h 6867747"/>
              <a:gd name="connsiteX8556" fmla="*/ 2242181 w 10243893"/>
              <a:gd name="connsiteY8556" fmla="*/ 6867747 h 6867747"/>
              <a:gd name="connsiteX8557" fmla="*/ 2219138 w 10243893"/>
              <a:gd name="connsiteY8557" fmla="*/ 6867747 h 6867747"/>
              <a:gd name="connsiteX8558" fmla="*/ 2095939 w 10243893"/>
              <a:gd name="connsiteY8558" fmla="*/ 6698223 h 6867747"/>
              <a:gd name="connsiteX8559" fmla="*/ 2095966 w 10243893"/>
              <a:gd name="connsiteY8559" fmla="*/ 6698214 h 6867747"/>
              <a:gd name="connsiteX8560" fmla="*/ 2095845 w 10243893"/>
              <a:gd name="connsiteY8560" fmla="*/ 6698093 h 6867747"/>
              <a:gd name="connsiteX8561" fmla="*/ 2095939 w 10243893"/>
              <a:gd name="connsiteY8561" fmla="*/ 6698223 h 6867747"/>
              <a:gd name="connsiteX8562" fmla="*/ 2013128 w 10243893"/>
              <a:gd name="connsiteY8562" fmla="*/ 6725060 h 6867747"/>
              <a:gd name="connsiteX8563" fmla="*/ 2013128 w 10243893"/>
              <a:gd name="connsiteY8563" fmla="*/ 6812130 h 6867747"/>
              <a:gd name="connsiteX8564" fmla="*/ 2184175 w 10243893"/>
              <a:gd name="connsiteY8564" fmla="*/ 6867747 h 6867747"/>
              <a:gd name="connsiteX8565" fmla="*/ 2126297 w 10243893"/>
              <a:gd name="connsiteY8565" fmla="*/ 6867747 h 6867747"/>
              <a:gd name="connsiteX8566" fmla="*/ 2013128 w 10243893"/>
              <a:gd name="connsiteY8566" fmla="*/ 6830995 h 6867747"/>
              <a:gd name="connsiteX8567" fmla="*/ 2013128 w 10243893"/>
              <a:gd name="connsiteY8567" fmla="*/ 6867747 h 6867747"/>
              <a:gd name="connsiteX8568" fmla="*/ 1994989 w 10243893"/>
              <a:gd name="connsiteY8568" fmla="*/ 6867747 h 6867747"/>
              <a:gd name="connsiteX8569" fmla="*/ 1994989 w 10243893"/>
              <a:gd name="connsiteY8569" fmla="*/ 6825433 h 6867747"/>
              <a:gd name="connsiteX8570" fmla="*/ 1912151 w 10243893"/>
              <a:gd name="connsiteY8570" fmla="*/ 6798465 h 6867747"/>
              <a:gd name="connsiteX8571" fmla="*/ 1912030 w 10243893"/>
              <a:gd name="connsiteY8571" fmla="*/ 6798465 h 6867747"/>
              <a:gd name="connsiteX8572" fmla="*/ 1861763 w 10243893"/>
              <a:gd name="connsiteY8572" fmla="*/ 6867747 h 6867747"/>
              <a:gd name="connsiteX8573" fmla="*/ 1837917 w 10243893"/>
              <a:gd name="connsiteY8573" fmla="*/ 6867747 h 6867747"/>
              <a:gd name="connsiteX8574" fmla="*/ 1787472 w 10243893"/>
              <a:gd name="connsiteY8574" fmla="*/ 6798224 h 6867747"/>
              <a:gd name="connsiteX8575" fmla="*/ 1787351 w 10243893"/>
              <a:gd name="connsiteY8575" fmla="*/ 6798224 h 6867747"/>
              <a:gd name="connsiteX8576" fmla="*/ 1704514 w 10243893"/>
              <a:gd name="connsiteY8576" fmla="*/ 6825191 h 6867747"/>
              <a:gd name="connsiteX8577" fmla="*/ 1704514 w 10243893"/>
              <a:gd name="connsiteY8577" fmla="*/ 6867747 h 6867747"/>
              <a:gd name="connsiteX8578" fmla="*/ 1687221 w 10243893"/>
              <a:gd name="connsiteY8578" fmla="*/ 6867747 h 6867747"/>
              <a:gd name="connsiteX8579" fmla="*/ 1687221 w 10243893"/>
              <a:gd name="connsiteY8579" fmla="*/ 6830995 h 6867747"/>
              <a:gd name="connsiteX8580" fmla="*/ 1574053 w 10243893"/>
              <a:gd name="connsiteY8580" fmla="*/ 6867747 h 6867747"/>
              <a:gd name="connsiteX8581" fmla="*/ 1515214 w 10243893"/>
              <a:gd name="connsiteY8581" fmla="*/ 6867747 h 6867747"/>
              <a:gd name="connsiteX8582" fmla="*/ 1687100 w 10243893"/>
              <a:gd name="connsiteY8582" fmla="*/ 6811889 h 6867747"/>
              <a:gd name="connsiteX8583" fmla="*/ 1687100 w 10243893"/>
              <a:gd name="connsiteY8583" fmla="*/ 6724819 h 6867747"/>
              <a:gd name="connsiteX8584" fmla="*/ 1604263 w 10243893"/>
              <a:gd name="connsiteY8584" fmla="*/ 6697972 h 6867747"/>
              <a:gd name="connsiteX8585" fmla="*/ 1604263 w 10243893"/>
              <a:gd name="connsiteY8585" fmla="*/ 6697851 h 6867747"/>
              <a:gd name="connsiteX8586" fmla="*/ 1480794 w 10243893"/>
              <a:gd name="connsiteY8586" fmla="*/ 6867747 h 6867747"/>
              <a:gd name="connsiteX8587" fmla="*/ 1458332 w 10243893"/>
              <a:gd name="connsiteY8587" fmla="*/ 6867747 h 6867747"/>
              <a:gd name="connsiteX8588" fmla="*/ 1585881 w 10243893"/>
              <a:gd name="connsiteY8588" fmla="*/ 6692046 h 6867747"/>
              <a:gd name="connsiteX8589" fmla="*/ 1350913 w 10243893"/>
              <a:gd name="connsiteY8589" fmla="*/ 6615739 h 6867747"/>
              <a:gd name="connsiteX8590" fmla="*/ 1351034 w 10243893"/>
              <a:gd name="connsiteY8590" fmla="*/ 6615860 h 6867747"/>
              <a:gd name="connsiteX8591" fmla="*/ 1205797 w 10243893"/>
              <a:gd name="connsiteY8591" fmla="*/ 6663023 h 6867747"/>
              <a:gd name="connsiteX8592" fmla="*/ 1205797 w 10243893"/>
              <a:gd name="connsiteY8592" fmla="*/ 6815638 h 6867747"/>
              <a:gd name="connsiteX8593" fmla="*/ 1243667 w 10243893"/>
              <a:gd name="connsiteY8593" fmla="*/ 6867747 h 6867747"/>
              <a:gd name="connsiteX8594" fmla="*/ 1221074 w 10243893"/>
              <a:gd name="connsiteY8594" fmla="*/ 6867747 h 6867747"/>
              <a:gd name="connsiteX8595" fmla="*/ 1205797 w 10243893"/>
              <a:gd name="connsiteY8595" fmla="*/ 6846716 h 6867747"/>
              <a:gd name="connsiteX8596" fmla="*/ 1205797 w 10243893"/>
              <a:gd name="connsiteY8596" fmla="*/ 6867747 h 6867747"/>
              <a:gd name="connsiteX8597" fmla="*/ 1187657 w 10243893"/>
              <a:gd name="connsiteY8597" fmla="*/ 6867747 h 6867747"/>
              <a:gd name="connsiteX8598" fmla="*/ 1187657 w 10243893"/>
              <a:gd name="connsiteY8598" fmla="*/ 6821442 h 6867747"/>
              <a:gd name="connsiteX8599" fmla="*/ 1042420 w 10243893"/>
              <a:gd name="connsiteY8599" fmla="*/ 6621665 h 6867747"/>
              <a:gd name="connsiteX8600" fmla="*/ 1042420 w 10243893"/>
              <a:gd name="connsiteY8600" fmla="*/ 6621544 h 6867747"/>
              <a:gd name="connsiteX8601" fmla="*/ 897183 w 10243893"/>
              <a:gd name="connsiteY8601" fmla="*/ 6821442 h 6867747"/>
              <a:gd name="connsiteX8602" fmla="*/ 897183 w 10243893"/>
              <a:gd name="connsiteY8602" fmla="*/ 6867747 h 6867747"/>
              <a:gd name="connsiteX8603" fmla="*/ 879164 w 10243893"/>
              <a:gd name="connsiteY8603" fmla="*/ 6867747 h 6867747"/>
              <a:gd name="connsiteX8604" fmla="*/ 879164 w 10243893"/>
              <a:gd name="connsiteY8604" fmla="*/ 6846233 h 6867747"/>
              <a:gd name="connsiteX8605" fmla="*/ 863536 w 10243893"/>
              <a:gd name="connsiteY8605" fmla="*/ 6867747 h 6867747"/>
              <a:gd name="connsiteX8606" fmla="*/ 841602 w 10243893"/>
              <a:gd name="connsiteY8606" fmla="*/ 6867747 h 6867747"/>
              <a:gd name="connsiteX8607" fmla="*/ 879648 w 10243893"/>
              <a:gd name="connsiteY8607" fmla="*/ 6815395 h 6867747"/>
              <a:gd name="connsiteX8608" fmla="*/ 879648 w 10243893"/>
              <a:gd name="connsiteY8608" fmla="*/ 6662781 h 6867747"/>
              <a:gd name="connsiteX8609" fmla="*/ 734410 w 10243893"/>
              <a:gd name="connsiteY8609" fmla="*/ 6615618 h 6867747"/>
              <a:gd name="connsiteX8610" fmla="*/ 734410 w 10243893"/>
              <a:gd name="connsiteY8610" fmla="*/ 6615497 h 6867747"/>
              <a:gd name="connsiteX8611" fmla="*/ 499443 w 10243893"/>
              <a:gd name="connsiteY8611" fmla="*/ 6691804 h 6867747"/>
              <a:gd name="connsiteX8612" fmla="*/ 627276 w 10243893"/>
              <a:gd name="connsiteY8612" fmla="*/ 6867747 h 6867747"/>
              <a:gd name="connsiteX8613" fmla="*/ 604234 w 10243893"/>
              <a:gd name="connsiteY8613" fmla="*/ 6867747 h 6867747"/>
              <a:gd name="connsiteX8614" fmla="*/ 481034 w 10243893"/>
              <a:gd name="connsiteY8614" fmla="*/ 6698223 h 6867747"/>
              <a:gd name="connsiteX8615" fmla="*/ 481061 w 10243893"/>
              <a:gd name="connsiteY8615" fmla="*/ 6698214 h 6867747"/>
              <a:gd name="connsiteX8616" fmla="*/ 480940 w 10243893"/>
              <a:gd name="connsiteY8616" fmla="*/ 6698093 h 6867747"/>
              <a:gd name="connsiteX8617" fmla="*/ 481034 w 10243893"/>
              <a:gd name="connsiteY8617" fmla="*/ 6698223 h 6867747"/>
              <a:gd name="connsiteX8618" fmla="*/ 398224 w 10243893"/>
              <a:gd name="connsiteY8618" fmla="*/ 6725060 h 6867747"/>
              <a:gd name="connsiteX8619" fmla="*/ 398224 w 10243893"/>
              <a:gd name="connsiteY8619" fmla="*/ 6812130 h 6867747"/>
              <a:gd name="connsiteX8620" fmla="*/ 569271 w 10243893"/>
              <a:gd name="connsiteY8620" fmla="*/ 6867747 h 6867747"/>
              <a:gd name="connsiteX8621" fmla="*/ 511392 w 10243893"/>
              <a:gd name="connsiteY8621" fmla="*/ 6867747 h 6867747"/>
              <a:gd name="connsiteX8622" fmla="*/ 398224 w 10243893"/>
              <a:gd name="connsiteY8622" fmla="*/ 6830995 h 6867747"/>
              <a:gd name="connsiteX8623" fmla="*/ 398224 w 10243893"/>
              <a:gd name="connsiteY8623" fmla="*/ 6867747 h 6867747"/>
              <a:gd name="connsiteX8624" fmla="*/ 380084 w 10243893"/>
              <a:gd name="connsiteY8624" fmla="*/ 6867747 h 6867747"/>
              <a:gd name="connsiteX8625" fmla="*/ 380084 w 10243893"/>
              <a:gd name="connsiteY8625" fmla="*/ 6825433 h 6867747"/>
              <a:gd name="connsiteX8626" fmla="*/ 297247 w 10243893"/>
              <a:gd name="connsiteY8626" fmla="*/ 6798465 h 6867747"/>
              <a:gd name="connsiteX8627" fmla="*/ 297126 w 10243893"/>
              <a:gd name="connsiteY8627" fmla="*/ 6798465 h 6867747"/>
              <a:gd name="connsiteX8628" fmla="*/ 246858 w 10243893"/>
              <a:gd name="connsiteY8628" fmla="*/ 6867747 h 6867747"/>
              <a:gd name="connsiteX8629" fmla="*/ 223099 w 10243893"/>
              <a:gd name="connsiteY8629" fmla="*/ 6867747 h 6867747"/>
              <a:gd name="connsiteX8630" fmla="*/ 172568 w 10243893"/>
              <a:gd name="connsiteY8630" fmla="*/ 6798102 h 6867747"/>
              <a:gd name="connsiteX8631" fmla="*/ 172447 w 10243893"/>
              <a:gd name="connsiteY8631" fmla="*/ 6798102 h 6867747"/>
              <a:gd name="connsiteX8632" fmla="*/ 89609 w 10243893"/>
              <a:gd name="connsiteY8632" fmla="*/ 6825070 h 6867747"/>
              <a:gd name="connsiteX8633" fmla="*/ 89609 w 10243893"/>
              <a:gd name="connsiteY8633" fmla="*/ 6867747 h 6867747"/>
              <a:gd name="connsiteX8634" fmla="*/ 71712 w 10243893"/>
              <a:gd name="connsiteY8634" fmla="*/ 6867747 h 6867747"/>
              <a:gd name="connsiteX8635" fmla="*/ 71712 w 10243893"/>
              <a:gd name="connsiteY8635" fmla="*/ 6831963 h 6867747"/>
              <a:gd name="connsiteX8636" fmla="*/ 0 w 10243893"/>
              <a:gd name="connsiteY8636" fmla="*/ 6855302 h 6867747"/>
              <a:gd name="connsiteX8637" fmla="*/ 0 w 10243893"/>
              <a:gd name="connsiteY8637" fmla="*/ 6836316 h 6867747"/>
              <a:gd name="connsiteX8638" fmla="*/ 71712 w 10243893"/>
              <a:gd name="connsiteY8638" fmla="*/ 6812977 h 6867747"/>
              <a:gd name="connsiteX8639" fmla="*/ 71712 w 10243893"/>
              <a:gd name="connsiteY8639" fmla="*/ 6725907 h 6867747"/>
              <a:gd name="connsiteX8640" fmla="*/ 0 w 10243893"/>
              <a:gd name="connsiteY8640" fmla="*/ 6702567 h 6867747"/>
              <a:gd name="connsiteX8641" fmla="*/ 0 w 10243893"/>
              <a:gd name="connsiteY8641" fmla="*/ 6683581 h 6867747"/>
              <a:gd name="connsiteX8642" fmla="*/ 89730 w 10243893"/>
              <a:gd name="connsiteY8642" fmla="*/ 6712726 h 6867747"/>
              <a:gd name="connsiteX8643" fmla="*/ 89730 w 10243893"/>
              <a:gd name="connsiteY8643" fmla="*/ 6807051 h 6867747"/>
              <a:gd name="connsiteX8644" fmla="*/ 179461 w 10243893"/>
              <a:gd name="connsiteY8644" fmla="*/ 6777907 h 6867747"/>
              <a:gd name="connsiteX8645" fmla="*/ 234968 w 10243893"/>
              <a:gd name="connsiteY8645" fmla="*/ 6854214 h 6867747"/>
              <a:gd name="connsiteX8646" fmla="*/ 290475 w 10243893"/>
              <a:gd name="connsiteY8646" fmla="*/ 6777907 h 6867747"/>
              <a:gd name="connsiteX8647" fmla="*/ 380205 w 10243893"/>
              <a:gd name="connsiteY8647" fmla="*/ 6807051 h 6867747"/>
              <a:gd name="connsiteX8648" fmla="*/ 380205 w 10243893"/>
              <a:gd name="connsiteY8648" fmla="*/ 6712726 h 6867747"/>
              <a:gd name="connsiteX8649" fmla="*/ 469936 w 10243893"/>
              <a:gd name="connsiteY8649" fmla="*/ 6683581 h 6867747"/>
              <a:gd name="connsiteX8650" fmla="*/ 414428 w 10243893"/>
              <a:gd name="connsiteY8650" fmla="*/ 6607274 h 6867747"/>
              <a:gd name="connsiteX8651" fmla="*/ 469936 w 10243893"/>
              <a:gd name="connsiteY8651" fmla="*/ 6530967 h 6867747"/>
              <a:gd name="connsiteX8652" fmla="*/ 380205 w 10243893"/>
              <a:gd name="connsiteY8652" fmla="*/ 6501823 h 6867747"/>
              <a:gd name="connsiteX8653" fmla="*/ 380205 w 10243893"/>
              <a:gd name="connsiteY8653" fmla="*/ 6407497 h 6867747"/>
              <a:gd name="connsiteX8654" fmla="*/ 290475 w 10243893"/>
              <a:gd name="connsiteY8654" fmla="*/ 6436641 h 6867747"/>
              <a:gd name="connsiteX8655" fmla="*/ 234968 w 10243893"/>
              <a:gd name="connsiteY8655" fmla="*/ 6360334 h 6867747"/>
              <a:gd name="connsiteX8656" fmla="*/ 179461 w 10243893"/>
              <a:gd name="connsiteY8656" fmla="*/ 6436641 h 6867747"/>
              <a:gd name="connsiteX8657" fmla="*/ 89730 w 10243893"/>
              <a:gd name="connsiteY8657" fmla="*/ 6407497 h 6867747"/>
              <a:gd name="connsiteX8658" fmla="*/ 89730 w 10243893"/>
              <a:gd name="connsiteY8658" fmla="*/ 6501823 h 6867747"/>
              <a:gd name="connsiteX8659" fmla="*/ 0 w 10243893"/>
              <a:gd name="connsiteY8659" fmla="*/ 6530967 h 6867747"/>
              <a:gd name="connsiteX8660" fmla="*/ 0 w 10243893"/>
              <a:gd name="connsiteY8660" fmla="*/ 6511981 h 6867747"/>
              <a:gd name="connsiteX8661" fmla="*/ 71712 w 10243893"/>
              <a:gd name="connsiteY8661" fmla="*/ 6488641 h 6867747"/>
              <a:gd name="connsiteX8662" fmla="*/ 71712 w 10243893"/>
              <a:gd name="connsiteY8662" fmla="*/ 6401571 h 6867747"/>
              <a:gd name="connsiteX8663" fmla="*/ 0 w 10243893"/>
              <a:gd name="connsiteY8663" fmla="*/ 6378232 h 6867747"/>
              <a:gd name="connsiteX8664" fmla="*/ 0 w 10243893"/>
              <a:gd name="connsiteY8664" fmla="*/ 6359246 h 6867747"/>
              <a:gd name="connsiteX8665" fmla="*/ 71712 w 10243893"/>
              <a:gd name="connsiteY8665" fmla="*/ 6382586 h 6867747"/>
              <a:gd name="connsiteX8666" fmla="*/ 71712 w 10243893"/>
              <a:gd name="connsiteY8666" fmla="*/ 6135525 h 6867747"/>
              <a:gd name="connsiteX8667" fmla="*/ 0 w 10243893"/>
              <a:gd name="connsiteY8667" fmla="*/ 6036846 h 6867747"/>
              <a:gd name="connsiteX8668" fmla="*/ 0 w 10243893"/>
              <a:gd name="connsiteY8668" fmla="*/ 6006129 h 6867747"/>
              <a:gd name="connsiteX8669" fmla="*/ 71712 w 10243893"/>
              <a:gd name="connsiteY8669" fmla="*/ 6104808 h 6867747"/>
              <a:gd name="connsiteX8670" fmla="*/ 71712 w 10243893"/>
              <a:gd name="connsiteY8670" fmla="*/ 5963924 h 6867747"/>
              <a:gd name="connsiteX8671" fmla="*/ 205824 w 10243893"/>
              <a:gd name="connsiteY8671" fmla="*/ 5920389 h 6867747"/>
              <a:gd name="connsiteX8672" fmla="*/ 71712 w 10243893"/>
              <a:gd name="connsiteY8672" fmla="*/ 5876854 h 6867747"/>
              <a:gd name="connsiteX8673" fmla="*/ 71712 w 10243893"/>
              <a:gd name="connsiteY8673" fmla="*/ 5735971 h 6867747"/>
              <a:gd name="connsiteX8674" fmla="*/ 0 w 10243893"/>
              <a:gd name="connsiteY8674" fmla="*/ 5834650 h 6867747"/>
              <a:gd name="connsiteX8675" fmla="*/ 0 w 10243893"/>
              <a:gd name="connsiteY8675" fmla="*/ 5803933 h 6867747"/>
              <a:gd name="connsiteX8676" fmla="*/ 71712 w 10243893"/>
              <a:gd name="connsiteY8676" fmla="*/ 5705254 h 6867747"/>
              <a:gd name="connsiteX8677" fmla="*/ 71712 w 10243893"/>
              <a:gd name="connsiteY8677" fmla="*/ 5552640 h 6867747"/>
              <a:gd name="connsiteX8678" fmla="*/ 0 w 10243893"/>
              <a:gd name="connsiteY8678" fmla="*/ 5529301 h 6867747"/>
              <a:gd name="connsiteX8679" fmla="*/ 0 w 10243893"/>
              <a:gd name="connsiteY8679" fmla="*/ 5510314 h 6867747"/>
              <a:gd name="connsiteX8680" fmla="*/ 89730 w 10243893"/>
              <a:gd name="connsiteY8680" fmla="*/ 5539459 h 6867747"/>
              <a:gd name="connsiteX8681" fmla="*/ 89730 w 10243893"/>
              <a:gd name="connsiteY8681" fmla="*/ 5680343 h 6867747"/>
              <a:gd name="connsiteX8682" fmla="*/ 223842 w 10243893"/>
              <a:gd name="connsiteY8682" fmla="*/ 5495803 h 6867747"/>
              <a:gd name="connsiteX8683" fmla="*/ 89730 w 10243893"/>
              <a:gd name="connsiteY8683" fmla="*/ 5311384 h 6867747"/>
              <a:gd name="connsiteX8684" fmla="*/ 89730 w 10243893"/>
              <a:gd name="connsiteY8684" fmla="*/ 5452268 h 6867747"/>
              <a:gd name="connsiteX8685" fmla="*/ 0 w 10243893"/>
              <a:gd name="connsiteY8685" fmla="*/ 5481412 h 6867747"/>
              <a:gd name="connsiteX8686" fmla="*/ 0 w 10243893"/>
              <a:gd name="connsiteY8686" fmla="*/ 5462426 h 6867747"/>
              <a:gd name="connsiteX8687" fmla="*/ 71712 w 10243893"/>
              <a:gd name="connsiteY8687" fmla="*/ 5439087 h 6867747"/>
              <a:gd name="connsiteX8688" fmla="*/ 71712 w 10243893"/>
              <a:gd name="connsiteY8688" fmla="*/ 5286473 h 6867747"/>
              <a:gd name="connsiteX8689" fmla="*/ 0 w 10243893"/>
              <a:gd name="connsiteY8689" fmla="*/ 5187793 h 6867747"/>
              <a:gd name="connsiteX8690" fmla="*/ 0 w 10243893"/>
              <a:gd name="connsiteY8690" fmla="*/ 5157077 h 6867747"/>
              <a:gd name="connsiteX8691" fmla="*/ 71712 w 10243893"/>
              <a:gd name="connsiteY8691" fmla="*/ 5255756 h 6867747"/>
              <a:gd name="connsiteX8692" fmla="*/ 71712 w 10243893"/>
              <a:gd name="connsiteY8692" fmla="*/ 5114872 h 6867747"/>
              <a:gd name="connsiteX8693" fmla="*/ 205824 w 10243893"/>
              <a:gd name="connsiteY8693" fmla="*/ 5071337 h 6867747"/>
              <a:gd name="connsiteX8694" fmla="*/ 71712 w 10243893"/>
              <a:gd name="connsiteY8694" fmla="*/ 5027802 h 6867747"/>
              <a:gd name="connsiteX8695" fmla="*/ 71712 w 10243893"/>
              <a:gd name="connsiteY8695" fmla="*/ 4886918 h 6867747"/>
              <a:gd name="connsiteX8696" fmla="*/ 0 w 10243893"/>
              <a:gd name="connsiteY8696" fmla="*/ 4985598 h 6867747"/>
              <a:gd name="connsiteX8697" fmla="*/ 0 w 10243893"/>
              <a:gd name="connsiteY8697" fmla="*/ 4954881 h 6867747"/>
              <a:gd name="connsiteX8698" fmla="*/ 71712 w 10243893"/>
              <a:gd name="connsiteY8698" fmla="*/ 4856202 h 6867747"/>
              <a:gd name="connsiteX8699" fmla="*/ 71712 w 10243893"/>
              <a:gd name="connsiteY8699" fmla="*/ 4609141 h 6867747"/>
              <a:gd name="connsiteX8700" fmla="*/ 0 w 10243893"/>
              <a:gd name="connsiteY8700" fmla="*/ 4632481 h 6867747"/>
              <a:gd name="connsiteX8701" fmla="*/ 0 w 10243893"/>
              <a:gd name="connsiteY8701" fmla="*/ 4613495 h 6867747"/>
              <a:gd name="connsiteX8702" fmla="*/ 71712 w 10243893"/>
              <a:gd name="connsiteY8702" fmla="*/ 4590155 h 6867747"/>
              <a:gd name="connsiteX8703" fmla="*/ 71712 w 10243893"/>
              <a:gd name="connsiteY8703" fmla="*/ 4503085 h 6867747"/>
              <a:gd name="connsiteX8704" fmla="*/ 0 w 10243893"/>
              <a:gd name="connsiteY8704" fmla="*/ 4479746 h 6867747"/>
              <a:gd name="connsiteX8705" fmla="*/ 0 w 10243893"/>
              <a:gd name="connsiteY8705" fmla="*/ 4460759 h 6867747"/>
              <a:gd name="connsiteX8706" fmla="*/ 89730 w 10243893"/>
              <a:gd name="connsiteY8706" fmla="*/ 4489904 h 6867747"/>
              <a:gd name="connsiteX8707" fmla="*/ 89730 w 10243893"/>
              <a:gd name="connsiteY8707" fmla="*/ 4584230 h 6867747"/>
              <a:gd name="connsiteX8708" fmla="*/ 179461 w 10243893"/>
              <a:gd name="connsiteY8708" fmla="*/ 4555085 h 6867747"/>
              <a:gd name="connsiteX8709" fmla="*/ 234968 w 10243893"/>
              <a:gd name="connsiteY8709" fmla="*/ 4631392 h 6867747"/>
              <a:gd name="connsiteX8710" fmla="*/ 290475 w 10243893"/>
              <a:gd name="connsiteY8710" fmla="*/ 4555085 h 6867747"/>
              <a:gd name="connsiteX8711" fmla="*/ 380205 w 10243893"/>
              <a:gd name="connsiteY8711" fmla="*/ 4584230 h 6867747"/>
              <a:gd name="connsiteX8712" fmla="*/ 380205 w 10243893"/>
              <a:gd name="connsiteY8712" fmla="*/ 4489904 h 6867747"/>
              <a:gd name="connsiteX8713" fmla="*/ 469936 w 10243893"/>
              <a:gd name="connsiteY8713" fmla="*/ 4460759 h 6867747"/>
              <a:gd name="connsiteX8714" fmla="*/ 414428 w 10243893"/>
              <a:gd name="connsiteY8714" fmla="*/ 4384452 h 6867747"/>
              <a:gd name="connsiteX8715" fmla="*/ 469936 w 10243893"/>
              <a:gd name="connsiteY8715" fmla="*/ 4308145 h 6867747"/>
              <a:gd name="connsiteX8716" fmla="*/ 380205 w 10243893"/>
              <a:gd name="connsiteY8716" fmla="*/ 4279001 h 6867747"/>
              <a:gd name="connsiteX8717" fmla="*/ 380205 w 10243893"/>
              <a:gd name="connsiteY8717" fmla="*/ 4184675 h 6867747"/>
              <a:gd name="connsiteX8718" fmla="*/ 290475 w 10243893"/>
              <a:gd name="connsiteY8718" fmla="*/ 4213820 h 6867747"/>
              <a:gd name="connsiteX8719" fmla="*/ 234968 w 10243893"/>
              <a:gd name="connsiteY8719" fmla="*/ 4137513 h 6867747"/>
              <a:gd name="connsiteX8720" fmla="*/ 179461 w 10243893"/>
              <a:gd name="connsiteY8720" fmla="*/ 4213820 h 6867747"/>
              <a:gd name="connsiteX8721" fmla="*/ 89730 w 10243893"/>
              <a:gd name="connsiteY8721" fmla="*/ 4184675 h 6867747"/>
              <a:gd name="connsiteX8722" fmla="*/ 89730 w 10243893"/>
              <a:gd name="connsiteY8722" fmla="*/ 4279001 h 6867747"/>
              <a:gd name="connsiteX8723" fmla="*/ 0 w 10243893"/>
              <a:gd name="connsiteY8723" fmla="*/ 4308145 h 6867747"/>
              <a:gd name="connsiteX8724" fmla="*/ 0 w 10243893"/>
              <a:gd name="connsiteY8724" fmla="*/ 4289160 h 6867747"/>
              <a:gd name="connsiteX8725" fmla="*/ 71712 w 10243893"/>
              <a:gd name="connsiteY8725" fmla="*/ 4265941 h 6867747"/>
              <a:gd name="connsiteX8726" fmla="*/ 71712 w 10243893"/>
              <a:gd name="connsiteY8726" fmla="*/ 4178871 h 6867747"/>
              <a:gd name="connsiteX8727" fmla="*/ 0 w 10243893"/>
              <a:gd name="connsiteY8727" fmla="*/ 4155531 h 6867747"/>
              <a:gd name="connsiteX8728" fmla="*/ 0 w 10243893"/>
              <a:gd name="connsiteY8728" fmla="*/ 4136545 h 6867747"/>
              <a:gd name="connsiteX8729" fmla="*/ 71712 w 10243893"/>
              <a:gd name="connsiteY8729" fmla="*/ 4159885 h 6867747"/>
              <a:gd name="connsiteX8730" fmla="*/ 71712 w 10243893"/>
              <a:gd name="connsiteY8730" fmla="*/ 3912824 h 6867747"/>
              <a:gd name="connsiteX8731" fmla="*/ 0 w 10243893"/>
              <a:gd name="connsiteY8731" fmla="*/ 3814145 h 6867747"/>
              <a:gd name="connsiteX8732" fmla="*/ 0 w 10243893"/>
              <a:gd name="connsiteY8732" fmla="*/ 3783428 h 6867747"/>
              <a:gd name="connsiteX8733" fmla="*/ 71712 w 10243893"/>
              <a:gd name="connsiteY8733" fmla="*/ 3882108 h 6867747"/>
              <a:gd name="connsiteX8734" fmla="*/ 71712 w 10243893"/>
              <a:gd name="connsiteY8734" fmla="*/ 3741103 h 6867747"/>
              <a:gd name="connsiteX8735" fmla="*/ 205824 w 10243893"/>
              <a:gd name="connsiteY8735" fmla="*/ 3697568 h 6867747"/>
              <a:gd name="connsiteX8736" fmla="*/ 71712 w 10243893"/>
              <a:gd name="connsiteY8736" fmla="*/ 3654033 h 6867747"/>
              <a:gd name="connsiteX8737" fmla="*/ 71712 w 10243893"/>
              <a:gd name="connsiteY8737" fmla="*/ 3513149 h 6867747"/>
              <a:gd name="connsiteX8738" fmla="*/ 0 w 10243893"/>
              <a:gd name="connsiteY8738" fmla="*/ 3611828 h 6867747"/>
              <a:gd name="connsiteX8739" fmla="*/ 0 w 10243893"/>
              <a:gd name="connsiteY8739" fmla="*/ 3581112 h 6867747"/>
              <a:gd name="connsiteX8740" fmla="*/ 71712 w 10243893"/>
              <a:gd name="connsiteY8740" fmla="*/ 3482433 h 6867747"/>
              <a:gd name="connsiteX8741" fmla="*/ 71712 w 10243893"/>
              <a:gd name="connsiteY8741" fmla="*/ 3329818 h 6867747"/>
              <a:gd name="connsiteX8742" fmla="*/ 0 w 10243893"/>
              <a:gd name="connsiteY8742" fmla="*/ 3306479 h 6867747"/>
              <a:gd name="connsiteX8743" fmla="*/ 0 w 10243893"/>
              <a:gd name="connsiteY8743" fmla="*/ 3287493 h 6867747"/>
              <a:gd name="connsiteX8744" fmla="*/ 89730 w 10243893"/>
              <a:gd name="connsiteY8744" fmla="*/ 3316637 h 6867747"/>
              <a:gd name="connsiteX8745" fmla="*/ 89730 w 10243893"/>
              <a:gd name="connsiteY8745" fmla="*/ 3457521 h 6867747"/>
              <a:gd name="connsiteX8746" fmla="*/ 223842 w 10243893"/>
              <a:gd name="connsiteY8746" fmla="*/ 3272981 h 6867747"/>
              <a:gd name="connsiteX8747" fmla="*/ 89730 w 10243893"/>
              <a:gd name="connsiteY8747" fmla="*/ 3088683 h 6867747"/>
              <a:gd name="connsiteX8748" fmla="*/ 89730 w 10243893"/>
              <a:gd name="connsiteY8748" fmla="*/ 3229567 h 6867747"/>
              <a:gd name="connsiteX8749" fmla="*/ 0 w 10243893"/>
              <a:gd name="connsiteY8749" fmla="*/ 3258711 h 6867747"/>
              <a:gd name="connsiteX8750" fmla="*/ 0 w 10243893"/>
              <a:gd name="connsiteY8750" fmla="*/ 3239726 h 6867747"/>
              <a:gd name="connsiteX8751" fmla="*/ 71712 w 10243893"/>
              <a:gd name="connsiteY8751" fmla="*/ 3216386 h 6867747"/>
              <a:gd name="connsiteX8752" fmla="*/ 71712 w 10243893"/>
              <a:gd name="connsiteY8752" fmla="*/ 3063772 h 6867747"/>
              <a:gd name="connsiteX8753" fmla="*/ 0 w 10243893"/>
              <a:gd name="connsiteY8753" fmla="*/ 2965092 h 6867747"/>
              <a:gd name="connsiteX8754" fmla="*/ 0 w 10243893"/>
              <a:gd name="connsiteY8754" fmla="*/ 2934376 h 6867747"/>
              <a:gd name="connsiteX8755" fmla="*/ 71712 w 10243893"/>
              <a:gd name="connsiteY8755" fmla="*/ 3033055 h 6867747"/>
              <a:gd name="connsiteX8756" fmla="*/ 71712 w 10243893"/>
              <a:gd name="connsiteY8756" fmla="*/ 2892171 h 6867747"/>
              <a:gd name="connsiteX8757" fmla="*/ 205824 w 10243893"/>
              <a:gd name="connsiteY8757" fmla="*/ 2848637 h 6867747"/>
              <a:gd name="connsiteX8758" fmla="*/ 71712 w 10243893"/>
              <a:gd name="connsiteY8758" fmla="*/ 2805101 h 6867747"/>
              <a:gd name="connsiteX8759" fmla="*/ 71712 w 10243893"/>
              <a:gd name="connsiteY8759" fmla="*/ 2664097 h 6867747"/>
              <a:gd name="connsiteX8760" fmla="*/ 0 w 10243893"/>
              <a:gd name="connsiteY8760" fmla="*/ 2762776 h 6867747"/>
              <a:gd name="connsiteX8761" fmla="*/ 0 w 10243893"/>
              <a:gd name="connsiteY8761" fmla="*/ 2732060 h 6867747"/>
              <a:gd name="connsiteX8762" fmla="*/ 71712 w 10243893"/>
              <a:gd name="connsiteY8762" fmla="*/ 2633380 h 6867747"/>
              <a:gd name="connsiteX8763" fmla="*/ 71712 w 10243893"/>
              <a:gd name="connsiteY8763" fmla="*/ 2386320 h 6867747"/>
              <a:gd name="connsiteX8764" fmla="*/ 0 w 10243893"/>
              <a:gd name="connsiteY8764" fmla="*/ 2409659 h 6867747"/>
              <a:gd name="connsiteX8765" fmla="*/ 0 w 10243893"/>
              <a:gd name="connsiteY8765" fmla="*/ 2390673 h 6867747"/>
              <a:gd name="connsiteX8766" fmla="*/ 71712 w 10243893"/>
              <a:gd name="connsiteY8766" fmla="*/ 2367333 h 6867747"/>
              <a:gd name="connsiteX8767" fmla="*/ 71712 w 10243893"/>
              <a:gd name="connsiteY8767" fmla="*/ 2280264 h 6867747"/>
              <a:gd name="connsiteX8768" fmla="*/ 0 w 10243893"/>
              <a:gd name="connsiteY8768" fmla="*/ 2257045 h 6867747"/>
              <a:gd name="connsiteX8769" fmla="*/ 0 w 10243893"/>
              <a:gd name="connsiteY8769" fmla="*/ 2238059 h 6867747"/>
              <a:gd name="connsiteX8770" fmla="*/ 89730 w 10243893"/>
              <a:gd name="connsiteY8770" fmla="*/ 2267203 h 6867747"/>
              <a:gd name="connsiteX8771" fmla="*/ 89730 w 10243893"/>
              <a:gd name="connsiteY8771" fmla="*/ 2361529 h 6867747"/>
              <a:gd name="connsiteX8772" fmla="*/ 179461 w 10243893"/>
              <a:gd name="connsiteY8772" fmla="*/ 2332385 h 6867747"/>
              <a:gd name="connsiteX8773" fmla="*/ 234968 w 10243893"/>
              <a:gd name="connsiteY8773" fmla="*/ 2408692 h 6867747"/>
              <a:gd name="connsiteX8774" fmla="*/ 290475 w 10243893"/>
              <a:gd name="connsiteY8774" fmla="*/ 2332385 h 6867747"/>
              <a:gd name="connsiteX8775" fmla="*/ 380205 w 10243893"/>
              <a:gd name="connsiteY8775" fmla="*/ 2361529 h 6867747"/>
              <a:gd name="connsiteX8776" fmla="*/ 380205 w 10243893"/>
              <a:gd name="connsiteY8776" fmla="*/ 2267203 h 6867747"/>
              <a:gd name="connsiteX8777" fmla="*/ 469936 w 10243893"/>
              <a:gd name="connsiteY8777" fmla="*/ 2238059 h 6867747"/>
              <a:gd name="connsiteX8778" fmla="*/ 414428 w 10243893"/>
              <a:gd name="connsiteY8778" fmla="*/ 2161752 h 6867747"/>
              <a:gd name="connsiteX8779" fmla="*/ 469936 w 10243893"/>
              <a:gd name="connsiteY8779" fmla="*/ 2085445 h 6867747"/>
              <a:gd name="connsiteX8780" fmla="*/ 380205 w 10243893"/>
              <a:gd name="connsiteY8780" fmla="*/ 2056300 h 6867747"/>
              <a:gd name="connsiteX8781" fmla="*/ 380205 w 10243893"/>
              <a:gd name="connsiteY8781" fmla="*/ 1961975 h 6867747"/>
              <a:gd name="connsiteX8782" fmla="*/ 290475 w 10243893"/>
              <a:gd name="connsiteY8782" fmla="*/ 1991119 h 6867747"/>
              <a:gd name="connsiteX8783" fmla="*/ 234968 w 10243893"/>
              <a:gd name="connsiteY8783" fmla="*/ 1914812 h 6867747"/>
              <a:gd name="connsiteX8784" fmla="*/ 179461 w 10243893"/>
              <a:gd name="connsiteY8784" fmla="*/ 1991119 h 6867747"/>
              <a:gd name="connsiteX8785" fmla="*/ 89730 w 10243893"/>
              <a:gd name="connsiteY8785" fmla="*/ 1961975 h 6867747"/>
              <a:gd name="connsiteX8786" fmla="*/ 89730 w 10243893"/>
              <a:gd name="connsiteY8786" fmla="*/ 2056300 h 6867747"/>
              <a:gd name="connsiteX8787" fmla="*/ 0 w 10243893"/>
              <a:gd name="connsiteY8787" fmla="*/ 2085445 h 6867747"/>
              <a:gd name="connsiteX8788" fmla="*/ 0 w 10243893"/>
              <a:gd name="connsiteY8788" fmla="*/ 2066459 h 6867747"/>
              <a:gd name="connsiteX8789" fmla="*/ 71712 w 10243893"/>
              <a:gd name="connsiteY8789" fmla="*/ 2043119 h 6867747"/>
              <a:gd name="connsiteX8790" fmla="*/ 71712 w 10243893"/>
              <a:gd name="connsiteY8790" fmla="*/ 1956049 h 6867747"/>
              <a:gd name="connsiteX8791" fmla="*/ 0 w 10243893"/>
              <a:gd name="connsiteY8791" fmla="*/ 1932710 h 6867747"/>
              <a:gd name="connsiteX8792" fmla="*/ 0 w 10243893"/>
              <a:gd name="connsiteY8792" fmla="*/ 1913724 h 6867747"/>
              <a:gd name="connsiteX8793" fmla="*/ 71712 w 10243893"/>
              <a:gd name="connsiteY8793" fmla="*/ 1937063 h 6867747"/>
              <a:gd name="connsiteX8794" fmla="*/ 71712 w 10243893"/>
              <a:gd name="connsiteY8794" fmla="*/ 1690002 h 6867747"/>
              <a:gd name="connsiteX8795" fmla="*/ 0 w 10243893"/>
              <a:gd name="connsiteY8795" fmla="*/ 1591323 h 6867747"/>
              <a:gd name="connsiteX8796" fmla="*/ 0 w 10243893"/>
              <a:gd name="connsiteY8796" fmla="*/ 1560607 h 6867747"/>
              <a:gd name="connsiteX8797" fmla="*/ 71712 w 10243893"/>
              <a:gd name="connsiteY8797" fmla="*/ 1659286 h 6867747"/>
              <a:gd name="connsiteX8798" fmla="*/ 71712 w 10243893"/>
              <a:gd name="connsiteY8798" fmla="*/ 1518281 h 6867747"/>
              <a:gd name="connsiteX8799" fmla="*/ 205824 w 10243893"/>
              <a:gd name="connsiteY8799" fmla="*/ 1474746 h 6867747"/>
              <a:gd name="connsiteX8800" fmla="*/ 71712 w 10243893"/>
              <a:gd name="connsiteY8800" fmla="*/ 1431211 h 6867747"/>
              <a:gd name="connsiteX8801" fmla="*/ 71712 w 10243893"/>
              <a:gd name="connsiteY8801" fmla="*/ 1290327 h 6867747"/>
              <a:gd name="connsiteX8802" fmla="*/ 0 w 10243893"/>
              <a:gd name="connsiteY8802" fmla="*/ 1389007 h 6867747"/>
              <a:gd name="connsiteX8803" fmla="*/ 0 w 10243893"/>
              <a:gd name="connsiteY8803" fmla="*/ 1358290 h 6867747"/>
              <a:gd name="connsiteX8804" fmla="*/ 71712 w 10243893"/>
              <a:gd name="connsiteY8804" fmla="*/ 1259611 h 6867747"/>
              <a:gd name="connsiteX8805" fmla="*/ 71712 w 10243893"/>
              <a:gd name="connsiteY8805" fmla="*/ 1106997 h 6867747"/>
              <a:gd name="connsiteX8806" fmla="*/ 0 w 10243893"/>
              <a:gd name="connsiteY8806" fmla="*/ 1083657 h 6867747"/>
              <a:gd name="connsiteX8807" fmla="*/ 0 w 10243893"/>
              <a:gd name="connsiteY8807" fmla="*/ 1064671 h 6867747"/>
              <a:gd name="connsiteX8808" fmla="*/ 89730 w 10243893"/>
              <a:gd name="connsiteY8808" fmla="*/ 1093815 h 6867747"/>
              <a:gd name="connsiteX8809" fmla="*/ 89730 w 10243893"/>
              <a:gd name="connsiteY8809" fmla="*/ 1234699 h 6867747"/>
              <a:gd name="connsiteX8810" fmla="*/ 223842 w 10243893"/>
              <a:gd name="connsiteY8810" fmla="*/ 1050160 h 6867747"/>
              <a:gd name="connsiteX8811" fmla="*/ 89730 w 10243893"/>
              <a:gd name="connsiteY8811" fmla="*/ 865741 h 6867747"/>
              <a:gd name="connsiteX8812" fmla="*/ 89730 w 10243893"/>
              <a:gd name="connsiteY8812" fmla="*/ 1006625 h 6867747"/>
              <a:gd name="connsiteX8813" fmla="*/ 0 w 10243893"/>
              <a:gd name="connsiteY8813" fmla="*/ 1035769 h 6867747"/>
              <a:gd name="connsiteX8814" fmla="*/ 0 w 10243893"/>
              <a:gd name="connsiteY8814" fmla="*/ 1016783 h 6867747"/>
              <a:gd name="connsiteX8815" fmla="*/ 71712 w 10243893"/>
              <a:gd name="connsiteY8815" fmla="*/ 993443 h 6867747"/>
              <a:gd name="connsiteX8816" fmla="*/ 71712 w 10243893"/>
              <a:gd name="connsiteY8816" fmla="*/ 840829 h 6867747"/>
              <a:gd name="connsiteX8817" fmla="*/ 0 w 10243893"/>
              <a:gd name="connsiteY8817" fmla="*/ 742150 h 6867747"/>
              <a:gd name="connsiteX8818" fmla="*/ 0 w 10243893"/>
              <a:gd name="connsiteY8818" fmla="*/ 711434 h 6867747"/>
              <a:gd name="connsiteX8819" fmla="*/ 71712 w 10243893"/>
              <a:gd name="connsiteY8819" fmla="*/ 810234 h 6867747"/>
              <a:gd name="connsiteX8820" fmla="*/ 71712 w 10243893"/>
              <a:gd name="connsiteY8820" fmla="*/ 669350 h 6867747"/>
              <a:gd name="connsiteX8821" fmla="*/ 205824 w 10243893"/>
              <a:gd name="connsiteY8821" fmla="*/ 625815 h 6867747"/>
              <a:gd name="connsiteX8822" fmla="*/ 71712 w 10243893"/>
              <a:gd name="connsiteY8822" fmla="*/ 582280 h 6867747"/>
              <a:gd name="connsiteX8823" fmla="*/ 71712 w 10243893"/>
              <a:gd name="connsiteY8823" fmla="*/ 441275 h 6867747"/>
              <a:gd name="connsiteX8824" fmla="*/ 0 w 10243893"/>
              <a:gd name="connsiteY8824" fmla="*/ 539954 h 6867747"/>
              <a:gd name="connsiteX8825" fmla="*/ 0 w 10243893"/>
              <a:gd name="connsiteY8825" fmla="*/ 509238 h 6867747"/>
              <a:gd name="connsiteX8826" fmla="*/ 71712 w 10243893"/>
              <a:gd name="connsiteY8826" fmla="*/ 410680 h 6867747"/>
              <a:gd name="connsiteX8827" fmla="*/ 71712 w 10243893"/>
              <a:gd name="connsiteY8827" fmla="*/ 163619 h 6867747"/>
              <a:gd name="connsiteX8828" fmla="*/ 0 w 10243893"/>
              <a:gd name="connsiteY8828" fmla="*/ 186958 h 6867747"/>
              <a:gd name="connsiteX8829" fmla="*/ 0 w 10243893"/>
              <a:gd name="connsiteY8829" fmla="*/ 167972 h 6867747"/>
              <a:gd name="connsiteX8830" fmla="*/ 71712 w 10243893"/>
              <a:gd name="connsiteY8830" fmla="*/ 144633 h 6867747"/>
              <a:gd name="connsiteX8831" fmla="*/ 71712 w 10243893"/>
              <a:gd name="connsiteY8831" fmla="*/ 57563 h 6867747"/>
              <a:gd name="connsiteX8832" fmla="*/ 0 w 10243893"/>
              <a:gd name="connsiteY8832" fmla="*/ 34223 h 6867747"/>
              <a:gd name="connsiteX8833" fmla="*/ 0 w 10243893"/>
              <a:gd name="connsiteY8833" fmla="*/ 15237 h 6867747"/>
              <a:gd name="connsiteX8834" fmla="*/ 89730 w 10243893"/>
              <a:gd name="connsiteY8834" fmla="*/ 44381 h 6867747"/>
              <a:gd name="connsiteX8835" fmla="*/ 89730 w 10243893"/>
              <a:gd name="connsiteY8835" fmla="*/ 138707 h 6867747"/>
              <a:gd name="connsiteX8836" fmla="*/ 179461 w 10243893"/>
              <a:gd name="connsiteY8836" fmla="*/ 109563 h 6867747"/>
              <a:gd name="connsiteX8837" fmla="*/ 234968 w 10243893"/>
              <a:gd name="connsiteY8837" fmla="*/ 185870 h 6867747"/>
              <a:gd name="connsiteX8838" fmla="*/ 290475 w 10243893"/>
              <a:gd name="connsiteY8838" fmla="*/ 109563 h 6867747"/>
              <a:gd name="connsiteX8839" fmla="*/ 380205 w 10243893"/>
              <a:gd name="connsiteY8839" fmla="*/ 138707 h 6867747"/>
              <a:gd name="connsiteX8840" fmla="*/ 380205 w 10243893"/>
              <a:gd name="connsiteY8840" fmla="*/ 44381 h 6867747"/>
              <a:gd name="connsiteX8841" fmla="*/ 469936 w 10243893"/>
              <a:gd name="connsiteY8841" fmla="*/ 15237 h 6867747"/>
              <a:gd name="connsiteX8842" fmla="*/ 458931 w 10243893"/>
              <a:gd name="connsiteY8842" fmla="*/ 121 h 6867747"/>
              <a:gd name="connsiteX8843" fmla="*/ 481182 w 10243893"/>
              <a:gd name="connsiteY8843" fmla="*/ 121 h 6867747"/>
              <a:gd name="connsiteX8844" fmla="*/ 487954 w 10243893"/>
              <a:gd name="connsiteY8844" fmla="*/ 9433 h 6867747"/>
              <a:gd name="connsiteX8845" fmla="*/ 516494 w 10243893"/>
              <a:gd name="connsiteY8845" fmla="*/ 121 h 6867747"/>
              <a:gd name="connsiteX8846" fmla="*/ 574782 w 10243893"/>
              <a:gd name="connsiteY8846" fmla="*/ 121 h 6867747"/>
              <a:gd name="connsiteX8847" fmla="*/ 499080 w 10243893"/>
              <a:gd name="connsiteY8847" fmla="*/ 24670 h 6867747"/>
              <a:gd name="connsiteX8848" fmla="*/ 644317 w 10243893"/>
              <a:gd name="connsiteY8848" fmla="*/ 224568 h 6867747"/>
              <a:gd name="connsiteX8849" fmla="*/ 789555 w 10243893"/>
              <a:gd name="connsiteY8849" fmla="*/ 271731 h 6867747"/>
              <a:gd name="connsiteX8850" fmla="*/ 879285 w 10243893"/>
              <a:gd name="connsiteY8850" fmla="*/ 148261 h 6867747"/>
              <a:gd name="connsiteX8851" fmla="*/ 879285 w 10243893"/>
              <a:gd name="connsiteY8851" fmla="*/ 121 h 6867747"/>
              <a:gd name="connsiteX8852" fmla="*/ 897303 w 10243893"/>
              <a:gd name="connsiteY8852" fmla="*/ 121 h 6867747"/>
              <a:gd name="connsiteX8853" fmla="*/ 897303 w 10243893"/>
              <a:gd name="connsiteY8853" fmla="*/ 123228 h 6867747"/>
              <a:gd name="connsiteX8854" fmla="*/ 986792 w 10243893"/>
              <a:gd name="connsiteY8854" fmla="*/ 121 h 6867747"/>
              <a:gd name="connsiteX8855" fmla="*/ 1009043 w 10243893"/>
              <a:gd name="connsiteY8855" fmla="*/ 121 h 6867747"/>
              <a:gd name="connsiteX8856" fmla="*/ 897666 w 10243893"/>
              <a:gd name="connsiteY8856" fmla="*/ 153944 h 6867747"/>
              <a:gd name="connsiteX8857" fmla="*/ 897666 w 10243893"/>
              <a:gd name="connsiteY8857" fmla="*/ 306559 h 6867747"/>
              <a:gd name="connsiteX8858" fmla="*/ 1042904 w 10243893"/>
              <a:gd name="connsiteY8858" fmla="*/ 353721 h 6867747"/>
              <a:gd name="connsiteX8859" fmla="*/ 1188141 w 10243893"/>
              <a:gd name="connsiteY8859" fmla="*/ 306559 h 6867747"/>
              <a:gd name="connsiteX8860" fmla="*/ 1188141 w 10243893"/>
              <a:gd name="connsiteY8860" fmla="*/ 153944 h 6867747"/>
              <a:gd name="connsiteX8861" fmla="*/ 1076401 w 10243893"/>
              <a:gd name="connsiteY8861" fmla="*/ 121 h 6867747"/>
              <a:gd name="connsiteX8862" fmla="*/ 1098653 w 10243893"/>
              <a:gd name="connsiteY8862" fmla="*/ 121 h 6867747"/>
              <a:gd name="connsiteX8863" fmla="*/ 1188141 w 10243893"/>
              <a:gd name="connsiteY8863" fmla="*/ 123228 h 6867747"/>
              <a:gd name="connsiteX8864" fmla="*/ 1188141 w 10243893"/>
              <a:gd name="connsiteY8864" fmla="*/ 121 h 6867747"/>
              <a:gd name="connsiteX8865" fmla="*/ 1206160 w 10243893"/>
              <a:gd name="connsiteY8865" fmla="*/ 121 h 6867747"/>
              <a:gd name="connsiteX8866" fmla="*/ 1206160 w 10243893"/>
              <a:gd name="connsiteY8866" fmla="*/ 148261 h 6867747"/>
              <a:gd name="connsiteX8867" fmla="*/ 1295890 w 10243893"/>
              <a:gd name="connsiteY8867" fmla="*/ 271731 h 6867747"/>
              <a:gd name="connsiteX8868" fmla="*/ 1441127 w 10243893"/>
              <a:gd name="connsiteY8868" fmla="*/ 224568 h 6867747"/>
              <a:gd name="connsiteX8869" fmla="*/ 1586244 w 10243893"/>
              <a:gd name="connsiteY8869" fmla="*/ 24670 h 6867747"/>
              <a:gd name="connsiteX8870" fmla="*/ 1510542 w 10243893"/>
              <a:gd name="connsiteY8870" fmla="*/ 121 h 6867747"/>
              <a:gd name="connsiteX8871" fmla="*/ 1568830 w 10243893"/>
              <a:gd name="connsiteY8871" fmla="*/ 121 h 6867747"/>
              <a:gd name="connsiteX8872" fmla="*/ 1597370 w 10243893"/>
              <a:gd name="connsiteY8872" fmla="*/ 9433 h 6867747"/>
              <a:gd name="connsiteX8873" fmla="*/ 1604142 w 10243893"/>
              <a:gd name="connsiteY8873" fmla="*/ 121 h 6867747"/>
              <a:gd name="connsiteX8874" fmla="*/ 1626393 w 10243893"/>
              <a:gd name="connsiteY8874" fmla="*/ 121 h 6867747"/>
              <a:gd name="connsiteX8875" fmla="*/ 1615388 w 10243893"/>
              <a:gd name="connsiteY8875" fmla="*/ 15237 h 6867747"/>
              <a:gd name="connsiteX8876" fmla="*/ 1705119 w 10243893"/>
              <a:gd name="connsiteY8876" fmla="*/ 44381 h 6867747"/>
              <a:gd name="connsiteX8877" fmla="*/ 1705119 w 10243893"/>
              <a:gd name="connsiteY8877" fmla="*/ 138707 h 6867747"/>
              <a:gd name="connsiteX8878" fmla="*/ 1794849 w 10243893"/>
              <a:gd name="connsiteY8878" fmla="*/ 109563 h 6867747"/>
              <a:gd name="connsiteX8879" fmla="*/ 1850356 w 10243893"/>
              <a:gd name="connsiteY8879" fmla="*/ 185870 h 6867747"/>
              <a:gd name="connsiteX8880" fmla="*/ 1905863 w 10243893"/>
              <a:gd name="connsiteY8880" fmla="*/ 109563 h 6867747"/>
              <a:gd name="connsiteX8881" fmla="*/ 1995593 w 10243893"/>
              <a:gd name="connsiteY8881" fmla="*/ 138707 h 6867747"/>
              <a:gd name="connsiteX8882" fmla="*/ 1995593 w 10243893"/>
              <a:gd name="connsiteY8882" fmla="*/ 44381 h 6867747"/>
              <a:gd name="connsiteX8883" fmla="*/ 2085324 w 10243893"/>
              <a:gd name="connsiteY8883" fmla="*/ 15237 h 6867747"/>
              <a:gd name="connsiteX8884" fmla="*/ 2074319 w 10243893"/>
              <a:gd name="connsiteY8884" fmla="*/ 121 h 6867747"/>
              <a:gd name="connsiteX8885" fmla="*/ 2096570 w 10243893"/>
              <a:gd name="connsiteY8885" fmla="*/ 121 h 6867747"/>
              <a:gd name="connsiteX8886" fmla="*/ 2103342 w 10243893"/>
              <a:gd name="connsiteY8886" fmla="*/ 9433 h 6867747"/>
              <a:gd name="connsiteX8887" fmla="*/ 2131882 w 10243893"/>
              <a:gd name="connsiteY8887" fmla="*/ 121 h 6867747"/>
              <a:gd name="connsiteX8888" fmla="*/ 2190170 w 10243893"/>
              <a:gd name="connsiteY8888" fmla="*/ 121 h 6867747"/>
              <a:gd name="connsiteX8889" fmla="*/ 2114468 w 10243893"/>
              <a:gd name="connsiteY8889" fmla="*/ 24670 h 6867747"/>
              <a:gd name="connsiteX8890" fmla="*/ 2259705 w 10243893"/>
              <a:gd name="connsiteY8890" fmla="*/ 224568 h 6867747"/>
              <a:gd name="connsiteX8891" fmla="*/ 2404943 w 10243893"/>
              <a:gd name="connsiteY8891" fmla="*/ 271731 h 6867747"/>
              <a:gd name="connsiteX8892" fmla="*/ 2494673 w 10243893"/>
              <a:gd name="connsiteY8892" fmla="*/ 148261 h 6867747"/>
              <a:gd name="connsiteX8893" fmla="*/ 2494673 w 10243893"/>
              <a:gd name="connsiteY8893" fmla="*/ 121 h 6867747"/>
              <a:gd name="connsiteX8894" fmla="*/ 2512692 w 10243893"/>
              <a:gd name="connsiteY8894" fmla="*/ 121 h 6867747"/>
              <a:gd name="connsiteX8895" fmla="*/ 2512692 w 10243893"/>
              <a:gd name="connsiteY8895" fmla="*/ 123107 h 6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Lst>
            <a:rect l="l" t="t" r="r" b="b"/>
            <a:pathLst>
              <a:path w="10243893" h="6867747">
                <a:moveTo>
                  <a:pt x="8562476" y="6536167"/>
                </a:moveTo>
                <a:lnTo>
                  <a:pt x="8511323" y="6606669"/>
                </a:lnTo>
                <a:lnTo>
                  <a:pt x="8562476" y="6677172"/>
                </a:lnTo>
                <a:lnTo>
                  <a:pt x="8779425" y="6606669"/>
                </a:lnTo>
                <a:close/>
                <a:moveTo>
                  <a:pt x="6947572" y="6536167"/>
                </a:moveTo>
                <a:lnTo>
                  <a:pt x="6896419" y="6606669"/>
                </a:lnTo>
                <a:lnTo>
                  <a:pt x="6947572" y="6677172"/>
                </a:lnTo>
                <a:lnTo>
                  <a:pt x="7164521" y="6606669"/>
                </a:lnTo>
                <a:close/>
                <a:moveTo>
                  <a:pt x="5332668" y="6536167"/>
                </a:moveTo>
                <a:lnTo>
                  <a:pt x="5281514" y="6606669"/>
                </a:lnTo>
                <a:lnTo>
                  <a:pt x="5332668" y="6677172"/>
                </a:lnTo>
                <a:lnTo>
                  <a:pt x="5549617" y="6606669"/>
                </a:lnTo>
                <a:close/>
                <a:moveTo>
                  <a:pt x="3717763" y="6536167"/>
                </a:moveTo>
                <a:lnTo>
                  <a:pt x="3666610" y="6606669"/>
                </a:lnTo>
                <a:lnTo>
                  <a:pt x="3717763" y="6677172"/>
                </a:lnTo>
                <a:lnTo>
                  <a:pt x="3934712" y="6606669"/>
                </a:lnTo>
                <a:close/>
                <a:moveTo>
                  <a:pt x="2102738" y="6536167"/>
                </a:moveTo>
                <a:lnTo>
                  <a:pt x="2051584" y="6606669"/>
                </a:lnTo>
                <a:lnTo>
                  <a:pt x="2102738" y="6677172"/>
                </a:lnTo>
                <a:lnTo>
                  <a:pt x="2319687" y="6606669"/>
                </a:lnTo>
                <a:close/>
                <a:moveTo>
                  <a:pt x="487833" y="6536167"/>
                </a:moveTo>
                <a:lnTo>
                  <a:pt x="436680" y="6606669"/>
                </a:lnTo>
                <a:lnTo>
                  <a:pt x="487833" y="6677172"/>
                </a:lnTo>
                <a:lnTo>
                  <a:pt x="704782" y="6606669"/>
                </a:lnTo>
                <a:close/>
                <a:moveTo>
                  <a:pt x="3211911" y="6535683"/>
                </a:moveTo>
                <a:lnTo>
                  <a:pt x="2995083" y="6606186"/>
                </a:lnTo>
                <a:lnTo>
                  <a:pt x="3211911" y="6676688"/>
                </a:lnTo>
                <a:lnTo>
                  <a:pt x="3263065" y="6606186"/>
                </a:lnTo>
                <a:close/>
                <a:moveTo>
                  <a:pt x="1597007" y="6535683"/>
                </a:moveTo>
                <a:lnTo>
                  <a:pt x="1380179" y="6606186"/>
                </a:lnTo>
                <a:lnTo>
                  <a:pt x="1597007" y="6676688"/>
                </a:lnTo>
                <a:lnTo>
                  <a:pt x="1648160" y="6606186"/>
                </a:lnTo>
                <a:close/>
                <a:moveTo>
                  <a:pt x="9672255" y="6535562"/>
                </a:moveTo>
                <a:lnTo>
                  <a:pt x="9455426" y="6606065"/>
                </a:lnTo>
                <a:lnTo>
                  <a:pt x="9672255" y="6676568"/>
                </a:lnTo>
                <a:lnTo>
                  <a:pt x="9723408" y="6606065"/>
                </a:lnTo>
                <a:close/>
                <a:moveTo>
                  <a:pt x="8057351" y="6535562"/>
                </a:moveTo>
                <a:lnTo>
                  <a:pt x="7840522" y="6606065"/>
                </a:lnTo>
                <a:lnTo>
                  <a:pt x="8057351" y="6676568"/>
                </a:lnTo>
                <a:lnTo>
                  <a:pt x="8108504" y="6606065"/>
                </a:lnTo>
                <a:close/>
                <a:moveTo>
                  <a:pt x="6442688" y="6535562"/>
                </a:moveTo>
                <a:lnTo>
                  <a:pt x="6225860" y="6606065"/>
                </a:lnTo>
                <a:lnTo>
                  <a:pt x="6442688" y="6676568"/>
                </a:lnTo>
                <a:lnTo>
                  <a:pt x="6493841" y="6606065"/>
                </a:lnTo>
                <a:close/>
                <a:moveTo>
                  <a:pt x="4827542" y="6535562"/>
                </a:moveTo>
                <a:lnTo>
                  <a:pt x="4610713" y="6606065"/>
                </a:lnTo>
                <a:lnTo>
                  <a:pt x="4827542" y="6676568"/>
                </a:lnTo>
                <a:lnTo>
                  <a:pt x="4878695" y="6606065"/>
                </a:lnTo>
                <a:close/>
                <a:moveTo>
                  <a:pt x="8972309" y="6421767"/>
                </a:moveTo>
                <a:lnTo>
                  <a:pt x="8972309" y="6562651"/>
                </a:lnTo>
                <a:lnTo>
                  <a:pt x="8838197" y="6606186"/>
                </a:lnTo>
                <a:lnTo>
                  <a:pt x="8972309" y="6649721"/>
                </a:lnTo>
                <a:lnTo>
                  <a:pt x="8972309" y="6790605"/>
                </a:lnTo>
                <a:lnTo>
                  <a:pt x="9106421" y="6606065"/>
                </a:lnTo>
                <a:close/>
                <a:moveTo>
                  <a:pt x="7357405" y="6421767"/>
                </a:moveTo>
                <a:lnTo>
                  <a:pt x="7357405" y="6562651"/>
                </a:lnTo>
                <a:lnTo>
                  <a:pt x="7223293" y="6606186"/>
                </a:lnTo>
                <a:lnTo>
                  <a:pt x="7357405" y="6649721"/>
                </a:lnTo>
                <a:lnTo>
                  <a:pt x="7357405" y="6790605"/>
                </a:lnTo>
                <a:lnTo>
                  <a:pt x="7491517" y="6606065"/>
                </a:lnTo>
                <a:close/>
                <a:moveTo>
                  <a:pt x="5742501" y="6421767"/>
                </a:moveTo>
                <a:lnTo>
                  <a:pt x="5742501" y="6562651"/>
                </a:lnTo>
                <a:lnTo>
                  <a:pt x="5608389" y="6606186"/>
                </a:lnTo>
                <a:lnTo>
                  <a:pt x="5742501" y="6649721"/>
                </a:lnTo>
                <a:lnTo>
                  <a:pt x="5742501" y="6790605"/>
                </a:lnTo>
                <a:lnTo>
                  <a:pt x="5876613" y="6606065"/>
                </a:lnTo>
                <a:close/>
                <a:moveTo>
                  <a:pt x="4127596" y="6421767"/>
                </a:moveTo>
                <a:lnTo>
                  <a:pt x="4127596" y="6562651"/>
                </a:lnTo>
                <a:lnTo>
                  <a:pt x="3993485" y="6606186"/>
                </a:lnTo>
                <a:lnTo>
                  <a:pt x="4127596" y="6649721"/>
                </a:lnTo>
                <a:lnTo>
                  <a:pt x="4127596" y="6790605"/>
                </a:lnTo>
                <a:lnTo>
                  <a:pt x="4261708" y="6606065"/>
                </a:lnTo>
                <a:close/>
                <a:moveTo>
                  <a:pt x="897183" y="6421767"/>
                </a:moveTo>
                <a:lnTo>
                  <a:pt x="897183" y="6562651"/>
                </a:lnTo>
                <a:lnTo>
                  <a:pt x="763071" y="6606186"/>
                </a:lnTo>
                <a:lnTo>
                  <a:pt x="897183" y="6649721"/>
                </a:lnTo>
                <a:lnTo>
                  <a:pt x="897183" y="6790605"/>
                </a:lnTo>
                <a:lnTo>
                  <a:pt x="1031294" y="6606065"/>
                </a:lnTo>
                <a:close/>
                <a:moveTo>
                  <a:pt x="9263026" y="6421646"/>
                </a:moveTo>
                <a:lnTo>
                  <a:pt x="9128914" y="6605944"/>
                </a:lnTo>
                <a:lnTo>
                  <a:pt x="9263026" y="6790484"/>
                </a:lnTo>
                <a:lnTo>
                  <a:pt x="9263026" y="6649600"/>
                </a:lnTo>
                <a:lnTo>
                  <a:pt x="9397017" y="6606065"/>
                </a:lnTo>
                <a:lnTo>
                  <a:pt x="9263026" y="6562530"/>
                </a:lnTo>
                <a:close/>
                <a:moveTo>
                  <a:pt x="7647880" y="6421646"/>
                </a:moveTo>
                <a:lnTo>
                  <a:pt x="7513768" y="6605944"/>
                </a:lnTo>
                <a:lnTo>
                  <a:pt x="7647880" y="6790484"/>
                </a:lnTo>
                <a:lnTo>
                  <a:pt x="7647880" y="6649600"/>
                </a:lnTo>
                <a:lnTo>
                  <a:pt x="7781992" y="6606065"/>
                </a:lnTo>
                <a:lnTo>
                  <a:pt x="7647880" y="6562530"/>
                </a:lnTo>
                <a:close/>
                <a:moveTo>
                  <a:pt x="6033217" y="6421646"/>
                </a:moveTo>
                <a:lnTo>
                  <a:pt x="5899106" y="6605944"/>
                </a:lnTo>
                <a:lnTo>
                  <a:pt x="6033217" y="6790484"/>
                </a:lnTo>
                <a:lnTo>
                  <a:pt x="6033217" y="6649600"/>
                </a:lnTo>
                <a:lnTo>
                  <a:pt x="6167329" y="6606065"/>
                </a:lnTo>
                <a:lnTo>
                  <a:pt x="6033217" y="6562530"/>
                </a:lnTo>
                <a:close/>
                <a:moveTo>
                  <a:pt x="4418313" y="6421646"/>
                </a:moveTo>
                <a:lnTo>
                  <a:pt x="4284201" y="6605944"/>
                </a:lnTo>
                <a:lnTo>
                  <a:pt x="4418313" y="6790484"/>
                </a:lnTo>
                <a:lnTo>
                  <a:pt x="4418313" y="6649600"/>
                </a:lnTo>
                <a:lnTo>
                  <a:pt x="4552304" y="6606065"/>
                </a:lnTo>
                <a:lnTo>
                  <a:pt x="4418313" y="6562530"/>
                </a:lnTo>
                <a:close/>
                <a:moveTo>
                  <a:pt x="1187536" y="6421646"/>
                </a:moveTo>
                <a:lnTo>
                  <a:pt x="1053425" y="6605944"/>
                </a:lnTo>
                <a:lnTo>
                  <a:pt x="1187536" y="6790484"/>
                </a:lnTo>
                <a:lnTo>
                  <a:pt x="1187536" y="6649600"/>
                </a:lnTo>
                <a:lnTo>
                  <a:pt x="1321648" y="6606065"/>
                </a:lnTo>
                <a:lnTo>
                  <a:pt x="1187536" y="6562530"/>
                </a:lnTo>
                <a:close/>
                <a:moveTo>
                  <a:pt x="2512571" y="6421525"/>
                </a:moveTo>
                <a:lnTo>
                  <a:pt x="2512571" y="6562409"/>
                </a:lnTo>
                <a:lnTo>
                  <a:pt x="2378459" y="6605944"/>
                </a:lnTo>
                <a:lnTo>
                  <a:pt x="2512571" y="6649479"/>
                </a:lnTo>
                <a:lnTo>
                  <a:pt x="2512571" y="6790363"/>
                </a:lnTo>
                <a:lnTo>
                  <a:pt x="2646683" y="6605823"/>
                </a:lnTo>
                <a:close/>
                <a:moveTo>
                  <a:pt x="2803046" y="6421404"/>
                </a:moveTo>
                <a:lnTo>
                  <a:pt x="2668934" y="6605702"/>
                </a:lnTo>
                <a:lnTo>
                  <a:pt x="2803046" y="6790242"/>
                </a:lnTo>
                <a:lnTo>
                  <a:pt x="2803046" y="6649358"/>
                </a:lnTo>
                <a:lnTo>
                  <a:pt x="2937157" y="6605823"/>
                </a:lnTo>
                <a:lnTo>
                  <a:pt x="2803046" y="6562288"/>
                </a:lnTo>
                <a:close/>
                <a:moveTo>
                  <a:pt x="9925845" y="6359730"/>
                </a:move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lnTo>
                  <a:pt x="9925845" y="6853609"/>
                </a:ln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close/>
                <a:moveTo>
                  <a:pt x="8310578" y="6359730"/>
                </a:move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lnTo>
                  <a:pt x="8310578" y="6853609"/>
                </a:ln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close/>
                <a:moveTo>
                  <a:pt x="6695795" y="6359730"/>
                </a:move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lnTo>
                  <a:pt x="6695795" y="6853609"/>
                </a:ln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close/>
                <a:moveTo>
                  <a:pt x="5079439" y="6359609"/>
                </a:move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lnTo>
                  <a:pt x="5079439" y="6853488"/>
                </a:ln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close/>
                <a:moveTo>
                  <a:pt x="3464656" y="6359609"/>
                </a:move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lnTo>
                  <a:pt x="3464656" y="6853488"/>
                </a:ln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close/>
                <a:moveTo>
                  <a:pt x="1849630" y="6359609"/>
                </a:move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lnTo>
                  <a:pt x="1849630" y="6853488"/>
                </a:ln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close/>
                <a:moveTo>
                  <a:pt x="8689695" y="6330223"/>
                </a:moveTo>
                <a:lnTo>
                  <a:pt x="8689574" y="6330344"/>
                </a:lnTo>
                <a:lnTo>
                  <a:pt x="8472746" y="6400846"/>
                </a:lnTo>
                <a:lnTo>
                  <a:pt x="8472746" y="6487916"/>
                </a:lnTo>
                <a:lnTo>
                  <a:pt x="8555583" y="6514763"/>
                </a:lnTo>
                <a:close/>
                <a:moveTo>
                  <a:pt x="7074791" y="6330223"/>
                </a:moveTo>
                <a:lnTo>
                  <a:pt x="7074670" y="6330344"/>
                </a:lnTo>
                <a:lnTo>
                  <a:pt x="6857842" y="6400846"/>
                </a:lnTo>
                <a:lnTo>
                  <a:pt x="6857842" y="6487916"/>
                </a:lnTo>
                <a:lnTo>
                  <a:pt x="6940679" y="6514763"/>
                </a:lnTo>
                <a:close/>
                <a:moveTo>
                  <a:pt x="5459886" y="6330223"/>
                </a:moveTo>
                <a:lnTo>
                  <a:pt x="5459766" y="6330344"/>
                </a:lnTo>
                <a:lnTo>
                  <a:pt x="5242937" y="6400846"/>
                </a:lnTo>
                <a:lnTo>
                  <a:pt x="5242937" y="6487916"/>
                </a:lnTo>
                <a:lnTo>
                  <a:pt x="5325775" y="6514763"/>
                </a:lnTo>
                <a:close/>
                <a:moveTo>
                  <a:pt x="3844982" y="6330223"/>
                </a:moveTo>
                <a:lnTo>
                  <a:pt x="3844861" y="6330344"/>
                </a:lnTo>
                <a:lnTo>
                  <a:pt x="3628033" y="6400846"/>
                </a:lnTo>
                <a:lnTo>
                  <a:pt x="3628033" y="6487916"/>
                </a:lnTo>
                <a:lnTo>
                  <a:pt x="3710870" y="6514763"/>
                </a:lnTo>
                <a:close/>
                <a:moveTo>
                  <a:pt x="2229956" y="6330223"/>
                </a:moveTo>
                <a:lnTo>
                  <a:pt x="2229836" y="6330344"/>
                </a:lnTo>
                <a:lnTo>
                  <a:pt x="2013007" y="6400846"/>
                </a:lnTo>
                <a:lnTo>
                  <a:pt x="2013007" y="6487916"/>
                </a:lnTo>
                <a:lnTo>
                  <a:pt x="2095845" y="6514763"/>
                </a:lnTo>
                <a:close/>
                <a:moveTo>
                  <a:pt x="615052" y="6330223"/>
                </a:moveTo>
                <a:lnTo>
                  <a:pt x="614931" y="6330344"/>
                </a:lnTo>
                <a:lnTo>
                  <a:pt x="398103" y="6400846"/>
                </a:lnTo>
                <a:lnTo>
                  <a:pt x="398103" y="6487916"/>
                </a:lnTo>
                <a:lnTo>
                  <a:pt x="480940" y="6514763"/>
                </a:lnTo>
                <a:close/>
                <a:moveTo>
                  <a:pt x="3085176" y="6329981"/>
                </a:moveTo>
                <a:lnTo>
                  <a:pt x="3219167" y="6514521"/>
                </a:lnTo>
                <a:lnTo>
                  <a:pt x="3302004" y="6487674"/>
                </a:lnTo>
                <a:lnTo>
                  <a:pt x="3302004" y="6400604"/>
                </a:lnTo>
                <a:lnTo>
                  <a:pt x="3302125" y="6400483"/>
                </a:lnTo>
                <a:close/>
                <a:moveTo>
                  <a:pt x="1470151" y="6329981"/>
                </a:moveTo>
                <a:lnTo>
                  <a:pt x="1604263" y="6514521"/>
                </a:lnTo>
                <a:lnTo>
                  <a:pt x="1687100" y="6487674"/>
                </a:lnTo>
                <a:lnTo>
                  <a:pt x="1687100" y="6400604"/>
                </a:lnTo>
                <a:lnTo>
                  <a:pt x="1687100" y="6400483"/>
                </a:lnTo>
                <a:close/>
                <a:moveTo>
                  <a:pt x="9545399" y="6329860"/>
                </a:moveTo>
                <a:lnTo>
                  <a:pt x="9679510" y="6514400"/>
                </a:lnTo>
                <a:lnTo>
                  <a:pt x="9762348" y="6487553"/>
                </a:lnTo>
                <a:lnTo>
                  <a:pt x="9762348" y="6400483"/>
                </a:lnTo>
                <a:lnTo>
                  <a:pt x="9762348" y="6400362"/>
                </a:lnTo>
                <a:close/>
                <a:moveTo>
                  <a:pt x="7930615" y="6329860"/>
                </a:moveTo>
                <a:lnTo>
                  <a:pt x="8064606" y="6514400"/>
                </a:lnTo>
                <a:lnTo>
                  <a:pt x="8147443" y="6487553"/>
                </a:lnTo>
                <a:lnTo>
                  <a:pt x="8147443" y="6400483"/>
                </a:lnTo>
                <a:lnTo>
                  <a:pt x="8147564" y="6400362"/>
                </a:lnTo>
                <a:close/>
                <a:moveTo>
                  <a:pt x="6315832" y="6329860"/>
                </a:moveTo>
                <a:lnTo>
                  <a:pt x="6449943" y="6514400"/>
                </a:lnTo>
                <a:lnTo>
                  <a:pt x="6532781" y="6487553"/>
                </a:lnTo>
                <a:lnTo>
                  <a:pt x="6532781" y="6400483"/>
                </a:lnTo>
                <a:lnTo>
                  <a:pt x="6532781" y="6400362"/>
                </a:lnTo>
                <a:close/>
                <a:moveTo>
                  <a:pt x="4700685" y="6329860"/>
                </a:moveTo>
                <a:lnTo>
                  <a:pt x="4834797" y="6514400"/>
                </a:lnTo>
                <a:lnTo>
                  <a:pt x="4917634" y="6487553"/>
                </a:lnTo>
                <a:lnTo>
                  <a:pt x="4917634" y="6400483"/>
                </a:lnTo>
                <a:lnTo>
                  <a:pt x="4917634" y="6400362"/>
                </a:lnTo>
                <a:close/>
                <a:moveTo>
                  <a:pt x="8864561" y="6273506"/>
                </a:moveTo>
                <a:lnTo>
                  <a:pt x="8719323" y="6320669"/>
                </a:lnTo>
                <a:lnTo>
                  <a:pt x="8574086" y="6520567"/>
                </a:lnTo>
                <a:lnTo>
                  <a:pt x="8809053" y="6596874"/>
                </a:lnTo>
                <a:lnTo>
                  <a:pt x="8954291" y="6549711"/>
                </a:lnTo>
                <a:lnTo>
                  <a:pt x="8954291" y="6396976"/>
                </a:lnTo>
                <a:close/>
                <a:moveTo>
                  <a:pt x="7249656" y="6273506"/>
                </a:moveTo>
                <a:lnTo>
                  <a:pt x="7104419" y="6320669"/>
                </a:lnTo>
                <a:lnTo>
                  <a:pt x="6959181" y="6520567"/>
                </a:lnTo>
                <a:lnTo>
                  <a:pt x="7194149" y="6596874"/>
                </a:lnTo>
                <a:lnTo>
                  <a:pt x="7339386" y="6549711"/>
                </a:lnTo>
                <a:lnTo>
                  <a:pt x="7339386" y="6396976"/>
                </a:lnTo>
                <a:close/>
                <a:moveTo>
                  <a:pt x="5634752" y="6273506"/>
                </a:moveTo>
                <a:lnTo>
                  <a:pt x="5489514" y="6320669"/>
                </a:lnTo>
                <a:lnTo>
                  <a:pt x="5344277" y="6520567"/>
                </a:lnTo>
                <a:lnTo>
                  <a:pt x="5579245" y="6596874"/>
                </a:lnTo>
                <a:lnTo>
                  <a:pt x="5724482" y="6549711"/>
                </a:lnTo>
                <a:lnTo>
                  <a:pt x="5724482" y="6396976"/>
                </a:lnTo>
                <a:close/>
                <a:moveTo>
                  <a:pt x="4019847" y="6273506"/>
                </a:moveTo>
                <a:lnTo>
                  <a:pt x="3874610" y="6320669"/>
                </a:lnTo>
                <a:lnTo>
                  <a:pt x="3729373" y="6520567"/>
                </a:lnTo>
                <a:lnTo>
                  <a:pt x="3964340" y="6596874"/>
                </a:lnTo>
                <a:lnTo>
                  <a:pt x="4109577" y="6549711"/>
                </a:lnTo>
                <a:lnTo>
                  <a:pt x="4109577" y="6396976"/>
                </a:lnTo>
                <a:close/>
                <a:moveTo>
                  <a:pt x="2910190" y="6273506"/>
                </a:moveTo>
                <a:cubicBezTo>
                  <a:pt x="2910190" y="6273506"/>
                  <a:pt x="2820581" y="6397097"/>
                  <a:pt x="2820581" y="6397097"/>
                </a:cubicBezTo>
                <a:lnTo>
                  <a:pt x="2820581" y="6549711"/>
                </a:lnTo>
                <a:lnTo>
                  <a:pt x="2965818" y="6596874"/>
                </a:lnTo>
                <a:lnTo>
                  <a:pt x="3200665" y="6520567"/>
                </a:lnTo>
                <a:lnTo>
                  <a:pt x="3055548" y="6320669"/>
                </a:lnTo>
                <a:lnTo>
                  <a:pt x="2910311" y="6273506"/>
                </a:lnTo>
                <a:close/>
                <a:moveTo>
                  <a:pt x="1295285" y="6273506"/>
                </a:moveTo>
                <a:cubicBezTo>
                  <a:pt x="1295285" y="6273506"/>
                  <a:pt x="1205555" y="6397097"/>
                  <a:pt x="1205555" y="6397097"/>
                </a:cubicBezTo>
                <a:lnTo>
                  <a:pt x="1205555" y="6549711"/>
                </a:lnTo>
                <a:lnTo>
                  <a:pt x="1350792" y="6596874"/>
                </a:lnTo>
                <a:lnTo>
                  <a:pt x="1585760" y="6520567"/>
                </a:lnTo>
                <a:lnTo>
                  <a:pt x="1440644" y="6320669"/>
                </a:lnTo>
                <a:lnTo>
                  <a:pt x="1295406" y="6273506"/>
                </a:lnTo>
                <a:close/>
                <a:moveTo>
                  <a:pt x="9370654" y="6273385"/>
                </a:moveTo>
                <a:cubicBezTo>
                  <a:pt x="9370654" y="6273385"/>
                  <a:pt x="9280924" y="6396976"/>
                  <a:pt x="9280924" y="6396976"/>
                </a:cubicBezTo>
                <a:lnTo>
                  <a:pt x="9280924" y="6549591"/>
                </a:lnTo>
                <a:lnTo>
                  <a:pt x="9426161" y="6596753"/>
                </a:lnTo>
                <a:lnTo>
                  <a:pt x="9661008" y="6520446"/>
                </a:lnTo>
                <a:lnTo>
                  <a:pt x="9515892" y="6320548"/>
                </a:lnTo>
                <a:close/>
                <a:moveTo>
                  <a:pt x="7755629" y="6273385"/>
                </a:moveTo>
                <a:cubicBezTo>
                  <a:pt x="7755629" y="6273385"/>
                  <a:pt x="7666019" y="6396976"/>
                  <a:pt x="7666019" y="6396976"/>
                </a:cubicBezTo>
                <a:lnTo>
                  <a:pt x="7666019" y="6549591"/>
                </a:lnTo>
                <a:lnTo>
                  <a:pt x="7811257" y="6596753"/>
                </a:lnTo>
                <a:lnTo>
                  <a:pt x="8046103" y="6520446"/>
                </a:lnTo>
                <a:lnTo>
                  <a:pt x="7900987" y="6320548"/>
                </a:lnTo>
                <a:lnTo>
                  <a:pt x="7755750" y="6273385"/>
                </a:lnTo>
                <a:close/>
                <a:moveTo>
                  <a:pt x="6140966" y="6273385"/>
                </a:moveTo>
                <a:cubicBezTo>
                  <a:pt x="6140966" y="6273385"/>
                  <a:pt x="6051236" y="6396976"/>
                  <a:pt x="6051236" y="6396976"/>
                </a:cubicBezTo>
                <a:lnTo>
                  <a:pt x="6051236" y="6549591"/>
                </a:lnTo>
                <a:lnTo>
                  <a:pt x="6196474" y="6596753"/>
                </a:lnTo>
                <a:lnTo>
                  <a:pt x="6431441" y="6520446"/>
                </a:lnTo>
                <a:lnTo>
                  <a:pt x="6286325" y="6320548"/>
                </a:lnTo>
                <a:lnTo>
                  <a:pt x="6141087" y="6273385"/>
                </a:lnTo>
                <a:close/>
                <a:moveTo>
                  <a:pt x="4525941" y="6273385"/>
                </a:moveTo>
                <a:cubicBezTo>
                  <a:pt x="4525941" y="6273385"/>
                  <a:pt x="4436211" y="6396976"/>
                  <a:pt x="4436211" y="6396976"/>
                </a:cubicBezTo>
                <a:lnTo>
                  <a:pt x="4436211" y="6549591"/>
                </a:lnTo>
                <a:lnTo>
                  <a:pt x="4581448" y="6596753"/>
                </a:lnTo>
                <a:lnTo>
                  <a:pt x="4816295" y="6520446"/>
                </a:lnTo>
                <a:lnTo>
                  <a:pt x="4671178" y="6320548"/>
                </a:lnTo>
                <a:close/>
                <a:moveTo>
                  <a:pt x="2404822" y="6273264"/>
                </a:moveTo>
                <a:lnTo>
                  <a:pt x="2259585" y="6320427"/>
                </a:lnTo>
                <a:lnTo>
                  <a:pt x="2114347" y="6520325"/>
                </a:lnTo>
                <a:lnTo>
                  <a:pt x="2349315" y="6596632"/>
                </a:lnTo>
                <a:lnTo>
                  <a:pt x="2494552" y="6549470"/>
                </a:lnTo>
                <a:lnTo>
                  <a:pt x="2494552" y="6396734"/>
                </a:lnTo>
                <a:close/>
                <a:moveTo>
                  <a:pt x="789917" y="6273264"/>
                </a:moveTo>
                <a:lnTo>
                  <a:pt x="644680" y="6320427"/>
                </a:lnTo>
                <a:lnTo>
                  <a:pt x="499443" y="6520325"/>
                </a:lnTo>
                <a:lnTo>
                  <a:pt x="734410" y="6596632"/>
                </a:lnTo>
                <a:lnTo>
                  <a:pt x="879648" y="6549470"/>
                </a:lnTo>
                <a:lnTo>
                  <a:pt x="879648" y="6396734"/>
                </a:lnTo>
                <a:close/>
                <a:moveTo>
                  <a:pt x="9117909" y="6191395"/>
                </a:moveTo>
                <a:lnTo>
                  <a:pt x="9117909" y="6191516"/>
                </a:lnTo>
                <a:lnTo>
                  <a:pt x="8972672" y="6238678"/>
                </a:lnTo>
                <a:lnTo>
                  <a:pt x="8972672" y="6391292"/>
                </a:lnTo>
                <a:lnTo>
                  <a:pt x="9117909" y="6590949"/>
                </a:lnTo>
                <a:cubicBezTo>
                  <a:pt x="9117909" y="6590949"/>
                  <a:pt x="9263147" y="6391171"/>
                  <a:pt x="9263147" y="6391171"/>
                </a:cubicBezTo>
                <a:lnTo>
                  <a:pt x="9263147" y="6238678"/>
                </a:lnTo>
                <a:close/>
                <a:moveTo>
                  <a:pt x="7502642" y="6191395"/>
                </a:moveTo>
                <a:lnTo>
                  <a:pt x="7502642" y="6191516"/>
                </a:lnTo>
                <a:lnTo>
                  <a:pt x="7357405" y="6238678"/>
                </a:lnTo>
                <a:lnTo>
                  <a:pt x="7357405" y="6391292"/>
                </a:lnTo>
                <a:lnTo>
                  <a:pt x="7502642" y="6590949"/>
                </a:lnTo>
                <a:lnTo>
                  <a:pt x="7647880" y="6391292"/>
                </a:lnTo>
                <a:cubicBezTo>
                  <a:pt x="7647880" y="6391292"/>
                  <a:pt x="7647880" y="6391171"/>
                  <a:pt x="7647880" y="6391171"/>
                </a:cubicBezTo>
                <a:lnTo>
                  <a:pt x="7647880" y="6238678"/>
                </a:lnTo>
                <a:close/>
                <a:moveTo>
                  <a:pt x="5888101" y="6191395"/>
                </a:moveTo>
                <a:lnTo>
                  <a:pt x="5888101" y="6191516"/>
                </a:lnTo>
                <a:lnTo>
                  <a:pt x="5742864" y="6238678"/>
                </a:lnTo>
                <a:lnTo>
                  <a:pt x="5742864" y="6391292"/>
                </a:lnTo>
                <a:lnTo>
                  <a:pt x="5888101" y="6590949"/>
                </a:lnTo>
                <a:lnTo>
                  <a:pt x="6033338" y="6391292"/>
                </a:lnTo>
                <a:cubicBezTo>
                  <a:pt x="6033338" y="6391292"/>
                  <a:pt x="6033338" y="6391171"/>
                  <a:pt x="6033338" y="6391171"/>
                </a:cubicBezTo>
                <a:lnTo>
                  <a:pt x="6033338" y="6238678"/>
                </a:lnTo>
                <a:close/>
                <a:moveTo>
                  <a:pt x="4273196" y="6191395"/>
                </a:moveTo>
                <a:lnTo>
                  <a:pt x="4273196" y="6191516"/>
                </a:lnTo>
                <a:lnTo>
                  <a:pt x="4127959" y="6238678"/>
                </a:lnTo>
                <a:lnTo>
                  <a:pt x="4127959" y="6391292"/>
                </a:lnTo>
                <a:lnTo>
                  <a:pt x="4273196" y="6590949"/>
                </a:lnTo>
                <a:cubicBezTo>
                  <a:pt x="4273196" y="6590949"/>
                  <a:pt x="4418434" y="6391171"/>
                  <a:pt x="4418434" y="6391171"/>
                </a:cubicBezTo>
                <a:lnTo>
                  <a:pt x="4418434" y="6238678"/>
                </a:lnTo>
                <a:close/>
                <a:moveTo>
                  <a:pt x="1042420" y="6191395"/>
                </a:moveTo>
                <a:lnTo>
                  <a:pt x="1042420" y="6191516"/>
                </a:lnTo>
                <a:lnTo>
                  <a:pt x="897183" y="6238678"/>
                </a:lnTo>
                <a:lnTo>
                  <a:pt x="897183" y="6391292"/>
                </a:lnTo>
                <a:lnTo>
                  <a:pt x="1042420" y="6590949"/>
                </a:lnTo>
                <a:lnTo>
                  <a:pt x="1187657" y="6391292"/>
                </a:lnTo>
                <a:cubicBezTo>
                  <a:pt x="1187657" y="6391292"/>
                  <a:pt x="1187657" y="6391171"/>
                  <a:pt x="1187657" y="6391171"/>
                </a:cubicBezTo>
                <a:lnTo>
                  <a:pt x="1187657" y="6238678"/>
                </a:lnTo>
                <a:close/>
                <a:moveTo>
                  <a:pt x="2657808" y="6191153"/>
                </a:moveTo>
                <a:lnTo>
                  <a:pt x="2657808" y="6191273"/>
                </a:lnTo>
                <a:lnTo>
                  <a:pt x="2512571" y="6238436"/>
                </a:lnTo>
                <a:lnTo>
                  <a:pt x="2512571" y="6391050"/>
                </a:lnTo>
                <a:lnTo>
                  <a:pt x="2657808" y="6590707"/>
                </a:lnTo>
                <a:lnTo>
                  <a:pt x="2803046" y="6391050"/>
                </a:lnTo>
                <a:cubicBezTo>
                  <a:pt x="2803046" y="6391050"/>
                  <a:pt x="2803046" y="6390929"/>
                  <a:pt x="2803046" y="6390929"/>
                </a:cubicBezTo>
                <a:lnTo>
                  <a:pt x="2803046" y="6238436"/>
                </a:lnTo>
                <a:close/>
                <a:moveTo>
                  <a:pt x="10071083" y="6159832"/>
                </a:moveTo>
                <a:lnTo>
                  <a:pt x="10071083" y="6159999"/>
                </a:lnTo>
                <a:lnTo>
                  <a:pt x="9937092" y="6344371"/>
                </a:lnTo>
                <a:lnTo>
                  <a:pt x="9988246" y="6414874"/>
                </a:lnTo>
                <a:lnTo>
                  <a:pt x="10071083" y="6387906"/>
                </a:lnTo>
                <a:lnTo>
                  <a:pt x="10071083" y="6159999"/>
                </a:lnTo>
                <a:lnTo>
                  <a:pt x="10071204" y="6159832"/>
                </a:lnTo>
                <a:close/>
                <a:moveTo>
                  <a:pt x="8455815" y="6159832"/>
                </a:moveTo>
                <a:lnTo>
                  <a:pt x="8321825" y="6344371"/>
                </a:lnTo>
                <a:lnTo>
                  <a:pt x="8372979" y="6414874"/>
                </a:lnTo>
                <a:lnTo>
                  <a:pt x="8455815" y="6387906"/>
                </a:lnTo>
                <a:close/>
                <a:moveTo>
                  <a:pt x="6841154" y="6159832"/>
                </a:moveTo>
                <a:lnTo>
                  <a:pt x="6841154" y="6159997"/>
                </a:lnTo>
                <a:lnTo>
                  <a:pt x="6707163" y="6344371"/>
                </a:lnTo>
                <a:lnTo>
                  <a:pt x="6758316" y="6414874"/>
                </a:lnTo>
                <a:lnTo>
                  <a:pt x="6841154" y="6387906"/>
                </a:lnTo>
                <a:lnTo>
                  <a:pt x="6841154" y="6159997"/>
                </a:lnTo>
                <a:lnTo>
                  <a:pt x="6841274" y="6159832"/>
                </a:lnTo>
                <a:close/>
                <a:moveTo>
                  <a:pt x="5224798" y="6159711"/>
                </a:moveTo>
                <a:lnTo>
                  <a:pt x="5224798" y="6159878"/>
                </a:lnTo>
                <a:lnTo>
                  <a:pt x="5090807" y="6344250"/>
                </a:lnTo>
                <a:lnTo>
                  <a:pt x="5141961" y="6414753"/>
                </a:lnTo>
                <a:lnTo>
                  <a:pt x="5224798" y="6387786"/>
                </a:lnTo>
                <a:lnTo>
                  <a:pt x="5224798" y="6159878"/>
                </a:lnTo>
                <a:lnTo>
                  <a:pt x="5224919" y="6159711"/>
                </a:lnTo>
                <a:close/>
                <a:moveTo>
                  <a:pt x="3609893" y="6159711"/>
                </a:moveTo>
                <a:lnTo>
                  <a:pt x="3475902" y="6344250"/>
                </a:lnTo>
                <a:lnTo>
                  <a:pt x="3527056" y="6414753"/>
                </a:lnTo>
                <a:lnTo>
                  <a:pt x="3609893" y="6387786"/>
                </a:lnTo>
                <a:close/>
                <a:moveTo>
                  <a:pt x="1994989" y="6159711"/>
                </a:moveTo>
                <a:lnTo>
                  <a:pt x="1994989" y="6159878"/>
                </a:lnTo>
                <a:lnTo>
                  <a:pt x="1860998" y="6344250"/>
                </a:lnTo>
                <a:lnTo>
                  <a:pt x="1912151" y="6414753"/>
                </a:lnTo>
                <a:lnTo>
                  <a:pt x="1994989" y="6387786"/>
                </a:lnTo>
                <a:lnTo>
                  <a:pt x="1994989" y="6159878"/>
                </a:lnTo>
                <a:lnTo>
                  <a:pt x="1995110" y="6159711"/>
                </a:lnTo>
                <a:close/>
                <a:moveTo>
                  <a:pt x="380084" y="6159711"/>
                </a:moveTo>
                <a:lnTo>
                  <a:pt x="380084" y="6159878"/>
                </a:lnTo>
                <a:lnTo>
                  <a:pt x="246093" y="6344250"/>
                </a:lnTo>
                <a:lnTo>
                  <a:pt x="297247" y="6414753"/>
                </a:lnTo>
                <a:lnTo>
                  <a:pt x="380084" y="6387786"/>
                </a:lnTo>
                <a:lnTo>
                  <a:pt x="380084" y="6159878"/>
                </a:lnTo>
                <a:lnTo>
                  <a:pt x="380205" y="6159711"/>
                </a:lnTo>
                <a:close/>
                <a:moveTo>
                  <a:pt x="9780366" y="6159590"/>
                </a:moveTo>
                <a:lnTo>
                  <a:pt x="9780366" y="6387665"/>
                </a:lnTo>
                <a:lnTo>
                  <a:pt x="9863203" y="6414632"/>
                </a:lnTo>
                <a:lnTo>
                  <a:pt x="9914357" y="6344129"/>
                </a:lnTo>
                <a:lnTo>
                  <a:pt x="9914478" y="6344129"/>
                </a:lnTo>
                <a:close/>
                <a:moveTo>
                  <a:pt x="8165462" y="6159590"/>
                </a:moveTo>
                <a:lnTo>
                  <a:pt x="8165462" y="6387665"/>
                </a:lnTo>
                <a:lnTo>
                  <a:pt x="8248299" y="6414632"/>
                </a:lnTo>
                <a:lnTo>
                  <a:pt x="8299453" y="6344129"/>
                </a:lnTo>
                <a:lnTo>
                  <a:pt x="8299574" y="6344129"/>
                </a:lnTo>
                <a:close/>
                <a:moveTo>
                  <a:pt x="6550800" y="6159590"/>
                </a:moveTo>
                <a:lnTo>
                  <a:pt x="6550800" y="6387665"/>
                </a:lnTo>
                <a:lnTo>
                  <a:pt x="6633637" y="6414632"/>
                </a:lnTo>
                <a:lnTo>
                  <a:pt x="6684791" y="6344129"/>
                </a:lnTo>
                <a:lnTo>
                  <a:pt x="6684911" y="6344129"/>
                </a:lnTo>
                <a:close/>
                <a:moveTo>
                  <a:pt x="4934444" y="6159469"/>
                </a:moveTo>
                <a:lnTo>
                  <a:pt x="4934444" y="6387544"/>
                </a:lnTo>
                <a:lnTo>
                  <a:pt x="5017281" y="6414511"/>
                </a:lnTo>
                <a:lnTo>
                  <a:pt x="5068435" y="6344009"/>
                </a:lnTo>
                <a:lnTo>
                  <a:pt x="5068556" y="6344009"/>
                </a:lnTo>
                <a:close/>
                <a:moveTo>
                  <a:pt x="3319539" y="6159469"/>
                </a:moveTo>
                <a:lnTo>
                  <a:pt x="3319539" y="6387544"/>
                </a:lnTo>
                <a:lnTo>
                  <a:pt x="3402377" y="6414511"/>
                </a:lnTo>
                <a:lnTo>
                  <a:pt x="3453530" y="6344009"/>
                </a:lnTo>
                <a:lnTo>
                  <a:pt x="3453651" y="6344009"/>
                </a:lnTo>
                <a:close/>
                <a:moveTo>
                  <a:pt x="1704635" y="6159469"/>
                </a:moveTo>
                <a:lnTo>
                  <a:pt x="1704635" y="6387544"/>
                </a:lnTo>
                <a:lnTo>
                  <a:pt x="1787472" y="6414511"/>
                </a:lnTo>
                <a:lnTo>
                  <a:pt x="1838626" y="6344009"/>
                </a:lnTo>
                <a:lnTo>
                  <a:pt x="1838747" y="6344009"/>
                </a:lnTo>
                <a:close/>
                <a:moveTo>
                  <a:pt x="89730" y="6159348"/>
                </a:moveTo>
                <a:lnTo>
                  <a:pt x="89730" y="6387423"/>
                </a:lnTo>
                <a:lnTo>
                  <a:pt x="172568" y="6414390"/>
                </a:lnTo>
                <a:lnTo>
                  <a:pt x="223721" y="6343888"/>
                </a:lnTo>
                <a:lnTo>
                  <a:pt x="223842" y="6343888"/>
                </a:lnTo>
                <a:close/>
                <a:moveTo>
                  <a:pt x="8562476" y="6011329"/>
                </a:moveTo>
                <a:lnTo>
                  <a:pt x="8472746" y="6134799"/>
                </a:lnTo>
                <a:lnTo>
                  <a:pt x="8472746" y="6381860"/>
                </a:lnTo>
                <a:lnTo>
                  <a:pt x="8707593" y="6305552"/>
                </a:lnTo>
                <a:lnTo>
                  <a:pt x="8797323" y="6182083"/>
                </a:lnTo>
                <a:lnTo>
                  <a:pt x="8707593" y="6058734"/>
                </a:lnTo>
                <a:lnTo>
                  <a:pt x="8562476" y="6011571"/>
                </a:lnTo>
                <a:close/>
                <a:moveTo>
                  <a:pt x="6947572" y="6011329"/>
                </a:moveTo>
                <a:lnTo>
                  <a:pt x="6857842" y="6134799"/>
                </a:lnTo>
                <a:lnTo>
                  <a:pt x="6857842" y="6381860"/>
                </a:lnTo>
                <a:lnTo>
                  <a:pt x="7092689" y="6305552"/>
                </a:lnTo>
                <a:lnTo>
                  <a:pt x="7182419" y="6182083"/>
                </a:lnTo>
                <a:lnTo>
                  <a:pt x="7092689" y="6058734"/>
                </a:lnTo>
                <a:lnTo>
                  <a:pt x="6947572" y="6011571"/>
                </a:lnTo>
                <a:close/>
                <a:moveTo>
                  <a:pt x="5332668" y="6011329"/>
                </a:moveTo>
                <a:lnTo>
                  <a:pt x="5242937" y="6134799"/>
                </a:lnTo>
                <a:lnTo>
                  <a:pt x="5242937" y="6381860"/>
                </a:lnTo>
                <a:lnTo>
                  <a:pt x="5477784" y="6305552"/>
                </a:lnTo>
                <a:lnTo>
                  <a:pt x="5567515" y="6182083"/>
                </a:lnTo>
                <a:lnTo>
                  <a:pt x="5477784" y="6058734"/>
                </a:lnTo>
                <a:lnTo>
                  <a:pt x="5332668" y="6011571"/>
                </a:lnTo>
                <a:close/>
                <a:moveTo>
                  <a:pt x="3717763" y="6011329"/>
                </a:moveTo>
                <a:lnTo>
                  <a:pt x="3628033" y="6134799"/>
                </a:lnTo>
                <a:lnTo>
                  <a:pt x="3628033" y="6381860"/>
                </a:lnTo>
                <a:lnTo>
                  <a:pt x="3862879" y="6305552"/>
                </a:lnTo>
                <a:lnTo>
                  <a:pt x="3952610" y="6182083"/>
                </a:lnTo>
                <a:lnTo>
                  <a:pt x="3862879" y="6058734"/>
                </a:lnTo>
                <a:lnTo>
                  <a:pt x="3717763" y="6011571"/>
                </a:lnTo>
                <a:close/>
                <a:moveTo>
                  <a:pt x="3212153" y="6011208"/>
                </a:moveTo>
                <a:lnTo>
                  <a:pt x="3067037" y="6058371"/>
                </a:lnTo>
                <a:lnTo>
                  <a:pt x="3067037" y="6058613"/>
                </a:lnTo>
                <a:lnTo>
                  <a:pt x="2977306" y="6181962"/>
                </a:lnTo>
                <a:lnTo>
                  <a:pt x="3067037" y="6305432"/>
                </a:lnTo>
                <a:lnTo>
                  <a:pt x="3301884" y="6381739"/>
                </a:lnTo>
                <a:lnTo>
                  <a:pt x="3301884" y="6134678"/>
                </a:lnTo>
                <a:close/>
                <a:moveTo>
                  <a:pt x="1597249" y="6011208"/>
                </a:moveTo>
                <a:lnTo>
                  <a:pt x="1452132" y="6058371"/>
                </a:lnTo>
                <a:lnTo>
                  <a:pt x="1452011" y="6058613"/>
                </a:lnTo>
                <a:lnTo>
                  <a:pt x="1362281" y="6181962"/>
                </a:lnTo>
                <a:lnTo>
                  <a:pt x="1452011" y="6305432"/>
                </a:lnTo>
                <a:lnTo>
                  <a:pt x="1686979" y="6381739"/>
                </a:lnTo>
                <a:lnTo>
                  <a:pt x="1686979" y="6134678"/>
                </a:lnTo>
                <a:close/>
                <a:moveTo>
                  <a:pt x="9672497" y="6011087"/>
                </a:moveTo>
                <a:lnTo>
                  <a:pt x="9527380" y="6058250"/>
                </a:lnTo>
                <a:lnTo>
                  <a:pt x="9527380" y="6058492"/>
                </a:lnTo>
                <a:lnTo>
                  <a:pt x="9437649" y="6181841"/>
                </a:lnTo>
                <a:lnTo>
                  <a:pt x="9527380" y="6305311"/>
                </a:lnTo>
                <a:lnTo>
                  <a:pt x="9762227" y="6381618"/>
                </a:lnTo>
                <a:lnTo>
                  <a:pt x="9762227" y="6134557"/>
                </a:lnTo>
                <a:close/>
                <a:moveTo>
                  <a:pt x="8057592" y="6011087"/>
                </a:moveTo>
                <a:lnTo>
                  <a:pt x="7912475" y="6058250"/>
                </a:lnTo>
                <a:lnTo>
                  <a:pt x="7912354" y="6058492"/>
                </a:lnTo>
                <a:lnTo>
                  <a:pt x="7822624" y="6181841"/>
                </a:lnTo>
                <a:lnTo>
                  <a:pt x="7912354" y="6305311"/>
                </a:lnTo>
                <a:lnTo>
                  <a:pt x="8147322" y="6381618"/>
                </a:lnTo>
                <a:lnTo>
                  <a:pt x="8147322" y="6134557"/>
                </a:lnTo>
                <a:close/>
                <a:moveTo>
                  <a:pt x="6442930" y="6011087"/>
                </a:moveTo>
                <a:lnTo>
                  <a:pt x="6297813" y="6058250"/>
                </a:lnTo>
                <a:lnTo>
                  <a:pt x="6297571" y="6058492"/>
                </a:lnTo>
                <a:lnTo>
                  <a:pt x="6207962" y="6181841"/>
                </a:lnTo>
                <a:lnTo>
                  <a:pt x="6297692" y="6305311"/>
                </a:lnTo>
                <a:lnTo>
                  <a:pt x="6532660" y="6381618"/>
                </a:lnTo>
                <a:lnTo>
                  <a:pt x="6532660" y="6134557"/>
                </a:lnTo>
                <a:close/>
                <a:moveTo>
                  <a:pt x="4827783" y="6011087"/>
                </a:moveTo>
                <a:lnTo>
                  <a:pt x="4682667" y="6058250"/>
                </a:lnTo>
                <a:lnTo>
                  <a:pt x="4682667" y="6058492"/>
                </a:lnTo>
                <a:lnTo>
                  <a:pt x="4592936" y="6181841"/>
                </a:lnTo>
                <a:lnTo>
                  <a:pt x="4682667" y="6305311"/>
                </a:lnTo>
                <a:lnTo>
                  <a:pt x="4917514" y="6381618"/>
                </a:lnTo>
                <a:lnTo>
                  <a:pt x="4917514" y="6134557"/>
                </a:lnTo>
                <a:close/>
                <a:moveTo>
                  <a:pt x="2102617" y="6011087"/>
                </a:moveTo>
                <a:lnTo>
                  <a:pt x="2012886" y="6134557"/>
                </a:lnTo>
                <a:lnTo>
                  <a:pt x="2012886" y="6381618"/>
                </a:lnTo>
                <a:lnTo>
                  <a:pt x="2247854" y="6305311"/>
                </a:lnTo>
                <a:lnTo>
                  <a:pt x="2337585" y="6181841"/>
                </a:lnTo>
                <a:lnTo>
                  <a:pt x="2247854" y="6058492"/>
                </a:lnTo>
                <a:lnTo>
                  <a:pt x="2102738" y="6011329"/>
                </a:lnTo>
                <a:close/>
                <a:moveTo>
                  <a:pt x="487712" y="6011087"/>
                </a:moveTo>
                <a:lnTo>
                  <a:pt x="397982" y="6134557"/>
                </a:lnTo>
                <a:lnTo>
                  <a:pt x="397982" y="6381618"/>
                </a:lnTo>
                <a:lnTo>
                  <a:pt x="632950" y="6305311"/>
                </a:lnTo>
                <a:lnTo>
                  <a:pt x="722680" y="6181841"/>
                </a:lnTo>
                <a:lnTo>
                  <a:pt x="632950" y="6058492"/>
                </a:lnTo>
                <a:lnTo>
                  <a:pt x="487833" y="6011329"/>
                </a:lnTo>
                <a:close/>
                <a:moveTo>
                  <a:pt x="2820581" y="5997785"/>
                </a:moveTo>
                <a:lnTo>
                  <a:pt x="2820581" y="6138669"/>
                </a:lnTo>
                <a:lnTo>
                  <a:pt x="2686469" y="6182204"/>
                </a:lnTo>
                <a:lnTo>
                  <a:pt x="2820581" y="6225739"/>
                </a:lnTo>
                <a:lnTo>
                  <a:pt x="2820581" y="6366502"/>
                </a:lnTo>
                <a:lnTo>
                  <a:pt x="2903418" y="6252586"/>
                </a:lnTo>
                <a:lnTo>
                  <a:pt x="3037257" y="6296031"/>
                </a:lnTo>
                <a:lnTo>
                  <a:pt x="3037409" y="6296241"/>
                </a:lnTo>
                <a:lnTo>
                  <a:pt x="3037530" y="6296120"/>
                </a:lnTo>
                <a:lnTo>
                  <a:pt x="3037257" y="6296031"/>
                </a:lnTo>
                <a:lnTo>
                  <a:pt x="2954571" y="6182204"/>
                </a:lnTo>
                <a:lnTo>
                  <a:pt x="3037409" y="6068287"/>
                </a:lnTo>
                <a:lnTo>
                  <a:pt x="2903418" y="6111822"/>
                </a:lnTo>
                <a:close/>
                <a:moveTo>
                  <a:pt x="1205555" y="5997785"/>
                </a:moveTo>
                <a:lnTo>
                  <a:pt x="1205555" y="6138669"/>
                </a:lnTo>
                <a:lnTo>
                  <a:pt x="1071564" y="6182204"/>
                </a:lnTo>
                <a:lnTo>
                  <a:pt x="1205676" y="6225739"/>
                </a:lnTo>
                <a:lnTo>
                  <a:pt x="1205676" y="6366502"/>
                </a:lnTo>
                <a:lnTo>
                  <a:pt x="1288513" y="6252586"/>
                </a:lnTo>
                <a:lnTo>
                  <a:pt x="1422193" y="6295980"/>
                </a:lnTo>
                <a:lnTo>
                  <a:pt x="1422383" y="6296241"/>
                </a:lnTo>
                <a:lnTo>
                  <a:pt x="1422625" y="6296120"/>
                </a:lnTo>
                <a:lnTo>
                  <a:pt x="1422193" y="6295980"/>
                </a:lnTo>
                <a:lnTo>
                  <a:pt x="1339546" y="6182204"/>
                </a:lnTo>
                <a:lnTo>
                  <a:pt x="1422383" y="6068287"/>
                </a:lnTo>
                <a:lnTo>
                  <a:pt x="1288392" y="6111822"/>
                </a:lnTo>
                <a:close/>
                <a:moveTo>
                  <a:pt x="9281044" y="5997664"/>
                </a:moveTo>
                <a:lnTo>
                  <a:pt x="9281044" y="6138548"/>
                </a:lnTo>
                <a:lnTo>
                  <a:pt x="9146933" y="6182083"/>
                </a:lnTo>
                <a:lnTo>
                  <a:pt x="9281044" y="6225618"/>
                </a:lnTo>
                <a:lnTo>
                  <a:pt x="9281044" y="6366381"/>
                </a:lnTo>
                <a:lnTo>
                  <a:pt x="9363882" y="6252465"/>
                </a:lnTo>
                <a:lnTo>
                  <a:pt x="9497758" y="6295962"/>
                </a:lnTo>
                <a:lnTo>
                  <a:pt x="9497873" y="6296120"/>
                </a:lnTo>
                <a:lnTo>
                  <a:pt x="9497873" y="6295999"/>
                </a:lnTo>
                <a:lnTo>
                  <a:pt x="9497758" y="6295962"/>
                </a:lnTo>
                <a:lnTo>
                  <a:pt x="9415035" y="6182083"/>
                </a:lnTo>
                <a:lnTo>
                  <a:pt x="9497873" y="6068166"/>
                </a:lnTo>
                <a:lnTo>
                  <a:pt x="9363882" y="6111701"/>
                </a:lnTo>
                <a:close/>
                <a:moveTo>
                  <a:pt x="7666019" y="5997664"/>
                </a:moveTo>
                <a:lnTo>
                  <a:pt x="7666019" y="6138548"/>
                </a:lnTo>
                <a:lnTo>
                  <a:pt x="7531908" y="6182083"/>
                </a:lnTo>
                <a:lnTo>
                  <a:pt x="7666019" y="6225618"/>
                </a:lnTo>
                <a:lnTo>
                  <a:pt x="7666019" y="6366381"/>
                </a:lnTo>
                <a:lnTo>
                  <a:pt x="7748857" y="6252465"/>
                </a:lnTo>
                <a:lnTo>
                  <a:pt x="7882695" y="6295911"/>
                </a:lnTo>
                <a:lnTo>
                  <a:pt x="7882847" y="6296120"/>
                </a:lnTo>
                <a:lnTo>
                  <a:pt x="7882968" y="6295999"/>
                </a:lnTo>
                <a:lnTo>
                  <a:pt x="7882695" y="6295911"/>
                </a:lnTo>
                <a:lnTo>
                  <a:pt x="7800010" y="6182083"/>
                </a:lnTo>
                <a:lnTo>
                  <a:pt x="7882847" y="6068166"/>
                </a:lnTo>
                <a:lnTo>
                  <a:pt x="7748857" y="6111701"/>
                </a:lnTo>
                <a:close/>
                <a:moveTo>
                  <a:pt x="6051357" y="5997664"/>
                </a:moveTo>
                <a:lnTo>
                  <a:pt x="6051357" y="6138548"/>
                </a:lnTo>
                <a:lnTo>
                  <a:pt x="5917245" y="6182083"/>
                </a:lnTo>
                <a:lnTo>
                  <a:pt x="6051357" y="6225618"/>
                </a:lnTo>
                <a:lnTo>
                  <a:pt x="6051357" y="6366381"/>
                </a:lnTo>
                <a:lnTo>
                  <a:pt x="6134194" y="6252465"/>
                </a:lnTo>
                <a:lnTo>
                  <a:pt x="6268033" y="6295910"/>
                </a:lnTo>
                <a:lnTo>
                  <a:pt x="6268185" y="6296120"/>
                </a:lnTo>
                <a:lnTo>
                  <a:pt x="6268306" y="6295999"/>
                </a:lnTo>
                <a:lnTo>
                  <a:pt x="6268033" y="6295910"/>
                </a:lnTo>
                <a:lnTo>
                  <a:pt x="6185348" y="6182083"/>
                </a:lnTo>
                <a:lnTo>
                  <a:pt x="6268185" y="6068166"/>
                </a:lnTo>
                <a:lnTo>
                  <a:pt x="6134194" y="6111701"/>
                </a:lnTo>
                <a:close/>
                <a:moveTo>
                  <a:pt x="4436332" y="5997664"/>
                </a:moveTo>
                <a:lnTo>
                  <a:pt x="4436332" y="6138548"/>
                </a:lnTo>
                <a:lnTo>
                  <a:pt x="4302220" y="6182083"/>
                </a:lnTo>
                <a:lnTo>
                  <a:pt x="4436332" y="6225618"/>
                </a:lnTo>
                <a:lnTo>
                  <a:pt x="4436332" y="6366381"/>
                </a:lnTo>
                <a:lnTo>
                  <a:pt x="4519169" y="6252465"/>
                </a:lnTo>
                <a:lnTo>
                  <a:pt x="4653045" y="6295962"/>
                </a:lnTo>
                <a:lnTo>
                  <a:pt x="4653160" y="6296120"/>
                </a:lnTo>
                <a:lnTo>
                  <a:pt x="4653160" y="6295999"/>
                </a:lnTo>
                <a:lnTo>
                  <a:pt x="4653045" y="6295962"/>
                </a:lnTo>
                <a:lnTo>
                  <a:pt x="4570322" y="6182083"/>
                </a:lnTo>
                <a:lnTo>
                  <a:pt x="4653160" y="6068166"/>
                </a:lnTo>
                <a:lnTo>
                  <a:pt x="4519169" y="6111701"/>
                </a:lnTo>
                <a:close/>
                <a:moveTo>
                  <a:pt x="8954291" y="5997301"/>
                </a:moveTo>
                <a:lnTo>
                  <a:pt x="8871453" y="6111339"/>
                </a:lnTo>
                <a:lnTo>
                  <a:pt x="8871333" y="6111218"/>
                </a:lnTo>
                <a:lnTo>
                  <a:pt x="8737342" y="6067683"/>
                </a:lnTo>
                <a:lnTo>
                  <a:pt x="8820179" y="6181599"/>
                </a:lnTo>
                <a:lnTo>
                  <a:pt x="8737342" y="6295637"/>
                </a:lnTo>
                <a:lnTo>
                  <a:pt x="8871453" y="6252101"/>
                </a:lnTo>
                <a:lnTo>
                  <a:pt x="8954291" y="6366139"/>
                </a:lnTo>
                <a:lnTo>
                  <a:pt x="8954291" y="6225255"/>
                </a:lnTo>
                <a:lnTo>
                  <a:pt x="9088402" y="6181720"/>
                </a:lnTo>
                <a:lnTo>
                  <a:pt x="8954291" y="6138185"/>
                </a:lnTo>
                <a:close/>
                <a:moveTo>
                  <a:pt x="7339386" y="5997301"/>
                </a:moveTo>
                <a:lnTo>
                  <a:pt x="7256549" y="6111339"/>
                </a:lnTo>
                <a:lnTo>
                  <a:pt x="7256428" y="6111218"/>
                </a:lnTo>
                <a:lnTo>
                  <a:pt x="7122437" y="6067683"/>
                </a:lnTo>
                <a:lnTo>
                  <a:pt x="7205275" y="6181599"/>
                </a:lnTo>
                <a:lnTo>
                  <a:pt x="7122437" y="6295637"/>
                </a:lnTo>
                <a:lnTo>
                  <a:pt x="7256549" y="6252101"/>
                </a:lnTo>
                <a:lnTo>
                  <a:pt x="7339386" y="6366139"/>
                </a:lnTo>
                <a:lnTo>
                  <a:pt x="7339386" y="6225255"/>
                </a:lnTo>
                <a:lnTo>
                  <a:pt x="7473498" y="6181720"/>
                </a:lnTo>
                <a:lnTo>
                  <a:pt x="7339386" y="6138185"/>
                </a:lnTo>
                <a:close/>
                <a:moveTo>
                  <a:pt x="5724482" y="5997301"/>
                </a:moveTo>
                <a:lnTo>
                  <a:pt x="5641645" y="6111339"/>
                </a:lnTo>
                <a:lnTo>
                  <a:pt x="5641524" y="6111218"/>
                </a:lnTo>
                <a:lnTo>
                  <a:pt x="5507533" y="6067683"/>
                </a:lnTo>
                <a:lnTo>
                  <a:pt x="5590370" y="6181599"/>
                </a:lnTo>
                <a:lnTo>
                  <a:pt x="5507533" y="6295637"/>
                </a:lnTo>
                <a:lnTo>
                  <a:pt x="5641645" y="6252101"/>
                </a:lnTo>
                <a:lnTo>
                  <a:pt x="5724482" y="6366139"/>
                </a:lnTo>
                <a:lnTo>
                  <a:pt x="5724482" y="6225255"/>
                </a:lnTo>
                <a:lnTo>
                  <a:pt x="5858594" y="6181720"/>
                </a:lnTo>
                <a:lnTo>
                  <a:pt x="5724482" y="6138185"/>
                </a:lnTo>
                <a:close/>
                <a:moveTo>
                  <a:pt x="4109577" y="5997301"/>
                </a:moveTo>
                <a:lnTo>
                  <a:pt x="4026740" y="6111339"/>
                </a:lnTo>
                <a:lnTo>
                  <a:pt x="4026619" y="6111218"/>
                </a:lnTo>
                <a:lnTo>
                  <a:pt x="3892629" y="6067683"/>
                </a:lnTo>
                <a:lnTo>
                  <a:pt x="3975466" y="6181599"/>
                </a:lnTo>
                <a:lnTo>
                  <a:pt x="3892629" y="6295637"/>
                </a:lnTo>
                <a:lnTo>
                  <a:pt x="4026740" y="6252101"/>
                </a:lnTo>
                <a:lnTo>
                  <a:pt x="4109577" y="6366139"/>
                </a:lnTo>
                <a:lnTo>
                  <a:pt x="4109577" y="6225255"/>
                </a:lnTo>
                <a:lnTo>
                  <a:pt x="4243690" y="6181720"/>
                </a:lnTo>
                <a:lnTo>
                  <a:pt x="4109577" y="6138185"/>
                </a:lnTo>
                <a:close/>
                <a:moveTo>
                  <a:pt x="879164" y="5997301"/>
                </a:moveTo>
                <a:lnTo>
                  <a:pt x="796327" y="6111339"/>
                </a:lnTo>
                <a:lnTo>
                  <a:pt x="796206" y="6111218"/>
                </a:lnTo>
                <a:lnTo>
                  <a:pt x="662215" y="6067683"/>
                </a:lnTo>
                <a:lnTo>
                  <a:pt x="745052" y="6181599"/>
                </a:lnTo>
                <a:lnTo>
                  <a:pt x="662215" y="6295637"/>
                </a:lnTo>
                <a:lnTo>
                  <a:pt x="796327" y="6252101"/>
                </a:lnTo>
                <a:lnTo>
                  <a:pt x="879164" y="6366139"/>
                </a:lnTo>
                <a:lnTo>
                  <a:pt x="879164" y="6225255"/>
                </a:lnTo>
                <a:lnTo>
                  <a:pt x="1013276" y="6181720"/>
                </a:lnTo>
                <a:lnTo>
                  <a:pt x="879164" y="6138185"/>
                </a:lnTo>
                <a:close/>
                <a:moveTo>
                  <a:pt x="2494552" y="5997059"/>
                </a:moveTo>
                <a:lnTo>
                  <a:pt x="2411715" y="6111097"/>
                </a:lnTo>
                <a:lnTo>
                  <a:pt x="2411594" y="6110976"/>
                </a:lnTo>
                <a:lnTo>
                  <a:pt x="2277603" y="6067441"/>
                </a:lnTo>
                <a:lnTo>
                  <a:pt x="2360440" y="6181357"/>
                </a:lnTo>
                <a:lnTo>
                  <a:pt x="2277603" y="6295395"/>
                </a:lnTo>
                <a:lnTo>
                  <a:pt x="2411715" y="6251859"/>
                </a:lnTo>
                <a:lnTo>
                  <a:pt x="2494552" y="6365897"/>
                </a:lnTo>
                <a:lnTo>
                  <a:pt x="2494552" y="6225013"/>
                </a:lnTo>
                <a:lnTo>
                  <a:pt x="2628664" y="6181478"/>
                </a:lnTo>
                <a:lnTo>
                  <a:pt x="2494552" y="6137943"/>
                </a:lnTo>
                <a:close/>
                <a:moveTo>
                  <a:pt x="9925845" y="5929338"/>
                </a:moveTo>
                <a:lnTo>
                  <a:pt x="9780608" y="5976501"/>
                </a:lnTo>
                <a:lnTo>
                  <a:pt x="9780608" y="6129115"/>
                </a:lnTo>
                <a:lnTo>
                  <a:pt x="9925845" y="6328893"/>
                </a:lnTo>
                <a:lnTo>
                  <a:pt x="10071083" y="6129115"/>
                </a:lnTo>
                <a:lnTo>
                  <a:pt x="10071083" y="5976501"/>
                </a:lnTo>
                <a:close/>
                <a:moveTo>
                  <a:pt x="8310578" y="5929338"/>
                </a:moveTo>
                <a:lnTo>
                  <a:pt x="8165341" y="5976501"/>
                </a:lnTo>
                <a:lnTo>
                  <a:pt x="8165341" y="6129115"/>
                </a:lnTo>
                <a:lnTo>
                  <a:pt x="8310578" y="6328893"/>
                </a:lnTo>
                <a:lnTo>
                  <a:pt x="8455815" y="6129115"/>
                </a:lnTo>
                <a:lnTo>
                  <a:pt x="8455815" y="5976501"/>
                </a:lnTo>
                <a:close/>
                <a:moveTo>
                  <a:pt x="6695916" y="5929338"/>
                </a:moveTo>
                <a:lnTo>
                  <a:pt x="6550679" y="5976501"/>
                </a:lnTo>
                <a:lnTo>
                  <a:pt x="6550679" y="6129115"/>
                </a:lnTo>
                <a:lnTo>
                  <a:pt x="6695916" y="6328893"/>
                </a:lnTo>
                <a:lnTo>
                  <a:pt x="6841154" y="6129115"/>
                </a:lnTo>
                <a:lnTo>
                  <a:pt x="6841154" y="5976501"/>
                </a:lnTo>
                <a:close/>
                <a:moveTo>
                  <a:pt x="5079560" y="5929218"/>
                </a:moveTo>
                <a:lnTo>
                  <a:pt x="4934323" y="5976380"/>
                </a:lnTo>
                <a:lnTo>
                  <a:pt x="4934323" y="6128994"/>
                </a:lnTo>
                <a:lnTo>
                  <a:pt x="5079560" y="6328772"/>
                </a:lnTo>
                <a:lnTo>
                  <a:pt x="5224798" y="6128994"/>
                </a:lnTo>
                <a:lnTo>
                  <a:pt x="5224798" y="5976380"/>
                </a:lnTo>
                <a:close/>
                <a:moveTo>
                  <a:pt x="3464656" y="5929218"/>
                </a:moveTo>
                <a:lnTo>
                  <a:pt x="3319418" y="5976380"/>
                </a:lnTo>
                <a:lnTo>
                  <a:pt x="3319418" y="6128994"/>
                </a:lnTo>
                <a:lnTo>
                  <a:pt x="3464656" y="6328772"/>
                </a:lnTo>
                <a:lnTo>
                  <a:pt x="3609893" y="6128994"/>
                </a:lnTo>
                <a:lnTo>
                  <a:pt x="3609893" y="5976380"/>
                </a:lnTo>
                <a:close/>
                <a:moveTo>
                  <a:pt x="1849751" y="5929218"/>
                </a:moveTo>
                <a:lnTo>
                  <a:pt x="1704514" y="5976380"/>
                </a:lnTo>
                <a:lnTo>
                  <a:pt x="1704514" y="6128994"/>
                </a:lnTo>
                <a:lnTo>
                  <a:pt x="1849751" y="6328772"/>
                </a:lnTo>
                <a:lnTo>
                  <a:pt x="1994989" y="6128994"/>
                </a:lnTo>
                <a:lnTo>
                  <a:pt x="1994989" y="5976380"/>
                </a:lnTo>
                <a:close/>
                <a:moveTo>
                  <a:pt x="234847" y="5929218"/>
                </a:moveTo>
                <a:lnTo>
                  <a:pt x="89609" y="5976380"/>
                </a:lnTo>
                <a:lnTo>
                  <a:pt x="89609" y="6128994"/>
                </a:lnTo>
                <a:lnTo>
                  <a:pt x="234847" y="6328772"/>
                </a:lnTo>
                <a:lnTo>
                  <a:pt x="380084" y="6128994"/>
                </a:lnTo>
                <a:lnTo>
                  <a:pt x="380084" y="5976380"/>
                </a:lnTo>
                <a:close/>
                <a:moveTo>
                  <a:pt x="10242441" y="5891125"/>
                </a:moveTo>
                <a:lnTo>
                  <a:pt x="10242441" y="5948203"/>
                </a:lnTo>
                <a:lnTo>
                  <a:pt x="10221641" y="5919664"/>
                </a:lnTo>
                <a:close/>
                <a:moveTo>
                  <a:pt x="1604357" y="5849153"/>
                </a:moveTo>
                <a:lnTo>
                  <a:pt x="1604384" y="5849162"/>
                </a:lnTo>
                <a:lnTo>
                  <a:pt x="1604263" y="5849282"/>
                </a:lnTo>
                <a:close/>
                <a:moveTo>
                  <a:pt x="6450037" y="5849033"/>
                </a:moveTo>
                <a:lnTo>
                  <a:pt x="6450064" y="5849041"/>
                </a:lnTo>
                <a:lnTo>
                  <a:pt x="6449943" y="5849162"/>
                </a:lnTo>
                <a:close/>
                <a:moveTo>
                  <a:pt x="9679604" y="5849033"/>
                </a:moveTo>
                <a:lnTo>
                  <a:pt x="9679631" y="5849041"/>
                </a:lnTo>
                <a:lnTo>
                  <a:pt x="9679510" y="5849162"/>
                </a:lnTo>
                <a:close/>
                <a:moveTo>
                  <a:pt x="4834892" y="5849033"/>
                </a:moveTo>
                <a:lnTo>
                  <a:pt x="4834918" y="5849041"/>
                </a:lnTo>
                <a:lnTo>
                  <a:pt x="4834797" y="5849162"/>
                </a:lnTo>
                <a:close/>
                <a:moveTo>
                  <a:pt x="9117909" y="5772854"/>
                </a:moveTo>
                <a:lnTo>
                  <a:pt x="8972672" y="5972631"/>
                </a:lnTo>
                <a:lnTo>
                  <a:pt x="8972672" y="6125246"/>
                </a:lnTo>
                <a:lnTo>
                  <a:pt x="9117909" y="6172408"/>
                </a:lnTo>
                <a:lnTo>
                  <a:pt x="9263147" y="6125246"/>
                </a:lnTo>
                <a:lnTo>
                  <a:pt x="9263147" y="5972631"/>
                </a:lnTo>
                <a:close/>
                <a:moveTo>
                  <a:pt x="7502642" y="5772854"/>
                </a:moveTo>
                <a:lnTo>
                  <a:pt x="7357405" y="5972631"/>
                </a:lnTo>
                <a:lnTo>
                  <a:pt x="7357405" y="6125246"/>
                </a:lnTo>
                <a:lnTo>
                  <a:pt x="7502642" y="6172408"/>
                </a:lnTo>
                <a:lnTo>
                  <a:pt x="7647880" y="6125246"/>
                </a:lnTo>
                <a:lnTo>
                  <a:pt x="7647880" y="5972631"/>
                </a:lnTo>
                <a:close/>
                <a:moveTo>
                  <a:pt x="5888101" y="5772854"/>
                </a:moveTo>
                <a:lnTo>
                  <a:pt x="5742864" y="5972631"/>
                </a:lnTo>
                <a:lnTo>
                  <a:pt x="5742864" y="6125246"/>
                </a:lnTo>
                <a:lnTo>
                  <a:pt x="5888101" y="6172408"/>
                </a:lnTo>
                <a:lnTo>
                  <a:pt x="6033338" y="6125246"/>
                </a:lnTo>
                <a:lnTo>
                  <a:pt x="6033338" y="5972631"/>
                </a:lnTo>
                <a:close/>
                <a:moveTo>
                  <a:pt x="4273196" y="5772854"/>
                </a:moveTo>
                <a:lnTo>
                  <a:pt x="4127959" y="5972631"/>
                </a:lnTo>
                <a:lnTo>
                  <a:pt x="4127959" y="6125246"/>
                </a:lnTo>
                <a:lnTo>
                  <a:pt x="4273196" y="6172408"/>
                </a:lnTo>
                <a:lnTo>
                  <a:pt x="4418434" y="6125246"/>
                </a:lnTo>
                <a:lnTo>
                  <a:pt x="4418434" y="5972631"/>
                </a:lnTo>
                <a:close/>
                <a:moveTo>
                  <a:pt x="1042420" y="5772854"/>
                </a:moveTo>
                <a:lnTo>
                  <a:pt x="897183" y="5972631"/>
                </a:lnTo>
                <a:lnTo>
                  <a:pt x="897183" y="6125246"/>
                </a:lnTo>
                <a:lnTo>
                  <a:pt x="1042420" y="6172408"/>
                </a:lnTo>
                <a:lnTo>
                  <a:pt x="1187657" y="6125246"/>
                </a:lnTo>
                <a:lnTo>
                  <a:pt x="1187657" y="5972631"/>
                </a:lnTo>
                <a:close/>
                <a:moveTo>
                  <a:pt x="2657808" y="5772613"/>
                </a:moveTo>
                <a:lnTo>
                  <a:pt x="2512571" y="5972389"/>
                </a:lnTo>
                <a:lnTo>
                  <a:pt x="2512571" y="6125004"/>
                </a:lnTo>
                <a:lnTo>
                  <a:pt x="2657808" y="6172167"/>
                </a:lnTo>
                <a:lnTo>
                  <a:pt x="2803046" y="6125004"/>
                </a:lnTo>
                <a:lnTo>
                  <a:pt x="2803046" y="5972389"/>
                </a:lnTo>
                <a:close/>
                <a:moveTo>
                  <a:pt x="8472746" y="5735487"/>
                </a:moveTo>
                <a:lnTo>
                  <a:pt x="8472746" y="5876371"/>
                </a:lnTo>
                <a:lnTo>
                  <a:pt x="8338634" y="5919906"/>
                </a:lnTo>
                <a:lnTo>
                  <a:pt x="8472746" y="5963441"/>
                </a:lnTo>
                <a:lnTo>
                  <a:pt x="8472746" y="6104324"/>
                </a:lnTo>
                <a:lnTo>
                  <a:pt x="8555583" y="5990287"/>
                </a:lnTo>
                <a:lnTo>
                  <a:pt x="8689695" y="6033822"/>
                </a:lnTo>
                <a:lnTo>
                  <a:pt x="8606857" y="5919906"/>
                </a:lnTo>
                <a:lnTo>
                  <a:pt x="8689695" y="5805868"/>
                </a:lnTo>
                <a:lnTo>
                  <a:pt x="8555583" y="5849403"/>
                </a:lnTo>
                <a:lnTo>
                  <a:pt x="8555583" y="5849524"/>
                </a:lnTo>
                <a:close/>
                <a:moveTo>
                  <a:pt x="6857842" y="5735487"/>
                </a:moveTo>
                <a:lnTo>
                  <a:pt x="6857842" y="5876371"/>
                </a:lnTo>
                <a:lnTo>
                  <a:pt x="6723730" y="5919906"/>
                </a:lnTo>
                <a:lnTo>
                  <a:pt x="6857842" y="5963441"/>
                </a:lnTo>
                <a:lnTo>
                  <a:pt x="6857842" y="6104324"/>
                </a:lnTo>
                <a:lnTo>
                  <a:pt x="6940679" y="5990287"/>
                </a:lnTo>
                <a:lnTo>
                  <a:pt x="7074791" y="6033822"/>
                </a:lnTo>
                <a:lnTo>
                  <a:pt x="6991953" y="5919906"/>
                </a:lnTo>
                <a:lnTo>
                  <a:pt x="7074791" y="5805868"/>
                </a:lnTo>
                <a:lnTo>
                  <a:pt x="6940679" y="5849403"/>
                </a:lnTo>
                <a:lnTo>
                  <a:pt x="6940679" y="5849524"/>
                </a:lnTo>
                <a:close/>
                <a:moveTo>
                  <a:pt x="5242937" y="5735487"/>
                </a:moveTo>
                <a:lnTo>
                  <a:pt x="5242937" y="5876371"/>
                </a:lnTo>
                <a:lnTo>
                  <a:pt x="5108825" y="5919906"/>
                </a:lnTo>
                <a:lnTo>
                  <a:pt x="5242937" y="5963441"/>
                </a:lnTo>
                <a:lnTo>
                  <a:pt x="5242937" y="6104324"/>
                </a:lnTo>
                <a:lnTo>
                  <a:pt x="5325775" y="5990287"/>
                </a:lnTo>
                <a:lnTo>
                  <a:pt x="5459886" y="6033822"/>
                </a:lnTo>
                <a:lnTo>
                  <a:pt x="5377049" y="5919906"/>
                </a:lnTo>
                <a:lnTo>
                  <a:pt x="5459886" y="5805868"/>
                </a:lnTo>
                <a:lnTo>
                  <a:pt x="5325775" y="5849403"/>
                </a:lnTo>
                <a:lnTo>
                  <a:pt x="5325775" y="5849524"/>
                </a:lnTo>
                <a:close/>
                <a:moveTo>
                  <a:pt x="3628033" y="5735487"/>
                </a:moveTo>
                <a:lnTo>
                  <a:pt x="3628033" y="5876371"/>
                </a:lnTo>
                <a:lnTo>
                  <a:pt x="3493921" y="5919906"/>
                </a:lnTo>
                <a:lnTo>
                  <a:pt x="3628033" y="5963441"/>
                </a:lnTo>
                <a:lnTo>
                  <a:pt x="3628033" y="6104324"/>
                </a:lnTo>
                <a:lnTo>
                  <a:pt x="3710870" y="5990287"/>
                </a:lnTo>
                <a:lnTo>
                  <a:pt x="3844982" y="6033822"/>
                </a:lnTo>
                <a:lnTo>
                  <a:pt x="3762145" y="5919906"/>
                </a:lnTo>
                <a:lnTo>
                  <a:pt x="3844982" y="5805868"/>
                </a:lnTo>
                <a:lnTo>
                  <a:pt x="3710870" y="5849403"/>
                </a:lnTo>
                <a:lnTo>
                  <a:pt x="3710870" y="5849524"/>
                </a:lnTo>
                <a:close/>
                <a:moveTo>
                  <a:pt x="2013007" y="5735487"/>
                </a:moveTo>
                <a:lnTo>
                  <a:pt x="2013007" y="5876371"/>
                </a:lnTo>
                <a:lnTo>
                  <a:pt x="1878895" y="5919906"/>
                </a:lnTo>
                <a:lnTo>
                  <a:pt x="2013007" y="5963441"/>
                </a:lnTo>
                <a:lnTo>
                  <a:pt x="2013007" y="6104324"/>
                </a:lnTo>
                <a:lnTo>
                  <a:pt x="2095845" y="5990287"/>
                </a:lnTo>
                <a:lnTo>
                  <a:pt x="2229956" y="6033822"/>
                </a:lnTo>
                <a:lnTo>
                  <a:pt x="2147119" y="5919906"/>
                </a:lnTo>
                <a:lnTo>
                  <a:pt x="2229956" y="5805868"/>
                </a:lnTo>
                <a:lnTo>
                  <a:pt x="2095845" y="5849403"/>
                </a:lnTo>
                <a:lnTo>
                  <a:pt x="2095845" y="5849524"/>
                </a:lnTo>
                <a:close/>
                <a:moveTo>
                  <a:pt x="398103" y="5735487"/>
                </a:moveTo>
                <a:lnTo>
                  <a:pt x="398103" y="5876371"/>
                </a:lnTo>
                <a:lnTo>
                  <a:pt x="263991" y="5919906"/>
                </a:lnTo>
                <a:lnTo>
                  <a:pt x="398103" y="5963441"/>
                </a:lnTo>
                <a:lnTo>
                  <a:pt x="398103" y="6104324"/>
                </a:lnTo>
                <a:lnTo>
                  <a:pt x="480940" y="5990287"/>
                </a:lnTo>
                <a:lnTo>
                  <a:pt x="615052" y="6033822"/>
                </a:lnTo>
                <a:lnTo>
                  <a:pt x="532215" y="5919906"/>
                </a:lnTo>
                <a:lnTo>
                  <a:pt x="615052" y="5805868"/>
                </a:lnTo>
                <a:lnTo>
                  <a:pt x="480940" y="5849403"/>
                </a:lnTo>
                <a:lnTo>
                  <a:pt x="480940" y="5849524"/>
                </a:lnTo>
                <a:close/>
                <a:moveTo>
                  <a:pt x="3302004" y="5735245"/>
                </a:moveTo>
                <a:lnTo>
                  <a:pt x="3219167" y="5849282"/>
                </a:lnTo>
                <a:lnTo>
                  <a:pt x="3219167" y="5849162"/>
                </a:lnTo>
                <a:lnTo>
                  <a:pt x="3085176" y="5805627"/>
                </a:lnTo>
                <a:lnTo>
                  <a:pt x="3168014" y="5919664"/>
                </a:lnTo>
                <a:lnTo>
                  <a:pt x="3085176" y="6033581"/>
                </a:lnTo>
                <a:lnTo>
                  <a:pt x="3219167" y="5990045"/>
                </a:lnTo>
                <a:lnTo>
                  <a:pt x="3302004" y="6104083"/>
                </a:lnTo>
                <a:lnTo>
                  <a:pt x="3302004" y="5963199"/>
                </a:lnTo>
                <a:lnTo>
                  <a:pt x="3436116" y="5919664"/>
                </a:lnTo>
                <a:lnTo>
                  <a:pt x="3302004" y="5876129"/>
                </a:lnTo>
                <a:close/>
                <a:moveTo>
                  <a:pt x="1687100" y="5735245"/>
                </a:moveTo>
                <a:lnTo>
                  <a:pt x="1604357" y="5849153"/>
                </a:lnTo>
                <a:lnTo>
                  <a:pt x="1470272" y="5805627"/>
                </a:lnTo>
                <a:lnTo>
                  <a:pt x="1553109" y="5919664"/>
                </a:lnTo>
                <a:lnTo>
                  <a:pt x="1470272" y="6033581"/>
                </a:lnTo>
                <a:lnTo>
                  <a:pt x="1604263" y="5990045"/>
                </a:lnTo>
                <a:lnTo>
                  <a:pt x="1687100" y="6104083"/>
                </a:lnTo>
                <a:lnTo>
                  <a:pt x="1687100" y="5963199"/>
                </a:lnTo>
                <a:lnTo>
                  <a:pt x="1821212" y="5919664"/>
                </a:lnTo>
                <a:lnTo>
                  <a:pt x="1687100" y="5876129"/>
                </a:lnTo>
                <a:close/>
                <a:moveTo>
                  <a:pt x="9762348" y="5735124"/>
                </a:moveTo>
                <a:lnTo>
                  <a:pt x="9679604" y="5849033"/>
                </a:lnTo>
                <a:lnTo>
                  <a:pt x="9545520" y="5805506"/>
                </a:lnTo>
                <a:lnTo>
                  <a:pt x="9628357" y="5919543"/>
                </a:lnTo>
                <a:lnTo>
                  <a:pt x="9545520" y="6033459"/>
                </a:lnTo>
                <a:lnTo>
                  <a:pt x="9679510" y="5989924"/>
                </a:lnTo>
                <a:lnTo>
                  <a:pt x="9762348" y="6103962"/>
                </a:lnTo>
                <a:lnTo>
                  <a:pt x="9762348" y="5963078"/>
                </a:lnTo>
                <a:lnTo>
                  <a:pt x="9896459" y="5919543"/>
                </a:lnTo>
                <a:lnTo>
                  <a:pt x="9762348" y="5876008"/>
                </a:lnTo>
                <a:close/>
                <a:moveTo>
                  <a:pt x="8147443" y="5735124"/>
                </a:moveTo>
                <a:lnTo>
                  <a:pt x="8064606" y="5849162"/>
                </a:lnTo>
                <a:lnTo>
                  <a:pt x="8064606" y="5849041"/>
                </a:lnTo>
                <a:lnTo>
                  <a:pt x="7930615" y="5805506"/>
                </a:lnTo>
                <a:lnTo>
                  <a:pt x="8013453" y="5919543"/>
                </a:lnTo>
                <a:lnTo>
                  <a:pt x="7930615" y="6033459"/>
                </a:lnTo>
                <a:lnTo>
                  <a:pt x="8064606" y="5989924"/>
                </a:lnTo>
                <a:lnTo>
                  <a:pt x="8147443" y="6103962"/>
                </a:lnTo>
                <a:lnTo>
                  <a:pt x="8147443" y="5963078"/>
                </a:lnTo>
                <a:lnTo>
                  <a:pt x="8281555" y="5919543"/>
                </a:lnTo>
                <a:lnTo>
                  <a:pt x="8147443" y="5876008"/>
                </a:lnTo>
                <a:close/>
                <a:moveTo>
                  <a:pt x="6532781" y="5735124"/>
                </a:moveTo>
                <a:lnTo>
                  <a:pt x="6450037" y="5849033"/>
                </a:lnTo>
                <a:lnTo>
                  <a:pt x="6315953" y="5805506"/>
                </a:lnTo>
                <a:lnTo>
                  <a:pt x="6398790" y="5919543"/>
                </a:lnTo>
                <a:lnTo>
                  <a:pt x="6315953" y="6033459"/>
                </a:lnTo>
                <a:lnTo>
                  <a:pt x="6449943" y="5989924"/>
                </a:lnTo>
                <a:lnTo>
                  <a:pt x="6532781" y="6103962"/>
                </a:lnTo>
                <a:lnTo>
                  <a:pt x="6532781" y="5963078"/>
                </a:lnTo>
                <a:lnTo>
                  <a:pt x="6666892" y="5919543"/>
                </a:lnTo>
                <a:lnTo>
                  <a:pt x="6532781" y="5876008"/>
                </a:lnTo>
                <a:close/>
                <a:moveTo>
                  <a:pt x="4917634" y="5735124"/>
                </a:moveTo>
                <a:lnTo>
                  <a:pt x="4834892" y="5849033"/>
                </a:lnTo>
                <a:lnTo>
                  <a:pt x="4700806" y="5805506"/>
                </a:lnTo>
                <a:lnTo>
                  <a:pt x="4783644" y="5919543"/>
                </a:lnTo>
                <a:lnTo>
                  <a:pt x="4700806" y="6033459"/>
                </a:lnTo>
                <a:lnTo>
                  <a:pt x="4834797" y="5989924"/>
                </a:lnTo>
                <a:lnTo>
                  <a:pt x="4917634" y="6103962"/>
                </a:lnTo>
                <a:lnTo>
                  <a:pt x="4917634" y="5963078"/>
                </a:lnTo>
                <a:lnTo>
                  <a:pt x="5051746" y="5919543"/>
                </a:lnTo>
                <a:lnTo>
                  <a:pt x="4917634" y="5876008"/>
                </a:lnTo>
                <a:close/>
                <a:moveTo>
                  <a:pt x="8954170" y="5719766"/>
                </a:moveTo>
                <a:lnTo>
                  <a:pt x="8719323" y="5796073"/>
                </a:lnTo>
                <a:lnTo>
                  <a:pt x="8719323" y="5796194"/>
                </a:lnTo>
                <a:lnTo>
                  <a:pt x="8629592" y="5919664"/>
                </a:lnTo>
                <a:lnTo>
                  <a:pt x="8719323" y="6043134"/>
                </a:lnTo>
                <a:lnTo>
                  <a:pt x="8864440" y="6090297"/>
                </a:lnTo>
                <a:lnTo>
                  <a:pt x="8954170" y="5966827"/>
                </a:lnTo>
                <a:close/>
                <a:moveTo>
                  <a:pt x="7339266" y="5719766"/>
                </a:moveTo>
                <a:lnTo>
                  <a:pt x="7104419" y="5796073"/>
                </a:lnTo>
                <a:lnTo>
                  <a:pt x="7104540" y="5796194"/>
                </a:lnTo>
                <a:lnTo>
                  <a:pt x="7014809" y="5919664"/>
                </a:lnTo>
                <a:lnTo>
                  <a:pt x="7104419" y="6043134"/>
                </a:lnTo>
                <a:lnTo>
                  <a:pt x="7249535" y="6090297"/>
                </a:lnTo>
                <a:lnTo>
                  <a:pt x="7339266" y="5966827"/>
                </a:lnTo>
                <a:close/>
                <a:moveTo>
                  <a:pt x="5724361" y="5719766"/>
                </a:moveTo>
                <a:lnTo>
                  <a:pt x="5489514" y="5796073"/>
                </a:lnTo>
                <a:lnTo>
                  <a:pt x="5489514" y="5796194"/>
                </a:lnTo>
                <a:lnTo>
                  <a:pt x="5399784" y="5919664"/>
                </a:lnTo>
                <a:lnTo>
                  <a:pt x="5489514" y="6043134"/>
                </a:lnTo>
                <a:lnTo>
                  <a:pt x="5634631" y="6090297"/>
                </a:lnTo>
                <a:lnTo>
                  <a:pt x="5724361" y="5966827"/>
                </a:lnTo>
                <a:close/>
                <a:moveTo>
                  <a:pt x="4109457" y="5719766"/>
                </a:moveTo>
                <a:lnTo>
                  <a:pt x="3874610" y="5796073"/>
                </a:lnTo>
                <a:lnTo>
                  <a:pt x="3874610" y="5796194"/>
                </a:lnTo>
                <a:lnTo>
                  <a:pt x="3784880" y="5919664"/>
                </a:lnTo>
                <a:lnTo>
                  <a:pt x="3874610" y="6043134"/>
                </a:lnTo>
                <a:lnTo>
                  <a:pt x="4019726" y="6090297"/>
                </a:lnTo>
                <a:lnTo>
                  <a:pt x="4109457" y="5966827"/>
                </a:lnTo>
                <a:close/>
                <a:moveTo>
                  <a:pt x="2820701" y="5719645"/>
                </a:moveTo>
                <a:lnTo>
                  <a:pt x="2820701" y="5966706"/>
                </a:lnTo>
                <a:lnTo>
                  <a:pt x="2910432" y="6090176"/>
                </a:lnTo>
                <a:cubicBezTo>
                  <a:pt x="2910432" y="6090176"/>
                  <a:pt x="3055548" y="6043013"/>
                  <a:pt x="3055548" y="6043013"/>
                </a:cubicBezTo>
                <a:lnTo>
                  <a:pt x="3145279" y="5919543"/>
                </a:lnTo>
                <a:lnTo>
                  <a:pt x="3055548" y="5796073"/>
                </a:lnTo>
                <a:lnTo>
                  <a:pt x="3055548" y="5795952"/>
                </a:lnTo>
                <a:close/>
                <a:moveTo>
                  <a:pt x="1205797" y="5719645"/>
                </a:moveTo>
                <a:lnTo>
                  <a:pt x="1205797" y="5966706"/>
                </a:lnTo>
                <a:lnTo>
                  <a:pt x="1295527" y="6090176"/>
                </a:lnTo>
                <a:cubicBezTo>
                  <a:pt x="1295527" y="6090176"/>
                  <a:pt x="1440644" y="6043013"/>
                  <a:pt x="1440644" y="6043013"/>
                </a:cubicBezTo>
                <a:lnTo>
                  <a:pt x="1530374" y="5919543"/>
                </a:lnTo>
                <a:lnTo>
                  <a:pt x="1440644" y="5796073"/>
                </a:lnTo>
                <a:lnTo>
                  <a:pt x="1440765" y="5795952"/>
                </a:lnTo>
                <a:close/>
                <a:moveTo>
                  <a:pt x="9281044" y="5719524"/>
                </a:moveTo>
                <a:lnTo>
                  <a:pt x="9281044" y="5966585"/>
                </a:lnTo>
                <a:lnTo>
                  <a:pt x="9370775" y="6090055"/>
                </a:lnTo>
                <a:cubicBezTo>
                  <a:pt x="9370775" y="6090055"/>
                  <a:pt x="9515892" y="6042892"/>
                  <a:pt x="9515892" y="6042892"/>
                </a:cubicBezTo>
                <a:lnTo>
                  <a:pt x="9605622" y="5919422"/>
                </a:lnTo>
                <a:lnTo>
                  <a:pt x="9515892" y="5795952"/>
                </a:lnTo>
                <a:lnTo>
                  <a:pt x="9515892" y="5795831"/>
                </a:lnTo>
                <a:close/>
                <a:moveTo>
                  <a:pt x="7666140" y="5719524"/>
                </a:moveTo>
                <a:lnTo>
                  <a:pt x="7666140" y="5966585"/>
                </a:lnTo>
                <a:lnTo>
                  <a:pt x="7755870" y="6090055"/>
                </a:lnTo>
                <a:cubicBezTo>
                  <a:pt x="7755870" y="6090055"/>
                  <a:pt x="7900987" y="6042892"/>
                  <a:pt x="7900987" y="6042892"/>
                </a:cubicBezTo>
                <a:lnTo>
                  <a:pt x="7990718" y="5919422"/>
                </a:lnTo>
                <a:lnTo>
                  <a:pt x="7900987" y="5795952"/>
                </a:lnTo>
                <a:lnTo>
                  <a:pt x="7900987" y="5795831"/>
                </a:lnTo>
                <a:close/>
                <a:moveTo>
                  <a:pt x="6051478" y="5719524"/>
                </a:moveTo>
                <a:lnTo>
                  <a:pt x="6051478" y="5966585"/>
                </a:lnTo>
                <a:lnTo>
                  <a:pt x="6141208" y="6090055"/>
                </a:lnTo>
                <a:cubicBezTo>
                  <a:pt x="6141208" y="6090055"/>
                  <a:pt x="6286325" y="6042892"/>
                  <a:pt x="6286325" y="6042892"/>
                </a:cubicBezTo>
                <a:lnTo>
                  <a:pt x="6376055" y="5919422"/>
                </a:lnTo>
                <a:lnTo>
                  <a:pt x="6286325" y="5795952"/>
                </a:lnTo>
                <a:lnTo>
                  <a:pt x="6286446" y="5795831"/>
                </a:lnTo>
                <a:close/>
                <a:moveTo>
                  <a:pt x="4436332" y="5719524"/>
                </a:moveTo>
                <a:lnTo>
                  <a:pt x="4436332" y="5966585"/>
                </a:lnTo>
                <a:lnTo>
                  <a:pt x="4526062" y="6090055"/>
                </a:lnTo>
                <a:cubicBezTo>
                  <a:pt x="4526062" y="6090055"/>
                  <a:pt x="4671178" y="6042892"/>
                  <a:pt x="4671178" y="6042892"/>
                </a:cubicBezTo>
                <a:lnTo>
                  <a:pt x="4760909" y="5919422"/>
                </a:lnTo>
                <a:lnTo>
                  <a:pt x="4671178" y="5795952"/>
                </a:lnTo>
                <a:lnTo>
                  <a:pt x="4671299" y="5795831"/>
                </a:lnTo>
                <a:close/>
                <a:moveTo>
                  <a:pt x="2494552" y="5719524"/>
                </a:moveTo>
                <a:lnTo>
                  <a:pt x="2259585" y="5795831"/>
                </a:lnTo>
                <a:lnTo>
                  <a:pt x="2259705" y="5795952"/>
                </a:lnTo>
                <a:lnTo>
                  <a:pt x="2169975" y="5919422"/>
                </a:lnTo>
                <a:lnTo>
                  <a:pt x="2259705" y="6042892"/>
                </a:lnTo>
                <a:lnTo>
                  <a:pt x="2404822" y="6090055"/>
                </a:lnTo>
                <a:lnTo>
                  <a:pt x="2494552" y="5966585"/>
                </a:lnTo>
                <a:close/>
                <a:moveTo>
                  <a:pt x="879648" y="5719524"/>
                </a:moveTo>
                <a:lnTo>
                  <a:pt x="644680" y="5795831"/>
                </a:lnTo>
                <a:lnTo>
                  <a:pt x="644801" y="5795952"/>
                </a:lnTo>
                <a:lnTo>
                  <a:pt x="555071" y="5919422"/>
                </a:lnTo>
                <a:lnTo>
                  <a:pt x="644801" y="6042892"/>
                </a:lnTo>
                <a:lnTo>
                  <a:pt x="789917" y="6090055"/>
                </a:lnTo>
                <a:lnTo>
                  <a:pt x="879648" y="5966585"/>
                </a:lnTo>
                <a:close/>
                <a:moveTo>
                  <a:pt x="9180068" y="5686994"/>
                </a:moveTo>
                <a:lnTo>
                  <a:pt x="9128914" y="5757496"/>
                </a:lnTo>
                <a:lnTo>
                  <a:pt x="9263026" y="5942036"/>
                </a:lnTo>
                <a:lnTo>
                  <a:pt x="9263026" y="5713961"/>
                </a:lnTo>
                <a:lnTo>
                  <a:pt x="9180189" y="5686994"/>
                </a:lnTo>
                <a:close/>
                <a:moveTo>
                  <a:pt x="7564922" y="5686994"/>
                </a:moveTo>
                <a:lnTo>
                  <a:pt x="7513768" y="5757496"/>
                </a:lnTo>
                <a:lnTo>
                  <a:pt x="7647880" y="5942036"/>
                </a:lnTo>
                <a:lnTo>
                  <a:pt x="7647880" y="5713961"/>
                </a:lnTo>
                <a:lnTo>
                  <a:pt x="7565043" y="5686994"/>
                </a:lnTo>
                <a:close/>
                <a:moveTo>
                  <a:pt x="5950259" y="5686994"/>
                </a:moveTo>
                <a:lnTo>
                  <a:pt x="5899106" y="5757496"/>
                </a:lnTo>
                <a:lnTo>
                  <a:pt x="6033217" y="5942036"/>
                </a:lnTo>
                <a:lnTo>
                  <a:pt x="6033217" y="5713961"/>
                </a:lnTo>
                <a:lnTo>
                  <a:pt x="5950380" y="5686994"/>
                </a:lnTo>
                <a:close/>
                <a:moveTo>
                  <a:pt x="4335355" y="5686994"/>
                </a:moveTo>
                <a:lnTo>
                  <a:pt x="4284201" y="5757496"/>
                </a:lnTo>
                <a:lnTo>
                  <a:pt x="4418313" y="5942036"/>
                </a:lnTo>
                <a:lnTo>
                  <a:pt x="4418313" y="5713961"/>
                </a:lnTo>
                <a:lnTo>
                  <a:pt x="4335476" y="5686994"/>
                </a:lnTo>
                <a:close/>
                <a:moveTo>
                  <a:pt x="1104699" y="5686994"/>
                </a:moveTo>
                <a:lnTo>
                  <a:pt x="1053546" y="5757496"/>
                </a:lnTo>
                <a:lnTo>
                  <a:pt x="1187657" y="5942036"/>
                </a:lnTo>
                <a:lnTo>
                  <a:pt x="1187657" y="5713961"/>
                </a:lnTo>
                <a:lnTo>
                  <a:pt x="1104820" y="5686994"/>
                </a:lnTo>
                <a:close/>
                <a:moveTo>
                  <a:pt x="9055146" y="5686752"/>
                </a:moveTo>
                <a:lnTo>
                  <a:pt x="8972309" y="5713719"/>
                </a:lnTo>
                <a:lnTo>
                  <a:pt x="8972309" y="5941794"/>
                </a:lnTo>
                <a:lnTo>
                  <a:pt x="9106421" y="5757254"/>
                </a:lnTo>
                <a:lnTo>
                  <a:pt x="9055267" y="5686752"/>
                </a:lnTo>
                <a:close/>
                <a:moveTo>
                  <a:pt x="7440242" y="5686752"/>
                </a:moveTo>
                <a:lnTo>
                  <a:pt x="7357405" y="5713719"/>
                </a:lnTo>
                <a:lnTo>
                  <a:pt x="7357405" y="5941794"/>
                </a:lnTo>
                <a:lnTo>
                  <a:pt x="7491517" y="5757254"/>
                </a:lnTo>
                <a:lnTo>
                  <a:pt x="7440364" y="5686752"/>
                </a:lnTo>
                <a:close/>
                <a:moveTo>
                  <a:pt x="5825338" y="5686752"/>
                </a:moveTo>
                <a:lnTo>
                  <a:pt x="5742501" y="5713719"/>
                </a:lnTo>
                <a:lnTo>
                  <a:pt x="5742501" y="5941794"/>
                </a:lnTo>
                <a:lnTo>
                  <a:pt x="5876613" y="5757254"/>
                </a:lnTo>
                <a:lnTo>
                  <a:pt x="5825459" y="5686752"/>
                </a:lnTo>
                <a:close/>
                <a:moveTo>
                  <a:pt x="4210434" y="5686752"/>
                </a:moveTo>
                <a:lnTo>
                  <a:pt x="4127596" y="5713719"/>
                </a:lnTo>
                <a:lnTo>
                  <a:pt x="4127596" y="5941794"/>
                </a:lnTo>
                <a:lnTo>
                  <a:pt x="4261708" y="5757254"/>
                </a:lnTo>
                <a:lnTo>
                  <a:pt x="4210554" y="5686752"/>
                </a:lnTo>
                <a:close/>
                <a:moveTo>
                  <a:pt x="2720087" y="5686752"/>
                </a:moveTo>
                <a:lnTo>
                  <a:pt x="2668934" y="5757254"/>
                </a:lnTo>
                <a:lnTo>
                  <a:pt x="2803046" y="5941794"/>
                </a:lnTo>
                <a:lnTo>
                  <a:pt x="2803046" y="5713719"/>
                </a:lnTo>
                <a:lnTo>
                  <a:pt x="2720208" y="5686752"/>
                </a:lnTo>
                <a:close/>
                <a:moveTo>
                  <a:pt x="980020" y="5686752"/>
                </a:moveTo>
                <a:lnTo>
                  <a:pt x="897183" y="5713719"/>
                </a:lnTo>
                <a:lnTo>
                  <a:pt x="897183" y="5941794"/>
                </a:lnTo>
                <a:lnTo>
                  <a:pt x="1031294" y="5757254"/>
                </a:lnTo>
                <a:lnTo>
                  <a:pt x="980141" y="5686752"/>
                </a:lnTo>
                <a:close/>
                <a:moveTo>
                  <a:pt x="2595408" y="5686510"/>
                </a:moveTo>
                <a:lnTo>
                  <a:pt x="2512571" y="5713478"/>
                </a:lnTo>
                <a:lnTo>
                  <a:pt x="2512571" y="5941552"/>
                </a:lnTo>
                <a:lnTo>
                  <a:pt x="2646683" y="5757012"/>
                </a:lnTo>
                <a:lnTo>
                  <a:pt x="2595529" y="5686510"/>
                </a:lnTo>
                <a:close/>
                <a:moveTo>
                  <a:pt x="1288392" y="5586984"/>
                </a:moveTo>
                <a:lnTo>
                  <a:pt x="1288486" y="5587114"/>
                </a:lnTo>
                <a:lnTo>
                  <a:pt x="1205676" y="5613952"/>
                </a:lnTo>
                <a:lnTo>
                  <a:pt x="1205676" y="5701022"/>
                </a:lnTo>
                <a:lnTo>
                  <a:pt x="1422504" y="5771524"/>
                </a:lnTo>
                <a:lnTo>
                  <a:pt x="1288486" y="5587114"/>
                </a:lnTo>
                <a:lnTo>
                  <a:pt x="1288513" y="5587105"/>
                </a:lnTo>
                <a:close/>
                <a:moveTo>
                  <a:pt x="9363761" y="5586622"/>
                </a:moveTo>
                <a:lnTo>
                  <a:pt x="9363855" y="5586752"/>
                </a:lnTo>
                <a:lnTo>
                  <a:pt x="9281044" y="5613589"/>
                </a:lnTo>
                <a:lnTo>
                  <a:pt x="9281044" y="5700659"/>
                </a:lnTo>
                <a:lnTo>
                  <a:pt x="9497873" y="5771161"/>
                </a:lnTo>
                <a:lnTo>
                  <a:pt x="9363855" y="5586752"/>
                </a:lnTo>
                <a:lnTo>
                  <a:pt x="9363882" y="5586743"/>
                </a:lnTo>
                <a:close/>
                <a:moveTo>
                  <a:pt x="8871333" y="5586622"/>
                </a:moveTo>
                <a:lnTo>
                  <a:pt x="8737221" y="5771161"/>
                </a:lnTo>
                <a:lnTo>
                  <a:pt x="8954170" y="5700659"/>
                </a:lnTo>
                <a:lnTo>
                  <a:pt x="8954170" y="5613589"/>
                </a:lnTo>
                <a:lnTo>
                  <a:pt x="8871333" y="5586743"/>
                </a:lnTo>
                <a:close/>
                <a:moveTo>
                  <a:pt x="7748736" y="5586622"/>
                </a:moveTo>
                <a:lnTo>
                  <a:pt x="7748830" y="5586752"/>
                </a:lnTo>
                <a:lnTo>
                  <a:pt x="7666019" y="5613589"/>
                </a:lnTo>
                <a:lnTo>
                  <a:pt x="7666019" y="5700659"/>
                </a:lnTo>
                <a:lnTo>
                  <a:pt x="7882847" y="5771161"/>
                </a:lnTo>
                <a:lnTo>
                  <a:pt x="7748830" y="5586752"/>
                </a:lnTo>
                <a:lnTo>
                  <a:pt x="7748857" y="5586743"/>
                </a:lnTo>
                <a:close/>
                <a:moveTo>
                  <a:pt x="7256428" y="5586622"/>
                </a:moveTo>
                <a:lnTo>
                  <a:pt x="7122317" y="5771161"/>
                </a:lnTo>
                <a:lnTo>
                  <a:pt x="7339266" y="5700659"/>
                </a:lnTo>
                <a:lnTo>
                  <a:pt x="7339266" y="5613589"/>
                </a:lnTo>
                <a:lnTo>
                  <a:pt x="7256428" y="5586743"/>
                </a:lnTo>
                <a:close/>
                <a:moveTo>
                  <a:pt x="6134073" y="5586622"/>
                </a:moveTo>
                <a:lnTo>
                  <a:pt x="6134167" y="5586752"/>
                </a:lnTo>
                <a:lnTo>
                  <a:pt x="6051357" y="5613589"/>
                </a:lnTo>
                <a:lnTo>
                  <a:pt x="6051357" y="5700659"/>
                </a:lnTo>
                <a:lnTo>
                  <a:pt x="6268185" y="5771161"/>
                </a:lnTo>
                <a:lnTo>
                  <a:pt x="6134167" y="5586752"/>
                </a:lnTo>
                <a:lnTo>
                  <a:pt x="6134194" y="5586743"/>
                </a:lnTo>
                <a:close/>
                <a:moveTo>
                  <a:pt x="5641524" y="5586622"/>
                </a:moveTo>
                <a:lnTo>
                  <a:pt x="5507412" y="5771161"/>
                </a:lnTo>
                <a:lnTo>
                  <a:pt x="5724361" y="5700659"/>
                </a:lnTo>
                <a:lnTo>
                  <a:pt x="5724361" y="5613589"/>
                </a:lnTo>
                <a:lnTo>
                  <a:pt x="5641524" y="5586743"/>
                </a:lnTo>
                <a:close/>
                <a:moveTo>
                  <a:pt x="4519048" y="5586622"/>
                </a:moveTo>
                <a:lnTo>
                  <a:pt x="4519143" y="5586752"/>
                </a:lnTo>
                <a:lnTo>
                  <a:pt x="4436332" y="5613589"/>
                </a:lnTo>
                <a:lnTo>
                  <a:pt x="4436332" y="5700659"/>
                </a:lnTo>
                <a:lnTo>
                  <a:pt x="4653160" y="5771161"/>
                </a:lnTo>
                <a:lnTo>
                  <a:pt x="4519143" y="5586752"/>
                </a:lnTo>
                <a:lnTo>
                  <a:pt x="4519169" y="5586743"/>
                </a:lnTo>
                <a:close/>
                <a:moveTo>
                  <a:pt x="4026619" y="5586622"/>
                </a:moveTo>
                <a:lnTo>
                  <a:pt x="3892508" y="5771161"/>
                </a:lnTo>
                <a:lnTo>
                  <a:pt x="4109457" y="5700659"/>
                </a:lnTo>
                <a:lnTo>
                  <a:pt x="4109457" y="5613589"/>
                </a:lnTo>
                <a:lnTo>
                  <a:pt x="4026619" y="5586743"/>
                </a:lnTo>
                <a:close/>
                <a:moveTo>
                  <a:pt x="2903902" y="5586380"/>
                </a:moveTo>
                <a:lnTo>
                  <a:pt x="2903996" y="5586510"/>
                </a:lnTo>
                <a:lnTo>
                  <a:pt x="2821185" y="5613347"/>
                </a:lnTo>
                <a:lnTo>
                  <a:pt x="2821185" y="5700417"/>
                </a:lnTo>
                <a:lnTo>
                  <a:pt x="3038013" y="5770920"/>
                </a:lnTo>
                <a:lnTo>
                  <a:pt x="2903996" y="5586510"/>
                </a:lnTo>
                <a:lnTo>
                  <a:pt x="2904022" y="5586501"/>
                </a:lnTo>
                <a:close/>
                <a:moveTo>
                  <a:pt x="2411594" y="5586380"/>
                </a:moveTo>
                <a:lnTo>
                  <a:pt x="2277482" y="5770920"/>
                </a:lnTo>
                <a:lnTo>
                  <a:pt x="2494431" y="5700417"/>
                </a:lnTo>
                <a:lnTo>
                  <a:pt x="2494431" y="5613347"/>
                </a:lnTo>
                <a:lnTo>
                  <a:pt x="2411594" y="5586501"/>
                </a:lnTo>
                <a:close/>
                <a:moveTo>
                  <a:pt x="796689" y="5586380"/>
                </a:moveTo>
                <a:lnTo>
                  <a:pt x="662578" y="5770920"/>
                </a:lnTo>
                <a:lnTo>
                  <a:pt x="879527" y="5700417"/>
                </a:lnTo>
                <a:lnTo>
                  <a:pt x="879527" y="5613347"/>
                </a:lnTo>
                <a:lnTo>
                  <a:pt x="796689" y="5586501"/>
                </a:lnTo>
                <a:close/>
                <a:moveTo>
                  <a:pt x="9925845" y="5510557"/>
                </a:moveTo>
                <a:cubicBezTo>
                  <a:pt x="9925845" y="5510557"/>
                  <a:pt x="9780608" y="5710454"/>
                  <a:pt x="9780608" y="5710454"/>
                </a:cubicBezTo>
                <a:lnTo>
                  <a:pt x="9780608" y="5863069"/>
                </a:lnTo>
                <a:lnTo>
                  <a:pt x="9925845" y="5910231"/>
                </a:lnTo>
                <a:lnTo>
                  <a:pt x="10071083" y="5863069"/>
                </a:lnTo>
                <a:lnTo>
                  <a:pt x="10071083" y="5710454"/>
                </a:lnTo>
                <a:lnTo>
                  <a:pt x="9925845" y="5510677"/>
                </a:lnTo>
                <a:close/>
                <a:moveTo>
                  <a:pt x="8310578" y="5510557"/>
                </a:moveTo>
                <a:cubicBezTo>
                  <a:pt x="8310578" y="5510557"/>
                  <a:pt x="8165341" y="5710454"/>
                  <a:pt x="8165341" y="5710454"/>
                </a:cubicBezTo>
                <a:lnTo>
                  <a:pt x="8165341" y="5863069"/>
                </a:lnTo>
                <a:lnTo>
                  <a:pt x="8310578" y="5910231"/>
                </a:lnTo>
                <a:lnTo>
                  <a:pt x="8455815" y="5863069"/>
                </a:lnTo>
                <a:lnTo>
                  <a:pt x="8455815" y="5710454"/>
                </a:lnTo>
                <a:lnTo>
                  <a:pt x="8310578" y="5510677"/>
                </a:lnTo>
                <a:close/>
                <a:moveTo>
                  <a:pt x="6695916" y="5510557"/>
                </a:moveTo>
                <a:cubicBezTo>
                  <a:pt x="6695916" y="5510557"/>
                  <a:pt x="6550679" y="5710454"/>
                  <a:pt x="6550679" y="5710454"/>
                </a:cubicBezTo>
                <a:lnTo>
                  <a:pt x="6550679" y="5863069"/>
                </a:lnTo>
                <a:lnTo>
                  <a:pt x="6695916" y="5910231"/>
                </a:lnTo>
                <a:lnTo>
                  <a:pt x="6841154" y="5863069"/>
                </a:lnTo>
                <a:lnTo>
                  <a:pt x="6841154" y="5710454"/>
                </a:lnTo>
                <a:lnTo>
                  <a:pt x="6695916" y="5510677"/>
                </a:lnTo>
                <a:close/>
                <a:moveTo>
                  <a:pt x="5079560" y="5510436"/>
                </a:moveTo>
                <a:cubicBezTo>
                  <a:pt x="5079560" y="5510436"/>
                  <a:pt x="4934323" y="5710333"/>
                  <a:pt x="4934323" y="5710333"/>
                </a:cubicBezTo>
                <a:lnTo>
                  <a:pt x="4934323" y="5862948"/>
                </a:lnTo>
                <a:lnTo>
                  <a:pt x="5079560" y="5910110"/>
                </a:lnTo>
                <a:lnTo>
                  <a:pt x="5224798" y="5862948"/>
                </a:lnTo>
                <a:lnTo>
                  <a:pt x="5224798" y="5710333"/>
                </a:lnTo>
                <a:lnTo>
                  <a:pt x="5079560" y="5510557"/>
                </a:lnTo>
                <a:close/>
                <a:moveTo>
                  <a:pt x="3464656" y="5510436"/>
                </a:moveTo>
                <a:cubicBezTo>
                  <a:pt x="3464656" y="5510436"/>
                  <a:pt x="3319418" y="5710333"/>
                  <a:pt x="3319418" y="5710333"/>
                </a:cubicBezTo>
                <a:lnTo>
                  <a:pt x="3319418" y="5862948"/>
                </a:lnTo>
                <a:lnTo>
                  <a:pt x="3464656" y="5910110"/>
                </a:lnTo>
                <a:lnTo>
                  <a:pt x="3609893" y="5862948"/>
                </a:lnTo>
                <a:lnTo>
                  <a:pt x="3609893" y="5710333"/>
                </a:lnTo>
                <a:lnTo>
                  <a:pt x="3464656" y="5510557"/>
                </a:lnTo>
                <a:close/>
                <a:moveTo>
                  <a:pt x="1849751" y="5510436"/>
                </a:moveTo>
                <a:cubicBezTo>
                  <a:pt x="1849751" y="5510436"/>
                  <a:pt x="1704514" y="5710333"/>
                  <a:pt x="1704514" y="5710333"/>
                </a:cubicBezTo>
                <a:lnTo>
                  <a:pt x="1704514" y="5862948"/>
                </a:lnTo>
                <a:lnTo>
                  <a:pt x="1849751" y="5910110"/>
                </a:lnTo>
                <a:lnTo>
                  <a:pt x="1994989" y="5862948"/>
                </a:lnTo>
                <a:lnTo>
                  <a:pt x="1994989" y="5710333"/>
                </a:lnTo>
                <a:lnTo>
                  <a:pt x="1849751" y="5510557"/>
                </a:lnTo>
                <a:close/>
                <a:moveTo>
                  <a:pt x="234847" y="5510436"/>
                </a:moveTo>
                <a:cubicBezTo>
                  <a:pt x="234847" y="5510436"/>
                  <a:pt x="89609" y="5710333"/>
                  <a:pt x="89609" y="5710333"/>
                </a:cubicBezTo>
                <a:lnTo>
                  <a:pt x="89609" y="5862948"/>
                </a:lnTo>
                <a:lnTo>
                  <a:pt x="234847" y="5910110"/>
                </a:lnTo>
                <a:lnTo>
                  <a:pt x="380084" y="5862948"/>
                </a:lnTo>
                <a:lnTo>
                  <a:pt x="380084" y="5710333"/>
                </a:lnTo>
                <a:lnTo>
                  <a:pt x="234847" y="5510557"/>
                </a:lnTo>
                <a:close/>
                <a:moveTo>
                  <a:pt x="8618105" y="5504752"/>
                </a:moveTo>
                <a:lnTo>
                  <a:pt x="8618105" y="5504873"/>
                </a:lnTo>
                <a:lnTo>
                  <a:pt x="8472867" y="5552036"/>
                </a:lnTo>
                <a:lnTo>
                  <a:pt x="8472867" y="5704650"/>
                </a:lnTo>
                <a:lnTo>
                  <a:pt x="8562597" y="5828120"/>
                </a:lnTo>
                <a:lnTo>
                  <a:pt x="8707835" y="5780957"/>
                </a:lnTo>
                <a:lnTo>
                  <a:pt x="8852951" y="5581059"/>
                </a:lnTo>
                <a:close/>
                <a:moveTo>
                  <a:pt x="7003200" y="5504752"/>
                </a:moveTo>
                <a:lnTo>
                  <a:pt x="7003200" y="5504873"/>
                </a:lnTo>
                <a:lnTo>
                  <a:pt x="6857962" y="5552036"/>
                </a:lnTo>
                <a:lnTo>
                  <a:pt x="6857962" y="5704650"/>
                </a:lnTo>
                <a:lnTo>
                  <a:pt x="6947693" y="5828120"/>
                </a:lnTo>
                <a:lnTo>
                  <a:pt x="7092931" y="5780957"/>
                </a:lnTo>
                <a:lnTo>
                  <a:pt x="7238047" y="5581059"/>
                </a:lnTo>
                <a:close/>
                <a:moveTo>
                  <a:pt x="5388296" y="5504752"/>
                </a:moveTo>
                <a:lnTo>
                  <a:pt x="5388416" y="5504873"/>
                </a:lnTo>
                <a:lnTo>
                  <a:pt x="5243179" y="5552036"/>
                </a:lnTo>
                <a:lnTo>
                  <a:pt x="5243179" y="5704650"/>
                </a:lnTo>
                <a:lnTo>
                  <a:pt x="5332909" y="5828120"/>
                </a:lnTo>
                <a:lnTo>
                  <a:pt x="5478147" y="5780957"/>
                </a:lnTo>
                <a:lnTo>
                  <a:pt x="5623263" y="5581059"/>
                </a:lnTo>
                <a:close/>
                <a:moveTo>
                  <a:pt x="3773391" y="5504752"/>
                </a:moveTo>
                <a:lnTo>
                  <a:pt x="3773391" y="5504873"/>
                </a:lnTo>
                <a:lnTo>
                  <a:pt x="3628154" y="5552036"/>
                </a:lnTo>
                <a:lnTo>
                  <a:pt x="3628154" y="5704650"/>
                </a:lnTo>
                <a:lnTo>
                  <a:pt x="3717884" y="5828120"/>
                </a:lnTo>
                <a:lnTo>
                  <a:pt x="3863122" y="5780957"/>
                </a:lnTo>
                <a:lnTo>
                  <a:pt x="4008238" y="5581059"/>
                </a:lnTo>
                <a:close/>
                <a:moveTo>
                  <a:pt x="2158366" y="5504510"/>
                </a:moveTo>
                <a:lnTo>
                  <a:pt x="2158366" y="5504631"/>
                </a:lnTo>
                <a:lnTo>
                  <a:pt x="2013128" y="5551794"/>
                </a:lnTo>
                <a:lnTo>
                  <a:pt x="2013128" y="5704408"/>
                </a:lnTo>
                <a:lnTo>
                  <a:pt x="2102859" y="5827878"/>
                </a:lnTo>
                <a:lnTo>
                  <a:pt x="2248096" y="5780715"/>
                </a:lnTo>
                <a:lnTo>
                  <a:pt x="2393212" y="5580817"/>
                </a:lnTo>
                <a:close/>
                <a:moveTo>
                  <a:pt x="543461" y="5504510"/>
                </a:moveTo>
                <a:lnTo>
                  <a:pt x="543582" y="5504631"/>
                </a:lnTo>
                <a:lnTo>
                  <a:pt x="398345" y="5551794"/>
                </a:lnTo>
                <a:lnTo>
                  <a:pt x="398345" y="5704408"/>
                </a:lnTo>
                <a:lnTo>
                  <a:pt x="488075" y="5827878"/>
                </a:lnTo>
                <a:lnTo>
                  <a:pt x="633312" y="5780715"/>
                </a:lnTo>
                <a:lnTo>
                  <a:pt x="778429" y="5580817"/>
                </a:lnTo>
                <a:close/>
                <a:moveTo>
                  <a:pt x="3156767" y="5504389"/>
                </a:moveTo>
                <a:lnTo>
                  <a:pt x="2921799" y="5580696"/>
                </a:lnTo>
                <a:lnTo>
                  <a:pt x="3067037" y="5780594"/>
                </a:lnTo>
                <a:lnTo>
                  <a:pt x="3212274" y="5827757"/>
                </a:lnTo>
                <a:lnTo>
                  <a:pt x="3302004" y="5704287"/>
                </a:lnTo>
                <a:lnTo>
                  <a:pt x="3302004" y="5551673"/>
                </a:lnTo>
                <a:lnTo>
                  <a:pt x="3156767" y="5504510"/>
                </a:lnTo>
                <a:close/>
                <a:moveTo>
                  <a:pt x="1541863" y="5504389"/>
                </a:moveTo>
                <a:lnTo>
                  <a:pt x="1306895" y="5580696"/>
                </a:lnTo>
                <a:lnTo>
                  <a:pt x="1452132" y="5780594"/>
                </a:lnTo>
                <a:lnTo>
                  <a:pt x="1597370" y="5827757"/>
                </a:lnTo>
                <a:lnTo>
                  <a:pt x="1687100" y="5704287"/>
                </a:lnTo>
                <a:lnTo>
                  <a:pt x="1687100" y="5551673"/>
                </a:lnTo>
                <a:lnTo>
                  <a:pt x="1541863" y="5504510"/>
                </a:lnTo>
                <a:close/>
                <a:moveTo>
                  <a:pt x="9617110" y="5504268"/>
                </a:moveTo>
                <a:lnTo>
                  <a:pt x="9382143" y="5580575"/>
                </a:lnTo>
                <a:lnTo>
                  <a:pt x="9527380" y="5780473"/>
                </a:lnTo>
                <a:lnTo>
                  <a:pt x="9672617" y="5827636"/>
                </a:lnTo>
                <a:lnTo>
                  <a:pt x="9762348" y="5704166"/>
                </a:lnTo>
                <a:lnTo>
                  <a:pt x="9762348" y="5551552"/>
                </a:lnTo>
                <a:lnTo>
                  <a:pt x="9617110" y="5504389"/>
                </a:lnTo>
                <a:close/>
                <a:moveTo>
                  <a:pt x="8002206" y="5504268"/>
                </a:moveTo>
                <a:lnTo>
                  <a:pt x="7767238" y="5580575"/>
                </a:lnTo>
                <a:lnTo>
                  <a:pt x="7912475" y="5780473"/>
                </a:lnTo>
                <a:lnTo>
                  <a:pt x="8057713" y="5827636"/>
                </a:lnTo>
                <a:lnTo>
                  <a:pt x="8147443" y="5704166"/>
                </a:lnTo>
                <a:lnTo>
                  <a:pt x="8147443" y="5551552"/>
                </a:lnTo>
                <a:lnTo>
                  <a:pt x="8002206" y="5504389"/>
                </a:lnTo>
                <a:close/>
                <a:moveTo>
                  <a:pt x="6387544" y="5504268"/>
                </a:moveTo>
                <a:lnTo>
                  <a:pt x="6152576" y="5580575"/>
                </a:lnTo>
                <a:lnTo>
                  <a:pt x="6297813" y="5780473"/>
                </a:lnTo>
                <a:lnTo>
                  <a:pt x="6443050" y="5827636"/>
                </a:lnTo>
                <a:lnTo>
                  <a:pt x="6532781" y="5704166"/>
                </a:lnTo>
                <a:lnTo>
                  <a:pt x="6532781" y="5551552"/>
                </a:lnTo>
                <a:lnTo>
                  <a:pt x="6387544" y="5504389"/>
                </a:lnTo>
                <a:close/>
                <a:moveTo>
                  <a:pt x="4772397" y="5504268"/>
                </a:moveTo>
                <a:lnTo>
                  <a:pt x="4537429" y="5580575"/>
                </a:lnTo>
                <a:lnTo>
                  <a:pt x="4682667" y="5780473"/>
                </a:lnTo>
                <a:lnTo>
                  <a:pt x="4827904" y="5827636"/>
                </a:lnTo>
                <a:lnTo>
                  <a:pt x="4917634" y="5704166"/>
                </a:lnTo>
                <a:lnTo>
                  <a:pt x="4917634" y="5551552"/>
                </a:lnTo>
                <a:lnTo>
                  <a:pt x="4772397" y="5504389"/>
                </a:lnTo>
                <a:close/>
                <a:moveTo>
                  <a:pt x="2910311" y="5424817"/>
                </a:moveTo>
                <a:lnTo>
                  <a:pt x="2859157" y="5495198"/>
                </a:lnTo>
                <a:lnTo>
                  <a:pt x="2910311" y="5565701"/>
                </a:lnTo>
                <a:cubicBezTo>
                  <a:pt x="2910311" y="5565701"/>
                  <a:pt x="3127260" y="5495198"/>
                  <a:pt x="3127260" y="5495198"/>
                </a:cubicBezTo>
                <a:lnTo>
                  <a:pt x="3127018" y="5495198"/>
                </a:lnTo>
                <a:close/>
                <a:moveTo>
                  <a:pt x="1295406" y="5424817"/>
                </a:moveTo>
                <a:lnTo>
                  <a:pt x="1244253" y="5495198"/>
                </a:lnTo>
                <a:lnTo>
                  <a:pt x="1295406" y="5565701"/>
                </a:lnTo>
                <a:cubicBezTo>
                  <a:pt x="1295406" y="5565701"/>
                  <a:pt x="1512355" y="5495198"/>
                  <a:pt x="1512355" y="5495198"/>
                </a:cubicBezTo>
                <a:lnTo>
                  <a:pt x="1512114" y="5495198"/>
                </a:lnTo>
                <a:close/>
                <a:moveTo>
                  <a:pt x="9370654" y="5424696"/>
                </a:moveTo>
                <a:lnTo>
                  <a:pt x="9319501" y="5495077"/>
                </a:lnTo>
                <a:lnTo>
                  <a:pt x="9370654" y="5565580"/>
                </a:lnTo>
                <a:cubicBezTo>
                  <a:pt x="9370654" y="5565580"/>
                  <a:pt x="9587603" y="5495077"/>
                  <a:pt x="9587603" y="5495077"/>
                </a:cubicBezTo>
                <a:lnTo>
                  <a:pt x="9587361" y="5495077"/>
                </a:lnTo>
                <a:close/>
                <a:moveTo>
                  <a:pt x="8864198" y="5424696"/>
                </a:moveTo>
                <a:lnTo>
                  <a:pt x="8647491" y="5495077"/>
                </a:lnTo>
                <a:lnTo>
                  <a:pt x="8647369" y="5495077"/>
                </a:lnTo>
                <a:lnTo>
                  <a:pt x="8864198" y="5565580"/>
                </a:lnTo>
                <a:cubicBezTo>
                  <a:pt x="8864198" y="5565580"/>
                  <a:pt x="8915351" y="5495077"/>
                  <a:pt x="8915351" y="5495077"/>
                </a:cubicBezTo>
                <a:close/>
                <a:moveTo>
                  <a:pt x="7755750" y="5424696"/>
                </a:moveTo>
                <a:lnTo>
                  <a:pt x="7704596" y="5495077"/>
                </a:lnTo>
                <a:lnTo>
                  <a:pt x="7755750" y="5565580"/>
                </a:lnTo>
                <a:cubicBezTo>
                  <a:pt x="7755750" y="5565580"/>
                  <a:pt x="7972699" y="5495077"/>
                  <a:pt x="7972699" y="5495077"/>
                </a:cubicBezTo>
                <a:lnTo>
                  <a:pt x="7972457" y="5495077"/>
                </a:lnTo>
                <a:close/>
                <a:moveTo>
                  <a:pt x="7249294" y="5424696"/>
                </a:moveTo>
                <a:lnTo>
                  <a:pt x="7032586" y="5495077"/>
                </a:lnTo>
                <a:lnTo>
                  <a:pt x="7032466" y="5495077"/>
                </a:lnTo>
                <a:lnTo>
                  <a:pt x="7249294" y="5565580"/>
                </a:lnTo>
                <a:cubicBezTo>
                  <a:pt x="7249294" y="5565580"/>
                  <a:pt x="7300447" y="5495077"/>
                  <a:pt x="7300447" y="5495077"/>
                </a:cubicBezTo>
                <a:close/>
                <a:moveTo>
                  <a:pt x="6141087" y="5424696"/>
                </a:moveTo>
                <a:lnTo>
                  <a:pt x="6089934" y="5495077"/>
                </a:lnTo>
                <a:lnTo>
                  <a:pt x="6141087" y="5565580"/>
                </a:lnTo>
                <a:cubicBezTo>
                  <a:pt x="6141087" y="5565580"/>
                  <a:pt x="6358037" y="5495077"/>
                  <a:pt x="6358037" y="5495077"/>
                </a:cubicBezTo>
                <a:lnTo>
                  <a:pt x="6357794" y="5495077"/>
                </a:lnTo>
                <a:close/>
                <a:moveTo>
                  <a:pt x="5634389" y="5424696"/>
                </a:moveTo>
                <a:lnTo>
                  <a:pt x="5417682" y="5495077"/>
                </a:lnTo>
                <a:lnTo>
                  <a:pt x="5417561" y="5495077"/>
                </a:lnTo>
                <a:lnTo>
                  <a:pt x="5634389" y="5565580"/>
                </a:lnTo>
                <a:cubicBezTo>
                  <a:pt x="5634389" y="5565580"/>
                  <a:pt x="5685542" y="5495077"/>
                  <a:pt x="5685542" y="5495077"/>
                </a:cubicBezTo>
                <a:close/>
                <a:moveTo>
                  <a:pt x="4525941" y="5424696"/>
                </a:moveTo>
                <a:lnTo>
                  <a:pt x="4474787" y="5495077"/>
                </a:lnTo>
                <a:lnTo>
                  <a:pt x="4525941" y="5565580"/>
                </a:lnTo>
                <a:cubicBezTo>
                  <a:pt x="4525941" y="5565580"/>
                  <a:pt x="4742890" y="5495077"/>
                  <a:pt x="4742890" y="5495077"/>
                </a:cubicBezTo>
                <a:lnTo>
                  <a:pt x="4742648" y="5495077"/>
                </a:lnTo>
                <a:close/>
                <a:moveTo>
                  <a:pt x="4019484" y="5424696"/>
                </a:moveTo>
                <a:lnTo>
                  <a:pt x="3802777" y="5495077"/>
                </a:lnTo>
                <a:lnTo>
                  <a:pt x="3802656" y="5495077"/>
                </a:lnTo>
                <a:lnTo>
                  <a:pt x="4019484" y="5565580"/>
                </a:lnTo>
                <a:cubicBezTo>
                  <a:pt x="4019484" y="5565580"/>
                  <a:pt x="4070638" y="5495077"/>
                  <a:pt x="4070638" y="5495077"/>
                </a:cubicBezTo>
                <a:close/>
                <a:moveTo>
                  <a:pt x="2404459" y="5424454"/>
                </a:moveTo>
                <a:lnTo>
                  <a:pt x="2187752" y="5494835"/>
                </a:lnTo>
                <a:lnTo>
                  <a:pt x="2187631" y="5494835"/>
                </a:lnTo>
                <a:lnTo>
                  <a:pt x="2404459" y="5565338"/>
                </a:lnTo>
                <a:cubicBezTo>
                  <a:pt x="2404459" y="5565338"/>
                  <a:pt x="2455613" y="5494835"/>
                  <a:pt x="2455613" y="5494835"/>
                </a:cubicBezTo>
                <a:close/>
                <a:moveTo>
                  <a:pt x="789555" y="5424454"/>
                </a:moveTo>
                <a:lnTo>
                  <a:pt x="572847" y="5494835"/>
                </a:lnTo>
                <a:lnTo>
                  <a:pt x="572726" y="5494835"/>
                </a:lnTo>
                <a:lnTo>
                  <a:pt x="789555" y="5565338"/>
                </a:lnTo>
                <a:cubicBezTo>
                  <a:pt x="789555" y="5565338"/>
                  <a:pt x="840708" y="5494835"/>
                  <a:pt x="840708" y="5494835"/>
                </a:cubicBezTo>
                <a:close/>
                <a:moveTo>
                  <a:pt x="10071083" y="5310900"/>
                </a:moveTo>
                <a:lnTo>
                  <a:pt x="9936971" y="5495319"/>
                </a:lnTo>
                <a:lnTo>
                  <a:pt x="10071083" y="5679859"/>
                </a:lnTo>
                <a:lnTo>
                  <a:pt x="10071083" y="5538975"/>
                </a:lnTo>
                <a:cubicBezTo>
                  <a:pt x="10071083" y="5538975"/>
                  <a:pt x="10205195" y="5495319"/>
                  <a:pt x="10205195" y="5495319"/>
                </a:cubicBezTo>
                <a:lnTo>
                  <a:pt x="10204953" y="5495319"/>
                </a:lnTo>
                <a:lnTo>
                  <a:pt x="10071083" y="5451784"/>
                </a:lnTo>
                <a:close/>
                <a:moveTo>
                  <a:pt x="9780245" y="5310900"/>
                </a:moveTo>
                <a:lnTo>
                  <a:pt x="9780245" y="5451784"/>
                </a:lnTo>
                <a:cubicBezTo>
                  <a:pt x="9780245" y="5451784"/>
                  <a:pt x="9646375" y="5495319"/>
                  <a:pt x="9646375" y="5495319"/>
                </a:cubicBezTo>
                <a:lnTo>
                  <a:pt x="9646133" y="5495319"/>
                </a:lnTo>
                <a:cubicBezTo>
                  <a:pt x="9646133" y="5495319"/>
                  <a:pt x="9780245" y="5538854"/>
                  <a:pt x="9780245" y="5538854"/>
                </a:cubicBezTo>
                <a:lnTo>
                  <a:pt x="9780245" y="5679738"/>
                </a:lnTo>
                <a:lnTo>
                  <a:pt x="9914313" y="5495259"/>
                </a:lnTo>
                <a:lnTo>
                  <a:pt x="9914357" y="5495319"/>
                </a:lnTo>
                <a:lnTo>
                  <a:pt x="9914357" y="5495198"/>
                </a:lnTo>
                <a:lnTo>
                  <a:pt x="9914313" y="5495259"/>
                </a:lnTo>
                <a:close/>
                <a:moveTo>
                  <a:pt x="8455815" y="5310900"/>
                </a:moveTo>
                <a:lnTo>
                  <a:pt x="8321825" y="5495319"/>
                </a:lnTo>
                <a:lnTo>
                  <a:pt x="8455815" y="5679859"/>
                </a:lnTo>
                <a:lnTo>
                  <a:pt x="8455815" y="5538975"/>
                </a:lnTo>
                <a:cubicBezTo>
                  <a:pt x="8455815" y="5538975"/>
                  <a:pt x="8589928" y="5495319"/>
                  <a:pt x="8589928" y="5495319"/>
                </a:cubicBezTo>
                <a:lnTo>
                  <a:pt x="8589685" y="5495319"/>
                </a:lnTo>
                <a:lnTo>
                  <a:pt x="8455815" y="5451784"/>
                </a:lnTo>
                <a:close/>
                <a:moveTo>
                  <a:pt x="8165341" y="5310900"/>
                </a:moveTo>
                <a:lnTo>
                  <a:pt x="8165341" y="5451784"/>
                </a:lnTo>
                <a:cubicBezTo>
                  <a:pt x="8165341" y="5451784"/>
                  <a:pt x="8031471" y="5495319"/>
                  <a:pt x="8031471" y="5495319"/>
                </a:cubicBezTo>
                <a:lnTo>
                  <a:pt x="8031229" y="5495319"/>
                </a:lnTo>
                <a:lnTo>
                  <a:pt x="8165341" y="5538854"/>
                </a:lnTo>
                <a:lnTo>
                  <a:pt x="8165341" y="5679738"/>
                </a:lnTo>
                <a:lnTo>
                  <a:pt x="8299409" y="5495259"/>
                </a:lnTo>
                <a:lnTo>
                  <a:pt x="8299453" y="5495319"/>
                </a:lnTo>
                <a:lnTo>
                  <a:pt x="8299453" y="5495198"/>
                </a:lnTo>
                <a:lnTo>
                  <a:pt x="8299409" y="5495259"/>
                </a:lnTo>
                <a:close/>
                <a:moveTo>
                  <a:pt x="6841033" y="5310900"/>
                </a:moveTo>
                <a:lnTo>
                  <a:pt x="6706920" y="5495319"/>
                </a:lnTo>
                <a:lnTo>
                  <a:pt x="6841033" y="5679859"/>
                </a:lnTo>
                <a:lnTo>
                  <a:pt x="6841033" y="5538975"/>
                </a:lnTo>
                <a:cubicBezTo>
                  <a:pt x="6841033" y="5538975"/>
                  <a:pt x="6975144" y="5495319"/>
                  <a:pt x="6975144" y="5495319"/>
                </a:cubicBezTo>
                <a:lnTo>
                  <a:pt x="6974903" y="5495319"/>
                </a:lnTo>
                <a:lnTo>
                  <a:pt x="6841033" y="5451784"/>
                </a:lnTo>
                <a:close/>
                <a:moveTo>
                  <a:pt x="6550679" y="5310900"/>
                </a:moveTo>
                <a:lnTo>
                  <a:pt x="6550679" y="5451784"/>
                </a:lnTo>
                <a:cubicBezTo>
                  <a:pt x="6550679" y="5451784"/>
                  <a:pt x="6416809" y="5495319"/>
                  <a:pt x="6416809" y="5495319"/>
                </a:cubicBezTo>
                <a:lnTo>
                  <a:pt x="6416566" y="5495319"/>
                </a:lnTo>
                <a:lnTo>
                  <a:pt x="6550679" y="5538854"/>
                </a:lnTo>
                <a:lnTo>
                  <a:pt x="6550679" y="5679738"/>
                </a:lnTo>
                <a:lnTo>
                  <a:pt x="6684747" y="5495259"/>
                </a:lnTo>
                <a:lnTo>
                  <a:pt x="6684791" y="5495319"/>
                </a:lnTo>
                <a:lnTo>
                  <a:pt x="6684791" y="5495198"/>
                </a:lnTo>
                <a:lnTo>
                  <a:pt x="6684747" y="5495259"/>
                </a:lnTo>
                <a:close/>
                <a:moveTo>
                  <a:pt x="5224677" y="5310779"/>
                </a:moveTo>
                <a:lnTo>
                  <a:pt x="5090565" y="5495198"/>
                </a:lnTo>
                <a:lnTo>
                  <a:pt x="5224677" y="5679738"/>
                </a:lnTo>
                <a:lnTo>
                  <a:pt x="5224677" y="5538854"/>
                </a:lnTo>
                <a:cubicBezTo>
                  <a:pt x="5224677" y="5538854"/>
                  <a:pt x="5358789" y="5495198"/>
                  <a:pt x="5358789" y="5495198"/>
                </a:cubicBezTo>
                <a:lnTo>
                  <a:pt x="5358547" y="5495198"/>
                </a:lnTo>
                <a:lnTo>
                  <a:pt x="5224677" y="5451663"/>
                </a:lnTo>
                <a:close/>
                <a:moveTo>
                  <a:pt x="4934323" y="5310779"/>
                </a:moveTo>
                <a:lnTo>
                  <a:pt x="4934323" y="5451663"/>
                </a:lnTo>
                <a:cubicBezTo>
                  <a:pt x="4934323" y="5451663"/>
                  <a:pt x="4800453" y="5495198"/>
                  <a:pt x="4800453" y="5495198"/>
                </a:cubicBezTo>
                <a:lnTo>
                  <a:pt x="4800211" y="5495198"/>
                </a:lnTo>
                <a:lnTo>
                  <a:pt x="4934323" y="5538733"/>
                </a:lnTo>
                <a:lnTo>
                  <a:pt x="4934323" y="5679617"/>
                </a:lnTo>
                <a:lnTo>
                  <a:pt x="5068391" y="5495138"/>
                </a:lnTo>
                <a:lnTo>
                  <a:pt x="5068435" y="5495198"/>
                </a:lnTo>
                <a:lnTo>
                  <a:pt x="5068435" y="5495077"/>
                </a:lnTo>
                <a:lnTo>
                  <a:pt x="5068391" y="5495138"/>
                </a:lnTo>
                <a:close/>
                <a:moveTo>
                  <a:pt x="3609893" y="5310779"/>
                </a:moveTo>
                <a:lnTo>
                  <a:pt x="3475902" y="5495198"/>
                </a:lnTo>
                <a:lnTo>
                  <a:pt x="3609893" y="5679738"/>
                </a:lnTo>
                <a:lnTo>
                  <a:pt x="3609893" y="5538854"/>
                </a:lnTo>
                <a:cubicBezTo>
                  <a:pt x="3609893" y="5538854"/>
                  <a:pt x="3744005" y="5495198"/>
                  <a:pt x="3744005" y="5495198"/>
                </a:cubicBezTo>
                <a:lnTo>
                  <a:pt x="3743763" y="5495198"/>
                </a:lnTo>
                <a:lnTo>
                  <a:pt x="3609893" y="5451663"/>
                </a:lnTo>
                <a:close/>
                <a:moveTo>
                  <a:pt x="3319418" y="5310779"/>
                </a:moveTo>
                <a:lnTo>
                  <a:pt x="3319418" y="5451663"/>
                </a:lnTo>
                <a:cubicBezTo>
                  <a:pt x="3319418" y="5451663"/>
                  <a:pt x="3185549" y="5495198"/>
                  <a:pt x="3185549" y="5495198"/>
                </a:cubicBezTo>
                <a:lnTo>
                  <a:pt x="3185307" y="5495198"/>
                </a:lnTo>
                <a:lnTo>
                  <a:pt x="3319418" y="5538733"/>
                </a:lnTo>
                <a:lnTo>
                  <a:pt x="3319418" y="5679617"/>
                </a:lnTo>
                <a:lnTo>
                  <a:pt x="3453486" y="5495138"/>
                </a:lnTo>
                <a:lnTo>
                  <a:pt x="3453530" y="5495198"/>
                </a:lnTo>
                <a:lnTo>
                  <a:pt x="3453530" y="5495077"/>
                </a:lnTo>
                <a:lnTo>
                  <a:pt x="3453486" y="5495138"/>
                </a:lnTo>
                <a:close/>
                <a:moveTo>
                  <a:pt x="1994868" y="5310779"/>
                </a:moveTo>
                <a:lnTo>
                  <a:pt x="1860756" y="5495198"/>
                </a:lnTo>
                <a:lnTo>
                  <a:pt x="1994868" y="5679738"/>
                </a:lnTo>
                <a:lnTo>
                  <a:pt x="1994868" y="5538854"/>
                </a:lnTo>
                <a:cubicBezTo>
                  <a:pt x="1994868" y="5538854"/>
                  <a:pt x="2128980" y="5495198"/>
                  <a:pt x="2128980" y="5495198"/>
                </a:cubicBezTo>
                <a:lnTo>
                  <a:pt x="2128738" y="5495198"/>
                </a:lnTo>
                <a:lnTo>
                  <a:pt x="1994868" y="5451663"/>
                </a:lnTo>
                <a:close/>
                <a:moveTo>
                  <a:pt x="1704514" y="5310779"/>
                </a:moveTo>
                <a:lnTo>
                  <a:pt x="1704514" y="5451663"/>
                </a:lnTo>
                <a:cubicBezTo>
                  <a:pt x="1704514" y="5451663"/>
                  <a:pt x="1570644" y="5495198"/>
                  <a:pt x="1570644" y="5495198"/>
                </a:cubicBezTo>
                <a:lnTo>
                  <a:pt x="1570402" y="5495198"/>
                </a:lnTo>
                <a:lnTo>
                  <a:pt x="1704514" y="5538733"/>
                </a:lnTo>
                <a:lnTo>
                  <a:pt x="1704514" y="5679617"/>
                </a:lnTo>
                <a:lnTo>
                  <a:pt x="1838582" y="5495138"/>
                </a:lnTo>
                <a:lnTo>
                  <a:pt x="1838626" y="5495198"/>
                </a:lnTo>
                <a:lnTo>
                  <a:pt x="1838626" y="5495077"/>
                </a:lnTo>
                <a:lnTo>
                  <a:pt x="1838582" y="5495138"/>
                </a:lnTo>
                <a:close/>
                <a:moveTo>
                  <a:pt x="380205" y="5310659"/>
                </a:moveTo>
                <a:lnTo>
                  <a:pt x="246093" y="5495077"/>
                </a:lnTo>
                <a:lnTo>
                  <a:pt x="380205" y="5679617"/>
                </a:lnTo>
                <a:lnTo>
                  <a:pt x="380205" y="5538733"/>
                </a:lnTo>
                <a:cubicBezTo>
                  <a:pt x="380205" y="5538733"/>
                  <a:pt x="514317" y="5495077"/>
                  <a:pt x="514317" y="5495077"/>
                </a:cubicBezTo>
                <a:lnTo>
                  <a:pt x="514075" y="5495077"/>
                </a:lnTo>
                <a:lnTo>
                  <a:pt x="380205" y="5451542"/>
                </a:lnTo>
                <a:close/>
                <a:moveTo>
                  <a:pt x="9117909" y="5248016"/>
                </a:move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lnTo>
                  <a:pt x="9117788" y="5741896"/>
                </a:ln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close/>
                <a:moveTo>
                  <a:pt x="7502763" y="5248016"/>
                </a:move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lnTo>
                  <a:pt x="7502642" y="5741896"/>
                </a:ln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close/>
                <a:moveTo>
                  <a:pt x="5888101" y="5248016"/>
                </a:move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lnTo>
                  <a:pt x="5887980" y="5741896"/>
                </a:ln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close/>
                <a:moveTo>
                  <a:pt x="4273196" y="5248016"/>
                </a:move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lnTo>
                  <a:pt x="4273076" y="5741896"/>
                </a:ln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close/>
                <a:moveTo>
                  <a:pt x="1042420" y="5248016"/>
                </a:move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lnTo>
                  <a:pt x="1042299" y="5741896"/>
                </a:ln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close/>
                <a:moveTo>
                  <a:pt x="2657929" y="5247775"/>
                </a:move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lnTo>
                  <a:pt x="2657808" y="5741654"/>
                </a:ln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close/>
                <a:moveTo>
                  <a:pt x="1422504" y="5219114"/>
                </a:moveTo>
                <a:lnTo>
                  <a:pt x="1422383" y="5219235"/>
                </a:lnTo>
                <a:lnTo>
                  <a:pt x="1205555" y="5289738"/>
                </a:lnTo>
                <a:lnTo>
                  <a:pt x="1205555" y="5376807"/>
                </a:lnTo>
                <a:lnTo>
                  <a:pt x="1288392" y="5403654"/>
                </a:lnTo>
                <a:close/>
                <a:moveTo>
                  <a:pt x="9497873" y="5218751"/>
                </a:moveTo>
                <a:lnTo>
                  <a:pt x="9497752" y="5218872"/>
                </a:lnTo>
                <a:lnTo>
                  <a:pt x="9280924" y="5289375"/>
                </a:lnTo>
                <a:lnTo>
                  <a:pt x="9280924" y="5376444"/>
                </a:lnTo>
                <a:lnTo>
                  <a:pt x="9363761" y="5403291"/>
                </a:lnTo>
                <a:close/>
                <a:moveTo>
                  <a:pt x="8737221" y="5218751"/>
                </a:moveTo>
                <a:lnTo>
                  <a:pt x="8871333" y="5403291"/>
                </a:lnTo>
                <a:lnTo>
                  <a:pt x="8954170" y="5376444"/>
                </a:lnTo>
                <a:lnTo>
                  <a:pt x="8954170" y="5289375"/>
                </a:lnTo>
                <a:lnTo>
                  <a:pt x="8954170" y="5289254"/>
                </a:lnTo>
                <a:close/>
                <a:moveTo>
                  <a:pt x="7882847" y="5218751"/>
                </a:moveTo>
                <a:lnTo>
                  <a:pt x="7882727" y="5218872"/>
                </a:lnTo>
                <a:lnTo>
                  <a:pt x="7665898" y="5289375"/>
                </a:lnTo>
                <a:lnTo>
                  <a:pt x="7665898" y="5376444"/>
                </a:lnTo>
                <a:lnTo>
                  <a:pt x="7748736" y="5403291"/>
                </a:lnTo>
                <a:close/>
                <a:moveTo>
                  <a:pt x="7122317" y="5218751"/>
                </a:moveTo>
                <a:lnTo>
                  <a:pt x="7256428" y="5403291"/>
                </a:lnTo>
                <a:lnTo>
                  <a:pt x="7339266" y="5376444"/>
                </a:lnTo>
                <a:lnTo>
                  <a:pt x="7339266" y="5289375"/>
                </a:lnTo>
                <a:lnTo>
                  <a:pt x="7339266" y="5289254"/>
                </a:lnTo>
                <a:close/>
                <a:moveTo>
                  <a:pt x="6268185" y="5218751"/>
                </a:moveTo>
                <a:lnTo>
                  <a:pt x="6268064" y="5218872"/>
                </a:lnTo>
                <a:lnTo>
                  <a:pt x="6051236" y="5289375"/>
                </a:lnTo>
                <a:lnTo>
                  <a:pt x="6051236" y="5376444"/>
                </a:lnTo>
                <a:lnTo>
                  <a:pt x="6134073" y="5403291"/>
                </a:lnTo>
                <a:close/>
                <a:moveTo>
                  <a:pt x="5507412" y="5218751"/>
                </a:moveTo>
                <a:lnTo>
                  <a:pt x="5641524" y="5403291"/>
                </a:lnTo>
                <a:lnTo>
                  <a:pt x="5724361" y="5376444"/>
                </a:lnTo>
                <a:lnTo>
                  <a:pt x="5724361" y="5289375"/>
                </a:lnTo>
                <a:lnTo>
                  <a:pt x="5724361" y="5289254"/>
                </a:lnTo>
                <a:close/>
                <a:moveTo>
                  <a:pt x="4653160" y="5218751"/>
                </a:moveTo>
                <a:lnTo>
                  <a:pt x="4653039" y="5218872"/>
                </a:lnTo>
                <a:lnTo>
                  <a:pt x="4436211" y="5289375"/>
                </a:lnTo>
                <a:lnTo>
                  <a:pt x="4436211" y="5376444"/>
                </a:lnTo>
                <a:lnTo>
                  <a:pt x="4519048" y="5403291"/>
                </a:lnTo>
                <a:close/>
                <a:moveTo>
                  <a:pt x="3892508" y="5218751"/>
                </a:moveTo>
                <a:lnTo>
                  <a:pt x="4026619" y="5403291"/>
                </a:lnTo>
                <a:lnTo>
                  <a:pt x="4109457" y="5376444"/>
                </a:lnTo>
                <a:lnTo>
                  <a:pt x="4109457" y="5289375"/>
                </a:lnTo>
                <a:lnTo>
                  <a:pt x="4109457" y="5289254"/>
                </a:lnTo>
                <a:close/>
                <a:moveTo>
                  <a:pt x="3038013" y="5218509"/>
                </a:moveTo>
                <a:lnTo>
                  <a:pt x="3037893" y="5218630"/>
                </a:lnTo>
                <a:lnTo>
                  <a:pt x="2821064" y="5289133"/>
                </a:lnTo>
                <a:lnTo>
                  <a:pt x="2821064" y="5376203"/>
                </a:lnTo>
                <a:lnTo>
                  <a:pt x="2903902" y="5403049"/>
                </a:lnTo>
                <a:close/>
                <a:moveTo>
                  <a:pt x="2277482" y="5218509"/>
                </a:moveTo>
                <a:lnTo>
                  <a:pt x="2411594" y="5403049"/>
                </a:lnTo>
                <a:lnTo>
                  <a:pt x="2494431" y="5376203"/>
                </a:lnTo>
                <a:lnTo>
                  <a:pt x="2494431" y="5289133"/>
                </a:lnTo>
                <a:lnTo>
                  <a:pt x="2494431" y="5289012"/>
                </a:lnTo>
                <a:close/>
                <a:moveTo>
                  <a:pt x="662578" y="5218509"/>
                </a:moveTo>
                <a:lnTo>
                  <a:pt x="796689" y="5403049"/>
                </a:lnTo>
                <a:lnTo>
                  <a:pt x="879527" y="5376203"/>
                </a:lnTo>
                <a:lnTo>
                  <a:pt x="879527" y="5289133"/>
                </a:lnTo>
                <a:lnTo>
                  <a:pt x="879527" y="5289012"/>
                </a:lnTo>
                <a:close/>
                <a:moveTo>
                  <a:pt x="8562597" y="5162519"/>
                </a:moveTo>
                <a:cubicBezTo>
                  <a:pt x="8562597" y="5162519"/>
                  <a:pt x="8472867" y="5286109"/>
                  <a:pt x="8472867" y="5286109"/>
                </a:cubicBezTo>
                <a:lnTo>
                  <a:pt x="8472867" y="5438724"/>
                </a:lnTo>
                <a:lnTo>
                  <a:pt x="8618105" y="5485887"/>
                </a:lnTo>
                <a:lnTo>
                  <a:pt x="8852951" y="5409580"/>
                </a:lnTo>
                <a:lnTo>
                  <a:pt x="8707835" y="5209682"/>
                </a:lnTo>
                <a:close/>
                <a:moveTo>
                  <a:pt x="6947693" y="5162519"/>
                </a:moveTo>
                <a:cubicBezTo>
                  <a:pt x="6947693" y="5162519"/>
                  <a:pt x="6857962" y="5286109"/>
                  <a:pt x="6857962" y="5286109"/>
                </a:cubicBezTo>
                <a:lnTo>
                  <a:pt x="6857962" y="5438724"/>
                </a:lnTo>
                <a:lnTo>
                  <a:pt x="7003200" y="5485887"/>
                </a:lnTo>
                <a:lnTo>
                  <a:pt x="7238047" y="5409580"/>
                </a:lnTo>
                <a:lnTo>
                  <a:pt x="7092931" y="5209682"/>
                </a:lnTo>
                <a:close/>
                <a:moveTo>
                  <a:pt x="5332668" y="5162519"/>
                </a:moveTo>
                <a:cubicBezTo>
                  <a:pt x="5332668" y="5162519"/>
                  <a:pt x="5242937" y="5286109"/>
                  <a:pt x="5242937" y="5286109"/>
                </a:cubicBezTo>
                <a:lnTo>
                  <a:pt x="5242937" y="5438724"/>
                </a:lnTo>
                <a:lnTo>
                  <a:pt x="5388175" y="5485887"/>
                </a:lnTo>
                <a:lnTo>
                  <a:pt x="5623142" y="5409580"/>
                </a:lnTo>
                <a:lnTo>
                  <a:pt x="5478026" y="5209682"/>
                </a:lnTo>
                <a:lnTo>
                  <a:pt x="5332789" y="5162519"/>
                </a:lnTo>
                <a:close/>
                <a:moveTo>
                  <a:pt x="3717884" y="5162519"/>
                </a:moveTo>
                <a:cubicBezTo>
                  <a:pt x="3717884" y="5162519"/>
                  <a:pt x="3628154" y="5286109"/>
                  <a:pt x="3628154" y="5286109"/>
                </a:cubicBezTo>
                <a:lnTo>
                  <a:pt x="3628154" y="5438724"/>
                </a:lnTo>
                <a:lnTo>
                  <a:pt x="3773391" y="5485887"/>
                </a:lnTo>
                <a:lnTo>
                  <a:pt x="4008238" y="5409580"/>
                </a:lnTo>
                <a:lnTo>
                  <a:pt x="3863122" y="5209682"/>
                </a:lnTo>
                <a:close/>
                <a:moveTo>
                  <a:pt x="2102859" y="5162277"/>
                </a:moveTo>
                <a:cubicBezTo>
                  <a:pt x="2102859" y="5162277"/>
                  <a:pt x="2013128" y="5285868"/>
                  <a:pt x="2013128" y="5285868"/>
                </a:cubicBezTo>
                <a:lnTo>
                  <a:pt x="2013128" y="5438482"/>
                </a:lnTo>
                <a:lnTo>
                  <a:pt x="2158366" y="5485645"/>
                </a:lnTo>
                <a:lnTo>
                  <a:pt x="2393212" y="5409338"/>
                </a:lnTo>
                <a:lnTo>
                  <a:pt x="2248096" y="5209440"/>
                </a:lnTo>
                <a:close/>
                <a:moveTo>
                  <a:pt x="487833" y="5162277"/>
                </a:moveTo>
                <a:cubicBezTo>
                  <a:pt x="487833" y="5162277"/>
                  <a:pt x="398103" y="5285868"/>
                  <a:pt x="398103" y="5285868"/>
                </a:cubicBezTo>
                <a:lnTo>
                  <a:pt x="398103" y="5438482"/>
                </a:lnTo>
                <a:lnTo>
                  <a:pt x="543340" y="5485645"/>
                </a:lnTo>
                <a:lnTo>
                  <a:pt x="778308" y="5409338"/>
                </a:lnTo>
                <a:lnTo>
                  <a:pt x="633192" y="5209440"/>
                </a:lnTo>
                <a:lnTo>
                  <a:pt x="487954" y="5162277"/>
                </a:lnTo>
                <a:close/>
                <a:moveTo>
                  <a:pt x="3212274" y="5162156"/>
                </a:moveTo>
                <a:lnTo>
                  <a:pt x="3067037" y="5209319"/>
                </a:lnTo>
                <a:lnTo>
                  <a:pt x="3067037" y="5209198"/>
                </a:lnTo>
                <a:lnTo>
                  <a:pt x="2921799" y="5409096"/>
                </a:lnTo>
                <a:lnTo>
                  <a:pt x="3156767" y="5485403"/>
                </a:lnTo>
                <a:lnTo>
                  <a:pt x="3302004" y="5438240"/>
                </a:lnTo>
                <a:lnTo>
                  <a:pt x="3302004" y="5285626"/>
                </a:lnTo>
                <a:close/>
                <a:moveTo>
                  <a:pt x="1597370" y="5162156"/>
                </a:moveTo>
                <a:lnTo>
                  <a:pt x="1452132" y="5209319"/>
                </a:lnTo>
                <a:lnTo>
                  <a:pt x="1452132" y="5209198"/>
                </a:lnTo>
                <a:lnTo>
                  <a:pt x="1306895" y="5409096"/>
                </a:lnTo>
                <a:lnTo>
                  <a:pt x="1541863" y="5485403"/>
                </a:lnTo>
                <a:lnTo>
                  <a:pt x="1687100" y="5438240"/>
                </a:lnTo>
                <a:lnTo>
                  <a:pt x="1687100" y="5285626"/>
                </a:lnTo>
                <a:close/>
                <a:moveTo>
                  <a:pt x="9672617" y="5162035"/>
                </a:moveTo>
                <a:lnTo>
                  <a:pt x="9527380" y="5209198"/>
                </a:lnTo>
                <a:lnTo>
                  <a:pt x="9527380" y="5209077"/>
                </a:lnTo>
                <a:lnTo>
                  <a:pt x="9382143" y="5408975"/>
                </a:lnTo>
                <a:lnTo>
                  <a:pt x="9617110" y="5485282"/>
                </a:lnTo>
                <a:lnTo>
                  <a:pt x="9762348" y="5438119"/>
                </a:lnTo>
                <a:lnTo>
                  <a:pt x="9762348" y="5285505"/>
                </a:lnTo>
                <a:close/>
                <a:moveTo>
                  <a:pt x="8057713" y="5162035"/>
                </a:moveTo>
                <a:lnTo>
                  <a:pt x="7912475" y="5209198"/>
                </a:lnTo>
                <a:lnTo>
                  <a:pt x="7912475" y="5209077"/>
                </a:lnTo>
                <a:lnTo>
                  <a:pt x="7767238" y="5408975"/>
                </a:lnTo>
                <a:lnTo>
                  <a:pt x="8002206" y="5485282"/>
                </a:lnTo>
                <a:lnTo>
                  <a:pt x="8147443" y="5438119"/>
                </a:lnTo>
                <a:lnTo>
                  <a:pt x="8147443" y="5285505"/>
                </a:lnTo>
                <a:close/>
                <a:moveTo>
                  <a:pt x="6443050" y="5162035"/>
                </a:moveTo>
                <a:lnTo>
                  <a:pt x="6297813" y="5209198"/>
                </a:lnTo>
                <a:lnTo>
                  <a:pt x="6297813" y="5209077"/>
                </a:lnTo>
                <a:lnTo>
                  <a:pt x="6152576" y="5408975"/>
                </a:lnTo>
                <a:lnTo>
                  <a:pt x="6387544" y="5485282"/>
                </a:lnTo>
                <a:lnTo>
                  <a:pt x="6532781" y="5438119"/>
                </a:lnTo>
                <a:lnTo>
                  <a:pt x="6532781" y="5285505"/>
                </a:lnTo>
                <a:close/>
                <a:moveTo>
                  <a:pt x="4827904" y="5162035"/>
                </a:moveTo>
                <a:lnTo>
                  <a:pt x="4682667" y="5209198"/>
                </a:lnTo>
                <a:lnTo>
                  <a:pt x="4682667" y="5209077"/>
                </a:lnTo>
                <a:lnTo>
                  <a:pt x="4537429" y="5408975"/>
                </a:lnTo>
                <a:lnTo>
                  <a:pt x="4772397" y="5485282"/>
                </a:lnTo>
                <a:lnTo>
                  <a:pt x="4917634" y="5438119"/>
                </a:lnTo>
                <a:lnTo>
                  <a:pt x="4917634" y="5285505"/>
                </a:lnTo>
                <a:close/>
                <a:moveTo>
                  <a:pt x="9925966" y="5080528"/>
                </a:moveTo>
                <a:lnTo>
                  <a:pt x="9925966" y="5080649"/>
                </a:lnTo>
                <a:lnTo>
                  <a:pt x="9780729" y="5127812"/>
                </a:lnTo>
                <a:lnTo>
                  <a:pt x="9780729" y="5280426"/>
                </a:lnTo>
                <a:lnTo>
                  <a:pt x="9925966" y="5480082"/>
                </a:lnTo>
                <a:cubicBezTo>
                  <a:pt x="9925966" y="5480082"/>
                  <a:pt x="10071204" y="5280426"/>
                  <a:pt x="10071204" y="5280426"/>
                </a:cubicBezTo>
                <a:cubicBezTo>
                  <a:pt x="10071204" y="5280426"/>
                  <a:pt x="10071204" y="5280305"/>
                  <a:pt x="10071204" y="5280305"/>
                </a:cubicBezTo>
                <a:lnTo>
                  <a:pt x="10071204" y="5127812"/>
                </a:lnTo>
                <a:close/>
                <a:moveTo>
                  <a:pt x="8310578" y="5080528"/>
                </a:moveTo>
                <a:lnTo>
                  <a:pt x="8310578" y="5080649"/>
                </a:lnTo>
                <a:lnTo>
                  <a:pt x="8165341" y="5127812"/>
                </a:lnTo>
                <a:lnTo>
                  <a:pt x="8165341" y="5280426"/>
                </a:lnTo>
                <a:lnTo>
                  <a:pt x="8310578" y="5480082"/>
                </a:lnTo>
                <a:lnTo>
                  <a:pt x="8455815" y="5280426"/>
                </a:lnTo>
                <a:cubicBezTo>
                  <a:pt x="8455815" y="5280426"/>
                  <a:pt x="8455815" y="5280305"/>
                  <a:pt x="8455815" y="5280305"/>
                </a:cubicBezTo>
                <a:lnTo>
                  <a:pt x="8455815" y="5127812"/>
                </a:lnTo>
                <a:close/>
                <a:moveTo>
                  <a:pt x="6695916" y="5080528"/>
                </a:moveTo>
                <a:lnTo>
                  <a:pt x="6695916" y="5080649"/>
                </a:lnTo>
                <a:lnTo>
                  <a:pt x="6550679" y="5127812"/>
                </a:lnTo>
                <a:lnTo>
                  <a:pt x="6550679" y="5280426"/>
                </a:lnTo>
                <a:lnTo>
                  <a:pt x="6695916" y="5480082"/>
                </a:lnTo>
                <a:cubicBezTo>
                  <a:pt x="6695916" y="5480082"/>
                  <a:pt x="6841154" y="5280426"/>
                  <a:pt x="6841154" y="5280426"/>
                </a:cubicBezTo>
                <a:cubicBezTo>
                  <a:pt x="6841154" y="5280426"/>
                  <a:pt x="6841154" y="5280305"/>
                  <a:pt x="6841154" y="5280305"/>
                </a:cubicBezTo>
                <a:lnTo>
                  <a:pt x="6841154" y="5127812"/>
                </a:lnTo>
                <a:close/>
                <a:moveTo>
                  <a:pt x="5079560" y="5080407"/>
                </a:moveTo>
                <a:lnTo>
                  <a:pt x="5079560" y="5080528"/>
                </a:lnTo>
                <a:lnTo>
                  <a:pt x="4934323" y="5127691"/>
                </a:lnTo>
                <a:lnTo>
                  <a:pt x="4934323" y="5280305"/>
                </a:lnTo>
                <a:lnTo>
                  <a:pt x="5079560" y="5479961"/>
                </a:lnTo>
                <a:lnTo>
                  <a:pt x="5224798" y="5280305"/>
                </a:lnTo>
                <a:cubicBezTo>
                  <a:pt x="5224798" y="5280305"/>
                  <a:pt x="5224798" y="5280184"/>
                  <a:pt x="5224798" y="5280184"/>
                </a:cubicBezTo>
                <a:lnTo>
                  <a:pt x="5224798" y="5127691"/>
                </a:lnTo>
                <a:close/>
                <a:moveTo>
                  <a:pt x="3464656" y="5080407"/>
                </a:moveTo>
                <a:lnTo>
                  <a:pt x="3464656" y="5080528"/>
                </a:lnTo>
                <a:lnTo>
                  <a:pt x="3319418" y="5127691"/>
                </a:lnTo>
                <a:lnTo>
                  <a:pt x="3319418" y="5280305"/>
                </a:lnTo>
                <a:lnTo>
                  <a:pt x="3464656" y="5479961"/>
                </a:lnTo>
                <a:lnTo>
                  <a:pt x="3609893" y="5280305"/>
                </a:lnTo>
                <a:cubicBezTo>
                  <a:pt x="3609893" y="5280305"/>
                  <a:pt x="3609893" y="5280184"/>
                  <a:pt x="3609893" y="5280184"/>
                </a:cubicBezTo>
                <a:lnTo>
                  <a:pt x="3609893" y="5127691"/>
                </a:lnTo>
                <a:close/>
                <a:moveTo>
                  <a:pt x="1849751" y="5080407"/>
                </a:moveTo>
                <a:lnTo>
                  <a:pt x="1849751" y="5080528"/>
                </a:lnTo>
                <a:lnTo>
                  <a:pt x="1704514" y="5127691"/>
                </a:lnTo>
                <a:lnTo>
                  <a:pt x="1704514" y="5280305"/>
                </a:lnTo>
                <a:lnTo>
                  <a:pt x="1849751" y="5479961"/>
                </a:lnTo>
                <a:lnTo>
                  <a:pt x="1994989" y="5280305"/>
                </a:lnTo>
                <a:cubicBezTo>
                  <a:pt x="1994989" y="5280305"/>
                  <a:pt x="1994989" y="5280184"/>
                  <a:pt x="1994989" y="5280184"/>
                </a:cubicBezTo>
                <a:lnTo>
                  <a:pt x="1994989" y="5127691"/>
                </a:lnTo>
                <a:close/>
                <a:moveTo>
                  <a:pt x="234847" y="5080407"/>
                </a:moveTo>
                <a:lnTo>
                  <a:pt x="234847" y="5080528"/>
                </a:lnTo>
                <a:lnTo>
                  <a:pt x="89609" y="5127691"/>
                </a:lnTo>
                <a:lnTo>
                  <a:pt x="89609" y="5280305"/>
                </a:lnTo>
                <a:lnTo>
                  <a:pt x="234847" y="5479961"/>
                </a:lnTo>
                <a:cubicBezTo>
                  <a:pt x="234847" y="5479961"/>
                  <a:pt x="380084" y="5280305"/>
                  <a:pt x="380084" y="5280305"/>
                </a:cubicBezTo>
                <a:cubicBezTo>
                  <a:pt x="380084" y="5280305"/>
                  <a:pt x="380084" y="5280184"/>
                  <a:pt x="380084" y="5280184"/>
                </a:cubicBezTo>
                <a:lnTo>
                  <a:pt x="380084" y="5127691"/>
                </a:lnTo>
                <a:close/>
                <a:moveTo>
                  <a:pt x="9263026" y="5048240"/>
                </a:moveTo>
                <a:lnTo>
                  <a:pt x="9263026" y="5048407"/>
                </a:lnTo>
                <a:lnTo>
                  <a:pt x="9129035" y="5232779"/>
                </a:lnTo>
                <a:lnTo>
                  <a:pt x="9180189" y="5303282"/>
                </a:lnTo>
                <a:lnTo>
                  <a:pt x="9263026" y="5276314"/>
                </a:lnTo>
                <a:lnTo>
                  <a:pt x="9263026" y="5048407"/>
                </a:lnTo>
                <a:lnTo>
                  <a:pt x="9263147" y="5048240"/>
                </a:lnTo>
                <a:close/>
                <a:moveTo>
                  <a:pt x="7647880" y="5048240"/>
                </a:moveTo>
                <a:lnTo>
                  <a:pt x="7647880" y="5048407"/>
                </a:lnTo>
                <a:lnTo>
                  <a:pt x="7513889" y="5232779"/>
                </a:lnTo>
                <a:lnTo>
                  <a:pt x="7565043" y="5303282"/>
                </a:lnTo>
                <a:lnTo>
                  <a:pt x="7647880" y="5276314"/>
                </a:lnTo>
                <a:lnTo>
                  <a:pt x="7647880" y="5048407"/>
                </a:lnTo>
                <a:lnTo>
                  <a:pt x="7648001" y="5048240"/>
                </a:lnTo>
                <a:close/>
                <a:moveTo>
                  <a:pt x="6033217" y="5048240"/>
                </a:moveTo>
                <a:lnTo>
                  <a:pt x="6033217" y="5048407"/>
                </a:lnTo>
                <a:lnTo>
                  <a:pt x="5899227" y="5232779"/>
                </a:lnTo>
                <a:lnTo>
                  <a:pt x="5950380" y="5303282"/>
                </a:lnTo>
                <a:lnTo>
                  <a:pt x="6033217" y="5276314"/>
                </a:lnTo>
                <a:lnTo>
                  <a:pt x="6033217" y="5048407"/>
                </a:lnTo>
                <a:lnTo>
                  <a:pt x="6033338" y="5048240"/>
                </a:lnTo>
                <a:close/>
                <a:moveTo>
                  <a:pt x="4418313" y="5048240"/>
                </a:moveTo>
                <a:lnTo>
                  <a:pt x="4418313" y="5048407"/>
                </a:lnTo>
                <a:lnTo>
                  <a:pt x="4284322" y="5232779"/>
                </a:lnTo>
                <a:lnTo>
                  <a:pt x="4335476" y="5303282"/>
                </a:lnTo>
                <a:lnTo>
                  <a:pt x="4418313" y="5276314"/>
                </a:lnTo>
                <a:lnTo>
                  <a:pt x="4418313" y="5048407"/>
                </a:lnTo>
                <a:lnTo>
                  <a:pt x="4418434" y="5048240"/>
                </a:lnTo>
                <a:close/>
                <a:moveTo>
                  <a:pt x="1187657" y="5048240"/>
                </a:moveTo>
                <a:lnTo>
                  <a:pt x="1187657" y="5048407"/>
                </a:lnTo>
                <a:lnTo>
                  <a:pt x="1053667" y="5232779"/>
                </a:lnTo>
                <a:lnTo>
                  <a:pt x="1104820" y="5303282"/>
                </a:lnTo>
                <a:lnTo>
                  <a:pt x="1187657" y="5276314"/>
                </a:lnTo>
                <a:lnTo>
                  <a:pt x="1187657" y="5048407"/>
                </a:lnTo>
                <a:lnTo>
                  <a:pt x="1187778" y="5048240"/>
                </a:lnTo>
                <a:close/>
                <a:moveTo>
                  <a:pt x="8972430" y="5047998"/>
                </a:moveTo>
                <a:lnTo>
                  <a:pt x="8972430" y="5276072"/>
                </a:lnTo>
                <a:lnTo>
                  <a:pt x="9055267" y="5303040"/>
                </a:lnTo>
                <a:lnTo>
                  <a:pt x="9106421" y="5232537"/>
                </a:lnTo>
                <a:lnTo>
                  <a:pt x="9106542" y="5232537"/>
                </a:lnTo>
                <a:close/>
                <a:moveTo>
                  <a:pt x="7357526" y="5047998"/>
                </a:moveTo>
                <a:lnTo>
                  <a:pt x="7357526" y="5276072"/>
                </a:lnTo>
                <a:lnTo>
                  <a:pt x="7440364" y="5303040"/>
                </a:lnTo>
                <a:lnTo>
                  <a:pt x="7491517" y="5232537"/>
                </a:lnTo>
                <a:lnTo>
                  <a:pt x="7491638" y="5232537"/>
                </a:lnTo>
                <a:close/>
                <a:moveTo>
                  <a:pt x="5742622" y="5047998"/>
                </a:moveTo>
                <a:lnTo>
                  <a:pt x="5742622" y="5276072"/>
                </a:lnTo>
                <a:lnTo>
                  <a:pt x="5825459" y="5303040"/>
                </a:lnTo>
                <a:lnTo>
                  <a:pt x="5876613" y="5232537"/>
                </a:lnTo>
                <a:lnTo>
                  <a:pt x="5876733" y="5232537"/>
                </a:lnTo>
                <a:close/>
                <a:moveTo>
                  <a:pt x="4127717" y="5047998"/>
                </a:moveTo>
                <a:lnTo>
                  <a:pt x="4127717" y="5276072"/>
                </a:lnTo>
                <a:lnTo>
                  <a:pt x="4210554" y="5303040"/>
                </a:lnTo>
                <a:lnTo>
                  <a:pt x="4261708" y="5232537"/>
                </a:lnTo>
                <a:lnTo>
                  <a:pt x="4261829" y="5232537"/>
                </a:lnTo>
                <a:close/>
                <a:moveTo>
                  <a:pt x="2803046" y="5047998"/>
                </a:moveTo>
                <a:lnTo>
                  <a:pt x="2803046" y="5048165"/>
                </a:lnTo>
                <a:lnTo>
                  <a:pt x="2669055" y="5232537"/>
                </a:lnTo>
                <a:lnTo>
                  <a:pt x="2720208" y="5303040"/>
                </a:lnTo>
                <a:lnTo>
                  <a:pt x="2803046" y="5276072"/>
                </a:lnTo>
                <a:lnTo>
                  <a:pt x="2803046" y="5048165"/>
                </a:lnTo>
                <a:lnTo>
                  <a:pt x="2803167" y="5047998"/>
                </a:lnTo>
                <a:close/>
                <a:moveTo>
                  <a:pt x="897303" y="5047998"/>
                </a:moveTo>
                <a:lnTo>
                  <a:pt x="897303" y="5276072"/>
                </a:lnTo>
                <a:lnTo>
                  <a:pt x="980141" y="5303040"/>
                </a:lnTo>
                <a:lnTo>
                  <a:pt x="1031294" y="5232537"/>
                </a:lnTo>
                <a:lnTo>
                  <a:pt x="1031415" y="5232537"/>
                </a:lnTo>
                <a:close/>
                <a:moveTo>
                  <a:pt x="2512692" y="5047756"/>
                </a:moveTo>
                <a:lnTo>
                  <a:pt x="2512692" y="5275831"/>
                </a:lnTo>
                <a:lnTo>
                  <a:pt x="2595529" y="5302798"/>
                </a:lnTo>
                <a:lnTo>
                  <a:pt x="2646683" y="5232296"/>
                </a:lnTo>
                <a:lnTo>
                  <a:pt x="2646804" y="5232296"/>
                </a:lnTo>
                <a:close/>
                <a:moveTo>
                  <a:pt x="10242441" y="5042072"/>
                </a:moveTo>
                <a:lnTo>
                  <a:pt x="10242441" y="5099151"/>
                </a:lnTo>
                <a:lnTo>
                  <a:pt x="10221641" y="5070612"/>
                </a:lnTo>
                <a:close/>
                <a:moveTo>
                  <a:pt x="8864319" y="4899858"/>
                </a:moveTo>
                <a:cubicBezTo>
                  <a:pt x="8864319" y="4899858"/>
                  <a:pt x="8719202" y="4947142"/>
                  <a:pt x="8719202" y="4947142"/>
                </a:cubicBezTo>
                <a:lnTo>
                  <a:pt x="8629472" y="5070491"/>
                </a:lnTo>
                <a:lnTo>
                  <a:pt x="8719202" y="5194082"/>
                </a:lnTo>
                <a:lnTo>
                  <a:pt x="8954049" y="5270389"/>
                </a:lnTo>
                <a:lnTo>
                  <a:pt x="8954049" y="5023328"/>
                </a:lnTo>
                <a:close/>
                <a:moveTo>
                  <a:pt x="7249414" y="4899858"/>
                </a:moveTo>
                <a:cubicBezTo>
                  <a:pt x="7249414" y="4899858"/>
                  <a:pt x="7104297" y="4947142"/>
                  <a:pt x="7104297" y="4947142"/>
                </a:cubicBezTo>
                <a:lnTo>
                  <a:pt x="7104177" y="4947142"/>
                </a:lnTo>
                <a:lnTo>
                  <a:pt x="7014567" y="5070491"/>
                </a:lnTo>
                <a:lnTo>
                  <a:pt x="7104297" y="5194082"/>
                </a:lnTo>
                <a:lnTo>
                  <a:pt x="7339145" y="5270389"/>
                </a:lnTo>
                <a:lnTo>
                  <a:pt x="7339145" y="5023328"/>
                </a:lnTo>
                <a:close/>
                <a:moveTo>
                  <a:pt x="5634510" y="4899858"/>
                </a:moveTo>
                <a:cubicBezTo>
                  <a:pt x="5634510" y="4899858"/>
                  <a:pt x="5489393" y="4947142"/>
                  <a:pt x="5489393" y="4947142"/>
                </a:cubicBezTo>
                <a:lnTo>
                  <a:pt x="5399663" y="5070491"/>
                </a:lnTo>
                <a:lnTo>
                  <a:pt x="5489393" y="5194082"/>
                </a:lnTo>
                <a:lnTo>
                  <a:pt x="5724240" y="5270389"/>
                </a:lnTo>
                <a:lnTo>
                  <a:pt x="5724240" y="5023328"/>
                </a:lnTo>
                <a:close/>
                <a:moveTo>
                  <a:pt x="4019606" y="4899858"/>
                </a:moveTo>
                <a:cubicBezTo>
                  <a:pt x="4019606" y="4899858"/>
                  <a:pt x="3874489" y="4947142"/>
                  <a:pt x="3874489" y="4947142"/>
                </a:cubicBezTo>
                <a:lnTo>
                  <a:pt x="3784759" y="5070491"/>
                </a:lnTo>
                <a:lnTo>
                  <a:pt x="3874489" y="5194082"/>
                </a:lnTo>
                <a:lnTo>
                  <a:pt x="4109336" y="5270389"/>
                </a:lnTo>
                <a:lnTo>
                  <a:pt x="4109336" y="5023328"/>
                </a:lnTo>
                <a:close/>
                <a:moveTo>
                  <a:pt x="2910311" y="4899858"/>
                </a:moveTo>
                <a:lnTo>
                  <a:pt x="2820581" y="5023328"/>
                </a:lnTo>
                <a:lnTo>
                  <a:pt x="2820581" y="5270389"/>
                </a:lnTo>
                <a:lnTo>
                  <a:pt x="3055427" y="5194082"/>
                </a:lnTo>
                <a:lnTo>
                  <a:pt x="3145158" y="5070491"/>
                </a:lnTo>
                <a:lnTo>
                  <a:pt x="3055427" y="4947142"/>
                </a:lnTo>
                <a:lnTo>
                  <a:pt x="2910311" y="4899979"/>
                </a:lnTo>
                <a:close/>
                <a:moveTo>
                  <a:pt x="1295285" y="4899858"/>
                </a:moveTo>
                <a:lnTo>
                  <a:pt x="1205555" y="5023328"/>
                </a:lnTo>
                <a:lnTo>
                  <a:pt x="1205555" y="5270389"/>
                </a:lnTo>
                <a:lnTo>
                  <a:pt x="1440523" y="5194082"/>
                </a:lnTo>
                <a:lnTo>
                  <a:pt x="1530253" y="5070491"/>
                </a:lnTo>
                <a:lnTo>
                  <a:pt x="1440523" y="4947142"/>
                </a:lnTo>
                <a:lnTo>
                  <a:pt x="1295406" y="4899979"/>
                </a:lnTo>
                <a:close/>
                <a:moveTo>
                  <a:pt x="9370654" y="4899737"/>
                </a:moveTo>
                <a:lnTo>
                  <a:pt x="9280924" y="5023207"/>
                </a:lnTo>
                <a:lnTo>
                  <a:pt x="9280924" y="5270268"/>
                </a:lnTo>
                <a:lnTo>
                  <a:pt x="9515771" y="5193961"/>
                </a:lnTo>
                <a:lnTo>
                  <a:pt x="9605501" y="5070370"/>
                </a:lnTo>
                <a:lnTo>
                  <a:pt x="9515771" y="4947021"/>
                </a:lnTo>
                <a:lnTo>
                  <a:pt x="9370654" y="4899858"/>
                </a:lnTo>
                <a:close/>
                <a:moveTo>
                  <a:pt x="7755750" y="4899737"/>
                </a:moveTo>
                <a:lnTo>
                  <a:pt x="7666019" y="5023207"/>
                </a:lnTo>
                <a:lnTo>
                  <a:pt x="7666019" y="5270268"/>
                </a:lnTo>
                <a:lnTo>
                  <a:pt x="7900867" y="5193961"/>
                </a:lnTo>
                <a:lnTo>
                  <a:pt x="7990597" y="5070370"/>
                </a:lnTo>
                <a:lnTo>
                  <a:pt x="7900867" y="4947021"/>
                </a:lnTo>
                <a:lnTo>
                  <a:pt x="7755750" y="4899858"/>
                </a:lnTo>
                <a:close/>
                <a:moveTo>
                  <a:pt x="6140966" y="4899737"/>
                </a:moveTo>
                <a:lnTo>
                  <a:pt x="6051236" y="5023207"/>
                </a:lnTo>
                <a:lnTo>
                  <a:pt x="6051236" y="5270268"/>
                </a:lnTo>
                <a:lnTo>
                  <a:pt x="6286204" y="5193961"/>
                </a:lnTo>
                <a:lnTo>
                  <a:pt x="6375934" y="5070370"/>
                </a:lnTo>
                <a:lnTo>
                  <a:pt x="6286204" y="4947021"/>
                </a:lnTo>
                <a:lnTo>
                  <a:pt x="6141087" y="4899858"/>
                </a:lnTo>
                <a:close/>
                <a:moveTo>
                  <a:pt x="4525820" y="4899737"/>
                </a:moveTo>
                <a:lnTo>
                  <a:pt x="4436090" y="5023207"/>
                </a:lnTo>
                <a:lnTo>
                  <a:pt x="4436090" y="5270268"/>
                </a:lnTo>
                <a:lnTo>
                  <a:pt x="4671058" y="5193961"/>
                </a:lnTo>
                <a:lnTo>
                  <a:pt x="4760788" y="5070370"/>
                </a:lnTo>
                <a:lnTo>
                  <a:pt x="4671058" y="4947021"/>
                </a:lnTo>
                <a:lnTo>
                  <a:pt x="4525941" y="4899858"/>
                </a:lnTo>
                <a:close/>
                <a:moveTo>
                  <a:pt x="2404580" y="4899616"/>
                </a:moveTo>
                <a:cubicBezTo>
                  <a:pt x="2404580" y="4899616"/>
                  <a:pt x="2259463" y="4946900"/>
                  <a:pt x="2259463" y="4946900"/>
                </a:cubicBezTo>
                <a:lnTo>
                  <a:pt x="2259343" y="4946900"/>
                </a:lnTo>
                <a:lnTo>
                  <a:pt x="2169612" y="5070249"/>
                </a:lnTo>
                <a:lnTo>
                  <a:pt x="2259343" y="5193840"/>
                </a:lnTo>
                <a:lnTo>
                  <a:pt x="2494310" y="5270147"/>
                </a:lnTo>
                <a:lnTo>
                  <a:pt x="2494310" y="5023086"/>
                </a:lnTo>
                <a:close/>
                <a:moveTo>
                  <a:pt x="789676" y="4899616"/>
                </a:moveTo>
                <a:cubicBezTo>
                  <a:pt x="789676" y="4899616"/>
                  <a:pt x="644559" y="4946900"/>
                  <a:pt x="644559" y="4946900"/>
                </a:cubicBezTo>
                <a:lnTo>
                  <a:pt x="644438" y="4946900"/>
                </a:lnTo>
                <a:lnTo>
                  <a:pt x="554708" y="5070249"/>
                </a:lnTo>
                <a:lnTo>
                  <a:pt x="644438" y="5193840"/>
                </a:lnTo>
                <a:lnTo>
                  <a:pt x="879406" y="5270147"/>
                </a:lnTo>
                <a:lnTo>
                  <a:pt x="879406" y="5023086"/>
                </a:lnTo>
                <a:close/>
                <a:moveTo>
                  <a:pt x="8472746" y="4886556"/>
                </a:moveTo>
                <a:lnTo>
                  <a:pt x="8472746" y="5027439"/>
                </a:lnTo>
                <a:lnTo>
                  <a:pt x="8338634" y="5070975"/>
                </a:lnTo>
                <a:lnTo>
                  <a:pt x="8472746" y="5114510"/>
                </a:lnTo>
                <a:lnTo>
                  <a:pt x="8472746" y="5255272"/>
                </a:lnTo>
                <a:lnTo>
                  <a:pt x="8555583" y="5141356"/>
                </a:lnTo>
                <a:lnTo>
                  <a:pt x="8689421" y="5184802"/>
                </a:lnTo>
                <a:lnTo>
                  <a:pt x="8689574" y="5185012"/>
                </a:lnTo>
                <a:lnTo>
                  <a:pt x="8689695" y="5184891"/>
                </a:lnTo>
                <a:lnTo>
                  <a:pt x="8689421" y="5184802"/>
                </a:lnTo>
                <a:lnTo>
                  <a:pt x="8606737" y="5070975"/>
                </a:lnTo>
                <a:lnTo>
                  <a:pt x="8689574" y="4957058"/>
                </a:lnTo>
                <a:lnTo>
                  <a:pt x="8555583" y="5000593"/>
                </a:lnTo>
                <a:close/>
                <a:moveTo>
                  <a:pt x="6857842" y="4886556"/>
                </a:moveTo>
                <a:lnTo>
                  <a:pt x="6857842" y="5027439"/>
                </a:lnTo>
                <a:lnTo>
                  <a:pt x="6723730" y="5070975"/>
                </a:lnTo>
                <a:lnTo>
                  <a:pt x="6857842" y="5114510"/>
                </a:lnTo>
                <a:lnTo>
                  <a:pt x="6857842" y="5255272"/>
                </a:lnTo>
                <a:lnTo>
                  <a:pt x="6940679" y="5141356"/>
                </a:lnTo>
                <a:lnTo>
                  <a:pt x="7074518" y="5184802"/>
                </a:lnTo>
                <a:lnTo>
                  <a:pt x="7074670" y="5185012"/>
                </a:lnTo>
                <a:lnTo>
                  <a:pt x="7074791" y="5184891"/>
                </a:lnTo>
                <a:lnTo>
                  <a:pt x="7074518" y="5184802"/>
                </a:lnTo>
                <a:lnTo>
                  <a:pt x="6991832" y="5070975"/>
                </a:lnTo>
                <a:lnTo>
                  <a:pt x="7074670" y="4957058"/>
                </a:lnTo>
                <a:lnTo>
                  <a:pt x="6940679" y="5000593"/>
                </a:lnTo>
                <a:close/>
                <a:moveTo>
                  <a:pt x="5242937" y="4886556"/>
                </a:moveTo>
                <a:lnTo>
                  <a:pt x="5242937" y="5027439"/>
                </a:lnTo>
                <a:lnTo>
                  <a:pt x="5108825" y="5070975"/>
                </a:lnTo>
                <a:lnTo>
                  <a:pt x="5242937" y="5114510"/>
                </a:lnTo>
                <a:lnTo>
                  <a:pt x="5242937" y="5255272"/>
                </a:lnTo>
                <a:lnTo>
                  <a:pt x="5325775" y="5141356"/>
                </a:lnTo>
                <a:lnTo>
                  <a:pt x="5459614" y="5184803"/>
                </a:lnTo>
                <a:lnTo>
                  <a:pt x="5459766" y="5185012"/>
                </a:lnTo>
                <a:lnTo>
                  <a:pt x="5459886" y="5184891"/>
                </a:lnTo>
                <a:lnTo>
                  <a:pt x="5459614" y="5184803"/>
                </a:lnTo>
                <a:lnTo>
                  <a:pt x="5376928" y="5070975"/>
                </a:lnTo>
                <a:lnTo>
                  <a:pt x="5459766" y="4957058"/>
                </a:lnTo>
                <a:lnTo>
                  <a:pt x="5325775" y="5000593"/>
                </a:lnTo>
                <a:close/>
                <a:moveTo>
                  <a:pt x="3628033" y="4886556"/>
                </a:moveTo>
                <a:lnTo>
                  <a:pt x="3628033" y="5027439"/>
                </a:lnTo>
                <a:lnTo>
                  <a:pt x="3493921" y="5070975"/>
                </a:lnTo>
                <a:lnTo>
                  <a:pt x="3628033" y="5114510"/>
                </a:lnTo>
                <a:lnTo>
                  <a:pt x="3628033" y="5255272"/>
                </a:lnTo>
                <a:lnTo>
                  <a:pt x="3710870" y="5141356"/>
                </a:lnTo>
                <a:lnTo>
                  <a:pt x="3844709" y="5184802"/>
                </a:lnTo>
                <a:lnTo>
                  <a:pt x="3844861" y="5185012"/>
                </a:lnTo>
                <a:lnTo>
                  <a:pt x="3844982" y="5184891"/>
                </a:lnTo>
                <a:lnTo>
                  <a:pt x="3844709" y="5184802"/>
                </a:lnTo>
                <a:lnTo>
                  <a:pt x="3762024" y="5070975"/>
                </a:lnTo>
                <a:lnTo>
                  <a:pt x="3844861" y="4957058"/>
                </a:lnTo>
                <a:lnTo>
                  <a:pt x="3710870" y="5000593"/>
                </a:lnTo>
                <a:close/>
                <a:moveTo>
                  <a:pt x="2013007" y="4886556"/>
                </a:moveTo>
                <a:lnTo>
                  <a:pt x="2013007" y="5027439"/>
                </a:lnTo>
                <a:lnTo>
                  <a:pt x="1878895" y="5070975"/>
                </a:lnTo>
                <a:lnTo>
                  <a:pt x="2013007" y="5114510"/>
                </a:lnTo>
                <a:lnTo>
                  <a:pt x="2013007" y="5255272"/>
                </a:lnTo>
                <a:lnTo>
                  <a:pt x="2095845" y="5141356"/>
                </a:lnTo>
                <a:lnTo>
                  <a:pt x="2229684" y="5184803"/>
                </a:lnTo>
                <a:lnTo>
                  <a:pt x="2229836" y="5185012"/>
                </a:lnTo>
                <a:lnTo>
                  <a:pt x="2229956" y="5184891"/>
                </a:lnTo>
                <a:lnTo>
                  <a:pt x="2229684" y="5184803"/>
                </a:lnTo>
                <a:lnTo>
                  <a:pt x="2146998" y="5070975"/>
                </a:lnTo>
                <a:lnTo>
                  <a:pt x="2229836" y="4957058"/>
                </a:lnTo>
                <a:lnTo>
                  <a:pt x="2095845" y="5000593"/>
                </a:lnTo>
                <a:close/>
                <a:moveTo>
                  <a:pt x="398103" y="4886556"/>
                </a:moveTo>
                <a:lnTo>
                  <a:pt x="398103" y="5027439"/>
                </a:lnTo>
                <a:lnTo>
                  <a:pt x="263991" y="5070975"/>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close/>
                <a:moveTo>
                  <a:pt x="3302004" y="4886314"/>
                </a:moveTo>
                <a:lnTo>
                  <a:pt x="3219167" y="5000351"/>
                </a:lnTo>
                <a:lnTo>
                  <a:pt x="3219167" y="5000230"/>
                </a:lnTo>
                <a:lnTo>
                  <a:pt x="3085176" y="4956695"/>
                </a:lnTo>
                <a:lnTo>
                  <a:pt x="3168014" y="5070612"/>
                </a:lnTo>
                <a:lnTo>
                  <a:pt x="3085176" y="5184649"/>
                </a:lnTo>
                <a:lnTo>
                  <a:pt x="3219167" y="5141114"/>
                </a:lnTo>
                <a:lnTo>
                  <a:pt x="3302004" y="5255151"/>
                </a:lnTo>
                <a:lnTo>
                  <a:pt x="3302004" y="5114267"/>
                </a:lnTo>
                <a:lnTo>
                  <a:pt x="3436116" y="5070732"/>
                </a:lnTo>
                <a:lnTo>
                  <a:pt x="3302004" y="5027198"/>
                </a:lnTo>
                <a:close/>
                <a:moveTo>
                  <a:pt x="1687100" y="4886314"/>
                </a:moveTo>
                <a:lnTo>
                  <a:pt x="1604263" y="5000351"/>
                </a:lnTo>
                <a:lnTo>
                  <a:pt x="1604142" y="5000230"/>
                </a:lnTo>
                <a:lnTo>
                  <a:pt x="1470151" y="4956695"/>
                </a:lnTo>
                <a:lnTo>
                  <a:pt x="1552988" y="5070612"/>
                </a:lnTo>
                <a:lnTo>
                  <a:pt x="1470151" y="5184649"/>
                </a:lnTo>
                <a:lnTo>
                  <a:pt x="1604263" y="5141114"/>
                </a:lnTo>
                <a:lnTo>
                  <a:pt x="1687100" y="5255151"/>
                </a:lnTo>
                <a:lnTo>
                  <a:pt x="1687100" y="5114267"/>
                </a:lnTo>
                <a:lnTo>
                  <a:pt x="1821212" y="5070732"/>
                </a:lnTo>
                <a:lnTo>
                  <a:pt x="1687100" y="5027198"/>
                </a:lnTo>
                <a:close/>
                <a:moveTo>
                  <a:pt x="9762348" y="4886193"/>
                </a:moveTo>
                <a:lnTo>
                  <a:pt x="9679510" y="5000230"/>
                </a:lnTo>
                <a:lnTo>
                  <a:pt x="9679389" y="5000109"/>
                </a:lnTo>
                <a:lnTo>
                  <a:pt x="9545399" y="4956574"/>
                </a:lnTo>
                <a:lnTo>
                  <a:pt x="9628236" y="5070491"/>
                </a:lnTo>
                <a:lnTo>
                  <a:pt x="9545399" y="5184528"/>
                </a:lnTo>
                <a:lnTo>
                  <a:pt x="9679510" y="5140993"/>
                </a:lnTo>
                <a:lnTo>
                  <a:pt x="9762348" y="5255031"/>
                </a:lnTo>
                <a:lnTo>
                  <a:pt x="9762348" y="5114147"/>
                </a:lnTo>
                <a:lnTo>
                  <a:pt x="9896459" y="5070612"/>
                </a:lnTo>
                <a:lnTo>
                  <a:pt x="9762348" y="5027077"/>
                </a:lnTo>
                <a:close/>
                <a:moveTo>
                  <a:pt x="8147443" y="4886193"/>
                </a:moveTo>
                <a:lnTo>
                  <a:pt x="8064606" y="5000230"/>
                </a:lnTo>
                <a:lnTo>
                  <a:pt x="8064606" y="5000109"/>
                </a:lnTo>
                <a:lnTo>
                  <a:pt x="7930615" y="4956574"/>
                </a:lnTo>
                <a:lnTo>
                  <a:pt x="8013453" y="5070491"/>
                </a:lnTo>
                <a:lnTo>
                  <a:pt x="7930615" y="5184528"/>
                </a:lnTo>
                <a:lnTo>
                  <a:pt x="8064606" y="5140993"/>
                </a:lnTo>
                <a:lnTo>
                  <a:pt x="8147443" y="5255031"/>
                </a:lnTo>
                <a:lnTo>
                  <a:pt x="8147443" y="5114147"/>
                </a:lnTo>
                <a:lnTo>
                  <a:pt x="8281555" y="5070612"/>
                </a:lnTo>
                <a:lnTo>
                  <a:pt x="8147443" y="5027077"/>
                </a:lnTo>
                <a:close/>
                <a:moveTo>
                  <a:pt x="6532781" y="4886193"/>
                </a:moveTo>
                <a:lnTo>
                  <a:pt x="6449943" y="5000230"/>
                </a:lnTo>
                <a:lnTo>
                  <a:pt x="6449822" y="5000109"/>
                </a:lnTo>
                <a:lnTo>
                  <a:pt x="6315832" y="4956574"/>
                </a:lnTo>
                <a:lnTo>
                  <a:pt x="6398669" y="5070491"/>
                </a:lnTo>
                <a:lnTo>
                  <a:pt x="6315832" y="5184528"/>
                </a:lnTo>
                <a:lnTo>
                  <a:pt x="6449943" y="5140993"/>
                </a:lnTo>
                <a:lnTo>
                  <a:pt x="6532781" y="5255031"/>
                </a:lnTo>
                <a:lnTo>
                  <a:pt x="6532781" y="5114147"/>
                </a:lnTo>
                <a:lnTo>
                  <a:pt x="6666892" y="5070612"/>
                </a:lnTo>
                <a:lnTo>
                  <a:pt x="6532781" y="5027077"/>
                </a:lnTo>
                <a:close/>
                <a:moveTo>
                  <a:pt x="4917634" y="4886193"/>
                </a:moveTo>
                <a:lnTo>
                  <a:pt x="4834797" y="5000230"/>
                </a:lnTo>
                <a:lnTo>
                  <a:pt x="4834676" y="5000109"/>
                </a:lnTo>
                <a:lnTo>
                  <a:pt x="4700685" y="4956574"/>
                </a:lnTo>
                <a:lnTo>
                  <a:pt x="4783523" y="5070491"/>
                </a:lnTo>
                <a:lnTo>
                  <a:pt x="4700685" y="5184528"/>
                </a:lnTo>
                <a:lnTo>
                  <a:pt x="4834797" y="5140993"/>
                </a:lnTo>
                <a:lnTo>
                  <a:pt x="4917634" y="5255031"/>
                </a:lnTo>
                <a:lnTo>
                  <a:pt x="4917634" y="5114147"/>
                </a:lnTo>
                <a:lnTo>
                  <a:pt x="5051746" y="5070612"/>
                </a:lnTo>
                <a:lnTo>
                  <a:pt x="4917634" y="5027077"/>
                </a:lnTo>
                <a:close/>
                <a:moveTo>
                  <a:pt x="9117788" y="4817746"/>
                </a:moveTo>
                <a:lnTo>
                  <a:pt x="8972551" y="4864909"/>
                </a:lnTo>
                <a:lnTo>
                  <a:pt x="8972551" y="5017523"/>
                </a:lnTo>
                <a:lnTo>
                  <a:pt x="9117788" y="5217300"/>
                </a:lnTo>
                <a:lnTo>
                  <a:pt x="9263026" y="5017523"/>
                </a:lnTo>
                <a:lnTo>
                  <a:pt x="9263026" y="4864909"/>
                </a:lnTo>
                <a:close/>
                <a:moveTo>
                  <a:pt x="7502642" y="4817746"/>
                </a:moveTo>
                <a:lnTo>
                  <a:pt x="7357405" y="4864909"/>
                </a:lnTo>
                <a:lnTo>
                  <a:pt x="7357405" y="5017523"/>
                </a:lnTo>
                <a:lnTo>
                  <a:pt x="7502642" y="5217300"/>
                </a:lnTo>
                <a:lnTo>
                  <a:pt x="7647880" y="5017523"/>
                </a:lnTo>
                <a:lnTo>
                  <a:pt x="7647880" y="4864909"/>
                </a:lnTo>
                <a:close/>
                <a:moveTo>
                  <a:pt x="5887980" y="4817746"/>
                </a:moveTo>
                <a:lnTo>
                  <a:pt x="5742743" y="4864909"/>
                </a:lnTo>
                <a:lnTo>
                  <a:pt x="5742743" y="5017523"/>
                </a:lnTo>
                <a:lnTo>
                  <a:pt x="5887980" y="5217300"/>
                </a:lnTo>
                <a:lnTo>
                  <a:pt x="6033217" y="5017523"/>
                </a:lnTo>
                <a:lnTo>
                  <a:pt x="6033217" y="4864909"/>
                </a:lnTo>
                <a:close/>
                <a:moveTo>
                  <a:pt x="4273076" y="4817746"/>
                </a:moveTo>
                <a:lnTo>
                  <a:pt x="4127838" y="4864909"/>
                </a:lnTo>
                <a:lnTo>
                  <a:pt x="4127838" y="5017523"/>
                </a:lnTo>
                <a:lnTo>
                  <a:pt x="4273076" y="5217300"/>
                </a:lnTo>
                <a:lnTo>
                  <a:pt x="4418313" y="5017523"/>
                </a:lnTo>
                <a:lnTo>
                  <a:pt x="4418313" y="4864909"/>
                </a:lnTo>
                <a:close/>
                <a:moveTo>
                  <a:pt x="1042420" y="4817746"/>
                </a:moveTo>
                <a:lnTo>
                  <a:pt x="897183" y="4864909"/>
                </a:lnTo>
                <a:lnTo>
                  <a:pt x="897183" y="5017523"/>
                </a:lnTo>
                <a:lnTo>
                  <a:pt x="1042420" y="5217300"/>
                </a:lnTo>
                <a:lnTo>
                  <a:pt x="1187657" y="5017523"/>
                </a:lnTo>
                <a:lnTo>
                  <a:pt x="1187657" y="4864909"/>
                </a:lnTo>
                <a:close/>
                <a:moveTo>
                  <a:pt x="2657808" y="4817504"/>
                </a:moveTo>
                <a:lnTo>
                  <a:pt x="2512571" y="4864667"/>
                </a:lnTo>
                <a:lnTo>
                  <a:pt x="2512571" y="5017281"/>
                </a:lnTo>
                <a:lnTo>
                  <a:pt x="2657808" y="5217058"/>
                </a:lnTo>
                <a:lnTo>
                  <a:pt x="2803046" y="5017281"/>
                </a:lnTo>
                <a:lnTo>
                  <a:pt x="2803046" y="4864667"/>
                </a:lnTo>
                <a:close/>
                <a:moveTo>
                  <a:pt x="2903445" y="4738045"/>
                </a:moveTo>
                <a:lnTo>
                  <a:pt x="2903539" y="4738174"/>
                </a:lnTo>
                <a:lnTo>
                  <a:pt x="2903418" y="4738053"/>
                </a:lnTo>
                <a:close/>
                <a:moveTo>
                  <a:pt x="1288540" y="4738045"/>
                </a:moveTo>
                <a:lnTo>
                  <a:pt x="1288634" y="4738174"/>
                </a:lnTo>
                <a:lnTo>
                  <a:pt x="1288513" y="4738053"/>
                </a:lnTo>
                <a:close/>
                <a:moveTo>
                  <a:pt x="6134221" y="4737924"/>
                </a:moveTo>
                <a:lnTo>
                  <a:pt x="6134315" y="4738053"/>
                </a:lnTo>
                <a:lnTo>
                  <a:pt x="6134194" y="4737932"/>
                </a:lnTo>
                <a:close/>
                <a:moveTo>
                  <a:pt x="7748884" y="4737924"/>
                </a:moveTo>
                <a:lnTo>
                  <a:pt x="7748978" y="4738053"/>
                </a:lnTo>
                <a:lnTo>
                  <a:pt x="7748857" y="4737932"/>
                </a:lnTo>
                <a:close/>
                <a:moveTo>
                  <a:pt x="7256643" y="4737682"/>
                </a:moveTo>
                <a:lnTo>
                  <a:pt x="7256670" y="4737690"/>
                </a:lnTo>
                <a:lnTo>
                  <a:pt x="7256549" y="4737811"/>
                </a:lnTo>
                <a:close/>
                <a:moveTo>
                  <a:pt x="4026834" y="4737682"/>
                </a:moveTo>
                <a:lnTo>
                  <a:pt x="4026861" y="4737690"/>
                </a:lnTo>
                <a:lnTo>
                  <a:pt x="4026740" y="4737811"/>
                </a:lnTo>
                <a:close/>
                <a:moveTo>
                  <a:pt x="796421" y="4737682"/>
                </a:moveTo>
                <a:lnTo>
                  <a:pt x="796448" y="4737690"/>
                </a:lnTo>
                <a:lnTo>
                  <a:pt x="796327" y="4737811"/>
                </a:lnTo>
                <a:close/>
                <a:moveTo>
                  <a:pt x="8871547" y="4737682"/>
                </a:moveTo>
                <a:lnTo>
                  <a:pt x="8871574" y="4737690"/>
                </a:lnTo>
                <a:lnTo>
                  <a:pt x="8871453" y="4737811"/>
                </a:lnTo>
                <a:close/>
                <a:moveTo>
                  <a:pt x="5641739" y="4737682"/>
                </a:moveTo>
                <a:lnTo>
                  <a:pt x="5641766" y="4737690"/>
                </a:lnTo>
                <a:lnTo>
                  <a:pt x="5641645" y="4737811"/>
                </a:lnTo>
                <a:close/>
                <a:moveTo>
                  <a:pt x="2411809" y="4737440"/>
                </a:moveTo>
                <a:lnTo>
                  <a:pt x="2411836" y="4737448"/>
                </a:lnTo>
                <a:lnTo>
                  <a:pt x="2411715" y="4737569"/>
                </a:lnTo>
                <a:close/>
                <a:moveTo>
                  <a:pt x="9925845" y="4661867"/>
                </a:moveTo>
                <a:lnTo>
                  <a:pt x="9780608" y="4861644"/>
                </a:lnTo>
                <a:lnTo>
                  <a:pt x="9780608" y="5014258"/>
                </a:lnTo>
                <a:lnTo>
                  <a:pt x="9925845" y="5061421"/>
                </a:lnTo>
                <a:lnTo>
                  <a:pt x="10071083" y="5014258"/>
                </a:lnTo>
                <a:lnTo>
                  <a:pt x="10071083" y="4861644"/>
                </a:lnTo>
                <a:close/>
                <a:moveTo>
                  <a:pt x="8310578" y="4661867"/>
                </a:moveTo>
                <a:lnTo>
                  <a:pt x="8165341" y="4861644"/>
                </a:lnTo>
                <a:lnTo>
                  <a:pt x="8165341" y="5014258"/>
                </a:lnTo>
                <a:lnTo>
                  <a:pt x="8310578" y="5061421"/>
                </a:lnTo>
                <a:lnTo>
                  <a:pt x="8455815" y="5014258"/>
                </a:lnTo>
                <a:lnTo>
                  <a:pt x="8455815" y="4861644"/>
                </a:lnTo>
                <a:close/>
                <a:moveTo>
                  <a:pt x="6695916" y="4661867"/>
                </a:moveTo>
                <a:lnTo>
                  <a:pt x="6550679" y="4861644"/>
                </a:lnTo>
                <a:lnTo>
                  <a:pt x="6550679" y="5014258"/>
                </a:lnTo>
                <a:lnTo>
                  <a:pt x="6695916" y="5061421"/>
                </a:lnTo>
                <a:lnTo>
                  <a:pt x="6841154" y="5014258"/>
                </a:lnTo>
                <a:lnTo>
                  <a:pt x="6841154" y="4861644"/>
                </a:lnTo>
                <a:close/>
                <a:moveTo>
                  <a:pt x="5079560" y="4661746"/>
                </a:moveTo>
                <a:lnTo>
                  <a:pt x="4934323" y="4861523"/>
                </a:lnTo>
                <a:lnTo>
                  <a:pt x="4934323" y="5014137"/>
                </a:lnTo>
                <a:lnTo>
                  <a:pt x="5079560" y="5061300"/>
                </a:lnTo>
                <a:lnTo>
                  <a:pt x="5224798" y="5014137"/>
                </a:lnTo>
                <a:lnTo>
                  <a:pt x="5224798" y="4861523"/>
                </a:lnTo>
                <a:close/>
                <a:moveTo>
                  <a:pt x="3464656" y="4661746"/>
                </a:moveTo>
                <a:lnTo>
                  <a:pt x="3319418" y="4861523"/>
                </a:lnTo>
                <a:lnTo>
                  <a:pt x="3319418" y="5014137"/>
                </a:lnTo>
                <a:lnTo>
                  <a:pt x="3464656" y="5061300"/>
                </a:lnTo>
                <a:lnTo>
                  <a:pt x="3609893" y="5014137"/>
                </a:lnTo>
                <a:lnTo>
                  <a:pt x="3609893" y="4861523"/>
                </a:lnTo>
                <a:close/>
                <a:moveTo>
                  <a:pt x="1849751" y="4661746"/>
                </a:moveTo>
                <a:lnTo>
                  <a:pt x="1704514" y="4861523"/>
                </a:lnTo>
                <a:lnTo>
                  <a:pt x="1704514" y="5014137"/>
                </a:lnTo>
                <a:lnTo>
                  <a:pt x="1849751" y="5061300"/>
                </a:lnTo>
                <a:lnTo>
                  <a:pt x="1994989" y="5014137"/>
                </a:lnTo>
                <a:lnTo>
                  <a:pt x="1994989" y="4861523"/>
                </a:lnTo>
                <a:close/>
                <a:moveTo>
                  <a:pt x="234847" y="4661746"/>
                </a:moveTo>
                <a:lnTo>
                  <a:pt x="89609" y="4861523"/>
                </a:lnTo>
                <a:lnTo>
                  <a:pt x="89609" y="5014137"/>
                </a:lnTo>
                <a:lnTo>
                  <a:pt x="234847" y="5061300"/>
                </a:lnTo>
                <a:lnTo>
                  <a:pt x="380084" y="5014137"/>
                </a:lnTo>
                <a:lnTo>
                  <a:pt x="380084" y="4861523"/>
                </a:lnTo>
                <a:close/>
                <a:moveTo>
                  <a:pt x="2820701" y="4624137"/>
                </a:moveTo>
                <a:lnTo>
                  <a:pt x="2820701" y="4765020"/>
                </a:lnTo>
                <a:lnTo>
                  <a:pt x="2686590" y="4808555"/>
                </a:lnTo>
                <a:lnTo>
                  <a:pt x="2820701" y="4852090"/>
                </a:lnTo>
                <a:lnTo>
                  <a:pt x="2820701" y="4992974"/>
                </a:lnTo>
                <a:lnTo>
                  <a:pt x="2903539" y="4878937"/>
                </a:lnTo>
                <a:lnTo>
                  <a:pt x="3037530" y="4922472"/>
                </a:lnTo>
                <a:lnTo>
                  <a:pt x="2954692" y="4808555"/>
                </a:lnTo>
                <a:lnTo>
                  <a:pt x="3037530" y="4694518"/>
                </a:lnTo>
                <a:lnTo>
                  <a:pt x="2903445" y="4738045"/>
                </a:lnTo>
                <a:close/>
                <a:moveTo>
                  <a:pt x="1205797" y="4624137"/>
                </a:moveTo>
                <a:lnTo>
                  <a:pt x="1205797" y="4765020"/>
                </a:lnTo>
                <a:lnTo>
                  <a:pt x="1071806" y="4808555"/>
                </a:lnTo>
                <a:lnTo>
                  <a:pt x="1205797" y="4852090"/>
                </a:lnTo>
                <a:lnTo>
                  <a:pt x="1205797" y="4992974"/>
                </a:lnTo>
                <a:lnTo>
                  <a:pt x="1288634" y="4878937"/>
                </a:lnTo>
                <a:lnTo>
                  <a:pt x="1422625" y="4922472"/>
                </a:lnTo>
                <a:lnTo>
                  <a:pt x="1339788" y="4808555"/>
                </a:lnTo>
                <a:lnTo>
                  <a:pt x="1422625" y="4694518"/>
                </a:lnTo>
                <a:lnTo>
                  <a:pt x="1288540" y="4738045"/>
                </a:lnTo>
                <a:close/>
                <a:moveTo>
                  <a:pt x="9281044" y="4624016"/>
                </a:moveTo>
                <a:lnTo>
                  <a:pt x="9281044" y="4764900"/>
                </a:lnTo>
                <a:lnTo>
                  <a:pt x="9146933" y="4808434"/>
                </a:lnTo>
                <a:lnTo>
                  <a:pt x="9281044" y="4851969"/>
                </a:lnTo>
                <a:lnTo>
                  <a:pt x="9281044" y="4992853"/>
                </a:lnTo>
                <a:lnTo>
                  <a:pt x="9363882" y="4878816"/>
                </a:lnTo>
                <a:lnTo>
                  <a:pt x="9497873" y="4922351"/>
                </a:lnTo>
                <a:lnTo>
                  <a:pt x="9415035" y="4808434"/>
                </a:lnTo>
                <a:lnTo>
                  <a:pt x="9497873" y="4694397"/>
                </a:lnTo>
                <a:lnTo>
                  <a:pt x="9363882" y="4737932"/>
                </a:lnTo>
                <a:lnTo>
                  <a:pt x="9363882" y="4738053"/>
                </a:lnTo>
                <a:close/>
                <a:moveTo>
                  <a:pt x="7666140" y="4624016"/>
                </a:moveTo>
                <a:lnTo>
                  <a:pt x="7666140" y="4764900"/>
                </a:lnTo>
                <a:lnTo>
                  <a:pt x="7532029" y="4808434"/>
                </a:lnTo>
                <a:lnTo>
                  <a:pt x="7666140" y="4851969"/>
                </a:lnTo>
                <a:lnTo>
                  <a:pt x="7666140" y="4992853"/>
                </a:lnTo>
                <a:lnTo>
                  <a:pt x="7748978" y="4878816"/>
                </a:lnTo>
                <a:lnTo>
                  <a:pt x="7882968" y="4922351"/>
                </a:lnTo>
                <a:lnTo>
                  <a:pt x="7800131" y="4808434"/>
                </a:lnTo>
                <a:lnTo>
                  <a:pt x="7882968" y="4694397"/>
                </a:lnTo>
                <a:lnTo>
                  <a:pt x="7748884" y="4737924"/>
                </a:lnTo>
                <a:close/>
                <a:moveTo>
                  <a:pt x="6051478" y="4624016"/>
                </a:moveTo>
                <a:lnTo>
                  <a:pt x="6051478" y="4764900"/>
                </a:lnTo>
                <a:lnTo>
                  <a:pt x="5917366" y="4808434"/>
                </a:lnTo>
                <a:lnTo>
                  <a:pt x="6051478" y="4851969"/>
                </a:lnTo>
                <a:lnTo>
                  <a:pt x="6051478" y="4992853"/>
                </a:lnTo>
                <a:lnTo>
                  <a:pt x="6134315" y="4878816"/>
                </a:lnTo>
                <a:lnTo>
                  <a:pt x="6268306" y="4922351"/>
                </a:lnTo>
                <a:lnTo>
                  <a:pt x="6185469" y="4808434"/>
                </a:lnTo>
                <a:lnTo>
                  <a:pt x="6268306" y="4694397"/>
                </a:lnTo>
                <a:lnTo>
                  <a:pt x="6134221" y="4737924"/>
                </a:lnTo>
                <a:close/>
                <a:moveTo>
                  <a:pt x="4436332" y="4624016"/>
                </a:moveTo>
                <a:lnTo>
                  <a:pt x="4436332" y="4764900"/>
                </a:lnTo>
                <a:lnTo>
                  <a:pt x="4302220" y="4808434"/>
                </a:lnTo>
                <a:lnTo>
                  <a:pt x="4436332" y="4851969"/>
                </a:lnTo>
                <a:lnTo>
                  <a:pt x="4436332" y="4992853"/>
                </a:lnTo>
                <a:lnTo>
                  <a:pt x="4519169" y="4878816"/>
                </a:lnTo>
                <a:lnTo>
                  <a:pt x="4653160" y="4922351"/>
                </a:lnTo>
                <a:lnTo>
                  <a:pt x="4570322" y="4808434"/>
                </a:lnTo>
                <a:lnTo>
                  <a:pt x="4653160" y="4694397"/>
                </a:lnTo>
                <a:lnTo>
                  <a:pt x="4519169" y="4737932"/>
                </a:lnTo>
                <a:lnTo>
                  <a:pt x="4519169" y="4738053"/>
                </a:lnTo>
                <a:close/>
                <a:moveTo>
                  <a:pt x="8954291" y="4623774"/>
                </a:moveTo>
                <a:lnTo>
                  <a:pt x="8871547" y="4737682"/>
                </a:lnTo>
                <a:lnTo>
                  <a:pt x="8737463" y="4694155"/>
                </a:lnTo>
                <a:lnTo>
                  <a:pt x="8820300" y="4808193"/>
                </a:lnTo>
                <a:lnTo>
                  <a:pt x="8737463" y="4922109"/>
                </a:lnTo>
                <a:lnTo>
                  <a:pt x="8871453" y="4878574"/>
                </a:lnTo>
                <a:lnTo>
                  <a:pt x="8954291" y="4992611"/>
                </a:lnTo>
                <a:lnTo>
                  <a:pt x="8954291" y="4851728"/>
                </a:lnTo>
                <a:lnTo>
                  <a:pt x="9088402" y="4808193"/>
                </a:lnTo>
                <a:lnTo>
                  <a:pt x="8954291" y="4764658"/>
                </a:lnTo>
                <a:close/>
                <a:moveTo>
                  <a:pt x="7339386" y="4623774"/>
                </a:moveTo>
                <a:lnTo>
                  <a:pt x="7256643" y="4737682"/>
                </a:lnTo>
                <a:lnTo>
                  <a:pt x="7122558" y="4694155"/>
                </a:lnTo>
                <a:lnTo>
                  <a:pt x="7205396" y="4808193"/>
                </a:lnTo>
                <a:lnTo>
                  <a:pt x="7122558" y="4922109"/>
                </a:lnTo>
                <a:lnTo>
                  <a:pt x="7256549" y="4878574"/>
                </a:lnTo>
                <a:lnTo>
                  <a:pt x="7339386" y="4992611"/>
                </a:lnTo>
                <a:lnTo>
                  <a:pt x="7339386" y="4851728"/>
                </a:lnTo>
                <a:lnTo>
                  <a:pt x="7473498" y="4808193"/>
                </a:lnTo>
                <a:lnTo>
                  <a:pt x="7339386" y="4764658"/>
                </a:lnTo>
                <a:close/>
                <a:moveTo>
                  <a:pt x="5724482" y="4623774"/>
                </a:moveTo>
                <a:lnTo>
                  <a:pt x="5641739" y="4737682"/>
                </a:lnTo>
                <a:lnTo>
                  <a:pt x="5507654" y="4694155"/>
                </a:lnTo>
                <a:lnTo>
                  <a:pt x="5590491" y="4808193"/>
                </a:lnTo>
                <a:lnTo>
                  <a:pt x="5507654" y="4922109"/>
                </a:lnTo>
                <a:lnTo>
                  <a:pt x="5641645" y="4878574"/>
                </a:lnTo>
                <a:lnTo>
                  <a:pt x="5724482" y="4992611"/>
                </a:lnTo>
                <a:lnTo>
                  <a:pt x="5724482" y="4851728"/>
                </a:lnTo>
                <a:lnTo>
                  <a:pt x="5858594" y="4808193"/>
                </a:lnTo>
                <a:lnTo>
                  <a:pt x="5724482" y="4764658"/>
                </a:lnTo>
                <a:close/>
                <a:moveTo>
                  <a:pt x="4109577" y="4623774"/>
                </a:moveTo>
                <a:lnTo>
                  <a:pt x="4026834" y="4737682"/>
                </a:lnTo>
                <a:lnTo>
                  <a:pt x="3892749" y="4694155"/>
                </a:lnTo>
                <a:lnTo>
                  <a:pt x="3975587" y="4808193"/>
                </a:lnTo>
                <a:lnTo>
                  <a:pt x="3892749" y="4922109"/>
                </a:lnTo>
                <a:lnTo>
                  <a:pt x="4026740" y="4878574"/>
                </a:lnTo>
                <a:lnTo>
                  <a:pt x="4109577" y="4992611"/>
                </a:lnTo>
                <a:lnTo>
                  <a:pt x="4109577" y="4851728"/>
                </a:lnTo>
                <a:lnTo>
                  <a:pt x="4243690" y="4808193"/>
                </a:lnTo>
                <a:lnTo>
                  <a:pt x="4109577" y="4764658"/>
                </a:lnTo>
                <a:close/>
                <a:moveTo>
                  <a:pt x="879164" y="4623774"/>
                </a:moveTo>
                <a:lnTo>
                  <a:pt x="796421" y="4737682"/>
                </a:lnTo>
                <a:lnTo>
                  <a:pt x="662336" y="4694155"/>
                </a:lnTo>
                <a:lnTo>
                  <a:pt x="745173" y="4808193"/>
                </a:lnTo>
                <a:lnTo>
                  <a:pt x="662336" y="4922109"/>
                </a:lnTo>
                <a:lnTo>
                  <a:pt x="796327" y="4878574"/>
                </a:lnTo>
                <a:lnTo>
                  <a:pt x="879164" y="4992611"/>
                </a:lnTo>
                <a:lnTo>
                  <a:pt x="879164" y="4851728"/>
                </a:lnTo>
                <a:lnTo>
                  <a:pt x="1013276" y="4808193"/>
                </a:lnTo>
                <a:lnTo>
                  <a:pt x="879164" y="4764658"/>
                </a:lnTo>
                <a:close/>
                <a:moveTo>
                  <a:pt x="2494552" y="4623532"/>
                </a:moveTo>
                <a:lnTo>
                  <a:pt x="2411809" y="4737440"/>
                </a:lnTo>
                <a:lnTo>
                  <a:pt x="2277724" y="4693914"/>
                </a:lnTo>
                <a:lnTo>
                  <a:pt x="2360561" y="4807951"/>
                </a:lnTo>
                <a:lnTo>
                  <a:pt x="2277724" y="4921867"/>
                </a:lnTo>
                <a:lnTo>
                  <a:pt x="2411715" y="4878332"/>
                </a:lnTo>
                <a:lnTo>
                  <a:pt x="2494552" y="4992370"/>
                </a:lnTo>
                <a:lnTo>
                  <a:pt x="2494552" y="4851486"/>
                </a:lnTo>
                <a:lnTo>
                  <a:pt x="2628664" y="4807951"/>
                </a:lnTo>
                <a:lnTo>
                  <a:pt x="2494552" y="4764416"/>
                </a:lnTo>
                <a:close/>
                <a:moveTo>
                  <a:pt x="8472867" y="4608779"/>
                </a:moveTo>
                <a:lnTo>
                  <a:pt x="8472867" y="4855839"/>
                </a:lnTo>
                <a:lnTo>
                  <a:pt x="8562597" y="4979309"/>
                </a:lnTo>
                <a:lnTo>
                  <a:pt x="8707714" y="4932146"/>
                </a:lnTo>
                <a:lnTo>
                  <a:pt x="8797444" y="4808676"/>
                </a:lnTo>
                <a:lnTo>
                  <a:pt x="8707714" y="4685207"/>
                </a:lnTo>
                <a:lnTo>
                  <a:pt x="8707714" y="4685086"/>
                </a:lnTo>
                <a:close/>
                <a:moveTo>
                  <a:pt x="6857962" y="4608779"/>
                </a:moveTo>
                <a:lnTo>
                  <a:pt x="6857962" y="4855839"/>
                </a:lnTo>
                <a:lnTo>
                  <a:pt x="6947693" y="4979309"/>
                </a:lnTo>
                <a:lnTo>
                  <a:pt x="7092810" y="4932146"/>
                </a:lnTo>
                <a:lnTo>
                  <a:pt x="7182540" y="4808676"/>
                </a:lnTo>
                <a:lnTo>
                  <a:pt x="7092810" y="4685207"/>
                </a:lnTo>
                <a:lnTo>
                  <a:pt x="7092810" y="4685086"/>
                </a:lnTo>
                <a:close/>
                <a:moveTo>
                  <a:pt x="5243058" y="4608779"/>
                </a:moveTo>
                <a:lnTo>
                  <a:pt x="5243058" y="4855839"/>
                </a:lnTo>
                <a:lnTo>
                  <a:pt x="5332789" y="4979309"/>
                </a:lnTo>
                <a:lnTo>
                  <a:pt x="5477905" y="4932146"/>
                </a:lnTo>
                <a:lnTo>
                  <a:pt x="5567635" y="4808676"/>
                </a:lnTo>
                <a:lnTo>
                  <a:pt x="5477905" y="4685207"/>
                </a:lnTo>
                <a:lnTo>
                  <a:pt x="5477905" y="4685086"/>
                </a:lnTo>
                <a:close/>
                <a:moveTo>
                  <a:pt x="3628154" y="4608779"/>
                </a:moveTo>
                <a:lnTo>
                  <a:pt x="3628154" y="4855839"/>
                </a:lnTo>
                <a:lnTo>
                  <a:pt x="3717884" y="4979309"/>
                </a:lnTo>
                <a:lnTo>
                  <a:pt x="3863001" y="4932146"/>
                </a:lnTo>
                <a:lnTo>
                  <a:pt x="3952731" y="4808676"/>
                </a:lnTo>
                <a:lnTo>
                  <a:pt x="3863001" y="4685207"/>
                </a:lnTo>
                <a:lnTo>
                  <a:pt x="3863001" y="4685086"/>
                </a:lnTo>
                <a:close/>
                <a:moveTo>
                  <a:pt x="2013128" y="4608536"/>
                </a:moveTo>
                <a:lnTo>
                  <a:pt x="2013128" y="4855598"/>
                </a:lnTo>
                <a:lnTo>
                  <a:pt x="2102859" y="4979067"/>
                </a:lnTo>
                <a:lnTo>
                  <a:pt x="2247975" y="4931905"/>
                </a:lnTo>
                <a:lnTo>
                  <a:pt x="2337705" y="4808434"/>
                </a:lnTo>
                <a:lnTo>
                  <a:pt x="2247975" y="4684965"/>
                </a:lnTo>
                <a:lnTo>
                  <a:pt x="2248096" y="4684844"/>
                </a:lnTo>
                <a:close/>
                <a:moveTo>
                  <a:pt x="398224" y="4608536"/>
                </a:moveTo>
                <a:lnTo>
                  <a:pt x="398224" y="4855598"/>
                </a:lnTo>
                <a:lnTo>
                  <a:pt x="487954" y="4979067"/>
                </a:lnTo>
                <a:lnTo>
                  <a:pt x="633071" y="4931905"/>
                </a:lnTo>
                <a:lnTo>
                  <a:pt x="722801" y="4808434"/>
                </a:lnTo>
                <a:lnTo>
                  <a:pt x="633071" y="4684965"/>
                </a:lnTo>
                <a:lnTo>
                  <a:pt x="633192" y="4684844"/>
                </a:lnTo>
                <a:close/>
                <a:moveTo>
                  <a:pt x="3301884" y="4608416"/>
                </a:moveTo>
                <a:lnTo>
                  <a:pt x="3067037" y="4684723"/>
                </a:lnTo>
                <a:lnTo>
                  <a:pt x="3067037" y="4684844"/>
                </a:lnTo>
                <a:lnTo>
                  <a:pt x="2977306" y="4808314"/>
                </a:lnTo>
                <a:cubicBezTo>
                  <a:pt x="2977306" y="4808314"/>
                  <a:pt x="3067037" y="4931784"/>
                  <a:pt x="3067037" y="4931784"/>
                </a:cubicBezTo>
                <a:lnTo>
                  <a:pt x="3212153" y="4978946"/>
                </a:lnTo>
                <a:lnTo>
                  <a:pt x="3301884" y="4855476"/>
                </a:lnTo>
                <a:close/>
                <a:moveTo>
                  <a:pt x="1687100" y="4608416"/>
                </a:moveTo>
                <a:lnTo>
                  <a:pt x="1452132" y="4684723"/>
                </a:lnTo>
                <a:lnTo>
                  <a:pt x="1452253" y="4684844"/>
                </a:lnTo>
                <a:lnTo>
                  <a:pt x="1362523" y="4808314"/>
                </a:lnTo>
                <a:cubicBezTo>
                  <a:pt x="1362523" y="4808314"/>
                  <a:pt x="1452253" y="4931784"/>
                  <a:pt x="1452253" y="4931784"/>
                </a:cubicBezTo>
                <a:lnTo>
                  <a:pt x="1597370" y="4978946"/>
                </a:lnTo>
                <a:lnTo>
                  <a:pt x="1687100" y="4855476"/>
                </a:lnTo>
                <a:close/>
                <a:moveTo>
                  <a:pt x="9762227" y="4608295"/>
                </a:moveTo>
                <a:lnTo>
                  <a:pt x="9527380" y="4684602"/>
                </a:lnTo>
                <a:lnTo>
                  <a:pt x="9527380" y="4684723"/>
                </a:lnTo>
                <a:lnTo>
                  <a:pt x="9437649" y="4808193"/>
                </a:lnTo>
                <a:cubicBezTo>
                  <a:pt x="9437649" y="4808193"/>
                  <a:pt x="9527380" y="4931662"/>
                  <a:pt x="9527380" y="4931662"/>
                </a:cubicBezTo>
                <a:lnTo>
                  <a:pt x="9672497" y="4978826"/>
                </a:lnTo>
                <a:lnTo>
                  <a:pt x="9762227" y="4855355"/>
                </a:lnTo>
                <a:close/>
                <a:moveTo>
                  <a:pt x="8147443" y="4608295"/>
                </a:moveTo>
                <a:lnTo>
                  <a:pt x="7912475" y="4684602"/>
                </a:lnTo>
                <a:lnTo>
                  <a:pt x="7912597" y="4684723"/>
                </a:lnTo>
                <a:lnTo>
                  <a:pt x="7822866" y="4808193"/>
                </a:lnTo>
                <a:cubicBezTo>
                  <a:pt x="7822866" y="4808193"/>
                  <a:pt x="7912597" y="4931662"/>
                  <a:pt x="7912597" y="4931662"/>
                </a:cubicBezTo>
                <a:lnTo>
                  <a:pt x="8057713" y="4978826"/>
                </a:lnTo>
                <a:lnTo>
                  <a:pt x="8147443" y="4855355"/>
                </a:lnTo>
                <a:close/>
                <a:moveTo>
                  <a:pt x="6532781" y="4608295"/>
                </a:moveTo>
                <a:lnTo>
                  <a:pt x="6297813" y="4684602"/>
                </a:lnTo>
                <a:lnTo>
                  <a:pt x="6298055" y="4684723"/>
                </a:lnTo>
                <a:lnTo>
                  <a:pt x="6208325" y="4808193"/>
                </a:lnTo>
                <a:cubicBezTo>
                  <a:pt x="6208325" y="4808193"/>
                  <a:pt x="6297934" y="4931662"/>
                  <a:pt x="6297934" y="4931662"/>
                </a:cubicBezTo>
                <a:lnTo>
                  <a:pt x="6443050" y="4978826"/>
                </a:lnTo>
                <a:lnTo>
                  <a:pt x="6532781" y="4855355"/>
                </a:lnTo>
                <a:close/>
                <a:moveTo>
                  <a:pt x="4917514" y="4608295"/>
                </a:moveTo>
                <a:lnTo>
                  <a:pt x="4682667" y="4684602"/>
                </a:lnTo>
                <a:lnTo>
                  <a:pt x="4682667" y="4684723"/>
                </a:lnTo>
                <a:lnTo>
                  <a:pt x="4592936" y="4808193"/>
                </a:lnTo>
                <a:cubicBezTo>
                  <a:pt x="4592936" y="4808193"/>
                  <a:pt x="4682667" y="4931662"/>
                  <a:pt x="4682667" y="4931662"/>
                </a:cubicBezTo>
                <a:lnTo>
                  <a:pt x="4827783" y="4978826"/>
                </a:lnTo>
                <a:lnTo>
                  <a:pt x="4917514" y="4855355"/>
                </a:lnTo>
                <a:close/>
                <a:moveTo>
                  <a:pt x="9988004" y="4576007"/>
                </a:moveTo>
                <a:lnTo>
                  <a:pt x="9936850" y="4646509"/>
                </a:lnTo>
                <a:lnTo>
                  <a:pt x="10070962" y="4831049"/>
                </a:lnTo>
                <a:lnTo>
                  <a:pt x="10070962" y="4602974"/>
                </a:lnTo>
                <a:lnTo>
                  <a:pt x="9988125" y="4576007"/>
                </a:lnTo>
                <a:close/>
                <a:moveTo>
                  <a:pt x="8372979" y="4576007"/>
                </a:moveTo>
                <a:lnTo>
                  <a:pt x="8321825" y="4646509"/>
                </a:lnTo>
                <a:lnTo>
                  <a:pt x="8455815" y="4831049"/>
                </a:lnTo>
                <a:lnTo>
                  <a:pt x="8455815" y="4602974"/>
                </a:lnTo>
                <a:close/>
                <a:moveTo>
                  <a:pt x="6758195" y="4576007"/>
                </a:moveTo>
                <a:lnTo>
                  <a:pt x="6707041" y="4646509"/>
                </a:lnTo>
                <a:lnTo>
                  <a:pt x="6841154" y="4831049"/>
                </a:lnTo>
                <a:lnTo>
                  <a:pt x="6841154" y="4602974"/>
                </a:lnTo>
                <a:lnTo>
                  <a:pt x="6758316" y="4576007"/>
                </a:lnTo>
                <a:close/>
                <a:moveTo>
                  <a:pt x="9863082" y="4575885"/>
                </a:moveTo>
                <a:lnTo>
                  <a:pt x="9780245" y="4602853"/>
                </a:lnTo>
                <a:lnTo>
                  <a:pt x="9780245" y="4830928"/>
                </a:lnTo>
                <a:lnTo>
                  <a:pt x="9914357" y="4646388"/>
                </a:lnTo>
                <a:lnTo>
                  <a:pt x="9863203" y="4575885"/>
                </a:lnTo>
                <a:close/>
                <a:moveTo>
                  <a:pt x="8248178" y="4575885"/>
                </a:moveTo>
                <a:lnTo>
                  <a:pt x="8165341" y="4602853"/>
                </a:lnTo>
                <a:lnTo>
                  <a:pt x="8165341" y="4830928"/>
                </a:lnTo>
                <a:lnTo>
                  <a:pt x="8299453" y="4646388"/>
                </a:lnTo>
                <a:lnTo>
                  <a:pt x="8248299" y="4575885"/>
                </a:lnTo>
                <a:close/>
                <a:moveTo>
                  <a:pt x="6633516" y="4575885"/>
                </a:moveTo>
                <a:lnTo>
                  <a:pt x="6550679" y="4602853"/>
                </a:lnTo>
                <a:lnTo>
                  <a:pt x="6550679" y="4830928"/>
                </a:lnTo>
                <a:lnTo>
                  <a:pt x="6684791" y="4646388"/>
                </a:lnTo>
                <a:lnTo>
                  <a:pt x="6633637" y="4575885"/>
                </a:lnTo>
                <a:close/>
                <a:moveTo>
                  <a:pt x="5141840" y="4575885"/>
                </a:moveTo>
                <a:lnTo>
                  <a:pt x="5090686" y="4646388"/>
                </a:lnTo>
                <a:lnTo>
                  <a:pt x="5224798" y="4830928"/>
                </a:lnTo>
                <a:lnTo>
                  <a:pt x="5224798" y="4602853"/>
                </a:lnTo>
                <a:lnTo>
                  <a:pt x="5141961" y="4575885"/>
                </a:lnTo>
                <a:close/>
                <a:moveTo>
                  <a:pt x="3527056" y="4575885"/>
                </a:moveTo>
                <a:lnTo>
                  <a:pt x="3475902" y="4646388"/>
                </a:lnTo>
                <a:lnTo>
                  <a:pt x="3609893" y="4830928"/>
                </a:lnTo>
                <a:lnTo>
                  <a:pt x="3609893" y="4602853"/>
                </a:lnTo>
                <a:close/>
                <a:moveTo>
                  <a:pt x="1912030" y="4575885"/>
                </a:moveTo>
                <a:lnTo>
                  <a:pt x="1860877" y="4646388"/>
                </a:lnTo>
                <a:lnTo>
                  <a:pt x="1994989" y="4830928"/>
                </a:lnTo>
                <a:lnTo>
                  <a:pt x="1994989" y="4602853"/>
                </a:lnTo>
                <a:lnTo>
                  <a:pt x="1912151" y="4575885"/>
                </a:lnTo>
                <a:close/>
                <a:moveTo>
                  <a:pt x="297126" y="4575885"/>
                </a:moveTo>
                <a:lnTo>
                  <a:pt x="245972" y="4646388"/>
                </a:lnTo>
                <a:lnTo>
                  <a:pt x="380084" y="4830928"/>
                </a:lnTo>
                <a:lnTo>
                  <a:pt x="380084" y="4602853"/>
                </a:lnTo>
                <a:lnTo>
                  <a:pt x="297247" y="4575885"/>
                </a:lnTo>
                <a:close/>
                <a:moveTo>
                  <a:pt x="5017160" y="4575764"/>
                </a:moveTo>
                <a:lnTo>
                  <a:pt x="4934323" y="4602732"/>
                </a:lnTo>
                <a:lnTo>
                  <a:pt x="4934323" y="4830807"/>
                </a:lnTo>
                <a:lnTo>
                  <a:pt x="5068435" y="4646267"/>
                </a:lnTo>
                <a:lnTo>
                  <a:pt x="5017281" y="4575764"/>
                </a:lnTo>
                <a:close/>
                <a:moveTo>
                  <a:pt x="3402256" y="4575764"/>
                </a:moveTo>
                <a:lnTo>
                  <a:pt x="3319418" y="4602732"/>
                </a:lnTo>
                <a:lnTo>
                  <a:pt x="3319418" y="4830807"/>
                </a:lnTo>
                <a:lnTo>
                  <a:pt x="3453530" y="4646267"/>
                </a:lnTo>
                <a:lnTo>
                  <a:pt x="3402377" y="4575764"/>
                </a:lnTo>
                <a:close/>
                <a:moveTo>
                  <a:pt x="1787351" y="4575764"/>
                </a:moveTo>
                <a:lnTo>
                  <a:pt x="1704514" y="4602732"/>
                </a:lnTo>
                <a:lnTo>
                  <a:pt x="1704514" y="4830807"/>
                </a:lnTo>
                <a:lnTo>
                  <a:pt x="1838626" y="4646267"/>
                </a:lnTo>
                <a:lnTo>
                  <a:pt x="1787472" y="4575764"/>
                </a:lnTo>
                <a:close/>
                <a:moveTo>
                  <a:pt x="172447" y="4575643"/>
                </a:moveTo>
                <a:lnTo>
                  <a:pt x="89609" y="4602611"/>
                </a:lnTo>
                <a:lnTo>
                  <a:pt x="89609" y="4830686"/>
                </a:lnTo>
                <a:lnTo>
                  <a:pt x="223721" y="4646146"/>
                </a:lnTo>
                <a:lnTo>
                  <a:pt x="172568" y="4575643"/>
                </a:lnTo>
                <a:close/>
                <a:moveTo>
                  <a:pt x="8555583" y="4475634"/>
                </a:moveTo>
                <a:lnTo>
                  <a:pt x="8555677" y="4475764"/>
                </a:lnTo>
                <a:lnTo>
                  <a:pt x="8472867" y="4502602"/>
                </a:lnTo>
                <a:lnTo>
                  <a:pt x="8472867" y="4589671"/>
                </a:lnTo>
                <a:lnTo>
                  <a:pt x="8689695" y="4660174"/>
                </a:lnTo>
                <a:lnTo>
                  <a:pt x="8555677" y="4475764"/>
                </a:lnTo>
                <a:lnTo>
                  <a:pt x="8555704" y="4475755"/>
                </a:lnTo>
                <a:close/>
                <a:moveTo>
                  <a:pt x="6940679" y="4475634"/>
                </a:moveTo>
                <a:lnTo>
                  <a:pt x="6940773" y="4475764"/>
                </a:lnTo>
                <a:lnTo>
                  <a:pt x="6857962" y="4502602"/>
                </a:lnTo>
                <a:lnTo>
                  <a:pt x="6857962" y="4589671"/>
                </a:lnTo>
                <a:lnTo>
                  <a:pt x="7074791" y="4660174"/>
                </a:lnTo>
                <a:lnTo>
                  <a:pt x="6940773" y="4475764"/>
                </a:lnTo>
                <a:lnTo>
                  <a:pt x="6940800" y="4475755"/>
                </a:lnTo>
                <a:close/>
                <a:moveTo>
                  <a:pt x="5325775" y="4475634"/>
                </a:moveTo>
                <a:lnTo>
                  <a:pt x="5325870" y="4475764"/>
                </a:lnTo>
                <a:lnTo>
                  <a:pt x="5243058" y="4502602"/>
                </a:lnTo>
                <a:lnTo>
                  <a:pt x="5243058" y="4589671"/>
                </a:lnTo>
                <a:lnTo>
                  <a:pt x="5459886" y="4660174"/>
                </a:lnTo>
                <a:lnTo>
                  <a:pt x="5325870" y="4475764"/>
                </a:lnTo>
                <a:lnTo>
                  <a:pt x="5325896" y="4475755"/>
                </a:lnTo>
                <a:close/>
                <a:moveTo>
                  <a:pt x="3710870" y="4475634"/>
                </a:moveTo>
                <a:lnTo>
                  <a:pt x="3710965" y="4475764"/>
                </a:lnTo>
                <a:lnTo>
                  <a:pt x="3628154" y="4502602"/>
                </a:lnTo>
                <a:lnTo>
                  <a:pt x="3628154" y="4589671"/>
                </a:lnTo>
                <a:lnTo>
                  <a:pt x="3844982" y="4660174"/>
                </a:lnTo>
                <a:lnTo>
                  <a:pt x="3710965" y="4475764"/>
                </a:lnTo>
                <a:lnTo>
                  <a:pt x="3710991" y="4475755"/>
                </a:lnTo>
                <a:close/>
                <a:moveTo>
                  <a:pt x="2095845" y="4475634"/>
                </a:moveTo>
                <a:lnTo>
                  <a:pt x="2095939" y="4475764"/>
                </a:lnTo>
                <a:lnTo>
                  <a:pt x="2013128" y="4502602"/>
                </a:lnTo>
                <a:lnTo>
                  <a:pt x="2013128" y="4589671"/>
                </a:lnTo>
                <a:lnTo>
                  <a:pt x="2229956" y="4660174"/>
                </a:lnTo>
                <a:lnTo>
                  <a:pt x="2095939" y="4475764"/>
                </a:lnTo>
                <a:lnTo>
                  <a:pt x="2095966" y="4475755"/>
                </a:lnTo>
                <a:close/>
                <a:moveTo>
                  <a:pt x="480940" y="4475634"/>
                </a:moveTo>
                <a:lnTo>
                  <a:pt x="481034" y="4475764"/>
                </a:lnTo>
                <a:lnTo>
                  <a:pt x="398224" y="4502602"/>
                </a:lnTo>
                <a:lnTo>
                  <a:pt x="398224" y="4589671"/>
                </a:lnTo>
                <a:lnTo>
                  <a:pt x="615052" y="4660174"/>
                </a:lnTo>
                <a:lnTo>
                  <a:pt x="481034" y="4475764"/>
                </a:lnTo>
                <a:lnTo>
                  <a:pt x="481061" y="4475755"/>
                </a:lnTo>
                <a:close/>
                <a:moveTo>
                  <a:pt x="3218925" y="4475271"/>
                </a:moveTo>
                <a:lnTo>
                  <a:pt x="3084934" y="4659811"/>
                </a:lnTo>
                <a:lnTo>
                  <a:pt x="3301884" y="4589309"/>
                </a:lnTo>
                <a:lnTo>
                  <a:pt x="3301884" y="4502239"/>
                </a:lnTo>
                <a:lnTo>
                  <a:pt x="3219046" y="4475392"/>
                </a:lnTo>
                <a:close/>
                <a:moveTo>
                  <a:pt x="1604142" y="4475271"/>
                </a:moveTo>
                <a:lnTo>
                  <a:pt x="1470030" y="4659811"/>
                </a:lnTo>
                <a:lnTo>
                  <a:pt x="1686979" y="4589309"/>
                </a:lnTo>
                <a:lnTo>
                  <a:pt x="1686979" y="4502239"/>
                </a:lnTo>
                <a:lnTo>
                  <a:pt x="1604142" y="4475392"/>
                </a:lnTo>
                <a:close/>
                <a:moveTo>
                  <a:pt x="9679389" y="4475150"/>
                </a:moveTo>
                <a:lnTo>
                  <a:pt x="9545278" y="4659690"/>
                </a:lnTo>
                <a:lnTo>
                  <a:pt x="9762227" y="4589188"/>
                </a:lnTo>
                <a:lnTo>
                  <a:pt x="9762227" y="4502118"/>
                </a:lnTo>
                <a:lnTo>
                  <a:pt x="9679389" y="4475271"/>
                </a:lnTo>
                <a:close/>
                <a:moveTo>
                  <a:pt x="8064364" y="4475150"/>
                </a:moveTo>
                <a:lnTo>
                  <a:pt x="7930374" y="4659690"/>
                </a:lnTo>
                <a:lnTo>
                  <a:pt x="8147322" y="4589188"/>
                </a:lnTo>
                <a:lnTo>
                  <a:pt x="8147322" y="4502118"/>
                </a:lnTo>
                <a:lnTo>
                  <a:pt x="8064485" y="4475271"/>
                </a:lnTo>
                <a:close/>
                <a:moveTo>
                  <a:pt x="6449822" y="4475150"/>
                </a:moveTo>
                <a:lnTo>
                  <a:pt x="6315711" y="4659690"/>
                </a:lnTo>
                <a:lnTo>
                  <a:pt x="6532660" y="4589188"/>
                </a:lnTo>
                <a:lnTo>
                  <a:pt x="6532660" y="4502118"/>
                </a:lnTo>
                <a:lnTo>
                  <a:pt x="6449822" y="4475271"/>
                </a:lnTo>
                <a:close/>
                <a:moveTo>
                  <a:pt x="4834676" y="4475150"/>
                </a:moveTo>
                <a:lnTo>
                  <a:pt x="4700565" y="4659690"/>
                </a:lnTo>
                <a:lnTo>
                  <a:pt x="4917514" y="4589188"/>
                </a:lnTo>
                <a:lnTo>
                  <a:pt x="4917514" y="4502118"/>
                </a:lnTo>
                <a:lnTo>
                  <a:pt x="4834676" y="4475271"/>
                </a:lnTo>
                <a:close/>
                <a:moveTo>
                  <a:pt x="9117788" y="4399085"/>
                </a:moveTo>
                <a:cubicBezTo>
                  <a:pt x="9117788" y="4399085"/>
                  <a:pt x="8972551" y="4598983"/>
                  <a:pt x="8972551" y="4598983"/>
                </a:cubicBezTo>
                <a:lnTo>
                  <a:pt x="8972551" y="4751476"/>
                </a:lnTo>
                <a:lnTo>
                  <a:pt x="9117788" y="4798639"/>
                </a:lnTo>
                <a:lnTo>
                  <a:pt x="9263026" y="4751476"/>
                </a:lnTo>
                <a:lnTo>
                  <a:pt x="9263026" y="4598862"/>
                </a:lnTo>
                <a:close/>
                <a:moveTo>
                  <a:pt x="7502642" y="4399085"/>
                </a:moveTo>
                <a:cubicBezTo>
                  <a:pt x="7502642" y="4399085"/>
                  <a:pt x="7357405" y="4598983"/>
                  <a:pt x="7357405" y="4598983"/>
                </a:cubicBezTo>
                <a:lnTo>
                  <a:pt x="7357405" y="4751476"/>
                </a:lnTo>
                <a:lnTo>
                  <a:pt x="7502642" y="4798639"/>
                </a:lnTo>
                <a:lnTo>
                  <a:pt x="7647880" y="4751476"/>
                </a:lnTo>
                <a:lnTo>
                  <a:pt x="7647880" y="4598862"/>
                </a:lnTo>
                <a:close/>
                <a:moveTo>
                  <a:pt x="5887980" y="4399085"/>
                </a:moveTo>
                <a:cubicBezTo>
                  <a:pt x="5887980" y="4399085"/>
                  <a:pt x="5742743" y="4598983"/>
                  <a:pt x="5742743" y="4598983"/>
                </a:cubicBezTo>
                <a:lnTo>
                  <a:pt x="5742743" y="4751476"/>
                </a:lnTo>
                <a:lnTo>
                  <a:pt x="5887980" y="4798639"/>
                </a:lnTo>
                <a:lnTo>
                  <a:pt x="6033217" y="4751476"/>
                </a:lnTo>
                <a:lnTo>
                  <a:pt x="6033217" y="4598862"/>
                </a:lnTo>
                <a:close/>
                <a:moveTo>
                  <a:pt x="4273076" y="4399085"/>
                </a:moveTo>
                <a:cubicBezTo>
                  <a:pt x="4273076" y="4399085"/>
                  <a:pt x="4127838" y="4598983"/>
                  <a:pt x="4127838" y="4598983"/>
                </a:cubicBezTo>
                <a:lnTo>
                  <a:pt x="4127838" y="4751476"/>
                </a:lnTo>
                <a:lnTo>
                  <a:pt x="4273076" y="4798639"/>
                </a:lnTo>
                <a:lnTo>
                  <a:pt x="4418313" y="4751476"/>
                </a:lnTo>
                <a:lnTo>
                  <a:pt x="4418313" y="4598862"/>
                </a:lnTo>
                <a:close/>
                <a:moveTo>
                  <a:pt x="1042420" y="4399085"/>
                </a:moveTo>
                <a:cubicBezTo>
                  <a:pt x="1042420" y="4399085"/>
                  <a:pt x="897183" y="4598983"/>
                  <a:pt x="897183" y="4598983"/>
                </a:cubicBezTo>
                <a:lnTo>
                  <a:pt x="897183" y="4751476"/>
                </a:lnTo>
                <a:lnTo>
                  <a:pt x="1042420" y="4798639"/>
                </a:lnTo>
                <a:lnTo>
                  <a:pt x="1187657" y="4751476"/>
                </a:lnTo>
                <a:lnTo>
                  <a:pt x="1187657" y="4598862"/>
                </a:lnTo>
                <a:close/>
                <a:moveTo>
                  <a:pt x="2657808" y="4398843"/>
                </a:moveTo>
                <a:cubicBezTo>
                  <a:pt x="2657808" y="4398843"/>
                  <a:pt x="2512571" y="4598741"/>
                  <a:pt x="2512571" y="4598741"/>
                </a:cubicBezTo>
                <a:lnTo>
                  <a:pt x="2512571" y="4751235"/>
                </a:lnTo>
                <a:lnTo>
                  <a:pt x="2657808" y="4798397"/>
                </a:lnTo>
                <a:lnTo>
                  <a:pt x="2803046" y="4751235"/>
                </a:lnTo>
                <a:lnTo>
                  <a:pt x="2803046" y="4598620"/>
                </a:lnTo>
                <a:close/>
                <a:moveTo>
                  <a:pt x="2965818" y="4393280"/>
                </a:moveTo>
                <a:lnTo>
                  <a:pt x="2965818" y="4393402"/>
                </a:lnTo>
                <a:lnTo>
                  <a:pt x="2820581" y="4440564"/>
                </a:lnTo>
                <a:lnTo>
                  <a:pt x="2820581" y="4593178"/>
                </a:lnTo>
                <a:lnTo>
                  <a:pt x="2910311" y="4716648"/>
                </a:lnTo>
                <a:lnTo>
                  <a:pt x="3055548" y="4669485"/>
                </a:lnTo>
                <a:lnTo>
                  <a:pt x="3200665" y="4469588"/>
                </a:lnTo>
                <a:close/>
                <a:moveTo>
                  <a:pt x="1350913" y="4393280"/>
                </a:moveTo>
                <a:lnTo>
                  <a:pt x="1351034" y="4393402"/>
                </a:lnTo>
                <a:lnTo>
                  <a:pt x="1205797" y="4440564"/>
                </a:lnTo>
                <a:lnTo>
                  <a:pt x="1205797" y="4593178"/>
                </a:lnTo>
                <a:lnTo>
                  <a:pt x="1295527" y="4716648"/>
                </a:lnTo>
                <a:lnTo>
                  <a:pt x="1440765" y="4669485"/>
                </a:lnTo>
                <a:lnTo>
                  <a:pt x="1585881" y="4469588"/>
                </a:lnTo>
                <a:close/>
                <a:moveTo>
                  <a:pt x="9426161" y="4393159"/>
                </a:moveTo>
                <a:lnTo>
                  <a:pt x="9426161" y="4393280"/>
                </a:lnTo>
                <a:lnTo>
                  <a:pt x="9280924" y="4440443"/>
                </a:lnTo>
                <a:lnTo>
                  <a:pt x="9280924" y="4593057"/>
                </a:lnTo>
                <a:lnTo>
                  <a:pt x="9370654" y="4716528"/>
                </a:lnTo>
                <a:lnTo>
                  <a:pt x="9515892" y="4669364"/>
                </a:lnTo>
                <a:lnTo>
                  <a:pt x="9661008" y="4469466"/>
                </a:lnTo>
                <a:close/>
                <a:moveTo>
                  <a:pt x="8808932" y="4393159"/>
                </a:moveTo>
                <a:lnTo>
                  <a:pt x="8573965" y="4469466"/>
                </a:lnTo>
                <a:lnTo>
                  <a:pt x="8719202" y="4669364"/>
                </a:lnTo>
                <a:lnTo>
                  <a:pt x="8864440" y="4716528"/>
                </a:lnTo>
                <a:lnTo>
                  <a:pt x="8954170" y="4593057"/>
                </a:lnTo>
                <a:lnTo>
                  <a:pt x="8954170" y="4440443"/>
                </a:lnTo>
                <a:lnTo>
                  <a:pt x="8808932" y="4393280"/>
                </a:lnTo>
                <a:close/>
                <a:moveTo>
                  <a:pt x="7811257" y="4393159"/>
                </a:moveTo>
                <a:lnTo>
                  <a:pt x="7811257" y="4393280"/>
                </a:lnTo>
                <a:lnTo>
                  <a:pt x="7666019" y="4440443"/>
                </a:lnTo>
                <a:lnTo>
                  <a:pt x="7666019" y="4593057"/>
                </a:lnTo>
                <a:lnTo>
                  <a:pt x="7755750" y="4716528"/>
                </a:lnTo>
                <a:lnTo>
                  <a:pt x="7900987" y="4669364"/>
                </a:lnTo>
                <a:lnTo>
                  <a:pt x="8046103" y="4469466"/>
                </a:lnTo>
                <a:close/>
                <a:moveTo>
                  <a:pt x="7194028" y="4393159"/>
                </a:moveTo>
                <a:lnTo>
                  <a:pt x="6959061" y="4469466"/>
                </a:lnTo>
                <a:lnTo>
                  <a:pt x="7104297" y="4669364"/>
                </a:lnTo>
                <a:lnTo>
                  <a:pt x="7249535" y="4716528"/>
                </a:lnTo>
                <a:lnTo>
                  <a:pt x="7339266" y="4593057"/>
                </a:lnTo>
                <a:lnTo>
                  <a:pt x="7339266" y="4440443"/>
                </a:lnTo>
                <a:lnTo>
                  <a:pt x="7194028" y="4393280"/>
                </a:lnTo>
                <a:close/>
                <a:moveTo>
                  <a:pt x="6196594" y="4393159"/>
                </a:moveTo>
                <a:lnTo>
                  <a:pt x="6196715" y="4393280"/>
                </a:lnTo>
                <a:lnTo>
                  <a:pt x="6051478" y="4440443"/>
                </a:lnTo>
                <a:lnTo>
                  <a:pt x="6051478" y="4593057"/>
                </a:lnTo>
                <a:lnTo>
                  <a:pt x="6141208" y="4716528"/>
                </a:lnTo>
                <a:lnTo>
                  <a:pt x="6286446" y="4669364"/>
                </a:lnTo>
                <a:lnTo>
                  <a:pt x="6431562" y="4469466"/>
                </a:lnTo>
                <a:close/>
                <a:moveTo>
                  <a:pt x="5579124" y="4393159"/>
                </a:moveTo>
                <a:lnTo>
                  <a:pt x="5344156" y="4469466"/>
                </a:lnTo>
                <a:lnTo>
                  <a:pt x="5489393" y="4669364"/>
                </a:lnTo>
                <a:lnTo>
                  <a:pt x="5634631" y="4716528"/>
                </a:lnTo>
                <a:lnTo>
                  <a:pt x="5724361" y="4593057"/>
                </a:lnTo>
                <a:lnTo>
                  <a:pt x="5724361" y="4440443"/>
                </a:lnTo>
                <a:lnTo>
                  <a:pt x="5579124" y="4393280"/>
                </a:lnTo>
                <a:close/>
                <a:moveTo>
                  <a:pt x="4581448" y="4393159"/>
                </a:moveTo>
                <a:lnTo>
                  <a:pt x="4581448" y="4393280"/>
                </a:lnTo>
                <a:lnTo>
                  <a:pt x="4436211" y="4440443"/>
                </a:lnTo>
                <a:lnTo>
                  <a:pt x="4436211" y="4593057"/>
                </a:lnTo>
                <a:lnTo>
                  <a:pt x="4525941" y="4716528"/>
                </a:lnTo>
                <a:lnTo>
                  <a:pt x="4671178" y="4669364"/>
                </a:lnTo>
                <a:lnTo>
                  <a:pt x="4816295" y="4469466"/>
                </a:lnTo>
                <a:close/>
                <a:moveTo>
                  <a:pt x="3964219" y="4393159"/>
                </a:moveTo>
                <a:lnTo>
                  <a:pt x="3729252" y="4469466"/>
                </a:lnTo>
                <a:lnTo>
                  <a:pt x="3874489" y="4669364"/>
                </a:lnTo>
                <a:lnTo>
                  <a:pt x="4019726" y="4716528"/>
                </a:lnTo>
                <a:lnTo>
                  <a:pt x="4109457" y="4593057"/>
                </a:lnTo>
                <a:lnTo>
                  <a:pt x="4109457" y="4440443"/>
                </a:lnTo>
                <a:lnTo>
                  <a:pt x="3964219" y="4393280"/>
                </a:lnTo>
                <a:close/>
                <a:moveTo>
                  <a:pt x="2349194" y="4392918"/>
                </a:moveTo>
                <a:lnTo>
                  <a:pt x="2114226" y="4469225"/>
                </a:lnTo>
                <a:lnTo>
                  <a:pt x="2259463" y="4669123"/>
                </a:lnTo>
                <a:lnTo>
                  <a:pt x="2404701" y="4716285"/>
                </a:lnTo>
                <a:lnTo>
                  <a:pt x="2494431" y="4592816"/>
                </a:lnTo>
                <a:lnTo>
                  <a:pt x="2494431" y="4440202"/>
                </a:lnTo>
                <a:lnTo>
                  <a:pt x="2349194" y="4393039"/>
                </a:lnTo>
                <a:close/>
                <a:moveTo>
                  <a:pt x="734289" y="4392918"/>
                </a:moveTo>
                <a:lnTo>
                  <a:pt x="499322" y="4469225"/>
                </a:lnTo>
                <a:lnTo>
                  <a:pt x="644559" y="4669123"/>
                </a:lnTo>
                <a:lnTo>
                  <a:pt x="789796" y="4716285"/>
                </a:lnTo>
                <a:lnTo>
                  <a:pt x="879527" y="4592816"/>
                </a:lnTo>
                <a:lnTo>
                  <a:pt x="879527" y="4440202"/>
                </a:lnTo>
                <a:lnTo>
                  <a:pt x="734289" y="4393039"/>
                </a:lnTo>
                <a:close/>
                <a:moveTo>
                  <a:pt x="8562476" y="4313708"/>
                </a:moveTo>
                <a:lnTo>
                  <a:pt x="8511323" y="4384211"/>
                </a:lnTo>
                <a:lnTo>
                  <a:pt x="8562476" y="4454713"/>
                </a:lnTo>
                <a:lnTo>
                  <a:pt x="8779425" y="4384211"/>
                </a:lnTo>
                <a:close/>
                <a:moveTo>
                  <a:pt x="6947572" y="4313708"/>
                </a:moveTo>
                <a:lnTo>
                  <a:pt x="6896419" y="4384211"/>
                </a:lnTo>
                <a:lnTo>
                  <a:pt x="6947572" y="4454713"/>
                </a:lnTo>
                <a:lnTo>
                  <a:pt x="7164521" y="4384211"/>
                </a:lnTo>
                <a:close/>
                <a:moveTo>
                  <a:pt x="5332668" y="4313708"/>
                </a:moveTo>
                <a:lnTo>
                  <a:pt x="5281514" y="4384211"/>
                </a:lnTo>
                <a:lnTo>
                  <a:pt x="5332668" y="4454713"/>
                </a:lnTo>
                <a:lnTo>
                  <a:pt x="5549617" y="4384211"/>
                </a:lnTo>
                <a:close/>
                <a:moveTo>
                  <a:pt x="3717763" y="4313708"/>
                </a:moveTo>
                <a:lnTo>
                  <a:pt x="3666610" y="4384211"/>
                </a:lnTo>
                <a:lnTo>
                  <a:pt x="3717763" y="4454713"/>
                </a:lnTo>
                <a:lnTo>
                  <a:pt x="3934712" y="4384211"/>
                </a:lnTo>
                <a:close/>
                <a:moveTo>
                  <a:pt x="2102738" y="4313708"/>
                </a:moveTo>
                <a:lnTo>
                  <a:pt x="2051584" y="4384211"/>
                </a:lnTo>
                <a:lnTo>
                  <a:pt x="2102738" y="4454713"/>
                </a:lnTo>
                <a:lnTo>
                  <a:pt x="2319687" y="4384211"/>
                </a:lnTo>
                <a:close/>
                <a:moveTo>
                  <a:pt x="487833" y="4313708"/>
                </a:moveTo>
                <a:lnTo>
                  <a:pt x="436680" y="4384211"/>
                </a:lnTo>
                <a:lnTo>
                  <a:pt x="487833" y="4454713"/>
                </a:lnTo>
                <a:lnTo>
                  <a:pt x="704782" y="4384211"/>
                </a:lnTo>
                <a:close/>
                <a:moveTo>
                  <a:pt x="3211911" y="4313225"/>
                </a:moveTo>
                <a:lnTo>
                  <a:pt x="2995083" y="4383727"/>
                </a:lnTo>
                <a:lnTo>
                  <a:pt x="3211911" y="4454230"/>
                </a:lnTo>
                <a:lnTo>
                  <a:pt x="3263065" y="4383727"/>
                </a:lnTo>
                <a:close/>
                <a:moveTo>
                  <a:pt x="1597007" y="4313225"/>
                </a:moveTo>
                <a:lnTo>
                  <a:pt x="1380179" y="4383727"/>
                </a:lnTo>
                <a:lnTo>
                  <a:pt x="1597007" y="4454230"/>
                </a:lnTo>
                <a:lnTo>
                  <a:pt x="1648160" y="4383727"/>
                </a:lnTo>
                <a:close/>
                <a:moveTo>
                  <a:pt x="9672255" y="4313104"/>
                </a:moveTo>
                <a:lnTo>
                  <a:pt x="9455426" y="4383606"/>
                </a:lnTo>
                <a:lnTo>
                  <a:pt x="9672255" y="4454108"/>
                </a:lnTo>
                <a:lnTo>
                  <a:pt x="9723408" y="4383606"/>
                </a:lnTo>
                <a:close/>
                <a:moveTo>
                  <a:pt x="8057351" y="4313104"/>
                </a:moveTo>
                <a:lnTo>
                  <a:pt x="7840522" y="4383606"/>
                </a:lnTo>
                <a:lnTo>
                  <a:pt x="8057351" y="4454108"/>
                </a:lnTo>
                <a:lnTo>
                  <a:pt x="8108504" y="4383606"/>
                </a:lnTo>
                <a:close/>
                <a:moveTo>
                  <a:pt x="6442688" y="4313104"/>
                </a:moveTo>
                <a:lnTo>
                  <a:pt x="6225860" y="4383606"/>
                </a:lnTo>
                <a:lnTo>
                  <a:pt x="6442688" y="4454108"/>
                </a:lnTo>
                <a:lnTo>
                  <a:pt x="6493841" y="4383606"/>
                </a:lnTo>
                <a:close/>
                <a:moveTo>
                  <a:pt x="4827542" y="4313104"/>
                </a:moveTo>
                <a:lnTo>
                  <a:pt x="4610713" y="4383606"/>
                </a:lnTo>
                <a:lnTo>
                  <a:pt x="4827542" y="4454108"/>
                </a:lnTo>
                <a:lnTo>
                  <a:pt x="4878695" y="4383606"/>
                </a:lnTo>
                <a:close/>
                <a:moveTo>
                  <a:pt x="8972309" y="4199308"/>
                </a:moveTo>
                <a:lnTo>
                  <a:pt x="8972309" y="4340192"/>
                </a:lnTo>
                <a:lnTo>
                  <a:pt x="8838197" y="4383727"/>
                </a:lnTo>
                <a:lnTo>
                  <a:pt x="8972309" y="4427262"/>
                </a:lnTo>
                <a:lnTo>
                  <a:pt x="8972309" y="4568146"/>
                </a:lnTo>
                <a:lnTo>
                  <a:pt x="9106421" y="4383606"/>
                </a:lnTo>
                <a:close/>
                <a:moveTo>
                  <a:pt x="7357405" y="4199308"/>
                </a:moveTo>
                <a:lnTo>
                  <a:pt x="7357405" y="4340192"/>
                </a:lnTo>
                <a:lnTo>
                  <a:pt x="7223293" y="4383727"/>
                </a:lnTo>
                <a:lnTo>
                  <a:pt x="7357405" y="4427262"/>
                </a:lnTo>
                <a:lnTo>
                  <a:pt x="7357405" y="4568146"/>
                </a:lnTo>
                <a:lnTo>
                  <a:pt x="7491517" y="4383606"/>
                </a:lnTo>
                <a:close/>
                <a:moveTo>
                  <a:pt x="5742501" y="4199308"/>
                </a:moveTo>
                <a:lnTo>
                  <a:pt x="5742501" y="4340192"/>
                </a:lnTo>
                <a:lnTo>
                  <a:pt x="5608389" y="4383727"/>
                </a:lnTo>
                <a:lnTo>
                  <a:pt x="5742501" y="4427262"/>
                </a:lnTo>
                <a:lnTo>
                  <a:pt x="5742501" y="4568146"/>
                </a:lnTo>
                <a:lnTo>
                  <a:pt x="5876613" y="4383606"/>
                </a:lnTo>
                <a:close/>
                <a:moveTo>
                  <a:pt x="4127596" y="4199308"/>
                </a:moveTo>
                <a:lnTo>
                  <a:pt x="4127596" y="4340192"/>
                </a:lnTo>
                <a:lnTo>
                  <a:pt x="3993485" y="4383727"/>
                </a:lnTo>
                <a:lnTo>
                  <a:pt x="4127596" y="4427262"/>
                </a:lnTo>
                <a:lnTo>
                  <a:pt x="4127596" y="4568146"/>
                </a:lnTo>
                <a:lnTo>
                  <a:pt x="4261708" y="4383606"/>
                </a:lnTo>
                <a:close/>
                <a:moveTo>
                  <a:pt x="897183" y="4199308"/>
                </a:moveTo>
                <a:lnTo>
                  <a:pt x="897183" y="4340192"/>
                </a:lnTo>
                <a:lnTo>
                  <a:pt x="763071" y="4383727"/>
                </a:lnTo>
                <a:lnTo>
                  <a:pt x="897183" y="4427262"/>
                </a:lnTo>
                <a:lnTo>
                  <a:pt x="897183" y="4568146"/>
                </a:lnTo>
                <a:lnTo>
                  <a:pt x="1031294" y="4383606"/>
                </a:lnTo>
                <a:close/>
                <a:moveTo>
                  <a:pt x="9263026" y="4199187"/>
                </a:moveTo>
                <a:lnTo>
                  <a:pt x="9128914" y="4383485"/>
                </a:lnTo>
                <a:lnTo>
                  <a:pt x="9263026" y="4568025"/>
                </a:lnTo>
                <a:lnTo>
                  <a:pt x="9263026" y="4427141"/>
                </a:lnTo>
                <a:lnTo>
                  <a:pt x="9397017" y="4383606"/>
                </a:lnTo>
                <a:lnTo>
                  <a:pt x="9263026" y="4340071"/>
                </a:lnTo>
                <a:close/>
                <a:moveTo>
                  <a:pt x="7647880" y="4199187"/>
                </a:moveTo>
                <a:lnTo>
                  <a:pt x="7513768" y="4383485"/>
                </a:lnTo>
                <a:lnTo>
                  <a:pt x="7647880" y="4568025"/>
                </a:lnTo>
                <a:lnTo>
                  <a:pt x="7647880" y="4427141"/>
                </a:lnTo>
                <a:lnTo>
                  <a:pt x="7781992" y="4383606"/>
                </a:lnTo>
                <a:lnTo>
                  <a:pt x="7647880" y="4340071"/>
                </a:lnTo>
                <a:close/>
                <a:moveTo>
                  <a:pt x="6033217" y="4199187"/>
                </a:moveTo>
                <a:lnTo>
                  <a:pt x="5899106" y="4383485"/>
                </a:lnTo>
                <a:lnTo>
                  <a:pt x="6033217" y="4568025"/>
                </a:lnTo>
                <a:lnTo>
                  <a:pt x="6033217" y="4427141"/>
                </a:lnTo>
                <a:lnTo>
                  <a:pt x="6167329" y="4383606"/>
                </a:lnTo>
                <a:lnTo>
                  <a:pt x="6033217" y="4340071"/>
                </a:lnTo>
                <a:close/>
                <a:moveTo>
                  <a:pt x="4418313" y="4199187"/>
                </a:moveTo>
                <a:lnTo>
                  <a:pt x="4284201" y="4383485"/>
                </a:lnTo>
                <a:lnTo>
                  <a:pt x="4418313" y="4568025"/>
                </a:lnTo>
                <a:lnTo>
                  <a:pt x="4418313" y="4427141"/>
                </a:lnTo>
                <a:lnTo>
                  <a:pt x="4552304" y="4383606"/>
                </a:lnTo>
                <a:lnTo>
                  <a:pt x="4418313" y="4340071"/>
                </a:lnTo>
                <a:close/>
                <a:moveTo>
                  <a:pt x="1187536" y="4199187"/>
                </a:moveTo>
                <a:lnTo>
                  <a:pt x="1053425" y="4383485"/>
                </a:lnTo>
                <a:lnTo>
                  <a:pt x="1187536" y="4568025"/>
                </a:lnTo>
                <a:lnTo>
                  <a:pt x="1187536" y="4427141"/>
                </a:lnTo>
                <a:lnTo>
                  <a:pt x="1321648" y="4383606"/>
                </a:lnTo>
                <a:lnTo>
                  <a:pt x="1187536" y="4340071"/>
                </a:lnTo>
                <a:close/>
                <a:moveTo>
                  <a:pt x="2512571" y="4199066"/>
                </a:moveTo>
                <a:lnTo>
                  <a:pt x="2512571" y="4339950"/>
                </a:lnTo>
                <a:lnTo>
                  <a:pt x="2378459" y="4383485"/>
                </a:lnTo>
                <a:lnTo>
                  <a:pt x="2512571" y="4427020"/>
                </a:lnTo>
                <a:lnTo>
                  <a:pt x="2512571" y="4567904"/>
                </a:lnTo>
                <a:lnTo>
                  <a:pt x="2646683" y="4383364"/>
                </a:lnTo>
                <a:close/>
                <a:moveTo>
                  <a:pt x="2803046" y="4198945"/>
                </a:moveTo>
                <a:lnTo>
                  <a:pt x="2668934" y="4383243"/>
                </a:lnTo>
                <a:lnTo>
                  <a:pt x="2803046" y="4567783"/>
                </a:lnTo>
                <a:lnTo>
                  <a:pt x="2803046" y="4426899"/>
                </a:lnTo>
                <a:lnTo>
                  <a:pt x="2937157" y="4383364"/>
                </a:lnTo>
                <a:lnTo>
                  <a:pt x="2803046" y="4339829"/>
                </a:lnTo>
                <a:close/>
                <a:moveTo>
                  <a:pt x="9925845" y="4137271"/>
                </a:move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lnTo>
                  <a:pt x="9925845" y="4631151"/>
                </a:ln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close/>
                <a:moveTo>
                  <a:pt x="8310578" y="4137271"/>
                </a:move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lnTo>
                  <a:pt x="8310578" y="4631151"/>
                </a:ln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close/>
                <a:moveTo>
                  <a:pt x="6695795" y="4137271"/>
                </a:move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lnTo>
                  <a:pt x="6695795" y="4631151"/>
                </a:ln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close/>
                <a:moveTo>
                  <a:pt x="5079439" y="4137150"/>
                </a:move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lnTo>
                  <a:pt x="5079439" y="4631030"/>
                </a:ln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close/>
                <a:moveTo>
                  <a:pt x="3464656" y="4137150"/>
                </a:move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lnTo>
                  <a:pt x="3464656" y="4631030"/>
                </a:ln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close/>
                <a:moveTo>
                  <a:pt x="1849630" y="4137150"/>
                </a:move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lnTo>
                  <a:pt x="1849630" y="4631030"/>
                </a:ln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close/>
                <a:moveTo>
                  <a:pt x="8689695" y="4107764"/>
                </a:moveTo>
                <a:lnTo>
                  <a:pt x="8689574" y="4107885"/>
                </a:lnTo>
                <a:lnTo>
                  <a:pt x="8472746" y="4178387"/>
                </a:lnTo>
                <a:lnTo>
                  <a:pt x="8472746" y="4265457"/>
                </a:lnTo>
                <a:lnTo>
                  <a:pt x="8555583" y="4292304"/>
                </a:lnTo>
                <a:close/>
                <a:moveTo>
                  <a:pt x="7074791" y="4107764"/>
                </a:moveTo>
                <a:lnTo>
                  <a:pt x="7074670" y="4107885"/>
                </a:lnTo>
                <a:lnTo>
                  <a:pt x="6857842" y="4178387"/>
                </a:lnTo>
                <a:lnTo>
                  <a:pt x="6857842" y="4265457"/>
                </a:lnTo>
                <a:lnTo>
                  <a:pt x="6940679" y="4292304"/>
                </a:lnTo>
                <a:close/>
                <a:moveTo>
                  <a:pt x="5459886" y="4107764"/>
                </a:moveTo>
                <a:lnTo>
                  <a:pt x="5459766" y="4107885"/>
                </a:lnTo>
                <a:lnTo>
                  <a:pt x="5242937" y="4178387"/>
                </a:lnTo>
                <a:lnTo>
                  <a:pt x="5242937" y="4265457"/>
                </a:lnTo>
                <a:lnTo>
                  <a:pt x="5325775" y="4292304"/>
                </a:lnTo>
                <a:close/>
                <a:moveTo>
                  <a:pt x="3844982" y="4107764"/>
                </a:moveTo>
                <a:lnTo>
                  <a:pt x="3844861" y="4107885"/>
                </a:lnTo>
                <a:lnTo>
                  <a:pt x="3628033" y="4178387"/>
                </a:lnTo>
                <a:lnTo>
                  <a:pt x="3628033" y="4265457"/>
                </a:lnTo>
                <a:lnTo>
                  <a:pt x="3710870" y="4292304"/>
                </a:lnTo>
                <a:close/>
                <a:moveTo>
                  <a:pt x="2229956" y="4107764"/>
                </a:moveTo>
                <a:lnTo>
                  <a:pt x="2229836" y="4107885"/>
                </a:lnTo>
                <a:lnTo>
                  <a:pt x="2013007" y="4178387"/>
                </a:lnTo>
                <a:lnTo>
                  <a:pt x="2013007" y="4265457"/>
                </a:lnTo>
                <a:lnTo>
                  <a:pt x="2095845" y="4292304"/>
                </a:lnTo>
                <a:close/>
                <a:moveTo>
                  <a:pt x="615052" y="4107764"/>
                </a:moveTo>
                <a:lnTo>
                  <a:pt x="614931" y="4107885"/>
                </a:lnTo>
                <a:lnTo>
                  <a:pt x="398103" y="4178387"/>
                </a:lnTo>
                <a:lnTo>
                  <a:pt x="398103" y="4265457"/>
                </a:lnTo>
                <a:lnTo>
                  <a:pt x="480940" y="4292304"/>
                </a:lnTo>
                <a:close/>
                <a:moveTo>
                  <a:pt x="3085055" y="4107401"/>
                </a:moveTo>
                <a:lnTo>
                  <a:pt x="3219046" y="4291941"/>
                </a:lnTo>
                <a:lnTo>
                  <a:pt x="3301884" y="4265094"/>
                </a:lnTo>
                <a:lnTo>
                  <a:pt x="3301884" y="4178024"/>
                </a:lnTo>
                <a:lnTo>
                  <a:pt x="3302004" y="4177903"/>
                </a:lnTo>
                <a:close/>
                <a:moveTo>
                  <a:pt x="1470030" y="4107401"/>
                </a:moveTo>
                <a:lnTo>
                  <a:pt x="1604142" y="4291941"/>
                </a:lnTo>
                <a:lnTo>
                  <a:pt x="1686979" y="4265094"/>
                </a:lnTo>
                <a:lnTo>
                  <a:pt x="1686979" y="4178024"/>
                </a:lnTo>
                <a:lnTo>
                  <a:pt x="1686979" y="4177903"/>
                </a:lnTo>
                <a:close/>
                <a:moveTo>
                  <a:pt x="9545278" y="4107280"/>
                </a:moveTo>
                <a:lnTo>
                  <a:pt x="9679389" y="4291820"/>
                </a:lnTo>
                <a:lnTo>
                  <a:pt x="9762227" y="4264974"/>
                </a:lnTo>
                <a:lnTo>
                  <a:pt x="9762227" y="4177903"/>
                </a:lnTo>
                <a:lnTo>
                  <a:pt x="9762227" y="4177782"/>
                </a:lnTo>
                <a:close/>
                <a:moveTo>
                  <a:pt x="7930494" y="4107280"/>
                </a:moveTo>
                <a:lnTo>
                  <a:pt x="8064485" y="4291820"/>
                </a:lnTo>
                <a:lnTo>
                  <a:pt x="8147322" y="4264974"/>
                </a:lnTo>
                <a:lnTo>
                  <a:pt x="8147322" y="4177903"/>
                </a:lnTo>
                <a:lnTo>
                  <a:pt x="8147443" y="4177782"/>
                </a:lnTo>
                <a:close/>
                <a:moveTo>
                  <a:pt x="6315711" y="4107280"/>
                </a:moveTo>
                <a:lnTo>
                  <a:pt x="6449822" y="4291820"/>
                </a:lnTo>
                <a:lnTo>
                  <a:pt x="6532660" y="4264974"/>
                </a:lnTo>
                <a:lnTo>
                  <a:pt x="6532660" y="4177903"/>
                </a:lnTo>
                <a:lnTo>
                  <a:pt x="6532660" y="4177782"/>
                </a:lnTo>
                <a:close/>
                <a:moveTo>
                  <a:pt x="4700565" y="4107280"/>
                </a:moveTo>
                <a:lnTo>
                  <a:pt x="4834676" y="4291820"/>
                </a:lnTo>
                <a:lnTo>
                  <a:pt x="4917514" y="4264974"/>
                </a:lnTo>
                <a:lnTo>
                  <a:pt x="4917514" y="4177903"/>
                </a:lnTo>
                <a:lnTo>
                  <a:pt x="4917514" y="4177782"/>
                </a:lnTo>
                <a:close/>
                <a:moveTo>
                  <a:pt x="8864440" y="4051047"/>
                </a:moveTo>
                <a:lnTo>
                  <a:pt x="8719202" y="4098210"/>
                </a:lnTo>
                <a:lnTo>
                  <a:pt x="8719202" y="4098089"/>
                </a:lnTo>
                <a:lnTo>
                  <a:pt x="8573965" y="4297987"/>
                </a:lnTo>
                <a:lnTo>
                  <a:pt x="8808932" y="4374294"/>
                </a:lnTo>
                <a:lnTo>
                  <a:pt x="8954170" y="4327132"/>
                </a:lnTo>
                <a:lnTo>
                  <a:pt x="8954170" y="4174517"/>
                </a:lnTo>
                <a:close/>
                <a:moveTo>
                  <a:pt x="7249535" y="4051047"/>
                </a:moveTo>
                <a:lnTo>
                  <a:pt x="7104297" y="4098210"/>
                </a:lnTo>
                <a:lnTo>
                  <a:pt x="7104297" y="4098089"/>
                </a:lnTo>
                <a:lnTo>
                  <a:pt x="6959061" y="4297987"/>
                </a:lnTo>
                <a:lnTo>
                  <a:pt x="7194028" y="4374294"/>
                </a:lnTo>
                <a:lnTo>
                  <a:pt x="7339266" y="4327132"/>
                </a:lnTo>
                <a:lnTo>
                  <a:pt x="7339266" y="4174517"/>
                </a:lnTo>
                <a:close/>
                <a:moveTo>
                  <a:pt x="5634631" y="4051047"/>
                </a:moveTo>
                <a:lnTo>
                  <a:pt x="5489393" y="4098210"/>
                </a:lnTo>
                <a:lnTo>
                  <a:pt x="5489393" y="4098089"/>
                </a:lnTo>
                <a:lnTo>
                  <a:pt x="5344156" y="4297987"/>
                </a:lnTo>
                <a:lnTo>
                  <a:pt x="5579124" y="4374294"/>
                </a:lnTo>
                <a:lnTo>
                  <a:pt x="5724361" y="4327132"/>
                </a:lnTo>
                <a:lnTo>
                  <a:pt x="5724361" y="4174517"/>
                </a:lnTo>
                <a:close/>
                <a:moveTo>
                  <a:pt x="4019726" y="4051047"/>
                </a:moveTo>
                <a:lnTo>
                  <a:pt x="3874489" y="4098210"/>
                </a:lnTo>
                <a:lnTo>
                  <a:pt x="3874489" y="4098089"/>
                </a:lnTo>
                <a:lnTo>
                  <a:pt x="3729252" y="4297987"/>
                </a:lnTo>
                <a:lnTo>
                  <a:pt x="3964219" y="4374294"/>
                </a:lnTo>
                <a:lnTo>
                  <a:pt x="4109457" y="4327132"/>
                </a:lnTo>
                <a:lnTo>
                  <a:pt x="4109457" y="4174517"/>
                </a:lnTo>
                <a:close/>
                <a:moveTo>
                  <a:pt x="2910190" y="4051047"/>
                </a:moveTo>
                <a:cubicBezTo>
                  <a:pt x="2910190" y="4051047"/>
                  <a:pt x="2820581" y="4174638"/>
                  <a:pt x="2820581" y="4174638"/>
                </a:cubicBezTo>
                <a:lnTo>
                  <a:pt x="2820581" y="4327253"/>
                </a:lnTo>
                <a:lnTo>
                  <a:pt x="2965818" y="4374415"/>
                </a:lnTo>
                <a:lnTo>
                  <a:pt x="3200665" y="4298108"/>
                </a:lnTo>
                <a:lnTo>
                  <a:pt x="3055548" y="4098210"/>
                </a:lnTo>
                <a:lnTo>
                  <a:pt x="2910311" y="4051047"/>
                </a:lnTo>
                <a:close/>
                <a:moveTo>
                  <a:pt x="1295285" y="4051047"/>
                </a:moveTo>
                <a:cubicBezTo>
                  <a:pt x="1295285" y="4051047"/>
                  <a:pt x="1205555" y="4174638"/>
                  <a:pt x="1205555" y="4174638"/>
                </a:cubicBezTo>
                <a:lnTo>
                  <a:pt x="1205555" y="4327253"/>
                </a:lnTo>
                <a:lnTo>
                  <a:pt x="1350792" y="4374415"/>
                </a:lnTo>
                <a:lnTo>
                  <a:pt x="1585760" y="4298108"/>
                </a:lnTo>
                <a:lnTo>
                  <a:pt x="1440644" y="4098210"/>
                </a:lnTo>
                <a:lnTo>
                  <a:pt x="1295406" y="4051047"/>
                </a:lnTo>
                <a:close/>
                <a:moveTo>
                  <a:pt x="9370654" y="4050926"/>
                </a:moveTo>
                <a:cubicBezTo>
                  <a:pt x="9370654" y="4050926"/>
                  <a:pt x="9280924" y="4174517"/>
                  <a:pt x="9280924" y="4174517"/>
                </a:cubicBezTo>
                <a:lnTo>
                  <a:pt x="9280924" y="4327132"/>
                </a:lnTo>
                <a:lnTo>
                  <a:pt x="9426161" y="4374294"/>
                </a:lnTo>
                <a:lnTo>
                  <a:pt x="9661008" y="4297987"/>
                </a:lnTo>
                <a:lnTo>
                  <a:pt x="9515892" y="4098089"/>
                </a:lnTo>
                <a:close/>
                <a:moveTo>
                  <a:pt x="7755629" y="4050926"/>
                </a:moveTo>
                <a:cubicBezTo>
                  <a:pt x="7755629" y="4050926"/>
                  <a:pt x="7666019" y="4174517"/>
                  <a:pt x="7666019" y="4174517"/>
                </a:cubicBezTo>
                <a:lnTo>
                  <a:pt x="7666019" y="4327132"/>
                </a:lnTo>
                <a:lnTo>
                  <a:pt x="7811257" y="4374294"/>
                </a:lnTo>
                <a:lnTo>
                  <a:pt x="8046103" y="4297987"/>
                </a:lnTo>
                <a:lnTo>
                  <a:pt x="7900987" y="4098089"/>
                </a:lnTo>
                <a:lnTo>
                  <a:pt x="7755750" y="4050926"/>
                </a:lnTo>
                <a:close/>
                <a:moveTo>
                  <a:pt x="6140966" y="4050926"/>
                </a:moveTo>
                <a:cubicBezTo>
                  <a:pt x="6140966" y="4050926"/>
                  <a:pt x="6051236" y="4174517"/>
                  <a:pt x="6051236" y="4174517"/>
                </a:cubicBezTo>
                <a:lnTo>
                  <a:pt x="6051236" y="4327132"/>
                </a:lnTo>
                <a:lnTo>
                  <a:pt x="6196474" y="4374294"/>
                </a:lnTo>
                <a:lnTo>
                  <a:pt x="6431441" y="4297987"/>
                </a:lnTo>
                <a:lnTo>
                  <a:pt x="6286325" y="4098089"/>
                </a:lnTo>
                <a:lnTo>
                  <a:pt x="6141087" y="4050926"/>
                </a:lnTo>
                <a:close/>
                <a:moveTo>
                  <a:pt x="4525941" y="4050926"/>
                </a:moveTo>
                <a:cubicBezTo>
                  <a:pt x="4525941" y="4050926"/>
                  <a:pt x="4436211" y="4174517"/>
                  <a:pt x="4436211" y="4174517"/>
                </a:cubicBezTo>
                <a:lnTo>
                  <a:pt x="4436211" y="4327132"/>
                </a:lnTo>
                <a:lnTo>
                  <a:pt x="4581448" y="4374294"/>
                </a:lnTo>
                <a:lnTo>
                  <a:pt x="4816295" y="4297987"/>
                </a:lnTo>
                <a:lnTo>
                  <a:pt x="4671178" y="4098089"/>
                </a:lnTo>
                <a:close/>
                <a:moveTo>
                  <a:pt x="2404701" y="4050805"/>
                </a:moveTo>
                <a:lnTo>
                  <a:pt x="2259463" y="4097968"/>
                </a:lnTo>
                <a:lnTo>
                  <a:pt x="2259463" y="4097847"/>
                </a:lnTo>
                <a:lnTo>
                  <a:pt x="2114226" y="4297746"/>
                </a:lnTo>
                <a:lnTo>
                  <a:pt x="2349194" y="4374053"/>
                </a:lnTo>
                <a:lnTo>
                  <a:pt x="2494431" y="4326890"/>
                </a:lnTo>
                <a:lnTo>
                  <a:pt x="2494431" y="4174276"/>
                </a:lnTo>
                <a:close/>
                <a:moveTo>
                  <a:pt x="789796" y="4050805"/>
                </a:moveTo>
                <a:lnTo>
                  <a:pt x="644559" y="4097968"/>
                </a:lnTo>
                <a:lnTo>
                  <a:pt x="644559" y="4097847"/>
                </a:lnTo>
                <a:lnTo>
                  <a:pt x="499322" y="4297746"/>
                </a:lnTo>
                <a:lnTo>
                  <a:pt x="734289" y="4374053"/>
                </a:lnTo>
                <a:lnTo>
                  <a:pt x="879527" y="4326890"/>
                </a:lnTo>
                <a:lnTo>
                  <a:pt x="879527" y="4174276"/>
                </a:lnTo>
                <a:close/>
                <a:moveTo>
                  <a:pt x="9117909" y="3968936"/>
                </a:moveTo>
                <a:lnTo>
                  <a:pt x="9117909" y="3969057"/>
                </a:lnTo>
                <a:lnTo>
                  <a:pt x="8972672" y="4016219"/>
                </a:lnTo>
                <a:lnTo>
                  <a:pt x="8972672" y="4168834"/>
                </a:lnTo>
                <a:lnTo>
                  <a:pt x="9117909" y="4368490"/>
                </a:lnTo>
                <a:cubicBezTo>
                  <a:pt x="9117909" y="4368490"/>
                  <a:pt x="9263147" y="4168713"/>
                  <a:pt x="9263147" y="4168713"/>
                </a:cubicBezTo>
                <a:lnTo>
                  <a:pt x="9263147" y="4016219"/>
                </a:lnTo>
                <a:close/>
                <a:moveTo>
                  <a:pt x="7502642" y="3968936"/>
                </a:moveTo>
                <a:lnTo>
                  <a:pt x="7502642" y="3969057"/>
                </a:lnTo>
                <a:lnTo>
                  <a:pt x="7357405" y="4016219"/>
                </a:lnTo>
                <a:lnTo>
                  <a:pt x="7357405" y="4168834"/>
                </a:lnTo>
                <a:lnTo>
                  <a:pt x="7502642" y="4368490"/>
                </a:lnTo>
                <a:lnTo>
                  <a:pt x="7647880" y="4168834"/>
                </a:lnTo>
                <a:cubicBezTo>
                  <a:pt x="7647880" y="4168834"/>
                  <a:pt x="7647880" y="4168713"/>
                  <a:pt x="7647880" y="4168713"/>
                </a:cubicBezTo>
                <a:lnTo>
                  <a:pt x="7647880" y="4016219"/>
                </a:lnTo>
                <a:close/>
                <a:moveTo>
                  <a:pt x="5888101" y="3968936"/>
                </a:moveTo>
                <a:lnTo>
                  <a:pt x="5888101" y="3969057"/>
                </a:lnTo>
                <a:lnTo>
                  <a:pt x="5742864" y="4016219"/>
                </a:lnTo>
                <a:lnTo>
                  <a:pt x="5742864" y="4168834"/>
                </a:lnTo>
                <a:lnTo>
                  <a:pt x="5888101" y="4368490"/>
                </a:lnTo>
                <a:lnTo>
                  <a:pt x="6033338" y="4168834"/>
                </a:lnTo>
                <a:cubicBezTo>
                  <a:pt x="6033338" y="4168834"/>
                  <a:pt x="6033338" y="4168713"/>
                  <a:pt x="6033338" y="4168713"/>
                </a:cubicBezTo>
                <a:lnTo>
                  <a:pt x="6033338" y="4016219"/>
                </a:lnTo>
                <a:close/>
                <a:moveTo>
                  <a:pt x="4273196" y="3968936"/>
                </a:moveTo>
                <a:lnTo>
                  <a:pt x="4273196" y="3969057"/>
                </a:lnTo>
                <a:lnTo>
                  <a:pt x="4127959" y="4016219"/>
                </a:lnTo>
                <a:lnTo>
                  <a:pt x="4127959" y="4168834"/>
                </a:lnTo>
                <a:lnTo>
                  <a:pt x="4273196" y="4368490"/>
                </a:lnTo>
                <a:cubicBezTo>
                  <a:pt x="4273196" y="4368490"/>
                  <a:pt x="4418434" y="4168713"/>
                  <a:pt x="4418434" y="4168713"/>
                </a:cubicBezTo>
                <a:lnTo>
                  <a:pt x="4418434" y="4016219"/>
                </a:lnTo>
                <a:close/>
                <a:moveTo>
                  <a:pt x="1042420" y="3968936"/>
                </a:moveTo>
                <a:lnTo>
                  <a:pt x="1042420" y="3969057"/>
                </a:lnTo>
                <a:lnTo>
                  <a:pt x="897183" y="4016219"/>
                </a:lnTo>
                <a:lnTo>
                  <a:pt x="897183" y="4168834"/>
                </a:lnTo>
                <a:lnTo>
                  <a:pt x="1042420" y="4368490"/>
                </a:lnTo>
                <a:lnTo>
                  <a:pt x="1187657" y="4168834"/>
                </a:lnTo>
                <a:cubicBezTo>
                  <a:pt x="1187657" y="4168834"/>
                  <a:pt x="1187657" y="4168713"/>
                  <a:pt x="1187657" y="4168713"/>
                </a:cubicBezTo>
                <a:lnTo>
                  <a:pt x="1187657" y="4016219"/>
                </a:lnTo>
                <a:close/>
                <a:moveTo>
                  <a:pt x="2657808" y="3968694"/>
                </a:moveTo>
                <a:lnTo>
                  <a:pt x="2657808" y="3968815"/>
                </a:lnTo>
                <a:lnTo>
                  <a:pt x="2512571" y="4015977"/>
                </a:lnTo>
                <a:lnTo>
                  <a:pt x="2512571" y="4168592"/>
                </a:lnTo>
                <a:lnTo>
                  <a:pt x="2657808" y="4368248"/>
                </a:lnTo>
                <a:lnTo>
                  <a:pt x="2803046" y="4168592"/>
                </a:lnTo>
                <a:cubicBezTo>
                  <a:pt x="2803046" y="4168592"/>
                  <a:pt x="2803046" y="4168471"/>
                  <a:pt x="2803046" y="4168471"/>
                </a:cubicBezTo>
                <a:lnTo>
                  <a:pt x="2803046" y="4015977"/>
                </a:lnTo>
                <a:close/>
                <a:moveTo>
                  <a:pt x="10070962" y="3937252"/>
                </a:moveTo>
                <a:lnTo>
                  <a:pt x="10070962" y="3937419"/>
                </a:lnTo>
                <a:lnTo>
                  <a:pt x="9936971" y="4121791"/>
                </a:lnTo>
                <a:lnTo>
                  <a:pt x="9988125" y="4192294"/>
                </a:lnTo>
                <a:lnTo>
                  <a:pt x="10070962" y="4165326"/>
                </a:lnTo>
                <a:lnTo>
                  <a:pt x="10070962" y="3937419"/>
                </a:lnTo>
                <a:lnTo>
                  <a:pt x="10071083" y="3937252"/>
                </a:lnTo>
                <a:close/>
                <a:moveTo>
                  <a:pt x="8455815" y="3937252"/>
                </a:moveTo>
                <a:lnTo>
                  <a:pt x="8321825" y="4121791"/>
                </a:lnTo>
                <a:lnTo>
                  <a:pt x="8372979" y="4192294"/>
                </a:lnTo>
                <a:lnTo>
                  <a:pt x="8455815" y="4165326"/>
                </a:lnTo>
                <a:close/>
                <a:moveTo>
                  <a:pt x="6841154" y="3937252"/>
                </a:moveTo>
                <a:lnTo>
                  <a:pt x="6841154" y="3937417"/>
                </a:lnTo>
                <a:lnTo>
                  <a:pt x="6707163" y="4121791"/>
                </a:lnTo>
                <a:lnTo>
                  <a:pt x="6758316" y="4192294"/>
                </a:lnTo>
                <a:lnTo>
                  <a:pt x="6841154" y="4165326"/>
                </a:lnTo>
                <a:lnTo>
                  <a:pt x="6841154" y="3937417"/>
                </a:lnTo>
                <a:lnTo>
                  <a:pt x="6841274" y="3937252"/>
                </a:lnTo>
                <a:close/>
                <a:moveTo>
                  <a:pt x="9780366" y="3937131"/>
                </a:moveTo>
                <a:lnTo>
                  <a:pt x="9780366" y="4165206"/>
                </a:lnTo>
                <a:lnTo>
                  <a:pt x="9863203" y="4192173"/>
                </a:lnTo>
                <a:lnTo>
                  <a:pt x="9914357" y="4121671"/>
                </a:lnTo>
                <a:lnTo>
                  <a:pt x="9914478" y="4121671"/>
                </a:lnTo>
                <a:close/>
                <a:moveTo>
                  <a:pt x="8165462" y="3937131"/>
                </a:moveTo>
                <a:lnTo>
                  <a:pt x="8165462" y="4165206"/>
                </a:lnTo>
                <a:lnTo>
                  <a:pt x="8248299" y="4192173"/>
                </a:lnTo>
                <a:lnTo>
                  <a:pt x="8299453" y="4121671"/>
                </a:lnTo>
                <a:lnTo>
                  <a:pt x="8299574" y="4121671"/>
                </a:lnTo>
                <a:close/>
                <a:moveTo>
                  <a:pt x="6550800" y="3937131"/>
                </a:moveTo>
                <a:lnTo>
                  <a:pt x="6550800" y="4165206"/>
                </a:lnTo>
                <a:lnTo>
                  <a:pt x="6633637" y="4192173"/>
                </a:lnTo>
                <a:lnTo>
                  <a:pt x="6684791" y="4121671"/>
                </a:lnTo>
                <a:lnTo>
                  <a:pt x="6684911" y="4121671"/>
                </a:lnTo>
                <a:close/>
                <a:moveTo>
                  <a:pt x="5224798" y="3937131"/>
                </a:moveTo>
                <a:lnTo>
                  <a:pt x="5224798" y="3937298"/>
                </a:lnTo>
                <a:lnTo>
                  <a:pt x="5090807" y="4121671"/>
                </a:lnTo>
                <a:lnTo>
                  <a:pt x="5141961" y="4192173"/>
                </a:lnTo>
                <a:lnTo>
                  <a:pt x="5224798" y="4165206"/>
                </a:lnTo>
                <a:lnTo>
                  <a:pt x="5224798" y="3937298"/>
                </a:lnTo>
                <a:lnTo>
                  <a:pt x="5224919" y="3937131"/>
                </a:lnTo>
                <a:close/>
                <a:moveTo>
                  <a:pt x="3609893" y="3937131"/>
                </a:moveTo>
                <a:lnTo>
                  <a:pt x="3475902" y="4121671"/>
                </a:lnTo>
                <a:lnTo>
                  <a:pt x="3527056" y="4192173"/>
                </a:lnTo>
                <a:lnTo>
                  <a:pt x="3609893" y="4165206"/>
                </a:lnTo>
                <a:close/>
                <a:moveTo>
                  <a:pt x="1994989" y="3937131"/>
                </a:moveTo>
                <a:lnTo>
                  <a:pt x="1994989" y="3937298"/>
                </a:lnTo>
                <a:lnTo>
                  <a:pt x="1860998" y="4121671"/>
                </a:lnTo>
                <a:lnTo>
                  <a:pt x="1912151" y="4192173"/>
                </a:lnTo>
                <a:lnTo>
                  <a:pt x="1994989" y="4165206"/>
                </a:lnTo>
                <a:lnTo>
                  <a:pt x="1994989" y="3937298"/>
                </a:lnTo>
                <a:lnTo>
                  <a:pt x="1995110" y="3937131"/>
                </a:lnTo>
                <a:close/>
                <a:moveTo>
                  <a:pt x="380084" y="3937131"/>
                </a:moveTo>
                <a:lnTo>
                  <a:pt x="380084" y="3937298"/>
                </a:lnTo>
                <a:lnTo>
                  <a:pt x="246093" y="4121671"/>
                </a:lnTo>
                <a:lnTo>
                  <a:pt x="297247" y="4192173"/>
                </a:lnTo>
                <a:lnTo>
                  <a:pt x="380084" y="4165206"/>
                </a:lnTo>
                <a:lnTo>
                  <a:pt x="380084" y="3937298"/>
                </a:lnTo>
                <a:lnTo>
                  <a:pt x="380205" y="3937131"/>
                </a:lnTo>
                <a:close/>
                <a:moveTo>
                  <a:pt x="4934444" y="3937010"/>
                </a:moveTo>
                <a:lnTo>
                  <a:pt x="4934444" y="4165085"/>
                </a:lnTo>
                <a:lnTo>
                  <a:pt x="5017281" y="4192052"/>
                </a:lnTo>
                <a:lnTo>
                  <a:pt x="5068435" y="4121550"/>
                </a:lnTo>
                <a:lnTo>
                  <a:pt x="5068556" y="4121550"/>
                </a:lnTo>
                <a:close/>
                <a:moveTo>
                  <a:pt x="3319539" y="3937010"/>
                </a:moveTo>
                <a:lnTo>
                  <a:pt x="3319539" y="4165085"/>
                </a:lnTo>
                <a:lnTo>
                  <a:pt x="3402377" y="4192052"/>
                </a:lnTo>
                <a:lnTo>
                  <a:pt x="3453530" y="4121550"/>
                </a:lnTo>
                <a:lnTo>
                  <a:pt x="3453651" y="4121550"/>
                </a:lnTo>
                <a:close/>
                <a:moveTo>
                  <a:pt x="1704635" y="3937010"/>
                </a:moveTo>
                <a:lnTo>
                  <a:pt x="1704635" y="4165085"/>
                </a:lnTo>
                <a:lnTo>
                  <a:pt x="1787472" y="4192052"/>
                </a:lnTo>
                <a:lnTo>
                  <a:pt x="1838626" y="4121550"/>
                </a:lnTo>
                <a:lnTo>
                  <a:pt x="1838747" y="4121550"/>
                </a:lnTo>
                <a:close/>
                <a:moveTo>
                  <a:pt x="89730" y="3936889"/>
                </a:moveTo>
                <a:lnTo>
                  <a:pt x="89730" y="4164964"/>
                </a:lnTo>
                <a:lnTo>
                  <a:pt x="172568" y="4191931"/>
                </a:lnTo>
                <a:lnTo>
                  <a:pt x="223721" y="4121429"/>
                </a:lnTo>
                <a:lnTo>
                  <a:pt x="223842" y="4121429"/>
                </a:lnTo>
                <a:close/>
                <a:moveTo>
                  <a:pt x="8562476" y="3788870"/>
                </a:moveTo>
                <a:lnTo>
                  <a:pt x="8472746" y="3912340"/>
                </a:lnTo>
                <a:lnTo>
                  <a:pt x="8472746" y="4159401"/>
                </a:lnTo>
                <a:lnTo>
                  <a:pt x="8707593" y="4083094"/>
                </a:lnTo>
                <a:lnTo>
                  <a:pt x="8797323" y="3959624"/>
                </a:lnTo>
                <a:lnTo>
                  <a:pt x="8707593" y="3836275"/>
                </a:lnTo>
                <a:lnTo>
                  <a:pt x="8562476" y="3789112"/>
                </a:lnTo>
                <a:close/>
                <a:moveTo>
                  <a:pt x="6947572" y="3788870"/>
                </a:moveTo>
                <a:lnTo>
                  <a:pt x="6857842" y="3912340"/>
                </a:lnTo>
                <a:lnTo>
                  <a:pt x="6857842" y="4159401"/>
                </a:lnTo>
                <a:lnTo>
                  <a:pt x="7092689" y="4083094"/>
                </a:lnTo>
                <a:lnTo>
                  <a:pt x="7182419" y="3959624"/>
                </a:lnTo>
                <a:lnTo>
                  <a:pt x="7092689" y="3836275"/>
                </a:lnTo>
                <a:lnTo>
                  <a:pt x="6947572" y="3789112"/>
                </a:lnTo>
                <a:close/>
                <a:moveTo>
                  <a:pt x="5332668" y="3788870"/>
                </a:moveTo>
                <a:lnTo>
                  <a:pt x="5242937" y="3912340"/>
                </a:lnTo>
                <a:lnTo>
                  <a:pt x="5242937" y="4159401"/>
                </a:lnTo>
                <a:lnTo>
                  <a:pt x="5477784" y="4083094"/>
                </a:lnTo>
                <a:lnTo>
                  <a:pt x="5567515" y="3959624"/>
                </a:lnTo>
                <a:lnTo>
                  <a:pt x="5477784" y="3836275"/>
                </a:lnTo>
                <a:lnTo>
                  <a:pt x="5332668" y="3789112"/>
                </a:lnTo>
                <a:close/>
                <a:moveTo>
                  <a:pt x="3717763" y="3788870"/>
                </a:moveTo>
                <a:lnTo>
                  <a:pt x="3628033" y="3912340"/>
                </a:lnTo>
                <a:lnTo>
                  <a:pt x="3628033" y="4159401"/>
                </a:lnTo>
                <a:lnTo>
                  <a:pt x="3862879" y="4083094"/>
                </a:lnTo>
                <a:lnTo>
                  <a:pt x="3952610" y="3959624"/>
                </a:lnTo>
                <a:lnTo>
                  <a:pt x="3862879" y="3836275"/>
                </a:lnTo>
                <a:lnTo>
                  <a:pt x="3717763" y="3789112"/>
                </a:lnTo>
                <a:close/>
                <a:moveTo>
                  <a:pt x="3212032" y="3788628"/>
                </a:moveTo>
                <a:lnTo>
                  <a:pt x="3066916" y="3835791"/>
                </a:lnTo>
                <a:lnTo>
                  <a:pt x="3066916" y="3836033"/>
                </a:lnTo>
                <a:lnTo>
                  <a:pt x="2977185" y="3959382"/>
                </a:lnTo>
                <a:lnTo>
                  <a:pt x="3066916" y="4082852"/>
                </a:lnTo>
                <a:lnTo>
                  <a:pt x="3301763" y="4159159"/>
                </a:lnTo>
                <a:lnTo>
                  <a:pt x="3301763" y="3912098"/>
                </a:lnTo>
                <a:close/>
                <a:moveTo>
                  <a:pt x="2102617" y="3788628"/>
                </a:moveTo>
                <a:lnTo>
                  <a:pt x="2012886" y="3912098"/>
                </a:lnTo>
                <a:lnTo>
                  <a:pt x="2012886" y="4159159"/>
                </a:lnTo>
                <a:lnTo>
                  <a:pt x="2247854" y="4082852"/>
                </a:lnTo>
                <a:lnTo>
                  <a:pt x="2337585" y="3959382"/>
                </a:lnTo>
                <a:lnTo>
                  <a:pt x="2247854" y="3836033"/>
                </a:lnTo>
                <a:lnTo>
                  <a:pt x="2102738" y="3788870"/>
                </a:lnTo>
                <a:close/>
                <a:moveTo>
                  <a:pt x="1597128" y="3788628"/>
                </a:moveTo>
                <a:lnTo>
                  <a:pt x="1452011" y="3835791"/>
                </a:lnTo>
                <a:lnTo>
                  <a:pt x="1451890" y="3836033"/>
                </a:lnTo>
                <a:lnTo>
                  <a:pt x="1362160" y="3959382"/>
                </a:lnTo>
                <a:lnTo>
                  <a:pt x="1451890" y="4082852"/>
                </a:lnTo>
                <a:lnTo>
                  <a:pt x="1686858" y="4159159"/>
                </a:lnTo>
                <a:lnTo>
                  <a:pt x="1686858" y="3912098"/>
                </a:lnTo>
                <a:close/>
                <a:moveTo>
                  <a:pt x="487712" y="3788628"/>
                </a:moveTo>
                <a:lnTo>
                  <a:pt x="397982" y="3912098"/>
                </a:lnTo>
                <a:lnTo>
                  <a:pt x="397982" y="4159159"/>
                </a:lnTo>
                <a:lnTo>
                  <a:pt x="632950" y="4082852"/>
                </a:lnTo>
                <a:lnTo>
                  <a:pt x="722680" y="3959382"/>
                </a:lnTo>
                <a:lnTo>
                  <a:pt x="632950" y="3836033"/>
                </a:lnTo>
                <a:lnTo>
                  <a:pt x="487833" y="3788870"/>
                </a:lnTo>
                <a:close/>
                <a:moveTo>
                  <a:pt x="9672376" y="3788507"/>
                </a:moveTo>
                <a:lnTo>
                  <a:pt x="9527259" y="3835670"/>
                </a:lnTo>
                <a:lnTo>
                  <a:pt x="9527259" y="3835912"/>
                </a:lnTo>
                <a:lnTo>
                  <a:pt x="9437528" y="3959261"/>
                </a:lnTo>
                <a:lnTo>
                  <a:pt x="9527259" y="4082731"/>
                </a:lnTo>
                <a:lnTo>
                  <a:pt x="9762106" y="4159038"/>
                </a:lnTo>
                <a:lnTo>
                  <a:pt x="9762106" y="3911978"/>
                </a:lnTo>
                <a:close/>
                <a:moveTo>
                  <a:pt x="8057471" y="3788507"/>
                </a:moveTo>
                <a:lnTo>
                  <a:pt x="7912354" y="3835670"/>
                </a:lnTo>
                <a:lnTo>
                  <a:pt x="7912234" y="3835912"/>
                </a:lnTo>
                <a:lnTo>
                  <a:pt x="7822503" y="3959261"/>
                </a:lnTo>
                <a:lnTo>
                  <a:pt x="7912234" y="4082731"/>
                </a:lnTo>
                <a:lnTo>
                  <a:pt x="8147202" y="4159038"/>
                </a:lnTo>
                <a:lnTo>
                  <a:pt x="8147202" y="3911978"/>
                </a:lnTo>
                <a:close/>
                <a:moveTo>
                  <a:pt x="6442809" y="3788507"/>
                </a:moveTo>
                <a:lnTo>
                  <a:pt x="6297692" y="3835670"/>
                </a:lnTo>
                <a:lnTo>
                  <a:pt x="6297450" y="3835912"/>
                </a:lnTo>
                <a:lnTo>
                  <a:pt x="6207841" y="3959261"/>
                </a:lnTo>
                <a:lnTo>
                  <a:pt x="6297571" y="4082731"/>
                </a:lnTo>
                <a:lnTo>
                  <a:pt x="6532539" y="4159038"/>
                </a:lnTo>
                <a:lnTo>
                  <a:pt x="6532539" y="3911978"/>
                </a:lnTo>
                <a:close/>
                <a:moveTo>
                  <a:pt x="4827662" y="3788507"/>
                </a:moveTo>
                <a:lnTo>
                  <a:pt x="4682546" y="3835670"/>
                </a:lnTo>
                <a:lnTo>
                  <a:pt x="4682546" y="3835912"/>
                </a:lnTo>
                <a:lnTo>
                  <a:pt x="4592816" y="3959261"/>
                </a:lnTo>
                <a:lnTo>
                  <a:pt x="4682546" y="4082731"/>
                </a:lnTo>
                <a:lnTo>
                  <a:pt x="4917393" y="4159038"/>
                </a:lnTo>
                <a:lnTo>
                  <a:pt x="4917393" y="3911978"/>
                </a:lnTo>
                <a:close/>
                <a:moveTo>
                  <a:pt x="2820581" y="3775084"/>
                </a:moveTo>
                <a:lnTo>
                  <a:pt x="2820581" y="3916089"/>
                </a:lnTo>
                <a:lnTo>
                  <a:pt x="2686469" y="3959624"/>
                </a:lnTo>
                <a:lnTo>
                  <a:pt x="2820581" y="4003159"/>
                </a:lnTo>
                <a:lnTo>
                  <a:pt x="2820581" y="4143922"/>
                </a:lnTo>
                <a:lnTo>
                  <a:pt x="2903418" y="4030005"/>
                </a:lnTo>
                <a:lnTo>
                  <a:pt x="3037372" y="4073489"/>
                </a:lnTo>
                <a:lnTo>
                  <a:pt x="3037409" y="4073540"/>
                </a:lnTo>
                <a:lnTo>
                  <a:pt x="3037530" y="4073540"/>
                </a:lnTo>
                <a:lnTo>
                  <a:pt x="3037372" y="4073489"/>
                </a:lnTo>
                <a:lnTo>
                  <a:pt x="2954571" y="3959503"/>
                </a:lnTo>
                <a:lnTo>
                  <a:pt x="3037409" y="3845587"/>
                </a:lnTo>
                <a:lnTo>
                  <a:pt x="2903418" y="3889122"/>
                </a:lnTo>
                <a:close/>
                <a:moveTo>
                  <a:pt x="1205555" y="3775084"/>
                </a:moveTo>
                <a:lnTo>
                  <a:pt x="1205555" y="3916089"/>
                </a:lnTo>
                <a:lnTo>
                  <a:pt x="1071564" y="3959624"/>
                </a:lnTo>
                <a:lnTo>
                  <a:pt x="1205676" y="4003159"/>
                </a:lnTo>
                <a:lnTo>
                  <a:pt x="1205676" y="4143922"/>
                </a:lnTo>
                <a:lnTo>
                  <a:pt x="1288513" y="4030005"/>
                </a:lnTo>
                <a:lnTo>
                  <a:pt x="1422309" y="4073437"/>
                </a:lnTo>
                <a:lnTo>
                  <a:pt x="1422383" y="4073540"/>
                </a:lnTo>
                <a:lnTo>
                  <a:pt x="1422625" y="4073540"/>
                </a:lnTo>
                <a:lnTo>
                  <a:pt x="1422309" y="4073437"/>
                </a:lnTo>
                <a:lnTo>
                  <a:pt x="1339546" y="3959503"/>
                </a:lnTo>
                <a:lnTo>
                  <a:pt x="1422383" y="3845587"/>
                </a:lnTo>
                <a:lnTo>
                  <a:pt x="1288392" y="3889122"/>
                </a:lnTo>
                <a:close/>
                <a:moveTo>
                  <a:pt x="9281044" y="3774963"/>
                </a:moveTo>
                <a:lnTo>
                  <a:pt x="9281044" y="3915968"/>
                </a:lnTo>
                <a:lnTo>
                  <a:pt x="9146933" y="3959503"/>
                </a:lnTo>
                <a:lnTo>
                  <a:pt x="9281044" y="4003038"/>
                </a:lnTo>
                <a:lnTo>
                  <a:pt x="9281044" y="4143801"/>
                </a:lnTo>
                <a:lnTo>
                  <a:pt x="9363882" y="4029885"/>
                </a:lnTo>
                <a:lnTo>
                  <a:pt x="9497873" y="4073419"/>
                </a:lnTo>
                <a:lnTo>
                  <a:pt x="9415035" y="3959382"/>
                </a:lnTo>
                <a:lnTo>
                  <a:pt x="9497873" y="3845466"/>
                </a:lnTo>
                <a:lnTo>
                  <a:pt x="9363882" y="3889000"/>
                </a:lnTo>
                <a:close/>
                <a:moveTo>
                  <a:pt x="7666019" y="3774963"/>
                </a:moveTo>
                <a:lnTo>
                  <a:pt x="7666019" y="3915968"/>
                </a:lnTo>
                <a:lnTo>
                  <a:pt x="7531908" y="3959503"/>
                </a:lnTo>
                <a:lnTo>
                  <a:pt x="7666019" y="4003038"/>
                </a:lnTo>
                <a:lnTo>
                  <a:pt x="7666019" y="4143801"/>
                </a:lnTo>
                <a:lnTo>
                  <a:pt x="7748857" y="4029885"/>
                </a:lnTo>
                <a:lnTo>
                  <a:pt x="7882810" y="4073368"/>
                </a:lnTo>
                <a:lnTo>
                  <a:pt x="7882847" y="4073419"/>
                </a:lnTo>
                <a:lnTo>
                  <a:pt x="7882968" y="4073419"/>
                </a:lnTo>
                <a:lnTo>
                  <a:pt x="7882810" y="4073368"/>
                </a:lnTo>
                <a:lnTo>
                  <a:pt x="7800010" y="3959382"/>
                </a:lnTo>
                <a:lnTo>
                  <a:pt x="7882847" y="3845466"/>
                </a:lnTo>
                <a:lnTo>
                  <a:pt x="7748857" y="3889000"/>
                </a:lnTo>
                <a:close/>
                <a:moveTo>
                  <a:pt x="6051357" y="3774963"/>
                </a:moveTo>
                <a:lnTo>
                  <a:pt x="6051357" y="3915968"/>
                </a:lnTo>
                <a:lnTo>
                  <a:pt x="5917245" y="3959503"/>
                </a:lnTo>
                <a:lnTo>
                  <a:pt x="6051357" y="4003038"/>
                </a:lnTo>
                <a:lnTo>
                  <a:pt x="6051357" y="4143801"/>
                </a:lnTo>
                <a:lnTo>
                  <a:pt x="6134194" y="4029885"/>
                </a:lnTo>
                <a:lnTo>
                  <a:pt x="6268148" y="4073368"/>
                </a:lnTo>
                <a:lnTo>
                  <a:pt x="6268185" y="4073419"/>
                </a:lnTo>
                <a:lnTo>
                  <a:pt x="6268306" y="4073419"/>
                </a:lnTo>
                <a:lnTo>
                  <a:pt x="6268148" y="4073368"/>
                </a:lnTo>
                <a:lnTo>
                  <a:pt x="6185348" y="3959382"/>
                </a:lnTo>
                <a:lnTo>
                  <a:pt x="6268185" y="3845466"/>
                </a:lnTo>
                <a:lnTo>
                  <a:pt x="6134194" y="3889000"/>
                </a:lnTo>
                <a:close/>
                <a:moveTo>
                  <a:pt x="4436332" y="3774963"/>
                </a:moveTo>
                <a:lnTo>
                  <a:pt x="4436332" y="3915968"/>
                </a:lnTo>
                <a:lnTo>
                  <a:pt x="4302220" y="3959503"/>
                </a:lnTo>
                <a:lnTo>
                  <a:pt x="4436332" y="4003038"/>
                </a:lnTo>
                <a:lnTo>
                  <a:pt x="4436332" y="4143801"/>
                </a:lnTo>
                <a:lnTo>
                  <a:pt x="4519169" y="4029885"/>
                </a:lnTo>
                <a:lnTo>
                  <a:pt x="4653160" y="4073419"/>
                </a:lnTo>
                <a:lnTo>
                  <a:pt x="4570322" y="3959382"/>
                </a:lnTo>
                <a:lnTo>
                  <a:pt x="4653160" y="3845466"/>
                </a:lnTo>
                <a:lnTo>
                  <a:pt x="4519169" y="3889000"/>
                </a:lnTo>
                <a:close/>
                <a:moveTo>
                  <a:pt x="8954291" y="3774843"/>
                </a:moveTo>
                <a:lnTo>
                  <a:pt x="8871453" y="3888880"/>
                </a:lnTo>
                <a:lnTo>
                  <a:pt x="8871333" y="3888880"/>
                </a:lnTo>
                <a:lnTo>
                  <a:pt x="8737342" y="3845345"/>
                </a:lnTo>
                <a:lnTo>
                  <a:pt x="8820179" y="3959261"/>
                </a:lnTo>
                <a:lnTo>
                  <a:pt x="8737342" y="4073299"/>
                </a:lnTo>
                <a:lnTo>
                  <a:pt x="8871453" y="4029764"/>
                </a:lnTo>
                <a:lnTo>
                  <a:pt x="8954291" y="4143801"/>
                </a:lnTo>
                <a:lnTo>
                  <a:pt x="8954291" y="4002917"/>
                </a:lnTo>
                <a:lnTo>
                  <a:pt x="9088402" y="3959382"/>
                </a:lnTo>
                <a:lnTo>
                  <a:pt x="8954291" y="3915847"/>
                </a:lnTo>
                <a:close/>
                <a:moveTo>
                  <a:pt x="7339386" y="3774843"/>
                </a:moveTo>
                <a:lnTo>
                  <a:pt x="7256549" y="3888880"/>
                </a:lnTo>
                <a:lnTo>
                  <a:pt x="7256428" y="3888880"/>
                </a:lnTo>
                <a:lnTo>
                  <a:pt x="7122437" y="3845345"/>
                </a:lnTo>
                <a:lnTo>
                  <a:pt x="7205275" y="3959261"/>
                </a:lnTo>
                <a:lnTo>
                  <a:pt x="7122437" y="4073299"/>
                </a:lnTo>
                <a:lnTo>
                  <a:pt x="7256549" y="4029764"/>
                </a:lnTo>
                <a:lnTo>
                  <a:pt x="7339386" y="4143801"/>
                </a:lnTo>
                <a:lnTo>
                  <a:pt x="7339386" y="4002917"/>
                </a:lnTo>
                <a:lnTo>
                  <a:pt x="7473498" y="3959382"/>
                </a:lnTo>
                <a:lnTo>
                  <a:pt x="7339386" y="3915847"/>
                </a:lnTo>
                <a:close/>
                <a:moveTo>
                  <a:pt x="5724482" y="3774843"/>
                </a:moveTo>
                <a:lnTo>
                  <a:pt x="5641645" y="3888880"/>
                </a:lnTo>
                <a:lnTo>
                  <a:pt x="5641524" y="3888880"/>
                </a:lnTo>
                <a:lnTo>
                  <a:pt x="5507533" y="3845345"/>
                </a:lnTo>
                <a:lnTo>
                  <a:pt x="5590370" y="3959261"/>
                </a:lnTo>
                <a:lnTo>
                  <a:pt x="5507533" y="4073299"/>
                </a:lnTo>
                <a:lnTo>
                  <a:pt x="5641645" y="4029764"/>
                </a:lnTo>
                <a:lnTo>
                  <a:pt x="5724482" y="4143801"/>
                </a:lnTo>
                <a:lnTo>
                  <a:pt x="5724482" y="4002917"/>
                </a:lnTo>
                <a:lnTo>
                  <a:pt x="5858594" y="3959382"/>
                </a:lnTo>
                <a:lnTo>
                  <a:pt x="5724482" y="3915847"/>
                </a:lnTo>
                <a:close/>
                <a:moveTo>
                  <a:pt x="4109577" y="3774843"/>
                </a:moveTo>
                <a:lnTo>
                  <a:pt x="4026740" y="3888880"/>
                </a:lnTo>
                <a:lnTo>
                  <a:pt x="4026619" y="3888880"/>
                </a:lnTo>
                <a:lnTo>
                  <a:pt x="3892629" y="3845345"/>
                </a:lnTo>
                <a:lnTo>
                  <a:pt x="3975466" y="3959261"/>
                </a:lnTo>
                <a:lnTo>
                  <a:pt x="3892629" y="4073299"/>
                </a:lnTo>
                <a:lnTo>
                  <a:pt x="4026740" y="4029764"/>
                </a:lnTo>
                <a:lnTo>
                  <a:pt x="4109577" y="4143801"/>
                </a:lnTo>
                <a:lnTo>
                  <a:pt x="4109577" y="4002917"/>
                </a:lnTo>
                <a:lnTo>
                  <a:pt x="4243690" y="3959382"/>
                </a:lnTo>
                <a:lnTo>
                  <a:pt x="4109577" y="3915847"/>
                </a:lnTo>
                <a:close/>
                <a:moveTo>
                  <a:pt x="879164" y="3774843"/>
                </a:moveTo>
                <a:lnTo>
                  <a:pt x="796327" y="3888880"/>
                </a:lnTo>
                <a:lnTo>
                  <a:pt x="796206" y="3888880"/>
                </a:lnTo>
                <a:lnTo>
                  <a:pt x="662215" y="3845345"/>
                </a:lnTo>
                <a:lnTo>
                  <a:pt x="745052" y="3959261"/>
                </a:lnTo>
                <a:lnTo>
                  <a:pt x="662215" y="4073299"/>
                </a:lnTo>
                <a:lnTo>
                  <a:pt x="796327" y="4029764"/>
                </a:lnTo>
                <a:lnTo>
                  <a:pt x="879164" y="4143801"/>
                </a:lnTo>
                <a:lnTo>
                  <a:pt x="879164" y="4002917"/>
                </a:lnTo>
                <a:lnTo>
                  <a:pt x="1013276" y="3959382"/>
                </a:lnTo>
                <a:lnTo>
                  <a:pt x="879164" y="3915847"/>
                </a:lnTo>
                <a:close/>
                <a:moveTo>
                  <a:pt x="2494552" y="3774600"/>
                </a:moveTo>
                <a:lnTo>
                  <a:pt x="2411715" y="3888638"/>
                </a:lnTo>
                <a:lnTo>
                  <a:pt x="2411594" y="3888638"/>
                </a:lnTo>
                <a:lnTo>
                  <a:pt x="2277603" y="3845103"/>
                </a:lnTo>
                <a:lnTo>
                  <a:pt x="2360440" y="3959019"/>
                </a:lnTo>
                <a:lnTo>
                  <a:pt x="2277603" y="4073057"/>
                </a:lnTo>
                <a:lnTo>
                  <a:pt x="2411715" y="4029522"/>
                </a:lnTo>
                <a:lnTo>
                  <a:pt x="2494552" y="4143559"/>
                </a:lnTo>
                <a:lnTo>
                  <a:pt x="2494552" y="4002675"/>
                </a:lnTo>
                <a:lnTo>
                  <a:pt x="2628664" y="3959140"/>
                </a:lnTo>
                <a:lnTo>
                  <a:pt x="2494552" y="3915605"/>
                </a:lnTo>
                <a:close/>
                <a:moveTo>
                  <a:pt x="9925725" y="3706759"/>
                </a:moveTo>
                <a:lnTo>
                  <a:pt x="9780487" y="3753921"/>
                </a:lnTo>
                <a:lnTo>
                  <a:pt x="9780487" y="3906536"/>
                </a:lnTo>
                <a:lnTo>
                  <a:pt x="9925725" y="4106312"/>
                </a:lnTo>
                <a:lnTo>
                  <a:pt x="10070962" y="3906536"/>
                </a:lnTo>
                <a:lnTo>
                  <a:pt x="10070962" y="3753921"/>
                </a:lnTo>
                <a:close/>
                <a:moveTo>
                  <a:pt x="8310578" y="3706759"/>
                </a:moveTo>
                <a:lnTo>
                  <a:pt x="8165341" y="3753921"/>
                </a:lnTo>
                <a:lnTo>
                  <a:pt x="8165341" y="3906536"/>
                </a:lnTo>
                <a:lnTo>
                  <a:pt x="8310578" y="4106312"/>
                </a:lnTo>
                <a:lnTo>
                  <a:pt x="8455815" y="3906536"/>
                </a:lnTo>
                <a:lnTo>
                  <a:pt x="8455815" y="3753921"/>
                </a:lnTo>
                <a:close/>
                <a:moveTo>
                  <a:pt x="6695916" y="3706759"/>
                </a:moveTo>
                <a:lnTo>
                  <a:pt x="6550679" y="3753921"/>
                </a:lnTo>
                <a:lnTo>
                  <a:pt x="6550679" y="3906536"/>
                </a:lnTo>
                <a:lnTo>
                  <a:pt x="6695916" y="4106312"/>
                </a:lnTo>
                <a:lnTo>
                  <a:pt x="6841154" y="3906536"/>
                </a:lnTo>
                <a:lnTo>
                  <a:pt x="6841154" y="3753921"/>
                </a:lnTo>
                <a:close/>
                <a:moveTo>
                  <a:pt x="5079560" y="3706638"/>
                </a:moveTo>
                <a:lnTo>
                  <a:pt x="4934323" y="3753800"/>
                </a:lnTo>
                <a:lnTo>
                  <a:pt x="4934323" y="3906414"/>
                </a:lnTo>
                <a:lnTo>
                  <a:pt x="5079560" y="4106192"/>
                </a:lnTo>
                <a:lnTo>
                  <a:pt x="5224798" y="3906414"/>
                </a:lnTo>
                <a:lnTo>
                  <a:pt x="5224798" y="3753800"/>
                </a:lnTo>
                <a:close/>
                <a:moveTo>
                  <a:pt x="3464656" y="3706638"/>
                </a:moveTo>
                <a:lnTo>
                  <a:pt x="3319418" y="3753800"/>
                </a:lnTo>
                <a:lnTo>
                  <a:pt x="3319418" y="3906414"/>
                </a:lnTo>
                <a:lnTo>
                  <a:pt x="3464656" y="4106192"/>
                </a:lnTo>
                <a:lnTo>
                  <a:pt x="3609893" y="3906414"/>
                </a:lnTo>
                <a:lnTo>
                  <a:pt x="3609893" y="3753800"/>
                </a:lnTo>
                <a:close/>
                <a:moveTo>
                  <a:pt x="1849751" y="3706638"/>
                </a:moveTo>
                <a:lnTo>
                  <a:pt x="1704514" y="3753800"/>
                </a:lnTo>
                <a:lnTo>
                  <a:pt x="1704514" y="3906414"/>
                </a:lnTo>
                <a:lnTo>
                  <a:pt x="1849751" y="4106192"/>
                </a:lnTo>
                <a:lnTo>
                  <a:pt x="1994989" y="3906414"/>
                </a:lnTo>
                <a:lnTo>
                  <a:pt x="1994989" y="3753800"/>
                </a:lnTo>
                <a:close/>
                <a:moveTo>
                  <a:pt x="234847" y="3706638"/>
                </a:moveTo>
                <a:lnTo>
                  <a:pt x="89609" y="3753800"/>
                </a:lnTo>
                <a:lnTo>
                  <a:pt x="89609" y="3906414"/>
                </a:lnTo>
                <a:lnTo>
                  <a:pt x="234847" y="4106192"/>
                </a:lnTo>
                <a:lnTo>
                  <a:pt x="380084" y="3906414"/>
                </a:lnTo>
                <a:lnTo>
                  <a:pt x="380084" y="3753800"/>
                </a:lnTo>
                <a:close/>
                <a:moveTo>
                  <a:pt x="10242441" y="3668545"/>
                </a:moveTo>
                <a:lnTo>
                  <a:pt x="10242441" y="3725624"/>
                </a:lnTo>
                <a:lnTo>
                  <a:pt x="10221641" y="3697084"/>
                </a:lnTo>
                <a:close/>
                <a:moveTo>
                  <a:pt x="1604286" y="3626671"/>
                </a:moveTo>
                <a:lnTo>
                  <a:pt x="1604384" y="3626703"/>
                </a:lnTo>
                <a:lnTo>
                  <a:pt x="1604263" y="3626703"/>
                </a:lnTo>
                <a:close/>
                <a:moveTo>
                  <a:pt x="6449966" y="3626550"/>
                </a:moveTo>
                <a:lnTo>
                  <a:pt x="6450064" y="3626582"/>
                </a:lnTo>
                <a:lnTo>
                  <a:pt x="6449943" y="3626582"/>
                </a:lnTo>
                <a:close/>
                <a:moveTo>
                  <a:pt x="9679533" y="3626550"/>
                </a:moveTo>
                <a:lnTo>
                  <a:pt x="9679631" y="3626582"/>
                </a:lnTo>
                <a:lnTo>
                  <a:pt x="9679510" y="3626582"/>
                </a:lnTo>
                <a:close/>
                <a:moveTo>
                  <a:pt x="4834820" y="3626550"/>
                </a:moveTo>
                <a:lnTo>
                  <a:pt x="4834918" y="3626582"/>
                </a:lnTo>
                <a:lnTo>
                  <a:pt x="4834797" y="3626582"/>
                </a:lnTo>
                <a:close/>
                <a:moveTo>
                  <a:pt x="9117788" y="3550275"/>
                </a:moveTo>
                <a:lnTo>
                  <a:pt x="8972551" y="3750052"/>
                </a:lnTo>
                <a:lnTo>
                  <a:pt x="8972551" y="3902666"/>
                </a:lnTo>
                <a:lnTo>
                  <a:pt x="9117788" y="3949828"/>
                </a:lnTo>
                <a:lnTo>
                  <a:pt x="9263026" y="3902666"/>
                </a:lnTo>
                <a:lnTo>
                  <a:pt x="9263026" y="3750052"/>
                </a:lnTo>
                <a:close/>
                <a:moveTo>
                  <a:pt x="7502642" y="3550275"/>
                </a:moveTo>
                <a:lnTo>
                  <a:pt x="7357405" y="3750052"/>
                </a:lnTo>
                <a:lnTo>
                  <a:pt x="7357405" y="3902666"/>
                </a:lnTo>
                <a:lnTo>
                  <a:pt x="7502642" y="3949828"/>
                </a:lnTo>
                <a:lnTo>
                  <a:pt x="7647880" y="3902666"/>
                </a:lnTo>
                <a:lnTo>
                  <a:pt x="7647880" y="3750052"/>
                </a:lnTo>
                <a:close/>
                <a:moveTo>
                  <a:pt x="5887980" y="3550275"/>
                </a:moveTo>
                <a:lnTo>
                  <a:pt x="5742743" y="3750052"/>
                </a:lnTo>
                <a:lnTo>
                  <a:pt x="5742743" y="3902666"/>
                </a:lnTo>
                <a:lnTo>
                  <a:pt x="5887980" y="3949828"/>
                </a:lnTo>
                <a:lnTo>
                  <a:pt x="6033217" y="3902666"/>
                </a:lnTo>
                <a:lnTo>
                  <a:pt x="6033217" y="3750052"/>
                </a:lnTo>
                <a:close/>
                <a:moveTo>
                  <a:pt x="4273076" y="3550275"/>
                </a:moveTo>
                <a:lnTo>
                  <a:pt x="4127838" y="3750052"/>
                </a:lnTo>
                <a:lnTo>
                  <a:pt x="4127838" y="3902666"/>
                </a:lnTo>
                <a:lnTo>
                  <a:pt x="4273076" y="3949828"/>
                </a:lnTo>
                <a:lnTo>
                  <a:pt x="4418313" y="3902666"/>
                </a:lnTo>
                <a:lnTo>
                  <a:pt x="4418313" y="3750052"/>
                </a:lnTo>
                <a:close/>
                <a:moveTo>
                  <a:pt x="1042420" y="3550275"/>
                </a:moveTo>
                <a:lnTo>
                  <a:pt x="897183" y="3750052"/>
                </a:lnTo>
                <a:lnTo>
                  <a:pt x="897183" y="3902666"/>
                </a:lnTo>
                <a:lnTo>
                  <a:pt x="1042420" y="3949828"/>
                </a:lnTo>
                <a:lnTo>
                  <a:pt x="1187657" y="3902666"/>
                </a:lnTo>
                <a:lnTo>
                  <a:pt x="1187657" y="3750052"/>
                </a:lnTo>
                <a:close/>
                <a:moveTo>
                  <a:pt x="2657808" y="3550033"/>
                </a:moveTo>
                <a:lnTo>
                  <a:pt x="2512571" y="3749810"/>
                </a:lnTo>
                <a:lnTo>
                  <a:pt x="2512571" y="3902424"/>
                </a:lnTo>
                <a:lnTo>
                  <a:pt x="2657808" y="3949587"/>
                </a:lnTo>
                <a:lnTo>
                  <a:pt x="2803046" y="3902424"/>
                </a:lnTo>
                <a:lnTo>
                  <a:pt x="2803046" y="3749810"/>
                </a:lnTo>
                <a:close/>
                <a:moveTo>
                  <a:pt x="8472746" y="3512786"/>
                </a:moveTo>
                <a:lnTo>
                  <a:pt x="8472746" y="3653670"/>
                </a:lnTo>
                <a:lnTo>
                  <a:pt x="8338634" y="3697205"/>
                </a:lnTo>
                <a:lnTo>
                  <a:pt x="8472746" y="3740740"/>
                </a:lnTo>
                <a:lnTo>
                  <a:pt x="8472746" y="3881745"/>
                </a:lnTo>
                <a:lnTo>
                  <a:pt x="8555583" y="3767707"/>
                </a:lnTo>
                <a:lnTo>
                  <a:pt x="8689695" y="3811242"/>
                </a:lnTo>
                <a:lnTo>
                  <a:pt x="8606857" y="3697326"/>
                </a:lnTo>
                <a:lnTo>
                  <a:pt x="8689695" y="3583288"/>
                </a:lnTo>
                <a:lnTo>
                  <a:pt x="8555583" y="3626823"/>
                </a:lnTo>
                <a:close/>
                <a:moveTo>
                  <a:pt x="6857842" y="3512786"/>
                </a:moveTo>
                <a:lnTo>
                  <a:pt x="6857842" y="3653670"/>
                </a:lnTo>
                <a:lnTo>
                  <a:pt x="6723730" y="3697205"/>
                </a:lnTo>
                <a:lnTo>
                  <a:pt x="6857842" y="3740740"/>
                </a:lnTo>
                <a:lnTo>
                  <a:pt x="6857842" y="3881745"/>
                </a:lnTo>
                <a:lnTo>
                  <a:pt x="6940679" y="3767707"/>
                </a:lnTo>
                <a:lnTo>
                  <a:pt x="7074791" y="3811242"/>
                </a:lnTo>
                <a:lnTo>
                  <a:pt x="6991953" y="3697326"/>
                </a:lnTo>
                <a:lnTo>
                  <a:pt x="7074791" y="3583288"/>
                </a:lnTo>
                <a:lnTo>
                  <a:pt x="6940679" y="3626823"/>
                </a:lnTo>
                <a:close/>
                <a:moveTo>
                  <a:pt x="5242937" y="3512786"/>
                </a:moveTo>
                <a:lnTo>
                  <a:pt x="5242937" y="3653670"/>
                </a:lnTo>
                <a:lnTo>
                  <a:pt x="5108825" y="3697205"/>
                </a:lnTo>
                <a:lnTo>
                  <a:pt x="5242937" y="3740740"/>
                </a:lnTo>
                <a:lnTo>
                  <a:pt x="5242937" y="3881745"/>
                </a:lnTo>
                <a:lnTo>
                  <a:pt x="5325775" y="3767707"/>
                </a:lnTo>
                <a:lnTo>
                  <a:pt x="5459886" y="3811242"/>
                </a:lnTo>
                <a:lnTo>
                  <a:pt x="5377049" y="3697326"/>
                </a:lnTo>
                <a:lnTo>
                  <a:pt x="5459886" y="3583288"/>
                </a:lnTo>
                <a:lnTo>
                  <a:pt x="5325775" y="3626823"/>
                </a:lnTo>
                <a:close/>
                <a:moveTo>
                  <a:pt x="3628033" y="3512786"/>
                </a:moveTo>
                <a:lnTo>
                  <a:pt x="3628033" y="3653670"/>
                </a:lnTo>
                <a:lnTo>
                  <a:pt x="3493921" y="3697205"/>
                </a:lnTo>
                <a:lnTo>
                  <a:pt x="3628033" y="3740740"/>
                </a:lnTo>
                <a:lnTo>
                  <a:pt x="3628033" y="3881745"/>
                </a:lnTo>
                <a:lnTo>
                  <a:pt x="3710870" y="3767707"/>
                </a:lnTo>
                <a:lnTo>
                  <a:pt x="3844982" y="3811242"/>
                </a:lnTo>
                <a:lnTo>
                  <a:pt x="3762145" y="3697326"/>
                </a:lnTo>
                <a:lnTo>
                  <a:pt x="3844982" y="3583288"/>
                </a:lnTo>
                <a:lnTo>
                  <a:pt x="3710870" y="3626823"/>
                </a:lnTo>
                <a:close/>
                <a:moveTo>
                  <a:pt x="2013007" y="3512786"/>
                </a:moveTo>
                <a:lnTo>
                  <a:pt x="2013007" y="3653670"/>
                </a:lnTo>
                <a:lnTo>
                  <a:pt x="1878895" y="3697205"/>
                </a:lnTo>
                <a:lnTo>
                  <a:pt x="2013007" y="3740740"/>
                </a:lnTo>
                <a:lnTo>
                  <a:pt x="2013007" y="3881745"/>
                </a:lnTo>
                <a:lnTo>
                  <a:pt x="2095845" y="3767707"/>
                </a:lnTo>
                <a:lnTo>
                  <a:pt x="2229956" y="3811242"/>
                </a:lnTo>
                <a:lnTo>
                  <a:pt x="2147119" y="3697326"/>
                </a:lnTo>
                <a:lnTo>
                  <a:pt x="2229956" y="3583288"/>
                </a:lnTo>
                <a:lnTo>
                  <a:pt x="2095845" y="3626823"/>
                </a:lnTo>
                <a:close/>
                <a:moveTo>
                  <a:pt x="398103" y="3512786"/>
                </a:moveTo>
                <a:lnTo>
                  <a:pt x="398103" y="3653670"/>
                </a:lnTo>
                <a:lnTo>
                  <a:pt x="263991" y="3697205"/>
                </a:lnTo>
                <a:lnTo>
                  <a:pt x="398103" y="3740740"/>
                </a:lnTo>
                <a:lnTo>
                  <a:pt x="398103" y="3881745"/>
                </a:lnTo>
                <a:lnTo>
                  <a:pt x="480940" y="3767707"/>
                </a:lnTo>
                <a:lnTo>
                  <a:pt x="615052" y="3811242"/>
                </a:lnTo>
                <a:lnTo>
                  <a:pt x="532215" y="3697326"/>
                </a:lnTo>
                <a:lnTo>
                  <a:pt x="615052" y="3583288"/>
                </a:lnTo>
                <a:lnTo>
                  <a:pt x="480940" y="3626823"/>
                </a:lnTo>
                <a:close/>
                <a:moveTo>
                  <a:pt x="3302004" y="3512665"/>
                </a:moveTo>
                <a:lnTo>
                  <a:pt x="3219167" y="3626703"/>
                </a:lnTo>
                <a:lnTo>
                  <a:pt x="3085176" y="3583168"/>
                </a:lnTo>
                <a:lnTo>
                  <a:pt x="3168014" y="3697205"/>
                </a:lnTo>
                <a:lnTo>
                  <a:pt x="3085176" y="3811122"/>
                </a:lnTo>
                <a:lnTo>
                  <a:pt x="3219167" y="3767587"/>
                </a:lnTo>
                <a:lnTo>
                  <a:pt x="3302004" y="3881624"/>
                </a:lnTo>
                <a:lnTo>
                  <a:pt x="3302004" y="3740619"/>
                </a:lnTo>
                <a:lnTo>
                  <a:pt x="3436116" y="3697084"/>
                </a:lnTo>
                <a:lnTo>
                  <a:pt x="3302004" y="3653549"/>
                </a:lnTo>
                <a:close/>
                <a:moveTo>
                  <a:pt x="1687100" y="3512665"/>
                </a:moveTo>
                <a:lnTo>
                  <a:pt x="1604286" y="3626671"/>
                </a:lnTo>
                <a:lnTo>
                  <a:pt x="1470272" y="3583168"/>
                </a:lnTo>
                <a:lnTo>
                  <a:pt x="1553109" y="3697205"/>
                </a:lnTo>
                <a:lnTo>
                  <a:pt x="1470272" y="3811122"/>
                </a:lnTo>
                <a:lnTo>
                  <a:pt x="1604263" y="3767587"/>
                </a:lnTo>
                <a:lnTo>
                  <a:pt x="1687100" y="3881624"/>
                </a:lnTo>
                <a:lnTo>
                  <a:pt x="1687100" y="3740619"/>
                </a:lnTo>
                <a:lnTo>
                  <a:pt x="1821212" y="3697084"/>
                </a:lnTo>
                <a:lnTo>
                  <a:pt x="1687100" y="3653549"/>
                </a:lnTo>
                <a:close/>
                <a:moveTo>
                  <a:pt x="9762348" y="3512544"/>
                </a:moveTo>
                <a:lnTo>
                  <a:pt x="9679533" y="3626550"/>
                </a:lnTo>
                <a:lnTo>
                  <a:pt x="9545520" y="3583047"/>
                </a:lnTo>
                <a:lnTo>
                  <a:pt x="9628357" y="3697084"/>
                </a:lnTo>
                <a:lnTo>
                  <a:pt x="9545520" y="3811001"/>
                </a:lnTo>
                <a:lnTo>
                  <a:pt x="9679510" y="3767466"/>
                </a:lnTo>
                <a:lnTo>
                  <a:pt x="9762348" y="3881503"/>
                </a:lnTo>
                <a:lnTo>
                  <a:pt x="9762348" y="3740498"/>
                </a:lnTo>
                <a:lnTo>
                  <a:pt x="9896459" y="3696963"/>
                </a:lnTo>
                <a:lnTo>
                  <a:pt x="9762348" y="3653428"/>
                </a:lnTo>
                <a:close/>
                <a:moveTo>
                  <a:pt x="8147443" y="3512544"/>
                </a:moveTo>
                <a:lnTo>
                  <a:pt x="8064606" y="3626582"/>
                </a:lnTo>
                <a:lnTo>
                  <a:pt x="7930615" y="3583047"/>
                </a:lnTo>
                <a:lnTo>
                  <a:pt x="8013453" y="3697084"/>
                </a:lnTo>
                <a:lnTo>
                  <a:pt x="7930615" y="3811001"/>
                </a:lnTo>
                <a:lnTo>
                  <a:pt x="8064606" y="3767466"/>
                </a:lnTo>
                <a:lnTo>
                  <a:pt x="8147443" y="3881503"/>
                </a:lnTo>
                <a:lnTo>
                  <a:pt x="8147443" y="3740498"/>
                </a:lnTo>
                <a:lnTo>
                  <a:pt x="8281555" y="3696963"/>
                </a:lnTo>
                <a:lnTo>
                  <a:pt x="8147443" y="3653428"/>
                </a:lnTo>
                <a:close/>
                <a:moveTo>
                  <a:pt x="6532781" y="3512544"/>
                </a:moveTo>
                <a:lnTo>
                  <a:pt x="6449966" y="3626550"/>
                </a:lnTo>
                <a:lnTo>
                  <a:pt x="6315953" y="3583047"/>
                </a:lnTo>
                <a:lnTo>
                  <a:pt x="6398790" y="3697084"/>
                </a:lnTo>
                <a:lnTo>
                  <a:pt x="6315953" y="3811001"/>
                </a:lnTo>
                <a:lnTo>
                  <a:pt x="6449943" y="3767466"/>
                </a:lnTo>
                <a:lnTo>
                  <a:pt x="6532781" y="3881503"/>
                </a:lnTo>
                <a:lnTo>
                  <a:pt x="6532781" y="3740498"/>
                </a:lnTo>
                <a:lnTo>
                  <a:pt x="6666892" y="3696963"/>
                </a:lnTo>
                <a:lnTo>
                  <a:pt x="6532781" y="3653428"/>
                </a:lnTo>
                <a:close/>
                <a:moveTo>
                  <a:pt x="4917634" y="3512544"/>
                </a:moveTo>
                <a:lnTo>
                  <a:pt x="4834820" y="3626550"/>
                </a:lnTo>
                <a:lnTo>
                  <a:pt x="4700806" y="3583047"/>
                </a:lnTo>
                <a:lnTo>
                  <a:pt x="4783644" y="3697084"/>
                </a:lnTo>
                <a:lnTo>
                  <a:pt x="4700806" y="3811001"/>
                </a:lnTo>
                <a:lnTo>
                  <a:pt x="4834797" y="3767466"/>
                </a:lnTo>
                <a:lnTo>
                  <a:pt x="4917634" y="3881503"/>
                </a:lnTo>
                <a:lnTo>
                  <a:pt x="4917634" y="3740498"/>
                </a:lnTo>
                <a:lnTo>
                  <a:pt x="5051746" y="3696963"/>
                </a:lnTo>
                <a:lnTo>
                  <a:pt x="4917634" y="3653428"/>
                </a:lnTo>
                <a:close/>
                <a:moveTo>
                  <a:pt x="8954049" y="3497307"/>
                </a:moveTo>
                <a:lnTo>
                  <a:pt x="8719202" y="3573614"/>
                </a:lnTo>
                <a:lnTo>
                  <a:pt x="8719202" y="3573735"/>
                </a:lnTo>
                <a:lnTo>
                  <a:pt x="8629472" y="3697205"/>
                </a:lnTo>
                <a:lnTo>
                  <a:pt x="8719202" y="3820675"/>
                </a:lnTo>
                <a:lnTo>
                  <a:pt x="8864319" y="3867838"/>
                </a:lnTo>
                <a:lnTo>
                  <a:pt x="8954049" y="3744368"/>
                </a:lnTo>
                <a:close/>
                <a:moveTo>
                  <a:pt x="7339145" y="3497307"/>
                </a:moveTo>
                <a:lnTo>
                  <a:pt x="7104297" y="3573614"/>
                </a:lnTo>
                <a:lnTo>
                  <a:pt x="7104419" y="3573735"/>
                </a:lnTo>
                <a:lnTo>
                  <a:pt x="7014688" y="3697205"/>
                </a:lnTo>
                <a:lnTo>
                  <a:pt x="7104297" y="3820675"/>
                </a:lnTo>
                <a:lnTo>
                  <a:pt x="7249414" y="3867838"/>
                </a:lnTo>
                <a:lnTo>
                  <a:pt x="7339145" y="3744368"/>
                </a:lnTo>
                <a:close/>
                <a:moveTo>
                  <a:pt x="5724240" y="3497307"/>
                </a:moveTo>
                <a:lnTo>
                  <a:pt x="5489393" y="3573614"/>
                </a:lnTo>
                <a:lnTo>
                  <a:pt x="5489393" y="3573735"/>
                </a:lnTo>
                <a:lnTo>
                  <a:pt x="5399663" y="3697205"/>
                </a:lnTo>
                <a:lnTo>
                  <a:pt x="5489393" y="3820675"/>
                </a:lnTo>
                <a:lnTo>
                  <a:pt x="5634510" y="3867838"/>
                </a:lnTo>
                <a:lnTo>
                  <a:pt x="5724240" y="3744368"/>
                </a:lnTo>
                <a:close/>
                <a:moveTo>
                  <a:pt x="4109336" y="3497307"/>
                </a:moveTo>
                <a:lnTo>
                  <a:pt x="3874489" y="3573614"/>
                </a:lnTo>
                <a:lnTo>
                  <a:pt x="3874489" y="3573735"/>
                </a:lnTo>
                <a:lnTo>
                  <a:pt x="3784759" y="3697205"/>
                </a:lnTo>
                <a:lnTo>
                  <a:pt x="3874489" y="3820675"/>
                </a:lnTo>
                <a:lnTo>
                  <a:pt x="4019606" y="3867838"/>
                </a:lnTo>
                <a:lnTo>
                  <a:pt x="4109336" y="3744368"/>
                </a:lnTo>
                <a:close/>
                <a:moveTo>
                  <a:pt x="2820701" y="3497186"/>
                </a:moveTo>
                <a:lnTo>
                  <a:pt x="2820701" y="3744247"/>
                </a:lnTo>
                <a:lnTo>
                  <a:pt x="2910432" y="3867717"/>
                </a:lnTo>
                <a:lnTo>
                  <a:pt x="3055548" y="3820554"/>
                </a:lnTo>
                <a:lnTo>
                  <a:pt x="3145279" y="3697084"/>
                </a:lnTo>
                <a:lnTo>
                  <a:pt x="3055548" y="3573614"/>
                </a:lnTo>
                <a:lnTo>
                  <a:pt x="3055548" y="3573493"/>
                </a:lnTo>
                <a:close/>
                <a:moveTo>
                  <a:pt x="1205797" y="3497186"/>
                </a:moveTo>
                <a:lnTo>
                  <a:pt x="1205797" y="3744247"/>
                </a:lnTo>
                <a:lnTo>
                  <a:pt x="1295527" y="3867717"/>
                </a:lnTo>
                <a:cubicBezTo>
                  <a:pt x="1295527" y="3867717"/>
                  <a:pt x="1440644" y="3820554"/>
                  <a:pt x="1440644" y="3820554"/>
                </a:cubicBezTo>
                <a:lnTo>
                  <a:pt x="1530374" y="3697084"/>
                </a:lnTo>
                <a:lnTo>
                  <a:pt x="1440644" y="3573614"/>
                </a:lnTo>
                <a:lnTo>
                  <a:pt x="1440765" y="3573493"/>
                </a:lnTo>
                <a:close/>
                <a:moveTo>
                  <a:pt x="9281044" y="3497065"/>
                </a:moveTo>
                <a:lnTo>
                  <a:pt x="9281044" y="3744126"/>
                </a:lnTo>
                <a:lnTo>
                  <a:pt x="9370775" y="3867596"/>
                </a:lnTo>
                <a:lnTo>
                  <a:pt x="9515892" y="3820433"/>
                </a:lnTo>
                <a:lnTo>
                  <a:pt x="9605622" y="3696963"/>
                </a:lnTo>
                <a:lnTo>
                  <a:pt x="9515892" y="3573493"/>
                </a:lnTo>
                <a:lnTo>
                  <a:pt x="9515892" y="3573372"/>
                </a:lnTo>
                <a:close/>
                <a:moveTo>
                  <a:pt x="7666140" y="3497065"/>
                </a:moveTo>
                <a:lnTo>
                  <a:pt x="7666140" y="3744126"/>
                </a:lnTo>
                <a:lnTo>
                  <a:pt x="7755870" y="3867596"/>
                </a:lnTo>
                <a:lnTo>
                  <a:pt x="7900987" y="3820433"/>
                </a:lnTo>
                <a:lnTo>
                  <a:pt x="7990718" y="3696963"/>
                </a:lnTo>
                <a:lnTo>
                  <a:pt x="7900987" y="3573493"/>
                </a:lnTo>
                <a:lnTo>
                  <a:pt x="7900987" y="3573372"/>
                </a:lnTo>
                <a:close/>
                <a:moveTo>
                  <a:pt x="6051478" y="3497065"/>
                </a:moveTo>
                <a:lnTo>
                  <a:pt x="6051478" y="3744126"/>
                </a:lnTo>
                <a:lnTo>
                  <a:pt x="6141208" y="3867596"/>
                </a:lnTo>
                <a:cubicBezTo>
                  <a:pt x="6141208" y="3867596"/>
                  <a:pt x="6286325" y="3820433"/>
                  <a:pt x="6286325" y="3820433"/>
                </a:cubicBezTo>
                <a:lnTo>
                  <a:pt x="6376055" y="3696963"/>
                </a:lnTo>
                <a:lnTo>
                  <a:pt x="6286325" y="3573493"/>
                </a:lnTo>
                <a:lnTo>
                  <a:pt x="6286446" y="3573372"/>
                </a:lnTo>
                <a:close/>
                <a:moveTo>
                  <a:pt x="4436332" y="3497065"/>
                </a:moveTo>
                <a:lnTo>
                  <a:pt x="4436332" y="3744126"/>
                </a:lnTo>
                <a:lnTo>
                  <a:pt x="4526062" y="3867596"/>
                </a:lnTo>
                <a:lnTo>
                  <a:pt x="4671178" y="3820433"/>
                </a:lnTo>
                <a:lnTo>
                  <a:pt x="4760909" y="3696963"/>
                </a:lnTo>
                <a:lnTo>
                  <a:pt x="4671178" y="3573493"/>
                </a:lnTo>
                <a:lnTo>
                  <a:pt x="4671299" y="3573372"/>
                </a:lnTo>
                <a:close/>
                <a:moveTo>
                  <a:pt x="2494431" y="3497065"/>
                </a:moveTo>
                <a:lnTo>
                  <a:pt x="2259463" y="3573372"/>
                </a:lnTo>
                <a:lnTo>
                  <a:pt x="2259585" y="3573493"/>
                </a:lnTo>
                <a:lnTo>
                  <a:pt x="2169854" y="3696963"/>
                </a:lnTo>
                <a:lnTo>
                  <a:pt x="2259585" y="3820433"/>
                </a:lnTo>
                <a:lnTo>
                  <a:pt x="2404701" y="3867596"/>
                </a:lnTo>
                <a:lnTo>
                  <a:pt x="2494431" y="3744126"/>
                </a:lnTo>
                <a:close/>
                <a:moveTo>
                  <a:pt x="879527" y="3497065"/>
                </a:moveTo>
                <a:lnTo>
                  <a:pt x="644559" y="3573372"/>
                </a:lnTo>
                <a:lnTo>
                  <a:pt x="644680" y="3573493"/>
                </a:lnTo>
                <a:lnTo>
                  <a:pt x="554950" y="3696963"/>
                </a:lnTo>
                <a:lnTo>
                  <a:pt x="644680" y="3820433"/>
                </a:lnTo>
                <a:lnTo>
                  <a:pt x="789796" y="3867596"/>
                </a:lnTo>
                <a:lnTo>
                  <a:pt x="879527" y="3744126"/>
                </a:lnTo>
                <a:close/>
                <a:moveTo>
                  <a:pt x="9179947" y="3464414"/>
                </a:moveTo>
                <a:lnTo>
                  <a:pt x="9128793" y="3534916"/>
                </a:lnTo>
                <a:lnTo>
                  <a:pt x="9262905" y="3719456"/>
                </a:lnTo>
                <a:lnTo>
                  <a:pt x="9262905" y="3491382"/>
                </a:lnTo>
                <a:lnTo>
                  <a:pt x="9180068" y="3464414"/>
                </a:lnTo>
                <a:close/>
                <a:moveTo>
                  <a:pt x="7564922" y="3464414"/>
                </a:moveTo>
                <a:lnTo>
                  <a:pt x="7513768" y="3534916"/>
                </a:lnTo>
                <a:lnTo>
                  <a:pt x="7647880" y="3719456"/>
                </a:lnTo>
                <a:lnTo>
                  <a:pt x="7647880" y="3491382"/>
                </a:lnTo>
                <a:lnTo>
                  <a:pt x="7565043" y="3464414"/>
                </a:lnTo>
                <a:close/>
                <a:moveTo>
                  <a:pt x="5950138" y="3464414"/>
                </a:moveTo>
                <a:lnTo>
                  <a:pt x="5898985" y="3534916"/>
                </a:lnTo>
                <a:lnTo>
                  <a:pt x="6033097" y="3719456"/>
                </a:lnTo>
                <a:lnTo>
                  <a:pt x="6033097" y="3491382"/>
                </a:lnTo>
                <a:lnTo>
                  <a:pt x="5950259" y="3464414"/>
                </a:lnTo>
                <a:close/>
                <a:moveTo>
                  <a:pt x="4335234" y="3464414"/>
                </a:moveTo>
                <a:lnTo>
                  <a:pt x="4284080" y="3534916"/>
                </a:lnTo>
                <a:lnTo>
                  <a:pt x="4418192" y="3719456"/>
                </a:lnTo>
                <a:lnTo>
                  <a:pt x="4418192" y="3491382"/>
                </a:lnTo>
                <a:lnTo>
                  <a:pt x="4335355" y="3464414"/>
                </a:lnTo>
                <a:close/>
                <a:moveTo>
                  <a:pt x="1104699" y="3464414"/>
                </a:moveTo>
                <a:lnTo>
                  <a:pt x="1053546" y="3534916"/>
                </a:lnTo>
                <a:lnTo>
                  <a:pt x="1187657" y="3719456"/>
                </a:lnTo>
                <a:lnTo>
                  <a:pt x="1187657" y="3491382"/>
                </a:lnTo>
                <a:lnTo>
                  <a:pt x="1104820" y="3464414"/>
                </a:lnTo>
                <a:close/>
                <a:moveTo>
                  <a:pt x="9055146" y="3464293"/>
                </a:moveTo>
                <a:lnTo>
                  <a:pt x="8972309" y="3491261"/>
                </a:lnTo>
                <a:lnTo>
                  <a:pt x="8972309" y="3719335"/>
                </a:lnTo>
                <a:lnTo>
                  <a:pt x="9106421" y="3534796"/>
                </a:lnTo>
                <a:lnTo>
                  <a:pt x="9055267" y="3464293"/>
                </a:lnTo>
                <a:close/>
                <a:moveTo>
                  <a:pt x="7440242" y="3464293"/>
                </a:moveTo>
                <a:lnTo>
                  <a:pt x="7357405" y="3491261"/>
                </a:lnTo>
                <a:lnTo>
                  <a:pt x="7357405" y="3719335"/>
                </a:lnTo>
                <a:lnTo>
                  <a:pt x="7491517" y="3534796"/>
                </a:lnTo>
                <a:lnTo>
                  <a:pt x="7440364" y="3464293"/>
                </a:lnTo>
                <a:close/>
                <a:moveTo>
                  <a:pt x="5825338" y="3464293"/>
                </a:moveTo>
                <a:lnTo>
                  <a:pt x="5742501" y="3491261"/>
                </a:lnTo>
                <a:lnTo>
                  <a:pt x="5742501" y="3719335"/>
                </a:lnTo>
                <a:lnTo>
                  <a:pt x="5876613" y="3534796"/>
                </a:lnTo>
                <a:lnTo>
                  <a:pt x="5825459" y="3464293"/>
                </a:lnTo>
                <a:close/>
                <a:moveTo>
                  <a:pt x="4210434" y="3464293"/>
                </a:moveTo>
                <a:lnTo>
                  <a:pt x="4127596" y="3491261"/>
                </a:lnTo>
                <a:lnTo>
                  <a:pt x="4127596" y="3719335"/>
                </a:lnTo>
                <a:lnTo>
                  <a:pt x="4261708" y="3534796"/>
                </a:lnTo>
                <a:lnTo>
                  <a:pt x="4210554" y="3464293"/>
                </a:lnTo>
                <a:close/>
                <a:moveTo>
                  <a:pt x="980020" y="3464293"/>
                </a:moveTo>
                <a:lnTo>
                  <a:pt x="897183" y="3491261"/>
                </a:lnTo>
                <a:lnTo>
                  <a:pt x="897183" y="3719335"/>
                </a:lnTo>
                <a:lnTo>
                  <a:pt x="1031294" y="3534796"/>
                </a:lnTo>
                <a:lnTo>
                  <a:pt x="980141" y="3464293"/>
                </a:lnTo>
                <a:close/>
                <a:moveTo>
                  <a:pt x="2720087" y="3464172"/>
                </a:moveTo>
                <a:lnTo>
                  <a:pt x="2668934" y="3534675"/>
                </a:lnTo>
                <a:lnTo>
                  <a:pt x="2803046" y="3719214"/>
                </a:lnTo>
                <a:lnTo>
                  <a:pt x="2803046" y="3491140"/>
                </a:lnTo>
                <a:lnTo>
                  <a:pt x="2720208" y="3464172"/>
                </a:lnTo>
                <a:close/>
                <a:moveTo>
                  <a:pt x="2595408" y="3464051"/>
                </a:moveTo>
                <a:lnTo>
                  <a:pt x="2512571" y="3491019"/>
                </a:lnTo>
                <a:lnTo>
                  <a:pt x="2512571" y="3719093"/>
                </a:lnTo>
                <a:lnTo>
                  <a:pt x="2646683" y="3534554"/>
                </a:lnTo>
                <a:lnTo>
                  <a:pt x="2595529" y="3464051"/>
                </a:lnTo>
                <a:close/>
                <a:moveTo>
                  <a:pt x="1288392" y="3364405"/>
                </a:moveTo>
                <a:lnTo>
                  <a:pt x="1288486" y="3364534"/>
                </a:lnTo>
                <a:lnTo>
                  <a:pt x="1205676" y="3391372"/>
                </a:lnTo>
                <a:lnTo>
                  <a:pt x="1205676" y="3478442"/>
                </a:lnTo>
                <a:lnTo>
                  <a:pt x="1422504" y="3548944"/>
                </a:lnTo>
                <a:lnTo>
                  <a:pt x="1288486" y="3364534"/>
                </a:lnTo>
                <a:lnTo>
                  <a:pt x="1288513" y="3364525"/>
                </a:lnTo>
                <a:close/>
                <a:moveTo>
                  <a:pt x="8871212" y="3364163"/>
                </a:moveTo>
                <a:lnTo>
                  <a:pt x="8737100" y="3548703"/>
                </a:lnTo>
                <a:lnTo>
                  <a:pt x="8954049" y="3478200"/>
                </a:lnTo>
                <a:lnTo>
                  <a:pt x="8954049" y="3391130"/>
                </a:lnTo>
                <a:lnTo>
                  <a:pt x="8871212" y="3364284"/>
                </a:lnTo>
                <a:close/>
                <a:moveTo>
                  <a:pt x="7256307" y="3364163"/>
                </a:moveTo>
                <a:lnTo>
                  <a:pt x="7122196" y="3548703"/>
                </a:lnTo>
                <a:lnTo>
                  <a:pt x="7339145" y="3478200"/>
                </a:lnTo>
                <a:lnTo>
                  <a:pt x="7339145" y="3391130"/>
                </a:lnTo>
                <a:lnTo>
                  <a:pt x="7256307" y="3364284"/>
                </a:lnTo>
                <a:close/>
                <a:moveTo>
                  <a:pt x="5641403" y="3364163"/>
                </a:moveTo>
                <a:lnTo>
                  <a:pt x="5507291" y="3548703"/>
                </a:lnTo>
                <a:lnTo>
                  <a:pt x="5724240" y="3478200"/>
                </a:lnTo>
                <a:lnTo>
                  <a:pt x="5724240" y="3391130"/>
                </a:lnTo>
                <a:lnTo>
                  <a:pt x="5641403" y="3364284"/>
                </a:lnTo>
                <a:close/>
                <a:moveTo>
                  <a:pt x="4026498" y="3364163"/>
                </a:moveTo>
                <a:lnTo>
                  <a:pt x="3892387" y="3548703"/>
                </a:lnTo>
                <a:lnTo>
                  <a:pt x="4109336" y="3478200"/>
                </a:lnTo>
                <a:lnTo>
                  <a:pt x="4109336" y="3391130"/>
                </a:lnTo>
                <a:lnTo>
                  <a:pt x="4026498" y="3364284"/>
                </a:lnTo>
                <a:close/>
                <a:moveTo>
                  <a:pt x="9363761" y="3364042"/>
                </a:moveTo>
                <a:lnTo>
                  <a:pt x="9363855" y="3364172"/>
                </a:lnTo>
                <a:lnTo>
                  <a:pt x="9281044" y="3391009"/>
                </a:lnTo>
                <a:lnTo>
                  <a:pt x="9281044" y="3478079"/>
                </a:lnTo>
                <a:lnTo>
                  <a:pt x="9497873" y="3548581"/>
                </a:lnTo>
                <a:lnTo>
                  <a:pt x="9363855" y="3364172"/>
                </a:lnTo>
                <a:lnTo>
                  <a:pt x="9363882" y="3364163"/>
                </a:lnTo>
                <a:close/>
                <a:moveTo>
                  <a:pt x="7748736" y="3364042"/>
                </a:moveTo>
                <a:lnTo>
                  <a:pt x="7748830" y="3364172"/>
                </a:lnTo>
                <a:lnTo>
                  <a:pt x="7666019" y="3391009"/>
                </a:lnTo>
                <a:lnTo>
                  <a:pt x="7666019" y="3478079"/>
                </a:lnTo>
                <a:lnTo>
                  <a:pt x="7882847" y="3548581"/>
                </a:lnTo>
                <a:lnTo>
                  <a:pt x="7748830" y="3364172"/>
                </a:lnTo>
                <a:lnTo>
                  <a:pt x="7748857" y="3364163"/>
                </a:lnTo>
                <a:close/>
                <a:moveTo>
                  <a:pt x="6134073" y="3364042"/>
                </a:moveTo>
                <a:lnTo>
                  <a:pt x="6134167" y="3364172"/>
                </a:lnTo>
                <a:lnTo>
                  <a:pt x="6051357" y="3391009"/>
                </a:lnTo>
                <a:lnTo>
                  <a:pt x="6051357" y="3478079"/>
                </a:lnTo>
                <a:lnTo>
                  <a:pt x="6268185" y="3548581"/>
                </a:lnTo>
                <a:lnTo>
                  <a:pt x="6134167" y="3364172"/>
                </a:lnTo>
                <a:lnTo>
                  <a:pt x="6134194" y="3364163"/>
                </a:lnTo>
                <a:close/>
                <a:moveTo>
                  <a:pt x="4519048" y="3364042"/>
                </a:moveTo>
                <a:lnTo>
                  <a:pt x="4519143" y="3364172"/>
                </a:lnTo>
                <a:lnTo>
                  <a:pt x="4436332" y="3391009"/>
                </a:lnTo>
                <a:lnTo>
                  <a:pt x="4436332" y="3478079"/>
                </a:lnTo>
                <a:lnTo>
                  <a:pt x="4653160" y="3548581"/>
                </a:lnTo>
                <a:lnTo>
                  <a:pt x="4519143" y="3364172"/>
                </a:lnTo>
                <a:lnTo>
                  <a:pt x="4519169" y="3364163"/>
                </a:lnTo>
                <a:close/>
                <a:moveTo>
                  <a:pt x="2411473" y="3363921"/>
                </a:moveTo>
                <a:lnTo>
                  <a:pt x="2277361" y="3548461"/>
                </a:lnTo>
                <a:lnTo>
                  <a:pt x="2494310" y="3477958"/>
                </a:lnTo>
                <a:lnTo>
                  <a:pt x="2494310" y="3390889"/>
                </a:lnTo>
                <a:lnTo>
                  <a:pt x="2411473" y="3364042"/>
                </a:lnTo>
                <a:close/>
                <a:moveTo>
                  <a:pt x="796569" y="3363921"/>
                </a:moveTo>
                <a:lnTo>
                  <a:pt x="662457" y="3548461"/>
                </a:lnTo>
                <a:lnTo>
                  <a:pt x="879406" y="3477958"/>
                </a:lnTo>
                <a:lnTo>
                  <a:pt x="879406" y="3390889"/>
                </a:lnTo>
                <a:lnTo>
                  <a:pt x="796569" y="3364042"/>
                </a:lnTo>
                <a:close/>
                <a:moveTo>
                  <a:pt x="2903902" y="3363800"/>
                </a:moveTo>
                <a:lnTo>
                  <a:pt x="2903996" y="3363930"/>
                </a:lnTo>
                <a:lnTo>
                  <a:pt x="2821185" y="3390767"/>
                </a:lnTo>
                <a:lnTo>
                  <a:pt x="2821185" y="3477837"/>
                </a:lnTo>
                <a:lnTo>
                  <a:pt x="3038013" y="3548340"/>
                </a:lnTo>
                <a:lnTo>
                  <a:pt x="2903996" y="3363930"/>
                </a:lnTo>
                <a:lnTo>
                  <a:pt x="2904022" y="3363921"/>
                </a:lnTo>
                <a:close/>
                <a:moveTo>
                  <a:pt x="9925725" y="3287977"/>
                </a:moveTo>
                <a:cubicBezTo>
                  <a:pt x="9925725" y="3287977"/>
                  <a:pt x="9780487" y="3487875"/>
                  <a:pt x="9780487" y="3487875"/>
                </a:cubicBezTo>
                <a:lnTo>
                  <a:pt x="9780487" y="3640489"/>
                </a:lnTo>
                <a:lnTo>
                  <a:pt x="9925725" y="3687651"/>
                </a:lnTo>
                <a:lnTo>
                  <a:pt x="10070962" y="3640489"/>
                </a:lnTo>
                <a:lnTo>
                  <a:pt x="10070962" y="3487875"/>
                </a:lnTo>
                <a:lnTo>
                  <a:pt x="9925725" y="3288098"/>
                </a:lnTo>
                <a:close/>
                <a:moveTo>
                  <a:pt x="8310578" y="3287977"/>
                </a:moveTo>
                <a:cubicBezTo>
                  <a:pt x="8310578" y="3287977"/>
                  <a:pt x="8165341" y="3487875"/>
                  <a:pt x="8165341" y="3487875"/>
                </a:cubicBezTo>
                <a:lnTo>
                  <a:pt x="8165341" y="3640489"/>
                </a:lnTo>
                <a:lnTo>
                  <a:pt x="8310578" y="3687651"/>
                </a:lnTo>
                <a:lnTo>
                  <a:pt x="8455815" y="3640489"/>
                </a:lnTo>
                <a:lnTo>
                  <a:pt x="8455815" y="3487875"/>
                </a:lnTo>
                <a:lnTo>
                  <a:pt x="8310578" y="3288098"/>
                </a:lnTo>
                <a:close/>
                <a:moveTo>
                  <a:pt x="6695916" y="3287977"/>
                </a:moveTo>
                <a:cubicBezTo>
                  <a:pt x="6695916" y="3287977"/>
                  <a:pt x="6550679" y="3487875"/>
                  <a:pt x="6550679" y="3487875"/>
                </a:cubicBezTo>
                <a:lnTo>
                  <a:pt x="6550679" y="3640489"/>
                </a:lnTo>
                <a:lnTo>
                  <a:pt x="6695916" y="3687651"/>
                </a:lnTo>
                <a:lnTo>
                  <a:pt x="6841154" y="3640489"/>
                </a:lnTo>
                <a:lnTo>
                  <a:pt x="6841154" y="3487875"/>
                </a:lnTo>
                <a:lnTo>
                  <a:pt x="6695916" y="3288098"/>
                </a:lnTo>
                <a:close/>
                <a:moveTo>
                  <a:pt x="5079560" y="3287856"/>
                </a:moveTo>
                <a:cubicBezTo>
                  <a:pt x="5079560" y="3287856"/>
                  <a:pt x="4934323" y="3487754"/>
                  <a:pt x="4934323" y="3487754"/>
                </a:cubicBezTo>
                <a:lnTo>
                  <a:pt x="4934323" y="3640368"/>
                </a:lnTo>
                <a:lnTo>
                  <a:pt x="5079560" y="3687531"/>
                </a:lnTo>
                <a:lnTo>
                  <a:pt x="5224798" y="3640368"/>
                </a:lnTo>
                <a:lnTo>
                  <a:pt x="5224798" y="3487754"/>
                </a:lnTo>
                <a:lnTo>
                  <a:pt x="5079560" y="3287977"/>
                </a:lnTo>
                <a:close/>
                <a:moveTo>
                  <a:pt x="3464656" y="3287856"/>
                </a:moveTo>
                <a:cubicBezTo>
                  <a:pt x="3464656" y="3287856"/>
                  <a:pt x="3319418" y="3487754"/>
                  <a:pt x="3319418" y="3487754"/>
                </a:cubicBezTo>
                <a:lnTo>
                  <a:pt x="3319418" y="3640368"/>
                </a:lnTo>
                <a:lnTo>
                  <a:pt x="3464656" y="3687531"/>
                </a:lnTo>
                <a:lnTo>
                  <a:pt x="3609893" y="3640368"/>
                </a:lnTo>
                <a:lnTo>
                  <a:pt x="3609893" y="3487754"/>
                </a:lnTo>
                <a:lnTo>
                  <a:pt x="3464656" y="3287977"/>
                </a:lnTo>
                <a:close/>
                <a:moveTo>
                  <a:pt x="1849751" y="3287856"/>
                </a:moveTo>
                <a:cubicBezTo>
                  <a:pt x="1849751" y="3287856"/>
                  <a:pt x="1704514" y="3487754"/>
                  <a:pt x="1704514" y="3487754"/>
                </a:cubicBezTo>
                <a:lnTo>
                  <a:pt x="1704514" y="3640368"/>
                </a:lnTo>
                <a:lnTo>
                  <a:pt x="1849751" y="3687531"/>
                </a:lnTo>
                <a:lnTo>
                  <a:pt x="1994989" y="3640368"/>
                </a:lnTo>
                <a:lnTo>
                  <a:pt x="1994989" y="3487754"/>
                </a:lnTo>
                <a:lnTo>
                  <a:pt x="1849751" y="3287977"/>
                </a:lnTo>
                <a:close/>
                <a:moveTo>
                  <a:pt x="234847" y="3287856"/>
                </a:moveTo>
                <a:cubicBezTo>
                  <a:pt x="234847" y="3287856"/>
                  <a:pt x="89609" y="3487754"/>
                  <a:pt x="89609" y="3487754"/>
                </a:cubicBezTo>
                <a:lnTo>
                  <a:pt x="89609" y="3640368"/>
                </a:lnTo>
                <a:lnTo>
                  <a:pt x="234847" y="3687531"/>
                </a:lnTo>
                <a:lnTo>
                  <a:pt x="380084" y="3640368"/>
                </a:lnTo>
                <a:lnTo>
                  <a:pt x="380084" y="3487754"/>
                </a:lnTo>
                <a:lnTo>
                  <a:pt x="234847" y="3287977"/>
                </a:lnTo>
                <a:close/>
                <a:moveTo>
                  <a:pt x="8618105" y="3282293"/>
                </a:moveTo>
                <a:lnTo>
                  <a:pt x="8618105" y="3282414"/>
                </a:lnTo>
                <a:lnTo>
                  <a:pt x="8472867" y="3329577"/>
                </a:lnTo>
                <a:lnTo>
                  <a:pt x="8472867" y="3482191"/>
                </a:lnTo>
                <a:lnTo>
                  <a:pt x="8562597" y="3605661"/>
                </a:lnTo>
                <a:lnTo>
                  <a:pt x="8707835" y="3558498"/>
                </a:lnTo>
                <a:lnTo>
                  <a:pt x="8852951" y="3358600"/>
                </a:lnTo>
                <a:close/>
                <a:moveTo>
                  <a:pt x="7003200" y="3282293"/>
                </a:moveTo>
                <a:lnTo>
                  <a:pt x="7003200" y="3282414"/>
                </a:lnTo>
                <a:lnTo>
                  <a:pt x="6857962" y="3329577"/>
                </a:lnTo>
                <a:lnTo>
                  <a:pt x="6857962" y="3482191"/>
                </a:lnTo>
                <a:lnTo>
                  <a:pt x="6947693" y="3605661"/>
                </a:lnTo>
                <a:lnTo>
                  <a:pt x="7092931" y="3558498"/>
                </a:lnTo>
                <a:lnTo>
                  <a:pt x="7238047" y="3358600"/>
                </a:lnTo>
                <a:close/>
                <a:moveTo>
                  <a:pt x="5388296" y="3282293"/>
                </a:moveTo>
                <a:lnTo>
                  <a:pt x="5388416" y="3282414"/>
                </a:lnTo>
                <a:lnTo>
                  <a:pt x="5243179" y="3329577"/>
                </a:lnTo>
                <a:lnTo>
                  <a:pt x="5243179" y="3482191"/>
                </a:lnTo>
                <a:lnTo>
                  <a:pt x="5332909" y="3605661"/>
                </a:lnTo>
                <a:lnTo>
                  <a:pt x="5478147" y="3558498"/>
                </a:lnTo>
                <a:lnTo>
                  <a:pt x="5623263" y="3358600"/>
                </a:lnTo>
                <a:close/>
                <a:moveTo>
                  <a:pt x="3773391" y="3282293"/>
                </a:moveTo>
                <a:lnTo>
                  <a:pt x="3773391" y="3282414"/>
                </a:lnTo>
                <a:lnTo>
                  <a:pt x="3628154" y="3329577"/>
                </a:lnTo>
                <a:lnTo>
                  <a:pt x="3628154" y="3482191"/>
                </a:lnTo>
                <a:lnTo>
                  <a:pt x="3717884" y="3605661"/>
                </a:lnTo>
                <a:lnTo>
                  <a:pt x="3863122" y="3558498"/>
                </a:lnTo>
                <a:lnTo>
                  <a:pt x="4008238" y="3358600"/>
                </a:lnTo>
                <a:close/>
                <a:moveTo>
                  <a:pt x="2158366" y="3282051"/>
                </a:moveTo>
                <a:lnTo>
                  <a:pt x="2158366" y="3282172"/>
                </a:lnTo>
                <a:lnTo>
                  <a:pt x="2013128" y="3329335"/>
                </a:lnTo>
                <a:lnTo>
                  <a:pt x="2013128" y="3481949"/>
                </a:lnTo>
                <a:lnTo>
                  <a:pt x="2102859" y="3605419"/>
                </a:lnTo>
                <a:lnTo>
                  <a:pt x="2248096" y="3558256"/>
                </a:lnTo>
                <a:lnTo>
                  <a:pt x="2393212" y="3358358"/>
                </a:lnTo>
                <a:close/>
                <a:moveTo>
                  <a:pt x="543461" y="3282051"/>
                </a:moveTo>
                <a:lnTo>
                  <a:pt x="543582" y="3282172"/>
                </a:lnTo>
                <a:lnTo>
                  <a:pt x="398345" y="3329335"/>
                </a:lnTo>
                <a:lnTo>
                  <a:pt x="398345" y="3481949"/>
                </a:lnTo>
                <a:lnTo>
                  <a:pt x="488075" y="3605419"/>
                </a:lnTo>
                <a:lnTo>
                  <a:pt x="633312" y="3558256"/>
                </a:lnTo>
                <a:lnTo>
                  <a:pt x="778429" y="3358358"/>
                </a:lnTo>
                <a:close/>
                <a:moveTo>
                  <a:pt x="3156646" y="3281809"/>
                </a:moveTo>
                <a:lnTo>
                  <a:pt x="2921678" y="3358116"/>
                </a:lnTo>
                <a:lnTo>
                  <a:pt x="3066916" y="3558014"/>
                </a:lnTo>
                <a:lnTo>
                  <a:pt x="3212153" y="3605177"/>
                </a:lnTo>
                <a:lnTo>
                  <a:pt x="3301884" y="3481707"/>
                </a:lnTo>
                <a:lnTo>
                  <a:pt x="3301884" y="3329093"/>
                </a:lnTo>
                <a:lnTo>
                  <a:pt x="3156646" y="3281930"/>
                </a:lnTo>
                <a:close/>
                <a:moveTo>
                  <a:pt x="1541742" y="3281809"/>
                </a:moveTo>
                <a:lnTo>
                  <a:pt x="1306774" y="3358116"/>
                </a:lnTo>
                <a:lnTo>
                  <a:pt x="1452011" y="3558014"/>
                </a:lnTo>
                <a:lnTo>
                  <a:pt x="1597249" y="3605177"/>
                </a:lnTo>
                <a:lnTo>
                  <a:pt x="1686979" y="3481707"/>
                </a:lnTo>
                <a:lnTo>
                  <a:pt x="1686979" y="3329093"/>
                </a:lnTo>
                <a:lnTo>
                  <a:pt x="1541742" y="3281930"/>
                </a:lnTo>
                <a:close/>
                <a:moveTo>
                  <a:pt x="9616989" y="3281688"/>
                </a:moveTo>
                <a:lnTo>
                  <a:pt x="9382022" y="3357995"/>
                </a:lnTo>
                <a:lnTo>
                  <a:pt x="9527259" y="3557893"/>
                </a:lnTo>
                <a:lnTo>
                  <a:pt x="9672497" y="3605056"/>
                </a:lnTo>
                <a:lnTo>
                  <a:pt x="9762227" y="3481586"/>
                </a:lnTo>
                <a:lnTo>
                  <a:pt x="9762227" y="3328972"/>
                </a:lnTo>
                <a:lnTo>
                  <a:pt x="9616989" y="3281809"/>
                </a:lnTo>
                <a:close/>
                <a:moveTo>
                  <a:pt x="8002085" y="3281688"/>
                </a:moveTo>
                <a:lnTo>
                  <a:pt x="7767118" y="3357995"/>
                </a:lnTo>
                <a:lnTo>
                  <a:pt x="7912354" y="3557893"/>
                </a:lnTo>
                <a:lnTo>
                  <a:pt x="8057592" y="3605056"/>
                </a:lnTo>
                <a:lnTo>
                  <a:pt x="8147322" y="3481586"/>
                </a:lnTo>
                <a:lnTo>
                  <a:pt x="8147322" y="3328972"/>
                </a:lnTo>
                <a:lnTo>
                  <a:pt x="8002085" y="3281809"/>
                </a:lnTo>
                <a:close/>
                <a:moveTo>
                  <a:pt x="6387423" y="3281688"/>
                </a:moveTo>
                <a:lnTo>
                  <a:pt x="6152455" y="3357995"/>
                </a:lnTo>
                <a:lnTo>
                  <a:pt x="6297692" y="3557893"/>
                </a:lnTo>
                <a:lnTo>
                  <a:pt x="6442930" y="3605056"/>
                </a:lnTo>
                <a:lnTo>
                  <a:pt x="6532660" y="3481586"/>
                </a:lnTo>
                <a:lnTo>
                  <a:pt x="6532660" y="3328972"/>
                </a:lnTo>
                <a:lnTo>
                  <a:pt x="6387423" y="3281809"/>
                </a:lnTo>
                <a:close/>
                <a:moveTo>
                  <a:pt x="4772276" y="3281688"/>
                </a:moveTo>
                <a:lnTo>
                  <a:pt x="4537309" y="3357995"/>
                </a:lnTo>
                <a:lnTo>
                  <a:pt x="4682546" y="3557893"/>
                </a:lnTo>
                <a:lnTo>
                  <a:pt x="4827783" y="3605056"/>
                </a:lnTo>
                <a:lnTo>
                  <a:pt x="4917514" y="3481586"/>
                </a:lnTo>
                <a:lnTo>
                  <a:pt x="4917514" y="3328972"/>
                </a:lnTo>
                <a:lnTo>
                  <a:pt x="4772276" y="3281809"/>
                </a:lnTo>
                <a:close/>
                <a:moveTo>
                  <a:pt x="2910311" y="3202358"/>
                </a:moveTo>
                <a:lnTo>
                  <a:pt x="2859157" y="3272739"/>
                </a:lnTo>
                <a:lnTo>
                  <a:pt x="2859157" y="3272860"/>
                </a:lnTo>
                <a:lnTo>
                  <a:pt x="2910311" y="3343363"/>
                </a:lnTo>
                <a:cubicBezTo>
                  <a:pt x="2910311" y="3343363"/>
                  <a:pt x="3127260" y="3272739"/>
                  <a:pt x="3127260" y="3272739"/>
                </a:cubicBezTo>
                <a:lnTo>
                  <a:pt x="3127018" y="3272739"/>
                </a:lnTo>
                <a:close/>
                <a:moveTo>
                  <a:pt x="1295406" y="3202358"/>
                </a:moveTo>
                <a:lnTo>
                  <a:pt x="1244253" y="3272739"/>
                </a:lnTo>
                <a:lnTo>
                  <a:pt x="1244253" y="3272860"/>
                </a:lnTo>
                <a:lnTo>
                  <a:pt x="1295406" y="3343363"/>
                </a:lnTo>
                <a:cubicBezTo>
                  <a:pt x="1295406" y="3343363"/>
                  <a:pt x="1512355" y="3272739"/>
                  <a:pt x="1512355" y="3272739"/>
                </a:cubicBezTo>
                <a:lnTo>
                  <a:pt x="1512114" y="3272739"/>
                </a:lnTo>
                <a:close/>
                <a:moveTo>
                  <a:pt x="9370654" y="3202237"/>
                </a:moveTo>
                <a:lnTo>
                  <a:pt x="9319501" y="3272618"/>
                </a:lnTo>
                <a:lnTo>
                  <a:pt x="9319501" y="3272739"/>
                </a:lnTo>
                <a:lnTo>
                  <a:pt x="9370654" y="3343242"/>
                </a:lnTo>
                <a:cubicBezTo>
                  <a:pt x="9370654" y="3343242"/>
                  <a:pt x="9587603" y="3272618"/>
                  <a:pt x="9587603" y="3272618"/>
                </a:cubicBezTo>
                <a:lnTo>
                  <a:pt x="9587361" y="3272618"/>
                </a:lnTo>
                <a:close/>
                <a:moveTo>
                  <a:pt x="8864198" y="3202237"/>
                </a:moveTo>
                <a:lnTo>
                  <a:pt x="8647491" y="3272618"/>
                </a:lnTo>
                <a:lnTo>
                  <a:pt x="8647612" y="3272739"/>
                </a:lnTo>
                <a:lnTo>
                  <a:pt x="8647369" y="3272739"/>
                </a:lnTo>
                <a:lnTo>
                  <a:pt x="8864198" y="3343242"/>
                </a:lnTo>
                <a:cubicBezTo>
                  <a:pt x="8864198" y="3343242"/>
                  <a:pt x="8915351" y="3272618"/>
                  <a:pt x="8915351" y="3272618"/>
                </a:cubicBezTo>
                <a:close/>
                <a:moveTo>
                  <a:pt x="7755750" y="3202237"/>
                </a:moveTo>
                <a:lnTo>
                  <a:pt x="7704596" y="3272618"/>
                </a:lnTo>
                <a:lnTo>
                  <a:pt x="7704596" y="3272739"/>
                </a:lnTo>
                <a:lnTo>
                  <a:pt x="7755750" y="3343242"/>
                </a:lnTo>
                <a:cubicBezTo>
                  <a:pt x="7755750" y="3343242"/>
                  <a:pt x="7972699" y="3272618"/>
                  <a:pt x="7972699" y="3272618"/>
                </a:cubicBezTo>
                <a:lnTo>
                  <a:pt x="7972457" y="3272618"/>
                </a:lnTo>
                <a:close/>
                <a:moveTo>
                  <a:pt x="7249294" y="3202237"/>
                </a:moveTo>
                <a:lnTo>
                  <a:pt x="7032586" y="3272618"/>
                </a:lnTo>
                <a:lnTo>
                  <a:pt x="7032707" y="3272739"/>
                </a:lnTo>
                <a:lnTo>
                  <a:pt x="7032466" y="3272739"/>
                </a:lnTo>
                <a:lnTo>
                  <a:pt x="7249294" y="3343242"/>
                </a:lnTo>
                <a:cubicBezTo>
                  <a:pt x="7249294" y="3343242"/>
                  <a:pt x="7300447" y="3272618"/>
                  <a:pt x="7300447" y="3272618"/>
                </a:cubicBezTo>
                <a:close/>
                <a:moveTo>
                  <a:pt x="6141087" y="3202237"/>
                </a:moveTo>
                <a:lnTo>
                  <a:pt x="6089934" y="3272618"/>
                </a:lnTo>
                <a:lnTo>
                  <a:pt x="6089934" y="3272739"/>
                </a:lnTo>
                <a:lnTo>
                  <a:pt x="6141087" y="3343242"/>
                </a:lnTo>
                <a:cubicBezTo>
                  <a:pt x="6141087" y="3343242"/>
                  <a:pt x="6358037" y="3272618"/>
                  <a:pt x="6358037" y="3272618"/>
                </a:cubicBezTo>
                <a:lnTo>
                  <a:pt x="6357794" y="3272618"/>
                </a:lnTo>
                <a:close/>
                <a:moveTo>
                  <a:pt x="5634389" y="3202237"/>
                </a:moveTo>
                <a:lnTo>
                  <a:pt x="5417682" y="3272618"/>
                </a:lnTo>
                <a:lnTo>
                  <a:pt x="5417803" y="3272739"/>
                </a:lnTo>
                <a:lnTo>
                  <a:pt x="5417561" y="3272739"/>
                </a:lnTo>
                <a:lnTo>
                  <a:pt x="5634389" y="3343242"/>
                </a:lnTo>
                <a:cubicBezTo>
                  <a:pt x="5634389" y="3343242"/>
                  <a:pt x="5685542" y="3272618"/>
                  <a:pt x="5685542" y="3272618"/>
                </a:cubicBezTo>
                <a:close/>
                <a:moveTo>
                  <a:pt x="4525941" y="3202237"/>
                </a:moveTo>
                <a:lnTo>
                  <a:pt x="4474787" y="3272618"/>
                </a:lnTo>
                <a:lnTo>
                  <a:pt x="4474787" y="3272739"/>
                </a:lnTo>
                <a:lnTo>
                  <a:pt x="4525941" y="3343242"/>
                </a:lnTo>
                <a:cubicBezTo>
                  <a:pt x="4525941" y="3343242"/>
                  <a:pt x="4742890" y="3272618"/>
                  <a:pt x="4742890" y="3272618"/>
                </a:cubicBezTo>
                <a:lnTo>
                  <a:pt x="4742648" y="3272618"/>
                </a:lnTo>
                <a:close/>
                <a:moveTo>
                  <a:pt x="4019484" y="3202237"/>
                </a:moveTo>
                <a:lnTo>
                  <a:pt x="3802777" y="3272618"/>
                </a:lnTo>
                <a:lnTo>
                  <a:pt x="3802898" y="3272739"/>
                </a:lnTo>
                <a:lnTo>
                  <a:pt x="3802656" y="3272739"/>
                </a:lnTo>
                <a:lnTo>
                  <a:pt x="4019484" y="3343242"/>
                </a:lnTo>
                <a:cubicBezTo>
                  <a:pt x="4019484" y="3343242"/>
                  <a:pt x="4070638" y="3272618"/>
                  <a:pt x="4070638" y="3272618"/>
                </a:cubicBezTo>
                <a:close/>
                <a:moveTo>
                  <a:pt x="2404459" y="3201995"/>
                </a:moveTo>
                <a:lnTo>
                  <a:pt x="2187752" y="3272377"/>
                </a:lnTo>
                <a:lnTo>
                  <a:pt x="2187873" y="3272498"/>
                </a:lnTo>
                <a:lnTo>
                  <a:pt x="2187631" y="3272498"/>
                </a:lnTo>
                <a:lnTo>
                  <a:pt x="2404459" y="3343000"/>
                </a:lnTo>
                <a:cubicBezTo>
                  <a:pt x="2404459" y="3343000"/>
                  <a:pt x="2455613" y="3272377"/>
                  <a:pt x="2455613" y="3272377"/>
                </a:cubicBezTo>
                <a:close/>
                <a:moveTo>
                  <a:pt x="789555" y="3201995"/>
                </a:moveTo>
                <a:lnTo>
                  <a:pt x="572847" y="3272377"/>
                </a:lnTo>
                <a:lnTo>
                  <a:pt x="572968" y="3272498"/>
                </a:lnTo>
                <a:lnTo>
                  <a:pt x="572726" y="3272498"/>
                </a:lnTo>
                <a:lnTo>
                  <a:pt x="789555" y="3343000"/>
                </a:lnTo>
                <a:cubicBezTo>
                  <a:pt x="789555" y="3343000"/>
                  <a:pt x="840708" y="3272377"/>
                  <a:pt x="840708" y="3272377"/>
                </a:cubicBezTo>
                <a:close/>
                <a:moveTo>
                  <a:pt x="10071083" y="3088562"/>
                </a:moveTo>
                <a:lnTo>
                  <a:pt x="9936971" y="3272860"/>
                </a:lnTo>
                <a:lnTo>
                  <a:pt x="10071083" y="3457400"/>
                </a:lnTo>
                <a:lnTo>
                  <a:pt x="10071083" y="3316516"/>
                </a:lnTo>
                <a:cubicBezTo>
                  <a:pt x="10071083" y="3316516"/>
                  <a:pt x="10205195" y="3272860"/>
                  <a:pt x="10205195" y="3272860"/>
                </a:cubicBezTo>
                <a:lnTo>
                  <a:pt x="10204953" y="3272860"/>
                </a:lnTo>
                <a:lnTo>
                  <a:pt x="10071083" y="3229325"/>
                </a:lnTo>
                <a:close/>
                <a:moveTo>
                  <a:pt x="8455815" y="3088562"/>
                </a:moveTo>
                <a:lnTo>
                  <a:pt x="8321825" y="3272860"/>
                </a:lnTo>
                <a:lnTo>
                  <a:pt x="8455815" y="3457400"/>
                </a:lnTo>
                <a:lnTo>
                  <a:pt x="8455815" y="3316516"/>
                </a:lnTo>
                <a:cubicBezTo>
                  <a:pt x="8455815" y="3316516"/>
                  <a:pt x="8589928" y="3272860"/>
                  <a:pt x="8589928" y="3272860"/>
                </a:cubicBezTo>
                <a:lnTo>
                  <a:pt x="8589685" y="3272860"/>
                </a:lnTo>
                <a:lnTo>
                  <a:pt x="8455815" y="3229325"/>
                </a:lnTo>
                <a:close/>
                <a:moveTo>
                  <a:pt x="6841033" y="3088562"/>
                </a:moveTo>
                <a:lnTo>
                  <a:pt x="6706920" y="3272860"/>
                </a:lnTo>
                <a:lnTo>
                  <a:pt x="6841033" y="3457400"/>
                </a:lnTo>
                <a:lnTo>
                  <a:pt x="6841033" y="3316516"/>
                </a:lnTo>
                <a:cubicBezTo>
                  <a:pt x="6841033" y="3316516"/>
                  <a:pt x="6975144" y="3272860"/>
                  <a:pt x="6975144" y="3272860"/>
                </a:cubicBezTo>
                <a:lnTo>
                  <a:pt x="6974903" y="3272860"/>
                </a:lnTo>
                <a:lnTo>
                  <a:pt x="6841033" y="3229325"/>
                </a:lnTo>
                <a:close/>
                <a:moveTo>
                  <a:pt x="5224677" y="3088441"/>
                </a:moveTo>
                <a:lnTo>
                  <a:pt x="5090565" y="3272739"/>
                </a:lnTo>
                <a:lnTo>
                  <a:pt x="5224677" y="3457279"/>
                </a:lnTo>
                <a:lnTo>
                  <a:pt x="5224677" y="3316395"/>
                </a:lnTo>
                <a:cubicBezTo>
                  <a:pt x="5224677" y="3316395"/>
                  <a:pt x="5358789" y="3272739"/>
                  <a:pt x="5358789" y="3272739"/>
                </a:cubicBezTo>
                <a:lnTo>
                  <a:pt x="5358547" y="3272739"/>
                </a:lnTo>
                <a:lnTo>
                  <a:pt x="5224677" y="3229204"/>
                </a:lnTo>
                <a:close/>
                <a:moveTo>
                  <a:pt x="3609893" y="3088441"/>
                </a:moveTo>
                <a:lnTo>
                  <a:pt x="3475902" y="3272739"/>
                </a:lnTo>
                <a:lnTo>
                  <a:pt x="3609893" y="3457279"/>
                </a:lnTo>
                <a:lnTo>
                  <a:pt x="3609893" y="3316395"/>
                </a:lnTo>
                <a:cubicBezTo>
                  <a:pt x="3609893" y="3316395"/>
                  <a:pt x="3744005" y="3272739"/>
                  <a:pt x="3744005" y="3272739"/>
                </a:cubicBezTo>
                <a:lnTo>
                  <a:pt x="3743763" y="3272739"/>
                </a:lnTo>
                <a:lnTo>
                  <a:pt x="3609893" y="3229204"/>
                </a:lnTo>
                <a:close/>
                <a:moveTo>
                  <a:pt x="1994868" y="3088441"/>
                </a:moveTo>
                <a:lnTo>
                  <a:pt x="1860756" y="3272739"/>
                </a:lnTo>
                <a:lnTo>
                  <a:pt x="1994868" y="3457279"/>
                </a:lnTo>
                <a:lnTo>
                  <a:pt x="1994868" y="3316395"/>
                </a:lnTo>
                <a:cubicBezTo>
                  <a:pt x="1994868" y="3316395"/>
                  <a:pt x="2128980" y="3272739"/>
                  <a:pt x="2128980" y="3272739"/>
                </a:cubicBezTo>
                <a:lnTo>
                  <a:pt x="2128738" y="3272739"/>
                </a:lnTo>
                <a:lnTo>
                  <a:pt x="1994868" y="3229204"/>
                </a:lnTo>
                <a:close/>
                <a:moveTo>
                  <a:pt x="9780245" y="3088320"/>
                </a:moveTo>
                <a:lnTo>
                  <a:pt x="9780245" y="3229204"/>
                </a:lnTo>
                <a:cubicBezTo>
                  <a:pt x="9780245" y="3229204"/>
                  <a:pt x="9646375" y="3272739"/>
                  <a:pt x="9646375" y="3272739"/>
                </a:cubicBezTo>
                <a:lnTo>
                  <a:pt x="9646133" y="3272739"/>
                </a:lnTo>
                <a:lnTo>
                  <a:pt x="9780245" y="3316274"/>
                </a:lnTo>
                <a:lnTo>
                  <a:pt x="9780245" y="3457158"/>
                </a:lnTo>
                <a:lnTo>
                  <a:pt x="9914357" y="3272618"/>
                </a:lnTo>
                <a:close/>
                <a:moveTo>
                  <a:pt x="8165341" y="3088320"/>
                </a:moveTo>
                <a:lnTo>
                  <a:pt x="8165341" y="3229204"/>
                </a:lnTo>
                <a:cubicBezTo>
                  <a:pt x="8165341" y="3229204"/>
                  <a:pt x="8031471" y="3272739"/>
                  <a:pt x="8031471" y="3272739"/>
                </a:cubicBezTo>
                <a:lnTo>
                  <a:pt x="8031229" y="3272739"/>
                </a:lnTo>
                <a:lnTo>
                  <a:pt x="8165341" y="3316274"/>
                </a:lnTo>
                <a:lnTo>
                  <a:pt x="8165341" y="3457158"/>
                </a:lnTo>
                <a:lnTo>
                  <a:pt x="8299453" y="3272618"/>
                </a:lnTo>
                <a:close/>
                <a:moveTo>
                  <a:pt x="6550679" y="3088320"/>
                </a:moveTo>
                <a:lnTo>
                  <a:pt x="6550679" y="3229204"/>
                </a:lnTo>
                <a:cubicBezTo>
                  <a:pt x="6550679" y="3229204"/>
                  <a:pt x="6416809" y="3272739"/>
                  <a:pt x="6416809" y="3272739"/>
                </a:cubicBezTo>
                <a:lnTo>
                  <a:pt x="6416566" y="3272739"/>
                </a:lnTo>
                <a:lnTo>
                  <a:pt x="6550679" y="3316274"/>
                </a:lnTo>
                <a:lnTo>
                  <a:pt x="6550679" y="3457158"/>
                </a:lnTo>
                <a:lnTo>
                  <a:pt x="6684791" y="3272618"/>
                </a:lnTo>
                <a:close/>
                <a:moveTo>
                  <a:pt x="380205" y="3088320"/>
                </a:moveTo>
                <a:lnTo>
                  <a:pt x="246093" y="3272618"/>
                </a:lnTo>
                <a:lnTo>
                  <a:pt x="380205" y="3457158"/>
                </a:lnTo>
                <a:lnTo>
                  <a:pt x="380205" y="3316274"/>
                </a:lnTo>
                <a:cubicBezTo>
                  <a:pt x="380205" y="3316274"/>
                  <a:pt x="514317" y="3272618"/>
                  <a:pt x="514317" y="3272618"/>
                </a:cubicBezTo>
                <a:lnTo>
                  <a:pt x="514075" y="3272618"/>
                </a:lnTo>
                <a:lnTo>
                  <a:pt x="380205" y="3229084"/>
                </a:lnTo>
                <a:close/>
                <a:moveTo>
                  <a:pt x="4934323" y="3088200"/>
                </a:moveTo>
                <a:lnTo>
                  <a:pt x="4934323" y="3229084"/>
                </a:lnTo>
                <a:cubicBezTo>
                  <a:pt x="4934323" y="3229084"/>
                  <a:pt x="4800453" y="3272618"/>
                  <a:pt x="4800453" y="3272618"/>
                </a:cubicBezTo>
                <a:lnTo>
                  <a:pt x="4800211" y="3272618"/>
                </a:lnTo>
                <a:lnTo>
                  <a:pt x="4934323" y="3316153"/>
                </a:lnTo>
                <a:lnTo>
                  <a:pt x="4934323" y="3457037"/>
                </a:lnTo>
                <a:lnTo>
                  <a:pt x="5068435" y="3272498"/>
                </a:lnTo>
                <a:close/>
                <a:moveTo>
                  <a:pt x="3319418" y="3088200"/>
                </a:moveTo>
                <a:lnTo>
                  <a:pt x="3319418" y="3229084"/>
                </a:lnTo>
                <a:cubicBezTo>
                  <a:pt x="3319418" y="3229084"/>
                  <a:pt x="3185549" y="3272618"/>
                  <a:pt x="3185549" y="3272618"/>
                </a:cubicBezTo>
                <a:lnTo>
                  <a:pt x="3185307" y="3272618"/>
                </a:lnTo>
                <a:lnTo>
                  <a:pt x="3319418" y="3316153"/>
                </a:lnTo>
                <a:lnTo>
                  <a:pt x="3319418" y="3457037"/>
                </a:lnTo>
                <a:lnTo>
                  <a:pt x="3453530" y="3272498"/>
                </a:lnTo>
                <a:close/>
                <a:moveTo>
                  <a:pt x="1704514" y="3088200"/>
                </a:moveTo>
                <a:lnTo>
                  <a:pt x="1704514" y="3229084"/>
                </a:lnTo>
                <a:cubicBezTo>
                  <a:pt x="1704514" y="3229084"/>
                  <a:pt x="1570644" y="3272618"/>
                  <a:pt x="1570644" y="3272618"/>
                </a:cubicBezTo>
                <a:lnTo>
                  <a:pt x="1570402" y="3272618"/>
                </a:lnTo>
                <a:lnTo>
                  <a:pt x="1704514" y="3316153"/>
                </a:lnTo>
                <a:lnTo>
                  <a:pt x="1704514" y="3457037"/>
                </a:lnTo>
                <a:lnTo>
                  <a:pt x="1838626" y="3272498"/>
                </a:lnTo>
                <a:close/>
                <a:moveTo>
                  <a:pt x="9117909" y="3025558"/>
                </a:move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lnTo>
                  <a:pt x="9117788" y="3519437"/>
                </a:ln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close/>
                <a:moveTo>
                  <a:pt x="7502763" y="3025558"/>
                </a:move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lnTo>
                  <a:pt x="7502642" y="3519437"/>
                </a:ln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close/>
                <a:moveTo>
                  <a:pt x="5888101" y="3025558"/>
                </a:move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lnTo>
                  <a:pt x="5887980" y="3519437"/>
                </a:ln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close/>
                <a:moveTo>
                  <a:pt x="4273196" y="3025558"/>
                </a:move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lnTo>
                  <a:pt x="4273076" y="3519437"/>
                </a:ln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close/>
                <a:moveTo>
                  <a:pt x="1042420" y="3025558"/>
                </a:move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lnTo>
                  <a:pt x="1042299" y="3519437"/>
                </a:ln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close/>
                <a:moveTo>
                  <a:pt x="2657929" y="3025316"/>
                </a:move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lnTo>
                  <a:pt x="2657808" y="3519195"/>
                </a:ln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close/>
                <a:moveTo>
                  <a:pt x="1422504" y="2996534"/>
                </a:moveTo>
                <a:lnTo>
                  <a:pt x="1422383" y="2996655"/>
                </a:lnTo>
                <a:lnTo>
                  <a:pt x="1205555" y="3067158"/>
                </a:lnTo>
                <a:lnTo>
                  <a:pt x="1205555" y="3154228"/>
                </a:lnTo>
                <a:lnTo>
                  <a:pt x="1288392" y="3181074"/>
                </a:lnTo>
                <a:close/>
                <a:moveTo>
                  <a:pt x="8737100" y="2996292"/>
                </a:moveTo>
                <a:lnTo>
                  <a:pt x="8871212" y="3180832"/>
                </a:lnTo>
                <a:lnTo>
                  <a:pt x="8954049" y="3153986"/>
                </a:lnTo>
                <a:lnTo>
                  <a:pt x="8954049" y="3066916"/>
                </a:lnTo>
                <a:lnTo>
                  <a:pt x="8954049" y="3066795"/>
                </a:lnTo>
                <a:close/>
                <a:moveTo>
                  <a:pt x="7122196" y="2996292"/>
                </a:moveTo>
                <a:lnTo>
                  <a:pt x="7256307" y="3180832"/>
                </a:lnTo>
                <a:lnTo>
                  <a:pt x="7339145" y="3153986"/>
                </a:lnTo>
                <a:lnTo>
                  <a:pt x="7339145" y="3066916"/>
                </a:lnTo>
                <a:lnTo>
                  <a:pt x="7339145" y="3066795"/>
                </a:lnTo>
                <a:close/>
                <a:moveTo>
                  <a:pt x="5507291" y="2996292"/>
                </a:moveTo>
                <a:lnTo>
                  <a:pt x="5641403" y="3180832"/>
                </a:lnTo>
                <a:lnTo>
                  <a:pt x="5724240" y="3153986"/>
                </a:lnTo>
                <a:lnTo>
                  <a:pt x="5724240" y="3066916"/>
                </a:lnTo>
                <a:lnTo>
                  <a:pt x="5724240" y="3066795"/>
                </a:lnTo>
                <a:close/>
                <a:moveTo>
                  <a:pt x="3892387" y="2996292"/>
                </a:moveTo>
                <a:lnTo>
                  <a:pt x="4026498" y="3180832"/>
                </a:lnTo>
                <a:lnTo>
                  <a:pt x="4109336" y="3153986"/>
                </a:lnTo>
                <a:lnTo>
                  <a:pt x="4109336" y="3066916"/>
                </a:lnTo>
                <a:lnTo>
                  <a:pt x="4109336" y="3066795"/>
                </a:lnTo>
                <a:close/>
                <a:moveTo>
                  <a:pt x="9497873" y="2996172"/>
                </a:moveTo>
                <a:lnTo>
                  <a:pt x="9497752" y="2996292"/>
                </a:lnTo>
                <a:lnTo>
                  <a:pt x="9280924" y="3066795"/>
                </a:lnTo>
                <a:lnTo>
                  <a:pt x="9280924" y="3153865"/>
                </a:lnTo>
                <a:lnTo>
                  <a:pt x="9363761" y="3180711"/>
                </a:lnTo>
                <a:close/>
                <a:moveTo>
                  <a:pt x="7882847" y="2996172"/>
                </a:moveTo>
                <a:lnTo>
                  <a:pt x="7882727" y="2996292"/>
                </a:lnTo>
                <a:lnTo>
                  <a:pt x="7665898" y="3066795"/>
                </a:lnTo>
                <a:lnTo>
                  <a:pt x="7665898" y="3153865"/>
                </a:lnTo>
                <a:lnTo>
                  <a:pt x="7748736" y="3180711"/>
                </a:lnTo>
                <a:close/>
                <a:moveTo>
                  <a:pt x="6268185" y="2996172"/>
                </a:moveTo>
                <a:lnTo>
                  <a:pt x="6268064" y="2996292"/>
                </a:lnTo>
                <a:lnTo>
                  <a:pt x="6051236" y="3066795"/>
                </a:lnTo>
                <a:lnTo>
                  <a:pt x="6051236" y="3153865"/>
                </a:lnTo>
                <a:lnTo>
                  <a:pt x="6134073" y="3180711"/>
                </a:lnTo>
                <a:close/>
                <a:moveTo>
                  <a:pt x="4653160" y="2996172"/>
                </a:moveTo>
                <a:lnTo>
                  <a:pt x="4653039" y="2996292"/>
                </a:lnTo>
                <a:lnTo>
                  <a:pt x="4436211" y="3066795"/>
                </a:lnTo>
                <a:lnTo>
                  <a:pt x="4436211" y="3153865"/>
                </a:lnTo>
                <a:lnTo>
                  <a:pt x="4519048" y="3180711"/>
                </a:lnTo>
                <a:close/>
                <a:moveTo>
                  <a:pt x="2277361" y="2996051"/>
                </a:moveTo>
                <a:lnTo>
                  <a:pt x="2411473" y="3180590"/>
                </a:lnTo>
                <a:lnTo>
                  <a:pt x="2494310" y="3153744"/>
                </a:lnTo>
                <a:lnTo>
                  <a:pt x="2494310" y="3066674"/>
                </a:lnTo>
                <a:lnTo>
                  <a:pt x="2494310" y="3066553"/>
                </a:lnTo>
                <a:close/>
                <a:moveTo>
                  <a:pt x="662457" y="2996051"/>
                </a:moveTo>
                <a:lnTo>
                  <a:pt x="796569" y="3180590"/>
                </a:lnTo>
                <a:lnTo>
                  <a:pt x="879406" y="3153744"/>
                </a:lnTo>
                <a:lnTo>
                  <a:pt x="879406" y="3066674"/>
                </a:lnTo>
                <a:lnTo>
                  <a:pt x="879406" y="3066553"/>
                </a:lnTo>
                <a:close/>
                <a:moveTo>
                  <a:pt x="3038013" y="2995930"/>
                </a:moveTo>
                <a:lnTo>
                  <a:pt x="3037893" y="2996051"/>
                </a:lnTo>
                <a:lnTo>
                  <a:pt x="2821064" y="3066553"/>
                </a:lnTo>
                <a:lnTo>
                  <a:pt x="2821064" y="3153623"/>
                </a:lnTo>
                <a:lnTo>
                  <a:pt x="2903902" y="3180469"/>
                </a:lnTo>
                <a:close/>
                <a:moveTo>
                  <a:pt x="8562597" y="2939939"/>
                </a:moveTo>
                <a:lnTo>
                  <a:pt x="8472867" y="3063409"/>
                </a:lnTo>
                <a:lnTo>
                  <a:pt x="8472867" y="3063651"/>
                </a:lnTo>
                <a:lnTo>
                  <a:pt x="8472867" y="3216265"/>
                </a:lnTo>
                <a:lnTo>
                  <a:pt x="8618105" y="3263428"/>
                </a:lnTo>
                <a:lnTo>
                  <a:pt x="8852951" y="3187121"/>
                </a:lnTo>
                <a:lnTo>
                  <a:pt x="8707835" y="2987223"/>
                </a:lnTo>
                <a:lnTo>
                  <a:pt x="8562597" y="2940060"/>
                </a:lnTo>
                <a:close/>
                <a:moveTo>
                  <a:pt x="6947693" y="2939939"/>
                </a:moveTo>
                <a:lnTo>
                  <a:pt x="6857962" y="3063409"/>
                </a:lnTo>
                <a:lnTo>
                  <a:pt x="6857962" y="3063651"/>
                </a:lnTo>
                <a:lnTo>
                  <a:pt x="6857962" y="3216265"/>
                </a:lnTo>
                <a:lnTo>
                  <a:pt x="7003200" y="3263428"/>
                </a:lnTo>
                <a:lnTo>
                  <a:pt x="7238047" y="3187121"/>
                </a:lnTo>
                <a:lnTo>
                  <a:pt x="7092931" y="2987223"/>
                </a:lnTo>
                <a:lnTo>
                  <a:pt x="6947693" y="2940060"/>
                </a:lnTo>
                <a:close/>
                <a:moveTo>
                  <a:pt x="5332668" y="2939939"/>
                </a:moveTo>
                <a:lnTo>
                  <a:pt x="5242937" y="3063409"/>
                </a:lnTo>
                <a:lnTo>
                  <a:pt x="5242937" y="3063651"/>
                </a:lnTo>
                <a:lnTo>
                  <a:pt x="5242937" y="3216265"/>
                </a:lnTo>
                <a:lnTo>
                  <a:pt x="5388175" y="3263428"/>
                </a:lnTo>
                <a:lnTo>
                  <a:pt x="5623142" y="3187121"/>
                </a:lnTo>
                <a:lnTo>
                  <a:pt x="5478026" y="2987223"/>
                </a:lnTo>
                <a:lnTo>
                  <a:pt x="5332789" y="2940060"/>
                </a:lnTo>
                <a:close/>
                <a:moveTo>
                  <a:pt x="3717884" y="2939939"/>
                </a:moveTo>
                <a:lnTo>
                  <a:pt x="3628154" y="3063409"/>
                </a:lnTo>
                <a:lnTo>
                  <a:pt x="3628154" y="3063651"/>
                </a:lnTo>
                <a:lnTo>
                  <a:pt x="3628154" y="3216265"/>
                </a:lnTo>
                <a:lnTo>
                  <a:pt x="3773391" y="3263428"/>
                </a:lnTo>
                <a:lnTo>
                  <a:pt x="4008238" y="3187121"/>
                </a:lnTo>
                <a:lnTo>
                  <a:pt x="3863122" y="2987223"/>
                </a:lnTo>
                <a:lnTo>
                  <a:pt x="3717884" y="2940060"/>
                </a:lnTo>
                <a:close/>
                <a:moveTo>
                  <a:pt x="3212153" y="2939697"/>
                </a:moveTo>
                <a:lnTo>
                  <a:pt x="3066916" y="2986860"/>
                </a:lnTo>
                <a:lnTo>
                  <a:pt x="3066916" y="2986739"/>
                </a:lnTo>
                <a:lnTo>
                  <a:pt x="2921678" y="3186637"/>
                </a:lnTo>
                <a:lnTo>
                  <a:pt x="3156646" y="3262944"/>
                </a:lnTo>
                <a:lnTo>
                  <a:pt x="3301884" y="3215781"/>
                </a:lnTo>
                <a:lnTo>
                  <a:pt x="3301884" y="3063167"/>
                </a:lnTo>
                <a:close/>
                <a:moveTo>
                  <a:pt x="2102859" y="2939697"/>
                </a:moveTo>
                <a:lnTo>
                  <a:pt x="2013128" y="3063167"/>
                </a:lnTo>
                <a:lnTo>
                  <a:pt x="2013128" y="3063409"/>
                </a:lnTo>
                <a:lnTo>
                  <a:pt x="2013128" y="3216023"/>
                </a:lnTo>
                <a:lnTo>
                  <a:pt x="2158366" y="3263186"/>
                </a:lnTo>
                <a:lnTo>
                  <a:pt x="2393212" y="3186879"/>
                </a:lnTo>
                <a:lnTo>
                  <a:pt x="2248096" y="2986981"/>
                </a:lnTo>
                <a:lnTo>
                  <a:pt x="2102859" y="2939818"/>
                </a:lnTo>
                <a:close/>
                <a:moveTo>
                  <a:pt x="1597249" y="2939697"/>
                </a:moveTo>
                <a:lnTo>
                  <a:pt x="1452011" y="2986860"/>
                </a:lnTo>
                <a:lnTo>
                  <a:pt x="1452011" y="2986739"/>
                </a:lnTo>
                <a:lnTo>
                  <a:pt x="1306774" y="3186637"/>
                </a:lnTo>
                <a:lnTo>
                  <a:pt x="1541742" y="3262944"/>
                </a:lnTo>
                <a:lnTo>
                  <a:pt x="1686979" y="3215781"/>
                </a:lnTo>
                <a:lnTo>
                  <a:pt x="1686979" y="3063167"/>
                </a:lnTo>
                <a:close/>
                <a:moveTo>
                  <a:pt x="487833" y="2939697"/>
                </a:moveTo>
                <a:lnTo>
                  <a:pt x="398103" y="3063167"/>
                </a:lnTo>
                <a:lnTo>
                  <a:pt x="398103" y="3063409"/>
                </a:lnTo>
                <a:lnTo>
                  <a:pt x="398103" y="3216023"/>
                </a:lnTo>
                <a:lnTo>
                  <a:pt x="543340" y="3263186"/>
                </a:lnTo>
                <a:lnTo>
                  <a:pt x="778308" y="3186879"/>
                </a:lnTo>
                <a:lnTo>
                  <a:pt x="633192" y="2986981"/>
                </a:lnTo>
                <a:lnTo>
                  <a:pt x="487954" y="2939818"/>
                </a:lnTo>
                <a:close/>
                <a:moveTo>
                  <a:pt x="9672497" y="2939576"/>
                </a:moveTo>
                <a:lnTo>
                  <a:pt x="9527259" y="2986739"/>
                </a:lnTo>
                <a:lnTo>
                  <a:pt x="9527259" y="2986618"/>
                </a:lnTo>
                <a:lnTo>
                  <a:pt x="9382022" y="3186516"/>
                </a:lnTo>
                <a:lnTo>
                  <a:pt x="9616989" y="3262823"/>
                </a:lnTo>
                <a:lnTo>
                  <a:pt x="9762227" y="3215660"/>
                </a:lnTo>
                <a:lnTo>
                  <a:pt x="9762227" y="3063046"/>
                </a:lnTo>
                <a:close/>
                <a:moveTo>
                  <a:pt x="8057592" y="2939576"/>
                </a:moveTo>
                <a:lnTo>
                  <a:pt x="7912354" y="2986739"/>
                </a:lnTo>
                <a:lnTo>
                  <a:pt x="7912354" y="2986618"/>
                </a:lnTo>
                <a:lnTo>
                  <a:pt x="7767118" y="3186516"/>
                </a:lnTo>
                <a:lnTo>
                  <a:pt x="8002085" y="3262823"/>
                </a:lnTo>
                <a:lnTo>
                  <a:pt x="8147322" y="3215660"/>
                </a:lnTo>
                <a:lnTo>
                  <a:pt x="8147322" y="3063046"/>
                </a:lnTo>
                <a:close/>
                <a:moveTo>
                  <a:pt x="6442930" y="2939576"/>
                </a:moveTo>
                <a:lnTo>
                  <a:pt x="6297692" y="2986739"/>
                </a:lnTo>
                <a:lnTo>
                  <a:pt x="6297692" y="2986618"/>
                </a:lnTo>
                <a:lnTo>
                  <a:pt x="6152455" y="3186516"/>
                </a:lnTo>
                <a:lnTo>
                  <a:pt x="6387423" y="3262823"/>
                </a:lnTo>
                <a:lnTo>
                  <a:pt x="6532660" y="3215660"/>
                </a:lnTo>
                <a:lnTo>
                  <a:pt x="6532660" y="3063046"/>
                </a:lnTo>
                <a:close/>
                <a:moveTo>
                  <a:pt x="4827783" y="2939576"/>
                </a:moveTo>
                <a:lnTo>
                  <a:pt x="4682546" y="2986739"/>
                </a:lnTo>
                <a:lnTo>
                  <a:pt x="4682546" y="2986618"/>
                </a:lnTo>
                <a:lnTo>
                  <a:pt x="4537309" y="3186516"/>
                </a:lnTo>
                <a:lnTo>
                  <a:pt x="4772276" y="3262823"/>
                </a:lnTo>
                <a:lnTo>
                  <a:pt x="4917514" y="3215660"/>
                </a:lnTo>
                <a:lnTo>
                  <a:pt x="4917514" y="3063046"/>
                </a:lnTo>
                <a:close/>
                <a:moveTo>
                  <a:pt x="9925966" y="2858069"/>
                </a:moveTo>
                <a:lnTo>
                  <a:pt x="9925966" y="2858190"/>
                </a:lnTo>
                <a:lnTo>
                  <a:pt x="9780729" y="2905353"/>
                </a:lnTo>
                <a:lnTo>
                  <a:pt x="9780729" y="3057967"/>
                </a:lnTo>
                <a:lnTo>
                  <a:pt x="9925966" y="3257623"/>
                </a:lnTo>
                <a:cubicBezTo>
                  <a:pt x="9925966" y="3257623"/>
                  <a:pt x="10071204" y="3057967"/>
                  <a:pt x="10071204" y="3057967"/>
                </a:cubicBezTo>
                <a:cubicBezTo>
                  <a:pt x="10071204" y="3057967"/>
                  <a:pt x="10071204" y="3057846"/>
                  <a:pt x="10071204" y="3057846"/>
                </a:cubicBezTo>
                <a:lnTo>
                  <a:pt x="10071204" y="2905353"/>
                </a:lnTo>
                <a:close/>
                <a:moveTo>
                  <a:pt x="8310578" y="2858069"/>
                </a:moveTo>
                <a:lnTo>
                  <a:pt x="8310578" y="2858190"/>
                </a:lnTo>
                <a:lnTo>
                  <a:pt x="8165341" y="2905353"/>
                </a:lnTo>
                <a:lnTo>
                  <a:pt x="8165341" y="3057967"/>
                </a:lnTo>
                <a:lnTo>
                  <a:pt x="8310578" y="3257623"/>
                </a:lnTo>
                <a:lnTo>
                  <a:pt x="8455815" y="3057967"/>
                </a:lnTo>
                <a:cubicBezTo>
                  <a:pt x="8455815" y="3057967"/>
                  <a:pt x="8455815" y="3057846"/>
                  <a:pt x="8455815" y="3057846"/>
                </a:cubicBezTo>
                <a:lnTo>
                  <a:pt x="8455815" y="2905353"/>
                </a:lnTo>
                <a:close/>
                <a:moveTo>
                  <a:pt x="6695916" y="2858069"/>
                </a:moveTo>
                <a:lnTo>
                  <a:pt x="6695916" y="2858190"/>
                </a:lnTo>
                <a:lnTo>
                  <a:pt x="6550679" y="2905353"/>
                </a:lnTo>
                <a:lnTo>
                  <a:pt x="6550679" y="3057967"/>
                </a:lnTo>
                <a:lnTo>
                  <a:pt x="6695916" y="3257623"/>
                </a:lnTo>
                <a:cubicBezTo>
                  <a:pt x="6695916" y="3257623"/>
                  <a:pt x="6841154" y="3057967"/>
                  <a:pt x="6841154" y="3057967"/>
                </a:cubicBezTo>
                <a:cubicBezTo>
                  <a:pt x="6841154" y="3057967"/>
                  <a:pt x="6841154" y="3057846"/>
                  <a:pt x="6841154" y="3057846"/>
                </a:cubicBezTo>
                <a:lnTo>
                  <a:pt x="6841154" y="2905353"/>
                </a:lnTo>
                <a:close/>
                <a:moveTo>
                  <a:pt x="5079560" y="2857948"/>
                </a:moveTo>
                <a:lnTo>
                  <a:pt x="5079560" y="2858069"/>
                </a:lnTo>
                <a:lnTo>
                  <a:pt x="4934323" y="2905232"/>
                </a:lnTo>
                <a:lnTo>
                  <a:pt x="4934323" y="3057846"/>
                </a:lnTo>
                <a:lnTo>
                  <a:pt x="5079560" y="3257502"/>
                </a:lnTo>
                <a:lnTo>
                  <a:pt x="5224798" y="3057846"/>
                </a:lnTo>
                <a:cubicBezTo>
                  <a:pt x="5224798" y="3057846"/>
                  <a:pt x="5224798" y="3057725"/>
                  <a:pt x="5224798" y="3057725"/>
                </a:cubicBezTo>
                <a:lnTo>
                  <a:pt x="5224798" y="2905232"/>
                </a:lnTo>
                <a:close/>
                <a:moveTo>
                  <a:pt x="3464656" y="2857948"/>
                </a:moveTo>
                <a:lnTo>
                  <a:pt x="3464656" y="2858069"/>
                </a:lnTo>
                <a:lnTo>
                  <a:pt x="3319418" y="2905232"/>
                </a:lnTo>
                <a:lnTo>
                  <a:pt x="3319418" y="3057846"/>
                </a:lnTo>
                <a:lnTo>
                  <a:pt x="3464656" y="3257502"/>
                </a:lnTo>
                <a:lnTo>
                  <a:pt x="3609893" y="3057846"/>
                </a:lnTo>
                <a:cubicBezTo>
                  <a:pt x="3609893" y="3057846"/>
                  <a:pt x="3609893" y="3057725"/>
                  <a:pt x="3609893" y="3057725"/>
                </a:cubicBezTo>
                <a:lnTo>
                  <a:pt x="3609893" y="2905232"/>
                </a:lnTo>
                <a:close/>
                <a:moveTo>
                  <a:pt x="1849751" y="2857948"/>
                </a:moveTo>
                <a:lnTo>
                  <a:pt x="1849751" y="2858069"/>
                </a:lnTo>
                <a:lnTo>
                  <a:pt x="1704514" y="2905232"/>
                </a:lnTo>
                <a:lnTo>
                  <a:pt x="1704514" y="3057846"/>
                </a:lnTo>
                <a:lnTo>
                  <a:pt x="1849751" y="3257502"/>
                </a:lnTo>
                <a:lnTo>
                  <a:pt x="1994989" y="3057846"/>
                </a:lnTo>
                <a:cubicBezTo>
                  <a:pt x="1994989" y="3057846"/>
                  <a:pt x="1994989" y="3057725"/>
                  <a:pt x="1994989" y="3057725"/>
                </a:cubicBezTo>
                <a:lnTo>
                  <a:pt x="1994989" y="2905232"/>
                </a:lnTo>
                <a:close/>
                <a:moveTo>
                  <a:pt x="234847" y="2857948"/>
                </a:moveTo>
                <a:lnTo>
                  <a:pt x="234847" y="2858069"/>
                </a:lnTo>
                <a:lnTo>
                  <a:pt x="89609" y="2905232"/>
                </a:lnTo>
                <a:lnTo>
                  <a:pt x="89609" y="3057846"/>
                </a:lnTo>
                <a:lnTo>
                  <a:pt x="234847" y="3257502"/>
                </a:lnTo>
                <a:cubicBezTo>
                  <a:pt x="234847" y="3257502"/>
                  <a:pt x="380084" y="3057846"/>
                  <a:pt x="380084" y="3057846"/>
                </a:cubicBezTo>
                <a:cubicBezTo>
                  <a:pt x="380084" y="3057846"/>
                  <a:pt x="380084" y="3057725"/>
                  <a:pt x="380084" y="3057725"/>
                </a:cubicBezTo>
                <a:lnTo>
                  <a:pt x="380084" y="2905232"/>
                </a:lnTo>
                <a:close/>
                <a:moveTo>
                  <a:pt x="9262905" y="2825660"/>
                </a:moveTo>
                <a:lnTo>
                  <a:pt x="9262905" y="2825827"/>
                </a:lnTo>
                <a:lnTo>
                  <a:pt x="9128914" y="3010200"/>
                </a:lnTo>
                <a:lnTo>
                  <a:pt x="9180068" y="3080702"/>
                </a:lnTo>
                <a:lnTo>
                  <a:pt x="9262905" y="3053734"/>
                </a:lnTo>
                <a:lnTo>
                  <a:pt x="9262905" y="2825827"/>
                </a:lnTo>
                <a:lnTo>
                  <a:pt x="9263026" y="2825660"/>
                </a:lnTo>
                <a:close/>
                <a:moveTo>
                  <a:pt x="7647880" y="2825660"/>
                </a:moveTo>
                <a:lnTo>
                  <a:pt x="7647880" y="2825827"/>
                </a:lnTo>
                <a:lnTo>
                  <a:pt x="7513889" y="3010200"/>
                </a:lnTo>
                <a:lnTo>
                  <a:pt x="7565043" y="3080702"/>
                </a:lnTo>
                <a:lnTo>
                  <a:pt x="7647880" y="3053734"/>
                </a:lnTo>
                <a:lnTo>
                  <a:pt x="7647880" y="2825827"/>
                </a:lnTo>
                <a:lnTo>
                  <a:pt x="7648001" y="2825660"/>
                </a:lnTo>
                <a:close/>
                <a:moveTo>
                  <a:pt x="6033097" y="2825660"/>
                </a:moveTo>
                <a:lnTo>
                  <a:pt x="6033097" y="2825826"/>
                </a:lnTo>
                <a:lnTo>
                  <a:pt x="5899106" y="3010200"/>
                </a:lnTo>
                <a:lnTo>
                  <a:pt x="5950259" y="3080702"/>
                </a:lnTo>
                <a:lnTo>
                  <a:pt x="6033097" y="3053734"/>
                </a:lnTo>
                <a:lnTo>
                  <a:pt x="6033097" y="2825826"/>
                </a:lnTo>
                <a:lnTo>
                  <a:pt x="6033217" y="2825660"/>
                </a:lnTo>
                <a:close/>
                <a:moveTo>
                  <a:pt x="4418192" y="2825660"/>
                </a:moveTo>
                <a:lnTo>
                  <a:pt x="4418192" y="2825827"/>
                </a:lnTo>
                <a:lnTo>
                  <a:pt x="4284201" y="3010200"/>
                </a:lnTo>
                <a:lnTo>
                  <a:pt x="4335355" y="3080702"/>
                </a:lnTo>
                <a:lnTo>
                  <a:pt x="4418192" y="3053734"/>
                </a:lnTo>
                <a:lnTo>
                  <a:pt x="4418192" y="2825827"/>
                </a:lnTo>
                <a:lnTo>
                  <a:pt x="4418313" y="2825660"/>
                </a:lnTo>
                <a:close/>
                <a:moveTo>
                  <a:pt x="1187657" y="2825660"/>
                </a:moveTo>
                <a:lnTo>
                  <a:pt x="1187657" y="2825827"/>
                </a:lnTo>
                <a:lnTo>
                  <a:pt x="1053667" y="3010200"/>
                </a:lnTo>
                <a:lnTo>
                  <a:pt x="1104820" y="3080702"/>
                </a:lnTo>
                <a:lnTo>
                  <a:pt x="1187657" y="3053734"/>
                </a:lnTo>
                <a:lnTo>
                  <a:pt x="1187657" y="2825827"/>
                </a:lnTo>
                <a:lnTo>
                  <a:pt x="1187778" y="2825660"/>
                </a:lnTo>
                <a:close/>
                <a:moveTo>
                  <a:pt x="8972430" y="2825539"/>
                </a:moveTo>
                <a:lnTo>
                  <a:pt x="8972430" y="3053613"/>
                </a:lnTo>
                <a:lnTo>
                  <a:pt x="9055267" y="3080581"/>
                </a:lnTo>
                <a:lnTo>
                  <a:pt x="9106421" y="3010078"/>
                </a:lnTo>
                <a:lnTo>
                  <a:pt x="9106542" y="3010078"/>
                </a:lnTo>
                <a:close/>
                <a:moveTo>
                  <a:pt x="7357526" y="2825539"/>
                </a:moveTo>
                <a:lnTo>
                  <a:pt x="7357526" y="3053613"/>
                </a:lnTo>
                <a:lnTo>
                  <a:pt x="7440364" y="3080581"/>
                </a:lnTo>
                <a:lnTo>
                  <a:pt x="7491517" y="3010078"/>
                </a:lnTo>
                <a:lnTo>
                  <a:pt x="7491638" y="3010078"/>
                </a:lnTo>
                <a:close/>
                <a:moveTo>
                  <a:pt x="5742622" y="2825539"/>
                </a:moveTo>
                <a:lnTo>
                  <a:pt x="5742622" y="3053613"/>
                </a:lnTo>
                <a:lnTo>
                  <a:pt x="5825459" y="3080581"/>
                </a:lnTo>
                <a:lnTo>
                  <a:pt x="5876613" y="3010078"/>
                </a:lnTo>
                <a:lnTo>
                  <a:pt x="5876733" y="3010078"/>
                </a:lnTo>
                <a:close/>
                <a:moveTo>
                  <a:pt x="4127717" y="2825539"/>
                </a:moveTo>
                <a:lnTo>
                  <a:pt x="4127717" y="3053613"/>
                </a:lnTo>
                <a:lnTo>
                  <a:pt x="4210554" y="3080581"/>
                </a:lnTo>
                <a:lnTo>
                  <a:pt x="4261708" y="3010078"/>
                </a:lnTo>
                <a:lnTo>
                  <a:pt x="4261829" y="3010078"/>
                </a:lnTo>
                <a:close/>
                <a:moveTo>
                  <a:pt x="897303" y="2825539"/>
                </a:moveTo>
                <a:lnTo>
                  <a:pt x="897303" y="3053613"/>
                </a:lnTo>
                <a:lnTo>
                  <a:pt x="980141" y="3080581"/>
                </a:lnTo>
                <a:lnTo>
                  <a:pt x="1031294" y="3010078"/>
                </a:lnTo>
                <a:lnTo>
                  <a:pt x="1031415" y="3010078"/>
                </a:lnTo>
                <a:close/>
                <a:moveTo>
                  <a:pt x="2803046" y="2825418"/>
                </a:moveTo>
                <a:lnTo>
                  <a:pt x="2803046" y="2825585"/>
                </a:lnTo>
                <a:lnTo>
                  <a:pt x="2669055" y="3009958"/>
                </a:lnTo>
                <a:lnTo>
                  <a:pt x="2720208" y="3080460"/>
                </a:lnTo>
                <a:lnTo>
                  <a:pt x="2803046" y="3053493"/>
                </a:lnTo>
                <a:lnTo>
                  <a:pt x="2803046" y="2825585"/>
                </a:lnTo>
                <a:lnTo>
                  <a:pt x="2803167" y="2825418"/>
                </a:lnTo>
                <a:close/>
                <a:moveTo>
                  <a:pt x="2512692" y="2825297"/>
                </a:moveTo>
                <a:lnTo>
                  <a:pt x="2512692" y="3053372"/>
                </a:lnTo>
                <a:lnTo>
                  <a:pt x="2595529" y="3080339"/>
                </a:lnTo>
                <a:lnTo>
                  <a:pt x="2646683" y="3009837"/>
                </a:lnTo>
                <a:lnTo>
                  <a:pt x="2646804" y="3009837"/>
                </a:lnTo>
                <a:close/>
                <a:moveTo>
                  <a:pt x="10242441" y="2819492"/>
                </a:moveTo>
                <a:lnTo>
                  <a:pt x="10242441" y="2876571"/>
                </a:lnTo>
                <a:lnTo>
                  <a:pt x="10221641" y="2848032"/>
                </a:lnTo>
                <a:close/>
                <a:moveTo>
                  <a:pt x="8864198" y="2677399"/>
                </a:moveTo>
                <a:cubicBezTo>
                  <a:pt x="8864198" y="2677399"/>
                  <a:pt x="8719081" y="2724683"/>
                  <a:pt x="8719081" y="2724683"/>
                </a:cubicBezTo>
                <a:lnTo>
                  <a:pt x="8719081" y="2724804"/>
                </a:lnTo>
                <a:lnTo>
                  <a:pt x="8629351" y="2848153"/>
                </a:lnTo>
                <a:lnTo>
                  <a:pt x="8719081" y="2971623"/>
                </a:lnTo>
                <a:lnTo>
                  <a:pt x="8953928" y="3047930"/>
                </a:lnTo>
                <a:lnTo>
                  <a:pt x="8953928" y="2800869"/>
                </a:lnTo>
                <a:close/>
                <a:moveTo>
                  <a:pt x="7249294" y="2677399"/>
                </a:moveTo>
                <a:cubicBezTo>
                  <a:pt x="7249294" y="2677399"/>
                  <a:pt x="7104177" y="2724683"/>
                  <a:pt x="7104177" y="2724683"/>
                </a:cubicBezTo>
                <a:lnTo>
                  <a:pt x="7104056" y="2724804"/>
                </a:lnTo>
                <a:lnTo>
                  <a:pt x="7014446" y="2848153"/>
                </a:lnTo>
                <a:lnTo>
                  <a:pt x="7104177" y="2971623"/>
                </a:lnTo>
                <a:lnTo>
                  <a:pt x="7339024" y="3047930"/>
                </a:lnTo>
                <a:lnTo>
                  <a:pt x="7339024" y="2800869"/>
                </a:lnTo>
                <a:close/>
                <a:moveTo>
                  <a:pt x="5634389" y="2677399"/>
                </a:moveTo>
                <a:cubicBezTo>
                  <a:pt x="5634389" y="2677399"/>
                  <a:pt x="5489273" y="2724683"/>
                  <a:pt x="5489273" y="2724683"/>
                </a:cubicBezTo>
                <a:lnTo>
                  <a:pt x="5489273" y="2724804"/>
                </a:lnTo>
                <a:lnTo>
                  <a:pt x="5399542" y="2848153"/>
                </a:lnTo>
                <a:lnTo>
                  <a:pt x="5489273" y="2971623"/>
                </a:lnTo>
                <a:lnTo>
                  <a:pt x="5724119" y="3047930"/>
                </a:lnTo>
                <a:lnTo>
                  <a:pt x="5724119" y="2800869"/>
                </a:lnTo>
                <a:close/>
                <a:moveTo>
                  <a:pt x="4019484" y="2677399"/>
                </a:moveTo>
                <a:cubicBezTo>
                  <a:pt x="4019484" y="2677399"/>
                  <a:pt x="3874368" y="2724683"/>
                  <a:pt x="3874368" y="2724683"/>
                </a:cubicBezTo>
                <a:lnTo>
                  <a:pt x="3874368" y="2724804"/>
                </a:lnTo>
                <a:lnTo>
                  <a:pt x="3784637" y="2848153"/>
                </a:lnTo>
                <a:lnTo>
                  <a:pt x="3874368" y="2971623"/>
                </a:lnTo>
                <a:lnTo>
                  <a:pt x="4109215" y="3047930"/>
                </a:lnTo>
                <a:lnTo>
                  <a:pt x="4109215" y="2800869"/>
                </a:lnTo>
                <a:close/>
                <a:moveTo>
                  <a:pt x="2910311" y="2677278"/>
                </a:moveTo>
                <a:lnTo>
                  <a:pt x="2820581" y="2800748"/>
                </a:lnTo>
                <a:lnTo>
                  <a:pt x="2820581" y="3047809"/>
                </a:lnTo>
                <a:lnTo>
                  <a:pt x="3055427" y="2971502"/>
                </a:lnTo>
                <a:lnTo>
                  <a:pt x="3145158" y="2848032"/>
                </a:lnTo>
                <a:lnTo>
                  <a:pt x="3055427" y="2724683"/>
                </a:lnTo>
                <a:lnTo>
                  <a:pt x="2910311" y="2677520"/>
                </a:lnTo>
                <a:close/>
                <a:moveTo>
                  <a:pt x="1295285" y="2677278"/>
                </a:moveTo>
                <a:lnTo>
                  <a:pt x="1205555" y="2800748"/>
                </a:lnTo>
                <a:lnTo>
                  <a:pt x="1205555" y="3047809"/>
                </a:lnTo>
                <a:lnTo>
                  <a:pt x="1440523" y="2971502"/>
                </a:lnTo>
                <a:lnTo>
                  <a:pt x="1530253" y="2848032"/>
                </a:lnTo>
                <a:lnTo>
                  <a:pt x="1440523" y="2724683"/>
                </a:lnTo>
                <a:lnTo>
                  <a:pt x="1295406" y="2677520"/>
                </a:lnTo>
                <a:close/>
                <a:moveTo>
                  <a:pt x="9370654" y="2677157"/>
                </a:moveTo>
                <a:lnTo>
                  <a:pt x="9280924" y="2800627"/>
                </a:lnTo>
                <a:lnTo>
                  <a:pt x="9280924" y="3047688"/>
                </a:lnTo>
                <a:lnTo>
                  <a:pt x="9515771" y="2971381"/>
                </a:lnTo>
                <a:lnTo>
                  <a:pt x="9605501" y="2847911"/>
                </a:lnTo>
                <a:lnTo>
                  <a:pt x="9515771" y="2724562"/>
                </a:lnTo>
                <a:lnTo>
                  <a:pt x="9370654" y="2677399"/>
                </a:lnTo>
                <a:close/>
                <a:moveTo>
                  <a:pt x="7755750" y="2677157"/>
                </a:moveTo>
                <a:lnTo>
                  <a:pt x="7666019" y="2800627"/>
                </a:lnTo>
                <a:lnTo>
                  <a:pt x="7666019" y="3047688"/>
                </a:lnTo>
                <a:lnTo>
                  <a:pt x="7900867" y="2971381"/>
                </a:lnTo>
                <a:lnTo>
                  <a:pt x="7990597" y="2847911"/>
                </a:lnTo>
                <a:lnTo>
                  <a:pt x="7900867" y="2724562"/>
                </a:lnTo>
                <a:lnTo>
                  <a:pt x="7755750" y="2677399"/>
                </a:lnTo>
                <a:close/>
                <a:moveTo>
                  <a:pt x="6140966" y="2677157"/>
                </a:moveTo>
                <a:lnTo>
                  <a:pt x="6051236" y="2800627"/>
                </a:lnTo>
                <a:lnTo>
                  <a:pt x="6051236" y="3047688"/>
                </a:lnTo>
                <a:lnTo>
                  <a:pt x="6286204" y="2971381"/>
                </a:lnTo>
                <a:lnTo>
                  <a:pt x="6375934" y="2847911"/>
                </a:lnTo>
                <a:lnTo>
                  <a:pt x="6286204" y="2724562"/>
                </a:lnTo>
                <a:lnTo>
                  <a:pt x="6141087" y="2677399"/>
                </a:lnTo>
                <a:close/>
                <a:moveTo>
                  <a:pt x="4525820" y="2677157"/>
                </a:moveTo>
                <a:lnTo>
                  <a:pt x="4436090" y="2800627"/>
                </a:lnTo>
                <a:lnTo>
                  <a:pt x="4436090" y="3047688"/>
                </a:lnTo>
                <a:lnTo>
                  <a:pt x="4671058" y="2971381"/>
                </a:lnTo>
                <a:lnTo>
                  <a:pt x="4760788" y="2847911"/>
                </a:lnTo>
                <a:lnTo>
                  <a:pt x="4671058" y="2724562"/>
                </a:lnTo>
                <a:lnTo>
                  <a:pt x="4525941" y="2677399"/>
                </a:lnTo>
                <a:close/>
                <a:moveTo>
                  <a:pt x="2404459" y="2677157"/>
                </a:moveTo>
                <a:cubicBezTo>
                  <a:pt x="2404459" y="2677157"/>
                  <a:pt x="2259343" y="2724441"/>
                  <a:pt x="2259343" y="2724441"/>
                </a:cubicBezTo>
                <a:lnTo>
                  <a:pt x="2259222" y="2724562"/>
                </a:lnTo>
                <a:lnTo>
                  <a:pt x="2169491" y="2847911"/>
                </a:lnTo>
                <a:lnTo>
                  <a:pt x="2259222" y="2971381"/>
                </a:lnTo>
                <a:lnTo>
                  <a:pt x="2494189" y="3047688"/>
                </a:lnTo>
                <a:lnTo>
                  <a:pt x="2494189" y="2800627"/>
                </a:lnTo>
                <a:close/>
                <a:moveTo>
                  <a:pt x="789555" y="2677157"/>
                </a:moveTo>
                <a:cubicBezTo>
                  <a:pt x="789555" y="2677157"/>
                  <a:pt x="644438" y="2724441"/>
                  <a:pt x="644438" y="2724441"/>
                </a:cubicBezTo>
                <a:lnTo>
                  <a:pt x="644317" y="2724562"/>
                </a:lnTo>
                <a:lnTo>
                  <a:pt x="554587" y="2847911"/>
                </a:lnTo>
                <a:lnTo>
                  <a:pt x="644317" y="2971381"/>
                </a:lnTo>
                <a:lnTo>
                  <a:pt x="879285" y="3047688"/>
                </a:lnTo>
                <a:lnTo>
                  <a:pt x="879285" y="2800627"/>
                </a:lnTo>
                <a:close/>
                <a:moveTo>
                  <a:pt x="8472746" y="2663855"/>
                </a:moveTo>
                <a:lnTo>
                  <a:pt x="8472746" y="2804860"/>
                </a:lnTo>
                <a:lnTo>
                  <a:pt x="8338634" y="2848395"/>
                </a:lnTo>
                <a:lnTo>
                  <a:pt x="8472746" y="2891930"/>
                </a:lnTo>
                <a:lnTo>
                  <a:pt x="8472746" y="3032693"/>
                </a:lnTo>
                <a:lnTo>
                  <a:pt x="8555583" y="2918776"/>
                </a:lnTo>
                <a:lnTo>
                  <a:pt x="8689537" y="2962260"/>
                </a:lnTo>
                <a:lnTo>
                  <a:pt x="8689574" y="2962311"/>
                </a:lnTo>
                <a:lnTo>
                  <a:pt x="8689695" y="2962311"/>
                </a:lnTo>
                <a:lnTo>
                  <a:pt x="8689537" y="2962260"/>
                </a:lnTo>
                <a:lnTo>
                  <a:pt x="8606737" y="2848274"/>
                </a:lnTo>
                <a:lnTo>
                  <a:pt x="8689574" y="2734357"/>
                </a:lnTo>
                <a:lnTo>
                  <a:pt x="8555583" y="2777892"/>
                </a:lnTo>
                <a:close/>
                <a:moveTo>
                  <a:pt x="6857842" y="2663855"/>
                </a:moveTo>
                <a:lnTo>
                  <a:pt x="6857842" y="2804860"/>
                </a:lnTo>
                <a:lnTo>
                  <a:pt x="6723730" y="2848395"/>
                </a:lnTo>
                <a:lnTo>
                  <a:pt x="6857842" y="2891930"/>
                </a:lnTo>
                <a:lnTo>
                  <a:pt x="6857842" y="3032693"/>
                </a:lnTo>
                <a:lnTo>
                  <a:pt x="6940679" y="2918776"/>
                </a:lnTo>
                <a:lnTo>
                  <a:pt x="7074633" y="2962260"/>
                </a:lnTo>
                <a:lnTo>
                  <a:pt x="7074670" y="2962311"/>
                </a:lnTo>
                <a:lnTo>
                  <a:pt x="7074791" y="2962311"/>
                </a:lnTo>
                <a:lnTo>
                  <a:pt x="7074633" y="2962260"/>
                </a:lnTo>
                <a:lnTo>
                  <a:pt x="6991832" y="2848274"/>
                </a:lnTo>
                <a:lnTo>
                  <a:pt x="7074670" y="2734357"/>
                </a:lnTo>
                <a:lnTo>
                  <a:pt x="6940679" y="2777892"/>
                </a:lnTo>
                <a:close/>
                <a:moveTo>
                  <a:pt x="5242937" y="2663855"/>
                </a:moveTo>
                <a:lnTo>
                  <a:pt x="5242937" y="2804860"/>
                </a:lnTo>
                <a:lnTo>
                  <a:pt x="5108825" y="2848395"/>
                </a:lnTo>
                <a:lnTo>
                  <a:pt x="5242937" y="2891930"/>
                </a:lnTo>
                <a:lnTo>
                  <a:pt x="5242937" y="3032693"/>
                </a:lnTo>
                <a:lnTo>
                  <a:pt x="5325775" y="2918776"/>
                </a:lnTo>
                <a:lnTo>
                  <a:pt x="5459729" y="2962260"/>
                </a:lnTo>
                <a:lnTo>
                  <a:pt x="5459766" y="2962311"/>
                </a:lnTo>
                <a:lnTo>
                  <a:pt x="5459886" y="2962311"/>
                </a:lnTo>
                <a:lnTo>
                  <a:pt x="5459729" y="2962260"/>
                </a:lnTo>
                <a:lnTo>
                  <a:pt x="5376928" y="2848274"/>
                </a:lnTo>
                <a:lnTo>
                  <a:pt x="5459766" y="2734357"/>
                </a:lnTo>
                <a:lnTo>
                  <a:pt x="5325775" y="2777892"/>
                </a:lnTo>
                <a:close/>
                <a:moveTo>
                  <a:pt x="3628033" y="2663855"/>
                </a:moveTo>
                <a:lnTo>
                  <a:pt x="3628033" y="2804860"/>
                </a:lnTo>
                <a:lnTo>
                  <a:pt x="3493921" y="2848395"/>
                </a:lnTo>
                <a:lnTo>
                  <a:pt x="3628033" y="2891930"/>
                </a:lnTo>
                <a:lnTo>
                  <a:pt x="3628033" y="3032693"/>
                </a:lnTo>
                <a:lnTo>
                  <a:pt x="3710870" y="2918776"/>
                </a:lnTo>
                <a:lnTo>
                  <a:pt x="3844824" y="2962260"/>
                </a:lnTo>
                <a:lnTo>
                  <a:pt x="3844861" y="2962311"/>
                </a:lnTo>
                <a:lnTo>
                  <a:pt x="3844982" y="2962311"/>
                </a:lnTo>
                <a:lnTo>
                  <a:pt x="3844824" y="2962260"/>
                </a:lnTo>
                <a:lnTo>
                  <a:pt x="3762024" y="2848274"/>
                </a:lnTo>
                <a:lnTo>
                  <a:pt x="3844861" y="2734357"/>
                </a:lnTo>
                <a:lnTo>
                  <a:pt x="3710870" y="2777892"/>
                </a:lnTo>
                <a:close/>
                <a:moveTo>
                  <a:pt x="2013007" y="2663855"/>
                </a:moveTo>
                <a:lnTo>
                  <a:pt x="2013007" y="2804860"/>
                </a:lnTo>
                <a:lnTo>
                  <a:pt x="1878895" y="2848395"/>
                </a:lnTo>
                <a:lnTo>
                  <a:pt x="2013007" y="2891930"/>
                </a:lnTo>
                <a:lnTo>
                  <a:pt x="2013007" y="3032693"/>
                </a:lnTo>
                <a:lnTo>
                  <a:pt x="2095845" y="2918776"/>
                </a:lnTo>
                <a:lnTo>
                  <a:pt x="2229799" y="2962260"/>
                </a:lnTo>
                <a:lnTo>
                  <a:pt x="2229836" y="2962311"/>
                </a:lnTo>
                <a:lnTo>
                  <a:pt x="2229956" y="2962311"/>
                </a:lnTo>
                <a:lnTo>
                  <a:pt x="2229799" y="2962260"/>
                </a:lnTo>
                <a:lnTo>
                  <a:pt x="2146998" y="2848274"/>
                </a:lnTo>
                <a:lnTo>
                  <a:pt x="2229836" y="2734357"/>
                </a:lnTo>
                <a:lnTo>
                  <a:pt x="2095845" y="2777892"/>
                </a:lnTo>
                <a:close/>
                <a:moveTo>
                  <a:pt x="398103" y="2663855"/>
                </a:moveTo>
                <a:lnTo>
                  <a:pt x="398103" y="2804860"/>
                </a:lnTo>
                <a:lnTo>
                  <a:pt x="263991" y="2848395"/>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close/>
                <a:moveTo>
                  <a:pt x="3302004" y="2663734"/>
                </a:moveTo>
                <a:lnTo>
                  <a:pt x="3219167" y="2777771"/>
                </a:lnTo>
                <a:lnTo>
                  <a:pt x="3085176" y="2734236"/>
                </a:lnTo>
                <a:lnTo>
                  <a:pt x="3168014" y="2848153"/>
                </a:lnTo>
                <a:lnTo>
                  <a:pt x="3085176" y="2962190"/>
                </a:lnTo>
                <a:lnTo>
                  <a:pt x="3219167" y="2918655"/>
                </a:lnTo>
                <a:lnTo>
                  <a:pt x="3302004" y="3032693"/>
                </a:lnTo>
                <a:lnTo>
                  <a:pt x="3302004" y="2891809"/>
                </a:lnTo>
                <a:lnTo>
                  <a:pt x="3436116" y="2848274"/>
                </a:lnTo>
                <a:lnTo>
                  <a:pt x="3302004" y="2804739"/>
                </a:lnTo>
                <a:close/>
                <a:moveTo>
                  <a:pt x="1687100" y="2663734"/>
                </a:moveTo>
                <a:lnTo>
                  <a:pt x="1604263" y="2777771"/>
                </a:lnTo>
                <a:lnTo>
                  <a:pt x="1604142" y="2777771"/>
                </a:lnTo>
                <a:lnTo>
                  <a:pt x="1470151" y="2734236"/>
                </a:lnTo>
                <a:lnTo>
                  <a:pt x="1552988" y="2848153"/>
                </a:lnTo>
                <a:lnTo>
                  <a:pt x="1470151" y="2962190"/>
                </a:lnTo>
                <a:lnTo>
                  <a:pt x="1604263" y="2918655"/>
                </a:lnTo>
                <a:lnTo>
                  <a:pt x="1687100" y="3032693"/>
                </a:lnTo>
                <a:lnTo>
                  <a:pt x="1687100" y="2891809"/>
                </a:lnTo>
                <a:lnTo>
                  <a:pt x="1821212" y="2848274"/>
                </a:lnTo>
                <a:lnTo>
                  <a:pt x="1687100" y="2804739"/>
                </a:lnTo>
                <a:close/>
                <a:moveTo>
                  <a:pt x="9762348" y="2663613"/>
                </a:moveTo>
                <a:lnTo>
                  <a:pt x="9679510" y="2777650"/>
                </a:lnTo>
                <a:lnTo>
                  <a:pt x="9679389" y="2777650"/>
                </a:lnTo>
                <a:lnTo>
                  <a:pt x="9545399" y="2734115"/>
                </a:lnTo>
                <a:lnTo>
                  <a:pt x="9628236" y="2848032"/>
                </a:lnTo>
                <a:lnTo>
                  <a:pt x="9545399" y="2962069"/>
                </a:lnTo>
                <a:lnTo>
                  <a:pt x="9679510" y="2918534"/>
                </a:lnTo>
                <a:lnTo>
                  <a:pt x="9762348" y="3032572"/>
                </a:lnTo>
                <a:lnTo>
                  <a:pt x="9762348" y="2891688"/>
                </a:lnTo>
                <a:lnTo>
                  <a:pt x="9896459" y="2848153"/>
                </a:lnTo>
                <a:lnTo>
                  <a:pt x="9762348" y="2804618"/>
                </a:lnTo>
                <a:close/>
                <a:moveTo>
                  <a:pt x="8147443" y="2663613"/>
                </a:moveTo>
                <a:lnTo>
                  <a:pt x="8064606" y="2777650"/>
                </a:lnTo>
                <a:lnTo>
                  <a:pt x="7930615" y="2734115"/>
                </a:lnTo>
                <a:lnTo>
                  <a:pt x="8013453" y="2848032"/>
                </a:lnTo>
                <a:lnTo>
                  <a:pt x="7930615" y="2962069"/>
                </a:lnTo>
                <a:lnTo>
                  <a:pt x="8064606" y="2918534"/>
                </a:lnTo>
                <a:lnTo>
                  <a:pt x="8147443" y="3032572"/>
                </a:lnTo>
                <a:lnTo>
                  <a:pt x="8147443" y="2891688"/>
                </a:lnTo>
                <a:lnTo>
                  <a:pt x="8281555" y="2848153"/>
                </a:lnTo>
                <a:lnTo>
                  <a:pt x="8147443" y="2804618"/>
                </a:lnTo>
                <a:close/>
                <a:moveTo>
                  <a:pt x="6532781" y="2663613"/>
                </a:moveTo>
                <a:lnTo>
                  <a:pt x="6449943" y="2777650"/>
                </a:lnTo>
                <a:lnTo>
                  <a:pt x="6449822" y="2777650"/>
                </a:lnTo>
                <a:lnTo>
                  <a:pt x="6315832" y="2734115"/>
                </a:lnTo>
                <a:lnTo>
                  <a:pt x="6398669" y="2848032"/>
                </a:lnTo>
                <a:lnTo>
                  <a:pt x="6315832" y="2962069"/>
                </a:lnTo>
                <a:lnTo>
                  <a:pt x="6449943" y="2918534"/>
                </a:lnTo>
                <a:lnTo>
                  <a:pt x="6532781" y="3032572"/>
                </a:lnTo>
                <a:lnTo>
                  <a:pt x="6532781" y="2891688"/>
                </a:lnTo>
                <a:lnTo>
                  <a:pt x="6666892" y="2848153"/>
                </a:lnTo>
                <a:lnTo>
                  <a:pt x="6532781" y="2804618"/>
                </a:lnTo>
                <a:close/>
                <a:moveTo>
                  <a:pt x="4917634" y="2663613"/>
                </a:moveTo>
                <a:lnTo>
                  <a:pt x="4834797" y="2777650"/>
                </a:lnTo>
                <a:lnTo>
                  <a:pt x="4834676" y="2777650"/>
                </a:lnTo>
                <a:lnTo>
                  <a:pt x="4700685" y="2734115"/>
                </a:lnTo>
                <a:lnTo>
                  <a:pt x="4783523" y="2848032"/>
                </a:lnTo>
                <a:lnTo>
                  <a:pt x="4700685" y="2962069"/>
                </a:lnTo>
                <a:lnTo>
                  <a:pt x="4834797" y="2918534"/>
                </a:lnTo>
                <a:lnTo>
                  <a:pt x="4917634" y="3032572"/>
                </a:lnTo>
                <a:lnTo>
                  <a:pt x="4917634" y="2891688"/>
                </a:lnTo>
                <a:lnTo>
                  <a:pt x="5051746" y="2848153"/>
                </a:lnTo>
                <a:lnTo>
                  <a:pt x="4917634" y="2804618"/>
                </a:lnTo>
                <a:close/>
                <a:moveTo>
                  <a:pt x="9117668" y="2595166"/>
                </a:moveTo>
                <a:lnTo>
                  <a:pt x="8972430" y="2642329"/>
                </a:lnTo>
                <a:lnTo>
                  <a:pt x="8972430" y="2794943"/>
                </a:lnTo>
                <a:lnTo>
                  <a:pt x="9117668" y="2994720"/>
                </a:lnTo>
                <a:lnTo>
                  <a:pt x="9262905" y="2794943"/>
                </a:lnTo>
                <a:lnTo>
                  <a:pt x="9262905" y="2642329"/>
                </a:lnTo>
                <a:close/>
                <a:moveTo>
                  <a:pt x="7502642" y="2595166"/>
                </a:moveTo>
                <a:lnTo>
                  <a:pt x="7357405" y="2642329"/>
                </a:lnTo>
                <a:lnTo>
                  <a:pt x="7357405" y="2794943"/>
                </a:lnTo>
                <a:lnTo>
                  <a:pt x="7502642" y="2994720"/>
                </a:lnTo>
                <a:lnTo>
                  <a:pt x="7647880" y="2794943"/>
                </a:lnTo>
                <a:lnTo>
                  <a:pt x="7647880" y="2642329"/>
                </a:lnTo>
                <a:close/>
                <a:moveTo>
                  <a:pt x="5887859" y="2595166"/>
                </a:moveTo>
                <a:lnTo>
                  <a:pt x="5742622" y="2642329"/>
                </a:lnTo>
                <a:lnTo>
                  <a:pt x="5742622" y="2794943"/>
                </a:lnTo>
                <a:lnTo>
                  <a:pt x="5887859" y="2994720"/>
                </a:lnTo>
                <a:lnTo>
                  <a:pt x="6033097" y="2794943"/>
                </a:lnTo>
                <a:lnTo>
                  <a:pt x="6033097" y="2642329"/>
                </a:lnTo>
                <a:close/>
                <a:moveTo>
                  <a:pt x="4272955" y="2595166"/>
                </a:moveTo>
                <a:lnTo>
                  <a:pt x="4127717" y="2642329"/>
                </a:lnTo>
                <a:lnTo>
                  <a:pt x="4127717" y="2794943"/>
                </a:lnTo>
                <a:lnTo>
                  <a:pt x="4272955" y="2994720"/>
                </a:lnTo>
                <a:lnTo>
                  <a:pt x="4418192" y="2794943"/>
                </a:lnTo>
                <a:lnTo>
                  <a:pt x="4418192" y="2642329"/>
                </a:lnTo>
                <a:close/>
                <a:moveTo>
                  <a:pt x="1042420" y="2595166"/>
                </a:moveTo>
                <a:lnTo>
                  <a:pt x="897183" y="2642329"/>
                </a:lnTo>
                <a:lnTo>
                  <a:pt x="897183" y="2794943"/>
                </a:lnTo>
                <a:lnTo>
                  <a:pt x="1042420" y="2994720"/>
                </a:lnTo>
                <a:lnTo>
                  <a:pt x="1187657" y="2794943"/>
                </a:lnTo>
                <a:lnTo>
                  <a:pt x="1187657" y="2642329"/>
                </a:lnTo>
                <a:close/>
                <a:moveTo>
                  <a:pt x="2657808" y="2594925"/>
                </a:moveTo>
                <a:lnTo>
                  <a:pt x="2512571" y="2642087"/>
                </a:lnTo>
                <a:lnTo>
                  <a:pt x="2512571" y="2794701"/>
                </a:lnTo>
                <a:lnTo>
                  <a:pt x="2657808" y="2994479"/>
                </a:lnTo>
                <a:lnTo>
                  <a:pt x="2803046" y="2794701"/>
                </a:lnTo>
                <a:lnTo>
                  <a:pt x="2803046" y="2642087"/>
                </a:lnTo>
                <a:close/>
                <a:moveTo>
                  <a:pt x="2903445" y="2515465"/>
                </a:moveTo>
                <a:lnTo>
                  <a:pt x="2903539" y="2515594"/>
                </a:lnTo>
                <a:lnTo>
                  <a:pt x="2903418" y="2515473"/>
                </a:lnTo>
                <a:close/>
                <a:moveTo>
                  <a:pt x="1288540" y="2515465"/>
                </a:moveTo>
                <a:lnTo>
                  <a:pt x="1288634" y="2515594"/>
                </a:lnTo>
                <a:lnTo>
                  <a:pt x="1288513" y="2515473"/>
                </a:lnTo>
                <a:close/>
                <a:moveTo>
                  <a:pt x="6134221" y="2515344"/>
                </a:moveTo>
                <a:lnTo>
                  <a:pt x="6134315" y="2515473"/>
                </a:lnTo>
                <a:lnTo>
                  <a:pt x="6134194" y="2515352"/>
                </a:lnTo>
                <a:close/>
                <a:moveTo>
                  <a:pt x="7748884" y="2515343"/>
                </a:moveTo>
                <a:lnTo>
                  <a:pt x="7748978" y="2515473"/>
                </a:lnTo>
                <a:lnTo>
                  <a:pt x="7748857" y="2515352"/>
                </a:lnTo>
                <a:close/>
                <a:moveTo>
                  <a:pt x="7256643" y="2515223"/>
                </a:moveTo>
                <a:lnTo>
                  <a:pt x="7256670" y="2515231"/>
                </a:lnTo>
                <a:lnTo>
                  <a:pt x="7256549" y="2515352"/>
                </a:lnTo>
                <a:close/>
                <a:moveTo>
                  <a:pt x="4026834" y="2515223"/>
                </a:moveTo>
                <a:lnTo>
                  <a:pt x="4026861" y="2515231"/>
                </a:lnTo>
                <a:lnTo>
                  <a:pt x="4026740" y="2515352"/>
                </a:lnTo>
                <a:close/>
                <a:moveTo>
                  <a:pt x="796421" y="2515223"/>
                </a:moveTo>
                <a:lnTo>
                  <a:pt x="796448" y="2515231"/>
                </a:lnTo>
                <a:lnTo>
                  <a:pt x="796327" y="2515352"/>
                </a:lnTo>
                <a:close/>
                <a:moveTo>
                  <a:pt x="8871547" y="2515223"/>
                </a:moveTo>
                <a:lnTo>
                  <a:pt x="8871574" y="2515231"/>
                </a:lnTo>
                <a:lnTo>
                  <a:pt x="8871453" y="2515352"/>
                </a:lnTo>
                <a:close/>
                <a:moveTo>
                  <a:pt x="5641739" y="2515223"/>
                </a:moveTo>
                <a:lnTo>
                  <a:pt x="5641766" y="2515231"/>
                </a:lnTo>
                <a:lnTo>
                  <a:pt x="5641645" y="2515352"/>
                </a:lnTo>
                <a:close/>
                <a:moveTo>
                  <a:pt x="2411809" y="2514981"/>
                </a:moveTo>
                <a:lnTo>
                  <a:pt x="2411836" y="2514990"/>
                </a:lnTo>
                <a:lnTo>
                  <a:pt x="2411715" y="2515110"/>
                </a:lnTo>
                <a:close/>
                <a:moveTo>
                  <a:pt x="9925725" y="2439287"/>
                </a:moveTo>
                <a:lnTo>
                  <a:pt x="9780487" y="2639064"/>
                </a:lnTo>
                <a:lnTo>
                  <a:pt x="9780487" y="2791678"/>
                </a:lnTo>
                <a:lnTo>
                  <a:pt x="9925725" y="2838841"/>
                </a:lnTo>
                <a:lnTo>
                  <a:pt x="10070962" y="2791678"/>
                </a:lnTo>
                <a:lnTo>
                  <a:pt x="10070962" y="2639064"/>
                </a:lnTo>
                <a:close/>
                <a:moveTo>
                  <a:pt x="8310578" y="2439287"/>
                </a:moveTo>
                <a:lnTo>
                  <a:pt x="8165341" y="2639064"/>
                </a:lnTo>
                <a:lnTo>
                  <a:pt x="8165341" y="2791678"/>
                </a:lnTo>
                <a:lnTo>
                  <a:pt x="8310578" y="2838841"/>
                </a:lnTo>
                <a:lnTo>
                  <a:pt x="8455815" y="2791678"/>
                </a:lnTo>
                <a:lnTo>
                  <a:pt x="8455815" y="2639064"/>
                </a:lnTo>
                <a:close/>
                <a:moveTo>
                  <a:pt x="6695916" y="2439287"/>
                </a:moveTo>
                <a:lnTo>
                  <a:pt x="6550679" y="2639064"/>
                </a:lnTo>
                <a:lnTo>
                  <a:pt x="6550679" y="2791678"/>
                </a:lnTo>
                <a:lnTo>
                  <a:pt x="6695916" y="2838841"/>
                </a:lnTo>
                <a:lnTo>
                  <a:pt x="6841154" y="2791678"/>
                </a:lnTo>
                <a:lnTo>
                  <a:pt x="6841154" y="2639064"/>
                </a:lnTo>
                <a:close/>
                <a:moveTo>
                  <a:pt x="5079560" y="2439166"/>
                </a:moveTo>
                <a:lnTo>
                  <a:pt x="4934323" y="2638943"/>
                </a:lnTo>
                <a:lnTo>
                  <a:pt x="4934323" y="2791557"/>
                </a:lnTo>
                <a:lnTo>
                  <a:pt x="5079560" y="2838720"/>
                </a:lnTo>
                <a:lnTo>
                  <a:pt x="5224798" y="2791557"/>
                </a:lnTo>
                <a:lnTo>
                  <a:pt x="5224798" y="2638943"/>
                </a:lnTo>
                <a:close/>
                <a:moveTo>
                  <a:pt x="3464656" y="2439166"/>
                </a:moveTo>
                <a:lnTo>
                  <a:pt x="3319418" y="2638943"/>
                </a:lnTo>
                <a:lnTo>
                  <a:pt x="3319418" y="2791557"/>
                </a:lnTo>
                <a:lnTo>
                  <a:pt x="3464656" y="2838720"/>
                </a:lnTo>
                <a:lnTo>
                  <a:pt x="3609893" y="2791557"/>
                </a:lnTo>
                <a:lnTo>
                  <a:pt x="3609893" y="2638943"/>
                </a:lnTo>
                <a:close/>
                <a:moveTo>
                  <a:pt x="1849751" y="2439166"/>
                </a:moveTo>
                <a:lnTo>
                  <a:pt x="1704514" y="2638943"/>
                </a:lnTo>
                <a:lnTo>
                  <a:pt x="1704514" y="2791557"/>
                </a:lnTo>
                <a:lnTo>
                  <a:pt x="1849751" y="2838720"/>
                </a:lnTo>
                <a:lnTo>
                  <a:pt x="1994989" y="2791557"/>
                </a:lnTo>
                <a:lnTo>
                  <a:pt x="1994989" y="2638943"/>
                </a:lnTo>
                <a:close/>
                <a:moveTo>
                  <a:pt x="234847" y="2439166"/>
                </a:moveTo>
                <a:lnTo>
                  <a:pt x="89609" y="2638943"/>
                </a:lnTo>
                <a:lnTo>
                  <a:pt x="89609" y="2791557"/>
                </a:lnTo>
                <a:lnTo>
                  <a:pt x="234847" y="2838720"/>
                </a:lnTo>
                <a:lnTo>
                  <a:pt x="380084" y="2791557"/>
                </a:lnTo>
                <a:lnTo>
                  <a:pt x="380084" y="2638943"/>
                </a:lnTo>
                <a:close/>
                <a:moveTo>
                  <a:pt x="2820701" y="2401557"/>
                </a:moveTo>
                <a:lnTo>
                  <a:pt x="2820701" y="2542441"/>
                </a:lnTo>
                <a:lnTo>
                  <a:pt x="2686590" y="2585976"/>
                </a:lnTo>
                <a:lnTo>
                  <a:pt x="2820701" y="2629511"/>
                </a:lnTo>
                <a:lnTo>
                  <a:pt x="2820701" y="2770395"/>
                </a:lnTo>
                <a:lnTo>
                  <a:pt x="2903539" y="2656357"/>
                </a:lnTo>
                <a:lnTo>
                  <a:pt x="3037530" y="2699892"/>
                </a:lnTo>
                <a:lnTo>
                  <a:pt x="2954692" y="2585976"/>
                </a:lnTo>
                <a:lnTo>
                  <a:pt x="3037530" y="2471938"/>
                </a:lnTo>
                <a:lnTo>
                  <a:pt x="2903445" y="2515465"/>
                </a:lnTo>
                <a:close/>
                <a:moveTo>
                  <a:pt x="1205797" y="2401557"/>
                </a:moveTo>
                <a:lnTo>
                  <a:pt x="1205797" y="2542441"/>
                </a:lnTo>
                <a:lnTo>
                  <a:pt x="1071806" y="2585976"/>
                </a:lnTo>
                <a:lnTo>
                  <a:pt x="1205797" y="2629511"/>
                </a:lnTo>
                <a:lnTo>
                  <a:pt x="1205797" y="2770395"/>
                </a:lnTo>
                <a:lnTo>
                  <a:pt x="1288634" y="2656357"/>
                </a:lnTo>
                <a:lnTo>
                  <a:pt x="1422625" y="2699892"/>
                </a:lnTo>
                <a:lnTo>
                  <a:pt x="1339788" y="2585976"/>
                </a:lnTo>
                <a:lnTo>
                  <a:pt x="1422625" y="2471938"/>
                </a:lnTo>
                <a:lnTo>
                  <a:pt x="1288540" y="2515465"/>
                </a:lnTo>
                <a:close/>
                <a:moveTo>
                  <a:pt x="9281044" y="2401436"/>
                </a:moveTo>
                <a:lnTo>
                  <a:pt x="9281044" y="2542320"/>
                </a:lnTo>
                <a:lnTo>
                  <a:pt x="9146933" y="2585855"/>
                </a:lnTo>
                <a:lnTo>
                  <a:pt x="9281044" y="2629390"/>
                </a:lnTo>
                <a:lnTo>
                  <a:pt x="9281044" y="2770274"/>
                </a:lnTo>
                <a:lnTo>
                  <a:pt x="9363882" y="2656236"/>
                </a:lnTo>
                <a:lnTo>
                  <a:pt x="9497873" y="2699771"/>
                </a:lnTo>
                <a:lnTo>
                  <a:pt x="9415035" y="2585855"/>
                </a:lnTo>
                <a:lnTo>
                  <a:pt x="9497873" y="2471817"/>
                </a:lnTo>
                <a:lnTo>
                  <a:pt x="9363882" y="2515352"/>
                </a:lnTo>
                <a:lnTo>
                  <a:pt x="9363882" y="2515473"/>
                </a:lnTo>
                <a:close/>
                <a:moveTo>
                  <a:pt x="7666140" y="2401436"/>
                </a:moveTo>
                <a:lnTo>
                  <a:pt x="7666140" y="2542320"/>
                </a:lnTo>
                <a:lnTo>
                  <a:pt x="7532029" y="2585855"/>
                </a:lnTo>
                <a:lnTo>
                  <a:pt x="7666140" y="2629390"/>
                </a:lnTo>
                <a:lnTo>
                  <a:pt x="7666140" y="2770274"/>
                </a:lnTo>
                <a:lnTo>
                  <a:pt x="7748978" y="2656236"/>
                </a:lnTo>
                <a:lnTo>
                  <a:pt x="7882968" y="2699771"/>
                </a:lnTo>
                <a:lnTo>
                  <a:pt x="7800131" y="2585855"/>
                </a:lnTo>
                <a:lnTo>
                  <a:pt x="7882968" y="2471817"/>
                </a:lnTo>
                <a:lnTo>
                  <a:pt x="7748884" y="2515343"/>
                </a:lnTo>
                <a:close/>
                <a:moveTo>
                  <a:pt x="6051478" y="2401436"/>
                </a:moveTo>
                <a:lnTo>
                  <a:pt x="6051478" y="2542320"/>
                </a:lnTo>
                <a:lnTo>
                  <a:pt x="5917366" y="2585855"/>
                </a:lnTo>
                <a:lnTo>
                  <a:pt x="6051478" y="2629390"/>
                </a:lnTo>
                <a:lnTo>
                  <a:pt x="6051478" y="2770274"/>
                </a:lnTo>
                <a:lnTo>
                  <a:pt x="6134315" y="2656236"/>
                </a:lnTo>
                <a:lnTo>
                  <a:pt x="6268306" y="2699771"/>
                </a:lnTo>
                <a:lnTo>
                  <a:pt x="6185469" y="2585855"/>
                </a:lnTo>
                <a:lnTo>
                  <a:pt x="6268306" y="2471817"/>
                </a:lnTo>
                <a:lnTo>
                  <a:pt x="6134221" y="2515344"/>
                </a:lnTo>
                <a:close/>
                <a:moveTo>
                  <a:pt x="4436332" y="2401436"/>
                </a:moveTo>
                <a:lnTo>
                  <a:pt x="4436332" y="2542320"/>
                </a:lnTo>
                <a:lnTo>
                  <a:pt x="4302220" y="2585855"/>
                </a:lnTo>
                <a:lnTo>
                  <a:pt x="4436332" y="2629390"/>
                </a:lnTo>
                <a:lnTo>
                  <a:pt x="4436332" y="2770274"/>
                </a:lnTo>
                <a:lnTo>
                  <a:pt x="4519169" y="2656236"/>
                </a:lnTo>
                <a:lnTo>
                  <a:pt x="4653160" y="2699771"/>
                </a:lnTo>
                <a:lnTo>
                  <a:pt x="4570322" y="2585855"/>
                </a:lnTo>
                <a:lnTo>
                  <a:pt x="4653160" y="2471817"/>
                </a:lnTo>
                <a:lnTo>
                  <a:pt x="4519169" y="2515352"/>
                </a:lnTo>
                <a:lnTo>
                  <a:pt x="4519169" y="2515473"/>
                </a:lnTo>
                <a:close/>
                <a:moveTo>
                  <a:pt x="8954291" y="2401315"/>
                </a:moveTo>
                <a:lnTo>
                  <a:pt x="8871547" y="2515223"/>
                </a:lnTo>
                <a:lnTo>
                  <a:pt x="8737463" y="2471696"/>
                </a:lnTo>
                <a:lnTo>
                  <a:pt x="8820300" y="2585734"/>
                </a:lnTo>
                <a:lnTo>
                  <a:pt x="8737463" y="2699650"/>
                </a:lnTo>
                <a:lnTo>
                  <a:pt x="8871453" y="2656115"/>
                </a:lnTo>
                <a:lnTo>
                  <a:pt x="8954291" y="2770153"/>
                </a:lnTo>
                <a:lnTo>
                  <a:pt x="8954291" y="2629269"/>
                </a:lnTo>
                <a:lnTo>
                  <a:pt x="9088402" y="2585734"/>
                </a:lnTo>
                <a:lnTo>
                  <a:pt x="8954291" y="2542199"/>
                </a:lnTo>
                <a:close/>
                <a:moveTo>
                  <a:pt x="7339386" y="2401315"/>
                </a:moveTo>
                <a:lnTo>
                  <a:pt x="7256643" y="2515223"/>
                </a:lnTo>
                <a:lnTo>
                  <a:pt x="7122558" y="2471696"/>
                </a:lnTo>
                <a:lnTo>
                  <a:pt x="7205396" y="2585734"/>
                </a:lnTo>
                <a:lnTo>
                  <a:pt x="7122558" y="2699650"/>
                </a:lnTo>
                <a:lnTo>
                  <a:pt x="7256549" y="2656115"/>
                </a:lnTo>
                <a:lnTo>
                  <a:pt x="7339386" y="2770153"/>
                </a:lnTo>
                <a:lnTo>
                  <a:pt x="7339386" y="2629269"/>
                </a:lnTo>
                <a:lnTo>
                  <a:pt x="7473498" y="2585734"/>
                </a:lnTo>
                <a:lnTo>
                  <a:pt x="7339386" y="2542199"/>
                </a:lnTo>
                <a:close/>
                <a:moveTo>
                  <a:pt x="5724482" y="2401315"/>
                </a:moveTo>
                <a:lnTo>
                  <a:pt x="5641739" y="2515223"/>
                </a:lnTo>
                <a:lnTo>
                  <a:pt x="5507654" y="2471696"/>
                </a:lnTo>
                <a:lnTo>
                  <a:pt x="5590491" y="2585734"/>
                </a:lnTo>
                <a:lnTo>
                  <a:pt x="5507654" y="2699650"/>
                </a:lnTo>
                <a:lnTo>
                  <a:pt x="5641645" y="2656115"/>
                </a:lnTo>
                <a:lnTo>
                  <a:pt x="5724482" y="2770153"/>
                </a:lnTo>
                <a:lnTo>
                  <a:pt x="5724482" y="2629269"/>
                </a:lnTo>
                <a:lnTo>
                  <a:pt x="5858594" y="2585734"/>
                </a:lnTo>
                <a:lnTo>
                  <a:pt x="5724482" y="2542199"/>
                </a:lnTo>
                <a:close/>
                <a:moveTo>
                  <a:pt x="4109577" y="2401315"/>
                </a:moveTo>
                <a:lnTo>
                  <a:pt x="4026834" y="2515223"/>
                </a:lnTo>
                <a:lnTo>
                  <a:pt x="3892749" y="2471696"/>
                </a:lnTo>
                <a:lnTo>
                  <a:pt x="3975587" y="2585734"/>
                </a:lnTo>
                <a:lnTo>
                  <a:pt x="3892749" y="2699650"/>
                </a:lnTo>
                <a:lnTo>
                  <a:pt x="4026740" y="2656115"/>
                </a:lnTo>
                <a:lnTo>
                  <a:pt x="4109577" y="2770153"/>
                </a:lnTo>
                <a:lnTo>
                  <a:pt x="4109577" y="2629269"/>
                </a:lnTo>
                <a:lnTo>
                  <a:pt x="4243690" y="2585734"/>
                </a:lnTo>
                <a:lnTo>
                  <a:pt x="4109577" y="2542199"/>
                </a:lnTo>
                <a:close/>
                <a:moveTo>
                  <a:pt x="879164" y="2401315"/>
                </a:moveTo>
                <a:lnTo>
                  <a:pt x="796421" y="2515223"/>
                </a:lnTo>
                <a:lnTo>
                  <a:pt x="662336" y="2471696"/>
                </a:lnTo>
                <a:lnTo>
                  <a:pt x="745173" y="2585734"/>
                </a:lnTo>
                <a:lnTo>
                  <a:pt x="662336" y="2699650"/>
                </a:lnTo>
                <a:lnTo>
                  <a:pt x="796327" y="2656115"/>
                </a:lnTo>
                <a:lnTo>
                  <a:pt x="879164" y="2770153"/>
                </a:lnTo>
                <a:lnTo>
                  <a:pt x="879164" y="2629269"/>
                </a:lnTo>
                <a:lnTo>
                  <a:pt x="1013276" y="2585734"/>
                </a:lnTo>
                <a:lnTo>
                  <a:pt x="879164" y="2542199"/>
                </a:lnTo>
                <a:close/>
                <a:moveTo>
                  <a:pt x="2494552" y="2401073"/>
                </a:moveTo>
                <a:lnTo>
                  <a:pt x="2411809" y="2514981"/>
                </a:lnTo>
                <a:lnTo>
                  <a:pt x="2277724" y="2471455"/>
                </a:lnTo>
                <a:lnTo>
                  <a:pt x="2360561" y="2585492"/>
                </a:lnTo>
                <a:lnTo>
                  <a:pt x="2277724" y="2699408"/>
                </a:lnTo>
                <a:lnTo>
                  <a:pt x="2411715" y="2655873"/>
                </a:lnTo>
                <a:lnTo>
                  <a:pt x="2494552" y="2769911"/>
                </a:lnTo>
                <a:lnTo>
                  <a:pt x="2494552" y="2629027"/>
                </a:lnTo>
                <a:lnTo>
                  <a:pt x="2628664" y="2585492"/>
                </a:lnTo>
                <a:lnTo>
                  <a:pt x="2494552" y="2541957"/>
                </a:lnTo>
                <a:close/>
                <a:moveTo>
                  <a:pt x="8472867" y="2386320"/>
                </a:moveTo>
                <a:lnTo>
                  <a:pt x="8472867" y="2633380"/>
                </a:lnTo>
                <a:lnTo>
                  <a:pt x="8562597" y="2756850"/>
                </a:lnTo>
                <a:lnTo>
                  <a:pt x="8707714" y="2709687"/>
                </a:lnTo>
                <a:lnTo>
                  <a:pt x="8797444" y="2586218"/>
                </a:lnTo>
                <a:lnTo>
                  <a:pt x="8707714" y="2462748"/>
                </a:lnTo>
                <a:lnTo>
                  <a:pt x="8707714" y="2462627"/>
                </a:lnTo>
                <a:close/>
                <a:moveTo>
                  <a:pt x="6857962" y="2386320"/>
                </a:moveTo>
                <a:lnTo>
                  <a:pt x="6857962" y="2633380"/>
                </a:lnTo>
                <a:lnTo>
                  <a:pt x="6947693" y="2756850"/>
                </a:lnTo>
                <a:lnTo>
                  <a:pt x="7092810" y="2709687"/>
                </a:lnTo>
                <a:lnTo>
                  <a:pt x="7182540" y="2586218"/>
                </a:lnTo>
                <a:lnTo>
                  <a:pt x="7092810" y="2462748"/>
                </a:lnTo>
                <a:lnTo>
                  <a:pt x="7092810" y="2462627"/>
                </a:lnTo>
                <a:close/>
                <a:moveTo>
                  <a:pt x="5243058" y="2386320"/>
                </a:moveTo>
                <a:lnTo>
                  <a:pt x="5243058" y="2633380"/>
                </a:lnTo>
                <a:lnTo>
                  <a:pt x="5332789" y="2756850"/>
                </a:lnTo>
                <a:lnTo>
                  <a:pt x="5477905" y="2709687"/>
                </a:lnTo>
                <a:lnTo>
                  <a:pt x="5567635" y="2586218"/>
                </a:lnTo>
                <a:lnTo>
                  <a:pt x="5477905" y="2462748"/>
                </a:lnTo>
                <a:lnTo>
                  <a:pt x="5477905" y="2462627"/>
                </a:lnTo>
                <a:close/>
                <a:moveTo>
                  <a:pt x="3628154" y="2386320"/>
                </a:moveTo>
                <a:lnTo>
                  <a:pt x="3628154" y="2633380"/>
                </a:lnTo>
                <a:lnTo>
                  <a:pt x="3717884" y="2756850"/>
                </a:lnTo>
                <a:lnTo>
                  <a:pt x="3863001" y="2709687"/>
                </a:lnTo>
                <a:lnTo>
                  <a:pt x="3952731" y="2586218"/>
                </a:lnTo>
                <a:lnTo>
                  <a:pt x="3863001" y="2462748"/>
                </a:lnTo>
                <a:lnTo>
                  <a:pt x="3863001" y="2462627"/>
                </a:lnTo>
                <a:close/>
                <a:moveTo>
                  <a:pt x="2013128" y="2386078"/>
                </a:moveTo>
                <a:lnTo>
                  <a:pt x="2013128" y="2633138"/>
                </a:lnTo>
                <a:lnTo>
                  <a:pt x="2102859" y="2756608"/>
                </a:lnTo>
                <a:lnTo>
                  <a:pt x="2247975" y="2709446"/>
                </a:lnTo>
                <a:lnTo>
                  <a:pt x="2337705" y="2585976"/>
                </a:lnTo>
                <a:lnTo>
                  <a:pt x="2247975" y="2462506"/>
                </a:lnTo>
                <a:lnTo>
                  <a:pt x="2248096" y="2462385"/>
                </a:lnTo>
                <a:close/>
                <a:moveTo>
                  <a:pt x="398224" y="2386078"/>
                </a:moveTo>
                <a:lnTo>
                  <a:pt x="398224" y="2633138"/>
                </a:lnTo>
                <a:lnTo>
                  <a:pt x="487954" y="2756608"/>
                </a:lnTo>
                <a:lnTo>
                  <a:pt x="633071" y="2709446"/>
                </a:lnTo>
                <a:lnTo>
                  <a:pt x="722801" y="2585976"/>
                </a:lnTo>
                <a:lnTo>
                  <a:pt x="633071" y="2462506"/>
                </a:lnTo>
                <a:lnTo>
                  <a:pt x="633192" y="2462385"/>
                </a:lnTo>
                <a:close/>
                <a:moveTo>
                  <a:pt x="3301763" y="2385957"/>
                </a:moveTo>
                <a:lnTo>
                  <a:pt x="3066916" y="2462264"/>
                </a:lnTo>
                <a:lnTo>
                  <a:pt x="3066916" y="2462385"/>
                </a:lnTo>
                <a:lnTo>
                  <a:pt x="2977185" y="2585855"/>
                </a:lnTo>
                <a:cubicBezTo>
                  <a:pt x="2977185" y="2585855"/>
                  <a:pt x="3066916" y="2709325"/>
                  <a:pt x="3066916" y="2709325"/>
                </a:cubicBezTo>
                <a:lnTo>
                  <a:pt x="3212032" y="2756487"/>
                </a:lnTo>
                <a:lnTo>
                  <a:pt x="3301763" y="2633018"/>
                </a:lnTo>
                <a:close/>
                <a:moveTo>
                  <a:pt x="1686979" y="2385957"/>
                </a:moveTo>
                <a:lnTo>
                  <a:pt x="1452011" y="2462264"/>
                </a:lnTo>
                <a:lnTo>
                  <a:pt x="1452132" y="2462385"/>
                </a:lnTo>
                <a:lnTo>
                  <a:pt x="1362402" y="2585855"/>
                </a:lnTo>
                <a:cubicBezTo>
                  <a:pt x="1362402" y="2585855"/>
                  <a:pt x="1452132" y="2709325"/>
                  <a:pt x="1452132" y="2709325"/>
                </a:cubicBezTo>
                <a:lnTo>
                  <a:pt x="1597249" y="2756487"/>
                </a:lnTo>
                <a:lnTo>
                  <a:pt x="1686979" y="2633018"/>
                </a:lnTo>
                <a:close/>
                <a:moveTo>
                  <a:pt x="9762106" y="2385836"/>
                </a:moveTo>
                <a:lnTo>
                  <a:pt x="9527259" y="2462143"/>
                </a:lnTo>
                <a:lnTo>
                  <a:pt x="9527259" y="2462264"/>
                </a:lnTo>
                <a:lnTo>
                  <a:pt x="9437528" y="2585734"/>
                </a:lnTo>
                <a:cubicBezTo>
                  <a:pt x="9437528" y="2585734"/>
                  <a:pt x="9527259" y="2709204"/>
                  <a:pt x="9527259" y="2709204"/>
                </a:cubicBezTo>
                <a:lnTo>
                  <a:pt x="9672376" y="2756367"/>
                </a:lnTo>
                <a:lnTo>
                  <a:pt x="9762106" y="2632897"/>
                </a:lnTo>
                <a:close/>
                <a:moveTo>
                  <a:pt x="8147322" y="2385836"/>
                </a:moveTo>
                <a:lnTo>
                  <a:pt x="7912354" y="2462143"/>
                </a:lnTo>
                <a:lnTo>
                  <a:pt x="7912475" y="2462264"/>
                </a:lnTo>
                <a:lnTo>
                  <a:pt x="7822745" y="2585734"/>
                </a:lnTo>
                <a:cubicBezTo>
                  <a:pt x="7822745" y="2585734"/>
                  <a:pt x="7912475" y="2709204"/>
                  <a:pt x="7912475" y="2709204"/>
                </a:cubicBezTo>
                <a:lnTo>
                  <a:pt x="8057592" y="2756367"/>
                </a:lnTo>
                <a:lnTo>
                  <a:pt x="8147322" y="2632897"/>
                </a:lnTo>
                <a:close/>
                <a:moveTo>
                  <a:pt x="6532660" y="2385836"/>
                </a:moveTo>
                <a:lnTo>
                  <a:pt x="6297692" y="2462143"/>
                </a:lnTo>
                <a:lnTo>
                  <a:pt x="6297934" y="2462264"/>
                </a:lnTo>
                <a:lnTo>
                  <a:pt x="6208204" y="2585734"/>
                </a:lnTo>
                <a:cubicBezTo>
                  <a:pt x="6208204" y="2585734"/>
                  <a:pt x="6297813" y="2709204"/>
                  <a:pt x="6297813" y="2709204"/>
                </a:cubicBezTo>
                <a:lnTo>
                  <a:pt x="6442930" y="2756367"/>
                </a:lnTo>
                <a:lnTo>
                  <a:pt x="6532660" y="2632897"/>
                </a:lnTo>
                <a:close/>
                <a:moveTo>
                  <a:pt x="4917393" y="2385836"/>
                </a:moveTo>
                <a:lnTo>
                  <a:pt x="4682546" y="2462143"/>
                </a:lnTo>
                <a:lnTo>
                  <a:pt x="4682546" y="2462264"/>
                </a:lnTo>
                <a:lnTo>
                  <a:pt x="4592816" y="2585734"/>
                </a:lnTo>
                <a:cubicBezTo>
                  <a:pt x="4592816" y="2585734"/>
                  <a:pt x="4682546" y="2709204"/>
                  <a:pt x="4682546" y="2709204"/>
                </a:cubicBezTo>
                <a:lnTo>
                  <a:pt x="4827662" y="2756367"/>
                </a:lnTo>
                <a:lnTo>
                  <a:pt x="4917393" y="2632897"/>
                </a:lnTo>
                <a:close/>
                <a:moveTo>
                  <a:pt x="9987883" y="2353427"/>
                </a:moveTo>
                <a:lnTo>
                  <a:pt x="9936729" y="2423929"/>
                </a:lnTo>
                <a:lnTo>
                  <a:pt x="10070841" y="2608469"/>
                </a:lnTo>
                <a:lnTo>
                  <a:pt x="10070841" y="2380394"/>
                </a:lnTo>
                <a:lnTo>
                  <a:pt x="9988004" y="2353427"/>
                </a:lnTo>
                <a:close/>
                <a:moveTo>
                  <a:pt x="8372979" y="2353427"/>
                </a:moveTo>
                <a:lnTo>
                  <a:pt x="8321825" y="2423929"/>
                </a:lnTo>
                <a:lnTo>
                  <a:pt x="8455815" y="2608469"/>
                </a:lnTo>
                <a:lnTo>
                  <a:pt x="8455815" y="2380394"/>
                </a:lnTo>
                <a:close/>
                <a:moveTo>
                  <a:pt x="6758195" y="2353427"/>
                </a:moveTo>
                <a:lnTo>
                  <a:pt x="6707041" y="2423929"/>
                </a:lnTo>
                <a:lnTo>
                  <a:pt x="6841154" y="2608469"/>
                </a:lnTo>
                <a:lnTo>
                  <a:pt x="6841154" y="2380394"/>
                </a:lnTo>
                <a:lnTo>
                  <a:pt x="6758316" y="2353427"/>
                </a:lnTo>
                <a:close/>
                <a:moveTo>
                  <a:pt x="9863082" y="2353306"/>
                </a:moveTo>
                <a:lnTo>
                  <a:pt x="9780245" y="2380273"/>
                </a:lnTo>
                <a:lnTo>
                  <a:pt x="9780245" y="2608348"/>
                </a:lnTo>
                <a:lnTo>
                  <a:pt x="9914357" y="2423808"/>
                </a:lnTo>
                <a:lnTo>
                  <a:pt x="9863203" y="2353306"/>
                </a:lnTo>
                <a:close/>
                <a:moveTo>
                  <a:pt x="8248178" y="2353306"/>
                </a:moveTo>
                <a:lnTo>
                  <a:pt x="8165341" y="2380273"/>
                </a:lnTo>
                <a:lnTo>
                  <a:pt x="8165341" y="2608348"/>
                </a:lnTo>
                <a:lnTo>
                  <a:pt x="8299453" y="2423808"/>
                </a:lnTo>
                <a:lnTo>
                  <a:pt x="8248299" y="2353306"/>
                </a:lnTo>
                <a:close/>
                <a:moveTo>
                  <a:pt x="6633516" y="2353306"/>
                </a:moveTo>
                <a:lnTo>
                  <a:pt x="6550679" y="2380273"/>
                </a:lnTo>
                <a:lnTo>
                  <a:pt x="6550679" y="2608348"/>
                </a:lnTo>
                <a:lnTo>
                  <a:pt x="6684791" y="2423808"/>
                </a:lnTo>
                <a:lnTo>
                  <a:pt x="6633637" y="2353306"/>
                </a:lnTo>
                <a:close/>
                <a:moveTo>
                  <a:pt x="5141840" y="2353306"/>
                </a:moveTo>
                <a:lnTo>
                  <a:pt x="5090686" y="2423808"/>
                </a:lnTo>
                <a:lnTo>
                  <a:pt x="5224798" y="2608348"/>
                </a:lnTo>
                <a:lnTo>
                  <a:pt x="5224798" y="2380273"/>
                </a:lnTo>
                <a:lnTo>
                  <a:pt x="5141961" y="2353306"/>
                </a:lnTo>
                <a:close/>
                <a:moveTo>
                  <a:pt x="3527056" y="2353306"/>
                </a:moveTo>
                <a:lnTo>
                  <a:pt x="3475902" y="2423808"/>
                </a:lnTo>
                <a:lnTo>
                  <a:pt x="3609893" y="2608348"/>
                </a:lnTo>
                <a:lnTo>
                  <a:pt x="3609893" y="2380273"/>
                </a:lnTo>
                <a:close/>
                <a:moveTo>
                  <a:pt x="1912030" y="2353306"/>
                </a:moveTo>
                <a:lnTo>
                  <a:pt x="1860877" y="2423808"/>
                </a:lnTo>
                <a:lnTo>
                  <a:pt x="1994989" y="2608348"/>
                </a:lnTo>
                <a:lnTo>
                  <a:pt x="1994989" y="2380273"/>
                </a:lnTo>
                <a:lnTo>
                  <a:pt x="1912151" y="2353306"/>
                </a:lnTo>
                <a:close/>
                <a:moveTo>
                  <a:pt x="297126" y="2353306"/>
                </a:moveTo>
                <a:lnTo>
                  <a:pt x="245972" y="2423808"/>
                </a:lnTo>
                <a:lnTo>
                  <a:pt x="380084" y="2608348"/>
                </a:lnTo>
                <a:lnTo>
                  <a:pt x="380084" y="2380273"/>
                </a:lnTo>
                <a:lnTo>
                  <a:pt x="297247" y="2353306"/>
                </a:lnTo>
                <a:close/>
                <a:moveTo>
                  <a:pt x="5017160" y="2353185"/>
                </a:moveTo>
                <a:lnTo>
                  <a:pt x="4934323" y="2380152"/>
                </a:lnTo>
                <a:lnTo>
                  <a:pt x="4934323" y="2608227"/>
                </a:lnTo>
                <a:lnTo>
                  <a:pt x="5068435" y="2423687"/>
                </a:lnTo>
                <a:lnTo>
                  <a:pt x="5017281" y="2353185"/>
                </a:lnTo>
                <a:close/>
                <a:moveTo>
                  <a:pt x="3402256" y="2353185"/>
                </a:moveTo>
                <a:lnTo>
                  <a:pt x="3319418" y="2380152"/>
                </a:lnTo>
                <a:lnTo>
                  <a:pt x="3319418" y="2608227"/>
                </a:lnTo>
                <a:lnTo>
                  <a:pt x="3453530" y="2423687"/>
                </a:lnTo>
                <a:lnTo>
                  <a:pt x="3402377" y="2353185"/>
                </a:lnTo>
                <a:close/>
                <a:moveTo>
                  <a:pt x="1787351" y="2353185"/>
                </a:moveTo>
                <a:lnTo>
                  <a:pt x="1704514" y="2380152"/>
                </a:lnTo>
                <a:lnTo>
                  <a:pt x="1704514" y="2608227"/>
                </a:lnTo>
                <a:lnTo>
                  <a:pt x="1838626" y="2423687"/>
                </a:lnTo>
                <a:lnTo>
                  <a:pt x="1787472" y="2353185"/>
                </a:lnTo>
                <a:close/>
                <a:moveTo>
                  <a:pt x="172447" y="2353185"/>
                </a:moveTo>
                <a:lnTo>
                  <a:pt x="89609" y="2380152"/>
                </a:lnTo>
                <a:lnTo>
                  <a:pt x="89609" y="2608227"/>
                </a:lnTo>
                <a:lnTo>
                  <a:pt x="223721" y="2423687"/>
                </a:lnTo>
                <a:lnTo>
                  <a:pt x="172568" y="2353185"/>
                </a:lnTo>
                <a:close/>
                <a:moveTo>
                  <a:pt x="8555583" y="2253175"/>
                </a:moveTo>
                <a:lnTo>
                  <a:pt x="8555677" y="2253305"/>
                </a:lnTo>
                <a:lnTo>
                  <a:pt x="8472867" y="2280143"/>
                </a:lnTo>
                <a:lnTo>
                  <a:pt x="8472867" y="2367213"/>
                </a:lnTo>
                <a:lnTo>
                  <a:pt x="8689695" y="2437715"/>
                </a:lnTo>
                <a:lnTo>
                  <a:pt x="8555677" y="2253305"/>
                </a:lnTo>
                <a:lnTo>
                  <a:pt x="8555704" y="2253296"/>
                </a:lnTo>
                <a:close/>
                <a:moveTo>
                  <a:pt x="6940679" y="2253175"/>
                </a:moveTo>
                <a:lnTo>
                  <a:pt x="6940773" y="2253305"/>
                </a:lnTo>
                <a:lnTo>
                  <a:pt x="6857962" y="2280143"/>
                </a:lnTo>
                <a:lnTo>
                  <a:pt x="6857962" y="2367213"/>
                </a:lnTo>
                <a:lnTo>
                  <a:pt x="7074791" y="2437715"/>
                </a:lnTo>
                <a:lnTo>
                  <a:pt x="6940773" y="2253305"/>
                </a:lnTo>
                <a:lnTo>
                  <a:pt x="6940800" y="2253296"/>
                </a:lnTo>
                <a:close/>
                <a:moveTo>
                  <a:pt x="5325775" y="2253175"/>
                </a:moveTo>
                <a:lnTo>
                  <a:pt x="5325870" y="2253305"/>
                </a:lnTo>
                <a:lnTo>
                  <a:pt x="5243058" y="2280143"/>
                </a:lnTo>
                <a:lnTo>
                  <a:pt x="5243058" y="2367213"/>
                </a:lnTo>
                <a:lnTo>
                  <a:pt x="5459886" y="2437715"/>
                </a:lnTo>
                <a:lnTo>
                  <a:pt x="5325870" y="2253305"/>
                </a:lnTo>
                <a:lnTo>
                  <a:pt x="5325896" y="2253296"/>
                </a:lnTo>
                <a:close/>
                <a:moveTo>
                  <a:pt x="3710870" y="2253175"/>
                </a:moveTo>
                <a:lnTo>
                  <a:pt x="3710965" y="2253305"/>
                </a:lnTo>
                <a:lnTo>
                  <a:pt x="3628154" y="2280143"/>
                </a:lnTo>
                <a:lnTo>
                  <a:pt x="3628154" y="2367213"/>
                </a:lnTo>
                <a:lnTo>
                  <a:pt x="3844982" y="2437715"/>
                </a:lnTo>
                <a:lnTo>
                  <a:pt x="3710965" y="2253305"/>
                </a:lnTo>
                <a:lnTo>
                  <a:pt x="3710991" y="2253296"/>
                </a:lnTo>
                <a:close/>
                <a:moveTo>
                  <a:pt x="2095845" y="2253175"/>
                </a:moveTo>
                <a:lnTo>
                  <a:pt x="2095939" y="2253305"/>
                </a:lnTo>
                <a:lnTo>
                  <a:pt x="2013128" y="2280143"/>
                </a:lnTo>
                <a:lnTo>
                  <a:pt x="2013128" y="2367213"/>
                </a:lnTo>
                <a:lnTo>
                  <a:pt x="2229956" y="2437715"/>
                </a:lnTo>
                <a:lnTo>
                  <a:pt x="2095939" y="2253305"/>
                </a:lnTo>
                <a:lnTo>
                  <a:pt x="2095966" y="2253296"/>
                </a:lnTo>
                <a:close/>
                <a:moveTo>
                  <a:pt x="480940" y="2253175"/>
                </a:moveTo>
                <a:lnTo>
                  <a:pt x="481034" y="2253305"/>
                </a:lnTo>
                <a:lnTo>
                  <a:pt x="398224" y="2280143"/>
                </a:lnTo>
                <a:lnTo>
                  <a:pt x="398224" y="2367213"/>
                </a:lnTo>
                <a:lnTo>
                  <a:pt x="615052" y="2437715"/>
                </a:lnTo>
                <a:lnTo>
                  <a:pt x="481034" y="2253305"/>
                </a:lnTo>
                <a:lnTo>
                  <a:pt x="481061" y="2253296"/>
                </a:lnTo>
                <a:close/>
                <a:moveTo>
                  <a:pt x="3218804" y="2252812"/>
                </a:moveTo>
                <a:lnTo>
                  <a:pt x="3084813" y="2437352"/>
                </a:lnTo>
                <a:lnTo>
                  <a:pt x="3301763" y="2366850"/>
                </a:lnTo>
                <a:lnTo>
                  <a:pt x="3301763" y="2279780"/>
                </a:lnTo>
                <a:lnTo>
                  <a:pt x="3218925" y="2252933"/>
                </a:lnTo>
                <a:close/>
                <a:moveTo>
                  <a:pt x="1604021" y="2252812"/>
                </a:moveTo>
                <a:lnTo>
                  <a:pt x="1469909" y="2437352"/>
                </a:lnTo>
                <a:lnTo>
                  <a:pt x="1686858" y="2366850"/>
                </a:lnTo>
                <a:lnTo>
                  <a:pt x="1686858" y="2279780"/>
                </a:lnTo>
                <a:lnTo>
                  <a:pt x="1604021" y="2252933"/>
                </a:lnTo>
                <a:close/>
                <a:moveTo>
                  <a:pt x="9679269" y="2252692"/>
                </a:moveTo>
                <a:lnTo>
                  <a:pt x="9545157" y="2437231"/>
                </a:lnTo>
                <a:lnTo>
                  <a:pt x="9762106" y="2366729"/>
                </a:lnTo>
                <a:lnTo>
                  <a:pt x="9762106" y="2279659"/>
                </a:lnTo>
                <a:lnTo>
                  <a:pt x="9679269" y="2252812"/>
                </a:lnTo>
                <a:close/>
                <a:moveTo>
                  <a:pt x="8064243" y="2252692"/>
                </a:moveTo>
                <a:lnTo>
                  <a:pt x="7930253" y="2437231"/>
                </a:lnTo>
                <a:lnTo>
                  <a:pt x="8147202" y="2366729"/>
                </a:lnTo>
                <a:lnTo>
                  <a:pt x="8147202" y="2279659"/>
                </a:lnTo>
                <a:lnTo>
                  <a:pt x="8064364" y="2252812"/>
                </a:lnTo>
                <a:close/>
                <a:moveTo>
                  <a:pt x="6449702" y="2252692"/>
                </a:moveTo>
                <a:lnTo>
                  <a:pt x="6315590" y="2437231"/>
                </a:lnTo>
                <a:lnTo>
                  <a:pt x="6532539" y="2366729"/>
                </a:lnTo>
                <a:lnTo>
                  <a:pt x="6532539" y="2279659"/>
                </a:lnTo>
                <a:lnTo>
                  <a:pt x="6449702" y="2252812"/>
                </a:lnTo>
                <a:close/>
                <a:moveTo>
                  <a:pt x="4834555" y="2252692"/>
                </a:moveTo>
                <a:lnTo>
                  <a:pt x="4700444" y="2437231"/>
                </a:lnTo>
                <a:lnTo>
                  <a:pt x="4917393" y="2366729"/>
                </a:lnTo>
                <a:lnTo>
                  <a:pt x="4917393" y="2279659"/>
                </a:lnTo>
                <a:lnTo>
                  <a:pt x="4834555" y="2252812"/>
                </a:lnTo>
                <a:close/>
                <a:moveTo>
                  <a:pt x="9117668" y="2176384"/>
                </a:moveTo>
                <a:cubicBezTo>
                  <a:pt x="9117668" y="2176384"/>
                  <a:pt x="8972430" y="2376282"/>
                  <a:pt x="8972430" y="2376282"/>
                </a:cubicBezTo>
                <a:lnTo>
                  <a:pt x="8972430" y="2528897"/>
                </a:lnTo>
                <a:lnTo>
                  <a:pt x="9117668" y="2576059"/>
                </a:lnTo>
                <a:lnTo>
                  <a:pt x="9262905" y="2528897"/>
                </a:lnTo>
                <a:lnTo>
                  <a:pt x="9262905" y="2376282"/>
                </a:lnTo>
                <a:lnTo>
                  <a:pt x="9117668" y="2176505"/>
                </a:lnTo>
                <a:close/>
                <a:moveTo>
                  <a:pt x="7502642" y="2176384"/>
                </a:moveTo>
                <a:cubicBezTo>
                  <a:pt x="7502642" y="2176384"/>
                  <a:pt x="7357405" y="2376282"/>
                  <a:pt x="7357405" y="2376282"/>
                </a:cubicBezTo>
                <a:lnTo>
                  <a:pt x="7357405" y="2528897"/>
                </a:lnTo>
                <a:lnTo>
                  <a:pt x="7502642" y="2576059"/>
                </a:lnTo>
                <a:lnTo>
                  <a:pt x="7647880" y="2528897"/>
                </a:lnTo>
                <a:lnTo>
                  <a:pt x="7647880" y="2376282"/>
                </a:lnTo>
                <a:lnTo>
                  <a:pt x="7502642" y="2176505"/>
                </a:lnTo>
                <a:close/>
                <a:moveTo>
                  <a:pt x="5887859" y="2176384"/>
                </a:moveTo>
                <a:cubicBezTo>
                  <a:pt x="5887859" y="2176384"/>
                  <a:pt x="5742622" y="2376282"/>
                  <a:pt x="5742622" y="2376282"/>
                </a:cubicBezTo>
                <a:lnTo>
                  <a:pt x="5742622" y="2528897"/>
                </a:lnTo>
                <a:lnTo>
                  <a:pt x="5887859" y="2576059"/>
                </a:lnTo>
                <a:lnTo>
                  <a:pt x="6033097" y="2528897"/>
                </a:lnTo>
                <a:lnTo>
                  <a:pt x="6033097" y="2376282"/>
                </a:lnTo>
                <a:lnTo>
                  <a:pt x="5887859" y="2176505"/>
                </a:lnTo>
                <a:close/>
                <a:moveTo>
                  <a:pt x="4272955" y="2176384"/>
                </a:moveTo>
                <a:cubicBezTo>
                  <a:pt x="4272955" y="2176384"/>
                  <a:pt x="4127717" y="2376282"/>
                  <a:pt x="4127717" y="2376282"/>
                </a:cubicBezTo>
                <a:lnTo>
                  <a:pt x="4127717" y="2528897"/>
                </a:lnTo>
                <a:lnTo>
                  <a:pt x="4272955" y="2576059"/>
                </a:lnTo>
                <a:lnTo>
                  <a:pt x="4418192" y="2528897"/>
                </a:lnTo>
                <a:lnTo>
                  <a:pt x="4418192" y="2376282"/>
                </a:lnTo>
                <a:lnTo>
                  <a:pt x="4272955" y="2176505"/>
                </a:lnTo>
                <a:close/>
                <a:moveTo>
                  <a:pt x="1042420" y="2176384"/>
                </a:moveTo>
                <a:cubicBezTo>
                  <a:pt x="1042420" y="2176384"/>
                  <a:pt x="897183" y="2376282"/>
                  <a:pt x="897183" y="2376282"/>
                </a:cubicBezTo>
                <a:lnTo>
                  <a:pt x="897183" y="2528897"/>
                </a:lnTo>
                <a:lnTo>
                  <a:pt x="1042420" y="2576059"/>
                </a:lnTo>
                <a:lnTo>
                  <a:pt x="1187657" y="2528897"/>
                </a:lnTo>
                <a:lnTo>
                  <a:pt x="1187657" y="2376282"/>
                </a:lnTo>
                <a:lnTo>
                  <a:pt x="1042420" y="2176505"/>
                </a:lnTo>
                <a:close/>
                <a:moveTo>
                  <a:pt x="2657808" y="2176143"/>
                </a:moveTo>
                <a:cubicBezTo>
                  <a:pt x="2657808" y="2176143"/>
                  <a:pt x="2512571" y="2376041"/>
                  <a:pt x="2512571" y="2376041"/>
                </a:cubicBezTo>
                <a:lnTo>
                  <a:pt x="2512571" y="2528655"/>
                </a:lnTo>
                <a:lnTo>
                  <a:pt x="2657808" y="2575818"/>
                </a:lnTo>
                <a:lnTo>
                  <a:pt x="2803046" y="2528655"/>
                </a:lnTo>
                <a:lnTo>
                  <a:pt x="2803046" y="2376041"/>
                </a:lnTo>
                <a:lnTo>
                  <a:pt x="2657808" y="2176263"/>
                </a:lnTo>
                <a:close/>
                <a:moveTo>
                  <a:pt x="2965818" y="2170822"/>
                </a:moveTo>
                <a:lnTo>
                  <a:pt x="2965818" y="2170942"/>
                </a:lnTo>
                <a:lnTo>
                  <a:pt x="2820581" y="2218105"/>
                </a:lnTo>
                <a:lnTo>
                  <a:pt x="2820581" y="2370720"/>
                </a:lnTo>
                <a:lnTo>
                  <a:pt x="2910311" y="2494190"/>
                </a:lnTo>
                <a:lnTo>
                  <a:pt x="3055548" y="2447027"/>
                </a:lnTo>
                <a:lnTo>
                  <a:pt x="3200665" y="2247129"/>
                </a:lnTo>
                <a:close/>
                <a:moveTo>
                  <a:pt x="1350913" y="2170822"/>
                </a:moveTo>
                <a:lnTo>
                  <a:pt x="1351034" y="2170942"/>
                </a:lnTo>
                <a:lnTo>
                  <a:pt x="1205797" y="2218105"/>
                </a:lnTo>
                <a:lnTo>
                  <a:pt x="1205797" y="2370720"/>
                </a:lnTo>
                <a:lnTo>
                  <a:pt x="1295527" y="2494190"/>
                </a:lnTo>
                <a:lnTo>
                  <a:pt x="1440765" y="2447027"/>
                </a:lnTo>
                <a:lnTo>
                  <a:pt x="1585881" y="2247129"/>
                </a:lnTo>
                <a:close/>
                <a:moveTo>
                  <a:pt x="9426161" y="2170701"/>
                </a:moveTo>
                <a:lnTo>
                  <a:pt x="9426161" y="2170822"/>
                </a:lnTo>
                <a:lnTo>
                  <a:pt x="9280924" y="2217984"/>
                </a:lnTo>
                <a:lnTo>
                  <a:pt x="9280924" y="2370599"/>
                </a:lnTo>
                <a:lnTo>
                  <a:pt x="9370654" y="2494069"/>
                </a:lnTo>
                <a:lnTo>
                  <a:pt x="9515892" y="2446906"/>
                </a:lnTo>
                <a:lnTo>
                  <a:pt x="9661008" y="2247008"/>
                </a:lnTo>
                <a:close/>
                <a:moveTo>
                  <a:pt x="8808811" y="2170701"/>
                </a:moveTo>
                <a:lnTo>
                  <a:pt x="8573844" y="2247008"/>
                </a:lnTo>
                <a:lnTo>
                  <a:pt x="8719081" y="2446906"/>
                </a:lnTo>
                <a:lnTo>
                  <a:pt x="8864319" y="2494069"/>
                </a:lnTo>
                <a:lnTo>
                  <a:pt x="8954049" y="2370599"/>
                </a:lnTo>
                <a:lnTo>
                  <a:pt x="8954049" y="2217984"/>
                </a:lnTo>
                <a:lnTo>
                  <a:pt x="8808811" y="2170822"/>
                </a:lnTo>
                <a:close/>
                <a:moveTo>
                  <a:pt x="7811257" y="2170701"/>
                </a:moveTo>
                <a:lnTo>
                  <a:pt x="7811257" y="2170822"/>
                </a:lnTo>
                <a:lnTo>
                  <a:pt x="7666019" y="2217984"/>
                </a:lnTo>
                <a:lnTo>
                  <a:pt x="7666019" y="2370599"/>
                </a:lnTo>
                <a:lnTo>
                  <a:pt x="7755750" y="2494069"/>
                </a:lnTo>
                <a:lnTo>
                  <a:pt x="7900987" y="2446906"/>
                </a:lnTo>
                <a:lnTo>
                  <a:pt x="8046103" y="2247008"/>
                </a:lnTo>
                <a:close/>
                <a:moveTo>
                  <a:pt x="7193907" y="2170701"/>
                </a:moveTo>
                <a:lnTo>
                  <a:pt x="6958940" y="2247008"/>
                </a:lnTo>
                <a:lnTo>
                  <a:pt x="7104177" y="2446906"/>
                </a:lnTo>
                <a:lnTo>
                  <a:pt x="7249414" y="2494069"/>
                </a:lnTo>
                <a:lnTo>
                  <a:pt x="7339145" y="2370599"/>
                </a:lnTo>
                <a:lnTo>
                  <a:pt x="7339145" y="2217984"/>
                </a:lnTo>
                <a:lnTo>
                  <a:pt x="7193907" y="2170822"/>
                </a:lnTo>
                <a:close/>
                <a:moveTo>
                  <a:pt x="6196594" y="2170701"/>
                </a:moveTo>
                <a:lnTo>
                  <a:pt x="6196715" y="2170822"/>
                </a:lnTo>
                <a:lnTo>
                  <a:pt x="6051478" y="2217984"/>
                </a:lnTo>
                <a:lnTo>
                  <a:pt x="6051478" y="2370599"/>
                </a:lnTo>
                <a:lnTo>
                  <a:pt x="6141208" y="2494069"/>
                </a:lnTo>
                <a:lnTo>
                  <a:pt x="6286446" y="2446906"/>
                </a:lnTo>
                <a:lnTo>
                  <a:pt x="6431562" y="2247008"/>
                </a:lnTo>
                <a:close/>
                <a:moveTo>
                  <a:pt x="5579003" y="2170701"/>
                </a:moveTo>
                <a:lnTo>
                  <a:pt x="5344035" y="2247008"/>
                </a:lnTo>
                <a:lnTo>
                  <a:pt x="5489273" y="2446906"/>
                </a:lnTo>
                <a:lnTo>
                  <a:pt x="5634510" y="2494069"/>
                </a:lnTo>
                <a:lnTo>
                  <a:pt x="5724240" y="2370599"/>
                </a:lnTo>
                <a:lnTo>
                  <a:pt x="5724240" y="2217984"/>
                </a:lnTo>
                <a:lnTo>
                  <a:pt x="5579003" y="2170822"/>
                </a:lnTo>
                <a:close/>
                <a:moveTo>
                  <a:pt x="4581448" y="2170701"/>
                </a:moveTo>
                <a:lnTo>
                  <a:pt x="4581448" y="2170822"/>
                </a:lnTo>
                <a:lnTo>
                  <a:pt x="4436211" y="2217984"/>
                </a:lnTo>
                <a:lnTo>
                  <a:pt x="4436211" y="2370599"/>
                </a:lnTo>
                <a:lnTo>
                  <a:pt x="4525941" y="2494069"/>
                </a:lnTo>
                <a:lnTo>
                  <a:pt x="4671178" y="2446906"/>
                </a:lnTo>
                <a:lnTo>
                  <a:pt x="4816295" y="2247008"/>
                </a:lnTo>
                <a:close/>
                <a:moveTo>
                  <a:pt x="3964098" y="2170701"/>
                </a:moveTo>
                <a:lnTo>
                  <a:pt x="3729130" y="2247008"/>
                </a:lnTo>
                <a:lnTo>
                  <a:pt x="3874368" y="2446906"/>
                </a:lnTo>
                <a:lnTo>
                  <a:pt x="4019606" y="2494069"/>
                </a:lnTo>
                <a:lnTo>
                  <a:pt x="4109336" y="2370599"/>
                </a:lnTo>
                <a:lnTo>
                  <a:pt x="4109336" y="2217984"/>
                </a:lnTo>
                <a:lnTo>
                  <a:pt x="3964098" y="2170822"/>
                </a:lnTo>
                <a:close/>
                <a:moveTo>
                  <a:pt x="2349073" y="2170459"/>
                </a:moveTo>
                <a:lnTo>
                  <a:pt x="2114105" y="2246766"/>
                </a:lnTo>
                <a:lnTo>
                  <a:pt x="2259343" y="2446664"/>
                </a:lnTo>
                <a:lnTo>
                  <a:pt x="2404580" y="2493827"/>
                </a:lnTo>
                <a:lnTo>
                  <a:pt x="2494310" y="2370357"/>
                </a:lnTo>
                <a:lnTo>
                  <a:pt x="2494310" y="2217743"/>
                </a:lnTo>
                <a:lnTo>
                  <a:pt x="2349073" y="2170580"/>
                </a:lnTo>
                <a:close/>
                <a:moveTo>
                  <a:pt x="734168" y="2170459"/>
                </a:moveTo>
                <a:lnTo>
                  <a:pt x="499201" y="2246766"/>
                </a:lnTo>
                <a:lnTo>
                  <a:pt x="644438" y="2446664"/>
                </a:lnTo>
                <a:lnTo>
                  <a:pt x="789676" y="2493827"/>
                </a:lnTo>
                <a:lnTo>
                  <a:pt x="879406" y="2370357"/>
                </a:lnTo>
                <a:lnTo>
                  <a:pt x="879406" y="2217743"/>
                </a:lnTo>
                <a:lnTo>
                  <a:pt x="734168" y="2170580"/>
                </a:lnTo>
                <a:close/>
                <a:moveTo>
                  <a:pt x="8562476" y="2091249"/>
                </a:moveTo>
                <a:lnTo>
                  <a:pt x="8511323" y="2161752"/>
                </a:lnTo>
                <a:lnTo>
                  <a:pt x="8562476" y="2232254"/>
                </a:lnTo>
                <a:lnTo>
                  <a:pt x="8779425" y="2161752"/>
                </a:lnTo>
                <a:close/>
                <a:moveTo>
                  <a:pt x="6947572" y="2091249"/>
                </a:moveTo>
                <a:lnTo>
                  <a:pt x="6896419" y="2161752"/>
                </a:lnTo>
                <a:lnTo>
                  <a:pt x="6947572" y="2232254"/>
                </a:lnTo>
                <a:lnTo>
                  <a:pt x="7164521" y="2161752"/>
                </a:lnTo>
                <a:close/>
                <a:moveTo>
                  <a:pt x="5332668" y="2091249"/>
                </a:moveTo>
                <a:lnTo>
                  <a:pt x="5281514" y="2161752"/>
                </a:lnTo>
                <a:lnTo>
                  <a:pt x="5332668" y="2232254"/>
                </a:lnTo>
                <a:lnTo>
                  <a:pt x="5549617" y="2161752"/>
                </a:lnTo>
                <a:close/>
                <a:moveTo>
                  <a:pt x="3717763" y="2091249"/>
                </a:moveTo>
                <a:lnTo>
                  <a:pt x="3666610" y="2161752"/>
                </a:lnTo>
                <a:lnTo>
                  <a:pt x="3717763" y="2232254"/>
                </a:lnTo>
                <a:lnTo>
                  <a:pt x="3934712" y="2161752"/>
                </a:lnTo>
                <a:close/>
                <a:moveTo>
                  <a:pt x="2102738" y="2091249"/>
                </a:moveTo>
                <a:lnTo>
                  <a:pt x="2051584" y="2161752"/>
                </a:lnTo>
                <a:lnTo>
                  <a:pt x="2102738" y="2232254"/>
                </a:lnTo>
                <a:lnTo>
                  <a:pt x="2319687" y="2161752"/>
                </a:lnTo>
                <a:close/>
                <a:moveTo>
                  <a:pt x="487833" y="2091249"/>
                </a:moveTo>
                <a:lnTo>
                  <a:pt x="436680" y="2161752"/>
                </a:lnTo>
                <a:lnTo>
                  <a:pt x="487833" y="2232254"/>
                </a:lnTo>
                <a:lnTo>
                  <a:pt x="704782" y="2161752"/>
                </a:lnTo>
                <a:close/>
                <a:moveTo>
                  <a:pt x="3211911" y="2090766"/>
                </a:moveTo>
                <a:lnTo>
                  <a:pt x="2995083" y="2161268"/>
                </a:lnTo>
                <a:lnTo>
                  <a:pt x="3211911" y="2231770"/>
                </a:lnTo>
                <a:lnTo>
                  <a:pt x="3263065" y="2161268"/>
                </a:lnTo>
                <a:close/>
                <a:moveTo>
                  <a:pt x="1597007" y="2090766"/>
                </a:moveTo>
                <a:lnTo>
                  <a:pt x="1380179" y="2161268"/>
                </a:lnTo>
                <a:lnTo>
                  <a:pt x="1597007" y="2231770"/>
                </a:lnTo>
                <a:lnTo>
                  <a:pt x="1648160" y="2161268"/>
                </a:lnTo>
                <a:close/>
                <a:moveTo>
                  <a:pt x="9672255" y="2090645"/>
                </a:moveTo>
                <a:lnTo>
                  <a:pt x="9455426" y="2161147"/>
                </a:lnTo>
                <a:lnTo>
                  <a:pt x="9672255" y="2231650"/>
                </a:lnTo>
                <a:lnTo>
                  <a:pt x="9723408" y="2161147"/>
                </a:lnTo>
                <a:close/>
                <a:moveTo>
                  <a:pt x="8057351" y="2090645"/>
                </a:moveTo>
                <a:lnTo>
                  <a:pt x="7840522" y="2161147"/>
                </a:lnTo>
                <a:lnTo>
                  <a:pt x="8057351" y="2231650"/>
                </a:lnTo>
                <a:lnTo>
                  <a:pt x="8108504" y="2161147"/>
                </a:lnTo>
                <a:close/>
                <a:moveTo>
                  <a:pt x="6442688" y="2090645"/>
                </a:moveTo>
                <a:lnTo>
                  <a:pt x="6225860" y="2161147"/>
                </a:lnTo>
                <a:lnTo>
                  <a:pt x="6442688" y="2231650"/>
                </a:lnTo>
                <a:lnTo>
                  <a:pt x="6493841" y="2161147"/>
                </a:lnTo>
                <a:close/>
                <a:moveTo>
                  <a:pt x="4827542" y="2090645"/>
                </a:moveTo>
                <a:lnTo>
                  <a:pt x="4610713" y="2161147"/>
                </a:lnTo>
                <a:lnTo>
                  <a:pt x="4827542" y="2231650"/>
                </a:lnTo>
                <a:lnTo>
                  <a:pt x="4878695" y="2161147"/>
                </a:lnTo>
                <a:close/>
                <a:moveTo>
                  <a:pt x="8972309" y="1976849"/>
                </a:moveTo>
                <a:lnTo>
                  <a:pt x="8972309" y="2117733"/>
                </a:lnTo>
                <a:lnTo>
                  <a:pt x="8838197" y="2161268"/>
                </a:lnTo>
                <a:lnTo>
                  <a:pt x="8972309" y="2204803"/>
                </a:lnTo>
                <a:lnTo>
                  <a:pt x="8972309" y="2345687"/>
                </a:lnTo>
                <a:lnTo>
                  <a:pt x="9106421" y="2161147"/>
                </a:lnTo>
                <a:close/>
                <a:moveTo>
                  <a:pt x="7357405" y="1976849"/>
                </a:moveTo>
                <a:lnTo>
                  <a:pt x="7357405" y="2117733"/>
                </a:lnTo>
                <a:lnTo>
                  <a:pt x="7223293" y="2161268"/>
                </a:lnTo>
                <a:lnTo>
                  <a:pt x="7357405" y="2204803"/>
                </a:lnTo>
                <a:lnTo>
                  <a:pt x="7357405" y="2345687"/>
                </a:lnTo>
                <a:lnTo>
                  <a:pt x="7491517" y="2161147"/>
                </a:lnTo>
                <a:close/>
                <a:moveTo>
                  <a:pt x="5742501" y="1976849"/>
                </a:moveTo>
                <a:lnTo>
                  <a:pt x="5742501" y="2117733"/>
                </a:lnTo>
                <a:lnTo>
                  <a:pt x="5608389" y="2161268"/>
                </a:lnTo>
                <a:lnTo>
                  <a:pt x="5742501" y="2204803"/>
                </a:lnTo>
                <a:lnTo>
                  <a:pt x="5742501" y="2345687"/>
                </a:lnTo>
                <a:lnTo>
                  <a:pt x="5876613" y="2161147"/>
                </a:lnTo>
                <a:close/>
                <a:moveTo>
                  <a:pt x="4127596" y="1976849"/>
                </a:moveTo>
                <a:lnTo>
                  <a:pt x="4127596" y="2117733"/>
                </a:lnTo>
                <a:lnTo>
                  <a:pt x="3993485" y="2161268"/>
                </a:lnTo>
                <a:lnTo>
                  <a:pt x="4127596" y="2204803"/>
                </a:lnTo>
                <a:lnTo>
                  <a:pt x="4127596" y="2345687"/>
                </a:lnTo>
                <a:lnTo>
                  <a:pt x="4261708" y="2161147"/>
                </a:lnTo>
                <a:close/>
                <a:moveTo>
                  <a:pt x="897183" y="1976849"/>
                </a:moveTo>
                <a:lnTo>
                  <a:pt x="897183" y="2117733"/>
                </a:lnTo>
                <a:lnTo>
                  <a:pt x="763071" y="2161268"/>
                </a:lnTo>
                <a:lnTo>
                  <a:pt x="897183" y="2204803"/>
                </a:lnTo>
                <a:lnTo>
                  <a:pt x="897183" y="2345687"/>
                </a:lnTo>
                <a:lnTo>
                  <a:pt x="1031294" y="2161147"/>
                </a:lnTo>
                <a:close/>
                <a:moveTo>
                  <a:pt x="9263026" y="1976728"/>
                </a:moveTo>
                <a:lnTo>
                  <a:pt x="9128914" y="2161026"/>
                </a:lnTo>
                <a:lnTo>
                  <a:pt x="9263026" y="2345566"/>
                </a:lnTo>
                <a:lnTo>
                  <a:pt x="9263026" y="2204682"/>
                </a:lnTo>
                <a:lnTo>
                  <a:pt x="9397017" y="2161147"/>
                </a:lnTo>
                <a:lnTo>
                  <a:pt x="9263026" y="2117612"/>
                </a:lnTo>
                <a:close/>
                <a:moveTo>
                  <a:pt x="7647880" y="1976728"/>
                </a:moveTo>
                <a:lnTo>
                  <a:pt x="7513768" y="2161026"/>
                </a:lnTo>
                <a:lnTo>
                  <a:pt x="7647880" y="2345566"/>
                </a:lnTo>
                <a:lnTo>
                  <a:pt x="7647880" y="2204682"/>
                </a:lnTo>
                <a:lnTo>
                  <a:pt x="7781992" y="2161147"/>
                </a:lnTo>
                <a:lnTo>
                  <a:pt x="7647880" y="2117612"/>
                </a:lnTo>
                <a:close/>
                <a:moveTo>
                  <a:pt x="6033217" y="1976728"/>
                </a:moveTo>
                <a:lnTo>
                  <a:pt x="5899106" y="2161026"/>
                </a:lnTo>
                <a:lnTo>
                  <a:pt x="6033217" y="2345566"/>
                </a:lnTo>
                <a:lnTo>
                  <a:pt x="6033217" y="2204682"/>
                </a:lnTo>
                <a:lnTo>
                  <a:pt x="6167329" y="2161147"/>
                </a:lnTo>
                <a:lnTo>
                  <a:pt x="6033217" y="2117612"/>
                </a:lnTo>
                <a:close/>
                <a:moveTo>
                  <a:pt x="4418313" y="1976728"/>
                </a:moveTo>
                <a:lnTo>
                  <a:pt x="4284201" y="2161026"/>
                </a:lnTo>
                <a:lnTo>
                  <a:pt x="4418313" y="2345566"/>
                </a:lnTo>
                <a:lnTo>
                  <a:pt x="4418313" y="2204682"/>
                </a:lnTo>
                <a:lnTo>
                  <a:pt x="4552304" y="2161147"/>
                </a:lnTo>
                <a:lnTo>
                  <a:pt x="4418313" y="2117612"/>
                </a:lnTo>
                <a:close/>
                <a:moveTo>
                  <a:pt x="1187536" y="1976728"/>
                </a:moveTo>
                <a:lnTo>
                  <a:pt x="1053425" y="2161026"/>
                </a:lnTo>
                <a:lnTo>
                  <a:pt x="1187536" y="2345566"/>
                </a:lnTo>
                <a:lnTo>
                  <a:pt x="1187536" y="2204682"/>
                </a:lnTo>
                <a:lnTo>
                  <a:pt x="1321648" y="2161147"/>
                </a:lnTo>
                <a:lnTo>
                  <a:pt x="1187536" y="2117612"/>
                </a:lnTo>
                <a:close/>
                <a:moveTo>
                  <a:pt x="2512571" y="1976607"/>
                </a:moveTo>
                <a:lnTo>
                  <a:pt x="2512571" y="2117491"/>
                </a:lnTo>
                <a:lnTo>
                  <a:pt x="2378459" y="2161026"/>
                </a:lnTo>
                <a:lnTo>
                  <a:pt x="2512571" y="2204561"/>
                </a:lnTo>
                <a:lnTo>
                  <a:pt x="2512571" y="2345445"/>
                </a:lnTo>
                <a:lnTo>
                  <a:pt x="2646683" y="2160905"/>
                </a:lnTo>
                <a:close/>
                <a:moveTo>
                  <a:pt x="2803046" y="1976486"/>
                </a:moveTo>
                <a:lnTo>
                  <a:pt x="2668934" y="2160784"/>
                </a:lnTo>
                <a:lnTo>
                  <a:pt x="2803046" y="2345324"/>
                </a:lnTo>
                <a:lnTo>
                  <a:pt x="2803046" y="2204440"/>
                </a:lnTo>
                <a:lnTo>
                  <a:pt x="2937157" y="2160905"/>
                </a:lnTo>
                <a:lnTo>
                  <a:pt x="2803046" y="2117370"/>
                </a:lnTo>
                <a:close/>
                <a:moveTo>
                  <a:pt x="9925845" y="1914812"/>
                </a:move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lnTo>
                  <a:pt x="9925845" y="2408692"/>
                </a:ln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close/>
                <a:moveTo>
                  <a:pt x="8310578" y="1914812"/>
                </a:move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lnTo>
                  <a:pt x="8310578" y="2408692"/>
                </a:ln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close/>
                <a:moveTo>
                  <a:pt x="6695795" y="1914812"/>
                </a:move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lnTo>
                  <a:pt x="6695795" y="2408692"/>
                </a:ln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close/>
                <a:moveTo>
                  <a:pt x="5079439" y="1914691"/>
                </a:move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lnTo>
                  <a:pt x="5079439" y="2408571"/>
                </a:ln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close/>
                <a:moveTo>
                  <a:pt x="3464656" y="1914691"/>
                </a:move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lnTo>
                  <a:pt x="3464656" y="2408571"/>
                </a:ln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close/>
                <a:moveTo>
                  <a:pt x="1849630" y="1914691"/>
                </a:move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lnTo>
                  <a:pt x="1849630" y="2408571"/>
                </a:ln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close/>
                <a:moveTo>
                  <a:pt x="8689695" y="1885305"/>
                </a:moveTo>
                <a:lnTo>
                  <a:pt x="8689574" y="1885426"/>
                </a:lnTo>
                <a:lnTo>
                  <a:pt x="8472746" y="1955928"/>
                </a:lnTo>
                <a:lnTo>
                  <a:pt x="8472746" y="2042998"/>
                </a:lnTo>
                <a:lnTo>
                  <a:pt x="8555583" y="2069845"/>
                </a:lnTo>
                <a:close/>
                <a:moveTo>
                  <a:pt x="7074791" y="1885305"/>
                </a:moveTo>
                <a:lnTo>
                  <a:pt x="7074670" y="1885426"/>
                </a:lnTo>
                <a:lnTo>
                  <a:pt x="6857842" y="1955928"/>
                </a:lnTo>
                <a:lnTo>
                  <a:pt x="6857842" y="2042998"/>
                </a:lnTo>
                <a:lnTo>
                  <a:pt x="6940679" y="2069845"/>
                </a:lnTo>
                <a:close/>
                <a:moveTo>
                  <a:pt x="5459886" y="1885305"/>
                </a:moveTo>
                <a:lnTo>
                  <a:pt x="5459766" y="1885426"/>
                </a:lnTo>
                <a:lnTo>
                  <a:pt x="5242937" y="1955928"/>
                </a:lnTo>
                <a:lnTo>
                  <a:pt x="5242937" y="2042998"/>
                </a:lnTo>
                <a:lnTo>
                  <a:pt x="5325775" y="2069845"/>
                </a:lnTo>
                <a:close/>
                <a:moveTo>
                  <a:pt x="3844982" y="1885305"/>
                </a:moveTo>
                <a:lnTo>
                  <a:pt x="3844861" y="1885426"/>
                </a:lnTo>
                <a:lnTo>
                  <a:pt x="3628033" y="1955928"/>
                </a:lnTo>
                <a:lnTo>
                  <a:pt x="3628033" y="2042998"/>
                </a:lnTo>
                <a:lnTo>
                  <a:pt x="3710870" y="2069845"/>
                </a:lnTo>
                <a:close/>
                <a:moveTo>
                  <a:pt x="2229956" y="1885305"/>
                </a:moveTo>
                <a:lnTo>
                  <a:pt x="2229836" y="1885426"/>
                </a:lnTo>
                <a:lnTo>
                  <a:pt x="2013007" y="1955928"/>
                </a:lnTo>
                <a:lnTo>
                  <a:pt x="2013007" y="2042998"/>
                </a:lnTo>
                <a:lnTo>
                  <a:pt x="2095845" y="2069845"/>
                </a:lnTo>
                <a:close/>
                <a:moveTo>
                  <a:pt x="615052" y="1885305"/>
                </a:moveTo>
                <a:lnTo>
                  <a:pt x="614931" y="1885426"/>
                </a:lnTo>
                <a:lnTo>
                  <a:pt x="398103" y="1955928"/>
                </a:lnTo>
                <a:lnTo>
                  <a:pt x="398103" y="2042998"/>
                </a:lnTo>
                <a:lnTo>
                  <a:pt x="480940" y="2069845"/>
                </a:lnTo>
                <a:close/>
                <a:moveTo>
                  <a:pt x="3084934" y="1884942"/>
                </a:moveTo>
                <a:lnTo>
                  <a:pt x="3218925" y="2069482"/>
                </a:lnTo>
                <a:lnTo>
                  <a:pt x="3301763" y="2042635"/>
                </a:lnTo>
                <a:lnTo>
                  <a:pt x="3301763" y="1955565"/>
                </a:lnTo>
                <a:lnTo>
                  <a:pt x="3301884" y="1955445"/>
                </a:lnTo>
                <a:close/>
                <a:moveTo>
                  <a:pt x="1469909" y="1884942"/>
                </a:moveTo>
                <a:lnTo>
                  <a:pt x="1604021" y="2069482"/>
                </a:lnTo>
                <a:lnTo>
                  <a:pt x="1686858" y="2042635"/>
                </a:lnTo>
                <a:lnTo>
                  <a:pt x="1686858" y="1955565"/>
                </a:lnTo>
                <a:lnTo>
                  <a:pt x="1686858" y="1955445"/>
                </a:lnTo>
                <a:close/>
                <a:moveTo>
                  <a:pt x="9545157" y="1884821"/>
                </a:moveTo>
                <a:lnTo>
                  <a:pt x="9679269" y="2069361"/>
                </a:lnTo>
                <a:lnTo>
                  <a:pt x="9762106" y="2042514"/>
                </a:lnTo>
                <a:lnTo>
                  <a:pt x="9762106" y="1955445"/>
                </a:lnTo>
                <a:lnTo>
                  <a:pt x="9762106" y="1955323"/>
                </a:lnTo>
                <a:close/>
                <a:moveTo>
                  <a:pt x="7930374" y="1884821"/>
                </a:moveTo>
                <a:lnTo>
                  <a:pt x="8064364" y="2069361"/>
                </a:lnTo>
                <a:lnTo>
                  <a:pt x="8147202" y="2042514"/>
                </a:lnTo>
                <a:lnTo>
                  <a:pt x="8147202" y="1955445"/>
                </a:lnTo>
                <a:lnTo>
                  <a:pt x="8147322" y="1955323"/>
                </a:lnTo>
                <a:close/>
                <a:moveTo>
                  <a:pt x="6315590" y="1884821"/>
                </a:moveTo>
                <a:lnTo>
                  <a:pt x="6449702" y="2069361"/>
                </a:lnTo>
                <a:lnTo>
                  <a:pt x="6532539" y="2042514"/>
                </a:lnTo>
                <a:lnTo>
                  <a:pt x="6532539" y="1955445"/>
                </a:lnTo>
                <a:lnTo>
                  <a:pt x="6532539" y="1955323"/>
                </a:lnTo>
                <a:close/>
                <a:moveTo>
                  <a:pt x="4700444" y="1884821"/>
                </a:moveTo>
                <a:lnTo>
                  <a:pt x="4834555" y="2069361"/>
                </a:lnTo>
                <a:lnTo>
                  <a:pt x="4917393" y="2042514"/>
                </a:lnTo>
                <a:lnTo>
                  <a:pt x="4917393" y="1955445"/>
                </a:lnTo>
                <a:lnTo>
                  <a:pt x="4917393" y="1955323"/>
                </a:lnTo>
                <a:close/>
                <a:moveTo>
                  <a:pt x="8864319" y="1828588"/>
                </a:moveTo>
                <a:lnTo>
                  <a:pt x="8719081" y="1875751"/>
                </a:lnTo>
                <a:lnTo>
                  <a:pt x="8719081" y="1875630"/>
                </a:lnTo>
                <a:lnTo>
                  <a:pt x="8573844" y="2075528"/>
                </a:lnTo>
                <a:lnTo>
                  <a:pt x="8808811" y="2151835"/>
                </a:lnTo>
                <a:lnTo>
                  <a:pt x="8954049" y="2104673"/>
                </a:lnTo>
                <a:lnTo>
                  <a:pt x="8954049" y="1952059"/>
                </a:lnTo>
                <a:close/>
                <a:moveTo>
                  <a:pt x="7249414" y="1828588"/>
                </a:moveTo>
                <a:lnTo>
                  <a:pt x="7104177" y="1875751"/>
                </a:lnTo>
                <a:lnTo>
                  <a:pt x="7104177" y="1875630"/>
                </a:lnTo>
                <a:lnTo>
                  <a:pt x="6958940" y="2075528"/>
                </a:lnTo>
                <a:lnTo>
                  <a:pt x="7193907" y="2151835"/>
                </a:lnTo>
                <a:lnTo>
                  <a:pt x="7339145" y="2104673"/>
                </a:lnTo>
                <a:lnTo>
                  <a:pt x="7339145" y="1952059"/>
                </a:lnTo>
                <a:close/>
                <a:moveTo>
                  <a:pt x="5634510" y="1828588"/>
                </a:moveTo>
                <a:lnTo>
                  <a:pt x="5489273" y="1875751"/>
                </a:lnTo>
                <a:lnTo>
                  <a:pt x="5489273" y="1875630"/>
                </a:lnTo>
                <a:lnTo>
                  <a:pt x="5344035" y="2075528"/>
                </a:lnTo>
                <a:lnTo>
                  <a:pt x="5579003" y="2151835"/>
                </a:lnTo>
                <a:lnTo>
                  <a:pt x="5724240" y="2104673"/>
                </a:lnTo>
                <a:lnTo>
                  <a:pt x="5724240" y="1952059"/>
                </a:lnTo>
                <a:close/>
                <a:moveTo>
                  <a:pt x="4019606" y="1828588"/>
                </a:moveTo>
                <a:lnTo>
                  <a:pt x="3874368" y="1875751"/>
                </a:lnTo>
                <a:lnTo>
                  <a:pt x="3874368" y="1875630"/>
                </a:lnTo>
                <a:lnTo>
                  <a:pt x="3729130" y="2075528"/>
                </a:lnTo>
                <a:lnTo>
                  <a:pt x="3964098" y="2151835"/>
                </a:lnTo>
                <a:lnTo>
                  <a:pt x="4109336" y="2104673"/>
                </a:lnTo>
                <a:lnTo>
                  <a:pt x="4109336" y="1952059"/>
                </a:lnTo>
                <a:close/>
                <a:moveTo>
                  <a:pt x="2910190" y="1828588"/>
                </a:moveTo>
                <a:cubicBezTo>
                  <a:pt x="2910190" y="1828588"/>
                  <a:pt x="2820581" y="1952179"/>
                  <a:pt x="2820581" y="1952179"/>
                </a:cubicBezTo>
                <a:lnTo>
                  <a:pt x="2820581" y="2104794"/>
                </a:lnTo>
                <a:lnTo>
                  <a:pt x="2965818" y="2151956"/>
                </a:lnTo>
                <a:lnTo>
                  <a:pt x="3200665" y="2075649"/>
                </a:lnTo>
                <a:lnTo>
                  <a:pt x="3055548" y="1875751"/>
                </a:lnTo>
                <a:lnTo>
                  <a:pt x="2910311" y="1828588"/>
                </a:lnTo>
                <a:close/>
                <a:moveTo>
                  <a:pt x="1295285" y="1828588"/>
                </a:moveTo>
                <a:cubicBezTo>
                  <a:pt x="1295285" y="1828588"/>
                  <a:pt x="1205555" y="1952179"/>
                  <a:pt x="1205555" y="1952179"/>
                </a:cubicBezTo>
                <a:lnTo>
                  <a:pt x="1205555" y="2104794"/>
                </a:lnTo>
                <a:lnTo>
                  <a:pt x="1350792" y="2151956"/>
                </a:lnTo>
                <a:lnTo>
                  <a:pt x="1585760" y="2075649"/>
                </a:lnTo>
                <a:lnTo>
                  <a:pt x="1440644" y="1875751"/>
                </a:lnTo>
                <a:lnTo>
                  <a:pt x="1295406" y="1828588"/>
                </a:lnTo>
                <a:close/>
                <a:moveTo>
                  <a:pt x="9370654" y="1828468"/>
                </a:moveTo>
                <a:cubicBezTo>
                  <a:pt x="9370654" y="1828468"/>
                  <a:pt x="9280924" y="1952059"/>
                  <a:pt x="9280924" y="1952059"/>
                </a:cubicBezTo>
                <a:lnTo>
                  <a:pt x="9280924" y="2104673"/>
                </a:lnTo>
                <a:lnTo>
                  <a:pt x="9426161" y="2151835"/>
                </a:lnTo>
                <a:lnTo>
                  <a:pt x="9661008" y="2075528"/>
                </a:lnTo>
                <a:lnTo>
                  <a:pt x="9515892" y="1875630"/>
                </a:lnTo>
                <a:close/>
                <a:moveTo>
                  <a:pt x="7755629" y="1828468"/>
                </a:moveTo>
                <a:cubicBezTo>
                  <a:pt x="7755629" y="1828468"/>
                  <a:pt x="7666019" y="1952059"/>
                  <a:pt x="7666019" y="1952059"/>
                </a:cubicBezTo>
                <a:lnTo>
                  <a:pt x="7666019" y="2104673"/>
                </a:lnTo>
                <a:lnTo>
                  <a:pt x="7811257" y="2151835"/>
                </a:lnTo>
                <a:lnTo>
                  <a:pt x="8046103" y="2075528"/>
                </a:lnTo>
                <a:lnTo>
                  <a:pt x="7900987" y="1875630"/>
                </a:lnTo>
                <a:lnTo>
                  <a:pt x="7755750" y="1828468"/>
                </a:lnTo>
                <a:close/>
                <a:moveTo>
                  <a:pt x="6140966" y="1828468"/>
                </a:moveTo>
                <a:cubicBezTo>
                  <a:pt x="6140966" y="1828468"/>
                  <a:pt x="6051236" y="1952059"/>
                  <a:pt x="6051236" y="1952059"/>
                </a:cubicBezTo>
                <a:lnTo>
                  <a:pt x="6051236" y="2104673"/>
                </a:lnTo>
                <a:lnTo>
                  <a:pt x="6196474" y="2151835"/>
                </a:lnTo>
                <a:lnTo>
                  <a:pt x="6431441" y="2075528"/>
                </a:lnTo>
                <a:lnTo>
                  <a:pt x="6286325" y="1875630"/>
                </a:lnTo>
                <a:lnTo>
                  <a:pt x="6141087" y="1828468"/>
                </a:lnTo>
                <a:close/>
                <a:moveTo>
                  <a:pt x="4525941" y="1828468"/>
                </a:moveTo>
                <a:cubicBezTo>
                  <a:pt x="4525941" y="1828468"/>
                  <a:pt x="4436211" y="1952059"/>
                  <a:pt x="4436211" y="1952059"/>
                </a:cubicBezTo>
                <a:lnTo>
                  <a:pt x="4436211" y="2104673"/>
                </a:lnTo>
                <a:lnTo>
                  <a:pt x="4581448" y="2151835"/>
                </a:lnTo>
                <a:lnTo>
                  <a:pt x="4816295" y="2075528"/>
                </a:lnTo>
                <a:lnTo>
                  <a:pt x="4671178" y="1875630"/>
                </a:lnTo>
                <a:close/>
                <a:moveTo>
                  <a:pt x="2404580" y="1828347"/>
                </a:moveTo>
                <a:lnTo>
                  <a:pt x="2259343" y="1875510"/>
                </a:lnTo>
                <a:lnTo>
                  <a:pt x="2259343" y="1875389"/>
                </a:lnTo>
                <a:lnTo>
                  <a:pt x="2114105" y="2075287"/>
                </a:lnTo>
                <a:lnTo>
                  <a:pt x="2349073" y="2151594"/>
                </a:lnTo>
                <a:lnTo>
                  <a:pt x="2494310" y="2104431"/>
                </a:lnTo>
                <a:lnTo>
                  <a:pt x="2494310" y="1951817"/>
                </a:lnTo>
                <a:close/>
                <a:moveTo>
                  <a:pt x="789676" y="1828347"/>
                </a:moveTo>
                <a:lnTo>
                  <a:pt x="644438" y="1875510"/>
                </a:lnTo>
                <a:lnTo>
                  <a:pt x="644438" y="1875389"/>
                </a:lnTo>
                <a:lnTo>
                  <a:pt x="499201" y="2075287"/>
                </a:lnTo>
                <a:lnTo>
                  <a:pt x="734168" y="2151594"/>
                </a:lnTo>
                <a:lnTo>
                  <a:pt x="879406" y="2104431"/>
                </a:lnTo>
                <a:lnTo>
                  <a:pt x="879406" y="1951817"/>
                </a:lnTo>
                <a:close/>
                <a:moveTo>
                  <a:pt x="9117909" y="1746477"/>
                </a:moveTo>
                <a:lnTo>
                  <a:pt x="9117909" y="1746598"/>
                </a:lnTo>
                <a:lnTo>
                  <a:pt x="8972672" y="1793761"/>
                </a:lnTo>
                <a:lnTo>
                  <a:pt x="8972672" y="1946375"/>
                </a:lnTo>
                <a:lnTo>
                  <a:pt x="9117909" y="2146031"/>
                </a:lnTo>
                <a:cubicBezTo>
                  <a:pt x="9117909" y="2146031"/>
                  <a:pt x="9263147" y="1946254"/>
                  <a:pt x="9263147" y="1946254"/>
                </a:cubicBezTo>
                <a:lnTo>
                  <a:pt x="9263147" y="1793761"/>
                </a:lnTo>
                <a:close/>
                <a:moveTo>
                  <a:pt x="7502642" y="1746477"/>
                </a:moveTo>
                <a:lnTo>
                  <a:pt x="7502642" y="1746598"/>
                </a:lnTo>
                <a:lnTo>
                  <a:pt x="7357405" y="1793761"/>
                </a:lnTo>
                <a:lnTo>
                  <a:pt x="7357405" y="1946375"/>
                </a:lnTo>
                <a:lnTo>
                  <a:pt x="7502642" y="2146031"/>
                </a:lnTo>
                <a:lnTo>
                  <a:pt x="7647880" y="1946375"/>
                </a:lnTo>
                <a:cubicBezTo>
                  <a:pt x="7647880" y="1946375"/>
                  <a:pt x="7647880" y="1946254"/>
                  <a:pt x="7647880" y="1946254"/>
                </a:cubicBezTo>
                <a:lnTo>
                  <a:pt x="7647880" y="1793761"/>
                </a:lnTo>
                <a:close/>
                <a:moveTo>
                  <a:pt x="5888101" y="1746477"/>
                </a:moveTo>
                <a:lnTo>
                  <a:pt x="5888101" y="1746598"/>
                </a:lnTo>
                <a:lnTo>
                  <a:pt x="5742864" y="1793761"/>
                </a:lnTo>
                <a:lnTo>
                  <a:pt x="5742864" y="1946375"/>
                </a:lnTo>
                <a:lnTo>
                  <a:pt x="5888101" y="2146031"/>
                </a:lnTo>
                <a:lnTo>
                  <a:pt x="6033338" y="1946375"/>
                </a:lnTo>
                <a:cubicBezTo>
                  <a:pt x="6033338" y="1946375"/>
                  <a:pt x="6033338" y="1946254"/>
                  <a:pt x="6033338" y="1946254"/>
                </a:cubicBezTo>
                <a:lnTo>
                  <a:pt x="6033338" y="1793761"/>
                </a:lnTo>
                <a:close/>
                <a:moveTo>
                  <a:pt x="4273196" y="1746477"/>
                </a:moveTo>
                <a:lnTo>
                  <a:pt x="4273196" y="1746598"/>
                </a:lnTo>
                <a:lnTo>
                  <a:pt x="4127959" y="1793761"/>
                </a:lnTo>
                <a:lnTo>
                  <a:pt x="4127959" y="1946375"/>
                </a:lnTo>
                <a:lnTo>
                  <a:pt x="4273196" y="2146031"/>
                </a:lnTo>
                <a:cubicBezTo>
                  <a:pt x="4273196" y="2146031"/>
                  <a:pt x="4418434" y="1946254"/>
                  <a:pt x="4418434" y="1946254"/>
                </a:cubicBezTo>
                <a:lnTo>
                  <a:pt x="4418434" y="1793761"/>
                </a:lnTo>
                <a:close/>
                <a:moveTo>
                  <a:pt x="1042420" y="1746477"/>
                </a:moveTo>
                <a:lnTo>
                  <a:pt x="1042420" y="1746598"/>
                </a:lnTo>
                <a:lnTo>
                  <a:pt x="897183" y="1793761"/>
                </a:lnTo>
                <a:lnTo>
                  <a:pt x="897183" y="1946375"/>
                </a:lnTo>
                <a:lnTo>
                  <a:pt x="1042420" y="2146031"/>
                </a:lnTo>
                <a:lnTo>
                  <a:pt x="1187657" y="1946375"/>
                </a:lnTo>
                <a:cubicBezTo>
                  <a:pt x="1187657" y="1946375"/>
                  <a:pt x="1187657" y="1946254"/>
                  <a:pt x="1187657" y="1946254"/>
                </a:cubicBezTo>
                <a:lnTo>
                  <a:pt x="1187657" y="1793761"/>
                </a:lnTo>
                <a:close/>
                <a:moveTo>
                  <a:pt x="2657808" y="1746235"/>
                </a:moveTo>
                <a:lnTo>
                  <a:pt x="2657808" y="1746356"/>
                </a:lnTo>
                <a:lnTo>
                  <a:pt x="2512571" y="1793519"/>
                </a:lnTo>
                <a:lnTo>
                  <a:pt x="2512571" y="1946133"/>
                </a:lnTo>
                <a:lnTo>
                  <a:pt x="2657808" y="2145789"/>
                </a:lnTo>
                <a:lnTo>
                  <a:pt x="2803046" y="1946133"/>
                </a:lnTo>
                <a:cubicBezTo>
                  <a:pt x="2803046" y="1946133"/>
                  <a:pt x="2803046" y="1946012"/>
                  <a:pt x="2803046" y="1946012"/>
                </a:cubicBezTo>
                <a:lnTo>
                  <a:pt x="2803046" y="1793519"/>
                </a:lnTo>
                <a:close/>
                <a:moveTo>
                  <a:pt x="10070841" y="1714672"/>
                </a:moveTo>
                <a:lnTo>
                  <a:pt x="10070841" y="1714839"/>
                </a:lnTo>
                <a:lnTo>
                  <a:pt x="9936850" y="1899212"/>
                </a:lnTo>
                <a:lnTo>
                  <a:pt x="9988004" y="1969714"/>
                </a:lnTo>
                <a:lnTo>
                  <a:pt x="10070841" y="1942747"/>
                </a:lnTo>
                <a:lnTo>
                  <a:pt x="10070841" y="1714839"/>
                </a:lnTo>
                <a:lnTo>
                  <a:pt x="10070962" y="1714672"/>
                </a:lnTo>
                <a:close/>
                <a:moveTo>
                  <a:pt x="8455815" y="1714672"/>
                </a:moveTo>
                <a:lnTo>
                  <a:pt x="8321825" y="1899212"/>
                </a:lnTo>
                <a:lnTo>
                  <a:pt x="8372979" y="1969714"/>
                </a:lnTo>
                <a:lnTo>
                  <a:pt x="8455815" y="1942747"/>
                </a:lnTo>
                <a:close/>
                <a:moveTo>
                  <a:pt x="6841154" y="1714672"/>
                </a:moveTo>
                <a:lnTo>
                  <a:pt x="6841154" y="1714837"/>
                </a:lnTo>
                <a:lnTo>
                  <a:pt x="6707163" y="1899212"/>
                </a:lnTo>
                <a:lnTo>
                  <a:pt x="6758316" y="1969714"/>
                </a:lnTo>
                <a:lnTo>
                  <a:pt x="6841154" y="1942747"/>
                </a:lnTo>
                <a:lnTo>
                  <a:pt x="6841154" y="1714837"/>
                </a:lnTo>
                <a:lnTo>
                  <a:pt x="6841274" y="1714672"/>
                </a:lnTo>
                <a:close/>
                <a:moveTo>
                  <a:pt x="9780366" y="1714551"/>
                </a:moveTo>
                <a:lnTo>
                  <a:pt x="9780366" y="1942626"/>
                </a:lnTo>
                <a:lnTo>
                  <a:pt x="9863203" y="1969593"/>
                </a:lnTo>
                <a:lnTo>
                  <a:pt x="9914357" y="1899091"/>
                </a:lnTo>
                <a:lnTo>
                  <a:pt x="9914478" y="1899091"/>
                </a:lnTo>
                <a:close/>
                <a:moveTo>
                  <a:pt x="8165462" y="1714551"/>
                </a:moveTo>
                <a:lnTo>
                  <a:pt x="8165462" y="1942626"/>
                </a:lnTo>
                <a:lnTo>
                  <a:pt x="8248299" y="1969593"/>
                </a:lnTo>
                <a:lnTo>
                  <a:pt x="8299453" y="1899091"/>
                </a:lnTo>
                <a:lnTo>
                  <a:pt x="8299574" y="1899091"/>
                </a:lnTo>
                <a:close/>
                <a:moveTo>
                  <a:pt x="6550800" y="1714551"/>
                </a:moveTo>
                <a:lnTo>
                  <a:pt x="6550800" y="1942626"/>
                </a:lnTo>
                <a:lnTo>
                  <a:pt x="6633637" y="1969593"/>
                </a:lnTo>
                <a:lnTo>
                  <a:pt x="6684791" y="1899091"/>
                </a:lnTo>
                <a:lnTo>
                  <a:pt x="6684911" y="1899091"/>
                </a:lnTo>
                <a:close/>
                <a:moveTo>
                  <a:pt x="5224798" y="1714551"/>
                </a:moveTo>
                <a:lnTo>
                  <a:pt x="5224798" y="1714718"/>
                </a:lnTo>
                <a:lnTo>
                  <a:pt x="5090807" y="1899091"/>
                </a:lnTo>
                <a:lnTo>
                  <a:pt x="5141961" y="1969593"/>
                </a:lnTo>
                <a:lnTo>
                  <a:pt x="5224798" y="1942626"/>
                </a:lnTo>
                <a:lnTo>
                  <a:pt x="5224798" y="1714718"/>
                </a:lnTo>
                <a:lnTo>
                  <a:pt x="5224919" y="1714551"/>
                </a:lnTo>
                <a:close/>
                <a:moveTo>
                  <a:pt x="3609893" y="1714551"/>
                </a:moveTo>
                <a:lnTo>
                  <a:pt x="3475902" y="1899091"/>
                </a:lnTo>
                <a:lnTo>
                  <a:pt x="3527056" y="1969593"/>
                </a:lnTo>
                <a:lnTo>
                  <a:pt x="3609893" y="1942626"/>
                </a:lnTo>
                <a:close/>
                <a:moveTo>
                  <a:pt x="1994989" y="1714551"/>
                </a:moveTo>
                <a:lnTo>
                  <a:pt x="1994989" y="1714718"/>
                </a:lnTo>
                <a:lnTo>
                  <a:pt x="1860998" y="1899091"/>
                </a:lnTo>
                <a:lnTo>
                  <a:pt x="1912151" y="1969593"/>
                </a:lnTo>
                <a:lnTo>
                  <a:pt x="1994989" y="1942626"/>
                </a:lnTo>
                <a:lnTo>
                  <a:pt x="1994989" y="1714718"/>
                </a:lnTo>
                <a:lnTo>
                  <a:pt x="1995110" y="1714551"/>
                </a:lnTo>
                <a:close/>
                <a:moveTo>
                  <a:pt x="380084" y="1714551"/>
                </a:moveTo>
                <a:lnTo>
                  <a:pt x="380084" y="1714718"/>
                </a:lnTo>
                <a:lnTo>
                  <a:pt x="246093" y="1899091"/>
                </a:lnTo>
                <a:lnTo>
                  <a:pt x="297247" y="1969593"/>
                </a:lnTo>
                <a:lnTo>
                  <a:pt x="380084" y="1942626"/>
                </a:lnTo>
                <a:lnTo>
                  <a:pt x="380084" y="1714718"/>
                </a:lnTo>
                <a:lnTo>
                  <a:pt x="380205" y="1714551"/>
                </a:lnTo>
                <a:close/>
                <a:moveTo>
                  <a:pt x="4934444" y="1714430"/>
                </a:moveTo>
                <a:lnTo>
                  <a:pt x="4934444" y="1942505"/>
                </a:lnTo>
                <a:lnTo>
                  <a:pt x="5017281" y="1969473"/>
                </a:lnTo>
                <a:lnTo>
                  <a:pt x="5068435" y="1898970"/>
                </a:lnTo>
                <a:lnTo>
                  <a:pt x="5068556" y="1898970"/>
                </a:lnTo>
                <a:close/>
                <a:moveTo>
                  <a:pt x="3319539" y="1714430"/>
                </a:moveTo>
                <a:lnTo>
                  <a:pt x="3319539" y="1942505"/>
                </a:lnTo>
                <a:lnTo>
                  <a:pt x="3402377" y="1969473"/>
                </a:lnTo>
                <a:lnTo>
                  <a:pt x="3453530" y="1898970"/>
                </a:lnTo>
                <a:lnTo>
                  <a:pt x="3453651" y="1898970"/>
                </a:lnTo>
                <a:close/>
                <a:moveTo>
                  <a:pt x="1704635" y="1714430"/>
                </a:moveTo>
                <a:lnTo>
                  <a:pt x="1704635" y="1942505"/>
                </a:lnTo>
                <a:lnTo>
                  <a:pt x="1787472" y="1969473"/>
                </a:lnTo>
                <a:lnTo>
                  <a:pt x="1838626" y="1898970"/>
                </a:lnTo>
                <a:lnTo>
                  <a:pt x="1838747" y="1898970"/>
                </a:lnTo>
                <a:close/>
                <a:moveTo>
                  <a:pt x="89730" y="1714430"/>
                </a:moveTo>
                <a:lnTo>
                  <a:pt x="89730" y="1942505"/>
                </a:lnTo>
                <a:lnTo>
                  <a:pt x="172568" y="1969473"/>
                </a:lnTo>
                <a:lnTo>
                  <a:pt x="223721" y="1898970"/>
                </a:lnTo>
                <a:lnTo>
                  <a:pt x="223842" y="1898970"/>
                </a:lnTo>
                <a:close/>
                <a:moveTo>
                  <a:pt x="8562476" y="1566290"/>
                </a:moveTo>
                <a:lnTo>
                  <a:pt x="8472746" y="1689760"/>
                </a:lnTo>
                <a:lnTo>
                  <a:pt x="8472746" y="1936821"/>
                </a:lnTo>
                <a:lnTo>
                  <a:pt x="8707593" y="1860514"/>
                </a:lnTo>
                <a:lnTo>
                  <a:pt x="8797323" y="1737044"/>
                </a:lnTo>
                <a:lnTo>
                  <a:pt x="8707593" y="1613695"/>
                </a:lnTo>
                <a:lnTo>
                  <a:pt x="8562476" y="1566532"/>
                </a:lnTo>
                <a:close/>
                <a:moveTo>
                  <a:pt x="6947572" y="1566290"/>
                </a:moveTo>
                <a:lnTo>
                  <a:pt x="6857842" y="1689760"/>
                </a:lnTo>
                <a:lnTo>
                  <a:pt x="6857842" y="1936821"/>
                </a:lnTo>
                <a:lnTo>
                  <a:pt x="7092689" y="1860514"/>
                </a:lnTo>
                <a:lnTo>
                  <a:pt x="7182419" y="1737044"/>
                </a:lnTo>
                <a:lnTo>
                  <a:pt x="7092689" y="1613695"/>
                </a:lnTo>
                <a:lnTo>
                  <a:pt x="6947572" y="1566532"/>
                </a:lnTo>
                <a:close/>
                <a:moveTo>
                  <a:pt x="5332668" y="1566290"/>
                </a:moveTo>
                <a:lnTo>
                  <a:pt x="5242937" y="1689760"/>
                </a:lnTo>
                <a:lnTo>
                  <a:pt x="5242937" y="1936821"/>
                </a:lnTo>
                <a:lnTo>
                  <a:pt x="5477784" y="1860514"/>
                </a:lnTo>
                <a:lnTo>
                  <a:pt x="5567515" y="1737044"/>
                </a:lnTo>
                <a:lnTo>
                  <a:pt x="5477784" y="1613695"/>
                </a:lnTo>
                <a:lnTo>
                  <a:pt x="5332668" y="1566532"/>
                </a:lnTo>
                <a:close/>
                <a:moveTo>
                  <a:pt x="3717763" y="1566290"/>
                </a:moveTo>
                <a:lnTo>
                  <a:pt x="3628033" y="1689760"/>
                </a:lnTo>
                <a:lnTo>
                  <a:pt x="3628033" y="1936821"/>
                </a:lnTo>
                <a:lnTo>
                  <a:pt x="3862879" y="1860514"/>
                </a:lnTo>
                <a:lnTo>
                  <a:pt x="3952610" y="1737044"/>
                </a:lnTo>
                <a:lnTo>
                  <a:pt x="3862879" y="1613695"/>
                </a:lnTo>
                <a:lnTo>
                  <a:pt x="3717763" y="1566532"/>
                </a:lnTo>
                <a:close/>
                <a:moveTo>
                  <a:pt x="3211911" y="1566170"/>
                </a:moveTo>
                <a:lnTo>
                  <a:pt x="3066795" y="1613332"/>
                </a:lnTo>
                <a:lnTo>
                  <a:pt x="3066795" y="1613574"/>
                </a:lnTo>
                <a:lnTo>
                  <a:pt x="2977064" y="1736923"/>
                </a:lnTo>
                <a:lnTo>
                  <a:pt x="3066795" y="1860393"/>
                </a:lnTo>
                <a:lnTo>
                  <a:pt x="3301641" y="1936700"/>
                </a:lnTo>
                <a:lnTo>
                  <a:pt x="3301641" y="1689640"/>
                </a:lnTo>
                <a:close/>
                <a:moveTo>
                  <a:pt x="1597007" y="1566170"/>
                </a:moveTo>
                <a:lnTo>
                  <a:pt x="1451890" y="1613332"/>
                </a:lnTo>
                <a:lnTo>
                  <a:pt x="1451769" y="1613574"/>
                </a:lnTo>
                <a:lnTo>
                  <a:pt x="1362039" y="1736923"/>
                </a:lnTo>
                <a:lnTo>
                  <a:pt x="1451769" y="1860393"/>
                </a:lnTo>
                <a:lnTo>
                  <a:pt x="1686737" y="1936700"/>
                </a:lnTo>
                <a:lnTo>
                  <a:pt x="1686737" y="1689640"/>
                </a:lnTo>
                <a:close/>
                <a:moveTo>
                  <a:pt x="9672255" y="1566049"/>
                </a:moveTo>
                <a:lnTo>
                  <a:pt x="9527138" y="1613211"/>
                </a:lnTo>
                <a:lnTo>
                  <a:pt x="9527138" y="1613453"/>
                </a:lnTo>
                <a:lnTo>
                  <a:pt x="9437408" y="1736802"/>
                </a:lnTo>
                <a:lnTo>
                  <a:pt x="9527138" y="1860272"/>
                </a:lnTo>
                <a:lnTo>
                  <a:pt x="9761985" y="1936579"/>
                </a:lnTo>
                <a:lnTo>
                  <a:pt x="9761985" y="1689519"/>
                </a:lnTo>
                <a:close/>
                <a:moveTo>
                  <a:pt x="8057351" y="1566049"/>
                </a:moveTo>
                <a:lnTo>
                  <a:pt x="7912234" y="1613211"/>
                </a:lnTo>
                <a:lnTo>
                  <a:pt x="7912113" y="1613453"/>
                </a:lnTo>
                <a:lnTo>
                  <a:pt x="7822382" y="1736802"/>
                </a:lnTo>
                <a:lnTo>
                  <a:pt x="7912113" y="1860272"/>
                </a:lnTo>
                <a:lnTo>
                  <a:pt x="8147081" y="1936579"/>
                </a:lnTo>
                <a:lnTo>
                  <a:pt x="8147081" y="1689519"/>
                </a:lnTo>
                <a:close/>
                <a:moveTo>
                  <a:pt x="6442688" y="1566049"/>
                </a:moveTo>
                <a:lnTo>
                  <a:pt x="6297571" y="1613211"/>
                </a:lnTo>
                <a:lnTo>
                  <a:pt x="6297329" y="1613453"/>
                </a:lnTo>
                <a:lnTo>
                  <a:pt x="6207720" y="1736802"/>
                </a:lnTo>
                <a:lnTo>
                  <a:pt x="6297450" y="1860272"/>
                </a:lnTo>
                <a:lnTo>
                  <a:pt x="6532418" y="1936579"/>
                </a:lnTo>
                <a:lnTo>
                  <a:pt x="6532418" y="1689519"/>
                </a:lnTo>
                <a:close/>
                <a:moveTo>
                  <a:pt x="4827542" y="1566049"/>
                </a:moveTo>
                <a:lnTo>
                  <a:pt x="4682425" y="1613211"/>
                </a:lnTo>
                <a:lnTo>
                  <a:pt x="4682425" y="1613453"/>
                </a:lnTo>
                <a:lnTo>
                  <a:pt x="4592695" y="1736802"/>
                </a:lnTo>
                <a:lnTo>
                  <a:pt x="4682425" y="1860272"/>
                </a:lnTo>
                <a:lnTo>
                  <a:pt x="4917272" y="1936579"/>
                </a:lnTo>
                <a:lnTo>
                  <a:pt x="4917272" y="1689519"/>
                </a:lnTo>
                <a:close/>
                <a:moveTo>
                  <a:pt x="2102617" y="1566049"/>
                </a:moveTo>
                <a:lnTo>
                  <a:pt x="2012886" y="1689519"/>
                </a:lnTo>
                <a:lnTo>
                  <a:pt x="2012886" y="1936579"/>
                </a:lnTo>
                <a:lnTo>
                  <a:pt x="2247854" y="1860272"/>
                </a:lnTo>
                <a:lnTo>
                  <a:pt x="2337585" y="1736802"/>
                </a:lnTo>
                <a:lnTo>
                  <a:pt x="2247854" y="1613453"/>
                </a:lnTo>
                <a:lnTo>
                  <a:pt x="2102738" y="1566290"/>
                </a:lnTo>
                <a:close/>
                <a:moveTo>
                  <a:pt x="487712" y="1566049"/>
                </a:moveTo>
                <a:lnTo>
                  <a:pt x="397982" y="1689519"/>
                </a:lnTo>
                <a:lnTo>
                  <a:pt x="397982" y="1936579"/>
                </a:lnTo>
                <a:lnTo>
                  <a:pt x="632950" y="1860272"/>
                </a:lnTo>
                <a:lnTo>
                  <a:pt x="722680" y="1736802"/>
                </a:lnTo>
                <a:lnTo>
                  <a:pt x="632950" y="1613453"/>
                </a:lnTo>
                <a:lnTo>
                  <a:pt x="487833" y="1566290"/>
                </a:lnTo>
                <a:close/>
                <a:moveTo>
                  <a:pt x="2820581" y="1552504"/>
                </a:moveTo>
                <a:lnTo>
                  <a:pt x="2820581" y="1693509"/>
                </a:lnTo>
                <a:lnTo>
                  <a:pt x="2686469" y="1737044"/>
                </a:lnTo>
                <a:lnTo>
                  <a:pt x="2820581" y="1780579"/>
                </a:lnTo>
                <a:lnTo>
                  <a:pt x="2820581" y="1921342"/>
                </a:lnTo>
                <a:lnTo>
                  <a:pt x="2903418" y="1807426"/>
                </a:lnTo>
                <a:lnTo>
                  <a:pt x="3037372" y="1850910"/>
                </a:lnTo>
                <a:lnTo>
                  <a:pt x="3037409" y="1850961"/>
                </a:lnTo>
                <a:lnTo>
                  <a:pt x="3037530" y="1850961"/>
                </a:lnTo>
                <a:lnTo>
                  <a:pt x="3037372" y="1850910"/>
                </a:lnTo>
                <a:lnTo>
                  <a:pt x="2954571" y="1736923"/>
                </a:lnTo>
                <a:lnTo>
                  <a:pt x="3037409" y="1623007"/>
                </a:lnTo>
                <a:lnTo>
                  <a:pt x="2903418" y="1666542"/>
                </a:lnTo>
                <a:close/>
                <a:moveTo>
                  <a:pt x="1205555" y="1552504"/>
                </a:moveTo>
                <a:lnTo>
                  <a:pt x="1205555" y="1693509"/>
                </a:lnTo>
                <a:lnTo>
                  <a:pt x="1071564" y="1737044"/>
                </a:lnTo>
                <a:lnTo>
                  <a:pt x="1205676" y="1780579"/>
                </a:lnTo>
                <a:lnTo>
                  <a:pt x="1205676" y="1921342"/>
                </a:lnTo>
                <a:lnTo>
                  <a:pt x="1288513" y="1807426"/>
                </a:lnTo>
                <a:lnTo>
                  <a:pt x="1422309" y="1850858"/>
                </a:lnTo>
                <a:lnTo>
                  <a:pt x="1422383" y="1850961"/>
                </a:lnTo>
                <a:lnTo>
                  <a:pt x="1422625" y="1850961"/>
                </a:lnTo>
                <a:lnTo>
                  <a:pt x="1422309" y="1850858"/>
                </a:lnTo>
                <a:lnTo>
                  <a:pt x="1339546" y="1736923"/>
                </a:lnTo>
                <a:lnTo>
                  <a:pt x="1422383" y="1623007"/>
                </a:lnTo>
                <a:lnTo>
                  <a:pt x="1288392" y="1666542"/>
                </a:lnTo>
                <a:close/>
                <a:moveTo>
                  <a:pt x="9281044" y="1552384"/>
                </a:moveTo>
                <a:lnTo>
                  <a:pt x="9281044" y="1693388"/>
                </a:lnTo>
                <a:lnTo>
                  <a:pt x="9146933" y="1736923"/>
                </a:lnTo>
                <a:lnTo>
                  <a:pt x="9281044" y="1780458"/>
                </a:lnTo>
                <a:lnTo>
                  <a:pt x="9281044" y="1921221"/>
                </a:lnTo>
                <a:lnTo>
                  <a:pt x="9363882" y="1807305"/>
                </a:lnTo>
                <a:lnTo>
                  <a:pt x="9497873" y="1850840"/>
                </a:lnTo>
                <a:lnTo>
                  <a:pt x="9415035" y="1736802"/>
                </a:lnTo>
                <a:lnTo>
                  <a:pt x="9497873" y="1622886"/>
                </a:lnTo>
                <a:lnTo>
                  <a:pt x="9363882" y="1666421"/>
                </a:lnTo>
                <a:close/>
                <a:moveTo>
                  <a:pt x="8954291" y="1552384"/>
                </a:moveTo>
                <a:lnTo>
                  <a:pt x="8871453" y="1666421"/>
                </a:lnTo>
                <a:lnTo>
                  <a:pt x="8871333" y="1666421"/>
                </a:lnTo>
                <a:lnTo>
                  <a:pt x="8737342" y="1622886"/>
                </a:lnTo>
                <a:lnTo>
                  <a:pt x="8820179" y="1736802"/>
                </a:lnTo>
                <a:lnTo>
                  <a:pt x="8737342" y="1850840"/>
                </a:lnTo>
                <a:lnTo>
                  <a:pt x="8871453" y="1807305"/>
                </a:lnTo>
                <a:lnTo>
                  <a:pt x="8954291" y="1921342"/>
                </a:lnTo>
                <a:lnTo>
                  <a:pt x="8954291" y="1780458"/>
                </a:lnTo>
                <a:lnTo>
                  <a:pt x="9088402" y="1736923"/>
                </a:lnTo>
                <a:lnTo>
                  <a:pt x="8954291" y="1693388"/>
                </a:lnTo>
                <a:close/>
                <a:moveTo>
                  <a:pt x="7666019" y="1552384"/>
                </a:moveTo>
                <a:lnTo>
                  <a:pt x="7666019" y="1693388"/>
                </a:lnTo>
                <a:lnTo>
                  <a:pt x="7531908" y="1736923"/>
                </a:lnTo>
                <a:lnTo>
                  <a:pt x="7666019" y="1780458"/>
                </a:lnTo>
                <a:lnTo>
                  <a:pt x="7666019" y="1921221"/>
                </a:lnTo>
                <a:lnTo>
                  <a:pt x="7748857" y="1807305"/>
                </a:lnTo>
                <a:lnTo>
                  <a:pt x="7882810" y="1850789"/>
                </a:lnTo>
                <a:lnTo>
                  <a:pt x="7882847" y="1850840"/>
                </a:lnTo>
                <a:lnTo>
                  <a:pt x="7882968" y="1850840"/>
                </a:lnTo>
                <a:lnTo>
                  <a:pt x="7882810" y="1850789"/>
                </a:lnTo>
                <a:lnTo>
                  <a:pt x="7800010" y="1736802"/>
                </a:lnTo>
                <a:lnTo>
                  <a:pt x="7882847" y="1622886"/>
                </a:lnTo>
                <a:lnTo>
                  <a:pt x="7748857" y="1666421"/>
                </a:lnTo>
                <a:close/>
                <a:moveTo>
                  <a:pt x="7339386" y="1552384"/>
                </a:moveTo>
                <a:lnTo>
                  <a:pt x="7256549" y="1666421"/>
                </a:lnTo>
                <a:lnTo>
                  <a:pt x="7256428" y="1666421"/>
                </a:lnTo>
                <a:lnTo>
                  <a:pt x="7122437" y="1622886"/>
                </a:lnTo>
                <a:lnTo>
                  <a:pt x="7205275" y="1736802"/>
                </a:lnTo>
                <a:lnTo>
                  <a:pt x="7122437" y="1850840"/>
                </a:lnTo>
                <a:lnTo>
                  <a:pt x="7256549" y="1807305"/>
                </a:lnTo>
                <a:lnTo>
                  <a:pt x="7339386" y="1921342"/>
                </a:lnTo>
                <a:lnTo>
                  <a:pt x="7339386" y="1780458"/>
                </a:lnTo>
                <a:lnTo>
                  <a:pt x="7473498" y="1736923"/>
                </a:lnTo>
                <a:lnTo>
                  <a:pt x="7339386" y="1693388"/>
                </a:lnTo>
                <a:close/>
                <a:moveTo>
                  <a:pt x="6051357" y="1552384"/>
                </a:moveTo>
                <a:lnTo>
                  <a:pt x="6051357" y="1693388"/>
                </a:lnTo>
                <a:lnTo>
                  <a:pt x="5917245" y="1736923"/>
                </a:lnTo>
                <a:lnTo>
                  <a:pt x="6051357" y="1780458"/>
                </a:lnTo>
                <a:lnTo>
                  <a:pt x="6051357" y="1921221"/>
                </a:lnTo>
                <a:lnTo>
                  <a:pt x="6134194" y="1807305"/>
                </a:lnTo>
                <a:lnTo>
                  <a:pt x="6268148" y="1850789"/>
                </a:lnTo>
                <a:lnTo>
                  <a:pt x="6268185" y="1850840"/>
                </a:lnTo>
                <a:lnTo>
                  <a:pt x="6268306" y="1850840"/>
                </a:lnTo>
                <a:lnTo>
                  <a:pt x="6268148" y="1850789"/>
                </a:lnTo>
                <a:lnTo>
                  <a:pt x="6185348" y="1736802"/>
                </a:lnTo>
                <a:lnTo>
                  <a:pt x="6268185" y="1622886"/>
                </a:lnTo>
                <a:lnTo>
                  <a:pt x="6134194" y="1666421"/>
                </a:lnTo>
                <a:close/>
                <a:moveTo>
                  <a:pt x="5724482" y="1552384"/>
                </a:moveTo>
                <a:lnTo>
                  <a:pt x="5641645" y="1666421"/>
                </a:lnTo>
                <a:lnTo>
                  <a:pt x="5641524" y="1666421"/>
                </a:lnTo>
                <a:lnTo>
                  <a:pt x="5507533" y="1622886"/>
                </a:lnTo>
                <a:lnTo>
                  <a:pt x="5590370" y="1736802"/>
                </a:lnTo>
                <a:lnTo>
                  <a:pt x="5507533" y="1850840"/>
                </a:lnTo>
                <a:lnTo>
                  <a:pt x="5641645" y="1807305"/>
                </a:lnTo>
                <a:lnTo>
                  <a:pt x="5724482" y="1921342"/>
                </a:lnTo>
                <a:lnTo>
                  <a:pt x="5724482" y="1780458"/>
                </a:lnTo>
                <a:lnTo>
                  <a:pt x="5858594" y="1736923"/>
                </a:lnTo>
                <a:lnTo>
                  <a:pt x="5724482" y="1693388"/>
                </a:lnTo>
                <a:close/>
                <a:moveTo>
                  <a:pt x="4436332" y="1552384"/>
                </a:moveTo>
                <a:lnTo>
                  <a:pt x="4436332" y="1693388"/>
                </a:lnTo>
                <a:lnTo>
                  <a:pt x="4302220" y="1736923"/>
                </a:lnTo>
                <a:lnTo>
                  <a:pt x="4436332" y="1780458"/>
                </a:lnTo>
                <a:lnTo>
                  <a:pt x="4436332" y="1921221"/>
                </a:lnTo>
                <a:lnTo>
                  <a:pt x="4519169" y="1807305"/>
                </a:lnTo>
                <a:lnTo>
                  <a:pt x="4653160" y="1850840"/>
                </a:lnTo>
                <a:lnTo>
                  <a:pt x="4570322" y="1736802"/>
                </a:lnTo>
                <a:lnTo>
                  <a:pt x="4653160" y="1622886"/>
                </a:lnTo>
                <a:lnTo>
                  <a:pt x="4519169" y="1666421"/>
                </a:lnTo>
                <a:close/>
                <a:moveTo>
                  <a:pt x="4109577" y="1552384"/>
                </a:moveTo>
                <a:lnTo>
                  <a:pt x="4026740" y="1666421"/>
                </a:lnTo>
                <a:lnTo>
                  <a:pt x="4026619" y="1666421"/>
                </a:lnTo>
                <a:lnTo>
                  <a:pt x="3892629" y="1622886"/>
                </a:lnTo>
                <a:lnTo>
                  <a:pt x="3975466" y="1736802"/>
                </a:lnTo>
                <a:lnTo>
                  <a:pt x="3892629" y="1850840"/>
                </a:lnTo>
                <a:lnTo>
                  <a:pt x="4026740" y="1807305"/>
                </a:lnTo>
                <a:lnTo>
                  <a:pt x="4109577" y="1921342"/>
                </a:lnTo>
                <a:lnTo>
                  <a:pt x="4109577" y="1780458"/>
                </a:lnTo>
                <a:lnTo>
                  <a:pt x="4243690" y="1736923"/>
                </a:lnTo>
                <a:lnTo>
                  <a:pt x="4109577" y="1693388"/>
                </a:lnTo>
                <a:close/>
                <a:moveTo>
                  <a:pt x="879164" y="1552384"/>
                </a:moveTo>
                <a:lnTo>
                  <a:pt x="796327" y="1666421"/>
                </a:lnTo>
                <a:lnTo>
                  <a:pt x="796206" y="1666421"/>
                </a:lnTo>
                <a:lnTo>
                  <a:pt x="662215" y="1622886"/>
                </a:lnTo>
                <a:lnTo>
                  <a:pt x="745052" y="1736802"/>
                </a:lnTo>
                <a:lnTo>
                  <a:pt x="662215" y="1850840"/>
                </a:lnTo>
                <a:lnTo>
                  <a:pt x="796327" y="1807305"/>
                </a:lnTo>
                <a:lnTo>
                  <a:pt x="879164" y="1921342"/>
                </a:lnTo>
                <a:lnTo>
                  <a:pt x="879164" y="1780458"/>
                </a:lnTo>
                <a:lnTo>
                  <a:pt x="1013276" y="1736923"/>
                </a:lnTo>
                <a:lnTo>
                  <a:pt x="879164" y="1693388"/>
                </a:lnTo>
                <a:close/>
                <a:moveTo>
                  <a:pt x="2494552" y="1552142"/>
                </a:moveTo>
                <a:lnTo>
                  <a:pt x="2411715" y="1666179"/>
                </a:lnTo>
                <a:lnTo>
                  <a:pt x="2411594" y="1666179"/>
                </a:lnTo>
                <a:lnTo>
                  <a:pt x="2277603" y="1622644"/>
                </a:lnTo>
                <a:lnTo>
                  <a:pt x="2360440" y="1736560"/>
                </a:lnTo>
                <a:lnTo>
                  <a:pt x="2277603" y="1850598"/>
                </a:lnTo>
                <a:lnTo>
                  <a:pt x="2411715" y="1807063"/>
                </a:lnTo>
                <a:lnTo>
                  <a:pt x="2494552" y="1921100"/>
                </a:lnTo>
                <a:lnTo>
                  <a:pt x="2494552" y="1780216"/>
                </a:lnTo>
                <a:lnTo>
                  <a:pt x="2628664" y="1736682"/>
                </a:lnTo>
                <a:lnTo>
                  <a:pt x="2494552" y="1693146"/>
                </a:lnTo>
                <a:close/>
                <a:moveTo>
                  <a:pt x="9925604" y="1484179"/>
                </a:moveTo>
                <a:lnTo>
                  <a:pt x="9780366" y="1531342"/>
                </a:lnTo>
                <a:lnTo>
                  <a:pt x="9780366" y="1683956"/>
                </a:lnTo>
                <a:lnTo>
                  <a:pt x="9925604" y="1883733"/>
                </a:lnTo>
                <a:lnTo>
                  <a:pt x="10070841" y="1683956"/>
                </a:lnTo>
                <a:lnTo>
                  <a:pt x="10070841" y="1531342"/>
                </a:lnTo>
                <a:close/>
                <a:moveTo>
                  <a:pt x="8310578" y="1484179"/>
                </a:moveTo>
                <a:lnTo>
                  <a:pt x="8165341" y="1531342"/>
                </a:lnTo>
                <a:lnTo>
                  <a:pt x="8165341" y="1683956"/>
                </a:lnTo>
                <a:lnTo>
                  <a:pt x="8310578" y="1883733"/>
                </a:lnTo>
                <a:lnTo>
                  <a:pt x="8455815" y="1683956"/>
                </a:lnTo>
                <a:lnTo>
                  <a:pt x="8455815" y="1531342"/>
                </a:lnTo>
                <a:close/>
                <a:moveTo>
                  <a:pt x="6695916" y="1484179"/>
                </a:moveTo>
                <a:lnTo>
                  <a:pt x="6550679" y="1531342"/>
                </a:lnTo>
                <a:lnTo>
                  <a:pt x="6550679" y="1683956"/>
                </a:lnTo>
                <a:lnTo>
                  <a:pt x="6695916" y="1883733"/>
                </a:lnTo>
                <a:lnTo>
                  <a:pt x="6841154" y="1683956"/>
                </a:lnTo>
                <a:lnTo>
                  <a:pt x="6841154" y="1531342"/>
                </a:lnTo>
                <a:close/>
                <a:moveTo>
                  <a:pt x="5079560" y="1484058"/>
                </a:moveTo>
                <a:lnTo>
                  <a:pt x="4934323" y="1531221"/>
                </a:lnTo>
                <a:lnTo>
                  <a:pt x="4934323" y="1683835"/>
                </a:lnTo>
                <a:lnTo>
                  <a:pt x="5079560" y="1883612"/>
                </a:lnTo>
                <a:lnTo>
                  <a:pt x="5224798" y="1683835"/>
                </a:lnTo>
                <a:lnTo>
                  <a:pt x="5224798" y="1531221"/>
                </a:lnTo>
                <a:close/>
                <a:moveTo>
                  <a:pt x="3464656" y="1484058"/>
                </a:moveTo>
                <a:lnTo>
                  <a:pt x="3319418" y="1531221"/>
                </a:lnTo>
                <a:lnTo>
                  <a:pt x="3319418" y="1683835"/>
                </a:lnTo>
                <a:lnTo>
                  <a:pt x="3464656" y="1883612"/>
                </a:lnTo>
                <a:lnTo>
                  <a:pt x="3609893" y="1683835"/>
                </a:lnTo>
                <a:lnTo>
                  <a:pt x="3609893" y="1531221"/>
                </a:lnTo>
                <a:close/>
                <a:moveTo>
                  <a:pt x="1849751" y="1484058"/>
                </a:moveTo>
                <a:lnTo>
                  <a:pt x="1704514" y="1531221"/>
                </a:lnTo>
                <a:lnTo>
                  <a:pt x="1704514" y="1683835"/>
                </a:lnTo>
                <a:lnTo>
                  <a:pt x="1849751" y="1883612"/>
                </a:lnTo>
                <a:lnTo>
                  <a:pt x="1994989" y="1683835"/>
                </a:lnTo>
                <a:lnTo>
                  <a:pt x="1994989" y="1531221"/>
                </a:lnTo>
                <a:close/>
                <a:moveTo>
                  <a:pt x="234847" y="1484058"/>
                </a:moveTo>
                <a:lnTo>
                  <a:pt x="89609" y="1531221"/>
                </a:lnTo>
                <a:lnTo>
                  <a:pt x="89609" y="1683835"/>
                </a:lnTo>
                <a:lnTo>
                  <a:pt x="234847" y="1883612"/>
                </a:lnTo>
                <a:lnTo>
                  <a:pt x="380084" y="1683835"/>
                </a:lnTo>
                <a:lnTo>
                  <a:pt x="380084" y="1531221"/>
                </a:lnTo>
                <a:close/>
                <a:moveTo>
                  <a:pt x="10242441" y="1445965"/>
                </a:moveTo>
                <a:lnTo>
                  <a:pt x="10242441" y="1503044"/>
                </a:lnTo>
                <a:lnTo>
                  <a:pt x="10221641" y="1474504"/>
                </a:lnTo>
                <a:close/>
                <a:moveTo>
                  <a:pt x="1604357" y="1403993"/>
                </a:moveTo>
                <a:lnTo>
                  <a:pt x="1604384" y="1404002"/>
                </a:lnTo>
                <a:lnTo>
                  <a:pt x="1604263" y="1404123"/>
                </a:lnTo>
                <a:close/>
                <a:moveTo>
                  <a:pt x="6450038" y="1403872"/>
                </a:moveTo>
                <a:lnTo>
                  <a:pt x="6450064" y="1403881"/>
                </a:lnTo>
                <a:lnTo>
                  <a:pt x="6449943" y="1404002"/>
                </a:lnTo>
                <a:close/>
                <a:moveTo>
                  <a:pt x="9679604" y="1403872"/>
                </a:moveTo>
                <a:lnTo>
                  <a:pt x="9679631" y="1403881"/>
                </a:lnTo>
                <a:lnTo>
                  <a:pt x="9679510" y="1404002"/>
                </a:lnTo>
                <a:close/>
                <a:moveTo>
                  <a:pt x="4834892" y="1403872"/>
                </a:moveTo>
                <a:lnTo>
                  <a:pt x="4834918" y="1403881"/>
                </a:lnTo>
                <a:lnTo>
                  <a:pt x="4834797" y="1404002"/>
                </a:lnTo>
                <a:close/>
                <a:moveTo>
                  <a:pt x="9117668" y="1327695"/>
                </a:moveTo>
                <a:lnTo>
                  <a:pt x="8972430" y="1527472"/>
                </a:lnTo>
                <a:lnTo>
                  <a:pt x="8972430" y="1680086"/>
                </a:lnTo>
                <a:lnTo>
                  <a:pt x="9117668" y="1727249"/>
                </a:lnTo>
                <a:lnTo>
                  <a:pt x="9262905" y="1680086"/>
                </a:lnTo>
                <a:lnTo>
                  <a:pt x="9262905" y="1527472"/>
                </a:lnTo>
                <a:close/>
                <a:moveTo>
                  <a:pt x="7502642" y="1327695"/>
                </a:moveTo>
                <a:lnTo>
                  <a:pt x="7357405" y="1527472"/>
                </a:lnTo>
                <a:lnTo>
                  <a:pt x="7357405" y="1680086"/>
                </a:lnTo>
                <a:lnTo>
                  <a:pt x="7502642" y="1727249"/>
                </a:lnTo>
                <a:lnTo>
                  <a:pt x="7647880" y="1680086"/>
                </a:lnTo>
                <a:lnTo>
                  <a:pt x="7647880" y="1527472"/>
                </a:lnTo>
                <a:close/>
                <a:moveTo>
                  <a:pt x="5887859" y="1327695"/>
                </a:moveTo>
                <a:lnTo>
                  <a:pt x="5742622" y="1527472"/>
                </a:lnTo>
                <a:lnTo>
                  <a:pt x="5742622" y="1680086"/>
                </a:lnTo>
                <a:lnTo>
                  <a:pt x="5887859" y="1727249"/>
                </a:lnTo>
                <a:lnTo>
                  <a:pt x="6033097" y="1680086"/>
                </a:lnTo>
                <a:lnTo>
                  <a:pt x="6033097" y="1527472"/>
                </a:lnTo>
                <a:close/>
                <a:moveTo>
                  <a:pt x="4272955" y="1327695"/>
                </a:moveTo>
                <a:lnTo>
                  <a:pt x="4127717" y="1527472"/>
                </a:lnTo>
                <a:lnTo>
                  <a:pt x="4127717" y="1680086"/>
                </a:lnTo>
                <a:lnTo>
                  <a:pt x="4272955" y="1727249"/>
                </a:lnTo>
                <a:lnTo>
                  <a:pt x="4418192" y="1680086"/>
                </a:lnTo>
                <a:lnTo>
                  <a:pt x="4418192" y="1527472"/>
                </a:lnTo>
                <a:close/>
                <a:moveTo>
                  <a:pt x="1042420" y="1327695"/>
                </a:moveTo>
                <a:lnTo>
                  <a:pt x="897183" y="1527472"/>
                </a:lnTo>
                <a:lnTo>
                  <a:pt x="897183" y="1680086"/>
                </a:lnTo>
                <a:lnTo>
                  <a:pt x="1042420" y="1727249"/>
                </a:lnTo>
                <a:lnTo>
                  <a:pt x="1187657" y="1680086"/>
                </a:lnTo>
                <a:lnTo>
                  <a:pt x="1187657" y="1527472"/>
                </a:lnTo>
                <a:close/>
                <a:moveTo>
                  <a:pt x="2657808" y="1327453"/>
                </a:moveTo>
                <a:lnTo>
                  <a:pt x="2512571" y="1527230"/>
                </a:lnTo>
                <a:lnTo>
                  <a:pt x="2512571" y="1679844"/>
                </a:lnTo>
                <a:lnTo>
                  <a:pt x="2657808" y="1727007"/>
                </a:lnTo>
                <a:lnTo>
                  <a:pt x="2803046" y="1679844"/>
                </a:lnTo>
                <a:lnTo>
                  <a:pt x="2803046" y="1527230"/>
                </a:lnTo>
                <a:close/>
                <a:moveTo>
                  <a:pt x="8472746" y="1290327"/>
                </a:moveTo>
                <a:lnTo>
                  <a:pt x="8472746" y="1431211"/>
                </a:lnTo>
                <a:lnTo>
                  <a:pt x="8338634" y="1474746"/>
                </a:lnTo>
                <a:lnTo>
                  <a:pt x="8472746" y="1518281"/>
                </a:lnTo>
                <a:lnTo>
                  <a:pt x="8472746" y="1659286"/>
                </a:lnTo>
                <a:lnTo>
                  <a:pt x="8555583" y="1545249"/>
                </a:lnTo>
                <a:lnTo>
                  <a:pt x="8689695" y="1588784"/>
                </a:lnTo>
                <a:lnTo>
                  <a:pt x="8606857" y="1474746"/>
                </a:lnTo>
                <a:lnTo>
                  <a:pt x="8689695" y="1360709"/>
                </a:lnTo>
                <a:lnTo>
                  <a:pt x="8555583" y="1404244"/>
                </a:lnTo>
                <a:lnTo>
                  <a:pt x="8555583" y="1404365"/>
                </a:lnTo>
                <a:close/>
                <a:moveTo>
                  <a:pt x="6857842" y="1290327"/>
                </a:moveTo>
                <a:lnTo>
                  <a:pt x="6857842" y="1431211"/>
                </a:lnTo>
                <a:lnTo>
                  <a:pt x="6723730" y="1474746"/>
                </a:lnTo>
                <a:lnTo>
                  <a:pt x="6857842" y="1518281"/>
                </a:lnTo>
                <a:lnTo>
                  <a:pt x="6857842" y="1659286"/>
                </a:lnTo>
                <a:lnTo>
                  <a:pt x="6940679" y="1545249"/>
                </a:lnTo>
                <a:lnTo>
                  <a:pt x="7074791" y="1588784"/>
                </a:lnTo>
                <a:lnTo>
                  <a:pt x="6991953" y="1474746"/>
                </a:lnTo>
                <a:lnTo>
                  <a:pt x="7074791" y="1360709"/>
                </a:lnTo>
                <a:lnTo>
                  <a:pt x="6940679" y="1404244"/>
                </a:lnTo>
                <a:lnTo>
                  <a:pt x="6940679" y="1404365"/>
                </a:lnTo>
                <a:close/>
                <a:moveTo>
                  <a:pt x="5242937" y="1290327"/>
                </a:moveTo>
                <a:lnTo>
                  <a:pt x="5242937" y="1431211"/>
                </a:lnTo>
                <a:lnTo>
                  <a:pt x="5108825" y="1474746"/>
                </a:lnTo>
                <a:lnTo>
                  <a:pt x="5242937" y="1518281"/>
                </a:lnTo>
                <a:lnTo>
                  <a:pt x="5242937" y="1659286"/>
                </a:lnTo>
                <a:lnTo>
                  <a:pt x="5325775" y="1545249"/>
                </a:lnTo>
                <a:lnTo>
                  <a:pt x="5459886" y="1588784"/>
                </a:lnTo>
                <a:lnTo>
                  <a:pt x="5377049" y="1474746"/>
                </a:lnTo>
                <a:lnTo>
                  <a:pt x="5459886" y="1360709"/>
                </a:lnTo>
                <a:lnTo>
                  <a:pt x="5325775" y="1404244"/>
                </a:lnTo>
                <a:lnTo>
                  <a:pt x="5325775" y="1404365"/>
                </a:lnTo>
                <a:close/>
                <a:moveTo>
                  <a:pt x="3628033" y="1290327"/>
                </a:moveTo>
                <a:lnTo>
                  <a:pt x="3628033" y="1431211"/>
                </a:lnTo>
                <a:lnTo>
                  <a:pt x="3493921" y="1474746"/>
                </a:lnTo>
                <a:lnTo>
                  <a:pt x="3628033" y="1518281"/>
                </a:lnTo>
                <a:lnTo>
                  <a:pt x="3628033" y="1659286"/>
                </a:lnTo>
                <a:lnTo>
                  <a:pt x="3710870" y="1545249"/>
                </a:lnTo>
                <a:lnTo>
                  <a:pt x="3844982" y="1588784"/>
                </a:lnTo>
                <a:lnTo>
                  <a:pt x="3762145" y="1474746"/>
                </a:lnTo>
                <a:lnTo>
                  <a:pt x="3844982" y="1360709"/>
                </a:lnTo>
                <a:lnTo>
                  <a:pt x="3710870" y="1404244"/>
                </a:lnTo>
                <a:lnTo>
                  <a:pt x="3710870" y="1404365"/>
                </a:lnTo>
                <a:close/>
                <a:moveTo>
                  <a:pt x="2013007" y="1290327"/>
                </a:moveTo>
                <a:lnTo>
                  <a:pt x="2013007" y="1431211"/>
                </a:lnTo>
                <a:lnTo>
                  <a:pt x="1878895" y="1474746"/>
                </a:lnTo>
                <a:lnTo>
                  <a:pt x="2013007" y="1518281"/>
                </a:lnTo>
                <a:lnTo>
                  <a:pt x="2013007" y="1659286"/>
                </a:lnTo>
                <a:lnTo>
                  <a:pt x="2095845" y="1545249"/>
                </a:lnTo>
                <a:lnTo>
                  <a:pt x="2229956" y="1588784"/>
                </a:lnTo>
                <a:lnTo>
                  <a:pt x="2147119" y="1474746"/>
                </a:lnTo>
                <a:lnTo>
                  <a:pt x="2229956" y="1360709"/>
                </a:lnTo>
                <a:lnTo>
                  <a:pt x="2095845" y="1404244"/>
                </a:lnTo>
                <a:lnTo>
                  <a:pt x="2095845" y="1404365"/>
                </a:lnTo>
                <a:close/>
                <a:moveTo>
                  <a:pt x="398103" y="1290327"/>
                </a:moveTo>
                <a:lnTo>
                  <a:pt x="398103" y="1431211"/>
                </a:lnTo>
                <a:lnTo>
                  <a:pt x="263991" y="1474746"/>
                </a:lnTo>
                <a:lnTo>
                  <a:pt x="398103" y="1518281"/>
                </a:lnTo>
                <a:lnTo>
                  <a:pt x="398103" y="1659286"/>
                </a:lnTo>
                <a:lnTo>
                  <a:pt x="480940" y="1545249"/>
                </a:lnTo>
                <a:lnTo>
                  <a:pt x="615052" y="1588784"/>
                </a:lnTo>
                <a:lnTo>
                  <a:pt x="532215" y="1474746"/>
                </a:lnTo>
                <a:lnTo>
                  <a:pt x="615052" y="1360709"/>
                </a:lnTo>
                <a:lnTo>
                  <a:pt x="480940" y="1404244"/>
                </a:lnTo>
                <a:lnTo>
                  <a:pt x="480940" y="1404365"/>
                </a:lnTo>
                <a:close/>
                <a:moveTo>
                  <a:pt x="3302004" y="1290085"/>
                </a:moveTo>
                <a:lnTo>
                  <a:pt x="3219167" y="1404123"/>
                </a:lnTo>
                <a:lnTo>
                  <a:pt x="3219167" y="1404002"/>
                </a:lnTo>
                <a:lnTo>
                  <a:pt x="3085176" y="1360467"/>
                </a:lnTo>
                <a:lnTo>
                  <a:pt x="3168014" y="1474504"/>
                </a:lnTo>
                <a:lnTo>
                  <a:pt x="3085176" y="1588542"/>
                </a:lnTo>
                <a:lnTo>
                  <a:pt x="3219167" y="1545007"/>
                </a:lnTo>
                <a:lnTo>
                  <a:pt x="3302004" y="1659044"/>
                </a:lnTo>
                <a:lnTo>
                  <a:pt x="3302004" y="1518039"/>
                </a:lnTo>
                <a:lnTo>
                  <a:pt x="3436116" y="1474504"/>
                </a:lnTo>
                <a:lnTo>
                  <a:pt x="3302004" y="1430969"/>
                </a:lnTo>
                <a:close/>
                <a:moveTo>
                  <a:pt x="1687100" y="1290085"/>
                </a:moveTo>
                <a:lnTo>
                  <a:pt x="1604357" y="1403993"/>
                </a:lnTo>
                <a:lnTo>
                  <a:pt x="1470272" y="1360467"/>
                </a:lnTo>
                <a:lnTo>
                  <a:pt x="1553109" y="1474504"/>
                </a:lnTo>
                <a:lnTo>
                  <a:pt x="1470272" y="1588542"/>
                </a:lnTo>
                <a:lnTo>
                  <a:pt x="1604263" y="1545007"/>
                </a:lnTo>
                <a:lnTo>
                  <a:pt x="1687100" y="1659044"/>
                </a:lnTo>
                <a:lnTo>
                  <a:pt x="1687100" y="1518039"/>
                </a:lnTo>
                <a:lnTo>
                  <a:pt x="1821212" y="1474504"/>
                </a:lnTo>
                <a:lnTo>
                  <a:pt x="1687100" y="1430969"/>
                </a:lnTo>
                <a:close/>
                <a:moveTo>
                  <a:pt x="9762348" y="1289965"/>
                </a:moveTo>
                <a:lnTo>
                  <a:pt x="9679604" y="1403872"/>
                </a:lnTo>
                <a:lnTo>
                  <a:pt x="9545520" y="1360346"/>
                </a:lnTo>
                <a:lnTo>
                  <a:pt x="9628357" y="1474383"/>
                </a:lnTo>
                <a:lnTo>
                  <a:pt x="9545520" y="1588421"/>
                </a:lnTo>
                <a:lnTo>
                  <a:pt x="9679510" y="1544886"/>
                </a:lnTo>
                <a:lnTo>
                  <a:pt x="9762348" y="1658923"/>
                </a:lnTo>
                <a:lnTo>
                  <a:pt x="9762348" y="1517918"/>
                </a:lnTo>
                <a:lnTo>
                  <a:pt x="9896459" y="1474383"/>
                </a:lnTo>
                <a:lnTo>
                  <a:pt x="9762348" y="1430848"/>
                </a:lnTo>
                <a:close/>
                <a:moveTo>
                  <a:pt x="8147443" y="1289965"/>
                </a:moveTo>
                <a:lnTo>
                  <a:pt x="8064606" y="1404002"/>
                </a:lnTo>
                <a:lnTo>
                  <a:pt x="8064606" y="1403881"/>
                </a:lnTo>
                <a:lnTo>
                  <a:pt x="7930615" y="1360346"/>
                </a:lnTo>
                <a:lnTo>
                  <a:pt x="8013453" y="1474383"/>
                </a:lnTo>
                <a:lnTo>
                  <a:pt x="7930615" y="1588421"/>
                </a:lnTo>
                <a:lnTo>
                  <a:pt x="8064606" y="1544886"/>
                </a:lnTo>
                <a:lnTo>
                  <a:pt x="8147443" y="1658923"/>
                </a:lnTo>
                <a:lnTo>
                  <a:pt x="8147443" y="1517918"/>
                </a:lnTo>
                <a:lnTo>
                  <a:pt x="8281555" y="1474383"/>
                </a:lnTo>
                <a:lnTo>
                  <a:pt x="8147443" y="1430848"/>
                </a:lnTo>
                <a:close/>
                <a:moveTo>
                  <a:pt x="6532781" y="1289965"/>
                </a:moveTo>
                <a:lnTo>
                  <a:pt x="6450038" y="1403872"/>
                </a:lnTo>
                <a:lnTo>
                  <a:pt x="6315953" y="1360346"/>
                </a:lnTo>
                <a:lnTo>
                  <a:pt x="6398790" y="1474383"/>
                </a:lnTo>
                <a:lnTo>
                  <a:pt x="6315953" y="1588421"/>
                </a:lnTo>
                <a:lnTo>
                  <a:pt x="6449943" y="1544886"/>
                </a:lnTo>
                <a:lnTo>
                  <a:pt x="6532781" y="1658923"/>
                </a:lnTo>
                <a:lnTo>
                  <a:pt x="6532781" y="1517918"/>
                </a:lnTo>
                <a:lnTo>
                  <a:pt x="6666892" y="1474383"/>
                </a:lnTo>
                <a:lnTo>
                  <a:pt x="6532781" y="1430848"/>
                </a:lnTo>
                <a:close/>
                <a:moveTo>
                  <a:pt x="4917634" y="1289965"/>
                </a:moveTo>
                <a:lnTo>
                  <a:pt x="4834892" y="1403872"/>
                </a:lnTo>
                <a:lnTo>
                  <a:pt x="4700806" y="1360346"/>
                </a:lnTo>
                <a:lnTo>
                  <a:pt x="4783644" y="1474383"/>
                </a:lnTo>
                <a:lnTo>
                  <a:pt x="4700806" y="1588421"/>
                </a:lnTo>
                <a:lnTo>
                  <a:pt x="4834797" y="1544886"/>
                </a:lnTo>
                <a:lnTo>
                  <a:pt x="4917634" y="1658923"/>
                </a:lnTo>
                <a:lnTo>
                  <a:pt x="4917634" y="1517918"/>
                </a:lnTo>
                <a:lnTo>
                  <a:pt x="5051746" y="1474383"/>
                </a:lnTo>
                <a:lnTo>
                  <a:pt x="4917634" y="1430848"/>
                </a:lnTo>
                <a:close/>
                <a:moveTo>
                  <a:pt x="8953928" y="1274848"/>
                </a:moveTo>
                <a:lnTo>
                  <a:pt x="8719081" y="1351155"/>
                </a:lnTo>
                <a:lnTo>
                  <a:pt x="8719081" y="1351276"/>
                </a:lnTo>
                <a:lnTo>
                  <a:pt x="8629351" y="1474746"/>
                </a:lnTo>
                <a:lnTo>
                  <a:pt x="8719081" y="1598216"/>
                </a:lnTo>
                <a:lnTo>
                  <a:pt x="8864198" y="1645379"/>
                </a:lnTo>
                <a:lnTo>
                  <a:pt x="8953928" y="1521909"/>
                </a:lnTo>
                <a:close/>
                <a:moveTo>
                  <a:pt x="7339024" y="1274848"/>
                </a:moveTo>
                <a:lnTo>
                  <a:pt x="7104177" y="1351155"/>
                </a:lnTo>
                <a:lnTo>
                  <a:pt x="7104297" y="1351276"/>
                </a:lnTo>
                <a:lnTo>
                  <a:pt x="7014567" y="1474746"/>
                </a:lnTo>
                <a:lnTo>
                  <a:pt x="7104177" y="1598216"/>
                </a:lnTo>
                <a:lnTo>
                  <a:pt x="7249294" y="1645379"/>
                </a:lnTo>
                <a:lnTo>
                  <a:pt x="7339024" y="1521909"/>
                </a:lnTo>
                <a:close/>
                <a:moveTo>
                  <a:pt x="5724119" y="1274848"/>
                </a:moveTo>
                <a:lnTo>
                  <a:pt x="5489273" y="1351155"/>
                </a:lnTo>
                <a:lnTo>
                  <a:pt x="5489273" y="1351276"/>
                </a:lnTo>
                <a:lnTo>
                  <a:pt x="5399542" y="1474746"/>
                </a:lnTo>
                <a:lnTo>
                  <a:pt x="5489273" y="1598216"/>
                </a:lnTo>
                <a:lnTo>
                  <a:pt x="5634389" y="1645379"/>
                </a:lnTo>
                <a:lnTo>
                  <a:pt x="5724119" y="1521909"/>
                </a:lnTo>
                <a:close/>
                <a:moveTo>
                  <a:pt x="4109215" y="1274848"/>
                </a:moveTo>
                <a:lnTo>
                  <a:pt x="3874368" y="1351155"/>
                </a:lnTo>
                <a:lnTo>
                  <a:pt x="3874368" y="1351276"/>
                </a:lnTo>
                <a:lnTo>
                  <a:pt x="3784637" y="1474746"/>
                </a:lnTo>
                <a:lnTo>
                  <a:pt x="3874368" y="1598216"/>
                </a:lnTo>
                <a:lnTo>
                  <a:pt x="4019484" y="1645379"/>
                </a:lnTo>
                <a:lnTo>
                  <a:pt x="4109215" y="1521909"/>
                </a:lnTo>
                <a:close/>
                <a:moveTo>
                  <a:pt x="2820701" y="1274727"/>
                </a:moveTo>
                <a:lnTo>
                  <a:pt x="2820701" y="1521788"/>
                </a:lnTo>
                <a:lnTo>
                  <a:pt x="2910432" y="1645258"/>
                </a:lnTo>
                <a:cubicBezTo>
                  <a:pt x="2910432" y="1645258"/>
                  <a:pt x="3055548" y="1598095"/>
                  <a:pt x="3055548" y="1598095"/>
                </a:cubicBezTo>
                <a:lnTo>
                  <a:pt x="3145279" y="1474625"/>
                </a:lnTo>
                <a:lnTo>
                  <a:pt x="3055548" y="1351155"/>
                </a:lnTo>
                <a:lnTo>
                  <a:pt x="3055548" y="1351034"/>
                </a:lnTo>
                <a:close/>
                <a:moveTo>
                  <a:pt x="1205797" y="1274727"/>
                </a:moveTo>
                <a:lnTo>
                  <a:pt x="1205797" y="1521788"/>
                </a:lnTo>
                <a:lnTo>
                  <a:pt x="1295527" y="1645258"/>
                </a:lnTo>
                <a:cubicBezTo>
                  <a:pt x="1295527" y="1645258"/>
                  <a:pt x="1440644" y="1598095"/>
                  <a:pt x="1440644" y="1598095"/>
                </a:cubicBezTo>
                <a:lnTo>
                  <a:pt x="1530374" y="1474625"/>
                </a:lnTo>
                <a:lnTo>
                  <a:pt x="1440644" y="1351155"/>
                </a:lnTo>
                <a:lnTo>
                  <a:pt x="1440765" y="1351034"/>
                </a:lnTo>
                <a:close/>
                <a:moveTo>
                  <a:pt x="9281044" y="1274606"/>
                </a:moveTo>
                <a:lnTo>
                  <a:pt x="9281044" y="1521667"/>
                </a:lnTo>
                <a:lnTo>
                  <a:pt x="9370775" y="1645137"/>
                </a:lnTo>
                <a:cubicBezTo>
                  <a:pt x="9370775" y="1645137"/>
                  <a:pt x="9515892" y="1597974"/>
                  <a:pt x="9515892" y="1597974"/>
                </a:cubicBezTo>
                <a:lnTo>
                  <a:pt x="9605622" y="1474504"/>
                </a:lnTo>
                <a:lnTo>
                  <a:pt x="9515892" y="1351034"/>
                </a:lnTo>
                <a:lnTo>
                  <a:pt x="9515892" y="1350913"/>
                </a:lnTo>
                <a:close/>
                <a:moveTo>
                  <a:pt x="7666140" y="1274606"/>
                </a:moveTo>
                <a:lnTo>
                  <a:pt x="7666140" y="1521667"/>
                </a:lnTo>
                <a:lnTo>
                  <a:pt x="7755870" y="1645137"/>
                </a:lnTo>
                <a:cubicBezTo>
                  <a:pt x="7755870" y="1645137"/>
                  <a:pt x="7900987" y="1597974"/>
                  <a:pt x="7900987" y="1597974"/>
                </a:cubicBezTo>
                <a:lnTo>
                  <a:pt x="7990718" y="1474504"/>
                </a:lnTo>
                <a:lnTo>
                  <a:pt x="7900987" y="1351034"/>
                </a:lnTo>
                <a:lnTo>
                  <a:pt x="7900987" y="1350913"/>
                </a:lnTo>
                <a:close/>
                <a:moveTo>
                  <a:pt x="6051478" y="1274606"/>
                </a:moveTo>
                <a:lnTo>
                  <a:pt x="6051478" y="1521667"/>
                </a:lnTo>
                <a:lnTo>
                  <a:pt x="6141208" y="1645137"/>
                </a:lnTo>
                <a:cubicBezTo>
                  <a:pt x="6141208" y="1645137"/>
                  <a:pt x="6286325" y="1597974"/>
                  <a:pt x="6286325" y="1597974"/>
                </a:cubicBezTo>
                <a:lnTo>
                  <a:pt x="6376055" y="1474504"/>
                </a:lnTo>
                <a:lnTo>
                  <a:pt x="6286325" y="1351034"/>
                </a:lnTo>
                <a:lnTo>
                  <a:pt x="6286446" y="1350913"/>
                </a:lnTo>
                <a:close/>
                <a:moveTo>
                  <a:pt x="4436332" y="1274606"/>
                </a:moveTo>
                <a:lnTo>
                  <a:pt x="4436332" y="1521667"/>
                </a:lnTo>
                <a:lnTo>
                  <a:pt x="4526062" y="1645137"/>
                </a:lnTo>
                <a:cubicBezTo>
                  <a:pt x="4526062" y="1645137"/>
                  <a:pt x="4671178" y="1597974"/>
                  <a:pt x="4671178" y="1597974"/>
                </a:cubicBezTo>
                <a:lnTo>
                  <a:pt x="4760909" y="1474504"/>
                </a:lnTo>
                <a:lnTo>
                  <a:pt x="4671178" y="1351034"/>
                </a:lnTo>
                <a:lnTo>
                  <a:pt x="4671299" y="1350913"/>
                </a:lnTo>
                <a:close/>
                <a:moveTo>
                  <a:pt x="2494310" y="1274606"/>
                </a:moveTo>
                <a:lnTo>
                  <a:pt x="2259343" y="1350913"/>
                </a:lnTo>
                <a:lnTo>
                  <a:pt x="2259463" y="1351034"/>
                </a:lnTo>
                <a:lnTo>
                  <a:pt x="2169733" y="1474504"/>
                </a:lnTo>
                <a:lnTo>
                  <a:pt x="2259463" y="1597974"/>
                </a:lnTo>
                <a:lnTo>
                  <a:pt x="2404580" y="1645137"/>
                </a:lnTo>
                <a:lnTo>
                  <a:pt x="2494310" y="1521667"/>
                </a:lnTo>
                <a:close/>
                <a:moveTo>
                  <a:pt x="879406" y="1274606"/>
                </a:moveTo>
                <a:lnTo>
                  <a:pt x="644438" y="1350913"/>
                </a:lnTo>
                <a:lnTo>
                  <a:pt x="644559" y="1351034"/>
                </a:lnTo>
                <a:lnTo>
                  <a:pt x="554829" y="1474504"/>
                </a:lnTo>
                <a:lnTo>
                  <a:pt x="644559" y="1597974"/>
                </a:lnTo>
                <a:lnTo>
                  <a:pt x="789676" y="1645137"/>
                </a:lnTo>
                <a:lnTo>
                  <a:pt x="879406" y="1521667"/>
                </a:lnTo>
                <a:close/>
                <a:moveTo>
                  <a:pt x="9179826" y="1241834"/>
                </a:moveTo>
                <a:lnTo>
                  <a:pt x="9128672" y="1312337"/>
                </a:lnTo>
                <a:lnTo>
                  <a:pt x="9262784" y="1496876"/>
                </a:lnTo>
                <a:lnTo>
                  <a:pt x="9262784" y="1268802"/>
                </a:lnTo>
                <a:lnTo>
                  <a:pt x="9179947" y="1241834"/>
                </a:lnTo>
                <a:close/>
                <a:moveTo>
                  <a:pt x="9055146" y="1241834"/>
                </a:moveTo>
                <a:lnTo>
                  <a:pt x="8972309" y="1268802"/>
                </a:lnTo>
                <a:lnTo>
                  <a:pt x="8972309" y="1496876"/>
                </a:lnTo>
                <a:lnTo>
                  <a:pt x="9106421" y="1312337"/>
                </a:lnTo>
                <a:lnTo>
                  <a:pt x="9055267" y="1241834"/>
                </a:lnTo>
                <a:close/>
                <a:moveTo>
                  <a:pt x="7564922" y="1241834"/>
                </a:moveTo>
                <a:lnTo>
                  <a:pt x="7513768" y="1312337"/>
                </a:lnTo>
                <a:lnTo>
                  <a:pt x="7647880" y="1496876"/>
                </a:lnTo>
                <a:lnTo>
                  <a:pt x="7647880" y="1268802"/>
                </a:lnTo>
                <a:lnTo>
                  <a:pt x="7565043" y="1241834"/>
                </a:lnTo>
                <a:close/>
                <a:moveTo>
                  <a:pt x="7440242" y="1241834"/>
                </a:moveTo>
                <a:lnTo>
                  <a:pt x="7357405" y="1268802"/>
                </a:lnTo>
                <a:lnTo>
                  <a:pt x="7357405" y="1496876"/>
                </a:lnTo>
                <a:lnTo>
                  <a:pt x="7491517" y="1312337"/>
                </a:lnTo>
                <a:lnTo>
                  <a:pt x="7440364" y="1241834"/>
                </a:lnTo>
                <a:close/>
                <a:moveTo>
                  <a:pt x="5950017" y="1241834"/>
                </a:moveTo>
                <a:lnTo>
                  <a:pt x="5898864" y="1312337"/>
                </a:lnTo>
                <a:lnTo>
                  <a:pt x="6032976" y="1496876"/>
                </a:lnTo>
                <a:lnTo>
                  <a:pt x="6032976" y="1268802"/>
                </a:lnTo>
                <a:lnTo>
                  <a:pt x="5950138" y="1241834"/>
                </a:lnTo>
                <a:close/>
                <a:moveTo>
                  <a:pt x="5825338" y="1241834"/>
                </a:moveTo>
                <a:lnTo>
                  <a:pt x="5742501" y="1268802"/>
                </a:lnTo>
                <a:lnTo>
                  <a:pt x="5742501" y="1496876"/>
                </a:lnTo>
                <a:lnTo>
                  <a:pt x="5876613" y="1312337"/>
                </a:lnTo>
                <a:lnTo>
                  <a:pt x="5825459" y="1241834"/>
                </a:lnTo>
                <a:close/>
                <a:moveTo>
                  <a:pt x="4335113" y="1241834"/>
                </a:moveTo>
                <a:lnTo>
                  <a:pt x="4283959" y="1312337"/>
                </a:lnTo>
                <a:lnTo>
                  <a:pt x="4418071" y="1496876"/>
                </a:lnTo>
                <a:lnTo>
                  <a:pt x="4418071" y="1268802"/>
                </a:lnTo>
                <a:lnTo>
                  <a:pt x="4335234" y="1241834"/>
                </a:lnTo>
                <a:close/>
                <a:moveTo>
                  <a:pt x="4210434" y="1241834"/>
                </a:moveTo>
                <a:lnTo>
                  <a:pt x="4127596" y="1268802"/>
                </a:lnTo>
                <a:lnTo>
                  <a:pt x="4127596" y="1496876"/>
                </a:lnTo>
                <a:lnTo>
                  <a:pt x="4261708" y="1312337"/>
                </a:lnTo>
                <a:lnTo>
                  <a:pt x="4210554" y="1241834"/>
                </a:lnTo>
                <a:close/>
                <a:moveTo>
                  <a:pt x="1104699" y="1241834"/>
                </a:moveTo>
                <a:lnTo>
                  <a:pt x="1053546" y="1312337"/>
                </a:lnTo>
                <a:lnTo>
                  <a:pt x="1187657" y="1496876"/>
                </a:lnTo>
                <a:lnTo>
                  <a:pt x="1187657" y="1268802"/>
                </a:lnTo>
                <a:lnTo>
                  <a:pt x="1104820" y="1241834"/>
                </a:lnTo>
                <a:close/>
                <a:moveTo>
                  <a:pt x="980020" y="1241834"/>
                </a:moveTo>
                <a:lnTo>
                  <a:pt x="897183" y="1268802"/>
                </a:lnTo>
                <a:lnTo>
                  <a:pt x="897183" y="1496876"/>
                </a:lnTo>
                <a:lnTo>
                  <a:pt x="1031294" y="1312337"/>
                </a:lnTo>
                <a:lnTo>
                  <a:pt x="980141" y="1241834"/>
                </a:lnTo>
                <a:close/>
                <a:moveTo>
                  <a:pt x="2720087" y="1241592"/>
                </a:moveTo>
                <a:lnTo>
                  <a:pt x="2668934" y="1312095"/>
                </a:lnTo>
                <a:lnTo>
                  <a:pt x="2803046" y="1496635"/>
                </a:lnTo>
                <a:lnTo>
                  <a:pt x="2803046" y="1268560"/>
                </a:lnTo>
                <a:lnTo>
                  <a:pt x="2720208" y="1241592"/>
                </a:lnTo>
                <a:close/>
                <a:moveTo>
                  <a:pt x="2595408" y="1241592"/>
                </a:moveTo>
                <a:lnTo>
                  <a:pt x="2512571" y="1268560"/>
                </a:lnTo>
                <a:lnTo>
                  <a:pt x="2512571" y="1496635"/>
                </a:lnTo>
                <a:lnTo>
                  <a:pt x="2646683" y="1312095"/>
                </a:lnTo>
                <a:lnTo>
                  <a:pt x="2595529" y="1241592"/>
                </a:lnTo>
                <a:close/>
                <a:moveTo>
                  <a:pt x="1288392" y="1141825"/>
                </a:moveTo>
                <a:lnTo>
                  <a:pt x="1288486" y="1141955"/>
                </a:lnTo>
                <a:lnTo>
                  <a:pt x="1205676" y="1168792"/>
                </a:lnTo>
                <a:lnTo>
                  <a:pt x="1205676" y="1255862"/>
                </a:lnTo>
                <a:lnTo>
                  <a:pt x="1422504" y="1326365"/>
                </a:lnTo>
                <a:lnTo>
                  <a:pt x="1288486" y="1141955"/>
                </a:lnTo>
                <a:lnTo>
                  <a:pt x="1288513" y="1141946"/>
                </a:lnTo>
                <a:close/>
                <a:moveTo>
                  <a:pt x="8871091" y="1141704"/>
                </a:moveTo>
                <a:lnTo>
                  <a:pt x="8736979" y="1326244"/>
                </a:lnTo>
                <a:lnTo>
                  <a:pt x="8953928" y="1255741"/>
                </a:lnTo>
                <a:lnTo>
                  <a:pt x="8953928" y="1168671"/>
                </a:lnTo>
                <a:lnTo>
                  <a:pt x="8871091" y="1141825"/>
                </a:lnTo>
                <a:close/>
                <a:moveTo>
                  <a:pt x="7256187" y="1141704"/>
                </a:moveTo>
                <a:lnTo>
                  <a:pt x="7122075" y="1326244"/>
                </a:lnTo>
                <a:lnTo>
                  <a:pt x="7339024" y="1255741"/>
                </a:lnTo>
                <a:lnTo>
                  <a:pt x="7339024" y="1168671"/>
                </a:lnTo>
                <a:lnTo>
                  <a:pt x="7256187" y="1141825"/>
                </a:lnTo>
                <a:close/>
                <a:moveTo>
                  <a:pt x="5641282" y="1141704"/>
                </a:moveTo>
                <a:lnTo>
                  <a:pt x="5507170" y="1326244"/>
                </a:lnTo>
                <a:lnTo>
                  <a:pt x="5724119" y="1255741"/>
                </a:lnTo>
                <a:lnTo>
                  <a:pt x="5724119" y="1168671"/>
                </a:lnTo>
                <a:lnTo>
                  <a:pt x="5641282" y="1141825"/>
                </a:lnTo>
                <a:close/>
                <a:moveTo>
                  <a:pt x="4026378" y="1141704"/>
                </a:moveTo>
                <a:lnTo>
                  <a:pt x="3892265" y="1326244"/>
                </a:lnTo>
                <a:lnTo>
                  <a:pt x="4109215" y="1255741"/>
                </a:lnTo>
                <a:lnTo>
                  <a:pt x="4109215" y="1168671"/>
                </a:lnTo>
                <a:lnTo>
                  <a:pt x="4026378" y="1141825"/>
                </a:lnTo>
                <a:close/>
                <a:moveTo>
                  <a:pt x="9363761" y="1141462"/>
                </a:moveTo>
                <a:lnTo>
                  <a:pt x="9363855" y="1141592"/>
                </a:lnTo>
                <a:lnTo>
                  <a:pt x="9281044" y="1168430"/>
                </a:lnTo>
                <a:lnTo>
                  <a:pt x="9281044" y="1255499"/>
                </a:lnTo>
                <a:lnTo>
                  <a:pt x="9497873" y="1326002"/>
                </a:lnTo>
                <a:lnTo>
                  <a:pt x="9363855" y="1141592"/>
                </a:lnTo>
                <a:lnTo>
                  <a:pt x="9363882" y="1141583"/>
                </a:lnTo>
                <a:close/>
                <a:moveTo>
                  <a:pt x="7748736" y="1141462"/>
                </a:moveTo>
                <a:lnTo>
                  <a:pt x="7748830" y="1141592"/>
                </a:lnTo>
                <a:lnTo>
                  <a:pt x="7666019" y="1168430"/>
                </a:lnTo>
                <a:lnTo>
                  <a:pt x="7666019" y="1255499"/>
                </a:lnTo>
                <a:lnTo>
                  <a:pt x="7882847" y="1326002"/>
                </a:lnTo>
                <a:lnTo>
                  <a:pt x="7748830" y="1141592"/>
                </a:lnTo>
                <a:lnTo>
                  <a:pt x="7748857" y="1141583"/>
                </a:lnTo>
                <a:close/>
                <a:moveTo>
                  <a:pt x="6134073" y="1141462"/>
                </a:moveTo>
                <a:lnTo>
                  <a:pt x="6134167" y="1141592"/>
                </a:lnTo>
                <a:lnTo>
                  <a:pt x="6051357" y="1168430"/>
                </a:lnTo>
                <a:lnTo>
                  <a:pt x="6051357" y="1255499"/>
                </a:lnTo>
                <a:lnTo>
                  <a:pt x="6268185" y="1326002"/>
                </a:lnTo>
                <a:lnTo>
                  <a:pt x="6134167" y="1141592"/>
                </a:lnTo>
                <a:lnTo>
                  <a:pt x="6134194" y="1141583"/>
                </a:lnTo>
                <a:close/>
                <a:moveTo>
                  <a:pt x="4519048" y="1141462"/>
                </a:moveTo>
                <a:lnTo>
                  <a:pt x="4519143" y="1141592"/>
                </a:lnTo>
                <a:lnTo>
                  <a:pt x="4436332" y="1168430"/>
                </a:lnTo>
                <a:lnTo>
                  <a:pt x="4436332" y="1255499"/>
                </a:lnTo>
                <a:lnTo>
                  <a:pt x="4653160" y="1326002"/>
                </a:lnTo>
                <a:lnTo>
                  <a:pt x="4519143" y="1141592"/>
                </a:lnTo>
                <a:lnTo>
                  <a:pt x="4519169" y="1141583"/>
                </a:lnTo>
                <a:close/>
                <a:moveTo>
                  <a:pt x="2411352" y="1141462"/>
                </a:moveTo>
                <a:lnTo>
                  <a:pt x="2277240" y="1326002"/>
                </a:lnTo>
                <a:lnTo>
                  <a:pt x="2494189" y="1255499"/>
                </a:lnTo>
                <a:lnTo>
                  <a:pt x="2494189" y="1168430"/>
                </a:lnTo>
                <a:lnTo>
                  <a:pt x="2411352" y="1141583"/>
                </a:lnTo>
                <a:close/>
                <a:moveTo>
                  <a:pt x="796448" y="1141462"/>
                </a:moveTo>
                <a:lnTo>
                  <a:pt x="662336" y="1326002"/>
                </a:lnTo>
                <a:lnTo>
                  <a:pt x="879285" y="1255499"/>
                </a:lnTo>
                <a:lnTo>
                  <a:pt x="879285" y="1168430"/>
                </a:lnTo>
                <a:lnTo>
                  <a:pt x="796448" y="1141583"/>
                </a:lnTo>
                <a:close/>
                <a:moveTo>
                  <a:pt x="2903902" y="1141220"/>
                </a:moveTo>
                <a:lnTo>
                  <a:pt x="2903996" y="1141350"/>
                </a:lnTo>
                <a:lnTo>
                  <a:pt x="2821185" y="1168188"/>
                </a:lnTo>
                <a:lnTo>
                  <a:pt x="2821185" y="1255258"/>
                </a:lnTo>
                <a:lnTo>
                  <a:pt x="3038013" y="1325760"/>
                </a:lnTo>
                <a:lnTo>
                  <a:pt x="2903996" y="1141350"/>
                </a:lnTo>
                <a:lnTo>
                  <a:pt x="2904022" y="1141341"/>
                </a:lnTo>
                <a:close/>
                <a:moveTo>
                  <a:pt x="9925604" y="1065397"/>
                </a:moveTo>
                <a:cubicBezTo>
                  <a:pt x="9925604" y="1065397"/>
                  <a:pt x="9780366" y="1265295"/>
                  <a:pt x="9780366" y="1265295"/>
                </a:cubicBezTo>
                <a:lnTo>
                  <a:pt x="9780366" y="1417909"/>
                </a:lnTo>
                <a:lnTo>
                  <a:pt x="9925604" y="1465072"/>
                </a:lnTo>
                <a:lnTo>
                  <a:pt x="10070841" y="1417909"/>
                </a:lnTo>
                <a:lnTo>
                  <a:pt x="10070841" y="1265295"/>
                </a:lnTo>
                <a:lnTo>
                  <a:pt x="9925604" y="1065518"/>
                </a:lnTo>
                <a:close/>
                <a:moveTo>
                  <a:pt x="8310578" y="1065397"/>
                </a:moveTo>
                <a:cubicBezTo>
                  <a:pt x="8310578" y="1065397"/>
                  <a:pt x="8165341" y="1265295"/>
                  <a:pt x="8165341" y="1265295"/>
                </a:cubicBezTo>
                <a:lnTo>
                  <a:pt x="8165341" y="1417909"/>
                </a:lnTo>
                <a:lnTo>
                  <a:pt x="8310578" y="1465072"/>
                </a:lnTo>
                <a:lnTo>
                  <a:pt x="8455815" y="1417909"/>
                </a:lnTo>
                <a:lnTo>
                  <a:pt x="8455815" y="1265295"/>
                </a:lnTo>
                <a:lnTo>
                  <a:pt x="8310578" y="1065518"/>
                </a:lnTo>
                <a:close/>
                <a:moveTo>
                  <a:pt x="6695916" y="1065397"/>
                </a:moveTo>
                <a:cubicBezTo>
                  <a:pt x="6695916" y="1065397"/>
                  <a:pt x="6550679" y="1265295"/>
                  <a:pt x="6550679" y="1265295"/>
                </a:cubicBezTo>
                <a:lnTo>
                  <a:pt x="6550679" y="1417909"/>
                </a:lnTo>
                <a:lnTo>
                  <a:pt x="6695916" y="1465072"/>
                </a:lnTo>
                <a:lnTo>
                  <a:pt x="6841154" y="1417909"/>
                </a:lnTo>
                <a:lnTo>
                  <a:pt x="6841154" y="1265295"/>
                </a:lnTo>
                <a:lnTo>
                  <a:pt x="6695916" y="1065518"/>
                </a:lnTo>
                <a:close/>
                <a:moveTo>
                  <a:pt x="5079560" y="1065276"/>
                </a:moveTo>
                <a:cubicBezTo>
                  <a:pt x="5079560" y="1065276"/>
                  <a:pt x="4934323" y="1265174"/>
                  <a:pt x="4934323" y="1265174"/>
                </a:cubicBezTo>
                <a:lnTo>
                  <a:pt x="4934323" y="1417788"/>
                </a:lnTo>
                <a:lnTo>
                  <a:pt x="5079560" y="1464951"/>
                </a:lnTo>
                <a:lnTo>
                  <a:pt x="5224798" y="1417788"/>
                </a:lnTo>
                <a:lnTo>
                  <a:pt x="5224798" y="1265174"/>
                </a:lnTo>
                <a:lnTo>
                  <a:pt x="5079560" y="1065397"/>
                </a:lnTo>
                <a:close/>
                <a:moveTo>
                  <a:pt x="3464656" y="1065276"/>
                </a:moveTo>
                <a:cubicBezTo>
                  <a:pt x="3464656" y="1065276"/>
                  <a:pt x="3319418" y="1265174"/>
                  <a:pt x="3319418" y="1265174"/>
                </a:cubicBezTo>
                <a:lnTo>
                  <a:pt x="3319418" y="1417788"/>
                </a:lnTo>
                <a:lnTo>
                  <a:pt x="3464656" y="1464951"/>
                </a:lnTo>
                <a:lnTo>
                  <a:pt x="3609893" y="1417788"/>
                </a:lnTo>
                <a:lnTo>
                  <a:pt x="3609893" y="1265174"/>
                </a:lnTo>
                <a:lnTo>
                  <a:pt x="3464656" y="1065397"/>
                </a:lnTo>
                <a:close/>
                <a:moveTo>
                  <a:pt x="1849751" y="1065276"/>
                </a:moveTo>
                <a:cubicBezTo>
                  <a:pt x="1849751" y="1065276"/>
                  <a:pt x="1704514" y="1265174"/>
                  <a:pt x="1704514" y="1265174"/>
                </a:cubicBezTo>
                <a:lnTo>
                  <a:pt x="1704514" y="1417788"/>
                </a:lnTo>
                <a:lnTo>
                  <a:pt x="1849751" y="1464951"/>
                </a:lnTo>
                <a:lnTo>
                  <a:pt x="1994989" y="1417788"/>
                </a:lnTo>
                <a:lnTo>
                  <a:pt x="1994989" y="1265174"/>
                </a:lnTo>
                <a:lnTo>
                  <a:pt x="1849751" y="1065397"/>
                </a:lnTo>
                <a:close/>
                <a:moveTo>
                  <a:pt x="234847" y="1065276"/>
                </a:moveTo>
                <a:cubicBezTo>
                  <a:pt x="234847" y="1065276"/>
                  <a:pt x="89609" y="1265174"/>
                  <a:pt x="89609" y="1265174"/>
                </a:cubicBezTo>
                <a:lnTo>
                  <a:pt x="89609" y="1417788"/>
                </a:lnTo>
                <a:lnTo>
                  <a:pt x="234847" y="1464951"/>
                </a:lnTo>
                <a:lnTo>
                  <a:pt x="380084" y="1417788"/>
                </a:lnTo>
                <a:lnTo>
                  <a:pt x="380084" y="1265174"/>
                </a:lnTo>
                <a:lnTo>
                  <a:pt x="234847" y="1065397"/>
                </a:lnTo>
                <a:close/>
                <a:moveTo>
                  <a:pt x="8618105" y="1059834"/>
                </a:moveTo>
                <a:lnTo>
                  <a:pt x="8618105" y="1059955"/>
                </a:lnTo>
                <a:lnTo>
                  <a:pt x="8472867" y="1107118"/>
                </a:lnTo>
                <a:lnTo>
                  <a:pt x="8472867" y="1259732"/>
                </a:lnTo>
                <a:lnTo>
                  <a:pt x="8562597" y="1383202"/>
                </a:lnTo>
                <a:lnTo>
                  <a:pt x="8707835" y="1336039"/>
                </a:lnTo>
                <a:lnTo>
                  <a:pt x="8852951" y="1136141"/>
                </a:lnTo>
                <a:close/>
                <a:moveTo>
                  <a:pt x="7003200" y="1059834"/>
                </a:moveTo>
                <a:lnTo>
                  <a:pt x="7003200" y="1059955"/>
                </a:lnTo>
                <a:lnTo>
                  <a:pt x="6857962" y="1107118"/>
                </a:lnTo>
                <a:lnTo>
                  <a:pt x="6857962" y="1259732"/>
                </a:lnTo>
                <a:lnTo>
                  <a:pt x="6947693" y="1383202"/>
                </a:lnTo>
                <a:lnTo>
                  <a:pt x="7092931" y="1336039"/>
                </a:lnTo>
                <a:lnTo>
                  <a:pt x="7238047" y="1136141"/>
                </a:lnTo>
                <a:close/>
                <a:moveTo>
                  <a:pt x="5388296" y="1059834"/>
                </a:moveTo>
                <a:lnTo>
                  <a:pt x="5388416" y="1059955"/>
                </a:lnTo>
                <a:lnTo>
                  <a:pt x="5243179" y="1107118"/>
                </a:lnTo>
                <a:lnTo>
                  <a:pt x="5243179" y="1259732"/>
                </a:lnTo>
                <a:lnTo>
                  <a:pt x="5332909" y="1383202"/>
                </a:lnTo>
                <a:lnTo>
                  <a:pt x="5478147" y="1336039"/>
                </a:lnTo>
                <a:lnTo>
                  <a:pt x="5623263" y="1136141"/>
                </a:lnTo>
                <a:close/>
                <a:moveTo>
                  <a:pt x="3773391" y="1059834"/>
                </a:moveTo>
                <a:lnTo>
                  <a:pt x="3773391" y="1059955"/>
                </a:lnTo>
                <a:lnTo>
                  <a:pt x="3628154" y="1107118"/>
                </a:lnTo>
                <a:lnTo>
                  <a:pt x="3628154" y="1259732"/>
                </a:lnTo>
                <a:lnTo>
                  <a:pt x="3717884" y="1383202"/>
                </a:lnTo>
                <a:lnTo>
                  <a:pt x="3863122" y="1336039"/>
                </a:lnTo>
                <a:lnTo>
                  <a:pt x="4008238" y="1136141"/>
                </a:lnTo>
                <a:close/>
                <a:moveTo>
                  <a:pt x="2158366" y="1059592"/>
                </a:moveTo>
                <a:lnTo>
                  <a:pt x="2158366" y="1059713"/>
                </a:lnTo>
                <a:lnTo>
                  <a:pt x="2013128" y="1106876"/>
                </a:lnTo>
                <a:lnTo>
                  <a:pt x="2013128" y="1259490"/>
                </a:lnTo>
                <a:lnTo>
                  <a:pt x="2102859" y="1382960"/>
                </a:lnTo>
                <a:lnTo>
                  <a:pt x="2248096" y="1335797"/>
                </a:lnTo>
                <a:lnTo>
                  <a:pt x="2393212" y="1135899"/>
                </a:lnTo>
                <a:close/>
                <a:moveTo>
                  <a:pt x="543461" y="1059592"/>
                </a:moveTo>
                <a:lnTo>
                  <a:pt x="543582" y="1059713"/>
                </a:lnTo>
                <a:lnTo>
                  <a:pt x="398345" y="1106876"/>
                </a:lnTo>
                <a:lnTo>
                  <a:pt x="398345" y="1259490"/>
                </a:lnTo>
                <a:lnTo>
                  <a:pt x="488075" y="1382960"/>
                </a:lnTo>
                <a:lnTo>
                  <a:pt x="633312" y="1335797"/>
                </a:lnTo>
                <a:lnTo>
                  <a:pt x="778429" y="1135899"/>
                </a:lnTo>
                <a:close/>
                <a:moveTo>
                  <a:pt x="3156525" y="1059350"/>
                </a:moveTo>
                <a:lnTo>
                  <a:pt x="2921557" y="1135657"/>
                </a:lnTo>
                <a:lnTo>
                  <a:pt x="3066795" y="1335555"/>
                </a:lnTo>
                <a:lnTo>
                  <a:pt x="3212032" y="1382718"/>
                </a:lnTo>
                <a:lnTo>
                  <a:pt x="3301763" y="1259248"/>
                </a:lnTo>
                <a:lnTo>
                  <a:pt x="3301763" y="1106634"/>
                </a:lnTo>
                <a:lnTo>
                  <a:pt x="3156525" y="1059471"/>
                </a:lnTo>
                <a:close/>
                <a:moveTo>
                  <a:pt x="1541621" y="1059350"/>
                </a:moveTo>
                <a:lnTo>
                  <a:pt x="1306653" y="1135657"/>
                </a:lnTo>
                <a:lnTo>
                  <a:pt x="1451890" y="1335555"/>
                </a:lnTo>
                <a:lnTo>
                  <a:pt x="1597128" y="1382718"/>
                </a:lnTo>
                <a:lnTo>
                  <a:pt x="1686858" y="1259248"/>
                </a:lnTo>
                <a:lnTo>
                  <a:pt x="1686858" y="1106634"/>
                </a:lnTo>
                <a:lnTo>
                  <a:pt x="1541621" y="1059471"/>
                </a:lnTo>
                <a:close/>
                <a:moveTo>
                  <a:pt x="9616868" y="1059229"/>
                </a:moveTo>
                <a:lnTo>
                  <a:pt x="9381901" y="1135536"/>
                </a:lnTo>
                <a:lnTo>
                  <a:pt x="9527138" y="1335434"/>
                </a:lnTo>
                <a:lnTo>
                  <a:pt x="9672376" y="1382597"/>
                </a:lnTo>
                <a:lnTo>
                  <a:pt x="9762106" y="1259127"/>
                </a:lnTo>
                <a:lnTo>
                  <a:pt x="9762106" y="1106513"/>
                </a:lnTo>
                <a:lnTo>
                  <a:pt x="9616868" y="1059350"/>
                </a:lnTo>
                <a:close/>
                <a:moveTo>
                  <a:pt x="8001964" y="1059229"/>
                </a:moveTo>
                <a:lnTo>
                  <a:pt x="7766997" y="1135536"/>
                </a:lnTo>
                <a:lnTo>
                  <a:pt x="7912234" y="1335434"/>
                </a:lnTo>
                <a:lnTo>
                  <a:pt x="8057471" y="1382597"/>
                </a:lnTo>
                <a:lnTo>
                  <a:pt x="8147202" y="1259127"/>
                </a:lnTo>
                <a:lnTo>
                  <a:pt x="8147202" y="1106513"/>
                </a:lnTo>
                <a:lnTo>
                  <a:pt x="8001964" y="1059350"/>
                </a:lnTo>
                <a:close/>
                <a:moveTo>
                  <a:pt x="6387301" y="1059229"/>
                </a:moveTo>
                <a:lnTo>
                  <a:pt x="6152334" y="1135536"/>
                </a:lnTo>
                <a:lnTo>
                  <a:pt x="6297571" y="1335434"/>
                </a:lnTo>
                <a:lnTo>
                  <a:pt x="6442809" y="1382597"/>
                </a:lnTo>
                <a:lnTo>
                  <a:pt x="6532539" y="1259127"/>
                </a:lnTo>
                <a:lnTo>
                  <a:pt x="6532539" y="1106513"/>
                </a:lnTo>
                <a:lnTo>
                  <a:pt x="6387301" y="1059350"/>
                </a:lnTo>
                <a:close/>
                <a:moveTo>
                  <a:pt x="4772155" y="1059229"/>
                </a:moveTo>
                <a:lnTo>
                  <a:pt x="4537188" y="1135536"/>
                </a:lnTo>
                <a:lnTo>
                  <a:pt x="4682425" y="1335434"/>
                </a:lnTo>
                <a:lnTo>
                  <a:pt x="4827662" y="1382597"/>
                </a:lnTo>
                <a:lnTo>
                  <a:pt x="4917393" y="1259127"/>
                </a:lnTo>
                <a:lnTo>
                  <a:pt x="4917393" y="1106513"/>
                </a:lnTo>
                <a:lnTo>
                  <a:pt x="4772155" y="1059350"/>
                </a:lnTo>
                <a:close/>
                <a:moveTo>
                  <a:pt x="2910311" y="979899"/>
                </a:moveTo>
                <a:lnTo>
                  <a:pt x="2859157" y="1050280"/>
                </a:lnTo>
                <a:lnTo>
                  <a:pt x="2859157" y="1050401"/>
                </a:lnTo>
                <a:lnTo>
                  <a:pt x="2910311" y="1120904"/>
                </a:lnTo>
                <a:cubicBezTo>
                  <a:pt x="2910311" y="1120904"/>
                  <a:pt x="3127260" y="1050280"/>
                  <a:pt x="3127260" y="1050280"/>
                </a:cubicBezTo>
                <a:lnTo>
                  <a:pt x="3127018" y="1050280"/>
                </a:lnTo>
                <a:close/>
                <a:moveTo>
                  <a:pt x="1295406" y="979899"/>
                </a:moveTo>
                <a:lnTo>
                  <a:pt x="1244253" y="1050280"/>
                </a:lnTo>
                <a:lnTo>
                  <a:pt x="1244253" y="1050401"/>
                </a:lnTo>
                <a:lnTo>
                  <a:pt x="1295406" y="1120904"/>
                </a:lnTo>
                <a:cubicBezTo>
                  <a:pt x="1295406" y="1120904"/>
                  <a:pt x="1512355" y="1050280"/>
                  <a:pt x="1512355" y="1050280"/>
                </a:cubicBezTo>
                <a:lnTo>
                  <a:pt x="1512114" y="1050280"/>
                </a:lnTo>
                <a:close/>
                <a:moveTo>
                  <a:pt x="9370654" y="979778"/>
                </a:moveTo>
                <a:lnTo>
                  <a:pt x="9319501" y="1050160"/>
                </a:lnTo>
                <a:lnTo>
                  <a:pt x="9319501" y="1050280"/>
                </a:lnTo>
                <a:lnTo>
                  <a:pt x="9370654" y="1120783"/>
                </a:lnTo>
                <a:cubicBezTo>
                  <a:pt x="9370654" y="1120783"/>
                  <a:pt x="9587603" y="1050160"/>
                  <a:pt x="9587603" y="1050160"/>
                </a:cubicBezTo>
                <a:lnTo>
                  <a:pt x="9587361" y="1050160"/>
                </a:lnTo>
                <a:close/>
                <a:moveTo>
                  <a:pt x="8864198" y="979778"/>
                </a:moveTo>
                <a:lnTo>
                  <a:pt x="8647491" y="1050160"/>
                </a:lnTo>
                <a:lnTo>
                  <a:pt x="8647612" y="1050280"/>
                </a:lnTo>
                <a:lnTo>
                  <a:pt x="8647369" y="1050280"/>
                </a:lnTo>
                <a:lnTo>
                  <a:pt x="8864198" y="1120783"/>
                </a:lnTo>
                <a:cubicBezTo>
                  <a:pt x="8864198" y="1120783"/>
                  <a:pt x="8915351" y="1050160"/>
                  <a:pt x="8915351" y="1050160"/>
                </a:cubicBezTo>
                <a:close/>
                <a:moveTo>
                  <a:pt x="7755750" y="979778"/>
                </a:moveTo>
                <a:lnTo>
                  <a:pt x="7704596" y="1050160"/>
                </a:lnTo>
                <a:lnTo>
                  <a:pt x="7704596" y="1050280"/>
                </a:lnTo>
                <a:lnTo>
                  <a:pt x="7755750" y="1120783"/>
                </a:lnTo>
                <a:cubicBezTo>
                  <a:pt x="7755750" y="1120783"/>
                  <a:pt x="7972699" y="1050160"/>
                  <a:pt x="7972699" y="1050160"/>
                </a:cubicBezTo>
                <a:lnTo>
                  <a:pt x="7972457" y="1050160"/>
                </a:lnTo>
                <a:close/>
                <a:moveTo>
                  <a:pt x="7249294" y="979778"/>
                </a:moveTo>
                <a:lnTo>
                  <a:pt x="7032586" y="1050160"/>
                </a:lnTo>
                <a:lnTo>
                  <a:pt x="7032707" y="1050280"/>
                </a:lnTo>
                <a:lnTo>
                  <a:pt x="7032466" y="1050280"/>
                </a:lnTo>
                <a:lnTo>
                  <a:pt x="7249294" y="1120783"/>
                </a:lnTo>
                <a:cubicBezTo>
                  <a:pt x="7249294" y="1120783"/>
                  <a:pt x="7300447" y="1050160"/>
                  <a:pt x="7300447" y="1050160"/>
                </a:cubicBezTo>
                <a:close/>
                <a:moveTo>
                  <a:pt x="6141087" y="979778"/>
                </a:moveTo>
                <a:lnTo>
                  <a:pt x="6089934" y="1050160"/>
                </a:lnTo>
                <a:lnTo>
                  <a:pt x="6089934" y="1050280"/>
                </a:lnTo>
                <a:lnTo>
                  <a:pt x="6141087" y="1120783"/>
                </a:lnTo>
                <a:cubicBezTo>
                  <a:pt x="6141087" y="1120783"/>
                  <a:pt x="6358037" y="1050160"/>
                  <a:pt x="6358037" y="1050160"/>
                </a:cubicBezTo>
                <a:lnTo>
                  <a:pt x="6357794" y="1050160"/>
                </a:lnTo>
                <a:close/>
                <a:moveTo>
                  <a:pt x="5634389" y="979778"/>
                </a:moveTo>
                <a:lnTo>
                  <a:pt x="5417682" y="1050160"/>
                </a:lnTo>
                <a:lnTo>
                  <a:pt x="5417803" y="1050280"/>
                </a:lnTo>
                <a:lnTo>
                  <a:pt x="5417561" y="1050280"/>
                </a:lnTo>
                <a:lnTo>
                  <a:pt x="5634389" y="1120783"/>
                </a:lnTo>
                <a:cubicBezTo>
                  <a:pt x="5634389" y="1120783"/>
                  <a:pt x="5685542" y="1050160"/>
                  <a:pt x="5685542" y="1050160"/>
                </a:cubicBezTo>
                <a:close/>
                <a:moveTo>
                  <a:pt x="4525941" y="979778"/>
                </a:moveTo>
                <a:lnTo>
                  <a:pt x="4474787" y="1050160"/>
                </a:lnTo>
                <a:lnTo>
                  <a:pt x="4474787" y="1050280"/>
                </a:lnTo>
                <a:lnTo>
                  <a:pt x="4525941" y="1120783"/>
                </a:lnTo>
                <a:cubicBezTo>
                  <a:pt x="4525941" y="1120783"/>
                  <a:pt x="4742890" y="1050160"/>
                  <a:pt x="4742890" y="1050160"/>
                </a:cubicBezTo>
                <a:lnTo>
                  <a:pt x="4742648" y="1050160"/>
                </a:lnTo>
                <a:close/>
                <a:moveTo>
                  <a:pt x="4019484" y="979778"/>
                </a:moveTo>
                <a:lnTo>
                  <a:pt x="3802777" y="1050160"/>
                </a:lnTo>
                <a:lnTo>
                  <a:pt x="3802898" y="1050280"/>
                </a:lnTo>
                <a:lnTo>
                  <a:pt x="3802656" y="1050280"/>
                </a:lnTo>
                <a:lnTo>
                  <a:pt x="4019484" y="1120783"/>
                </a:lnTo>
                <a:cubicBezTo>
                  <a:pt x="4019484" y="1120783"/>
                  <a:pt x="4070638" y="1050160"/>
                  <a:pt x="4070638" y="1050160"/>
                </a:cubicBezTo>
                <a:close/>
                <a:moveTo>
                  <a:pt x="2404459" y="979536"/>
                </a:moveTo>
                <a:lnTo>
                  <a:pt x="2187752" y="1049918"/>
                </a:lnTo>
                <a:lnTo>
                  <a:pt x="2187873" y="1050039"/>
                </a:lnTo>
                <a:lnTo>
                  <a:pt x="2187631" y="1050039"/>
                </a:lnTo>
                <a:lnTo>
                  <a:pt x="2404459" y="1120541"/>
                </a:lnTo>
                <a:cubicBezTo>
                  <a:pt x="2404459" y="1120541"/>
                  <a:pt x="2455613" y="1049918"/>
                  <a:pt x="2455613" y="1049918"/>
                </a:cubicBezTo>
                <a:close/>
                <a:moveTo>
                  <a:pt x="789555" y="979536"/>
                </a:moveTo>
                <a:lnTo>
                  <a:pt x="572847" y="1049918"/>
                </a:lnTo>
                <a:lnTo>
                  <a:pt x="572968" y="1050039"/>
                </a:lnTo>
                <a:lnTo>
                  <a:pt x="572726" y="1050039"/>
                </a:lnTo>
                <a:lnTo>
                  <a:pt x="789555" y="1120541"/>
                </a:lnTo>
                <a:cubicBezTo>
                  <a:pt x="789555" y="1120541"/>
                  <a:pt x="840708" y="1049918"/>
                  <a:pt x="840708" y="1049918"/>
                </a:cubicBezTo>
                <a:close/>
                <a:moveTo>
                  <a:pt x="10071083" y="865983"/>
                </a:moveTo>
                <a:lnTo>
                  <a:pt x="9936971" y="1050401"/>
                </a:lnTo>
                <a:lnTo>
                  <a:pt x="10071083" y="1234941"/>
                </a:lnTo>
                <a:lnTo>
                  <a:pt x="10071083" y="1094057"/>
                </a:lnTo>
                <a:cubicBezTo>
                  <a:pt x="10071083" y="1094057"/>
                  <a:pt x="10205195" y="1050401"/>
                  <a:pt x="10205195" y="1050401"/>
                </a:cubicBezTo>
                <a:lnTo>
                  <a:pt x="10204953" y="1050401"/>
                </a:lnTo>
                <a:lnTo>
                  <a:pt x="10071083" y="1006866"/>
                </a:lnTo>
                <a:close/>
                <a:moveTo>
                  <a:pt x="8455815" y="865983"/>
                </a:moveTo>
                <a:lnTo>
                  <a:pt x="8321825" y="1050401"/>
                </a:lnTo>
                <a:lnTo>
                  <a:pt x="8455815" y="1234941"/>
                </a:lnTo>
                <a:lnTo>
                  <a:pt x="8455815" y="1094057"/>
                </a:lnTo>
                <a:cubicBezTo>
                  <a:pt x="8455815" y="1094057"/>
                  <a:pt x="8589928" y="1050401"/>
                  <a:pt x="8589928" y="1050401"/>
                </a:cubicBezTo>
                <a:lnTo>
                  <a:pt x="8589685" y="1050401"/>
                </a:lnTo>
                <a:lnTo>
                  <a:pt x="8455815" y="1006866"/>
                </a:lnTo>
                <a:close/>
                <a:moveTo>
                  <a:pt x="6841033" y="865983"/>
                </a:moveTo>
                <a:lnTo>
                  <a:pt x="6706920" y="1050401"/>
                </a:lnTo>
                <a:lnTo>
                  <a:pt x="6841033" y="1234941"/>
                </a:lnTo>
                <a:lnTo>
                  <a:pt x="6841033" y="1094057"/>
                </a:lnTo>
                <a:cubicBezTo>
                  <a:pt x="6841033" y="1094057"/>
                  <a:pt x="6975144" y="1050401"/>
                  <a:pt x="6975144" y="1050401"/>
                </a:cubicBezTo>
                <a:lnTo>
                  <a:pt x="6974903" y="1050401"/>
                </a:lnTo>
                <a:lnTo>
                  <a:pt x="6841033" y="1006866"/>
                </a:lnTo>
                <a:close/>
                <a:moveTo>
                  <a:pt x="9780245" y="865862"/>
                </a:moveTo>
                <a:lnTo>
                  <a:pt x="9780245" y="1006746"/>
                </a:lnTo>
                <a:cubicBezTo>
                  <a:pt x="9780245" y="1006746"/>
                  <a:pt x="9646375" y="1050280"/>
                  <a:pt x="9646375" y="1050280"/>
                </a:cubicBezTo>
                <a:lnTo>
                  <a:pt x="9646133" y="1050280"/>
                </a:lnTo>
                <a:lnTo>
                  <a:pt x="9780245" y="1093815"/>
                </a:lnTo>
                <a:lnTo>
                  <a:pt x="9780245" y="1234699"/>
                </a:lnTo>
                <a:lnTo>
                  <a:pt x="9914313" y="1050220"/>
                </a:lnTo>
                <a:lnTo>
                  <a:pt x="9914357" y="1050280"/>
                </a:lnTo>
                <a:lnTo>
                  <a:pt x="9914357" y="1050160"/>
                </a:lnTo>
                <a:lnTo>
                  <a:pt x="9914313" y="1050220"/>
                </a:lnTo>
                <a:close/>
                <a:moveTo>
                  <a:pt x="8165341" y="865862"/>
                </a:moveTo>
                <a:lnTo>
                  <a:pt x="8165341" y="1006746"/>
                </a:lnTo>
                <a:cubicBezTo>
                  <a:pt x="8165341" y="1006746"/>
                  <a:pt x="8031471" y="1050280"/>
                  <a:pt x="8031471" y="1050280"/>
                </a:cubicBezTo>
                <a:lnTo>
                  <a:pt x="8031229" y="1050280"/>
                </a:lnTo>
                <a:lnTo>
                  <a:pt x="8165341" y="1093815"/>
                </a:lnTo>
                <a:lnTo>
                  <a:pt x="8165341" y="1234699"/>
                </a:lnTo>
                <a:lnTo>
                  <a:pt x="8299410" y="1050220"/>
                </a:lnTo>
                <a:lnTo>
                  <a:pt x="8299453" y="1050280"/>
                </a:lnTo>
                <a:lnTo>
                  <a:pt x="8299453" y="1050160"/>
                </a:lnTo>
                <a:lnTo>
                  <a:pt x="8299410" y="1050220"/>
                </a:lnTo>
                <a:close/>
                <a:moveTo>
                  <a:pt x="6550679" y="865862"/>
                </a:moveTo>
                <a:lnTo>
                  <a:pt x="6550679" y="1006746"/>
                </a:lnTo>
                <a:cubicBezTo>
                  <a:pt x="6550679" y="1006746"/>
                  <a:pt x="6416809" y="1050280"/>
                  <a:pt x="6416809" y="1050280"/>
                </a:cubicBezTo>
                <a:lnTo>
                  <a:pt x="6416566" y="1050280"/>
                </a:lnTo>
                <a:lnTo>
                  <a:pt x="6550679" y="1093815"/>
                </a:lnTo>
                <a:lnTo>
                  <a:pt x="6550679" y="1234699"/>
                </a:lnTo>
                <a:lnTo>
                  <a:pt x="6684748" y="1050220"/>
                </a:lnTo>
                <a:lnTo>
                  <a:pt x="6684791" y="1050280"/>
                </a:lnTo>
                <a:lnTo>
                  <a:pt x="6684791" y="1050160"/>
                </a:lnTo>
                <a:lnTo>
                  <a:pt x="6684748" y="1050220"/>
                </a:lnTo>
                <a:close/>
                <a:moveTo>
                  <a:pt x="5224677" y="865862"/>
                </a:moveTo>
                <a:lnTo>
                  <a:pt x="5090565" y="1050280"/>
                </a:lnTo>
                <a:lnTo>
                  <a:pt x="5224677" y="1234820"/>
                </a:lnTo>
                <a:lnTo>
                  <a:pt x="5224677" y="1093936"/>
                </a:lnTo>
                <a:cubicBezTo>
                  <a:pt x="5224677" y="1093936"/>
                  <a:pt x="5358789" y="1050280"/>
                  <a:pt x="5358789" y="1050280"/>
                </a:cubicBezTo>
                <a:lnTo>
                  <a:pt x="5358547" y="1050280"/>
                </a:lnTo>
                <a:lnTo>
                  <a:pt x="5224677" y="1006746"/>
                </a:lnTo>
                <a:close/>
                <a:moveTo>
                  <a:pt x="3609893" y="865862"/>
                </a:moveTo>
                <a:lnTo>
                  <a:pt x="3475902" y="1050280"/>
                </a:lnTo>
                <a:lnTo>
                  <a:pt x="3609893" y="1234820"/>
                </a:lnTo>
                <a:lnTo>
                  <a:pt x="3609893" y="1093936"/>
                </a:lnTo>
                <a:cubicBezTo>
                  <a:pt x="3609893" y="1093936"/>
                  <a:pt x="3744005" y="1050280"/>
                  <a:pt x="3744005" y="1050280"/>
                </a:cubicBezTo>
                <a:lnTo>
                  <a:pt x="3743763" y="1050280"/>
                </a:lnTo>
                <a:lnTo>
                  <a:pt x="3609893" y="1006746"/>
                </a:lnTo>
                <a:close/>
                <a:moveTo>
                  <a:pt x="1994868" y="865862"/>
                </a:moveTo>
                <a:lnTo>
                  <a:pt x="1860756" y="1050280"/>
                </a:lnTo>
                <a:lnTo>
                  <a:pt x="1994868" y="1234820"/>
                </a:lnTo>
                <a:lnTo>
                  <a:pt x="1994868" y="1093936"/>
                </a:lnTo>
                <a:cubicBezTo>
                  <a:pt x="1994868" y="1093936"/>
                  <a:pt x="2128980" y="1050280"/>
                  <a:pt x="2128980" y="1050280"/>
                </a:cubicBezTo>
                <a:lnTo>
                  <a:pt x="2128738" y="1050280"/>
                </a:lnTo>
                <a:lnTo>
                  <a:pt x="1994868" y="1006746"/>
                </a:lnTo>
                <a:close/>
                <a:moveTo>
                  <a:pt x="4934323" y="865741"/>
                </a:moveTo>
                <a:lnTo>
                  <a:pt x="4934323" y="1006625"/>
                </a:lnTo>
                <a:cubicBezTo>
                  <a:pt x="4934323" y="1006625"/>
                  <a:pt x="4800453" y="1050160"/>
                  <a:pt x="4800453" y="1050160"/>
                </a:cubicBezTo>
                <a:lnTo>
                  <a:pt x="4800211" y="1050160"/>
                </a:lnTo>
                <a:lnTo>
                  <a:pt x="4934323" y="1093695"/>
                </a:lnTo>
                <a:lnTo>
                  <a:pt x="4934323" y="1234578"/>
                </a:lnTo>
                <a:lnTo>
                  <a:pt x="5068391" y="1050100"/>
                </a:lnTo>
                <a:lnTo>
                  <a:pt x="5068435" y="1050160"/>
                </a:lnTo>
                <a:lnTo>
                  <a:pt x="5068435" y="1050039"/>
                </a:lnTo>
                <a:lnTo>
                  <a:pt x="5068391" y="1050100"/>
                </a:lnTo>
                <a:close/>
                <a:moveTo>
                  <a:pt x="3319418" y="865741"/>
                </a:moveTo>
                <a:lnTo>
                  <a:pt x="3319418" y="1006625"/>
                </a:lnTo>
                <a:cubicBezTo>
                  <a:pt x="3319418" y="1006625"/>
                  <a:pt x="3185549" y="1050160"/>
                  <a:pt x="3185549" y="1050160"/>
                </a:cubicBezTo>
                <a:lnTo>
                  <a:pt x="3185307" y="1050160"/>
                </a:lnTo>
                <a:lnTo>
                  <a:pt x="3319418" y="1093695"/>
                </a:lnTo>
                <a:lnTo>
                  <a:pt x="3319418" y="1234578"/>
                </a:lnTo>
                <a:lnTo>
                  <a:pt x="3453486" y="1050100"/>
                </a:lnTo>
                <a:lnTo>
                  <a:pt x="3453530" y="1050160"/>
                </a:lnTo>
                <a:lnTo>
                  <a:pt x="3453530" y="1050039"/>
                </a:lnTo>
                <a:lnTo>
                  <a:pt x="3453486" y="1050100"/>
                </a:lnTo>
                <a:close/>
                <a:moveTo>
                  <a:pt x="1704514" y="865741"/>
                </a:moveTo>
                <a:lnTo>
                  <a:pt x="1704514" y="1006625"/>
                </a:lnTo>
                <a:cubicBezTo>
                  <a:pt x="1704514" y="1006625"/>
                  <a:pt x="1570644" y="1050160"/>
                  <a:pt x="1570644" y="1050160"/>
                </a:cubicBezTo>
                <a:lnTo>
                  <a:pt x="1570402" y="1050160"/>
                </a:lnTo>
                <a:lnTo>
                  <a:pt x="1704514" y="1093695"/>
                </a:lnTo>
                <a:lnTo>
                  <a:pt x="1704514" y="1234578"/>
                </a:lnTo>
                <a:lnTo>
                  <a:pt x="1838582" y="1050100"/>
                </a:lnTo>
                <a:lnTo>
                  <a:pt x="1838626" y="1050160"/>
                </a:lnTo>
                <a:lnTo>
                  <a:pt x="1838626" y="1050039"/>
                </a:lnTo>
                <a:lnTo>
                  <a:pt x="1838582" y="1050100"/>
                </a:lnTo>
                <a:close/>
                <a:moveTo>
                  <a:pt x="380205" y="865741"/>
                </a:moveTo>
                <a:lnTo>
                  <a:pt x="246093" y="1050160"/>
                </a:lnTo>
                <a:lnTo>
                  <a:pt x="380205" y="1234699"/>
                </a:lnTo>
                <a:lnTo>
                  <a:pt x="380205" y="1093815"/>
                </a:lnTo>
                <a:cubicBezTo>
                  <a:pt x="380205" y="1093815"/>
                  <a:pt x="514317" y="1050160"/>
                  <a:pt x="514317" y="1050160"/>
                </a:cubicBezTo>
                <a:lnTo>
                  <a:pt x="514075" y="1050160"/>
                </a:lnTo>
                <a:lnTo>
                  <a:pt x="380205" y="1006625"/>
                </a:lnTo>
                <a:close/>
                <a:moveTo>
                  <a:pt x="9117909" y="803099"/>
                </a:move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lnTo>
                  <a:pt x="9117788" y="1296979"/>
                </a:ln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close/>
                <a:moveTo>
                  <a:pt x="7502763" y="803099"/>
                </a:move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lnTo>
                  <a:pt x="7502642" y="1296979"/>
                </a:ln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close/>
                <a:moveTo>
                  <a:pt x="5888101" y="803099"/>
                </a:move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lnTo>
                  <a:pt x="5887980" y="1296979"/>
                </a:ln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close/>
                <a:moveTo>
                  <a:pt x="4273196" y="803099"/>
                </a:move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lnTo>
                  <a:pt x="4273076" y="1296979"/>
                </a:ln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close/>
                <a:moveTo>
                  <a:pt x="1042420" y="803099"/>
                </a:move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lnTo>
                  <a:pt x="1042299" y="1296979"/>
                </a:ln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close/>
                <a:moveTo>
                  <a:pt x="2657929" y="802857"/>
                </a:move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lnTo>
                  <a:pt x="2657808" y="1296737"/>
                </a:ln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close/>
                <a:moveTo>
                  <a:pt x="1422504" y="773955"/>
                </a:moveTo>
                <a:lnTo>
                  <a:pt x="1422383" y="774075"/>
                </a:lnTo>
                <a:lnTo>
                  <a:pt x="1205555" y="844578"/>
                </a:lnTo>
                <a:lnTo>
                  <a:pt x="1205555" y="931648"/>
                </a:lnTo>
                <a:lnTo>
                  <a:pt x="1288392" y="958494"/>
                </a:lnTo>
                <a:close/>
                <a:moveTo>
                  <a:pt x="8736979" y="773834"/>
                </a:moveTo>
                <a:lnTo>
                  <a:pt x="8871091" y="958373"/>
                </a:lnTo>
                <a:lnTo>
                  <a:pt x="8953928" y="931527"/>
                </a:lnTo>
                <a:lnTo>
                  <a:pt x="8953928" y="844457"/>
                </a:lnTo>
                <a:lnTo>
                  <a:pt x="8953928" y="844336"/>
                </a:lnTo>
                <a:close/>
                <a:moveTo>
                  <a:pt x="7122075" y="773834"/>
                </a:moveTo>
                <a:lnTo>
                  <a:pt x="7256187" y="958373"/>
                </a:lnTo>
                <a:lnTo>
                  <a:pt x="7339024" y="931527"/>
                </a:lnTo>
                <a:lnTo>
                  <a:pt x="7339024" y="844457"/>
                </a:lnTo>
                <a:lnTo>
                  <a:pt x="7339024" y="844336"/>
                </a:lnTo>
                <a:close/>
                <a:moveTo>
                  <a:pt x="5507170" y="773834"/>
                </a:moveTo>
                <a:lnTo>
                  <a:pt x="5641282" y="958373"/>
                </a:lnTo>
                <a:lnTo>
                  <a:pt x="5724119" y="931527"/>
                </a:lnTo>
                <a:lnTo>
                  <a:pt x="5724119" y="844457"/>
                </a:lnTo>
                <a:lnTo>
                  <a:pt x="5724119" y="844336"/>
                </a:lnTo>
                <a:close/>
                <a:moveTo>
                  <a:pt x="3892265" y="773834"/>
                </a:moveTo>
                <a:lnTo>
                  <a:pt x="4026378" y="958373"/>
                </a:lnTo>
                <a:lnTo>
                  <a:pt x="4109215" y="931527"/>
                </a:lnTo>
                <a:lnTo>
                  <a:pt x="4109215" y="844457"/>
                </a:lnTo>
                <a:lnTo>
                  <a:pt x="4109215" y="844336"/>
                </a:lnTo>
                <a:close/>
                <a:moveTo>
                  <a:pt x="9497873" y="773592"/>
                </a:moveTo>
                <a:lnTo>
                  <a:pt x="9497752" y="773713"/>
                </a:lnTo>
                <a:lnTo>
                  <a:pt x="9280924" y="844215"/>
                </a:lnTo>
                <a:lnTo>
                  <a:pt x="9280924" y="931285"/>
                </a:lnTo>
                <a:lnTo>
                  <a:pt x="9363761" y="958132"/>
                </a:lnTo>
                <a:close/>
                <a:moveTo>
                  <a:pt x="7882847" y="773592"/>
                </a:moveTo>
                <a:lnTo>
                  <a:pt x="7882727" y="773713"/>
                </a:lnTo>
                <a:lnTo>
                  <a:pt x="7665898" y="844215"/>
                </a:lnTo>
                <a:lnTo>
                  <a:pt x="7665898" y="931285"/>
                </a:lnTo>
                <a:lnTo>
                  <a:pt x="7748736" y="958132"/>
                </a:lnTo>
                <a:close/>
                <a:moveTo>
                  <a:pt x="6268185" y="773592"/>
                </a:moveTo>
                <a:lnTo>
                  <a:pt x="6268064" y="773713"/>
                </a:lnTo>
                <a:lnTo>
                  <a:pt x="6051236" y="844215"/>
                </a:lnTo>
                <a:lnTo>
                  <a:pt x="6051236" y="931285"/>
                </a:lnTo>
                <a:lnTo>
                  <a:pt x="6134073" y="958132"/>
                </a:lnTo>
                <a:close/>
                <a:moveTo>
                  <a:pt x="4653160" y="773592"/>
                </a:moveTo>
                <a:lnTo>
                  <a:pt x="4653039" y="773713"/>
                </a:lnTo>
                <a:lnTo>
                  <a:pt x="4436211" y="844215"/>
                </a:lnTo>
                <a:lnTo>
                  <a:pt x="4436211" y="931285"/>
                </a:lnTo>
                <a:lnTo>
                  <a:pt x="4519048" y="958132"/>
                </a:lnTo>
                <a:close/>
                <a:moveTo>
                  <a:pt x="2277240" y="773592"/>
                </a:moveTo>
                <a:lnTo>
                  <a:pt x="2411352" y="958132"/>
                </a:lnTo>
                <a:lnTo>
                  <a:pt x="2494189" y="931285"/>
                </a:lnTo>
                <a:lnTo>
                  <a:pt x="2494189" y="844215"/>
                </a:lnTo>
                <a:lnTo>
                  <a:pt x="2494189" y="844094"/>
                </a:lnTo>
                <a:close/>
                <a:moveTo>
                  <a:pt x="662336" y="773592"/>
                </a:moveTo>
                <a:lnTo>
                  <a:pt x="796448" y="958132"/>
                </a:lnTo>
                <a:lnTo>
                  <a:pt x="879285" y="931285"/>
                </a:lnTo>
                <a:lnTo>
                  <a:pt x="879285" y="844215"/>
                </a:lnTo>
                <a:lnTo>
                  <a:pt x="879285" y="844094"/>
                </a:lnTo>
                <a:close/>
                <a:moveTo>
                  <a:pt x="3038013" y="773350"/>
                </a:moveTo>
                <a:lnTo>
                  <a:pt x="3037893" y="773471"/>
                </a:lnTo>
                <a:lnTo>
                  <a:pt x="2821064" y="843973"/>
                </a:lnTo>
                <a:lnTo>
                  <a:pt x="2821064" y="931043"/>
                </a:lnTo>
                <a:lnTo>
                  <a:pt x="2903902" y="957890"/>
                </a:lnTo>
                <a:close/>
                <a:moveTo>
                  <a:pt x="8562597" y="717480"/>
                </a:moveTo>
                <a:lnTo>
                  <a:pt x="8472867" y="840950"/>
                </a:lnTo>
                <a:lnTo>
                  <a:pt x="8472867" y="841192"/>
                </a:lnTo>
                <a:lnTo>
                  <a:pt x="8472867" y="993806"/>
                </a:lnTo>
                <a:lnTo>
                  <a:pt x="8618105" y="1040969"/>
                </a:lnTo>
                <a:lnTo>
                  <a:pt x="8852951" y="964662"/>
                </a:lnTo>
                <a:lnTo>
                  <a:pt x="8707835" y="764764"/>
                </a:lnTo>
                <a:lnTo>
                  <a:pt x="8562597" y="717601"/>
                </a:lnTo>
                <a:close/>
                <a:moveTo>
                  <a:pt x="6947693" y="717480"/>
                </a:moveTo>
                <a:lnTo>
                  <a:pt x="6857962" y="840950"/>
                </a:lnTo>
                <a:lnTo>
                  <a:pt x="6857962" y="841192"/>
                </a:lnTo>
                <a:lnTo>
                  <a:pt x="6857962" y="993806"/>
                </a:lnTo>
                <a:lnTo>
                  <a:pt x="7003200" y="1040969"/>
                </a:lnTo>
                <a:lnTo>
                  <a:pt x="7238047" y="964662"/>
                </a:lnTo>
                <a:lnTo>
                  <a:pt x="7092931" y="764764"/>
                </a:lnTo>
                <a:lnTo>
                  <a:pt x="6947693" y="717601"/>
                </a:lnTo>
                <a:close/>
                <a:moveTo>
                  <a:pt x="5332668" y="717480"/>
                </a:moveTo>
                <a:lnTo>
                  <a:pt x="5242937" y="840950"/>
                </a:lnTo>
                <a:lnTo>
                  <a:pt x="5242937" y="841192"/>
                </a:lnTo>
                <a:lnTo>
                  <a:pt x="5242937" y="993806"/>
                </a:lnTo>
                <a:lnTo>
                  <a:pt x="5388175" y="1040969"/>
                </a:lnTo>
                <a:lnTo>
                  <a:pt x="5623142" y="964662"/>
                </a:lnTo>
                <a:lnTo>
                  <a:pt x="5478026" y="764764"/>
                </a:lnTo>
                <a:lnTo>
                  <a:pt x="5332789" y="717601"/>
                </a:lnTo>
                <a:close/>
                <a:moveTo>
                  <a:pt x="3717884" y="717480"/>
                </a:moveTo>
                <a:lnTo>
                  <a:pt x="3628154" y="840950"/>
                </a:lnTo>
                <a:lnTo>
                  <a:pt x="3628154" y="841192"/>
                </a:lnTo>
                <a:lnTo>
                  <a:pt x="3628154" y="993806"/>
                </a:lnTo>
                <a:lnTo>
                  <a:pt x="3773391" y="1040969"/>
                </a:lnTo>
                <a:lnTo>
                  <a:pt x="4008238" y="964662"/>
                </a:lnTo>
                <a:lnTo>
                  <a:pt x="3863122" y="764764"/>
                </a:lnTo>
                <a:lnTo>
                  <a:pt x="3717884" y="717601"/>
                </a:lnTo>
                <a:close/>
                <a:moveTo>
                  <a:pt x="2102859" y="717238"/>
                </a:moveTo>
                <a:lnTo>
                  <a:pt x="2013128" y="840708"/>
                </a:lnTo>
                <a:lnTo>
                  <a:pt x="2013128" y="840950"/>
                </a:lnTo>
                <a:lnTo>
                  <a:pt x="2013128" y="993564"/>
                </a:lnTo>
                <a:lnTo>
                  <a:pt x="2158366" y="1040727"/>
                </a:lnTo>
                <a:lnTo>
                  <a:pt x="2393212" y="964420"/>
                </a:lnTo>
                <a:lnTo>
                  <a:pt x="2248096" y="764522"/>
                </a:lnTo>
                <a:lnTo>
                  <a:pt x="2102859" y="717359"/>
                </a:lnTo>
                <a:close/>
                <a:moveTo>
                  <a:pt x="487833" y="717238"/>
                </a:moveTo>
                <a:lnTo>
                  <a:pt x="398103" y="840708"/>
                </a:lnTo>
                <a:lnTo>
                  <a:pt x="398103" y="840950"/>
                </a:lnTo>
                <a:lnTo>
                  <a:pt x="398103" y="993564"/>
                </a:lnTo>
                <a:lnTo>
                  <a:pt x="543340" y="1040727"/>
                </a:lnTo>
                <a:lnTo>
                  <a:pt x="778308" y="964420"/>
                </a:lnTo>
                <a:lnTo>
                  <a:pt x="633192" y="764522"/>
                </a:lnTo>
                <a:lnTo>
                  <a:pt x="487954" y="717359"/>
                </a:lnTo>
                <a:close/>
                <a:moveTo>
                  <a:pt x="3212032" y="717117"/>
                </a:moveTo>
                <a:lnTo>
                  <a:pt x="3066795" y="764280"/>
                </a:lnTo>
                <a:lnTo>
                  <a:pt x="3066795" y="764159"/>
                </a:lnTo>
                <a:lnTo>
                  <a:pt x="2921557" y="964057"/>
                </a:lnTo>
                <a:lnTo>
                  <a:pt x="3156525" y="1040364"/>
                </a:lnTo>
                <a:lnTo>
                  <a:pt x="3301763" y="993201"/>
                </a:lnTo>
                <a:lnTo>
                  <a:pt x="3301763" y="840587"/>
                </a:lnTo>
                <a:close/>
                <a:moveTo>
                  <a:pt x="1597128" y="717117"/>
                </a:moveTo>
                <a:lnTo>
                  <a:pt x="1451890" y="764280"/>
                </a:lnTo>
                <a:lnTo>
                  <a:pt x="1451890" y="764159"/>
                </a:lnTo>
                <a:lnTo>
                  <a:pt x="1306653" y="964057"/>
                </a:lnTo>
                <a:lnTo>
                  <a:pt x="1541621" y="1040364"/>
                </a:lnTo>
                <a:lnTo>
                  <a:pt x="1686858" y="993201"/>
                </a:lnTo>
                <a:lnTo>
                  <a:pt x="1686858" y="840587"/>
                </a:lnTo>
                <a:close/>
                <a:moveTo>
                  <a:pt x="9672376" y="716996"/>
                </a:moveTo>
                <a:lnTo>
                  <a:pt x="9527138" y="764159"/>
                </a:lnTo>
                <a:lnTo>
                  <a:pt x="9527138" y="764038"/>
                </a:lnTo>
                <a:lnTo>
                  <a:pt x="9381901" y="963936"/>
                </a:lnTo>
                <a:lnTo>
                  <a:pt x="9616868" y="1040243"/>
                </a:lnTo>
                <a:lnTo>
                  <a:pt x="9762106" y="993080"/>
                </a:lnTo>
                <a:lnTo>
                  <a:pt x="9762106" y="840466"/>
                </a:lnTo>
                <a:close/>
                <a:moveTo>
                  <a:pt x="8057471" y="716996"/>
                </a:moveTo>
                <a:lnTo>
                  <a:pt x="7912234" y="764159"/>
                </a:lnTo>
                <a:lnTo>
                  <a:pt x="7912234" y="764038"/>
                </a:lnTo>
                <a:lnTo>
                  <a:pt x="7766997" y="963936"/>
                </a:lnTo>
                <a:lnTo>
                  <a:pt x="8001964" y="1040243"/>
                </a:lnTo>
                <a:lnTo>
                  <a:pt x="8147202" y="993080"/>
                </a:lnTo>
                <a:lnTo>
                  <a:pt x="8147202" y="840466"/>
                </a:lnTo>
                <a:close/>
                <a:moveTo>
                  <a:pt x="6442809" y="716996"/>
                </a:moveTo>
                <a:lnTo>
                  <a:pt x="6297571" y="764159"/>
                </a:lnTo>
                <a:lnTo>
                  <a:pt x="6297571" y="764038"/>
                </a:lnTo>
                <a:lnTo>
                  <a:pt x="6152334" y="963936"/>
                </a:lnTo>
                <a:lnTo>
                  <a:pt x="6387301" y="1040243"/>
                </a:lnTo>
                <a:lnTo>
                  <a:pt x="6532539" y="993080"/>
                </a:lnTo>
                <a:lnTo>
                  <a:pt x="6532539" y="840466"/>
                </a:lnTo>
                <a:close/>
                <a:moveTo>
                  <a:pt x="4827662" y="716996"/>
                </a:moveTo>
                <a:lnTo>
                  <a:pt x="4682425" y="764159"/>
                </a:lnTo>
                <a:lnTo>
                  <a:pt x="4682425" y="764038"/>
                </a:lnTo>
                <a:lnTo>
                  <a:pt x="4537188" y="963936"/>
                </a:lnTo>
                <a:lnTo>
                  <a:pt x="4772155" y="1040243"/>
                </a:lnTo>
                <a:lnTo>
                  <a:pt x="4917393" y="993080"/>
                </a:lnTo>
                <a:lnTo>
                  <a:pt x="4917393" y="840466"/>
                </a:lnTo>
                <a:close/>
                <a:moveTo>
                  <a:pt x="9925966" y="635610"/>
                </a:moveTo>
                <a:lnTo>
                  <a:pt x="9925966" y="635731"/>
                </a:lnTo>
                <a:lnTo>
                  <a:pt x="9780729" y="682894"/>
                </a:lnTo>
                <a:lnTo>
                  <a:pt x="9780729" y="835508"/>
                </a:lnTo>
                <a:lnTo>
                  <a:pt x="9925966" y="1035164"/>
                </a:lnTo>
                <a:cubicBezTo>
                  <a:pt x="9925966" y="1035164"/>
                  <a:pt x="10071204" y="835508"/>
                  <a:pt x="10071204" y="835508"/>
                </a:cubicBezTo>
                <a:cubicBezTo>
                  <a:pt x="10071204" y="835508"/>
                  <a:pt x="10071204" y="835387"/>
                  <a:pt x="10071204" y="835387"/>
                </a:cubicBezTo>
                <a:lnTo>
                  <a:pt x="10071204" y="682894"/>
                </a:lnTo>
                <a:close/>
                <a:moveTo>
                  <a:pt x="8310578" y="635610"/>
                </a:moveTo>
                <a:lnTo>
                  <a:pt x="8310578" y="635852"/>
                </a:lnTo>
                <a:lnTo>
                  <a:pt x="8165341" y="683015"/>
                </a:lnTo>
                <a:lnTo>
                  <a:pt x="8165341" y="835629"/>
                </a:lnTo>
                <a:lnTo>
                  <a:pt x="8310578" y="1035285"/>
                </a:lnTo>
                <a:lnTo>
                  <a:pt x="8455815" y="835629"/>
                </a:lnTo>
                <a:cubicBezTo>
                  <a:pt x="8455815" y="835629"/>
                  <a:pt x="8455815" y="835387"/>
                  <a:pt x="8455815" y="835387"/>
                </a:cubicBezTo>
                <a:lnTo>
                  <a:pt x="8455815" y="682894"/>
                </a:lnTo>
                <a:close/>
                <a:moveTo>
                  <a:pt x="6695916" y="635610"/>
                </a:moveTo>
                <a:lnTo>
                  <a:pt x="6695916" y="635731"/>
                </a:lnTo>
                <a:lnTo>
                  <a:pt x="6550679" y="682894"/>
                </a:lnTo>
                <a:lnTo>
                  <a:pt x="6550679" y="835508"/>
                </a:lnTo>
                <a:lnTo>
                  <a:pt x="6695916" y="1035164"/>
                </a:lnTo>
                <a:cubicBezTo>
                  <a:pt x="6695916" y="1035164"/>
                  <a:pt x="6841154" y="835508"/>
                  <a:pt x="6841154" y="835508"/>
                </a:cubicBezTo>
                <a:cubicBezTo>
                  <a:pt x="6841154" y="835508"/>
                  <a:pt x="6841154" y="835387"/>
                  <a:pt x="6841154" y="835387"/>
                </a:cubicBezTo>
                <a:lnTo>
                  <a:pt x="6841154" y="682894"/>
                </a:lnTo>
                <a:close/>
                <a:moveTo>
                  <a:pt x="5079560" y="635489"/>
                </a:moveTo>
                <a:lnTo>
                  <a:pt x="5079560" y="635731"/>
                </a:lnTo>
                <a:lnTo>
                  <a:pt x="4934323" y="682894"/>
                </a:lnTo>
                <a:lnTo>
                  <a:pt x="4934323" y="835508"/>
                </a:lnTo>
                <a:lnTo>
                  <a:pt x="5079560" y="1035164"/>
                </a:lnTo>
                <a:lnTo>
                  <a:pt x="5224798" y="835508"/>
                </a:lnTo>
                <a:cubicBezTo>
                  <a:pt x="5224798" y="835508"/>
                  <a:pt x="5224798" y="835266"/>
                  <a:pt x="5224798" y="835266"/>
                </a:cubicBezTo>
                <a:lnTo>
                  <a:pt x="5224798" y="682773"/>
                </a:lnTo>
                <a:close/>
                <a:moveTo>
                  <a:pt x="3464656" y="635489"/>
                </a:moveTo>
                <a:lnTo>
                  <a:pt x="3464656" y="635610"/>
                </a:lnTo>
                <a:lnTo>
                  <a:pt x="3319418" y="682773"/>
                </a:lnTo>
                <a:lnTo>
                  <a:pt x="3319418" y="835387"/>
                </a:lnTo>
                <a:lnTo>
                  <a:pt x="3464656" y="1035043"/>
                </a:lnTo>
                <a:cubicBezTo>
                  <a:pt x="3464656" y="1035043"/>
                  <a:pt x="3609893" y="835387"/>
                  <a:pt x="3609893" y="835387"/>
                </a:cubicBezTo>
                <a:cubicBezTo>
                  <a:pt x="3609893" y="835387"/>
                  <a:pt x="3609893" y="835266"/>
                  <a:pt x="3609893" y="835266"/>
                </a:cubicBezTo>
                <a:lnTo>
                  <a:pt x="3609893" y="682773"/>
                </a:lnTo>
                <a:close/>
                <a:moveTo>
                  <a:pt x="1849751" y="635489"/>
                </a:moveTo>
                <a:lnTo>
                  <a:pt x="1849751" y="635731"/>
                </a:lnTo>
                <a:lnTo>
                  <a:pt x="1704514" y="682894"/>
                </a:lnTo>
                <a:lnTo>
                  <a:pt x="1704514" y="835508"/>
                </a:lnTo>
                <a:lnTo>
                  <a:pt x="1849751" y="1035164"/>
                </a:lnTo>
                <a:lnTo>
                  <a:pt x="1994989" y="835508"/>
                </a:lnTo>
                <a:cubicBezTo>
                  <a:pt x="1994989" y="835508"/>
                  <a:pt x="1994989" y="835266"/>
                  <a:pt x="1994989" y="835266"/>
                </a:cubicBezTo>
                <a:lnTo>
                  <a:pt x="1994989" y="682773"/>
                </a:lnTo>
                <a:close/>
                <a:moveTo>
                  <a:pt x="234847" y="635489"/>
                </a:moveTo>
                <a:lnTo>
                  <a:pt x="234847" y="635610"/>
                </a:lnTo>
                <a:lnTo>
                  <a:pt x="89609" y="682773"/>
                </a:lnTo>
                <a:lnTo>
                  <a:pt x="89609" y="835387"/>
                </a:lnTo>
                <a:lnTo>
                  <a:pt x="234847" y="1035043"/>
                </a:lnTo>
                <a:cubicBezTo>
                  <a:pt x="234847" y="1035043"/>
                  <a:pt x="380084" y="835387"/>
                  <a:pt x="380084" y="835387"/>
                </a:cubicBezTo>
                <a:cubicBezTo>
                  <a:pt x="380084" y="835387"/>
                  <a:pt x="380084" y="835266"/>
                  <a:pt x="380084" y="835266"/>
                </a:cubicBezTo>
                <a:lnTo>
                  <a:pt x="380084" y="682773"/>
                </a:lnTo>
                <a:close/>
                <a:moveTo>
                  <a:pt x="9262784" y="603080"/>
                </a:moveTo>
                <a:lnTo>
                  <a:pt x="9262784" y="603247"/>
                </a:lnTo>
                <a:lnTo>
                  <a:pt x="9128793" y="787620"/>
                </a:lnTo>
                <a:lnTo>
                  <a:pt x="9179947" y="858122"/>
                </a:lnTo>
                <a:lnTo>
                  <a:pt x="9262784" y="831155"/>
                </a:lnTo>
                <a:lnTo>
                  <a:pt x="9262784" y="603247"/>
                </a:lnTo>
                <a:lnTo>
                  <a:pt x="9262905" y="603080"/>
                </a:lnTo>
                <a:close/>
                <a:moveTo>
                  <a:pt x="8972430" y="603080"/>
                </a:moveTo>
                <a:lnTo>
                  <a:pt x="8972430" y="831155"/>
                </a:lnTo>
                <a:lnTo>
                  <a:pt x="9055267" y="858122"/>
                </a:lnTo>
                <a:lnTo>
                  <a:pt x="9106421" y="787620"/>
                </a:lnTo>
                <a:lnTo>
                  <a:pt x="9106542" y="787620"/>
                </a:lnTo>
                <a:close/>
                <a:moveTo>
                  <a:pt x="7647880" y="603080"/>
                </a:moveTo>
                <a:lnTo>
                  <a:pt x="7647880" y="603247"/>
                </a:lnTo>
                <a:lnTo>
                  <a:pt x="7513889" y="787620"/>
                </a:lnTo>
                <a:lnTo>
                  <a:pt x="7565043" y="858122"/>
                </a:lnTo>
                <a:lnTo>
                  <a:pt x="7647880" y="831155"/>
                </a:lnTo>
                <a:lnTo>
                  <a:pt x="7647880" y="603247"/>
                </a:lnTo>
                <a:lnTo>
                  <a:pt x="7648001" y="603080"/>
                </a:lnTo>
                <a:close/>
                <a:moveTo>
                  <a:pt x="7357526" y="603080"/>
                </a:moveTo>
                <a:lnTo>
                  <a:pt x="7357526" y="831155"/>
                </a:lnTo>
                <a:lnTo>
                  <a:pt x="7440364" y="858122"/>
                </a:lnTo>
                <a:lnTo>
                  <a:pt x="7491517" y="787620"/>
                </a:lnTo>
                <a:lnTo>
                  <a:pt x="7491638" y="787620"/>
                </a:lnTo>
                <a:close/>
                <a:moveTo>
                  <a:pt x="6032976" y="603080"/>
                </a:moveTo>
                <a:lnTo>
                  <a:pt x="6032976" y="603247"/>
                </a:lnTo>
                <a:lnTo>
                  <a:pt x="5898985" y="787620"/>
                </a:lnTo>
                <a:lnTo>
                  <a:pt x="5950138" y="858122"/>
                </a:lnTo>
                <a:lnTo>
                  <a:pt x="6032976" y="831155"/>
                </a:lnTo>
                <a:lnTo>
                  <a:pt x="6032976" y="603247"/>
                </a:lnTo>
                <a:lnTo>
                  <a:pt x="6033097" y="603080"/>
                </a:lnTo>
                <a:close/>
                <a:moveTo>
                  <a:pt x="5742622" y="603080"/>
                </a:moveTo>
                <a:lnTo>
                  <a:pt x="5742622" y="831155"/>
                </a:lnTo>
                <a:lnTo>
                  <a:pt x="5825459" y="858122"/>
                </a:lnTo>
                <a:lnTo>
                  <a:pt x="5876613" y="787620"/>
                </a:lnTo>
                <a:lnTo>
                  <a:pt x="5876733" y="787620"/>
                </a:lnTo>
                <a:close/>
                <a:moveTo>
                  <a:pt x="4418071" y="603080"/>
                </a:moveTo>
                <a:lnTo>
                  <a:pt x="4418071" y="603247"/>
                </a:lnTo>
                <a:lnTo>
                  <a:pt x="4284080" y="787620"/>
                </a:lnTo>
                <a:lnTo>
                  <a:pt x="4335234" y="858122"/>
                </a:lnTo>
                <a:lnTo>
                  <a:pt x="4418071" y="831155"/>
                </a:lnTo>
                <a:lnTo>
                  <a:pt x="4418071" y="603247"/>
                </a:lnTo>
                <a:lnTo>
                  <a:pt x="4418192" y="603080"/>
                </a:lnTo>
                <a:close/>
                <a:moveTo>
                  <a:pt x="4127717" y="603080"/>
                </a:moveTo>
                <a:lnTo>
                  <a:pt x="4127717" y="831155"/>
                </a:lnTo>
                <a:lnTo>
                  <a:pt x="4210554" y="858122"/>
                </a:lnTo>
                <a:lnTo>
                  <a:pt x="4261708" y="787620"/>
                </a:lnTo>
                <a:lnTo>
                  <a:pt x="4261829" y="787620"/>
                </a:lnTo>
                <a:close/>
                <a:moveTo>
                  <a:pt x="1187657" y="603080"/>
                </a:moveTo>
                <a:lnTo>
                  <a:pt x="1187657" y="603247"/>
                </a:lnTo>
                <a:lnTo>
                  <a:pt x="1053667" y="787620"/>
                </a:lnTo>
                <a:lnTo>
                  <a:pt x="1104820" y="858122"/>
                </a:lnTo>
                <a:lnTo>
                  <a:pt x="1187657" y="831155"/>
                </a:lnTo>
                <a:lnTo>
                  <a:pt x="1187657" y="603247"/>
                </a:lnTo>
                <a:lnTo>
                  <a:pt x="1187778" y="603080"/>
                </a:lnTo>
                <a:close/>
                <a:moveTo>
                  <a:pt x="897303" y="603080"/>
                </a:moveTo>
                <a:lnTo>
                  <a:pt x="897303" y="831155"/>
                </a:lnTo>
                <a:lnTo>
                  <a:pt x="980141" y="858122"/>
                </a:lnTo>
                <a:lnTo>
                  <a:pt x="1031294" y="787620"/>
                </a:lnTo>
                <a:lnTo>
                  <a:pt x="1031415" y="787620"/>
                </a:lnTo>
                <a:close/>
                <a:moveTo>
                  <a:pt x="2803046" y="602838"/>
                </a:moveTo>
                <a:lnTo>
                  <a:pt x="2803046" y="603005"/>
                </a:lnTo>
                <a:lnTo>
                  <a:pt x="2669055" y="787378"/>
                </a:lnTo>
                <a:lnTo>
                  <a:pt x="2720208" y="857880"/>
                </a:lnTo>
                <a:lnTo>
                  <a:pt x="2803046" y="830913"/>
                </a:lnTo>
                <a:lnTo>
                  <a:pt x="2803046" y="603005"/>
                </a:lnTo>
                <a:lnTo>
                  <a:pt x="2803167" y="602838"/>
                </a:lnTo>
                <a:close/>
                <a:moveTo>
                  <a:pt x="2512692" y="602838"/>
                </a:moveTo>
                <a:lnTo>
                  <a:pt x="2512692" y="830913"/>
                </a:lnTo>
                <a:lnTo>
                  <a:pt x="2595529" y="857880"/>
                </a:lnTo>
                <a:lnTo>
                  <a:pt x="2646683" y="787378"/>
                </a:lnTo>
                <a:lnTo>
                  <a:pt x="2646804" y="787378"/>
                </a:lnTo>
                <a:close/>
                <a:moveTo>
                  <a:pt x="10242441" y="597033"/>
                </a:moveTo>
                <a:lnTo>
                  <a:pt x="10242441" y="654113"/>
                </a:lnTo>
                <a:lnTo>
                  <a:pt x="10221641" y="625573"/>
                </a:lnTo>
                <a:close/>
                <a:moveTo>
                  <a:pt x="8864077" y="454940"/>
                </a:moveTo>
                <a:cubicBezTo>
                  <a:pt x="8864077" y="454940"/>
                  <a:pt x="8718960" y="502224"/>
                  <a:pt x="8718960" y="502224"/>
                </a:cubicBezTo>
                <a:lnTo>
                  <a:pt x="8718960" y="502345"/>
                </a:lnTo>
                <a:lnTo>
                  <a:pt x="8629230" y="625694"/>
                </a:lnTo>
                <a:lnTo>
                  <a:pt x="8718960" y="749164"/>
                </a:lnTo>
                <a:lnTo>
                  <a:pt x="8953807" y="825471"/>
                </a:lnTo>
                <a:lnTo>
                  <a:pt x="8953807" y="578410"/>
                </a:lnTo>
                <a:close/>
                <a:moveTo>
                  <a:pt x="7249173" y="454940"/>
                </a:moveTo>
                <a:cubicBezTo>
                  <a:pt x="7249173" y="454940"/>
                  <a:pt x="7104056" y="502224"/>
                  <a:pt x="7104056" y="502224"/>
                </a:cubicBezTo>
                <a:lnTo>
                  <a:pt x="7103935" y="502345"/>
                </a:lnTo>
                <a:lnTo>
                  <a:pt x="7014326" y="625694"/>
                </a:lnTo>
                <a:lnTo>
                  <a:pt x="7104056" y="749164"/>
                </a:lnTo>
                <a:lnTo>
                  <a:pt x="7338903" y="825471"/>
                </a:lnTo>
                <a:lnTo>
                  <a:pt x="7338903" y="578410"/>
                </a:lnTo>
                <a:close/>
                <a:moveTo>
                  <a:pt x="5634268" y="454940"/>
                </a:moveTo>
                <a:cubicBezTo>
                  <a:pt x="5634268" y="454940"/>
                  <a:pt x="5489152" y="502224"/>
                  <a:pt x="5489152" y="502224"/>
                </a:cubicBezTo>
                <a:lnTo>
                  <a:pt x="5489152" y="502345"/>
                </a:lnTo>
                <a:lnTo>
                  <a:pt x="5399421" y="625694"/>
                </a:lnTo>
                <a:lnTo>
                  <a:pt x="5489152" y="749164"/>
                </a:lnTo>
                <a:lnTo>
                  <a:pt x="5723998" y="825471"/>
                </a:lnTo>
                <a:lnTo>
                  <a:pt x="5723998" y="578410"/>
                </a:lnTo>
                <a:close/>
                <a:moveTo>
                  <a:pt x="4019363" y="454940"/>
                </a:moveTo>
                <a:cubicBezTo>
                  <a:pt x="4019363" y="454940"/>
                  <a:pt x="3874247" y="502224"/>
                  <a:pt x="3874247" y="502224"/>
                </a:cubicBezTo>
                <a:lnTo>
                  <a:pt x="3874247" y="502345"/>
                </a:lnTo>
                <a:lnTo>
                  <a:pt x="3784517" y="625694"/>
                </a:lnTo>
                <a:lnTo>
                  <a:pt x="3874247" y="749164"/>
                </a:lnTo>
                <a:lnTo>
                  <a:pt x="4109094" y="825471"/>
                </a:lnTo>
                <a:lnTo>
                  <a:pt x="4109094" y="578410"/>
                </a:lnTo>
                <a:close/>
                <a:moveTo>
                  <a:pt x="2910311" y="454819"/>
                </a:moveTo>
                <a:lnTo>
                  <a:pt x="2820581" y="578289"/>
                </a:lnTo>
                <a:lnTo>
                  <a:pt x="2820581" y="825350"/>
                </a:lnTo>
                <a:lnTo>
                  <a:pt x="3055427" y="749043"/>
                </a:lnTo>
                <a:lnTo>
                  <a:pt x="3145158" y="625573"/>
                </a:lnTo>
                <a:lnTo>
                  <a:pt x="3055427" y="502224"/>
                </a:lnTo>
                <a:lnTo>
                  <a:pt x="2910311" y="455061"/>
                </a:lnTo>
                <a:close/>
                <a:moveTo>
                  <a:pt x="1295285" y="454819"/>
                </a:moveTo>
                <a:lnTo>
                  <a:pt x="1205555" y="578289"/>
                </a:lnTo>
                <a:lnTo>
                  <a:pt x="1205555" y="825350"/>
                </a:lnTo>
                <a:lnTo>
                  <a:pt x="1440523" y="749043"/>
                </a:lnTo>
                <a:lnTo>
                  <a:pt x="1530253" y="625573"/>
                </a:lnTo>
                <a:lnTo>
                  <a:pt x="1440523" y="502224"/>
                </a:lnTo>
                <a:lnTo>
                  <a:pt x="1295406" y="455061"/>
                </a:lnTo>
                <a:close/>
                <a:moveTo>
                  <a:pt x="9370654" y="454698"/>
                </a:moveTo>
                <a:lnTo>
                  <a:pt x="9280924" y="578168"/>
                </a:lnTo>
                <a:lnTo>
                  <a:pt x="9280924" y="825229"/>
                </a:lnTo>
                <a:lnTo>
                  <a:pt x="9515771" y="748922"/>
                </a:lnTo>
                <a:lnTo>
                  <a:pt x="9605501" y="625452"/>
                </a:lnTo>
                <a:lnTo>
                  <a:pt x="9515771" y="502103"/>
                </a:lnTo>
                <a:lnTo>
                  <a:pt x="9370654" y="454940"/>
                </a:lnTo>
                <a:close/>
                <a:moveTo>
                  <a:pt x="7755750" y="454698"/>
                </a:moveTo>
                <a:lnTo>
                  <a:pt x="7666019" y="578168"/>
                </a:lnTo>
                <a:lnTo>
                  <a:pt x="7666019" y="825229"/>
                </a:lnTo>
                <a:lnTo>
                  <a:pt x="7900867" y="748922"/>
                </a:lnTo>
                <a:lnTo>
                  <a:pt x="7990597" y="625452"/>
                </a:lnTo>
                <a:lnTo>
                  <a:pt x="7900867" y="502103"/>
                </a:lnTo>
                <a:lnTo>
                  <a:pt x="7755750" y="454940"/>
                </a:lnTo>
                <a:close/>
                <a:moveTo>
                  <a:pt x="6140966" y="454698"/>
                </a:moveTo>
                <a:lnTo>
                  <a:pt x="6051236" y="578168"/>
                </a:lnTo>
                <a:lnTo>
                  <a:pt x="6051236" y="825229"/>
                </a:lnTo>
                <a:lnTo>
                  <a:pt x="6286204" y="748922"/>
                </a:lnTo>
                <a:lnTo>
                  <a:pt x="6375934" y="625452"/>
                </a:lnTo>
                <a:lnTo>
                  <a:pt x="6286204" y="502103"/>
                </a:lnTo>
                <a:lnTo>
                  <a:pt x="6141087" y="454940"/>
                </a:lnTo>
                <a:close/>
                <a:moveTo>
                  <a:pt x="4525820" y="454698"/>
                </a:moveTo>
                <a:lnTo>
                  <a:pt x="4436090" y="578168"/>
                </a:lnTo>
                <a:lnTo>
                  <a:pt x="4436090" y="825229"/>
                </a:lnTo>
                <a:lnTo>
                  <a:pt x="4671058" y="748922"/>
                </a:lnTo>
                <a:lnTo>
                  <a:pt x="4760788" y="625452"/>
                </a:lnTo>
                <a:lnTo>
                  <a:pt x="4671058" y="502103"/>
                </a:lnTo>
                <a:lnTo>
                  <a:pt x="4525941" y="454940"/>
                </a:lnTo>
                <a:close/>
                <a:moveTo>
                  <a:pt x="2404338" y="454698"/>
                </a:moveTo>
                <a:cubicBezTo>
                  <a:pt x="2404338" y="454698"/>
                  <a:pt x="2259222" y="501982"/>
                  <a:pt x="2259222" y="501982"/>
                </a:cubicBezTo>
                <a:lnTo>
                  <a:pt x="2259101" y="502103"/>
                </a:lnTo>
                <a:lnTo>
                  <a:pt x="2169370" y="625452"/>
                </a:lnTo>
                <a:lnTo>
                  <a:pt x="2259101" y="748922"/>
                </a:lnTo>
                <a:lnTo>
                  <a:pt x="2494069" y="825229"/>
                </a:lnTo>
                <a:lnTo>
                  <a:pt x="2494069" y="578168"/>
                </a:lnTo>
                <a:close/>
                <a:moveTo>
                  <a:pt x="789434" y="454698"/>
                </a:moveTo>
                <a:cubicBezTo>
                  <a:pt x="789434" y="454698"/>
                  <a:pt x="644317" y="501982"/>
                  <a:pt x="644317" y="501982"/>
                </a:cubicBezTo>
                <a:lnTo>
                  <a:pt x="644196" y="502103"/>
                </a:lnTo>
                <a:lnTo>
                  <a:pt x="554466" y="625452"/>
                </a:lnTo>
                <a:lnTo>
                  <a:pt x="644196" y="748922"/>
                </a:lnTo>
                <a:lnTo>
                  <a:pt x="879164" y="825229"/>
                </a:lnTo>
                <a:lnTo>
                  <a:pt x="879164" y="578168"/>
                </a:lnTo>
                <a:close/>
                <a:moveTo>
                  <a:pt x="8472746" y="441275"/>
                </a:moveTo>
                <a:lnTo>
                  <a:pt x="8472746" y="582280"/>
                </a:lnTo>
                <a:lnTo>
                  <a:pt x="8338634" y="625815"/>
                </a:lnTo>
                <a:lnTo>
                  <a:pt x="8472746" y="669350"/>
                </a:lnTo>
                <a:lnTo>
                  <a:pt x="8472746" y="810113"/>
                </a:lnTo>
                <a:lnTo>
                  <a:pt x="8555583" y="696196"/>
                </a:lnTo>
                <a:lnTo>
                  <a:pt x="8689537" y="739680"/>
                </a:lnTo>
                <a:lnTo>
                  <a:pt x="8689574" y="739731"/>
                </a:lnTo>
                <a:lnTo>
                  <a:pt x="8689695" y="739731"/>
                </a:lnTo>
                <a:lnTo>
                  <a:pt x="8689537" y="739680"/>
                </a:lnTo>
                <a:lnTo>
                  <a:pt x="8606737" y="625694"/>
                </a:lnTo>
                <a:lnTo>
                  <a:pt x="8689574" y="511777"/>
                </a:lnTo>
                <a:lnTo>
                  <a:pt x="8555583" y="555312"/>
                </a:lnTo>
                <a:close/>
                <a:moveTo>
                  <a:pt x="6857842" y="441275"/>
                </a:moveTo>
                <a:lnTo>
                  <a:pt x="6857842" y="582280"/>
                </a:lnTo>
                <a:lnTo>
                  <a:pt x="6723730" y="625815"/>
                </a:lnTo>
                <a:lnTo>
                  <a:pt x="6857842" y="669350"/>
                </a:lnTo>
                <a:lnTo>
                  <a:pt x="6857842" y="810113"/>
                </a:lnTo>
                <a:lnTo>
                  <a:pt x="6940679" y="696196"/>
                </a:lnTo>
                <a:lnTo>
                  <a:pt x="7074633" y="739680"/>
                </a:lnTo>
                <a:lnTo>
                  <a:pt x="7074670" y="739731"/>
                </a:lnTo>
                <a:lnTo>
                  <a:pt x="7074791" y="739731"/>
                </a:lnTo>
                <a:lnTo>
                  <a:pt x="7074633" y="739680"/>
                </a:lnTo>
                <a:lnTo>
                  <a:pt x="6991832" y="625694"/>
                </a:lnTo>
                <a:lnTo>
                  <a:pt x="7074670" y="511777"/>
                </a:lnTo>
                <a:lnTo>
                  <a:pt x="6940679" y="555312"/>
                </a:lnTo>
                <a:close/>
                <a:moveTo>
                  <a:pt x="5242937" y="441275"/>
                </a:moveTo>
                <a:lnTo>
                  <a:pt x="5242937" y="582280"/>
                </a:lnTo>
                <a:lnTo>
                  <a:pt x="5108825" y="625815"/>
                </a:lnTo>
                <a:lnTo>
                  <a:pt x="5242937" y="669350"/>
                </a:lnTo>
                <a:lnTo>
                  <a:pt x="5242937" y="810113"/>
                </a:lnTo>
                <a:lnTo>
                  <a:pt x="5325775" y="696196"/>
                </a:lnTo>
                <a:lnTo>
                  <a:pt x="5459729" y="739680"/>
                </a:lnTo>
                <a:lnTo>
                  <a:pt x="5459766" y="739731"/>
                </a:lnTo>
                <a:lnTo>
                  <a:pt x="5459886" y="739731"/>
                </a:lnTo>
                <a:lnTo>
                  <a:pt x="5459729" y="739680"/>
                </a:lnTo>
                <a:lnTo>
                  <a:pt x="5376928" y="625694"/>
                </a:lnTo>
                <a:lnTo>
                  <a:pt x="5459766" y="511777"/>
                </a:lnTo>
                <a:lnTo>
                  <a:pt x="5325775" y="555312"/>
                </a:lnTo>
                <a:close/>
                <a:moveTo>
                  <a:pt x="3628033" y="441275"/>
                </a:moveTo>
                <a:lnTo>
                  <a:pt x="3628033" y="582280"/>
                </a:lnTo>
                <a:lnTo>
                  <a:pt x="3493921" y="625815"/>
                </a:lnTo>
                <a:lnTo>
                  <a:pt x="3628033" y="669350"/>
                </a:lnTo>
                <a:lnTo>
                  <a:pt x="3628033" y="810113"/>
                </a:lnTo>
                <a:lnTo>
                  <a:pt x="3710870" y="696196"/>
                </a:lnTo>
                <a:lnTo>
                  <a:pt x="3844824" y="739680"/>
                </a:lnTo>
                <a:lnTo>
                  <a:pt x="3844861" y="739731"/>
                </a:lnTo>
                <a:lnTo>
                  <a:pt x="3844982" y="739731"/>
                </a:lnTo>
                <a:lnTo>
                  <a:pt x="3844824" y="739680"/>
                </a:lnTo>
                <a:lnTo>
                  <a:pt x="3762024" y="625694"/>
                </a:lnTo>
                <a:lnTo>
                  <a:pt x="3844861" y="511777"/>
                </a:lnTo>
                <a:lnTo>
                  <a:pt x="3710870" y="555312"/>
                </a:lnTo>
                <a:close/>
                <a:moveTo>
                  <a:pt x="2013007" y="441275"/>
                </a:moveTo>
                <a:lnTo>
                  <a:pt x="2013007" y="582280"/>
                </a:lnTo>
                <a:lnTo>
                  <a:pt x="1878895" y="625815"/>
                </a:lnTo>
                <a:lnTo>
                  <a:pt x="2013007" y="669350"/>
                </a:lnTo>
                <a:lnTo>
                  <a:pt x="2013007" y="810113"/>
                </a:lnTo>
                <a:lnTo>
                  <a:pt x="2095845" y="696196"/>
                </a:lnTo>
                <a:lnTo>
                  <a:pt x="2229799" y="739680"/>
                </a:lnTo>
                <a:lnTo>
                  <a:pt x="2229836" y="739731"/>
                </a:lnTo>
                <a:lnTo>
                  <a:pt x="2229956" y="739731"/>
                </a:lnTo>
                <a:lnTo>
                  <a:pt x="2229799" y="739680"/>
                </a:lnTo>
                <a:lnTo>
                  <a:pt x="2146998" y="625694"/>
                </a:lnTo>
                <a:lnTo>
                  <a:pt x="2229836" y="511777"/>
                </a:lnTo>
                <a:lnTo>
                  <a:pt x="2095845" y="555312"/>
                </a:lnTo>
                <a:close/>
                <a:moveTo>
                  <a:pt x="398103" y="441275"/>
                </a:moveTo>
                <a:lnTo>
                  <a:pt x="398103" y="582280"/>
                </a:lnTo>
                <a:lnTo>
                  <a:pt x="263991" y="625815"/>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close/>
                <a:moveTo>
                  <a:pt x="3302004" y="441154"/>
                </a:moveTo>
                <a:lnTo>
                  <a:pt x="3219167" y="555191"/>
                </a:lnTo>
                <a:lnTo>
                  <a:pt x="3085176" y="511656"/>
                </a:lnTo>
                <a:lnTo>
                  <a:pt x="3168014" y="625573"/>
                </a:lnTo>
                <a:lnTo>
                  <a:pt x="3085176" y="739610"/>
                </a:lnTo>
                <a:lnTo>
                  <a:pt x="3219167" y="696075"/>
                </a:lnTo>
                <a:lnTo>
                  <a:pt x="3302004" y="810113"/>
                </a:lnTo>
                <a:lnTo>
                  <a:pt x="3302004" y="669229"/>
                </a:lnTo>
                <a:lnTo>
                  <a:pt x="3436116" y="625694"/>
                </a:lnTo>
                <a:lnTo>
                  <a:pt x="3302004" y="582159"/>
                </a:lnTo>
                <a:close/>
                <a:moveTo>
                  <a:pt x="1687100" y="441154"/>
                </a:moveTo>
                <a:lnTo>
                  <a:pt x="1604263" y="555191"/>
                </a:lnTo>
                <a:lnTo>
                  <a:pt x="1604142" y="555191"/>
                </a:lnTo>
                <a:lnTo>
                  <a:pt x="1470151" y="511656"/>
                </a:lnTo>
                <a:lnTo>
                  <a:pt x="1552988" y="625573"/>
                </a:lnTo>
                <a:lnTo>
                  <a:pt x="1470151" y="739610"/>
                </a:lnTo>
                <a:lnTo>
                  <a:pt x="1604263" y="696075"/>
                </a:lnTo>
                <a:lnTo>
                  <a:pt x="1687100" y="810113"/>
                </a:lnTo>
                <a:lnTo>
                  <a:pt x="1687100" y="669229"/>
                </a:lnTo>
                <a:lnTo>
                  <a:pt x="1821212" y="625694"/>
                </a:lnTo>
                <a:lnTo>
                  <a:pt x="1687100" y="582159"/>
                </a:lnTo>
                <a:close/>
                <a:moveTo>
                  <a:pt x="9762348" y="441033"/>
                </a:moveTo>
                <a:lnTo>
                  <a:pt x="9679510" y="555071"/>
                </a:lnTo>
                <a:lnTo>
                  <a:pt x="9679389" y="555071"/>
                </a:lnTo>
                <a:lnTo>
                  <a:pt x="9545399" y="511536"/>
                </a:lnTo>
                <a:lnTo>
                  <a:pt x="9628236" y="625452"/>
                </a:lnTo>
                <a:lnTo>
                  <a:pt x="9545399" y="739489"/>
                </a:lnTo>
                <a:lnTo>
                  <a:pt x="9679510" y="695954"/>
                </a:lnTo>
                <a:lnTo>
                  <a:pt x="9762348" y="809992"/>
                </a:lnTo>
                <a:lnTo>
                  <a:pt x="9762348" y="669108"/>
                </a:lnTo>
                <a:lnTo>
                  <a:pt x="9896459" y="625573"/>
                </a:lnTo>
                <a:lnTo>
                  <a:pt x="9762348" y="582038"/>
                </a:lnTo>
                <a:close/>
                <a:moveTo>
                  <a:pt x="8147443" y="441033"/>
                </a:moveTo>
                <a:lnTo>
                  <a:pt x="8064606" y="555071"/>
                </a:lnTo>
                <a:lnTo>
                  <a:pt x="7930615" y="511536"/>
                </a:lnTo>
                <a:lnTo>
                  <a:pt x="8013453" y="625452"/>
                </a:lnTo>
                <a:lnTo>
                  <a:pt x="7930615" y="739489"/>
                </a:lnTo>
                <a:lnTo>
                  <a:pt x="8064606" y="695954"/>
                </a:lnTo>
                <a:lnTo>
                  <a:pt x="8147443" y="809992"/>
                </a:lnTo>
                <a:lnTo>
                  <a:pt x="8147443" y="669108"/>
                </a:lnTo>
                <a:lnTo>
                  <a:pt x="8281555" y="625573"/>
                </a:lnTo>
                <a:lnTo>
                  <a:pt x="8147443" y="582038"/>
                </a:lnTo>
                <a:close/>
                <a:moveTo>
                  <a:pt x="6532781" y="441033"/>
                </a:moveTo>
                <a:lnTo>
                  <a:pt x="6449943" y="555071"/>
                </a:lnTo>
                <a:lnTo>
                  <a:pt x="6449822" y="555071"/>
                </a:lnTo>
                <a:lnTo>
                  <a:pt x="6315832" y="511536"/>
                </a:lnTo>
                <a:lnTo>
                  <a:pt x="6398669" y="625452"/>
                </a:lnTo>
                <a:lnTo>
                  <a:pt x="6315832" y="739489"/>
                </a:lnTo>
                <a:lnTo>
                  <a:pt x="6449943" y="695954"/>
                </a:lnTo>
                <a:lnTo>
                  <a:pt x="6532781" y="809992"/>
                </a:lnTo>
                <a:lnTo>
                  <a:pt x="6532781" y="669108"/>
                </a:lnTo>
                <a:lnTo>
                  <a:pt x="6666892" y="625573"/>
                </a:lnTo>
                <a:lnTo>
                  <a:pt x="6532781" y="582038"/>
                </a:lnTo>
                <a:close/>
                <a:moveTo>
                  <a:pt x="4917634" y="441033"/>
                </a:moveTo>
                <a:lnTo>
                  <a:pt x="4834797" y="555071"/>
                </a:lnTo>
                <a:lnTo>
                  <a:pt x="4834676" y="555071"/>
                </a:lnTo>
                <a:lnTo>
                  <a:pt x="4700685" y="511536"/>
                </a:lnTo>
                <a:lnTo>
                  <a:pt x="4783523" y="625452"/>
                </a:lnTo>
                <a:lnTo>
                  <a:pt x="4700685" y="739489"/>
                </a:lnTo>
                <a:lnTo>
                  <a:pt x="4834797" y="695954"/>
                </a:lnTo>
                <a:lnTo>
                  <a:pt x="4917634" y="809992"/>
                </a:lnTo>
                <a:lnTo>
                  <a:pt x="4917634" y="669108"/>
                </a:lnTo>
                <a:lnTo>
                  <a:pt x="5051746" y="625573"/>
                </a:lnTo>
                <a:lnTo>
                  <a:pt x="4917634" y="582038"/>
                </a:lnTo>
                <a:close/>
                <a:moveTo>
                  <a:pt x="9117547" y="372587"/>
                </a:moveTo>
                <a:lnTo>
                  <a:pt x="8972309" y="419749"/>
                </a:lnTo>
                <a:lnTo>
                  <a:pt x="8972309" y="572364"/>
                </a:lnTo>
                <a:lnTo>
                  <a:pt x="9117547" y="772141"/>
                </a:lnTo>
                <a:lnTo>
                  <a:pt x="9262784" y="572364"/>
                </a:lnTo>
                <a:lnTo>
                  <a:pt x="9262784" y="419749"/>
                </a:lnTo>
                <a:close/>
                <a:moveTo>
                  <a:pt x="7502642" y="372587"/>
                </a:moveTo>
                <a:lnTo>
                  <a:pt x="7357405" y="419749"/>
                </a:lnTo>
                <a:lnTo>
                  <a:pt x="7357405" y="572364"/>
                </a:lnTo>
                <a:lnTo>
                  <a:pt x="7502642" y="772141"/>
                </a:lnTo>
                <a:lnTo>
                  <a:pt x="7647880" y="572364"/>
                </a:lnTo>
                <a:lnTo>
                  <a:pt x="7647880" y="419749"/>
                </a:lnTo>
                <a:close/>
                <a:moveTo>
                  <a:pt x="5887738" y="372587"/>
                </a:moveTo>
                <a:lnTo>
                  <a:pt x="5742501" y="419749"/>
                </a:lnTo>
                <a:lnTo>
                  <a:pt x="5742501" y="572364"/>
                </a:lnTo>
                <a:lnTo>
                  <a:pt x="5887738" y="772141"/>
                </a:lnTo>
                <a:lnTo>
                  <a:pt x="6032976" y="572364"/>
                </a:lnTo>
                <a:lnTo>
                  <a:pt x="6032976" y="419749"/>
                </a:lnTo>
                <a:close/>
                <a:moveTo>
                  <a:pt x="4272834" y="372587"/>
                </a:moveTo>
                <a:lnTo>
                  <a:pt x="4127596" y="419749"/>
                </a:lnTo>
                <a:lnTo>
                  <a:pt x="4127596" y="572364"/>
                </a:lnTo>
                <a:lnTo>
                  <a:pt x="4272834" y="772141"/>
                </a:lnTo>
                <a:lnTo>
                  <a:pt x="4418071" y="572364"/>
                </a:lnTo>
                <a:lnTo>
                  <a:pt x="4418071" y="419749"/>
                </a:lnTo>
                <a:close/>
                <a:moveTo>
                  <a:pt x="1042420" y="372587"/>
                </a:moveTo>
                <a:lnTo>
                  <a:pt x="897183" y="419749"/>
                </a:lnTo>
                <a:lnTo>
                  <a:pt x="897183" y="572364"/>
                </a:lnTo>
                <a:lnTo>
                  <a:pt x="1042420" y="772141"/>
                </a:lnTo>
                <a:lnTo>
                  <a:pt x="1187657" y="572364"/>
                </a:lnTo>
                <a:lnTo>
                  <a:pt x="1187657" y="419749"/>
                </a:lnTo>
                <a:close/>
                <a:moveTo>
                  <a:pt x="2657808" y="372345"/>
                </a:moveTo>
                <a:lnTo>
                  <a:pt x="2512571" y="419508"/>
                </a:lnTo>
                <a:lnTo>
                  <a:pt x="2512571" y="572122"/>
                </a:lnTo>
                <a:lnTo>
                  <a:pt x="2657808" y="771899"/>
                </a:lnTo>
                <a:lnTo>
                  <a:pt x="2803046" y="572122"/>
                </a:lnTo>
                <a:lnTo>
                  <a:pt x="2803046" y="419508"/>
                </a:lnTo>
                <a:close/>
                <a:moveTo>
                  <a:pt x="2903516" y="292861"/>
                </a:moveTo>
                <a:lnTo>
                  <a:pt x="2903539" y="292893"/>
                </a:lnTo>
                <a:lnTo>
                  <a:pt x="2903418" y="292893"/>
                </a:lnTo>
                <a:close/>
                <a:moveTo>
                  <a:pt x="7256572" y="292861"/>
                </a:moveTo>
                <a:lnTo>
                  <a:pt x="7256670" y="292893"/>
                </a:lnTo>
                <a:lnTo>
                  <a:pt x="7256549" y="292893"/>
                </a:lnTo>
                <a:close/>
                <a:moveTo>
                  <a:pt x="4026763" y="292861"/>
                </a:moveTo>
                <a:lnTo>
                  <a:pt x="4026861" y="292893"/>
                </a:lnTo>
                <a:lnTo>
                  <a:pt x="4026740" y="292893"/>
                </a:lnTo>
                <a:close/>
                <a:moveTo>
                  <a:pt x="1288611" y="292861"/>
                </a:moveTo>
                <a:lnTo>
                  <a:pt x="1288634" y="292893"/>
                </a:lnTo>
                <a:lnTo>
                  <a:pt x="1288513" y="292893"/>
                </a:lnTo>
                <a:close/>
                <a:moveTo>
                  <a:pt x="796350" y="292861"/>
                </a:moveTo>
                <a:lnTo>
                  <a:pt x="796448" y="292893"/>
                </a:lnTo>
                <a:lnTo>
                  <a:pt x="796327" y="292893"/>
                </a:lnTo>
                <a:close/>
                <a:moveTo>
                  <a:pt x="5641668" y="292861"/>
                </a:moveTo>
                <a:lnTo>
                  <a:pt x="5641766" y="292893"/>
                </a:lnTo>
                <a:lnTo>
                  <a:pt x="5641645" y="292893"/>
                </a:lnTo>
                <a:close/>
                <a:moveTo>
                  <a:pt x="8871476" y="292861"/>
                </a:moveTo>
                <a:lnTo>
                  <a:pt x="8871574" y="292893"/>
                </a:lnTo>
                <a:lnTo>
                  <a:pt x="8871453" y="292893"/>
                </a:lnTo>
                <a:close/>
                <a:moveTo>
                  <a:pt x="6134292" y="292741"/>
                </a:moveTo>
                <a:lnTo>
                  <a:pt x="6134315" y="292773"/>
                </a:lnTo>
                <a:lnTo>
                  <a:pt x="6134194" y="292773"/>
                </a:lnTo>
                <a:close/>
                <a:moveTo>
                  <a:pt x="7748955" y="292741"/>
                </a:moveTo>
                <a:lnTo>
                  <a:pt x="7748978" y="292773"/>
                </a:lnTo>
                <a:lnTo>
                  <a:pt x="7748857" y="292773"/>
                </a:lnTo>
                <a:close/>
                <a:moveTo>
                  <a:pt x="2411738" y="292620"/>
                </a:moveTo>
                <a:lnTo>
                  <a:pt x="2411836" y="292652"/>
                </a:lnTo>
                <a:lnTo>
                  <a:pt x="2411715" y="292652"/>
                </a:lnTo>
                <a:close/>
                <a:moveTo>
                  <a:pt x="9925604" y="216707"/>
                </a:moveTo>
                <a:lnTo>
                  <a:pt x="9780366" y="416484"/>
                </a:lnTo>
                <a:lnTo>
                  <a:pt x="9780366" y="569098"/>
                </a:lnTo>
                <a:lnTo>
                  <a:pt x="9925604" y="616261"/>
                </a:lnTo>
                <a:lnTo>
                  <a:pt x="10070841" y="569098"/>
                </a:lnTo>
                <a:lnTo>
                  <a:pt x="10070841" y="416484"/>
                </a:lnTo>
                <a:close/>
                <a:moveTo>
                  <a:pt x="8310578" y="216707"/>
                </a:moveTo>
                <a:lnTo>
                  <a:pt x="8165341" y="416484"/>
                </a:lnTo>
                <a:lnTo>
                  <a:pt x="8165341" y="569098"/>
                </a:lnTo>
                <a:lnTo>
                  <a:pt x="8310578" y="616261"/>
                </a:lnTo>
                <a:lnTo>
                  <a:pt x="8455815" y="569098"/>
                </a:lnTo>
                <a:lnTo>
                  <a:pt x="8455815" y="416484"/>
                </a:lnTo>
                <a:close/>
                <a:moveTo>
                  <a:pt x="6695916" y="216707"/>
                </a:moveTo>
                <a:lnTo>
                  <a:pt x="6550679" y="416484"/>
                </a:lnTo>
                <a:lnTo>
                  <a:pt x="6550679" y="569098"/>
                </a:lnTo>
                <a:lnTo>
                  <a:pt x="6695916" y="616261"/>
                </a:lnTo>
                <a:lnTo>
                  <a:pt x="6841154" y="569098"/>
                </a:lnTo>
                <a:lnTo>
                  <a:pt x="6841154" y="416484"/>
                </a:lnTo>
                <a:close/>
                <a:moveTo>
                  <a:pt x="5079560" y="216586"/>
                </a:moveTo>
                <a:lnTo>
                  <a:pt x="4934323" y="416363"/>
                </a:lnTo>
                <a:lnTo>
                  <a:pt x="4934323" y="568978"/>
                </a:lnTo>
                <a:lnTo>
                  <a:pt x="5079560" y="616140"/>
                </a:lnTo>
                <a:lnTo>
                  <a:pt x="5224798" y="568978"/>
                </a:lnTo>
                <a:lnTo>
                  <a:pt x="5224798" y="416363"/>
                </a:lnTo>
                <a:close/>
                <a:moveTo>
                  <a:pt x="3464656" y="216586"/>
                </a:moveTo>
                <a:lnTo>
                  <a:pt x="3319418" y="416363"/>
                </a:lnTo>
                <a:lnTo>
                  <a:pt x="3319418" y="568978"/>
                </a:lnTo>
                <a:lnTo>
                  <a:pt x="3464656" y="616140"/>
                </a:lnTo>
                <a:lnTo>
                  <a:pt x="3609893" y="568978"/>
                </a:lnTo>
                <a:lnTo>
                  <a:pt x="3609893" y="416363"/>
                </a:lnTo>
                <a:close/>
                <a:moveTo>
                  <a:pt x="1849751" y="216586"/>
                </a:moveTo>
                <a:lnTo>
                  <a:pt x="1704514" y="416363"/>
                </a:lnTo>
                <a:lnTo>
                  <a:pt x="1704514" y="568978"/>
                </a:lnTo>
                <a:lnTo>
                  <a:pt x="1849751" y="616140"/>
                </a:lnTo>
                <a:lnTo>
                  <a:pt x="1994989" y="568978"/>
                </a:lnTo>
                <a:lnTo>
                  <a:pt x="1994989" y="416363"/>
                </a:lnTo>
                <a:close/>
                <a:moveTo>
                  <a:pt x="234847" y="216586"/>
                </a:moveTo>
                <a:lnTo>
                  <a:pt x="89609" y="416363"/>
                </a:lnTo>
                <a:lnTo>
                  <a:pt x="89609" y="568978"/>
                </a:lnTo>
                <a:lnTo>
                  <a:pt x="234847" y="616140"/>
                </a:lnTo>
                <a:lnTo>
                  <a:pt x="380084" y="568978"/>
                </a:lnTo>
                <a:lnTo>
                  <a:pt x="380084" y="416363"/>
                </a:lnTo>
                <a:close/>
                <a:moveTo>
                  <a:pt x="8954291" y="178856"/>
                </a:moveTo>
                <a:lnTo>
                  <a:pt x="8871476" y="292861"/>
                </a:lnTo>
                <a:lnTo>
                  <a:pt x="8737463" y="249358"/>
                </a:lnTo>
                <a:lnTo>
                  <a:pt x="8820300" y="363396"/>
                </a:lnTo>
                <a:lnTo>
                  <a:pt x="8737463" y="477312"/>
                </a:lnTo>
                <a:lnTo>
                  <a:pt x="8871453" y="433777"/>
                </a:lnTo>
                <a:lnTo>
                  <a:pt x="8954291" y="547815"/>
                </a:lnTo>
                <a:lnTo>
                  <a:pt x="8954291" y="406810"/>
                </a:lnTo>
                <a:lnTo>
                  <a:pt x="9088402" y="363275"/>
                </a:lnTo>
                <a:lnTo>
                  <a:pt x="8954291" y="319740"/>
                </a:lnTo>
                <a:close/>
                <a:moveTo>
                  <a:pt x="7339386" y="178856"/>
                </a:moveTo>
                <a:lnTo>
                  <a:pt x="7256572" y="292861"/>
                </a:lnTo>
                <a:lnTo>
                  <a:pt x="7122558" y="249358"/>
                </a:lnTo>
                <a:lnTo>
                  <a:pt x="7205396" y="363396"/>
                </a:lnTo>
                <a:lnTo>
                  <a:pt x="7122558" y="477312"/>
                </a:lnTo>
                <a:lnTo>
                  <a:pt x="7256549" y="433777"/>
                </a:lnTo>
                <a:lnTo>
                  <a:pt x="7339386" y="547815"/>
                </a:lnTo>
                <a:lnTo>
                  <a:pt x="7339386" y="406810"/>
                </a:lnTo>
                <a:lnTo>
                  <a:pt x="7473498" y="363275"/>
                </a:lnTo>
                <a:lnTo>
                  <a:pt x="7339386" y="319740"/>
                </a:lnTo>
                <a:close/>
                <a:moveTo>
                  <a:pt x="5724482" y="178856"/>
                </a:moveTo>
                <a:lnTo>
                  <a:pt x="5641668" y="292861"/>
                </a:lnTo>
                <a:lnTo>
                  <a:pt x="5507654" y="249358"/>
                </a:lnTo>
                <a:lnTo>
                  <a:pt x="5590491" y="363396"/>
                </a:lnTo>
                <a:lnTo>
                  <a:pt x="5507654" y="477312"/>
                </a:lnTo>
                <a:lnTo>
                  <a:pt x="5641645" y="433777"/>
                </a:lnTo>
                <a:lnTo>
                  <a:pt x="5724482" y="547815"/>
                </a:lnTo>
                <a:lnTo>
                  <a:pt x="5724482" y="406810"/>
                </a:lnTo>
                <a:lnTo>
                  <a:pt x="5858594" y="363275"/>
                </a:lnTo>
                <a:lnTo>
                  <a:pt x="5724482" y="319740"/>
                </a:lnTo>
                <a:close/>
                <a:moveTo>
                  <a:pt x="4109577" y="178856"/>
                </a:moveTo>
                <a:lnTo>
                  <a:pt x="4026763" y="292861"/>
                </a:lnTo>
                <a:lnTo>
                  <a:pt x="3892749" y="249358"/>
                </a:lnTo>
                <a:lnTo>
                  <a:pt x="3975587" y="363396"/>
                </a:lnTo>
                <a:lnTo>
                  <a:pt x="3892749" y="477312"/>
                </a:lnTo>
                <a:lnTo>
                  <a:pt x="4026740" y="433777"/>
                </a:lnTo>
                <a:lnTo>
                  <a:pt x="4109577" y="547815"/>
                </a:lnTo>
                <a:lnTo>
                  <a:pt x="4109577" y="406810"/>
                </a:lnTo>
                <a:lnTo>
                  <a:pt x="4243690" y="363275"/>
                </a:lnTo>
                <a:lnTo>
                  <a:pt x="4109577" y="319740"/>
                </a:lnTo>
                <a:close/>
                <a:moveTo>
                  <a:pt x="2820701" y="178856"/>
                </a:moveTo>
                <a:lnTo>
                  <a:pt x="2820701" y="319740"/>
                </a:lnTo>
                <a:lnTo>
                  <a:pt x="2686590" y="363275"/>
                </a:lnTo>
                <a:lnTo>
                  <a:pt x="2820701" y="406810"/>
                </a:lnTo>
                <a:lnTo>
                  <a:pt x="2820701" y="547815"/>
                </a:lnTo>
                <a:lnTo>
                  <a:pt x="2903539" y="433777"/>
                </a:lnTo>
                <a:lnTo>
                  <a:pt x="3037530" y="477312"/>
                </a:lnTo>
                <a:lnTo>
                  <a:pt x="2954692" y="363396"/>
                </a:lnTo>
                <a:lnTo>
                  <a:pt x="3037530" y="249358"/>
                </a:lnTo>
                <a:lnTo>
                  <a:pt x="2903516" y="292861"/>
                </a:lnTo>
                <a:close/>
                <a:moveTo>
                  <a:pt x="1205797" y="178856"/>
                </a:moveTo>
                <a:lnTo>
                  <a:pt x="1205797" y="319740"/>
                </a:lnTo>
                <a:lnTo>
                  <a:pt x="1071806" y="363275"/>
                </a:lnTo>
                <a:lnTo>
                  <a:pt x="1205797" y="406810"/>
                </a:lnTo>
                <a:lnTo>
                  <a:pt x="1205797" y="547815"/>
                </a:lnTo>
                <a:lnTo>
                  <a:pt x="1288634" y="433777"/>
                </a:lnTo>
                <a:lnTo>
                  <a:pt x="1422625" y="477312"/>
                </a:lnTo>
                <a:lnTo>
                  <a:pt x="1339788" y="363396"/>
                </a:lnTo>
                <a:lnTo>
                  <a:pt x="1422625" y="249358"/>
                </a:lnTo>
                <a:lnTo>
                  <a:pt x="1288611" y="292861"/>
                </a:lnTo>
                <a:close/>
                <a:moveTo>
                  <a:pt x="879164" y="178856"/>
                </a:moveTo>
                <a:lnTo>
                  <a:pt x="796350" y="292861"/>
                </a:lnTo>
                <a:lnTo>
                  <a:pt x="662336" y="249358"/>
                </a:lnTo>
                <a:lnTo>
                  <a:pt x="745173" y="363396"/>
                </a:lnTo>
                <a:lnTo>
                  <a:pt x="662336" y="477312"/>
                </a:lnTo>
                <a:lnTo>
                  <a:pt x="796327" y="433777"/>
                </a:lnTo>
                <a:lnTo>
                  <a:pt x="879164" y="547815"/>
                </a:lnTo>
                <a:lnTo>
                  <a:pt x="879164" y="406810"/>
                </a:lnTo>
                <a:lnTo>
                  <a:pt x="1013276" y="363275"/>
                </a:lnTo>
                <a:lnTo>
                  <a:pt x="879164" y="319740"/>
                </a:lnTo>
                <a:close/>
                <a:moveTo>
                  <a:pt x="9281044" y="178735"/>
                </a:moveTo>
                <a:lnTo>
                  <a:pt x="9281044" y="319619"/>
                </a:lnTo>
                <a:lnTo>
                  <a:pt x="9146933" y="363154"/>
                </a:lnTo>
                <a:lnTo>
                  <a:pt x="9281044" y="406689"/>
                </a:lnTo>
                <a:lnTo>
                  <a:pt x="9281044" y="547694"/>
                </a:lnTo>
                <a:lnTo>
                  <a:pt x="9363882" y="433656"/>
                </a:lnTo>
                <a:lnTo>
                  <a:pt x="9497873" y="477191"/>
                </a:lnTo>
                <a:lnTo>
                  <a:pt x="9415035" y="363275"/>
                </a:lnTo>
                <a:lnTo>
                  <a:pt x="9497873" y="249238"/>
                </a:lnTo>
                <a:lnTo>
                  <a:pt x="9363882" y="292773"/>
                </a:lnTo>
                <a:close/>
                <a:moveTo>
                  <a:pt x="7666140" y="178735"/>
                </a:moveTo>
                <a:lnTo>
                  <a:pt x="7666140" y="319619"/>
                </a:lnTo>
                <a:lnTo>
                  <a:pt x="7532029" y="363154"/>
                </a:lnTo>
                <a:lnTo>
                  <a:pt x="7666140" y="406689"/>
                </a:lnTo>
                <a:lnTo>
                  <a:pt x="7666140" y="547694"/>
                </a:lnTo>
                <a:lnTo>
                  <a:pt x="7748978" y="433656"/>
                </a:lnTo>
                <a:lnTo>
                  <a:pt x="7882968" y="477191"/>
                </a:lnTo>
                <a:lnTo>
                  <a:pt x="7800131" y="363275"/>
                </a:lnTo>
                <a:lnTo>
                  <a:pt x="7882968" y="249238"/>
                </a:lnTo>
                <a:lnTo>
                  <a:pt x="7748955" y="292741"/>
                </a:lnTo>
                <a:close/>
                <a:moveTo>
                  <a:pt x="6051478" y="178735"/>
                </a:moveTo>
                <a:lnTo>
                  <a:pt x="6051478" y="319619"/>
                </a:lnTo>
                <a:lnTo>
                  <a:pt x="5917366" y="363154"/>
                </a:lnTo>
                <a:lnTo>
                  <a:pt x="6051478" y="406689"/>
                </a:lnTo>
                <a:lnTo>
                  <a:pt x="6051478" y="547694"/>
                </a:lnTo>
                <a:lnTo>
                  <a:pt x="6134315" y="433656"/>
                </a:lnTo>
                <a:lnTo>
                  <a:pt x="6268306" y="477191"/>
                </a:lnTo>
                <a:lnTo>
                  <a:pt x="6185469" y="363275"/>
                </a:lnTo>
                <a:lnTo>
                  <a:pt x="6268306" y="249238"/>
                </a:lnTo>
                <a:lnTo>
                  <a:pt x="6134292" y="292741"/>
                </a:lnTo>
                <a:close/>
                <a:moveTo>
                  <a:pt x="4436332" y="178735"/>
                </a:moveTo>
                <a:lnTo>
                  <a:pt x="4436332" y="319619"/>
                </a:lnTo>
                <a:lnTo>
                  <a:pt x="4302220" y="363154"/>
                </a:lnTo>
                <a:lnTo>
                  <a:pt x="4436332" y="406689"/>
                </a:lnTo>
                <a:lnTo>
                  <a:pt x="4436332" y="547694"/>
                </a:lnTo>
                <a:lnTo>
                  <a:pt x="4519169" y="433656"/>
                </a:lnTo>
                <a:lnTo>
                  <a:pt x="4653160" y="477191"/>
                </a:lnTo>
                <a:lnTo>
                  <a:pt x="4570322" y="363275"/>
                </a:lnTo>
                <a:lnTo>
                  <a:pt x="4653160" y="249238"/>
                </a:lnTo>
                <a:lnTo>
                  <a:pt x="4519169" y="292773"/>
                </a:lnTo>
                <a:close/>
                <a:moveTo>
                  <a:pt x="2494552" y="178614"/>
                </a:moveTo>
                <a:lnTo>
                  <a:pt x="2411738" y="292620"/>
                </a:lnTo>
                <a:lnTo>
                  <a:pt x="2277724" y="249117"/>
                </a:lnTo>
                <a:lnTo>
                  <a:pt x="2360561" y="363154"/>
                </a:lnTo>
                <a:lnTo>
                  <a:pt x="2277724" y="477070"/>
                </a:lnTo>
                <a:lnTo>
                  <a:pt x="2411715" y="433535"/>
                </a:lnTo>
                <a:lnTo>
                  <a:pt x="2494552" y="547573"/>
                </a:lnTo>
                <a:lnTo>
                  <a:pt x="2494552" y="406568"/>
                </a:lnTo>
                <a:lnTo>
                  <a:pt x="2628664" y="363033"/>
                </a:lnTo>
                <a:lnTo>
                  <a:pt x="2494552" y="319498"/>
                </a:lnTo>
                <a:close/>
                <a:moveTo>
                  <a:pt x="8472867" y="163619"/>
                </a:moveTo>
                <a:lnTo>
                  <a:pt x="8472867" y="410801"/>
                </a:lnTo>
                <a:lnTo>
                  <a:pt x="8562597" y="534270"/>
                </a:lnTo>
                <a:lnTo>
                  <a:pt x="8707714" y="487108"/>
                </a:lnTo>
                <a:lnTo>
                  <a:pt x="8797444" y="363638"/>
                </a:lnTo>
                <a:lnTo>
                  <a:pt x="8707714" y="240168"/>
                </a:lnTo>
                <a:lnTo>
                  <a:pt x="8707714" y="239926"/>
                </a:lnTo>
                <a:close/>
                <a:moveTo>
                  <a:pt x="6857962" y="163619"/>
                </a:moveTo>
                <a:lnTo>
                  <a:pt x="6857962" y="410801"/>
                </a:lnTo>
                <a:lnTo>
                  <a:pt x="6947693" y="534270"/>
                </a:lnTo>
                <a:lnTo>
                  <a:pt x="7092810" y="487108"/>
                </a:lnTo>
                <a:lnTo>
                  <a:pt x="7182540" y="363638"/>
                </a:lnTo>
                <a:lnTo>
                  <a:pt x="7092810" y="240168"/>
                </a:lnTo>
                <a:lnTo>
                  <a:pt x="7092810" y="239926"/>
                </a:lnTo>
                <a:close/>
                <a:moveTo>
                  <a:pt x="5243058" y="163619"/>
                </a:moveTo>
                <a:lnTo>
                  <a:pt x="5243058" y="410801"/>
                </a:lnTo>
                <a:lnTo>
                  <a:pt x="5332789" y="534270"/>
                </a:lnTo>
                <a:lnTo>
                  <a:pt x="5477905" y="487108"/>
                </a:lnTo>
                <a:lnTo>
                  <a:pt x="5567635" y="363638"/>
                </a:lnTo>
                <a:lnTo>
                  <a:pt x="5477905" y="240168"/>
                </a:lnTo>
                <a:lnTo>
                  <a:pt x="5477905" y="239926"/>
                </a:lnTo>
                <a:close/>
                <a:moveTo>
                  <a:pt x="3628154" y="163619"/>
                </a:moveTo>
                <a:lnTo>
                  <a:pt x="3628154" y="410801"/>
                </a:lnTo>
                <a:lnTo>
                  <a:pt x="3717884" y="534270"/>
                </a:lnTo>
                <a:lnTo>
                  <a:pt x="3863001" y="487108"/>
                </a:lnTo>
                <a:lnTo>
                  <a:pt x="3952731" y="363638"/>
                </a:lnTo>
                <a:lnTo>
                  <a:pt x="3863001" y="240168"/>
                </a:lnTo>
                <a:lnTo>
                  <a:pt x="3863001" y="239926"/>
                </a:lnTo>
                <a:close/>
                <a:moveTo>
                  <a:pt x="2013128" y="163619"/>
                </a:moveTo>
                <a:lnTo>
                  <a:pt x="2013128" y="410559"/>
                </a:lnTo>
                <a:lnTo>
                  <a:pt x="2102859" y="534029"/>
                </a:lnTo>
                <a:lnTo>
                  <a:pt x="2247975" y="486866"/>
                </a:lnTo>
                <a:lnTo>
                  <a:pt x="2337705" y="363396"/>
                </a:lnTo>
                <a:lnTo>
                  <a:pt x="2247975" y="239926"/>
                </a:lnTo>
                <a:lnTo>
                  <a:pt x="2248096" y="239926"/>
                </a:lnTo>
                <a:close/>
                <a:moveTo>
                  <a:pt x="398224" y="163619"/>
                </a:moveTo>
                <a:lnTo>
                  <a:pt x="398224" y="410559"/>
                </a:lnTo>
                <a:lnTo>
                  <a:pt x="487954" y="534029"/>
                </a:lnTo>
                <a:lnTo>
                  <a:pt x="633071" y="486866"/>
                </a:lnTo>
                <a:lnTo>
                  <a:pt x="722801" y="363396"/>
                </a:lnTo>
                <a:lnTo>
                  <a:pt x="633071" y="239926"/>
                </a:lnTo>
                <a:lnTo>
                  <a:pt x="633192" y="239926"/>
                </a:lnTo>
                <a:close/>
                <a:moveTo>
                  <a:pt x="3301641" y="163377"/>
                </a:moveTo>
                <a:lnTo>
                  <a:pt x="3066795" y="239684"/>
                </a:lnTo>
                <a:lnTo>
                  <a:pt x="2977064" y="363154"/>
                </a:lnTo>
                <a:cubicBezTo>
                  <a:pt x="2977064" y="363154"/>
                  <a:pt x="3066795" y="486745"/>
                  <a:pt x="3066795" y="486745"/>
                </a:cubicBezTo>
                <a:lnTo>
                  <a:pt x="3211911" y="533908"/>
                </a:lnTo>
                <a:lnTo>
                  <a:pt x="3301641" y="410438"/>
                </a:lnTo>
                <a:close/>
                <a:moveTo>
                  <a:pt x="1686858" y="163377"/>
                </a:moveTo>
                <a:lnTo>
                  <a:pt x="1451890" y="239684"/>
                </a:lnTo>
                <a:lnTo>
                  <a:pt x="1452011" y="239684"/>
                </a:lnTo>
                <a:lnTo>
                  <a:pt x="1362281" y="363154"/>
                </a:lnTo>
                <a:cubicBezTo>
                  <a:pt x="1362281" y="363154"/>
                  <a:pt x="1452011" y="486745"/>
                  <a:pt x="1452011" y="486745"/>
                </a:cubicBezTo>
                <a:lnTo>
                  <a:pt x="1597128" y="533908"/>
                </a:lnTo>
                <a:lnTo>
                  <a:pt x="1686858" y="410438"/>
                </a:lnTo>
                <a:close/>
                <a:moveTo>
                  <a:pt x="9761985" y="163256"/>
                </a:moveTo>
                <a:lnTo>
                  <a:pt x="9527138" y="239563"/>
                </a:lnTo>
                <a:lnTo>
                  <a:pt x="9437408" y="363033"/>
                </a:lnTo>
                <a:cubicBezTo>
                  <a:pt x="9437408" y="363033"/>
                  <a:pt x="9527138" y="486624"/>
                  <a:pt x="9527138" y="486624"/>
                </a:cubicBezTo>
                <a:lnTo>
                  <a:pt x="9672255" y="533787"/>
                </a:lnTo>
                <a:lnTo>
                  <a:pt x="9761985" y="410317"/>
                </a:lnTo>
                <a:close/>
                <a:moveTo>
                  <a:pt x="8147202" y="163256"/>
                </a:moveTo>
                <a:lnTo>
                  <a:pt x="7912234" y="239563"/>
                </a:lnTo>
                <a:lnTo>
                  <a:pt x="7912354" y="239563"/>
                </a:lnTo>
                <a:lnTo>
                  <a:pt x="7822624" y="363033"/>
                </a:lnTo>
                <a:cubicBezTo>
                  <a:pt x="7822624" y="363033"/>
                  <a:pt x="7912354" y="486624"/>
                  <a:pt x="7912354" y="486624"/>
                </a:cubicBezTo>
                <a:lnTo>
                  <a:pt x="8057471" y="533787"/>
                </a:lnTo>
                <a:lnTo>
                  <a:pt x="8147202" y="410317"/>
                </a:lnTo>
                <a:close/>
                <a:moveTo>
                  <a:pt x="6532539" y="163256"/>
                </a:moveTo>
                <a:lnTo>
                  <a:pt x="6297571" y="239563"/>
                </a:lnTo>
                <a:lnTo>
                  <a:pt x="6297813" y="239563"/>
                </a:lnTo>
                <a:lnTo>
                  <a:pt x="6208083" y="363033"/>
                </a:lnTo>
                <a:cubicBezTo>
                  <a:pt x="6208083" y="363033"/>
                  <a:pt x="6297692" y="486624"/>
                  <a:pt x="6297692" y="486624"/>
                </a:cubicBezTo>
                <a:lnTo>
                  <a:pt x="6442809" y="533787"/>
                </a:lnTo>
                <a:lnTo>
                  <a:pt x="6532539" y="410317"/>
                </a:lnTo>
                <a:close/>
                <a:moveTo>
                  <a:pt x="4917272" y="163256"/>
                </a:moveTo>
                <a:lnTo>
                  <a:pt x="4682425" y="239563"/>
                </a:lnTo>
                <a:lnTo>
                  <a:pt x="4592695" y="363033"/>
                </a:lnTo>
                <a:cubicBezTo>
                  <a:pt x="4592695" y="363033"/>
                  <a:pt x="4682425" y="486624"/>
                  <a:pt x="4682425" y="486624"/>
                </a:cubicBezTo>
                <a:lnTo>
                  <a:pt x="4827542" y="533787"/>
                </a:lnTo>
                <a:lnTo>
                  <a:pt x="4917272" y="410317"/>
                </a:lnTo>
                <a:close/>
                <a:moveTo>
                  <a:pt x="9987761" y="130847"/>
                </a:moveTo>
                <a:lnTo>
                  <a:pt x="9936608" y="201349"/>
                </a:lnTo>
                <a:lnTo>
                  <a:pt x="10070720" y="385889"/>
                </a:lnTo>
                <a:lnTo>
                  <a:pt x="10070720" y="157814"/>
                </a:lnTo>
                <a:lnTo>
                  <a:pt x="9987883" y="130847"/>
                </a:lnTo>
                <a:close/>
                <a:moveTo>
                  <a:pt x="8372979" y="130847"/>
                </a:moveTo>
                <a:lnTo>
                  <a:pt x="8321825" y="201349"/>
                </a:lnTo>
                <a:lnTo>
                  <a:pt x="8455815" y="385889"/>
                </a:lnTo>
                <a:lnTo>
                  <a:pt x="8455815" y="157814"/>
                </a:lnTo>
                <a:close/>
                <a:moveTo>
                  <a:pt x="6758195" y="130847"/>
                </a:moveTo>
                <a:lnTo>
                  <a:pt x="6707041" y="201349"/>
                </a:lnTo>
                <a:lnTo>
                  <a:pt x="6841154" y="385889"/>
                </a:lnTo>
                <a:lnTo>
                  <a:pt x="6841154" y="157814"/>
                </a:lnTo>
                <a:lnTo>
                  <a:pt x="6758316" y="130847"/>
                </a:lnTo>
                <a:close/>
                <a:moveTo>
                  <a:pt x="9863082" y="130726"/>
                </a:moveTo>
                <a:lnTo>
                  <a:pt x="9780245" y="157693"/>
                </a:lnTo>
                <a:lnTo>
                  <a:pt x="9780245" y="385889"/>
                </a:lnTo>
                <a:lnTo>
                  <a:pt x="9914357" y="201349"/>
                </a:lnTo>
                <a:lnTo>
                  <a:pt x="9863203" y="130847"/>
                </a:lnTo>
                <a:close/>
                <a:moveTo>
                  <a:pt x="8248178" y="130726"/>
                </a:moveTo>
                <a:lnTo>
                  <a:pt x="8165341" y="157693"/>
                </a:lnTo>
                <a:lnTo>
                  <a:pt x="8165341" y="385889"/>
                </a:lnTo>
                <a:lnTo>
                  <a:pt x="8299453" y="201349"/>
                </a:lnTo>
                <a:lnTo>
                  <a:pt x="8248299" y="130847"/>
                </a:lnTo>
                <a:close/>
                <a:moveTo>
                  <a:pt x="6633516" y="130726"/>
                </a:moveTo>
                <a:lnTo>
                  <a:pt x="6550679" y="157693"/>
                </a:lnTo>
                <a:lnTo>
                  <a:pt x="6550679" y="385889"/>
                </a:lnTo>
                <a:lnTo>
                  <a:pt x="6684791" y="201349"/>
                </a:lnTo>
                <a:lnTo>
                  <a:pt x="6633637" y="130847"/>
                </a:lnTo>
                <a:close/>
                <a:moveTo>
                  <a:pt x="5141840" y="130726"/>
                </a:moveTo>
                <a:lnTo>
                  <a:pt x="5090686" y="201228"/>
                </a:lnTo>
                <a:lnTo>
                  <a:pt x="5224798" y="385768"/>
                </a:lnTo>
                <a:lnTo>
                  <a:pt x="5224798" y="157693"/>
                </a:lnTo>
                <a:lnTo>
                  <a:pt x="5141961" y="130726"/>
                </a:lnTo>
                <a:close/>
                <a:moveTo>
                  <a:pt x="5017160" y="130726"/>
                </a:moveTo>
                <a:lnTo>
                  <a:pt x="4934323" y="157693"/>
                </a:lnTo>
                <a:lnTo>
                  <a:pt x="4934323" y="385768"/>
                </a:lnTo>
                <a:lnTo>
                  <a:pt x="5068435" y="201228"/>
                </a:lnTo>
                <a:lnTo>
                  <a:pt x="5017281" y="130726"/>
                </a:lnTo>
                <a:close/>
                <a:moveTo>
                  <a:pt x="3527056" y="130726"/>
                </a:moveTo>
                <a:lnTo>
                  <a:pt x="3475902" y="201228"/>
                </a:lnTo>
                <a:lnTo>
                  <a:pt x="3609893" y="385768"/>
                </a:lnTo>
                <a:lnTo>
                  <a:pt x="3609893" y="157693"/>
                </a:lnTo>
                <a:close/>
                <a:moveTo>
                  <a:pt x="3402256" y="130726"/>
                </a:moveTo>
                <a:lnTo>
                  <a:pt x="3319418" y="157693"/>
                </a:lnTo>
                <a:lnTo>
                  <a:pt x="3319418" y="385768"/>
                </a:lnTo>
                <a:lnTo>
                  <a:pt x="3453530" y="201228"/>
                </a:lnTo>
                <a:lnTo>
                  <a:pt x="3402377" y="130726"/>
                </a:lnTo>
                <a:close/>
                <a:moveTo>
                  <a:pt x="1912030" y="130726"/>
                </a:moveTo>
                <a:lnTo>
                  <a:pt x="1860877" y="201228"/>
                </a:lnTo>
                <a:lnTo>
                  <a:pt x="1994989" y="385768"/>
                </a:lnTo>
                <a:lnTo>
                  <a:pt x="1994989" y="157693"/>
                </a:lnTo>
                <a:lnTo>
                  <a:pt x="1912151" y="130726"/>
                </a:lnTo>
                <a:close/>
                <a:moveTo>
                  <a:pt x="1787351" y="130726"/>
                </a:moveTo>
                <a:lnTo>
                  <a:pt x="1704514" y="157693"/>
                </a:lnTo>
                <a:lnTo>
                  <a:pt x="1704514" y="385768"/>
                </a:lnTo>
                <a:lnTo>
                  <a:pt x="1838626" y="201228"/>
                </a:lnTo>
                <a:lnTo>
                  <a:pt x="1787472" y="130726"/>
                </a:lnTo>
                <a:close/>
                <a:moveTo>
                  <a:pt x="297126" y="130726"/>
                </a:moveTo>
                <a:lnTo>
                  <a:pt x="245972" y="201228"/>
                </a:lnTo>
                <a:lnTo>
                  <a:pt x="380084" y="385768"/>
                </a:lnTo>
                <a:lnTo>
                  <a:pt x="380084" y="157693"/>
                </a:lnTo>
                <a:lnTo>
                  <a:pt x="297247" y="130726"/>
                </a:lnTo>
                <a:close/>
                <a:moveTo>
                  <a:pt x="172447" y="130726"/>
                </a:moveTo>
                <a:lnTo>
                  <a:pt x="89609" y="157693"/>
                </a:lnTo>
                <a:lnTo>
                  <a:pt x="89609" y="385768"/>
                </a:lnTo>
                <a:lnTo>
                  <a:pt x="223721" y="201228"/>
                </a:lnTo>
                <a:lnTo>
                  <a:pt x="172568" y="130726"/>
                </a:lnTo>
                <a:close/>
                <a:moveTo>
                  <a:pt x="8555583" y="30595"/>
                </a:moveTo>
                <a:lnTo>
                  <a:pt x="8555677" y="30725"/>
                </a:lnTo>
                <a:lnTo>
                  <a:pt x="8472867" y="57563"/>
                </a:lnTo>
                <a:lnTo>
                  <a:pt x="8472867" y="144633"/>
                </a:lnTo>
                <a:lnTo>
                  <a:pt x="8689695" y="215135"/>
                </a:lnTo>
                <a:lnTo>
                  <a:pt x="8555677" y="30725"/>
                </a:lnTo>
                <a:lnTo>
                  <a:pt x="8555704" y="30716"/>
                </a:lnTo>
                <a:close/>
                <a:moveTo>
                  <a:pt x="6940679" y="30595"/>
                </a:moveTo>
                <a:lnTo>
                  <a:pt x="6940773" y="30725"/>
                </a:lnTo>
                <a:lnTo>
                  <a:pt x="6857962" y="57563"/>
                </a:lnTo>
                <a:lnTo>
                  <a:pt x="6857962" y="144633"/>
                </a:lnTo>
                <a:lnTo>
                  <a:pt x="7074791" y="215135"/>
                </a:lnTo>
                <a:lnTo>
                  <a:pt x="6940773" y="30725"/>
                </a:lnTo>
                <a:lnTo>
                  <a:pt x="6940800" y="30716"/>
                </a:lnTo>
                <a:close/>
                <a:moveTo>
                  <a:pt x="5325775" y="30595"/>
                </a:moveTo>
                <a:lnTo>
                  <a:pt x="5325870" y="30725"/>
                </a:lnTo>
                <a:lnTo>
                  <a:pt x="5243058" y="57563"/>
                </a:lnTo>
                <a:lnTo>
                  <a:pt x="5243058" y="144633"/>
                </a:lnTo>
                <a:lnTo>
                  <a:pt x="5459886" y="215135"/>
                </a:lnTo>
                <a:lnTo>
                  <a:pt x="5325870" y="30725"/>
                </a:lnTo>
                <a:lnTo>
                  <a:pt x="5325896" y="30716"/>
                </a:lnTo>
                <a:close/>
                <a:moveTo>
                  <a:pt x="3710870" y="30595"/>
                </a:moveTo>
                <a:lnTo>
                  <a:pt x="3710965" y="30725"/>
                </a:lnTo>
                <a:lnTo>
                  <a:pt x="3628154" y="57563"/>
                </a:lnTo>
                <a:lnTo>
                  <a:pt x="3628154" y="144633"/>
                </a:lnTo>
                <a:lnTo>
                  <a:pt x="3844982" y="215135"/>
                </a:lnTo>
                <a:lnTo>
                  <a:pt x="3710965" y="30725"/>
                </a:lnTo>
                <a:lnTo>
                  <a:pt x="3710991" y="30716"/>
                </a:lnTo>
                <a:close/>
                <a:moveTo>
                  <a:pt x="2095845" y="30595"/>
                </a:moveTo>
                <a:lnTo>
                  <a:pt x="2095939" y="30725"/>
                </a:lnTo>
                <a:lnTo>
                  <a:pt x="2013128" y="57563"/>
                </a:lnTo>
                <a:lnTo>
                  <a:pt x="2013128" y="144633"/>
                </a:lnTo>
                <a:lnTo>
                  <a:pt x="2229956" y="215135"/>
                </a:lnTo>
                <a:lnTo>
                  <a:pt x="2095939" y="30725"/>
                </a:lnTo>
                <a:lnTo>
                  <a:pt x="2095966" y="30716"/>
                </a:lnTo>
                <a:close/>
                <a:moveTo>
                  <a:pt x="480940" y="30595"/>
                </a:moveTo>
                <a:lnTo>
                  <a:pt x="481034" y="30725"/>
                </a:lnTo>
                <a:lnTo>
                  <a:pt x="398224" y="57563"/>
                </a:lnTo>
                <a:lnTo>
                  <a:pt x="398224" y="144633"/>
                </a:lnTo>
                <a:lnTo>
                  <a:pt x="615052" y="215135"/>
                </a:lnTo>
                <a:lnTo>
                  <a:pt x="481034" y="30725"/>
                </a:lnTo>
                <a:lnTo>
                  <a:pt x="481061" y="30716"/>
                </a:lnTo>
                <a:close/>
                <a:moveTo>
                  <a:pt x="3218683" y="30233"/>
                </a:moveTo>
                <a:lnTo>
                  <a:pt x="3084693" y="214772"/>
                </a:lnTo>
                <a:lnTo>
                  <a:pt x="3301641" y="144270"/>
                </a:lnTo>
                <a:lnTo>
                  <a:pt x="3301641" y="57200"/>
                </a:lnTo>
                <a:lnTo>
                  <a:pt x="3218804" y="30354"/>
                </a:lnTo>
                <a:close/>
                <a:moveTo>
                  <a:pt x="1603900" y="30233"/>
                </a:moveTo>
                <a:lnTo>
                  <a:pt x="1469788" y="214772"/>
                </a:lnTo>
                <a:lnTo>
                  <a:pt x="1686737" y="144270"/>
                </a:lnTo>
                <a:lnTo>
                  <a:pt x="1686737" y="57200"/>
                </a:lnTo>
                <a:lnTo>
                  <a:pt x="1603900" y="30354"/>
                </a:lnTo>
                <a:close/>
                <a:moveTo>
                  <a:pt x="9679148" y="30112"/>
                </a:moveTo>
                <a:lnTo>
                  <a:pt x="9545036" y="214651"/>
                </a:lnTo>
                <a:lnTo>
                  <a:pt x="9761985" y="144149"/>
                </a:lnTo>
                <a:lnTo>
                  <a:pt x="9761985" y="57079"/>
                </a:lnTo>
                <a:lnTo>
                  <a:pt x="9679148" y="30233"/>
                </a:lnTo>
                <a:close/>
                <a:moveTo>
                  <a:pt x="8064123" y="30112"/>
                </a:moveTo>
                <a:lnTo>
                  <a:pt x="7930132" y="214651"/>
                </a:lnTo>
                <a:lnTo>
                  <a:pt x="8147081" y="144149"/>
                </a:lnTo>
                <a:lnTo>
                  <a:pt x="8147081" y="57079"/>
                </a:lnTo>
                <a:lnTo>
                  <a:pt x="8064243" y="30233"/>
                </a:lnTo>
                <a:close/>
                <a:moveTo>
                  <a:pt x="6449581" y="30112"/>
                </a:moveTo>
                <a:lnTo>
                  <a:pt x="6315469" y="214651"/>
                </a:lnTo>
                <a:lnTo>
                  <a:pt x="6532418" y="144149"/>
                </a:lnTo>
                <a:lnTo>
                  <a:pt x="6532418" y="57079"/>
                </a:lnTo>
                <a:lnTo>
                  <a:pt x="6449581" y="30233"/>
                </a:lnTo>
                <a:close/>
                <a:moveTo>
                  <a:pt x="4834434" y="30112"/>
                </a:moveTo>
                <a:lnTo>
                  <a:pt x="4700323" y="214651"/>
                </a:lnTo>
                <a:lnTo>
                  <a:pt x="4917272" y="144149"/>
                </a:lnTo>
                <a:lnTo>
                  <a:pt x="4917272" y="57079"/>
                </a:lnTo>
                <a:lnTo>
                  <a:pt x="4834434" y="30233"/>
                </a:lnTo>
                <a:close/>
                <a:moveTo>
                  <a:pt x="2602180" y="0"/>
                </a:move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67747"/>
                </a:lnTo>
                <a:lnTo>
                  <a:pt x="10201440" y="6867747"/>
                </a:lnTo>
                <a:lnTo>
                  <a:pt x="10089101" y="6831237"/>
                </a:lnTo>
                <a:lnTo>
                  <a:pt x="10089101" y="6867747"/>
                </a:lnTo>
                <a:lnTo>
                  <a:pt x="10071083" y="6867747"/>
                </a:lnTo>
                <a:lnTo>
                  <a:pt x="10071083" y="6825553"/>
                </a:lnTo>
                <a:lnTo>
                  <a:pt x="9988246" y="6798586"/>
                </a:lnTo>
                <a:lnTo>
                  <a:pt x="9988125" y="6798586"/>
                </a:lnTo>
                <a:lnTo>
                  <a:pt x="9937945" y="6867747"/>
                </a:lnTo>
                <a:lnTo>
                  <a:pt x="9913560" y="6867747"/>
                </a:lnTo>
                <a:lnTo>
                  <a:pt x="9863203" y="6798344"/>
                </a:lnTo>
                <a:lnTo>
                  <a:pt x="9863082" y="6798344"/>
                </a:lnTo>
                <a:lnTo>
                  <a:pt x="9780245" y="6825312"/>
                </a:lnTo>
                <a:lnTo>
                  <a:pt x="9780245" y="6867747"/>
                </a:lnTo>
                <a:lnTo>
                  <a:pt x="9762348" y="6867747"/>
                </a:lnTo>
                <a:lnTo>
                  <a:pt x="9762348" y="6830874"/>
                </a:lnTo>
                <a:lnTo>
                  <a:pt x="9648865" y="6867747"/>
                </a:lnTo>
                <a:lnTo>
                  <a:pt x="9590089" y="6867747"/>
                </a:lnTo>
                <a:lnTo>
                  <a:pt x="9762348" y="6811768"/>
                </a:lnTo>
                <a:lnTo>
                  <a:pt x="9762348" y="6724698"/>
                </a:lnTo>
                <a:lnTo>
                  <a:pt x="9679510" y="6697851"/>
                </a:lnTo>
                <a:lnTo>
                  <a:pt x="9679510" y="6697730"/>
                </a:lnTo>
                <a:lnTo>
                  <a:pt x="9555953" y="6867747"/>
                </a:lnTo>
                <a:lnTo>
                  <a:pt x="9533371" y="6867747"/>
                </a:lnTo>
                <a:lnTo>
                  <a:pt x="9661008" y="6691925"/>
                </a:lnTo>
                <a:lnTo>
                  <a:pt x="9426161" y="6615618"/>
                </a:lnTo>
                <a:lnTo>
                  <a:pt x="9426161" y="6615739"/>
                </a:lnTo>
                <a:lnTo>
                  <a:pt x="9280924" y="6662902"/>
                </a:lnTo>
                <a:lnTo>
                  <a:pt x="9280924" y="6815516"/>
                </a:lnTo>
                <a:lnTo>
                  <a:pt x="9318882" y="6867747"/>
                </a:lnTo>
                <a:lnTo>
                  <a:pt x="9296408" y="6867747"/>
                </a:lnTo>
                <a:lnTo>
                  <a:pt x="9281044" y="6846596"/>
                </a:lnTo>
                <a:lnTo>
                  <a:pt x="9281044" y="6867747"/>
                </a:lnTo>
                <a:lnTo>
                  <a:pt x="9263147" y="6867747"/>
                </a:lnTo>
                <a:lnTo>
                  <a:pt x="9263147" y="6821442"/>
                </a:lnTo>
                <a:lnTo>
                  <a:pt x="9117909" y="6621665"/>
                </a:lnTo>
                <a:lnTo>
                  <a:pt x="9117909" y="6621544"/>
                </a:lnTo>
                <a:cubicBezTo>
                  <a:pt x="9117909" y="6621544"/>
                  <a:pt x="8972672" y="6821442"/>
                  <a:pt x="8972672" y="6821442"/>
                </a:cubicBezTo>
                <a:lnTo>
                  <a:pt x="8972672" y="6867747"/>
                </a:lnTo>
                <a:lnTo>
                  <a:pt x="8954291" y="6867747"/>
                </a:lnTo>
                <a:lnTo>
                  <a:pt x="8954291" y="6846233"/>
                </a:lnTo>
                <a:lnTo>
                  <a:pt x="8938663" y="6867747"/>
                </a:lnTo>
                <a:lnTo>
                  <a:pt x="8916421" y="6867747"/>
                </a:lnTo>
                <a:lnTo>
                  <a:pt x="8954291" y="6815638"/>
                </a:lnTo>
                <a:lnTo>
                  <a:pt x="8954291" y="6663023"/>
                </a:lnTo>
                <a:lnTo>
                  <a:pt x="8809053" y="6615860"/>
                </a:lnTo>
                <a:lnTo>
                  <a:pt x="8809053" y="6615739"/>
                </a:lnTo>
                <a:lnTo>
                  <a:pt x="8574086" y="6692046"/>
                </a:lnTo>
                <a:lnTo>
                  <a:pt x="8701742" y="6867747"/>
                </a:lnTo>
                <a:lnTo>
                  <a:pt x="8678877" y="6867747"/>
                </a:lnTo>
                <a:lnTo>
                  <a:pt x="8555677" y="6698223"/>
                </a:lnTo>
                <a:lnTo>
                  <a:pt x="8555704" y="6698214"/>
                </a:lnTo>
                <a:lnTo>
                  <a:pt x="8555583" y="6698093"/>
                </a:lnTo>
                <a:lnTo>
                  <a:pt x="8555677" y="6698223"/>
                </a:lnTo>
                <a:lnTo>
                  <a:pt x="8472867" y="6725060"/>
                </a:lnTo>
                <a:lnTo>
                  <a:pt x="8472867" y="6812130"/>
                </a:lnTo>
                <a:lnTo>
                  <a:pt x="8643914" y="6867747"/>
                </a:lnTo>
                <a:lnTo>
                  <a:pt x="8585232" y="6867747"/>
                </a:lnTo>
                <a:lnTo>
                  <a:pt x="8472867" y="6831237"/>
                </a:lnTo>
                <a:lnTo>
                  <a:pt x="8472867" y="6867747"/>
                </a:lnTo>
                <a:lnTo>
                  <a:pt x="8455815" y="6867747"/>
                </a:lnTo>
                <a:lnTo>
                  <a:pt x="8455815" y="6825553"/>
                </a:lnTo>
                <a:lnTo>
                  <a:pt x="8372979" y="6798586"/>
                </a:lnTo>
                <a:lnTo>
                  <a:pt x="8322799" y="6867747"/>
                </a:lnTo>
                <a:lnTo>
                  <a:pt x="8298656" y="6867747"/>
                </a:lnTo>
                <a:lnTo>
                  <a:pt x="8248299" y="6798344"/>
                </a:lnTo>
                <a:lnTo>
                  <a:pt x="8248178" y="6798344"/>
                </a:lnTo>
                <a:lnTo>
                  <a:pt x="8165341" y="6825312"/>
                </a:lnTo>
                <a:lnTo>
                  <a:pt x="8165341" y="6867747"/>
                </a:lnTo>
                <a:lnTo>
                  <a:pt x="8147564" y="6867747"/>
                </a:lnTo>
                <a:lnTo>
                  <a:pt x="8147564" y="6830874"/>
                </a:lnTo>
                <a:lnTo>
                  <a:pt x="8034024" y="6867747"/>
                </a:lnTo>
                <a:lnTo>
                  <a:pt x="7975185" y="6867747"/>
                </a:lnTo>
                <a:lnTo>
                  <a:pt x="8147443" y="6811768"/>
                </a:lnTo>
                <a:lnTo>
                  <a:pt x="8147443" y="6724698"/>
                </a:lnTo>
                <a:lnTo>
                  <a:pt x="8064606" y="6697851"/>
                </a:lnTo>
                <a:lnTo>
                  <a:pt x="8064485" y="6697730"/>
                </a:lnTo>
                <a:lnTo>
                  <a:pt x="7941039" y="6867747"/>
                </a:lnTo>
                <a:lnTo>
                  <a:pt x="7918466" y="6867747"/>
                </a:lnTo>
                <a:lnTo>
                  <a:pt x="8046103" y="6691925"/>
                </a:lnTo>
                <a:lnTo>
                  <a:pt x="7811257" y="6615618"/>
                </a:lnTo>
                <a:lnTo>
                  <a:pt x="7811257" y="6615739"/>
                </a:lnTo>
                <a:lnTo>
                  <a:pt x="7666019" y="6662902"/>
                </a:lnTo>
                <a:lnTo>
                  <a:pt x="7666019" y="6815516"/>
                </a:lnTo>
                <a:lnTo>
                  <a:pt x="7703978" y="6867747"/>
                </a:lnTo>
                <a:lnTo>
                  <a:pt x="7681505" y="6867747"/>
                </a:lnTo>
                <a:lnTo>
                  <a:pt x="7666140" y="6846596"/>
                </a:lnTo>
                <a:lnTo>
                  <a:pt x="7666140" y="6867747"/>
                </a:lnTo>
                <a:lnTo>
                  <a:pt x="7647880" y="6867747"/>
                </a:lnTo>
                <a:lnTo>
                  <a:pt x="7647880" y="6821442"/>
                </a:lnTo>
                <a:lnTo>
                  <a:pt x="7502642" y="6621665"/>
                </a:lnTo>
                <a:lnTo>
                  <a:pt x="7502642" y="6621544"/>
                </a:lnTo>
                <a:cubicBezTo>
                  <a:pt x="7502642" y="6621544"/>
                  <a:pt x="7357405" y="6821442"/>
                  <a:pt x="7357405" y="6821442"/>
                </a:cubicBezTo>
                <a:lnTo>
                  <a:pt x="7357405" y="6867747"/>
                </a:lnTo>
                <a:lnTo>
                  <a:pt x="7339386" y="6867747"/>
                </a:lnTo>
                <a:lnTo>
                  <a:pt x="7339386" y="6846233"/>
                </a:lnTo>
                <a:lnTo>
                  <a:pt x="7323758" y="6867747"/>
                </a:lnTo>
                <a:lnTo>
                  <a:pt x="7301517" y="6867747"/>
                </a:lnTo>
                <a:lnTo>
                  <a:pt x="7339386" y="6815638"/>
                </a:lnTo>
                <a:lnTo>
                  <a:pt x="7339386" y="6663023"/>
                </a:lnTo>
                <a:lnTo>
                  <a:pt x="7194149" y="6615860"/>
                </a:lnTo>
                <a:lnTo>
                  <a:pt x="7194149" y="6615739"/>
                </a:lnTo>
                <a:lnTo>
                  <a:pt x="6959181" y="6692046"/>
                </a:lnTo>
                <a:lnTo>
                  <a:pt x="7086838" y="6867747"/>
                </a:lnTo>
                <a:lnTo>
                  <a:pt x="7063973" y="6867747"/>
                </a:lnTo>
                <a:lnTo>
                  <a:pt x="6940773" y="6698223"/>
                </a:lnTo>
                <a:lnTo>
                  <a:pt x="6940800" y="6698214"/>
                </a:lnTo>
                <a:lnTo>
                  <a:pt x="6940679" y="6698093"/>
                </a:lnTo>
                <a:lnTo>
                  <a:pt x="6940773" y="6698223"/>
                </a:lnTo>
                <a:lnTo>
                  <a:pt x="6857962" y="6725060"/>
                </a:lnTo>
                <a:lnTo>
                  <a:pt x="6857962" y="6812130"/>
                </a:lnTo>
                <a:lnTo>
                  <a:pt x="7029010" y="6867747"/>
                </a:lnTo>
                <a:lnTo>
                  <a:pt x="6970328" y="6867747"/>
                </a:lnTo>
                <a:lnTo>
                  <a:pt x="6857962" y="6831237"/>
                </a:lnTo>
                <a:lnTo>
                  <a:pt x="6857962" y="6867747"/>
                </a:lnTo>
                <a:lnTo>
                  <a:pt x="6841154" y="6867747"/>
                </a:lnTo>
                <a:lnTo>
                  <a:pt x="6841154" y="6825553"/>
                </a:lnTo>
                <a:lnTo>
                  <a:pt x="6758316" y="6798586"/>
                </a:lnTo>
                <a:lnTo>
                  <a:pt x="6758195" y="6798586"/>
                </a:lnTo>
                <a:lnTo>
                  <a:pt x="6708015" y="6867747"/>
                </a:lnTo>
                <a:lnTo>
                  <a:pt x="6683994" y="6867747"/>
                </a:lnTo>
                <a:lnTo>
                  <a:pt x="6633637" y="6798344"/>
                </a:lnTo>
                <a:lnTo>
                  <a:pt x="6633516" y="6798344"/>
                </a:lnTo>
                <a:lnTo>
                  <a:pt x="6550679" y="6825312"/>
                </a:lnTo>
                <a:lnTo>
                  <a:pt x="6550679" y="6867747"/>
                </a:lnTo>
                <a:lnTo>
                  <a:pt x="6532901" y="6867747"/>
                </a:lnTo>
                <a:lnTo>
                  <a:pt x="6532901" y="6830874"/>
                </a:lnTo>
                <a:lnTo>
                  <a:pt x="6419361" y="6867747"/>
                </a:lnTo>
                <a:lnTo>
                  <a:pt x="6360523" y="6867747"/>
                </a:lnTo>
                <a:lnTo>
                  <a:pt x="6532781" y="6811768"/>
                </a:lnTo>
                <a:lnTo>
                  <a:pt x="6532781" y="6724698"/>
                </a:lnTo>
                <a:lnTo>
                  <a:pt x="6449943" y="6697851"/>
                </a:lnTo>
                <a:lnTo>
                  <a:pt x="6449943" y="6697730"/>
                </a:lnTo>
                <a:lnTo>
                  <a:pt x="6326387" y="6867747"/>
                </a:lnTo>
                <a:lnTo>
                  <a:pt x="6303925" y="6867747"/>
                </a:lnTo>
                <a:lnTo>
                  <a:pt x="6431562" y="6691925"/>
                </a:lnTo>
                <a:lnTo>
                  <a:pt x="6196594" y="6615618"/>
                </a:lnTo>
                <a:lnTo>
                  <a:pt x="6196715" y="6615739"/>
                </a:lnTo>
                <a:lnTo>
                  <a:pt x="6051478" y="6662902"/>
                </a:lnTo>
                <a:lnTo>
                  <a:pt x="6051478" y="6815516"/>
                </a:lnTo>
                <a:lnTo>
                  <a:pt x="6089436" y="6867747"/>
                </a:lnTo>
                <a:lnTo>
                  <a:pt x="6066842" y="6867747"/>
                </a:lnTo>
                <a:lnTo>
                  <a:pt x="6051478" y="6846596"/>
                </a:lnTo>
                <a:lnTo>
                  <a:pt x="6051478" y="6867747"/>
                </a:lnTo>
                <a:lnTo>
                  <a:pt x="6033338" y="6867747"/>
                </a:lnTo>
                <a:lnTo>
                  <a:pt x="6033338" y="6821442"/>
                </a:lnTo>
                <a:lnTo>
                  <a:pt x="5888101" y="6621665"/>
                </a:lnTo>
                <a:lnTo>
                  <a:pt x="5888101" y="6621544"/>
                </a:lnTo>
                <a:cubicBezTo>
                  <a:pt x="5888101" y="6621544"/>
                  <a:pt x="5742864" y="6821442"/>
                  <a:pt x="5742864" y="6821442"/>
                </a:cubicBezTo>
                <a:lnTo>
                  <a:pt x="5742864" y="6867747"/>
                </a:lnTo>
                <a:lnTo>
                  <a:pt x="5724482" y="6867747"/>
                </a:lnTo>
                <a:lnTo>
                  <a:pt x="5724482" y="6846233"/>
                </a:lnTo>
                <a:lnTo>
                  <a:pt x="5708854" y="6867747"/>
                </a:lnTo>
                <a:lnTo>
                  <a:pt x="5686613" y="6867747"/>
                </a:lnTo>
                <a:lnTo>
                  <a:pt x="5724482" y="6815638"/>
                </a:lnTo>
                <a:lnTo>
                  <a:pt x="5724482" y="6663023"/>
                </a:lnTo>
                <a:lnTo>
                  <a:pt x="5579245" y="6615860"/>
                </a:lnTo>
                <a:lnTo>
                  <a:pt x="5579245" y="6615739"/>
                </a:lnTo>
                <a:lnTo>
                  <a:pt x="5344277" y="6692046"/>
                </a:lnTo>
                <a:lnTo>
                  <a:pt x="5471933" y="6867747"/>
                </a:lnTo>
                <a:lnTo>
                  <a:pt x="5449068" y="6867747"/>
                </a:lnTo>
                <a:lnTo>
                  <a:pt x="5325869" y="6698223"/>
                </a:lnTo>
                <a:lnTo>
                  <a:pt x="5325896" y="6698214"/>
                </a:lnTo>
                <a:lnTo>
                  <a:pt x="5325775" y="6698093"/>
                </a:lnTo>
                <a:lnTo>
                  <a:pt x="5325869" y="6698223"/>
                </a:lnTo>
                <a:lnTo>
                  <a:pt x="5243058" y="6725060"/>
                </a:lnTo>
                <a:lnTo>
                  <a:pt x="5243058" y="6812130"/>
                </a:lnTo>
                <a:lnTo>
                  <a:pt x="5414105" y="6867747"/>
                </a:lnTo>
                <a:lnTo>
                  <a:pt x="5355423" y="6867747"/>
                </a:lnTo>
                <a:lnTo>
                  <a:pt x="5243058" y="6831237"/>
                </a:lnTo>
                <a:lnTo>
                  <a:pt x="5243058" y="6867747"/>
                </a:lnTo>
                <a:lnTo>
                  <a:pt x="5224798" y="6867747"/>
                </a:lnTo>
                <a:lnTo>
                  <a:pt x="5224798" y="6825433"/>
                </a:lnTo>
                <a:lnTo>
                  <a:pt x="5141961" y="6798465"/>
                </a:lnTo>
                <a:lnTo>
                  <a:pt x="5141840" y="6798465"/>
                </a:lnTo>
                <a:lnTo>
                  <a:pt x="5091572" y="6867747"/>
                </a:lnTo>
                <a:lnTo>
                  <a:pt x="5067726" y="6867747"/>
                </a:lnTo>
                <a:lnTo>
                  <a:pt x="5017281" y="6798224"/>
                </a:lnTo>
                <a:lnTo>
                  <a:pt x="5017160" y="6798224"/>
                </a:lnTo>
                <a:lnTo>
                  <a:pt x="4934323" y="6825191"/>
                </a:lnTo>
                <a:lnTo>
                  <a:pt x="4934323" y="6867747"/>
                </a:lnTo>
                <a:lnTo>
                  <a:pt x="4917634" y="6867747"/>
                </a:lnTo>
                <a:lnTo>
                  <a:pt x="4917634" y="6830874"/>
                </a:lnTo>
                <a:lnTo>
                  <a:pt x="4804152" y="6867747"/>
                </a:lnTo>
                <a:lnTo>
                  <a:pt x="4745376" y="6867747"/>
                </a:lnTo>
                <a:lnTo>
                  <a:pt x="4917634" y="6811768"/>
                </a:lnTo>
                <a:lnTo>
                  <a:pt x="4917634" y="6724698"/>
                </a:lnTo>
                <a:lnTo>
                  <a:pt x="4834797" y="6697851"/>
                </a:lnTo>
                <a:lnTo>
                  <a:pt x="4834797" y="6697730"/>
                </a:lnTo>
                <a:lnTo>
                  <a:pt x="4711240" y="6867747"/>
                </a:lnTo>
                <a:lnTo>
                  <a:pt x="4688657" y="6867747"/>
                </a:lnTo>
                <a:lnTo>
                  <a:pt x="4816295" y="6691925"/>
                </a:lnTo>
                <a:lnTo>
                  <a:pt x="4581448" y="6615618"/>
                </a:lnTo>
                <a:lnTo>
                  <a:pt x="4581448" y="6615739"/>
                </a:lnTo>
                <a:lnTo>
                  <a:pt x="4436211" y="6662902"/>
                </a:lnTo>
                <a:lnTo>
                  <a:pt x="4436211" y="6815516"/>
                </a:lnTo>
                <a:lnTo>
                  <a:pt x="4474169" y="6867747"/>
                </a:lnTo>
                <a:lnTo>
                  <a:pt x="4451697" y="6867747"/>
                </a:lnTo>
                <a:lnTo>
                  <a:pt x="4436332" y="6846596"/>
                </a:lnTo>
                <a:lnTo>
                  <a:pt x="4436332" y="6867747"/>
                </a:lnTo>
                <a:lnTo>
                  <a:pt x="4418434" y="6867747"/>
                </a:lnTo>
                <a:lnTo>
                  <a:pt x="4418434" y="6821442"/>
                </a:lnTo>
                <a:lnTo>
                  <a:pt x="4273196" y="6621665"/>
                </a:lnTo>
                <a:lnTo>
                  <a:pt x="4273196" y="6621544"/>
                </a:lnTo>
                <a:cubicBezTo>
                  <a:pt x="4273196" y="6621544"/>
                  <a:pt x="4127959" y="6821442"/>
                  <a:pt x="4127959" y="6821442"/>
                </a:cubicBezTo>
                <a:lnTo>
                  <a:pt x="4127959" y="6867747"/>
                </a:lnTo>
                <a:lnTo>
                  <a:pt x="4109577" y="6867747"/>
                </a:lnTo>
                <a:lnTo>
                  <a:pt x="4109577" y="6846233"/>
                </a:lnTo>
                <a:lnTo>
                  <a:pt x="4093949" y="6867747"/>
                </a:lnTo>
                <a:lnTo>
                  <a:pt x="4071708" y="6867747"/>
                </a:lnTo>
                <a:lnTo>
                  <a:pt x="4109577" y="6815638"/>
                </a:lnTo>
                <a:lnTo>
                  <a:pt x="4109577" y="6663023"/>
                </a:lnTo>
                <a:lnTo>
                  <a:pt x="3964340" y="6615860"/>
                </a:lnTo>
                <a:lnTo>
                  <a:pt x="3964340" y="6615739"/>
                </a:lnTo>
                <a:lnTo>
                  <a:pt x="3729373" y="6692046"/>
                </a:lnTo>
                <a:lnTo>
                  <a:pt x="3857029" y="6867747"/>
                </a:lnTo>
                <a:lnTo>
                  <a:pt x="3834164" y="6867747"/>
                </a:lnTo>
                <a:lnTo>
                  <a:pt x="3710964" y="6698223"/>
                </a:lnTo>
                <a:lnTo>
                  <a:pt x="3710991" y="6698214"/>
                </a:lnTo>
                <a:lnTo>
                  <a:pt x="3710870" y="6698093"/>
                </a:lnTo>
                <a:lnTo>
                  <a:pt x="3710964" y="6698223"/>
                </a:lnTo>
                <a:lnTo>
                  <a:pt x="3628154" y="6725060"/>
                </a:lnTo>
                <a:lnTo>
                  <a:pt x="3628154" y="6812130"/>
                </a:lnTo>
                <a:lnTo>
                  <a:pt x="3799201" y="6867747"/>
                </a:lnTo>
                <a:lnTo>
                  <a:pt x="3740519" y="6867747"/>
                </a:lnTo>
                <a:lnTo>
                  <a:pt x="3628154" y="6831237"/>
                </a:lnTo>
                <a:lnTo>
                  <a:pt x="3628154" y="6867747"/>
                </a:lnTo>
                <a:lnTo>
                  <a:pt x="3609893" y="6867747"/>
                </a:lnTo>
                <a:lnTo>
                  <a:pt x="3609893" y="6825433"/>
                </a:lnTo>
                <a:lnTo>
                  <a:pt x="3527056" y="6798465"/>
                </a:lnTo>
                <a:lnTo>
                  <a:pt x="3476788" y="6867747"/>
                </a:lnTo>
                <a:lnTo>
                  <a:pt x="3452821" y="6867747"/>
                </a:lnTo>
                <a:lnTo>
                  <a:pt x="3402377" y="6798224"/>
                </a:lnTo>
                <a:lnTo>
                  <a:pt x="3402256" y="6798224"/>
                </a:lnTo>
                <a:lnTo>
                  <a:pt x="3319418" y="6825191"/>
                </a:lnTo>
                <a:lnTo>
                  <a:pt x="3319418" y="6867747"/>
                </a:lnTo>
                <a:lnTo>
                  <a:pt x="3302004" y="6867747"/>
                </a:lnTo>
                <a:lnTo>
                  <a:pt x="3302004" y="6830995"/>
                </a:lnTo>
                <a:lnTo>
                  <a:pt x="3188895" y="6867747"/>
                </a:lnTo>
                <a:lnTo>
                  <a:pt x="3130118" y="6867747"/>
                </a:lnTo>
                <a:lnTo>
                  <a:pt x="3302004" y="6811889"/>
                </a:lnTo>
                <a:lnTo>
                  <a:pt x="3302004" y="6724819"/>
                </a:lnTo>
                <a:lnTo>
                  <a:pt x="3219167" y="6697972"/>
                </a:lnTo>
                <a:lnTo>
                  <a:pt x="3219046" y="6697851"/>
                </a:lnTo>
                <a:lnTo>
                  <a:pt x="3095688" y="6867747"/>
                </a:lnTo>
                <a:lnTo>
                  <a:pt x="3073115" y="6867747"/>
                </a:lnTo>
                <a:lnTo>
                  <a:pt x="3200665" y="6692046"/>
                </a:lnTo>
                <a:lnTo>
                  <a:pt x="2965818" y="6615739"/>
                </a:lnTo>
                <a:lnTo>
                  <a:pt x="2965818" y="6615860"/>
                </a:lnTo>
                <a:lnTo>
                  <a:pt x="2820581" y="6663023"/>
                </a:lnTo>
                <a:lnTo>
                  <a:pt x="2820581" y="6815638"/>
                </a:lnTo>
                <a:lnTo>
                  <a:pt x="2858451" y="6867747"/>
                </a:lnTo>
                <a:lnTo>
                  <a:pt x="2835978" y="6867747"/>
                </a:lnTo>
                <a:lnTo>
                  <a:pt x="2820701" y="6846716"/>
                </a:lnTo>
                <a:lnTo>
                  <a:pt x="2820701" y="6867747"/>
                </a:lnTo>
                <a:lnTo>
                  <a:pt x="2803046" y="6867747"/>
                </a:lnTo>
                <a:lnTo>
                  <a:pt x="2803046" y="6821200"/>
                </a:lnTo>
                <a:lnTo>
                  <a:pt x="2657808" y="6621423"/>
                </a:lnTo>
                <a:lnTo>
                  <a:pt x="2657808" y="6621302"/>
                </a:lnTo>
                <a:cubicBezTo>
                  <a:pt x="2657808" y="6621302"/>
                  <a:pt x="2512571" y="6821200"/>
                  <a:pt x="2512571" y="6821200"/>
                </a:cubicBezTo>
                <a:lnTo>
                  <a:pt x="2512571" y="6867747"/>
                </a:lnTo>
                <a:lnTo>
                  <a:pt x="2494552" y="6867747"/>
                </a:lnTo>
                <a:lnTo>
                  <a:pt x="2494552" y="6845990"/>
                </a:lnTo>
                <a:lnTo>
                  <a:pt x="2478748" y="6867747"/>
                </a:lnTo>
                <a:lnTo>
                  <a:pt x="2456507" y="6867747"/>
                </a:lnTo>
                <a:lnTo>
                  <a:pt x="2494552" y="6815395"/>
                </a:lnTo>
                <a:lnTo>
                  <a:pt x="2494552" y="6662781"/>
                </a:lnTo>
                <a:lnTo>
                  <a:pt x="2349315" y="6615618"/>
                </a:lnTo>
                <a:lnTo>
                  <a:pt x="2349315" y="6615497"/>
                </a:lnTo>
                <a:lnTo>
                  <a:pt x="2114347" y="6691804"/>
                </a:lnTo>
                <a:lnTo>
                  <a:pt x="2242181" y="6867747"/>
                </a:lnTo>
                <a:lnTo>
                  <a:pt x="2219138" y="6867747"/>
                </a:lnTo>
                <a:lnTo>
                  <a:pt x="2095939" y="6698223"/>
                </a:lnTo>
                <a:lnTo>
                  <a:pt x="2095966" y="6698214"/>
                </a:lnTo>
                <a:lnTo>
                  <a:pt x="2095845" y="6698093"/>
                </a:lnTo>
                <a:lnTo>
                  <a:pt x="2095939" y="6698223"/>
                </a:lnTo>
                <a:lnTo>
                  <a:pt x="2013128" y="6725060"/>
                </a:lnTo>
                <a:lnTo>
                  <a:pt x="2013128" y="6812130"/>
                </a:lnTo>
                <a:lnTo>
                  <a:pt x="2184175" y="6867747"/>
                </a:lnTo>
                <a:lnTo>
                  <a:pt x="2126297" y="6867747"/>
                </a:lnTo>
                <a:lnTo>
                  <a:pt x="2013128" y="6830995"/>
                </a:lnTo>
                <a:lnTo>
                  <a:pt x="2013128" y="6867747"/>
                </a:lnTo>
                <a:lnTo>
                  <a:pt x="1994989" y="6867747"/>
                </a:lnTo>
                <a:lnTo>
                  <a:pt x="1994989" y="6825433"/>
                </a:lnTo>
                <a:lnTo>
                  <a:pt x="1912151" y="6798465"/>
                </a:lnTo>
                <a:lnTo>
                  <a:pt x="1912030" y="6798465"/>
                </a:lnTo>
                <a:lnTo>
                  <a:pt x="1861763" y="6867747"/>
                </a:lnTo>
                <a:lnTo>
                  <a:pt x="1837917" y="6867747"/>
                </a:lnTo>
                <a:lnTo>
                  <a:pt x="1787472" y="6798224"/>
                </a:lnTo>
                <a:lnTo>
                  <a:pt x="1787351" y="6798224"/>
                </a:lnTo>
                <a:lnTo>
                  <a:pt x="1704514" y="6825191"/>
                </a:lnTo>
                <a:lnTo>
                  <a:pt x="1704514" y="6867747"/>
                </a:lnTo>
                <a:lnTo>
                  <a:pt x="1687221" y="6867747"/>
                </a:lnTo>
                <a:lnTo>
                  <a:pt x="1687221" y="6830995"/>
                </a:lnTo>
                <a:lnTo>
                  <a:pt x="1574053" y="6867747"/>
                </a:lnTo>
                <a:lnTo>
                  <a:pt x="1515214" y="6867747"/>
                </a:lnTo>
                <a:lnTo>
                  <a:pt x="1687100" y="6811889"/>
                </a:lnTo>
                <a:lnTo>
                  <a:pt x="1687100" y="6724819"/>
                </a:lnTo>
                <a:lnTo>
                  <a:pt x="1604263" y="6697972"/>
                </a:lnTo>
                <a:lnTo>
                  <a:pt x="1604263" y="6697851"/>
                </a:lnTo>
                <a:lnTo>
                  <a:pt x="1480794" y="6867747"/>
                </a:lnTo>
                <a:lnTo>
                  <a:pt x="1458332" y="6867747"/>
                </a:lnTo>
                <a:lnTo>
                  <a:pt x="1585881" y="6692046"/>
                </a:lnTo>
                <a:lnTo>
                  <a:pt x="1350913" y="6615739"/>
                </a:lnTo>
                <a:lnTo>
                  <a:pt x="1351034" y="6615860"/>
                </a:lnTo>
                <a:lnTo>
                  <a:pt x="1205797" y="6663023"/>
                </a:lnTo>
                <a:lnTo>
                  <a:pt x="1205797" y="6815638"/>
                </a:lnTo>
                <a:lnTo>
                  <a:pt x="1243667" y="6867747"/>
                </a:lnTo>
                <a:lnTo>
                  <a:pt x="1221074" y="6867747"/>
                </a:lnTo>
                <a:lnTo>
                  <a:pt x="1205797" y="6846716"/>
                </a:lnTo>
                <a:lnTo>
                  <a:pt x="1205797" y="6867747"/>
                </a:lnTo>
                <a:lnTo>
                  <a:pt x="1187657" y="6867747"/>
                </a:lnTo>
                <a:lnTo>
                  <a:pt x="1187657" y="6821442"/>
                </a:lnTo>
                <a:lnTo>
                  <a:pt x="1042420" y="6621665"/>
                </a:lnTo>
                <a:lnTo>
                  <a:pt x="1042420" y="6621544"/>
                </a:lnTo>
                <a:cubicBezTo>
                  <a:pt x="1042420" y="6621544"/>
                  <a:pt x="897183" y="6821442"/>
                  <a:pt x="897183" y="6821442"/>
                </a:cubicBezTo>
                <a:lnTo>
                  <a:pt x="897183" y="6867747"/>
                </a:lnTo>
                <a:lnTo>
                  <a:pt x="879164" y="6867747"/>
                </a:lnTo>
                <a:lnTo>
                  <a:pt x="879164" y="6846233"/>
                </a:lnTo>
                <a:lnTo>
                  <a:pt x="863536" y="6867747"/>
                </a:lnTo>
                <a:lnTo>
                  <a:pt x="841602" y="6867747"/>
                </a:lnTo>
                <a:lnTo>
                  <a:pt x="879648" y="6815395"/>
                </a:lnTo>
                <a:lnTo>
                  <a:pt x="879648" y="6662781"/>
                </a:lnTo>
                <a:lnTo>
                  <a:pt x="734410" y="6615618"/>
                </a:lnTo>
                <a:lnTo>
                  <a:pt x="734410" y="6615497"/>
                </a:lnTo>
                <a:lnTo>
                  <a:pt x="499443" y="6691804"/>
                </a:lnTo>
                <a:lnTo>
                  <a:pt x="627276" y="6867747"/>
                </a:lnTo>
                <a:lnTo>
                  <a:pt x="604234" y="6867747"/>
                </a:lnTo>
                <a:lnTo>
                  <a:pt x="481034" y="6698223"/>
                </a:lnTo>
                <a:lnTo>
                  <a:pt x="481061" y="6698214"/>
                </a:lnTo>
                <a:lnTo>
                  <a:pt x="480940" y="6698093"/>
                </a:lnTo>
                <a:lnTo>
                  <a:pt x="481034" y="6698223"/>
                </a:lnTo>
                <a:lnTo>
                  <a:pt x="398224" y="6725060"/>
                </a:lnTo>
                <a:lnTo>
                  <a:pt x="398224" y="6812130"/>
                </a:lnTo>
                <a:lnTo>
                  <a:pt x="569271" y="6867747"/>
                </a:lnTo>
                <a:lnTo>
                  <a:pt x="511392" y="6867747"/>
                </a:lnTo>
                <a:lnTo>
                  <a:pt x="398224" y="6830995"/>
                </a:lnTo>
                <a:lnTo>
                  <a:pt x="398224" y="6867747"/>
                </a:lnTo>
                <a:lnTo>
                  <a:pt x="380084" y="6867747"/>
                </a:lnTo>
                <a:lnTo>
                  <a:pt x="380084" y="6825433"/>
                </a:lnTo>
                <a:lnTo>
                  <a:pt x="297247" y="6798465"/>
                </a:lnTo>
                <a:lnTo>
                  <a:pt x="297126" y="6798465"/>
                </a:lnTo>
                <a:lnTo>
                  <a:pt x="246858" y="6867747"/>
                </a:lnTo>
                <a:lnTo>
                  <a:pt x="223099" y="6867747"/>
                </a:lnTo>
                <a:lnTo>
                  <a:pt x="172568" y="6798102"/>
                </a:lnTo>
                <a:lnTo>
                  <a:pt x="172447" y="6798102"/>
                </a:lnTo>
                <a:lnTo>
                  <a:pt x="89609" y="6825070"/>
                </a:lnTo>
                <a:lnTo>
                  <a:pt x="89609" y="6867747"/>
                </a:lnTo>
                <a:lnTo>
                  <a:pt x="71712" y="6867747"/>
                </a:lnTo>
                <a:lnTo>
                  <a:pt x="71712" y="6831963"/>
                </a:lnTo>
                <a:lnTo>
                  <a:pt x="0" y="6855302"/>
                </a:lnTo>
                <a:lnTo>
                  <a:pt x="0" y="6836316"/>
                </a:lnTo>
                <a:lnTo>
                  <a:pt x="71712" y="6812977"/>
                </a:lnTo>
                <a:lnTo>
                  <a:pt x="71712" y="6725907"/>
                </a:lnTo>
                <a:lnTo>
                  <a:pt x="0" y="6702567"/>
                </a:lnTo>
                <a:lnTo>
                  <a:pt x="0" y="6683581"/>
                </a:lnTo>
                <a:lnTo>
                  <a:pt x="89730" y="6712726"/>
                </a:lnTo>
                <a:lnTo>
                  <a:pt x="89730" y="6807051"/>
                </a:lnTo>
                <a:lnTo>
                  <a:pt x="179461" y="6777907"/>
                </a:lnTo>
                <a:lnTo>
                  <a:pt x="234968" y="6854214"/>
                </a:lnTo>
                <a:lnTo>
                  <a:pt x="290475" y="6777907"/>
                </a:lnTo>
                <a:lnTo>
                  <a:pt x="380205" y="6807051"/>
                </a:lnTo>
                <a:lnTo>
                  <a:pt x="380205" y="6712726"/>
                </a:lnTo>
                <a:lnTo>
                  <a:pt x="469936" y="6683581"/>
                </a:lnTo>
                <a:lnTo>
                  <a:pt x="414428" y="6607274"/>
                </a:lnTo>
                <a:lnTo>
                  <a:pt x="469936" y="6530967"/>
                </a:lnTo>
                <a:lnTo>
                  <a:pt x="380205" y="6501823"/>
                </a:lnTo>
                <a:lnTo>
                  <a:pt x="380205" y="6407497"/>
                </a:lnTo>
                <a:lnTo>
                  <a:pt x="290475" y="6436641"/>
                </a:lnTo>
                <a:lnTo>
                  <a:pt x="234968" y="6360334"/>
                </a:lnTo>
                <a:lnTo>
                  <a:pt x="179461" y="6436641"/>
                </a:lnTo>
                <a:lnTo>
                  <a:pt x="89730" y="6407497"/>
                </a:lnTo>
                <a:lnTo>
                  <a:pt x="89730" y="6501823"/>
                </a:lnTo>
                <a:lnTo>
                  <a:pt x="0" y="6530967"/>
                </a:lnTo>
                <a:lnTo>
                  <a:pt x="0" y="6511981"/>
                </a:lnTo>
                <a:lnTo>
                  <a:pt x="71712" y="6488641"/>
                </a:lnTo>
                <a:lnTo>
                  <a:pt x="71712" y="6401571"/>
                </a:lnTo>
                <a:lnTo>
                  <a:pt x="0" y="6378232"/>
                </a:lnTo>
                <a:lnTo>
                  <a:pt x="0" y="6359246"/>
                </a:lnTo>
                <a:lnTo>
                  <a:pt x="71712" y="6382586"/>
                </a:lnTo>
                <a:lnTo>
                  <a:pt x="71712" y="6135525"/>
                </a:lnTo>
                <a:lnTo>
                  <a:pt x="0" y="6036846"/>
                </a:lnTo>
                <a:lnTo>
                  <a:pt x="0" y="6006129"/>
                </a:lnTo>
                <a:lnTo>
                  <a:pt x="71712" y="6104808"/>
                </a:lnTo>
                <a:lnTo>
                  <a:pt x="71712" y="5963924"/>
                </a:lnTo>
                <a:lnTo>
                  <a:pt x="205824" y="5920389"/>
                </a:lnTo>
                <a:lnTo>
                  <a:pt x="71712" y="5876854"/>
                </a:lnTo>
                <a:lnTo>
                  <a:pt x="71712" y="5735971"/>
                </a:lnTo>
                <a:lnTo>
                  <a:pt x="0" y="5834650"/>
                </a:lnTo>
                <a:lnTo>
                  <a:pt x="0" y="5803933"/>
                </a:lnTo>
                <a:lnTo>
                  <a:pt x="71712" y="5705254"/>
                </a:lnTo>
                <a:lnTo>
                  <a:pt x="71712" y="5552640"/>
                </a:lnTo>
                <a:lnTo>
                  <a:pt x="0" y="5529301"/>
                </a:lnTo>
                <a:lnTo>
                  <a:pt x="0" y="5510314"/>
                </a:lnTo>
                <a:lnTo>
                  <a:pt x="89730" y="5539459"/>
                </a:lnTo>
                <a:lnTo>
                  <a:pt x="89730" y="5680343"/>
                </a:lnTo>
                <a:lnTo>
                  <a:pt x="223842" y="5495803"/>
                </a:lnTo>
                <a:lnTo>
                  <a:pt x="89730" y="5311384"/>
                </a:lnTo>
                <a:lnTo>
                  <a:pt x="89730" y="5452268"/>
                </a:lnTo>
                <a:lnTo>
                  <a:pt x="0" y="5481412"/>
                </a:lnTo>
                <a:lnTo>
                  <a:pt x="0" y="5462426"/>
                </a:lnTo>
                <a:lnTo>
                  <a:pt x="71712" y="5439087"/>
                </a:lnTo>
                <a:lnTo>
                  <a:pt x="71712" y="5286473"/>
                </a:lnTo>
                <a:lnTo>
                  <a:pt x="0" y="5187793"/>
                </a:lnTo>
                <a:lnTo>
                  <a:pt x="0" y="5157077"/>
                </a:lnTo>
                <a:lnTo>
                  <a:pt x="71712" y="5255756"/>
                </a:lnTo>
                <a:lnTo>
                  <a:pt x="71712" y="5114872"/>
                </a:lnTo>
                <a:lnTo>
                  <a:pt x="205824" y="5071337"/>
                </a:lnTo>
                <a:lnTo>
                  <a:pt x="71712" y="5027802"/>
                </a:lnTo>
                <a:lnTo>
                  <a:pt x="71712" y="4886918"/>
                </a:lnTo>
                <a:lnTo>
                  <a:pt x="0" y="4985598"/>
                </a:lnTo>
                <a:lnTo>
                  <a:pt x="0" y="4954881"/>
                </a:lnTo>
                <a:lnTo>
                  <a:pt x="71712" y="4856202"/>
                </a:lnTo>
                <a:lnTo>
                  <a:pt x="71712" y="4609141"/>
                </a:lnTo>
                <a:lnTo>
                  <a:pt x="0" y="4632481"/>
                </a:lnTo>
                <a:lnTo>
                  <a:pt x="0" y="4613495"/>
                </a:lnTo>
                <a:lnTo>
                  <a:pt x="71712" y="4590155"/>
                </a:lnTo>
                <a:lnTo>
                  <a:pt x="71712" y="4503085"/>
                </a:lnTo>
                <a:lnTo>
                  <a:pt x="0" y="4479746"/>
                </a:lnTo>
                <a:lnTo>
                  <a:pt x="0" y="4460759"/>
                </a:lnTo>
                <a:lnTo>
                  <a:pt x="89730" y="4489904"/>
                </a:lnTo>
                <a:lnTo>
                  <a:pt x="89730" y="4584230"/>
                </a:lnTo>
                <a:lnTo>
                  <a:pt x="179461" y="4555085"/>
                </a:lnTo>
                <a:lnTo>
                  <a:pt x="234968" y="4631392"/>
                </a:lnTo>
                <a:lnTo>
                  <a:pt x="290475" y="4555085"/>
                </a:lnTo>
                <a:lnTo>
                  <a:pt x="380205" y="4584230"/>
                </a:lnTo>
                <a:lnTo>
                  <a:pt x="380205" y="4489904"/>
                </a:lnTo>
                <a:lnTo>
                  <a:pt x="469936" y="4460759"/>
                </a:lnTo>
                <a:lnTo>
                  <a:pt x="414428" y="4384452"/>
                </a:lnTo>
                <a:lnTo>
                  <a:pt x="469936" y="4308145"/>
                </a:lnTo>
                <a:lnTo>
                  <a:pt x="380205" y="4279001"/>
                </a:lnTo>
                <a:lnTo>
                  <a:pt x="380205" y="4184675"/>
                </a:lnTo>
                <a:lnTo>
                  <a:pt x="290475" y="4213820"/>
                </a:lnTo>
                <a:lnTo>
                  <a:pt x="234968" y="4137513"/>
                </a:lnTo>
                <a:lnTo>
                  <a:pt x="179461" y="4213820"/>
                </a:lnTo>
                <a:lnTo>
                  <a:pt x="89730" y="4184675"/>
                </a:lnTo>
                <a:lnTo>
                  <a:pt x="89730" y="4279001"/>
                </a:lnTo>
                <a:lnTo>
                  <a:pt x="0" y="4308145"/>
                </a:lnTo>
                <a:lnTo>
                  <a:pt x="0" y="4289160"/>
                </a:lnTo>
                <a:lnTo>
                  <a:pt x="71712" y="4265941"/>
                </a:lnTo>
                <a:lnTo>
                  <a:pt x="71712" y="4178871"/>
                </a:lnTo>
                <a:lnTo>
                  <a:pt x="0" y="4155531"/>
                </a:lnTo>
                <a:lnTo>
                  <a:pt x="0" y="4136545"/>
                </a:lnTo>
                <a:lnTo>
                  <a:pt x="71712" y="4159885"/>
                </a:lnTo>
                <a:lnTo>
                  <a:pt x="71712" y="3912824"/>
                </a:lnTo>
                <a:lnTo>
                  <a:pt x="0" y="3814145"/>
                </a:lnTo>
                <a:lnTo>
                  <a:pt x="0" y="3783428"/>
                </a:lnTo>
                <a:lnTo>
                  <a:pt x="71712" y="3882108"/>
                </a:lnTo>
                <a:lnTo>
                  <a:pt x="71712" y="3741103"/>
                </a:lnTo>
                <a:lnTo>
                  <a:pt x="205824" y="3697568"/>
                </a:lnTo>
                <a:lnTo>
                  <a:pt x="71712" y="3654033"/>
                </a:lnTo>
                <a:lnTo>
                  <a:pt x="71712" y="3513149"/>
                </a:lnTo>
                <a:lnTo>
                  <a:pt x="0" y="3611828"/>
                </a:lnTo>
                <a:lnTo>
                  <a:pt x="0" y="3581112"/>
                </a:lnTo>
                <a:lnTo>
                  <a:pt x="71712" y="3482433"/>
                </a:lnTo>
                <a:lnTo>
                  <a:pt x="71712" y="3329818"/>
                </a:lnTo>
                <a:lnTo>
                  <a:pt x="0" y="3306479"/>
                </a:lnTo>
                <a:lnTo>
                  <a:pt x="0" y="3287493"/>
                </a:lnTo>
                <a:lnTo>
                  <a:pt x="89730" y="3316637"/>
                </a:lnTo>
                <a:lnTo>
                  <a:pt x="89730" y="3457521"/>
                </a:lnTo>
                <a:lnTo>
                  <a:pt x="223842" y="3272981"/>
                </a:lnTo>
                <a:lnTo>
                  <a:pt x="89730" y="3088683"/>
                </a:lnTo>
                <a:lnTo>
                  <a:pt x="89730" y="3229567"/>
                </a:lnTo>
                <a:lnTo>
                  <a:pt x="0" y="3258711"/>
                </a:lnTo>
                <a:lnTo>
                  <a:pt x="0" y="3239726"/>
                </a:lnTo>
                <a:lnTo>
                  <a:pt x="71712" y="3216386"/>
                </a:lnTo>
                <a:lnTo>
                  <a:pt x="71712" y="3063772"/>
                </a:lnTo>
                <a:lnTo>
                  <a:pt x="0" y="2965092"/>
                </a:lnTo>
                <a:lnTo>
                  <a:pt x="0" y="2934376"/>
                </a:lnTo>
                <a:lnTo>
                  <a:pt x="71712" y="3033055"/>
                </a:lnTo>
                <a:lnTo>
                  <a:pt x="71712" y="2892171"/>
                </a:lnTo>
                <a:lnTo>
                  <a:pt x="205824" y="2848637"/>
                </a:lnTo>
                <a:lnTo>
                  <a:pt x="71712" y="2805101"/>
                </a:lnTo>
                <a:lnTo>
                  <a:pt x="71712" y="2664097"/>
                </a:lnTo>
                <a:lnTo>
                  <a:pt x="0" y="2762776"/>
                </a:lnTo>
                <a:lnTo>
                  <a:pt x="0" y="2732060"/>
                </a:lnTo>
                <a:lnTo>
                  <a:pt x="71712" y="2633380"/>
                </a:lnTo>
                <a:lnTo>
                  <a:pt x="71712" y="2386320"/>
                </a:lnTo>
                <a:lnTo>
                  <a:pt x="0" y="2409659"/>
                </a:lnTo>
                <a:lnTo>
                  <a:pt x="0" y="2390673"/>
                </a:lnTo>
                <a:lnTo>
                  <a:pt x="71712" y="2367333"/>
                </a:lnTo>
                <a:lnTo>
                  <a:pt x="71712" y="2280264"/>
                </a:lnTo>
                <a:lnTo>
                  <a:pt x="0" y="2257045"/>
                </a:lnTo>
                <a:lnTo>
                  <a:pt x="0" y="2238059"/>
                </a:lnTo>
                <a:lnTo>
                  <a:pt x="89730" y="2267203"/>
                </a:lnTo>
                <a:lnTo>
                  <a:pt x="89730" y="2361529"/>
                </a:lnTo>
                <a:lnTo>
                  <a:pt x="179461" y="2332385"/>
                </a:lnTo>
                <a:lnTo>
                  <a:pt x="234968" y="2408692"/>
                </a:lnTo>
                <a:lnTo>
                  <a:pt x="290475" y="2332385"/>
                </a:lnTo>
                <a:lnTo>
                  <a:pt x="380205" y="2361529"/>
                </a:lnTo>
                <a:lnTo>
                  <a:pt x="380205" y="2267203"/>
                </a:lnTo>
                <a:lnTo>
                  <a:pt x="469936" y="2238059"/>
                </a:lnTo>
                <a:lnTo>
                  <a:pt x="414428" y="2161752"/>
                </a:lnTo>
                <a:lnTo>
                  <a:pt x="469936" y="2085445"/>
                </a:lnTo>
                <a:lnTo>
                  <a:pt x="380205" y="2056300"/>
                </a:lnTo>
                <a:lnTo>
                  <a:pt x="380205" y="1961975"/>
                </a:lnTo>
                <a:lnTo>
                  <a:pt x="290475" y="1991119"/>
                </a:lnTo>
                <a:lnTo>
                  <a:pt x="234968" y="1914812"/>
                </a:lnTo>
                <a:lnTo>
                  <a:pt x="179461" y="1991119"/>
                </a:lnTo>
                <a:lnTo>
                  <a:pt x="89730" y="1961975"/>
                </a:lnTo>
                <a:lnTo>
                  <a:pt x="89730" y="2056300"/>
                </a:lnTo>
                <a:lnTo>
                  <a:pt x="0" y="2085445"/>
                </a:lnTo>
                <a:lnTo>
                  <a:pt x="0" y="2066459"/>
                </a:lnTo>
                <a:lnTo>
                  <a:pt x="71712" y="2043119"/>
                </a:lnTo>
                <a:lnTo>
                  <a:pt x="71712" y="1956049"/>
                </a:lnTo>
                <a:lnTo>
                  <a:pt x="0" y="1932710"/>
                </a:lnTo>
                <a:lnTo>
                  <a:pt x="0" y="1913724"/>
                </a:lnTo>
                <a:lnTo>
                  <a:pt x="71712" y="1937063"/>
                </a:lnTo>
                <a:lnTo>
                  <a:pt x="71712" y="1690002"/>
                </a:lnTo>
                <a:lnTo>
                  <a:pt x="0" y="1591323"/>
                </a:lnTo>
                <a:lnTo>
                  <a:pt x="0" y="1560607"/>
                </a:lnTo>
                <a:lnTo>
                  <a:pt x="71712" y="1659286"/>
                </a:lnTo>
                <a:lnTo>
                  <a:pt x="71712" y="1518281"/>
                </a:lnTo>
                <a:lnTo>
                  <a:pt x="205824" y="1474746"/>
                </a:lnTo>
                <a:lnTo>
                  <a:pt x="71712" y="1431211"/>
                </a:lnTo>
                <a:lnTo>
                  <a:pt x="71712" y="1290327"/>
                </a:lnTo>
                <a:lnTo>
                  <a:pt x="0" y="1389007"/>
                </a:lnTo>
                <a:lnTo>
                  <a:pt x="0" y="1358290"/>
                </a:lnTo>
                <a:lnTo>
                  <a:pt x="71712" y="1259611"/>
                </a:lnTo>
                <a:lnTo>
                  <a:pt x="71712" y="1106997"/>
                </a:lnTo>
                <a:lnTo>
                  <a:pt x="0" y="1083657"/>
                </a:lnTo>
                <a:lnTo>
                  <a:pt x="0" y="1064671"/>
                </a:lnTo>
                <a:lnTo>
                  <a:pt x="89730" y="1093815"/>
                </a:lnTo>
                <a:lnTo>
                  <a:pt x="89730" y="1234699"/>
                </a:lnTo>
                <a:lnTo>
                  <a:pt x="223842" y="1050160"/>
                </a:lnTo>
                <a:lnTo>
                  <a:pt x="89730" y="865741"/>
                </a:lnTo>
                <a:lnTo>
                  <a:pt x="89730" y="1006625"/>
                </a:lnTo>
                <a:lnTo>
                  <a:pt x="0" y="1035769"/>
                </a:lnTo>
                <a:lnTo>
                  <a:pt x="0" y="1016783"/>
                </a:lnTo>
                <a:lnTo>
                  <a:pt x="71712" y="993443"/>
                </a:lnTo>
                <a:lnTo>
                  <a:pt x="71712" y="840829"/>
                </a:lnTo>
                <a:lnTo>
                  <a:pt x="0" y="742150"/>
                </a:lnTo>
                <a:lnTo>
                  <a:pt x="0" y="711434"/>
                </a:lnTo>
                <a:lnTo>
                  <a:pt x="71712" y="810234"/>
                </a:lnTo>
                <a:lnTo>
                  <a:pt x="71712" y="669350"/>
                </a:lnTo>
                <a:lnTo>
                  <a:pt x="205824" y="625815"/>
                </a:lnTo>
                <a:lnTo>
                  <a:pt x="71712" y="582280"/>
                </a:lnTo>
                <a:lnTo>
                  <a:pt x="71712" y="441275"/>
                </a:lnTo>
                <a:lnTo>
                  <a:pt x="0" y="539954"/>
                </a:lnTo>
                <a:lnTo>
                  <a:pt x="0" y="509238"/>
                </a:lnTo>
                <a:lnTo>
                  <a:pt x="71712" y="410680"/>
                </a:lnTo>
                <a:lnTo>
                  <a:pt x="71712" y="163619"/>
                </a:lnTo>
                <a:lnTo>
                  <a:pt x="0" y="186958"/>
                </a:lnTo>
                <a:lnTo>
                  <a:pt x="0" y="167972"/>
                </a:lnTo>
                <a:lnTo>
                  <a:pt x="71712" y="144633"/>
                </a:lnTo>
                <a:lnTo>
                  <a:pt x="71712" y="57563"/>
                </a:lnTo>
                <a:lnTo>
                  <a:pt x="0" y="34223"/>
                </a:lnTo>
                <a:lnTo>
                  <a:pt x="0" y="15237"/>
                </a:lnTo>
                <a:lnTo>
                  <a:pt x="89730" y="44381"/>
                </a:lnTo>
                <a:lnTo>
                  <a:pt x="89730" y="138707"/>
                </a:lnTo>
                <a:lnTo>
                  <a:pt x="179461" y="109563"/>
                </a:lnTo>
                <a:lnTo>
                  <a:pt x="234968" y="185870"/>
                </a:lnTo>
                <a:lnTo>
                  <a:pt x="290475" y="109563"/>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close/>
              </a:path>
            </a:pathLst>
          </a:custGeom>
          <a:gradFill flip="none" rotWithShape="1">
            <a:gsLst>
              <a:gs pos="0">
                <a:srgbClr val="006068">
                  <a:alpha val="20000"/>
                </a:srgbClr>
              </a:gs>
              <a:gs pos="54622">
                <a:schemeClr val="bg1">
                  <a:alpha val="0"/>
                </a:schemeClr>
              </a:gs>
              <a:gs pos="41000">
                <a:schemeClr val="bg1">
                  <a:alpha val="0"/>
                </a:schemeClr>
              </a:gs>
            </a:gsLst>
            <a:lin ang="1800000" scaled="0"/>
            <a:tileRect/>
          </a:gradFill>
          <a:ln w="12089" cap="flat">
            <a:noFill/>
            <a:prstDash val="solid"/>
            <a:miter/>
          </a:ln>
        </p:spPr>
        <p:txBody>
          <a:bodyPr wrap="square" rtlCol="0" anchor="ctr">
            <a:noAutofit/>
          </a:bodyPr>
          <a:lstStyle/>
          <a:p>
            <a:endParaRPr lang="en-GB" sz="1050"/>
          </a:p>
        </p:txBody>
      </p:sp>
      <p:sp>
        <p:nvSpPr>
          <p:cNvPr id="5" name="Content Placeholder 2">
            <a:extLst>
              <a:ext uri="{FF2B5EF4-FFF2-40B4-BE49-F238E27FC236}">
                <a16:creationId xmlns:a16="http://schemas.microsoft.com/office/drawing/2014/main" id="{8CDB4F8B-FD80-D8C4-AE78-CAE34C683803}"/>
              </a:ext>
            </a:extLst>
          </p:cNvPr>
          <p:cNvSpPr txBox="1">
            <a:spLocks/>
          </p:cNvSpPr>
          <p:nvPr/>
        </p:nvSpPr>
        <p:spPr>
          <a:xfrm>
            <a:off x="1096828" y="1651952"/>
            <a:ext cx="9949107" cy="3234055"/>
          </a:xfrm>
          <a:prstGeom prst="roundRect">
            <a:avLst>
              <a:gd name="adj" fmla="val 10383"/>
            </a:avLst>
          </a:prstGeom>
          <a:solidFill>
            <a:schemeClr val="bg1"/>
          </a:solidFill>
          <a:ln>
            <a:noFill/>
          </a:ln>
          <a:effectLst>
            <a:outerShdw blurRad="952500" dir="2700000" algn="tl" rotWithShape="0">
              <a:srgbClr val="036169">
                <a:alpha val="25000"/>
              </a:srgbClr>
            </a:outerShdw>
            <a:softEdge rad="0"/>
          </a:effectLst>
        </p:spPr>
        <p:txBody>
          <a:bodyPr vert="horz" wrap="square" lIns="360000" tIns="180000" rIns="360000" bIns="216000" rtlCol="0" anchor="ctr"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3600" dirty="0">
                <a:solidFill>
                  <a:srgbClr val="036169"/>
                </a:solidFill>
                <a:latin typeface="FF Good Pro Bold" panose="020B0804020101020102" pitchFamily="34" charset="0"/>
                <a:cs typeface="FF Good Pro Bold" panose="020B0804020101020102" pitchFamily="34" charset="0"/>
              </a:rPr>
              <a:t>PLENARY</a:t>
            </a:r>
          </a:p>
          <a:p>
            <a:pPr marL="0" indent="0">
              <a:lnSpc>
                <a:spcPct val="120000"/>
              </a:lnSpc>
              <a:buFont typeface="Arial" panose="020B0604020202020204" pitchFamily="34" charset="0"/>
              <a:buNone/>
            </a:pPr>
            <a:r>
              <a:rPr lang="en-GB" dirty="0"/>
              <a:t>Write down one </a:t>
            </a:r>
            <a:r>
              <a:rPr lang="en-GB" dirty="0" err="1"/>
              <a:t>duʿāʾ</a:t>
            </a:r>
            <a:r>
              <a:rPr lang="en-GB" dirty="0"/>
              <a:t> you would like on a </a:t>
            </a:r>
            <a:r>
              <a:rPr lang="en-GB" dirty="0" err="1"/>
              <a:t>post-it</a:t>
            </a:r>
            <a:r>
              <a:rPr lang="en-GB" dirty="0"/>
              <a:t> note. Place it anonymously in the </a:t>
            </a:r>
            <a:r>
              <a:rPr lang="en-GB" dirty="0" err="1"/>
              <a:t>center</a:t>
            </a:r>
            <a:r>
              <a:rPr lang="en-GB" dirty="0"/>
              <a:t>.</a:t>
            </a:r>
          </a:p>
          <a:p>
            <a:pPr marL="0" indent="0">
              <a:lnSpc>
                <a:spcPct val="120000"/>
              </a:lnSpc>
              <a:buFont typeface="Arial" panose="020B0604020202020204" pitchFamily="34" charset="0"/>
              <a:buNone/>
            </a:pPr>
            <a:r>
              <a:rPr lang="en-GB" dirty="0"/>
              <a:t>Then, pick up someone else’s </a:t>
            </a:r>
            <a:r>
              <a:rPr lang="en-GB" dirty="0" err="1"/>
              <a:t>duʿāʾ</a:t>
            </a:r>
            <a:r>
              <a:rPr lang="en-GB" dirty="0"/>
              <a:t> and commit to including it in your own </a:t>
            </a:r>
            <a:r>
              <a:rPr lang="en-GB" dirty="0" err="1"/>
              <a:t>duʿāʾ</a:t>
            </a:r>
            <a:r>
              <a:rPr lang="en-GB" dirty="0"/>
              <a:t> list and making </a:t>
            </a:r>
            <a:r>
              <a:rPr lang="en-GB" dirty="0" err="1"/>
              <a:t>duʿā</a:t>
            </a:r>
            <a:r>
              <a:rPr lang="en-GB" dirty="0"/>
              <a:t>’ for them during </a:t>
            </a:r>
            <a:r>
              <a:rPr lang="en-GB" dirty="0" err="1"/>
              <a:t>ḥajj</a:t>
            </a:r>
            <a:r>
              <a:rPr lang="en-GB" dirty="0"/>
              <a:t>.</a:t>
            </a:r>
          </a:p>
        </p:txBody>
      </p:sp>
      <p:sp>
        <p:nvSpPr>
          <p:cNvPr id="9" name="Footer Placeholder 4">
            <a:extLst>
              <a:ext uri="{FF2B5EF4-FFF2-40B4-BE49-F238E27FC236}">
                <a16:creationId xmlns:a16="http://schemas.microsoft.com/office/drawing/2014/main" id="{3E3964F0-4F18-46D6-31F5-94517A727A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Tree>
    <p:extLst>
      <p:ext uri="{BB962C8B-B14F-4D97-AF65-F5344CB8AC3E}">
        <p14:creationId xmlns:p14="http://schemas.microsoft.com/office/powerpoint/2010/main" val="142142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4CB3F-3815-CCC8-36B6-08A05201D6F0}"/>
            </a:ext>
          </a:extLst>
        </p:cNvPr>
        <p:cNvGrpSpPr/>
        <p:nvPr/>
      </p:nvGrpSpPr>
      <p:grpSpPr>
        <a:xfrm>
          <a:off x="0" y="0"/>
          <a:ext cx="0" cy="0"/>
          <a:chOff x="0" y="0"/>
          <a:chExt cx="0" cy="0"/>
        </a:xfrm>
      </p:grpSpPr>
      <p:sp>
        <p:nvSpPr>
          <p:cNvPr id="4" name="Green BG">
            <a:extLst>
              <a:ext uri="{FF2B5EF4-FFF2-40B4-BE49-F238E27FC236}">
                <a16:creationId xmlns:a16="http://schemas.microsoft.com/office/drawing/2014/main" id="{5D12FDB1-8C76-82CC-D204-A4BA710602FD}"/>
              </a:ext>
            </a:extLst>
          </p:cNvPr>
          <p:cNvSpPr>
            <a:spLocks/>
          </p:cNvSpPr>
          <p:nvPr/>
        </p:nvSpPr>
        <p:spPr>
          <a:xfrm>
            <a:off x="-70338" y="-22328"/>
            <a:ext cx="12283440" cy="6916723"/>
          </a:xfrm>
          <a:prstGeom prst="rect">
            <a:avLst/>
          </a:prstGeom>
          <a:gradFill>
            <a:gsLst>
              <a:gs pos="52000">
                <a:srgbClr val="036169">
                  <a:alpha val="64000"/>
                </a:srgbClr>
              </a:gs>
              <a:gs pos="27000">
                <a:srgbClr val="036169">
                  <a:alpha val="80000"/>
                </a:srgbClr>
              </a:gs>
              <a:gs pos="100000">
                <a:srgbClr val="036169">
                  <a:alpha val="0"/>
                </a:srgbClr>
              </a:gs>
              <a:gs pos="0">
                <a:srgbClr val="036169"/>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
              <a:t>/</a:t>
            </a:r>
            <a:endParaRPr lang="en-PK" sz="100"/>
          </a:p>
        </p:txBody>
      </p:sp>
      <p:sp>
        <p:nvSpPr>
          <p:cNvPr id="6" name="Pattern">
            <a:extLst>
              <a:ext uri="{FF2B5EF4-FFF2-40B4-BE49-F238E27FC236}">
                <a16:creationId xmlns:a16="http://schemas.microsoft.com/office/drawing/2014/main" id="{DFC65721-49A6-6344-5C9E-80F77AF6927B}"/>
              </a:ext>
            </a:extLst>
          </p:cNvPr>
          <p:cNvSpPr>
            <a:spLocks noGrp="1" noRot="1" noMove="1" noResize="1" noEditPoints="1" noAdjustHandles="1" noChangeArrowheads="1" noChangeShapeType="1"/>
          </p:cNvSpPr>
          <p:nvPr/>
        </p:nvSpPr>
        <p:spPr>
          <a:xfrm>
            <a:off x="0" y="-27000"/>
            <a:ext cx="10427535" cy="6990865"/>
          </a:xfrm>
          <a:custGeom>
            <a:avLst/>
            <a:gdLst>
              <a:gd name="connsiteX0" fmla="*/ 8562476 w 10243893"/>
              <a:gd name="connsiteY0" fmla="*/ 6536167 h 6867747"/>
              <a:gd name="connsiteX1" fmla="*/ 8511323 w 10243893"/>
              <a:gd name="connsiteY1" fmla="*/ 6606669 h 6867747"/>
              <a:gd name="connsiteX2" fmla="*/ 8562476 w 10243893"/>
              <a:gd name="connsiteY2" fmla="*/ 6677172 h 6867747"/>
              <a:gd name="connsiteX3" fmla="*/ 8779425 w 10243893"/>
              <a:gd name="connsiteY3" fmla="*/ 6606669 h 6867747"/>
              <a:gd name="connsiteX4" fmla="*/ 6947572 w 10243893"/>
              <a:gd name="connsiteY4" fmla="*/ 6536167 h 6867747"/>
              <a:gd name="connsiteX5" fmla="*/ 6896419 w 10243893"/>
              <a:gd name="connsiteY5" fmla="*/ 6606669 h 6867747"/>
              <a:gd name="connsiteX6" fmla="*/ 6947572 w 10243893"/>
              <a:gd name="connsiteY6" fmla="*/ 6677172 h 6867747"/>
              <a:gd name="connsiteX7" fmla="*/ 7164521 w 10243893"/>
              <a:gd name="connsiteY7" fmla="*/ 6606669 h 6867747"/>
              <a:gd name="connsiteX8" fmla="*/ 5332668 w 10243893"/>
              <a:gd name="connsiteY8" fmla="*/ 6536167 h 6867747"/>
              <a:gd name="connsiteX9" fmla="*/ 5281514 w 10243893"/>
              <a:gd name="connsiteY9" fmla="*/ 6606669 h 6867747"/>
              <a:gd name="connsiteX10" fmla="*/ 5332668 w 10243893"/>
              <a:gd name="connsiteY10" fmla="*/ 6677172 h 6867747"/>
              <a:gd name="connsiteX11" fmla="*/ 5549617 w 10243893"/>
              <a:gd name="connsiteY11" fmla="*/ 6606669 h 6867747"/>
              <a:gd name="connsiteX12" fmla="*/ 3717763 w 10243893"/>
              <a:gd name="connsiteY12" fmla="*/ 6536167 h 6867747"/>
              <a:gd name="connsiteX13" fmla="*/ 3666610 w 10243893"/>
              <a:gd name="connsiteY13" fmla="*/ 6606669 h 6867747"/>
              <a:gd name="connsiteX14" fmla="*/ 3717763 w 10243893"/>
              <a:gd name="connsiteY14" fmla="*/ 6677172 h 6867747"/>
              <a:gd name="connsiteX15" fmla="*/ 3934712 w 10243893"/>
              <a:gd name="connsiteY15" fmla="*/ 6606669 h 6867747"/>
              <a:gd name="connsiteX16" fmla="*/ 2102738 w 10243893"/>
              <a:gd name="connsiteY16" fmla="*/ 6536167 h 6867747"/>
              <a:gd name="connsiteX17" fmla="*/ 2051584 w 10243893"/>
              <a:gd name="connsiteY17" fmla="*/ 6606669 h 6867747"/>
              <a:gd name="connsiteX18" fmla="*/ 2102738 w 10243893"/>
              <a:gd name="connsiteY18" fmla="*/ 6677172 h 6867747"/>
              <a:gd name="connsiteX19" fmla="*/ 2319687 w 10243893"/>
              <a:gd name="connsiteY19" fmla="*/ 6606669 h 6867747"/>
              <a:gd name="connsiteX20" fmla="*/ 487833 w 10243893"/>
              <a:gd name="connsiteY20" fmla="*/ 6536167 h 6867747"/>
              <a:gd name="connsiteX21" fmla="*/ 436680 w 10243893"/>
              <a:gd name="connsiteY21" fmla="*/ 6606669 h 6867747"/>
              <a:gd name="connsiteX22" fmla="*/ 487833 w 10243893"/>
              <a:gd name="connsiteY22" fmla="*/ 6677172 h 6867747"/>
              <a:gd name="connsiteX23" fmla="*/ 704782 w 10243893"/>
              <a:gd name="connsiteY23" fmla="*/ 6606669 h 6867747"/>
              <a:gd name="connsiteX24" fmla="*/ 3211911 w 10243893"/>
              <a:gd name="connsiteY24" fmla="*/ 6535683 h 6867747"/>
              <a:gd name="connsiteX25" fmla="*/ 2995083 w 10243893"/>
              <a:gd name="connsiteY25" fmla="*/ 6606186 h 6867747"/>
              <a:gd name="connsiteX26" fmla="*/ 3211911 w 10243893"/>
              <a:gd name="connsiteY26" fmla="*/ 6676688 h 6867747"/>
              <a:gd name="connsiteX27" fmla="*/ 3263065 w 10243893"/>
              <a:gd name="connsiteY27" fmla="*/ 6606186 h 6867747"/>
              <a:gd name="connsiteX28" fmla="*/ 1597007 w 10243893"/>
              <a:gd name="connsiteY28" fmla="*/ 6535683 h 6867747"/>
              <a:gd name="connsiteX29" fmla="*/ 1380179 w 10243893"/>
              <a:gd name="connsiteY29" fmla="*/ 6606186 h 6867747"/>
              <a:gd name="connsiteX30" fmla="*/ 1597007 w 10243893"/>
              <a:gd name="connsiteY30" fmla="*/ 6676688 h 6867747"/>
              <a:gd name="connsiteX31" fmla="*/ 1648160 w 10243893"/>
              <a:gd name="connsiteY31" fmla="*/ 6606186 h 6867747"/>
              <a:gd name="connsiteX32" fmla="*/ 9672255 w 10243893"/>
              <a:gd name="connsiteY32" fmla="*/ 6535562 h 6867747"/>
              <a:gd name="connsiteX33" fmla="*/ 9455426 w 10243893"/>
              <a:gd name="connsiteY33" fmla="*/ 6606065 h 6867747"/>
              <a:gd name="connsiteX34" fmla="*/ 9672255 w 10243893"/>
              <a:gd name="connsiteY34" fmla="*/ 6676568 h 6867747"/>
              <a:gd name="connsiteX35" fmla="*/ 9723408 w 10243893"/>
              <a:gd name="connsiteY35" fmla="*/ 6606065 h 6867747"/>
              <a:gd name="connsiteX36" fmla="*/ 8057351 w 10243893"/>
              <a:gd name="connsiteY36" fmla="*/ 6535562 h 6867747"/>
              <a:gd name="connsiteX37" fmla="*/ 7840522 w 10243893"/>
              <a:gd name="connsiteY37" fmla="*/ 6606065 h 6867747"/>
              <a:gd name="connsiteX38" fmla="*/ 8057351 w 10243893"/>
              <a:gd name="connsiteY38" fmla="*/ 6676568 h 6867747"/>
              <a:gd name="connsiteX39" fmla="*/ 8108504 w 10243893"/>
              <a:gd name="connsiteY39" fmla="*/ 6606065 h 6867747"/>
              <a:gd name="connsiteX40" fmla="*/ 6442688 w 10243893"/>
              <a:gd name="connsiteY40" fmla="*/ 6535562 h 6867747"/>
              <a:gd name="connsiteX41" fmla="*/ 6225860 w 10243893"/>
              <a:gd name="connsiteY41" fmla="*/ 6606065 h 6867747"/>
              <a:gd name="connsiteX42" fmla="*/ 6442688 w 10243893"/>
              <a:gd name="connsiteY42" fmla="*/ 6676568 h 6867747"/>
              <a:gd name="connsiteX43" fmla="*/ 6493841 w 10243893"/>
              <a:gd name="connsiteY43" fmla="*/ 6606065 h 6867747"/>
              <a:gd name="connsiteX44" fmla="*/ 4827542 w 10243893"/>
              <a:gd name="connsiteY44" fmla="*/ 6535562 h 6867747"/>
              <a:gd name="connsiteX45" fmla="*/ 4610713 w 10243893"/>
              <a:gd name="connsiteY45" fmla="*/ 6606065 h 6867747"/>
              <a:gd name="connsiteX46" fmla="*/ 4827542 w 10243893"/>
              <a:gd name="connsiteY46" fmla="*/ 6676568 h 6867747"/>
              <a:gd name="connsiteX47" fmla="*/ 4878695 w 10243893"/>
              <a:gd name="connsiteY47" fmla="*/ 6606065 h 6867747"/>
              <a:gd name="connsiteX48" fmla="*/ 8972309 w 10243893"/>
              <a:gd name="connsiteY48" fmla="*/ 6421767 h 6867747"/>
              <a:gd name="connsiteX49" fmla="*/ 8972309 w 10243893"/>
              <a:gd name="connsiteY49" fmla="*/ 6562651 h 6867747"/>
              <a:gd name="connsiteX50" fmla="*/ 8838197 w 10243893"/>
              <a:gd name="connsiteY50" fmla="*/ 6606186 h 6867747"/>
              <a:gd name="connsiteX51" fmla="*/ 8972309 w 10243893"/>
              <a:gd name="connsiteY51" fmla="*/ 6649721 h 6867747"/>
              <a:gd name="connsiteX52" fmla="*/ 8972309 w 10243893"/>
              <a:gd name="connsiteY52" fmla="*/ 6790605 h 6867747"/>
              <a:gd name="connsiteX53" fmla="*/ 9106421 w 10243893"/>
              <a:gd name="connsiteY53" fmla="*/ 6606065 h 6867747"/>
              <a:gd name="connsiteX54" fmla="*/ 7357405 w 10243893"/>
              <a:gd name="connsiteY54" fmla="*/ 6421767 h 6867747"/>
              <a:gd name="connsiteX55" fmla="*/ 7357405 w 10243893"/>
              <a:gd name="connsiteY55" fmla="*/ 6562651 h 6867747"/>
              <a:gd name="connsiteX56" fmla="*/ 7223293 w 10243893"/>
              <a:gd name="connsiteY56" fmla="*/ 6606186 h 6867747"/>
              <a:gd name="connsiteX57" fmla="*/ 7357405 w 10243893"/>
              <a:gd name="connsiteY57" fmla="*/ 6649721 h 6867747"/>
              <a:gd name="connsiteX58" fmla="*/ 7357405 w 10243893"/>
              <a:gd name="connsiteY58" fmla="*/ 6790605 h 6867747"/>
              <a:gd name="connsiteX59" fmla="*/ 7491517 w 10243893"/>
              <a:gd name="connsiteY59" fmla="*/ 6606065 h 6867747"/>
              <a:gd name="connsiteX60" fmla="*/ 5742501 w 10243893"/>
              <a:gd name="connsiteY60" fmla="*/ 6421767 h 6867747"/>
              <a:gd name="connsiteX61" fmla="*/ 5742501 w 10243893"/>
              <a:gd name="connsiteY61" fmla="*/ 6562651 h 6867747"/>
              <a:gd name="connsiteX62" fmla="*/ 5608389 w 10243893"/>
              <a:gd name="connsiteY62" fmla="*/ 6606186 h 6867747"/>
              <a:gd name="connsiteX63" fmla="*/ 5742501 w 10243893"/>
              <a:gd name="connsiteY63" fmla="*/ 6649721 h 6867747"/>
              <a:gd name="connsiteX64" fmla="*/ 5742501 w 10243893"/>
              <a:gd name="connsiteY64" fmla="*/ 6790605 h 6867747"/>
              <a:gd name="connsiteX65" fmla="*/ 5876613 w 10243893"/>
              <a:gd name="connsiteY65" fmla="*/ 6606065 h 6867747"/>
              <a:gd name="connsiteX66" fmla="*/ 4127596 w 10243893"/>
              <a:gd name="connsiteY66" fmla="*/ 6421767 h 6867747"/>
              <a:gd name="connsiteX67" fmla="*/ 4127596 w 10243893"/>
              <a:gd name="connsiteY67" fmla="*/ 6562651 h 6867747"/>
              <a:gd name="connsiteX68" fmla="*/ 3993485 w 10243893"/>
              <a:gd name="connsiteY68" fmla="*/ 6606186 h 6867747"/>
              <a:gd name="connsiteX69" fmla="*/ 4127596 w 10243893"/>
              <a:gd name="connsiteY69" fmla="*/ 6649721 h 6867747"/>
              <a:gd name="connsiteX70" fmla="*/ 4127596 w 10243893"/>
              <a:gd name="connsiteY70" fmla="*/ 6790605 h 6867747"/>
              <a:gd name="connsiteX71" fmla="*/ 4261708 w 10243893"/>
              <a:gd name="connsiteY71" fmla="*/ 6606065 h 6867747"/>
              <a:gd name="connsiteX72" fmla="*/ 897183 w 10243893"/>
              <a:gd name="connsiteY72" fmla="*/ 6421767 h 6867747"/>
              <a:gd name="connsiteX73" fmla="*/ 897183 w 10243893"/>
              <a:gd name="connsiteY73" fmla="*/ 6562651 h 6867747"/>
              <a:gd name="connsiteX74" fmla="*/ 763071 w 10243893"/>
              <a:gd name="connsiteY74" fmla="*/ 6606186 h 6867747"/>
              <a:gd name="connsiteX75" fmla="*/ 897183 w 10243893"/>
              <a:gd name="connsiteY75" fmla="*/ 6649721 h 6867747"/>
              <a:gd name="connsiteX76" fmla="*/ 897183 w 10243893"/>
              <a:gd name="connsiteY76" fmla="*/ 6790605 h 6867747"/>
              <a:gd name="connsiteX77" fmla="*/ 1031294 w 10243893"/>
              <a:gd name="connsiteY77" fmla="*/ 6606065 h 6867747"/>
              <a:gd name="connsiteX78" fmla="*/ 9263026 w 10243893"/>
              <a:gd name="connsiteY78" fmla="*/ 6421646 h 6867747"/>
              <a:gd name="connsiteX79" fmla="*/ 9128914 w 10243893"/>
              <a:gd name="connsiteY79" fmla="*/ 6605944 h 6867747"/>
              <a:gd name="connsiteX80" fmla="*/ 9263026 w 10243893"/>
              <a:gd name="connsiteY80" fmla="*/ 6790484 h 6867747"/>
              <a:gd name="connsiteX81" fmla="*/ 9263026 w 10243893"/>
              <a:gd name="connsiteY81" fmla="*/ 6649600 h 6867747"/>
              <a:gd name="connsiteX82" fmla="*/ 9397017 w 10243893"/>
              <a:gd name="connsiteY82" fmla="*/ 6606065 h 6867747"/>
              <a:gd name="connsiteX83" fmla="*/ 9263026 w 10243893"/>
              <a:gd name="connsiteY83" fmla="*/ 6562530 h 6867747"/>
              <a:gd name="connsiteX84" fmla="*/ 7647880 w 10243893"/>
              <a:gd name="connsiteY84" fmla="*/ 6421646 h 6867747"/>
              <a:gd name="connsiteX85" fmla="*/ 7513768 w 10243893"/>
              <a:gd name="connsiteY85" fmla="*/ 6605944 h 6867747"/>
              <a:gd name="connsiteX86" fmla="*/ 7647880 w 10243893"/>
              <a:gd name="connsiteY86" fmla="*/ 6790484 h 6867747"/>
              <a:gd name="connsiteX87" fmla="*/ 7647880 w 10243893"/>
              <a:gd name="connsiteY87" fmla="*/ 6649600 h 6867747"/>
              <a:gd name="connsiteX88" fmla="*/ 7781992 w 10243893"/>
              <a:gd name="connsiteY88" fmla="*/ 6606065 h 6867747"/>
              <a:gd name="connsiteX89" fmla="*/ 7647880 w 10243893"/>
              <a:gd name="connsiteY89" fmla="*/ 6562530 h 6867747"/>
              <a:gd name="connsiteX90" fmla="*/ 6033217 w 10243893"/>
              <a:gd name="connsiteY90" fmla="*/ 6421646 h 6867747"/>
              <a:gd name="connsiteX91" fmla="*/ 5899106 w 10243893"/>
              <a:gd name="connsiteY91" fmla="*/ 6605944 h 6867747"/>
              <a:gd name="connsiteX92" fmla="*/ 6033217 w 10243893"/>
              <a:gd name="connsiteY92" fmla="*/ 6790484 h 6867747"/>
              <a:gd name="connsiteX93" fmla="*/ 6033217 w 10243893"/>
              <a:gd name="connsiteY93" fmla="*/ 6649600 h 6867747"/>
              <a:gd name="connsiteX94" fmla="*/ 6167329 w 10243893"/>
              <a:gd name="connsiteY94" fmla="*/ 6606065 h 6867747"/>
              <a:gd name="connsiteX95" fmla="*/ 6033217 w 10243893"/>
              <a:gd name="connsiteY95" fmla="*/ 6562530 h 6867747"/>
              <a:gd name="connsiteX96" fmla="*/ 4418313 w 10243893"/>
              <a:gd name="connsiteY96" fmla="*/ 6421646 h 6867747"/>
              <a:gd name="connsiteX97" fmla="*/ 4284201 w 10243893"/>
              <a:gd name="connsiteY97" fmla="*/ 6605944 h 6867747"/>
              <a:gd name="connsiteX98" fmla="*/ 4418313 w 10243893"/>
              <a:gd name="connsiteY98" fmla="*/ 6790484 h 6867747"/>
              <a:gd name="connsiteX99" fmla="*/ 4418313 w 10243893"/>
              <a:gd name="connsiteY99" fmla="*/ 6649600 h 6867747"/>
              <a:gd name="connsiteX100" fmla="*/ 4552304 w 10243893"/>
              <a:gd name="connsiteY100" fmla="*/ 6606065 h 6867747"/>
              <a:gd name="connsiteX101" fmla="*/ 4418313 w 10243893"/>
              <a:gd name="connsiteY101" fmla="*/ 6562530 h 6867747"/>
              <a:gd name="connsiteX102" fmla="*/ 1187536 w 10243893"/>
              <a:gd name="connsiteY102" fmla="*/ 6421646 h 6867747"/>
              <a:gd name="connsiteX103" fmla="*/ 1053425 w 10243893"/>
              <a:gd name="connsiteY103" fmla="*/ 6605944 h 6867747"/>
              <a:gd name="connsiteX104" fmla="*/ 1187536 w 10243893"/>
              <a:gd name="connsiteY104" fmla="*/ 6790484 h 6867747"/>
              <a:gd name="connsiteX105" fmla="*/ 1187536 w 10243893"/>
              <a:gd name="connsiteY105" fmla="*/ 6649600 h 6867747"/>
              <a:gd name="connsiteX106" fmla="*/ 1321648 w 10243893"/>
              <a:gd name="connsiteY106" fmla="*/ 6606065 h 6867747"/>
              <a:gd name="connsiteX107" fmla="*/ 1187536 w 10243893"/>
              <a:gd name="connsiteY107" fmla="*/ 6562530 h 6867747"/>
              <a:gd name="connsiteX108" fmla="*/ 2512571 w 10243893"/>
              <a:gd name="connsiteY108" fmla="*/ 6421525 h 6867747"/>
              <a:gd name="connsiteX109" fmla="*/ 2512571 w 10243893"/>
              <a:gd name="connsiteY109" fmla="*/ 6562409 h 6867747"/>
              <a:gd name="connsiteX110" fmla="*/ 2378459 w 10243893"/>
              <a:gd name="connsiteY110" fmla="*/ 6605944 h 6867747"/>
              <a:gd name="connsiteX111" fmla="*/ 2512571 w 10243893"/>
              <a:gd name="connsiteY111" fmla="*/ 6649479 h 6867747"/>
              <a:gd name="connsiteX112" fmla="*/ 2512571 w 10243893"/>
              <a:gd name="connsiteY112" fmla="*/ 6790363 h 6867747"/>
              <a:gd name="connsiteX113" fmla="*/ 2646683 w 10243893"/>
              <a:gd name="connsiteY113" fmla="*/ 6605823 h 6867747"/>
              <a:gd name="connsiteX114" fmla="*/ 2803046 w 10243893"/>
              <a:gd name="connsiteY114" fmla="*/ 6421404 h 6867747"/>
              <a:gd name="connsiteX115" fmla="*/ 2668934 w 10243893"/>
              <a:gd name="connsiteY115" fmla="*/ 6605702 h 6867747"/>
              <a:gd name="connsiteX116" fmla="*/ 2803046 w 10243893"/>
              <a:gd name="connsiteY116" fmla="*/ 6790242 h 6867747"/>
              <a:gd name="connsiteX117" fmla="*/ 2803046 w 10243893"/>
              <a:gd name="connsiteY117" fmla="*/ 6649358 h 6867747"/>
              <a:gd name="connsiteX118" fmla="*/ 2937157 w 10243893"/>
              <a:gd name="connsiteY118" fmla="*/ 6605823 h 6867747"/>
              <a:gd name="connsiteX119" fmla="*/ 2803046 w 10243893"/>
              <a:gd name="connsiteY119" fmla="*/ 6562288 h 6867747"/>
              <a:gd name="connsiteX120" fmla="*/ 9925845 w 10243893"/>
              <a:gd name="connsiteY120" fmla="*/ 6359730 h 6867747"/>
              <a:gd name="connsiteX121" fmla="*/ 9870339 w 10243893"/>
              <a:gd name="connsiteY121" fmla="*/ 6436037 h 6867747"/>
              <a:gd name="connsiteX122" fmla="*/ 9780608 w 10243893"/>
              <a:gd name="connsiteY122" fmla="*/ 6406892 h 6867747"/>
              <a:gd name="connsiteX123" fmla="*/ 9780608 w 10243893"/>
              <a:gd name="connsiteY123" fmla="*/ 6501219 h 6867747"/>
              <a:gd name="connsiteX124" fmla="*/ 9690878 w 10243893"/>
              <a:gd name="connsiteY124" fmla="*/ 6530362 h 6867747"/>
              <a:gd name="connsiteX125" fmla="*/ 9746385 w 10243893"/>
              <a:gd name="connsiteY125" fmla="*/ 6606669 h 6867747"/>
              <a:gd name="connsiteX126" fmla="*/ 9690878 w 10243893"/>
              <a:gd name="connsiteY126" fmla="*/ 6682977 h 6867747"/>
              <a:gd name="connsiteX127" fmla="*/ 9780608 w 10243893"/>
              <a:gd name="connsiteY127" fmla="*/ 6712121 h 6867747"/>
              <a:gd name="connsiteX128" fmla="*/ 9780608 w 10243893"/>
              <a:gd name="connsiteY128" fmla="*/ 6806447 h 6867747"/>
              <a:gd name="connsiteX129" fmla="*/ 9870339 w 10243893"/>
              <a:gd name="connsiteY129" fmla="*/ 6777302 h 6867747"/>
              <a:gd name="connsiteX130" fmla="*/ 9925845 w 10243893"/>
              <a:gd name="connsiteY130" fmla="*/ 6853609 h 6867747"/>
              <a:gd name="connsiteX131" fmla="*/ 9981353 w 10243893"/>
              <a:gd name="connsiteY131" fmla="*/ 6777302 h 6867747"/>
              <a:gd name="connsiteX132" fmla="*/ 10071083 w 10243893"/>
              <a:gd name="connsiteY132" fmla="*/ 6806447 h 6867747"/>
              <a:gd name="connsiteX133" fmla="*/ 10071083 w 10243893"/>
              <a:gd name="connsiteY133" fmla="*/ 6712121 h 6867747"/>
              <a:gd name="connsiteX134" fmla="*/ 10160813 w 10243893"/>
              <a:gd name="connsiteY134" fmla="*/ 6682977 h 6867747"/>
              <a:gd name="connsiteX135" fmla="*/ 10105306 w 10243893"/>
              <a:gd name="connsiteY135" fmla="*/ 6606669 h 6867747"/>
              <a:gd name="connsiteX136" fmla="*/ 10160813 w 10243893"/>
              <a:gd name="connsiteY136" fmla="*/ 6530362 h 6867747"/>
              <a:gd name="connsiteX137" fmla="*/ 10071083 w 10243893"/>
              <a:gd name="connsiteY137" fmla="*/ 6501219 h 6867747"/>
              <a:gd name="connsiteX138" fmla="*/ 10071083 w 10243893"/>
              <a:gd name="connsiteY138" fmla="*/ 6406892 h 6867747"/>
              <a:gd name="connsiteX139" fmla="*/ 9981353 w 10243893"/>
              <a:gd name="connsiteY139" fmla="*/ 6436037 h 6867747"/>
              <a:gd name="connsiteX140" fmla="*/ 8310578 w 10243893"/>
              <a:gd name="connsiteY140" fmla="*/ 6359730 h 6867747"/>
              <a:gd name="connsiteX141" fmla="*/ 8255071 w 10243893"/>
              <a:gd name="connsiteY141" fmla="*/ 6436037 h 6867747"/>
              <a:gd name="connsiteX142" fmla="*/ 8165341 w 10243893"/>
              <a:gd name="connsiteY142" fmla="*/ 6406892 h 6867747"/>
              <a:gd name="connsiteX143" fmla="*/ 8165341 w 10243893"/>
              <a:gd name="connsiteY143" fmla="*/ 6501219 h 6867747"/>
              <a:gd name="connsiteX144" fmla="*/ 8075610 w 10243893"/>
              <a:gd name="connsiteY144" fmla="*/ 6530362 h 6867747"/>
              <a:gd name="connsiteX145" fmla="*/ 8131118 w 10243893"/>
              <a:gd name="connsiteY145" fmla="*/ 6606669 h 6867747"/>
              <a:gd name="connsiteX146" fmla="*/ 8075610 w 10243893"/>
              <a:gd name="connsiteY146" fmla="*/ 6682977 h 6867747"/>
              <a:gd name="connsiteX147" fmla="*/ 8165341 w 10243893"/>
              <a:gd name="connsiteY147" fmla="*/ 6712121 h 6867747"/>
              <a:gd name="connsiteX148" fmla="*/ 8165341 w 10243893"/>
              <a:gd name="connsiteY148" fmla="*/ 6806447 h 6867747"/>
              <a:gd name="connsiteX149" fmla="*/ 8255071 w 10243893"/>
              <a:gd name="connsiteY149" fmla="*/ 6777302 h 6867747"/>
              <a:gd name="connsiteX150" fmla="*/ 8310578 w 10243893"/>
              <a:gd name="connsiteY150" fmla="*/ 6853609 h 6867747"/>
              <a:gd name="connsiteX151" fmla="*/ 8366086 w 10243893"/>
              <a:gd name="connsiteY151" fmla="*/ 6777302 h 6867747"/>
              <a:gd name="connsiteX152" fmla="*/ 8455815 w 10243893"/>
              <a:gd name="connsiteY152" fmla="*/ 6806447 h 6867747"/>
              <a:gd name="connsiteX153" fmla="*/ 8455815 w 10243893"/>
              <a:gd name="connsiteY153" fmla="*/ 6712121 h 6867747"/>
              <a:gd name="connsiteX154" fmla="*/ 8545546 w 10243893"/>
              <a:gd name="connsiteY154" fmla="*/ 6682977 h 6867747"/>
              <a:gd name="connsiteX155" fmla="*/ 8490039 w 10243893"/>
              <a:gd name="connsiteY155" fmla="*/ 6606669 h 6867747"/>
              <a:gd name="connsiteX156" fmla="*/ 8545546 w 10243893"/>
              <a:gd name="connsiteY156" fmla="*/ 6530362 h 6867747"/>
              <a:gd name="connsiteX157" fmla="*/ 8455815 w 10243893"/>
              <a:gd name="connsiteY157" fmla="*/ 6501219 h 6867747"/>
              <a:gd name="connsiteX158" fmla="*/ 8455815 w 10243893"/>
              <a:gd name="connsiteY158" fmla="*/ 6406892 h 6867747"/>
              <a:gd name="connsiteX159" fmla="*/ 8366086 w 10243893"/>
              <a:gd name="connsiteY159" fmla="*/ 6436037 h 6867747"/>
              <a:gd name="connsiteX160" fmla="*/ 6695795 w 10243893"/>
              <a:gd name="connsiteY160" fmla="*/ 6359730 h 6867747"/>
              <a:gd name="connsiteX161" fmla="*/ 6640288 w 10243893"/>
              <a:gd name="connsiteY161" fmla="*/ 6436037 h 6867747"/>
              <a:gd name="connsiteX162" fmla="*/ 6550558 w 10243893"/>
              <a:gd name="connsiteY162" fmla="*/ 6406892 h 6867747"/>
              <a:gd name="connsiteX163" fmla="*/ 6550558 w 10243893"/>
              <a:gd name="connsiteY163" fmla="*/ 6501219 h 6867747"/>
              <a:gd name="connsiteX164" fmla="*/ 6460827 w 10243893"/>
              <a:gd name="connsiteY164" fmla="*/ 6530362 h 6867747"/>
              <a:gd name="connsiteX165" fmla="*/ 6516334 w 10243893"/>
              <a:gd name="connsiteY165" fmla="*/ 6606669 h 6867747"/>
              <a:gd name="connsiteX166" fmla="*/ 6460827 w 10243893"/>
              <a:gd name="connsiteY166" fmla="*/ 6682977 h 6867747"/>
              <a:gd name="connsiteX167" fmla="*/ 6550558 w 10243893"/>
              <a:gd name="connsiteY167" fmla="*/ 6712121 h 6867747"/>
              <a:gd name="connsiteX168" fmla="*/ 6550558 w 10243893"/>
              <a:gd name="connsiteY168" fmla="*/ 6806447 h 6867747"/>
              <a:gd name="connsiteX169" fmla="*/ 6640288 w 10243893"/>
              <a:gd name="connsiteY169" fmla="*/ 6777302 h 6867747"/>
              <a:gd name="connsiteX170" fmla="*/ 6695795 w 10243893"/>
              <a:gd name="connsiteY170" fmla="*/ 6853609 h 6867747"/>
              <a:gd name="connsiteX171" fmla="*/ 6751302 w 10243893"/>
              <a:gd name="connsiteY171" fmla="*/ 6777302 h 6867747"/>
              <a:gd name="connsiteX172" fmla="*/ 6841033 w 10243893"/>
              <a:gd name="connsiteY172" fmla="*/ 6806447 h 6867747"/>
              <a:gd name="connsiteX173" fmla="*/ 6841033 w 10243893"/>
              <a:gd name="connsiteY173" fmla="*/ 6712121 h 6867747"/>
              <a:gd name="connsiteX174" fmla="*/ 6930763 w 10243893"/>
              <a:gd name="connsiteY174" fmla="*/ 6682977 h 6867747"/>
              <a:gd name="connsiteX175" fmla="*/ 6875256 w 10243893"/>
              <a:gd name="connsiteY175" fmla="*/ 6606669 h 6867747"/>
              <a:gd name="connsiteX176" fmla="*/ 6930763 w 10243893"/>
              <a:gd name="connsiteY176" fmla="*/ 6530362 h 6867747"/>
              <a:gd name="connsiteX177" fmla="*/ 6841033 w 10243893"/>
              <a:gd name="connsiteY177" fmla="*/ 6501219 h 6867747"/>
              <a:gd name="connsiteX178" fmla="*/ 6841033 w 10243893"/>
              <a:gd name="connsiteY178" fmla="*/ 6406892 h 6867747"/>
              <a:gd name="connsiteX179" fmla="*/ 6751302 w 10243893"/>
              <a:gd name="connsiteY179" fmla="*/ 6436037 h 6867747"/>
              <a:gd name="connsiteX180" fmla="*/ 5079439 w 10243893"/>
              <a:gd name="connsiteY180" fmla="*/ 6359609 h 6867747"/>
              <a:gd name="connsiteX181" fmla="*/ 5023932 w 10243893"/>
              <a:gd name="connsiteY181" fmla="*/ 6435916 h 6867747"/>
              <a:gd name="connsiteX182" fmla="*/ 4934202 w 10243893"/>
              <a:gd name="connsiteY182" fmla="*/ 6406772 h 6867747"/>
              <a:gd name="connsiteX183" fmla="*/ 4934202 w 10243893"/>
              <a:gd name="connsiteY183" fmla="*/ 6501097 h 6867747"/>
              <a:gd name="connsiteX184" fmla="*/ 4844472 w 10243893"/>
              <a:gd name="connsiteY184" fmla="*/ 6530241 h 6867747"/>
              <a:gd name="connsiteX185" fmla="*/ 4899979 w 10243893"/>
              <a:gd name="connsiteY185" fmla="*/ 6606548 h 6867747"/>
              <a:gd name="connsiteX186" fmla="*/ 4844472 w 10243893"/>
              <a:gd name="connsiteY186" fmla="*/ 6682855 h 6867747"/>
              <a:gd name="connsiteX187" fmla="*/ 4934202 w 10243893"/>
              <a:gd name="connsiteY187" fmla="*/ 6712000 h 6867747"/>
              <a:gd name="connsiteX188" fmla="*/ 4934202 w 10243893"/>
              <a:gd name="connsiteY188" fmla="*/ 6806326 h 6867747"/>
              <a:gd name="connsiteX189" fmla="*/ 5023932 w 10243893"/>
              <a:gd name="connsiteY189" fmla="*/ 6777181 h 6867747"/>
              <a:gd name="connsiteX190" fmla="*/ 5079439 w 10243893"/>
              <a:gd name="connsiteY190" fmla="*/ 6853488 h 6867747"/>
              <a:gd name="connsiteX191" fmla="*/ 5134946 w 10243893"/>
              <a:gd name="connsiteY191" fmla="*/ 6777181 h 6867747"/>
              <a:gd name="connsiteX192" fmla="*/ 5224677 w 10243893"/>
              <a:gd name="connsiteY192" fmla="*/ 6806326 h 6867747"/>
              <a:gd name="connsiteX193" fmla="*/ 5224677 w 10243893"/>
              <a:gd name="connsiteY193" fmla="*/ 6712000 h 6867747"/>
              <a:gd name="connsiteX194" fmla="*/ 5314407 w 10243893"/>
              <a:gd name="connsiteY194" fmla="*/ 6682855 h 6867747"/>
              <a:gd name="connsiteX195" fmla="*/ 5259021 w 10243893"/>
              <a:gd name="connsiteY195" fmla="*/ 6606548 h 6867747"/>
              <a:gd name="connsiteX196" fmla="*/ 5314407 w 10243893"/>
              <a:gd name="connsiteY196" fmla="*/ 6530241 h 6867747"/>
              <a:gd name="connsiteX197" fmla="*/ 5224677 w 10243893"/>
              <a:gd name="connsiteY197" fmla="*/ 6501097 h 6867747"/>
              <a:gd name="connsiteX198" fmla="*/ 5224677 w 10243893"/>
              <a:gd name="connsiteY198" fmla="*/ 6406772 h 6867747"/>
              <a:gd name="connsiteX199" fmla="*/ 5134946 w 10243893"/>
              <a:gd name="connsiteY199" fmla="*/ 6435916 h 6867747"/>
              <a:gd name="connsiteX200" fmla="*/ 3464656 w 10243893"/>
              <a:gd name="connsiteY200" fmla="*/ 6359609 h 6867747"/>
              <a:gd name="connsiteX201" fmla="*/ 3409149 w 10243893"/>
              <a:gd name="connsiteY201" fmla="*/ 6435916 h 6867747"/>
              <a:gd name="connsiteX202" fmla="*/ 3319418 w 10243893"/>
              <a:gd name="connsiteY202" fmla="*/ 6406772 h 6867747"/>
              <a:gd name="connsiteX203" fmla="*/ 3319418 w 10243893"/>
              <a:gd name="connsiteY203" fmla="*/ 6501097 h 6867747"/>
              <a:gd name="connsiteX204" fmla="*/ 3229688 w 10243893"/>
              <a:gd name="connsiteY204" fmla="*/ 6530241 h 6867747"/>
              <a:gd name="connsiteX205" fmla="*/ 3285195 w 10243893"/>
              <a:gd name="connsiteY205" fmla="*/ 6606548 h 6867747"/>
              <a:gd name="connsiteX206" fmla="*/ 3229688 w 10243893"/>
              <a:gd name="connsiteY206" fmla="*/ 6682855 h 6867747"/>
              <a:gd name="connsiteX207" fmla="*/ 3319418 w 10243893"/>
              <a:gd name="connsiteY207" fmla="*/ 6712000 h 6867747"/>
              <a:gd name="connsiteX208" fmla="*/ 3319418 w 10243893"/>
              <a:gd name="connsiteY208" fmla="*/ 6806326 h 6867747"/>
              <a:gd name="connsiteX209" fmla="*/ 3409149 w 10243893"/>
              <a:gd name="connsiteY209" fmla="*/ 6777181 h 6867747"/>
              <a:gd name="connsiteX210" fmla="*/ 3464656 w 10243893"/>
              <a:gd name="connsiteY210" fmla="*/ 6853488 h 6867747"/>
              <a:gd name="connsiteX211" fmla="*/ 3520163 w 10243893"/>
              <a:gd name="connsiteY211" fmla="*/ 6777181 h 6867747"/>
              <a:gd name="connsiteX212" fmla="*/ 3609893 w 10243893"/>
              <a:gd name="connsiteY212" fmla="*/ 6806326 h 6867747"/>
              <a:gd name="connsiteX213" fmla="*/ 3609893 w 10243893"/>
              <a:gd name="connsiteY213" fmla="*/ 6712000 h 6867747"/>
              <a:gd name="connsiteX214" fmla="*/ 3699623 w 10243893"/>
              <a:gd name="connsiteY214" fmla="*/ 6682855 h 6867747"/>
              <a:gd name="connsiteX215" fmla="*/ 3644116 w 10243893"/>
              <a:gd name="connsiteY215" fmla="*/ 6606548 h 6867747"/>
              <a:gd name="connsiteX216" fmla="*/ 3699623 w 10243893"/>
              <a:gd name="connsiteY216" fmla="*/ 6530241 h 6867747"/>
              <a:gd name="connsiteX217" fmla="*/ 3609893 w 10243893"/>
              <a:gd name="connsiteY217" fmla="*/ 6501097 h 6867747"/>
              <a:gd name="connsiteX218" fmla="*/ 3609893 w 10243893"/>
              <a:gd name="connsiteY218" fmla="*/ 6406772 h 6867747"/>
              <a:gd name="connsiteX219" fmla="*/ 3520163 w 10243893"/>
              <a:gd name="connsiteY219" fmla="*/ 6435916 h 6867747"/>
              <a:gd name="connsiteX220" fmla="*/ 1849630 w 10243893"/>
              <a:gd name="connsiteY220" fmla="*/ 6359609 h 6867747"/>
              <a:gd name="connsiteX221" fmla="*/ 1794123 w 10243893"/>
              <a:gd name="connsiteY221" fmla="*/ 6435916 h 6867747"/>
              <a:gd name="connsiteX222" fmla="*/ 1704393 w 10243893"/>
              <a:gd name="connsiteY222" fmla="*/ 6406772 h 6867747"/>
              <a:gd name="connsiteX223" fmla="*/ 1704393 w 10243893"/>
              <a:gd name="connsiteY223" fmla="*/ 6501097 h 6867747"/>
              <a:gd name="connsiteX224" fmla="*/ 1614663 w 10243893"/>
              <a:gd name="connsiteY224" fmla="*/ 6530241 h 6867747"/>
              <a:gd name="connsiteX225" fmla="*/ 1670170 w 10243893"/>
              <a:gd name="connsiteY225" fmla="*/ 6606548 h 6867747"/>
              <a:gd name="connsiteX226" fmla="*/ 1614663 w 10243893"/>
              <a:gd name="connsiteY226" fmla="*/ 6682855 h 6867747"/>
              <a:gd name="connsiteX227" fmla="*/ 1704393 w 10243893"/>
              <a:gd name="connsiteY227" fmla="*/ 6712000 h 6867747"/>
              <a:gd name="connsiteX228" fmla="*/ 1704393 w 10243893"/>
              <a:gd name="connsiteY228" fmla="*/ 6806326 h 6867747"/>
              <a:gd name="connsiteX229" fmla="*/ 1794123 w 10243893"/>
              <a:gd name="connsiteY229" fmla="*/ 6777181 h 6867747"/>
              <a:gd name="connsiteX230" fmla="*/ 1849630 w 10243893"/>
              <a:gd name="connsiteY230" fmla="*/ 6853488 h 6867747"/>
              <a:gd name="connsiteX231" fmla="*/ 1905137 w 10243893"/>
              <a:gd name="connsiteY231" fmla="*/ 6777181 h 6867747"/>
              <a:gd name="connsiteX232" fmla="*/ 1994868 w 10243893"/>
              <a:gd name="connsiteY232" fmla="*/ 6806326 h 6867747"/>
              <a:gd name="connsiteX233" fmla="*/ 1994868 w 10243893"/>
              <a:gd name="connsiteY233" fmla="*/ 6712000 h 6867747"/>
              <a:gd name="connsiteX234" fmla="*/ 2084598 w 10243893"/>
              <a:gd name="connsiteY234" fmla="*/ 6682855 h 6867747"/>
              <a:gd name="connsiteX235" fmla="*/ 2029091 w 10243893"/>
              <a:gd name="connsiteY235" fmla="*/ 6606548 h 6867747"/>
              <a:gd name="connsiteX236" fmla="*/ 2084598 w 10243893"/>
              <a:gd name="connsiteY236" fmla="*/ 6530241 h 6867747"/>
              <a:gd name="connsiteX237" fmla="*/ 1994868 w 10243893"/>
              <a:gd name="connsiteY237" fmla="*/ 6501097 h 6867747"/>
              <a:gd name="connsiteX238" fmla="*/ 1994868 w 10243893"/>
              <a:gd name="connsiteY238" fmla="*/ 6406772 h 6867747"/>
              <a:gd name="connsiteX239" fmla="*/ 1905137 w 10243893"/>
              <a:gd name="connsiteY239" fmla="*/ 6435916 h 6867747"/>
              <a:gd name="connsiteX240" fmla="*/ 8689695 w 10243893"/>
              <a:gd name="connsiteY240" fmla="*/ 6330223 h 6867747"/>
              <a:gd name="connsiteX241" fmla="*/ 8689574 w 10243893"/>
              <a:gd name="connsiteY241" fmla="*/ 6330344 h 6867747"/>
              <a:gd name="connsiteX242" fmla="*/ 8472746 w 10243893"/>
              <a:gd name="connsiteY242" fmla="*/ 6400846 h 6867747"/>
              <a:gd name="connsiteX243" fmla="*/ 8472746 w 10243893"/>
              <a:gd name="connsiteY243" fmla="*/ 6487916 h 6867747"/>
              <a:gd name="connsiteX244" fmla="*/ 8555583 w 10243893"/>
              <a:gd name="connsiteY244" fmla="*/ 6514763 h 6867747"/>
              <a:gd name="connsiteX245" fmla="*/ 7074791 w 10243893"/>
              <a:gd name="connsiteY245" fmla="*/ 6330223 h 6867747"/>
              <a:gd name="connsiteX246" fmla="*/ 7074670 w 10243893"/>
              <a:gd name="connsiteY246" fmla="*/ 6330344 h 6867747"/>
              <a:gd name="connsiteX247" fmla="*/ 6857842 w 10243893"/>
              <a:gd name="connsiteY247" fmla="*/ 6400846 h 6867747"/>
              <a:gd name="connsiteX248" fmla="*/ 6857842 w 10243893"/>
              <a:gd name="connsiteY248" fmla="*/ 6487916 h 6867747"/>
              <a:gd name="connsiteX249" fmla="*/ 6940679 w 10243893"/>
              <a:gd name="connsiteY249" fmla="*/ 6514763 h 6867747"/>
              <a:gd name="connsiteX250" fmla="*/ 5459886 w 10243893"/>
              <a:gd name="connsiteY250" fmla="*/ 6330223 h 6867747"/>
              <a:gd name="connsiteX251" fmla="*/ 5459766 w 10243893"/>
              <a:gd name="connsiteY251" fmla="*/ 6330344 h 6867747"/>
              <a:gd name="connsiteX252" fmla="*/ 5242937 w 10243893"/>
              <a:gd name="connsiteY252" fmla="*/ 6400846 h 6867747"/>
              <a:gd name="connsiteX253" fmla="*/ 5242937 w 10243893"/>
              <a:gd name="connsiteY253" fmla="*/ 6487916 h 6867747"/>
              <a:gd name="connsiteX254" fmla="*/ 5325775 w 10243893"/>
              <a:gd name="connsiteY254" fmla="*/ 6514763 h 6867747"/>
              <a:gd name="connsiteX255" fmla="*/ 3844982 w 10243893"/>
              <a:gd name="connsiteY255" fmla="*/ 6330223 h 6867747"/>
              <a:gd name="connsiteX256" fmla="*/ 3844861 w 10243893"/>
              <a:gd name="connsiteY256" fmla="*/ 6330344 h 6867747"/>
              <a:gd name="connsiteX257" fmla="*/ 3628033 w 10243893"/>
              <a:gd name="connsiteY257" fmla="*/ 6400846 h 6867747"/>
              <a:gd name="connsiteX258" fmla="*/ 3628033 w 10243893"/>
              <a:gd name="connsiteY258" fmla="*/ 6487916 h 6867747"/>
              <a:gd name="connsiteX259" fmla="*/ 3710870 w 10243893"/>
              <a:gd name="connsiteY259" fmla="*/ 6514763 h 6867747"/>
              <a:gd name="connsiteX260" fmla="*/ 2229956 w 10243893"/>
              <a:gd name="connsiteY260" fmla="*/ 6330223 h 6867747"/>
              <a:gd name="connsiteX261" fmla="*/ 2229836 w 10243893"/>
              <a:gd name="connsiteY261" fmla="*/ 6330344 h 6867747"/>
              <a:gd name="connsiteX262" fmla="*/ 2013007 w 10243893"/>
              <a:gd name="connsiteY262" fmla="*/ 6400846 h 6867747"/>
              <a:gd name="connsiteX263" fmla="*/ 2013007 w 10243893"/>
              <a:gd name="connsiteY263" fmla="*/ 6487916 h 6867747"/>
              <a:gd name="connsiteX264" fmla="*/ 2095845 w 10243893"/>
              <a:gd name="connsiteY264" fmla="*/ 6514763 h 6867747"/>
              <a:gd name="connsiteX265" fmla="*/ 615052 w 10243893"/>
              <a:gd name="connsiteY265" fmla="*/ 6330223 h 6867747"/>
              <a:gd name="connsiteX266" fmla="*/ 614931 w 10243893"/>
              <a:gd name="connsiteY266" fmla="*/ 6330344 h 6867747"/>
              <a:gd name="connsiteX267" fmla="*/ 398103 w 10243893"/>
              <a:gd name="connsiteY267" fmla="*/ 6400846 h 6867747"/>
              <a:gd name="connsiteX268" fmla="*/ 398103 w 10243893"/>
              <a:gd name="connsiteY268" fmla="*/ 6487916 h 6867747"/>
              <a:gd name="connsiteX269" fmla="*/ 480940 w 10243893"/>
              <a:gd name="connsiteY269" fmla="*/ 6514763 h 6867747"/>
              <a:gd name="connsiteX270" fmla="*/ 3085176 w 10243893"/>
              <a:gd name="connsiteY270" fmla="*/ 6329981 h 6867747"/>
              <a:gd name="connsiteX271" fmla="*/ 3219167 w 10243893"/>
              <a:gd name="connsiteY271" fmla="*/ 6514521 h 6867747"/>
              <a:gd name="connsiteX272" fmla="*/ 3302004 w 10243893"/>
              <a:gd name="connsiteY272" fmla="*/ 6487674 h 6867747"/>
              <a:gd name="connsiteX273" fmla="*/ 3302004 w 10243893"/>
              <a:gd name="connsiteY273" fmla="*/ 6400604 h 6867747"/>
              <a:gd name="connsiteX274" fmla="*/ 3302125 w 10243893"/>
              <a:gd name="connsiteY274" fmla="*/ 6400483 h 6867747"/>
              <a:gd name="connsiteX275" fmla="*/ 1470151 w 10243893"/>
              <a:gd name="connsiteY275" fmla="*/ 6329981 h 6867747"/>
              <a:gd name="connsiteX276" fmla="*/ 1604263 w 10243893"/>
              <a:gd name="connsiteY276" fmla="*/ 6514521 h 6867747"/>
              <a:gd name="connsiteX277" fmla="*/ 1687100 w 10243893"/>
              <a:gd name="connsiteY277" fmla="*/ 6487674 h 6867747"/>
              <a:gd name="connsiteX278" fmla="*/ 1687100 w 10243893"/>
              <a:gd name="connsiteY278" fmla="*/ 6400604 h 6867747"/>
              <a:gd name="connsiteX279" fmla="*/ 1687100 w 10243893"/>
              <a:gd name="connsiteY279" fmla="*/ 6400483 h 6867747"/>
              <a:gd name="connsiteX280" fmla="*/ 9545399 w 10243893"/>
              <a:gd name="connsiteY280" fmla="*/ 6329860 h 6867747"/>
              <a:gd name="connsiteX281" fmla="*/ 9679510 w 10243893"/>
              <a:gd name="connsiteY281" fmla="*/ 6514400 h 6867747"/>
              <a:gd name="connsiteX282" fmla="*/ 9762348 w 10243893"/>
              <a:gd name="connsiteY282" fmla="*/ 6487553 h 6867747"/>
              <a:gd name="connsiteX283" fmla="*/ 9762348 w 10243893"/>
              <a:gd name="connsiteY283" fmla="*/ 6400483 h 6867747"/>
              <a:gd name="connsiteX284" fmla="*/ 9762348 w 10243893"/>
              <a:gd name="connsiteY284" fmla="*/ 6400362 h 6867747"/>
              <a:gd name="connsiteX285" fmla="*/ 7930615 w 10243893"/>
              <a:gd name="connsiteY285" fmla="*/ 6329860 h 6867747"/>
              <a:gd name="connsiteX286" fmla="*/ 8064606 w 10243893"/>
              <a:gd name="connsiteY286" fmla="*/ 6514400 h 6867747"/>
              <a:gd name="connsiteX287" fmla="*/ 8147443 w 10243893"/>
              <a:gd name="connsiteY287" fmla="*/ 6487553 h 6867747"/>
              <a:gd name="connsiteX288" fmla="*/ 8147443 w 10243893"/>
              <a:gd name="connsiteY288" fmla="*/ 6400483 h 6867747"/>
              <a:gd name="connsiteX289" fmla="*/ 8147564 w 10243893"/>
              <a:gd name="connsiteY289" fmla="*/ 6400362 h 6867747"/>
              <a:gd name="connsiteX290" fmla="*/ 6315832 w 10243893"/>
              <a:gd name="connsiteY290" fmla="*/ 6329860 h 6867747"/>
              <a:gd name="connsiteX291" fmla="*/ 6449943 w 10243893"/>
              <a:gd name="connsiteY291" fmla="*/ 6514400 h 6867747"/>
              <a:gd name="connsiteX292" fmla="*/ 6532781 w 10243893"/>
              <a:gd name="connsiteY292" fmla="*/ 6487553 h 6867747"/>
              <a:gd name="connsiteX293" fmla="*/ 6532781 w 10243893"/>
              <a:gd name="connsiteY293" fmla="*/ 6400483 h 6867747"/>
              <a:gd name="connsiteX294" fmla="*/ 6532781 w 10243893"/>
              <a:gd name="connsiteY294" fmla="*/ 6400362 h 6867747"/>
              <a:gd name="connsiteX295" fmla="*/ 4700685 w 10243893"/>
              <a:gd name="connsiteY295" fmla="*/ 6329860 h 6867747"/>
              <a:gd name="connsiteX296" fmla="*/ 4834797 w 10243893"/>
              <a:gd name="connsiteY296" fmla="*/ 6514400 h 6867747"/>
              <a:gd name="connsiteX297" fmla="*/ 4917634 w 10243893"/>
              <a:gd name="connsiteY297" fmla="*/ 6487553 h 6867747"/>
              <a:gd name="connsiteX298" fmla="*/ 4917634 w 10243893"/>
              <a:gd name="connsiteY298" fmla="*/ 6400483 h 6867747"/>
              <a:gd name="connsiteX299" fmla="*/ 4917634 w 10243893"/>
              <a:gd name="connsiteY299" fmla="*/ 6400362 h 6867747"/>
              <a:gd name="connsiteX300" fmla="*/ 8864561 w 10243893"/>
              <a:gd name="connsiteY300" fmla="*/ 6273506 h 6867747"/>
              <a:gd name="connsiteX301" fmla="*/ 8719323 w 10243893"/>
              <a:gd name="connsiteY301" fmla="*/ 6320669 h 6867747"/>
              <a:gd name="connsiteX302" fmla="*/ 8574086 w 10243893"/>
              <a:gd name="connsiteY302" fmla="*/ 6520567 h 6867747"/>
              <a:gd name="connsiteX303" fmla="*/ 8809053 w 10243893"/>
              <a:gd name="connsiteY303" fmla="*/ 6596874 h 6867747"/>
              <a:gd name="connsiteX304" fmla="*/ 8954291 w 10243893"/>
              <a:gd name="connsiteY304" fmla="*/ 6549711 h 6867747"/>
              <a:gd name="connsiteX305" fmla="*/ 8954291 w 10243893"/>
              <a:gd name="connsiteY305" fmla="*/ 6396976 h 6867747"/>
              <a:gd name="connsiteX306" fmla="*/ 7249656 w 10243893"/>
              <a:gd name="connsiteY306" fmla="*/ 6273506 h 6867747"/>
              <a:gd name="connsiteX307" fmla="*/ 7104419 w 10243893"/>
              <a:gd name="connsiteY307" fmla="*/ 6320669 h 6867747"/>
              <a:gd name="connsiteX308" fmla="*/ 6959181 w 10243893"/>
              <a:gd name="connsiteY308" fmla="*/ 6520567 h 6867747"/>
              <a:gd name="connsiteX309" fmla="*/ 7194149 w 10243893"/>
              <a:gd name="connsiteY309" fmla="*/ 6596874 h 6867747"/>
              <a:gd name="connsiteX310" fmla="*/ 7339386 w 10243893"/>
              <a:gd name="connsiteY310" fmla="*/ 6549711 h 6867747"/>
              <a:gd name="connsiteX311" fmla="*/ 7339386 w 10243893"/>
              <a:gd name="connsiteY311" fmla="*/ 6396976 h 6867747"/>
              <a:gd name="connsiteX312" fmla="*/ 5634752 w 10243893"/>
              <a:gd name="connsiteY312" fmla="*/ 6273506 h 6867747"/>
              <a:gd name="connsiteX313" fmla="*/ 5489514 w 10243893"/>
              <a:gd name="connsiteY313" fmla="*/ 6320669 h 6867747"/>
              <a:gd name="connsiteX314" fmla="*/ 5344277 w 10243893"/>
              <a:gd name="connsiteY314" fmla="*/ 6520567 h 6867747"/>
              <a:gd name="connsiteX315" fmla="*/ 5579245 w 10243893"/>
              <a:gd name="connsiteY315" fmla="*/ 6596874 h 6867747"/>
              <a:gd name="connsiteX316" fmla="*/ 5724482 w 10243893"/>
              <a:gd name="connsiteY316" fmla="*/ 6549711 h 6867747"/>
              <a:gd name="connsiteX317" fmla="*/ 5724482 w 10243893"/>
              <a:gd name="connsiteY317" fmla="*/ 6396976 h 6867747"/>
              <a:gd name="connsiteX318" fmla="*/ 4019847 w 10243893"/>
              <a:gd name="connsiteY318" fmla="*/ 6273506 h 6867747"/>
              <a:gd name="connsiteX319" fmla="*/ 3874610 w 10243893"/>
              <a:gd name="connsiteY319" fmla="*/ 6320669 h 6867747"/>
              <a:gd name="connsiteX320" fmla="*/ 3729373 w 10243893"/>
              <a:gd name="connsiteY320" fmla="*/ 6520567 h 6867747"/>
              <a:gd name="connsiteX321" fmla="*/ 3964340 w 10243893"/>
              <a:gd name="connsiteY321" fmla="*/ 6596874 h 6867747"/>
              <a:gd name="connsiteX322" fmla="*/ 4109577 w 10243893"/>
              <a:gd name="connsiteY322" fmla="*/ 6549711 h 6867747"/>
              <a:gd name="connsiteX323" fmla="*/ 4109577 w 10243893"/>
              <a:gd name="connsiteY323" fmla="*/ 6396976 h 6867747"/>
              <a:gd name="connsiteX324" fmla="*/ 2910190 w 10243893"/>
              <a:gd name="connsiteY324" fmla="*/ 6273506 h 6867747"/>
              <a:gd name="connsiteX325" fmla="*/ 2820581 w 10243893"/>
              <a:gd name="connsiteY325" fmla="*/ 6397097 h 6867747"/>
              <a:gd name="connsiteX326" fmla="*/ 2820581 w 10243893"/>
              <a:gd name="connsiteY326" fmla="*/ 6549711 h 6867747"/>
              <a:gd name="connsiteX327" fmla="*/ 2965818 w 10243893"/>
              <a:gd name="connsiteY327" fmla="*/ 6596874 h 6867747"/>
              <a:gd name="connsiteX328" fmla="*/ 3200665 w 10243893"/>
              <a:gd name="connsiteY328" fmla="*/ 6520567 h 6867747"/>
              <a:gd name="connsiteX329" fmla="*/ 3055548 w 10243893"/>
              <a:gd name="connsiteY329" fmla="*/ 6320669 h 6867747"/>
              <a:gd name="connsiteX330" fmla="*/ 2910311 w 10243893"/>
              <a:gd name="connsiteY330" fmla="*/ 6273506 h 6867747"/>
              <a:gd name="connsiteX331" fmla="*/ 1295285 w 10243893"/>
              <a:gd name="connsiteY331" fmla="*/ 6273506 h 6867747"/>
              <a:gd name="connsiteX332" fmla="*/ 1205555 w 10243893"/>
              <a:gd name="connsiteY332" fmla="*/ 6397097 h 6867747"/>
              <a:gd name="connsiteX333" fmla="*/ 1205555 w 10243893"/>
              <a:gd name="connsiteY333" fmla="*/ 6549711 h 6867747"/>
              <a:gd name="connsiteX334" fmla="*/ 1350792 w 10243893"/>
              <a:gd name="connsiteY334" fmla="*/ 6596874 h 6867747"/>
              <a:gd name="connsiteX335" fmla="*/ 1585760 w 10243893"/>
              <a:gd name="connsiteY335" fmla="*/ 6520567 h 6867747"/>
              <a:gd name="connsiteX336" fmla="*/ 1440644 w 10243893"/>
              <a:gd name="connsiteY336" fmla="*/ 6320669 h 6867747"/>
              <a:gd name="connsiteX337" fmla="*/ 1295406 w 10243893"/>
              <a:gd name="connsiteY337" fmla="*/ 6273506 h 6867747"/>
              <a:gd name="connsiteX338" fmla="*/ 9370654 w 10243893"/>
              <a:gd name="connsiteY338" fmla="*/ 6273385 h 6867747"/>
              <a:gd name="connsiteX339" fmla="*/ 9280924 w 10243893"/>
              <a:gd name="connsiteY339" fmla="*/ 6396976 h 6867747"/>
              <a:gd name="connsiteX340" fmla="*/ 9280924 w 10243893"/>
              <a:gd name="connsiteY340" fmla="*/ 6549591 h 6867747"/>
              <a:gd name="connsiteX341" fmla="*/ 9426161 w 10243893"/>
              <a:gd name="connsiteY341" fmla="*/ 6596753 h 6867747"/>
              <a:gd name="connsiteX342" fmla="*/ 9661008 w 10243893"/>
              <a:gd name="connsiteY342" fmla="*/ 6520446 h 6867747"/>
              <a:gd name="connsiteX343" fmla="*/ 9515892 w 10243893"/>
              <a:gd name="connsiteY343" fmla="*/ 6320548 h 6867747"/>
              <a:gd name="connsiteX344" fmla="*/ 7755629 w 10243893"/>
              <a:gd name="connsiteY344" fmla="*/ 6273385 h 6867747"/>
              <a:gd name="connsiteX345" fmla="*/ 7666019 w 10243893"/>
              <a:gd name="connsiteY345" fmla="*/ 6396976 h 6867747"/>
              <a:gd name="connsiteX346" fmla="*/ 7666019 w 10243893"/>
              <a:gd name="connsiteY346" fmla="*/ 6549591 h 6867747"/>
              <a:gd name="connsiteX347" fmla="*/ 7811257 w 10243893"/>
              <a:gd name="connsiteY347" fmla="*/ 6596753 h 6867747"/>
              <a:gd name="connsiteX348" fmla="*/ 8046103 w 10243893"/>
              <a:gd name="connsiteY348" fmla="*/ 6520446 h 6867747"/>
              <a:gd name="connsiteX349" fmla="*/ 7900987 w 10243893"/>
              <a:gd name="connsiteY349" fmla="*/ 6320548 h 6867747"/>
              <a:gd name="connsiteX350" fmla="*/ 7755750 w 10243893"/>
              <a:gd name="connsiteY350" fmla="*/ 6273385 h 6867747"/>
              <a:gd name="connsiteX351" fmla="*/ 6140966 w 10243893"/>
              <a:gd name="connsiteY351" fmla="*/ 6273385 h 6867747"/>
              <a:gd name="connsiteX352" fmla="*/ 6051236 w 10243893"/>
              <a:gd name="connsiteY352" fmla="*/ 6396976 h 6867747"/>
              <a:gd name="connsiteX353" fmla="*/ 6051236 w 10243893"/>
              <a:gd name="connsiteY353" fmla="*/ 6549591 h 6867747"/>
              <a:gd name="connsiteX354" fmla="*/ 6196474 w 10243893"/>
              <a:gd name="connsiteY354" fmla="*/ 6596753 h 6867747"/>
              <a:gd name="connsiteX355" fmla="*/ 6431441 w 10243893"/>
              <a:gd name="connsiteY355" fmla="*/ 6520446 h 6867747"/>
              <a:gd name="connsiteX356" fmla="*/ 6286325 w 10243893"/>
              <a:gd name="connsiteY356" fmla="*/ 6320548 h 6867747"/>
              <a:gd name="connsiteX357" fmla="*/ 6141087 w 10243893"/>
              <a:gd name="connsiteY357" fmla="*/ 6273385 h 6867747"/>
              <a:gd name="connsiteX358" fmla="*/ 4525941 w 10243893"/>
              <a:gd name="connsiteY358" fmla="*/ 6273385 h 6867747"/>
              <a:gd name="connsiteX359" fmla="*/ 4436211 w 10243893"/>
              <a:gd name="connsiteY359" fmla="*/ 6396976 h 6867747"/>
              <a:gd name="connsiteX360" fmla="*/ 4436211 w 10243893"/>
              <a:gd name="connsiteY360" fmla="*/ 6549591 h 6867747"/>
              <a:gd name="connsiteX361" fmla="*/ 4581448 w 10243893"/>
              <a:gd name="connsiteY361" fmla="*/ 6596753 h 6867747"/>
              <a:gd name="connsiteX362" fmla="*/ 4816295 w 10243893"/>
              <a:gd name="connsiteY362" fmla="*/ 6520446 h 6867747"/>
              <a:gd name="connsiteX363" fmla="*/ 4671178 w 10243893"/>
              <a:gd name="connsiteY363" fmla="*/ 6320548 h 6867747"/>
              <a:gd name="connsiteX364" fmla="*/ 2404822 w 10243893"/>
              <a:gd name="connsiteY364" fmla="*/ 6273264 h 6867747"/>
              <a:gd name="connsiteX365" fmla="*/ 2259585 w 10243893"/>
              <a:gd name="connsiteY365" fmla="*/ 6320427 h 6867747"/>
              <a:gd name="connsiteX366" fmla="*/ 2114347 w 10243893"/>
              <a:gd name="connsiteY366" fmla="*/ 6520325 h 6867747"/>
              <a:gd name="connsiteX367" fmla="*/ 2349315 w 10243893"/>
              <a:gd name="connsiteY367" fmla="*/ 6596632 h 6867747"/>
              <a:gd name="connsiteX368" fmla="*/ 2494552 w 10243893"/>
              <a:gd name="connsiteY368" fmla="*/ 6549470 h 6867747"/>
              <a:gd name="connsiteX369" fmla="*/ 2494552 w 10243893"/>
              <a:gd name="connsiteY369" fmla="*/ 6396734 h 6867747"/>
              <a:gd name="connsiteX370" fmla="*/ 789917 w 10243893"/>
              <a:gd name="connsiteY370" fmla="*/ 6273264 h 6867747"/>
              <a:gd name="connsiteX371" fmla="*/ 644680 w 10243893"/>
              <a:gd name="connsiteY371" fmla="*/ 6320427 h 6867747"/>
              <a:gd name="connsiteX372" fmla="*/ 499443 w 10243893"/>
              <a:gd name="connsiteY372" fmla="*/ 6520325 h 6867747"/>
              <a:gd name="connsiteX373" fmla="*/ 734410 w 10243893"/>
              <a:gd name="connsiteY373" fmla="*/ 6596632 h 6867747"/>
              <a:gd name="connsiteX374" fmla="*/ 879648 w 10243893"/>
              <a:gd name="connsiteY374" fmla="*/ 6549470 h 6867747"/>
              <a:gd name="connsiteX375" fmla="*/ 879648 w 10243893"/>
              <a:gd name="connsiteY375" fmla="*/ 6396734 h 6867747"/>
              <a:gd name="connsiteX376" fmla="*/ 9117909 w 10243893"/>
              <a:gd name="connsiteY376" fmla="*/ 6191395 h 6867747"/>
              <a:gd name="connsiteX377" fmla="*/ 9117909 w 10243893"/>
              <a:gd name="connsiteY377" fmla="*/ 6191516 h 6867747"/>
              <a:gd name="connsiteX378" fmla="*/ 8972672 w 10243893"/>
              <a:gd name="connsiteY378" fmla="*/ 6238678 h 6867747"/>
              <a:gd name="connsiteX379" fmla="*/ 8972672 w 10243893"/>
              <a:gd name="connsiteY379" fmla="*/ 6391292 h 6867747"/>
              <a:gd name="connsiteX380" fmla="*/ 9117909 w 10243893"/>
              <a:gd name="connsiteY380" fmla="*/ 6590949 h 6867747"/>
              <a:gd name="connsiteX381" fmla="*/ 9263147 w 10243893"/>
              <a:gd name="connsiteY381" fmla="*/ 6391171 h 6867747"/>
              <a:gd name="connsiteX382" fmla="*/ 9263147 w 10243893"/>
              <a:gd name="connsiteY382" fmla="*/ 6238678 h 6867747"/>
              <a:gd name="connsiteX383" fmla="*/ 7502642 w 10243893"/>
              <a:gd name="connsiteY383" fmla="*/ 6191395 h 6867747"/>
              <a:gd name="connsiteX384" fmla="*/ 7502642 w 10243893"/>
              <a:gd name="connsiteY384" fmla="*/ 6191516 h 6867747"/>
              <a:gd name="connsiteX385" fmla="*/ 7357405 w 10243893"/>
              <a:gd name="connsiteY385" fmla="*/ 6238678 h 6867747"/>
              <a:gd name="connsiteX386" fmla="*/ 7357405 w 10243893"/>
              <a:gd name="connsiteY386" fmla="*/ 6391292 h 6867747"/>
              <a:gd name="connsiteX387" fmla="*/ 7502642 w 10243893"/>
              <a:gd name="connsiteY387" fmla="*/ 6590949 h 6867747"/>
              <a:gd name="connsiteX388" fmla="*/ 7647880 w 10243893"/>
              <a:gd name="connsiteY388" fmla="*/ 6391292 h 6867747"/>
              <a:gd name="connsiteX389" fmla="*/ 7647880 w 10243893"/>
              <a:gd name="connsiteY389" fmla="*/ 6391171 h 6867747"/>
              <a:gd name="connsiteX390" fmla="*/ 7647880 w 10243893"/>
              <a:gd name="connsiteY390" fmla="*/ 6238678 h 6867747"/>
              <a:gd name="connsiteX391" fmla="*/ 5888101 w 10243893"/>
              <a:gd name="connsiteY391" fmla="*/ 6191395 h 6867747"/>
              <a:gd name="connsiteX392" fmla="*/ 5888101 w 10243893"/>
              <a:gd name="connsiteY392" fmla="*/ 6191516 h 6867747"/>
              <a:gd name="connsiteX393" fmla="*/ 5742864 w 10243893"/>
              <a:gd name="connsiteY393" fmla="*/ 6238678 h 6867747"/>
              <a:gd name="connsiteX394" fmla="*/ 5742864 w 10243893"/>
              <a:gd name="connsiteY394" fmla="*/ 6391292 h 6867747"/>
              <a:gd name="connsiteX395" fmla="*/ 5888101 w 10243893"/>
              <a:gd name="connsiteY395" fmla="*/ 6590949 h 6867747"/>
              <a:gd name="connsiteX396" fmla="*/ 6033338 w 10243893"/>
              <a:gd name="connsiteY396" fmla="*/ 6391292 h 6867747"/>
              <a:gd name="connsiteX397" fmla="*/ 6033338 w 10243893"/>
              <a:gd name="connsiteY397" fmla="*/ 6391171 h 6867747"/>
              <a:gd name="connsiteX398" fmla="*/ 6033338 w 10243893"/>
              <a:gd name="connsiteY398" fmla="*/ 6238678 h 6867747"/>
              <a:gd name="connsiteX399" fmla="*/ 4273196 w 10243893"/>
              <a:gd name="connsiteY399" fmla="*/ 6191395 h 6867747"/>
              <a:gd name="connsiteX400" fmla="*/ 4273196 w 10243893"/>
              <a:gd name="connsiteY400" fmla="*/ 6191516 h 6867747"/>
              <a:gd name="connsiteX401" fmla="*/ 4127959 w 10243893"/>
              <a:gd name="connsiteY401" fmla="*/ 6238678 h 6867747"/>
              <a:gd name="connsiteX402" fmla="*/ 4127959 w 10243893"/>
              <a:gd name="connsiteY402" fmla="*/ 6391292 h 6867747"/>
              <a:gd name="connsiteX403" fmla="*/ 4273196 w 10243893"/>
              <a:gd name="connsiteY403" fmla="*/ 6590949 h 6867747"/>
              <a:gd name="connsiteX404" fmla="*/ 4418434 w 10243893"/>
              <a:gd name="connsiteY404" fmla="*/ 6391171 h 6867747"/>
              <a:gd name="connsiteX405" fmla="*/ 4418434 w 10243893"/>
              <a:gd name="connsiteY405" fmla="*/ 6238678 h 6867747"/>
              <a:gd name="connsiteX406" fmla="*/ 1042420 w 10243893"/>
              <a:gd name="connsiteY406" fmla="*/ 6191395 h 6867747"/>
              <a:gd name="connsiteX407" fmla="*/ 1042420 w 10243893"/>
              <a:gd name="connsiteY407" fmla="*/ 6191516 h 6867747"/>
              <a:gd name="connsiteX408" fmla="*/ 897183 w 10243893"/>
              <a:gd name="connsiteY408" fmla="*/ 6238678 h 6867747"/>
              <a:gd name="connsiteX409" fmla="*/ 897183 w 10243893"/>
              <a:gd name="connsiteY409" fmla="*/ 6391292 h 6867747"/>
              <a:gd name="connsiteX410" fmla="*/ 1042420 w 10243893"/>
              <a:gd name="connsiteY410" fmla="*/ 6590949 h 6867747"/>
              <a:gd name="connsiteX411" fmla="*/ 1187657 w 10243893"/>
              <a:gd name="connsiteY411" fmla="*/ 6391292 h 6867747"/>
              <a:gd name="connsiteX412" fmla="*/ 1187657 w 10243893"/>
              <a:gd name="connsiteY412" fmla="*/ 6391171 h 6867747"/>
              <a:gd name="connsiteX413" fmla="*/ 1187657 w 10243893"/>
              <a:gd name="connsiteY413" fmla="*/ 6238678 h 6867747"/>
              <a:gd name="connsiteX414" fmla="*/ 2657808 w 10243893"/>
              <a:gd name="connsiteY414" fmla="*/ 6191153 h 6867747"/>
              <a:gd name="connsiteX415" fmla="*/ 2657808 w 10243893"/>
              <a:gd name="connsiteY415" fmla="*/ 6191273 h 6867747"/>
              <a:gd name="connsiteX416" fmla="*/ 2512571 w 10243893"/>
              <a:gd name="connsiteY416" fmla="*/ 6238436 h 6867747"/>
              <a:gd name="connsiteX417" fmla="*/ 2512571 w 10243893"/>
              <a:gd name="connsiteY417" fmla="*/ 6391050 h 6867747"/>
              <a:gd name="connsiteX418" fmla="*/ 2657808 w 10243893"/>
              <a:gd name="connsiteY418" fmla="*/ 6590707 h 6867747"/>
              <a:gd name="connsiteX419" fmla="*/ 2803046 w 10243893"/>
              <a:gd name="connsiteY419" fmla="*/ 6391050 h 6867747"/>
              <a:gd name="connsiteX420" fmla="*/ 2803046 w 10243893"/>
              <a:gd name="connsiteY420" fmla="*/ 6390929 h 6867747"/>
              <a:gd name="connsiteX421" fmla="*/ 2803046 w 10243893"/>
              <a:gd name="connsiteY421" fmla="*/ 6238436 h 6867747"/>
              <a:gd name="connsiteX422" fmla="*/ 10071083 w 10243893"/>
              <a:gd name="connsiteY422" fmla="*/ 6159832 h 6867747"/>
              <a:gd name="connsiteX423" fmla="*/ 10071083 w 10243893"/>
              <a:gd name="connsiteY423" fmla="*/ 6159999 h 6867747"/>
              <a:gd name="connsiteX424" fmla="*/ 9937092 w 10243893"/>
              <a:gd name="connsiteY424" fmla="*/ 6344371 h 6867747"/>
              <a:gd name="connsiteX425" fmla="*/ 9988246 w 10243893"/>
              <a:gd name="connsiteY425" fmla="*/ 6414874 h 6867747"/>
              <a:gd name="connsiteX426" fmla="*/ 10071083 w 10243893"/>
              <a:gd name="connsiteY426" fmla="*/ 6387906 h 6867747"/>
              <a:gd name="connsiteX427" fmla="*/ 10071083 w 10243893"/>
              <a:gd name="connsiteY427" fmla="*/ 6159999 h 6867747"/>
              <a:gd name="connsiteX428" fmla="*/ 10071204 w 10243893"/>
              <a:gd name="connsiteY428" fmla="*/ 6159832 h 6867747"/>
              <a:gd name="connsiteX429" fmla="*/ 8455815 w 10243893"/>
              <a:gd name="connsiteY429" fmla="*/ 6159832 h 6867747"/>
              <a:gd name="connsiteX430" fmla="*/ 8321825 w 10243893"/>
              <a:gd name="connsiteY430" fmla="*/ 6344371 h 6867747"/>
              <a:gd name="connsiteX431" fmla="*/ 8372979 w 10243893"/>
              <a:gd name="connsiteY431" fmla="*/ 6414874 h 6867747"/>
              <a:gd name="connsiteX432" fmla="*/ 8455815 w 10243893"/>
              <a:gd name="connsiteY432" fmla="*/ 6387906 h 6867747"/>
              <a:gd name="connsiteX433" fmla="*/ 6841154 w 10243893"/>
              <a:gd name="connsiteY433" fmla="*/ 6159832 h 6867747"/>
              <a:gd name="connsiteX434" fmla="*/ 6841154 w 10243893"/>
              <a:gd name="connsiteY434" fmla="*/ 6159997 h 6867747"/>
              <a:gd name="connsiteX435" fmla="*/ 6707163 w 10243893"/>
              <a:gd name="connsiteY435" fmla="*/ 6344371 h 6867747"/>
              <a:gd name="connsiteX436" fmla="*/ 6758316 w 10243893"/>
              <a:gd name="connsiteY436" fmla="*/ 6414874 h 6867747"/>
              <a:gd name="connsiteX437" fmla="*/ 6841154 w 10243893"/>
              <a:gd name="connsiteY437" fmla="*/ 6387906 h 6867747"/>
              <a:gd name="connsiteX438" fmla="*/ 6841154 w 10243893"/>
              <a:gd name="connsiteY438" fmla="*/ 6159997 h 6867747"/>
              <a:gd name="connsiteX439" fmla="*/ 6841274 w 10243893"/>
              <a:gd name="connsiteY439" fmla="*/ 6159832 h 6867747"/>
              <a:gd name="connsiteX440" fmla="*/ 5224798 w 10243893"/>
              <a:gd name="connsiteY440" fmla="*/ 6159711 h 6867747"/>
              <a:gd name="connsiteX441" fmla="*/ 5224798 w 10243893"/>
              <a:gd name="connsiteY441" fmla="*/ 6159878 h 6867747"/>
              <a:gd name="connsiteX442" fmla="*/ 5090807 w 10243893"/>
              <a:gd name="connsiteY442" fmla="*/ 6344250 h 6867747"/>
              <a:gd name="connsiteX443" fmla="*/ 5141961 w 10243893"/>
              <a:gd name="connsiteY443" fmla="*/ 6414753 h 6867747"/>
              <a:gd name="connsiteX444" fmla="*/ 5224798 w 10243893"/>
              <a:gd name="connsiteY444" fmla="*/ 6387786 h 6867747"/>
              <a:gd name="connsiteX445" fmla="*/ 5224798 w 10243893"/>
              <a:gd name="connsiteY445" fmla="*/ 6159878 h 6867747"/>
              <a:gd name="connsiteX446" fmla="*/ 5224919 w 10243893"/>
              <a:gd name="connsiteY446" fmla="*/ 6159711 h 6867747"/>
              <a:gd name="connsiteX447" fmla="*/ 3609893 w 10243893"/>
              <a:gd name="connsiteY447" fmla="*/ 6159711 h 6867747"/>
              <a:gd name="connsiteX448" fmla="*/ 3475902 w 10243893"/>
              <a:gd name="connsiteY448" fmla="*/ 6344250 h 6867747"/>
              <a:gd name="connsiteX449" fmla="*/ 3527056 w 10243893"/>
              <a:gd name="connsiteY449" fmla="*/ 6414753 h 6867747"/>
              <a:gd name="connsiteX450" fmla="*/ 3609893 w 10243893"/>
              <a:gd name="connsiteY450" fmla="*/ 6387786 h 6867747"/>
              <a:gd name="connsiteX451" fmla="*/ 1994989 w 10243893"/>
              <a:gd name="connsiteY451" fmla="*/ 6159711 h 6867747"/>
              <a:gd name="connsiteX452" fmla="*/ 1994989 w 10243893"/>
              <a:gd name="connsiteY452" fmla="*/ 6159878 h 6867747"/>
              <a:gd name="connsiteX453" fmla="*/ 1860998 w 10243893"/>
              <a:gd name="connsiteY453" fmla="*/ 6344250 h 6867747"/>
              <a:gd name="connsiteX454" fmla="*/ 1912151 w 10243893"/>
              <a:gd name="connsiteY454" fmla="*/ 6414753 h 6867747"/>
              <a:gd name="connsiteX455" fmla="*/ 1994989 w 10243893"/>
              <a:gd name="connsiteY455" fmla="*/ 6387786 h 6867747"/>
              <a:gd name="connsiteX456" fmla="*/ 1994989 w 10243893"/>
              <a:gd name="connsiteY456" fmla="*/ 6159878 h 6867747"/>
              <a:gd name="connsiteX457" fmla="*/ 1995110 w 10243893"/>
              <a:gd name="connsiteY457" fmla="*/ 6159711 h 6867747"/>
              <a:gd name="connsiteX458" fmla="*/ 380084 w 10243893"/>
              <a:gd name="connsiteY458" fmla="*/ 6159711 h 6867747"/>
              <a:gd name="connsiteX459" fmla="*/ 380084 w 10243893"/>
              <a:gd name="connsiteY459" fmla="*/ 6159878 h 6867747"/>
              <a:gd name="connsiteX460" fmla="*/ 246093 w 10243893"/>
              <a:gd name="connsiteY460" fmla="*/ 6344250 h 6867747"/>
              <a:gd name="connsiteX461" fmla="*/ 297247 w 10243893"/>
              <a:gd name="connsiteY461" fmla="*/ 6414753 h 6867747"/>
              <a:gd name="connsiteX462" fmla="*/ 380084 w 10243893"/>
              <a:gd name="connsiteY462" fmla="*/ 6387786 h 6867747"/>
              <a:gd name="connsiteX463" fmla="*/ 380084 w 10243893"/>
              <a:gd name="connsiteY463" fmla="*/ 6159878 h 6867747"/>
              <a:gd name="connsiteX464" fmla="*/ 380205 w 10243893"/>
              <a:gd name="connsiteY464" fmla="*/ 6159711 h 6867747"/>
              <a:gd name="connsiteX465" fmla="*/ 9780366 w 10243893"/>
              <a:gd name="connsiteY465" fmla="*/ 6159590 h 6867747"/>
              <a:gd name="connsiteX466" fmla="*/ 9780366 w 10243893"/>
              <a:gd name="connsiteY466" fmla="*/ 6387665 h 6867747"/>
              <a:gd name="connsiteX467" fmla="*/ 9863203 w 10243893"/>
              <a:gd name="connsiteY467" fmla="*/ 6414632 h 6867747"/>
              <a:gd name="connsiteX468" fmla="*/ 9914357 w 10243893"/>
              <a:gd name="connsiteY468" fmla="*/ 6344129 h 6867747"/>
              <a:gd name="connsiteX469" fmla="*/ 9914478 w 10243893"/>
              <a:gd name="connsiteY469" fmla="*/ 6344129 h 6867747"/>
              <a:gd name="connsiteX470" fmla="*/ 8165462 w 10243893"/>
              <a:gd name="connsiteY470" fmla="*/ 6159590 h 6867747"/>
              <a:gd name="connsiteX471" fmla="*/ 8165462 w 10243893"/>
              <a:gd name="connsiteY471" fmla="*/ 6387665 h 6867747"/>
              <a:gd name="connsiteX472" fmla="*/ 8248299 w 10243893"/>
              <a:gd name="connsiteY472" fmla="*/ 6414632 h 6867747"/>
              <a:gd name="connsiteX473" fmla="*/ 8299453 w 10243893"/>
              <a:gd name="connsiteY473" fmla="*/ 6344129 h 6867747"/>
              <a:gd name="connsiteX474" fmla="*/ 8299574 w 10243893"/>
              <a:gd name="connsiteY474" fmla="*/ 6344129 h 6867747"/>
              <a:gd name="connsiteX475" fmla="*/ 6550800 w 10243893"/>
              <a:gd name="connsiteY475" fmla="*/ 6159590 h 6867747"/>
              <a:gd name="connsiteX476" fmla="*/ 6550800 w 10243893"/>
              <a:gd name="connsiteY476" fmla="*/ 6387665 h 6867747"/>
              <a:gd name="connsiteX477" fmla="*/ 6633637 w 10243893"/>
              <a:gd name="connsiteY477" fmla="*/ 6414632 h 6867747"/>
              <a:gd name="connsiteX478" fmla="*/ 6684791 w 10243893"/>
              <a:gd name="connsiteY478" fmla="*/ 6344129 h 6867747"/>
              <a:gd name="connsiteX479" fmla="*/ 6684911 w 10243893"/>
              <a:gd name="connsiteY479" fmla="*/ 6344129 h 6867747"/>
              <a:gd name="connsiteX480" fmla="*/ 4934444 w 10243893"/>
              <a:gd name="connsiteY480" fmla="*/ 6159469 h 6867747"/>
              <a:gd name="connsiteX481" fmla="*/ 4934444 w 10243893"/>
              <a:gd name="connsiteY481" fmla="*/ 6387544 h 6867747"/>
              <a:gd name="connsiteX482" fmla="*/ 5017281 w 10243893"/>
              <a:gd name="connsiteY482" fmla="*/ 6414511 h 6867747"/>
              <a:gd name="connsiteX483" fmla="*/ 5068435 w 10243893"/>
              <a:gd name="connsiteY483" fmla="*/ 6344009 h 6867747"/>
              <a:gd name="connsiteX484" fmla="*/ 5068556 w 10243893"/>
              <a:gd name="connsiteY484" fmla="*/ 6344009 h 6867747"/>
              <a:gd name="connsiteX485" fmla="*/ 3319539 w 10243893"/>
              <a:gd name="connsiteY485" fmla="*/ 6159469 h 6867747"/>
              <a:gd name="connsiteX486" fmla="*/ 3319539 w 10243893"/>
              <a:gd name="connsiteY486" fmla="*/ 6387544 h 6867747"/>
              <a:gd name="connsiteX487" fmla="*/ 3402377 w 10243893"/>
              <a:gd name="connsiteY487" fmla="*/ 6414511 h 6867747"/>
              <a:gd name="connsiteX488" fmla="*/ 3453530 w 10243893"/>
              <a:gd name="connsiteY488" fmla="*/ 6344009 h 6867747"/>
              <a:gd name="connsiteX489" fmla="*/ 3453651 w 10243893"/>
              <a:gd name="connsiteY489" fmla="*/ 6344009 h 6867747"/>
              <a:gd name="connsiteX490" fmla="*/ 1704635 w 10243893"/>
              <a:gd name="connsiteY490" fmla="*/ 6159469 h 6867747"/>
              <a:gd name="connsiteX491" fmla="*/ 1704635 w 10243893"/>
              <a:gd name="connsiteY491" fmla="*/ 6387544 h 6867747"/>
              <a:gd name="connsiteX492" fmla="*/ 1787472 w 10243893"/>
              <a:gd name="connsiteY492" fmla="*/ 6414511 h 6867747"/>
              <a:gd name="connsiteX493" fmla="*/ 1838626 w 10243893"/>
              <a:gd name="connsiteY493" fmla="*/ 6344009 h 6867747"/>
              <a:gd name="connsiteX494" fmla="*/ 1838747 w 10243893"/>
              <a:gd name="connsiteY494" fmla="*/ 6344009 h 6867747"/>
              <a:gd name="connsiteX495" fmla="*/ 89730 w 10243893"/>
              <a:gd name="connsiteY495" fmla="*/ 6159348 h 6867747"/>
              <a:gd name="connsiteX496" fmla="*/ 89730 w 10243893"/>
              <a:gd name="connsiteY496" fmla="*/ 6387423 h 6867747"/>
              <a:gd name="connsiteX497" fmla="*/ 172568 w 10243893"/>
              <a:gd name="connsiteY497" fmla="*/ 6414390 h 6867747"/>
              <a:gd name="connsiteX498" fmla="*/ 223721 w 10243893"/>
              <a:gd name="connsiteY498" fmla="*/ 6343888 h 6867747"/>
              <a:gd name="connsiteX499" fmla="*/ 223842 w 10243893"/>
              <a:gd name="connsiteY499" fmla="*/ 6343888 h 6867747"/>
              <a:gd name="connsiteX500" fmla="*/ 8562476 w 10243893"/>
              <a:gd name="connsiteY500" fmla="*/ 6011329 h 6867747"/>
              <a:gd name="connsiteX501" fmla="*/ 8472746 w 10243893"/>
              <a:gd name="connsiteY501" fmla="*/ 6134799 h 6867747"/>
              <a:gd name="connsiteX502" fmla="*/ 8472746 w 10243893"/>
              <a:gd name="connsiteY502" fmla="*/ 6381860 h 6867747"/>
              <a:gd name="connsiteX503" fmla="*/ 8707593 w 10243893"/>
              <a:gd name="connsiteY503" fmla="*/ 6305552 h 6867747"/>
              <a:gd name="connsiteX504" fmla="*/ 8797323 w 10243893"/>
              <a:gd name="connsiteY504" fmla="*/ 6182083 h 6867747"/>
              <a:gd name="connsiteX505" fmla="*/ 8707593 w 10243893"/>
              <a:gd name="connsiteY505" fmla="*/ 6058734 h 6867747"/>
              <a:gd name="connsiteX506" fmla="*/ 8562476 w 10243893"/>
              <a:gd name="connsiteY506" fmla="*/ 6011571 h 6867747"/>
              <a:gd name="connsiteX507" fmla="*/ 6947572 w 10243893"/>
              <a:gd name="connsiteY507" fmla="*/ 6011329 h 6867747"/>
              <a:gd name="connsiteX508" fmla="*/ 6857842 w 10243893"/>
              <a:gd name="connsiteY508" fmla="*/ 6134799 h 6867747"/>
              <a:gd name="connsiteX509" fmla="*/ 6857842 w 10243893"/>
              <a:gd name="connsiteY509" fmla="*/ 6381860 h 6867747"/>
              <a:gd name="connsiteX510" fmla="*/ 7092689 w 10243893"/>
              <a:gd name="connsiteY510" fmla="*/ 6305552 h 6867747"/>
              <a:gd name="connsiteX511" fmla="*/ 7182419 w 10243893"/>
              <a:gd name="connsiteY511" fmla="*/ 6182083 h 6867747"/>
              <a:gd name="connsiteX512" fmla="*/ 7092689 w 10243893"/>
              <a:gd name="connsiteY512" fmla="*/ 6058734 h 6867747"/>
              <a:gd name="connsiteX513" fmla="*/ 6947572 w 10243893"/>
              <a:gd name="connsiteY513" fmla="*/ 6011571 h 6867747"/>
              <a:gd name="connsiteX514" fmla="*/ 5332668 w 10243893"/>
              <a:gd name="connsiteY514" fmla="*/ 6011329 h 6867747"/>
              <a:gd name="connsiteX515" fmla="*/ 5242937 w 10243893"/>
              <a:gd name="connsiteY515" fmla="*/ 6134799 h 6867747"/>
              <a:gd name="connsiteX516" fmla="*/ 5242937 w 10243893"/>
              <a:gd name="connsiteY516" fmla="*/ 6381860 h 6867747"/>
              <a:gd name="connsiteX517" fmla="*/ 5477784 w 10243893"/>
              <a:gd name="connsiteY517" fmla="*/ 6305552 h 6867747"/>
              <a:gd name="connsiteX518" fmla="*/ 5567515 w 10243893"/>
              <a:gd name="connsiteY518" fmla="*/ 6182083 h 6867747"/>
              <a:gd name="connsiteX519" fmla="*/ 5477784 w 10243893"/>
              <a:gd name="connsiteY519" fmla="*/ 6058734 h 6867747"/>
              <a:gd name="connsiteX520" fmla="*/ 5332668 w 10243893"/>
              <a:gd name="connsiteY520" fmla="*/ 6011571 h 6867747"/>
              <a:gd name="connsiteX521" fmla="*/ 3717763 w 10243893"/>
              <a:gd name="connsiteY521" fmla="*/ 6011329 h 6867747"/>
              <a:gd name="connsiteX522" fmla="*/ 3628033 w 10243893"/>
              <a:gd name="connsiteY522" fmla="*/ 6134799 h 6867747"/>
              <a:gd name="connsiteX523" fmla="*/ 3628033 w 10243893"/>
              <a:gd name="connsiteY523" fmla="*/ 6381860 h 6867747"/>
              <a:gd name="connsiteX524" fmla="*/ 3862879 w 10243893"/>
              <a:gd name="connsiteY524" fmla="*/ 6305552 h 6867747"/>
              <a:gd name="connsiteX525" fmla="*/ 3952610 w 10243893"/>
              <a:gd name="connsiteY525" fmla="*/ 6182083 h 6867747"/>
              <a:gd name="connsiteX526" fmla="*/ 3862879 w 10243893"/>
              <a:gd name="connsiteY526" fmla="*/ 6058734 h 6867747"/>
              <a:gd name="connsiteX527" fmla="*/ 3717763 w 10243893"/>
              <a:gd name="connsiteY527" fmla="*/ 6011571 h 6867747"/>
              <a:gd name="connsiteX528" fmla="*/ 3212153 w 10243893"/>
              <a:gd name="connsiteY528" fmla="*/ 6011208 h 6867747"/>
              <a:gd name="connsiteX529" fmla="*/ 3067037 w 10243893"/>
              <a:gd name="connsiteY529" fmla="*/ 6058371 h 6867747"/>
              <a:gd name="connsiteX530" fmla="*/ 3067037 w 10243893"/>
              <a:gd name="connsiteY530" fmla="*/ 6058613 h 6867747"/>
              <a:gd name="connsiteX531" fmla="*/ 2977306 w 10243893"/>
              <a:gd name="connsiteY531" fmla="*/ 6181962 h 6867747"/>
              <a:gd name="connsiteX532" fmla="*/ 3067037 w 10243893"/>
              <a:gd name="connsiteY532" fmla="*/ 6305432 h 6867747"/>
              <a:gd name="connsiteX533" fmla="*/ 3301884 w 10243893"/>
              <a:gd name="connsiteY533" fmla="*/ 6381739 h 6867747"/>
              <a:gd name="connsiteX534" fmla="*/ 3301884 w 10243893"/>
              <a:gd name="connsiteY534" fmla="*/ 6134678 h 6867747"/>
              <a:gd name="connsiteX535" fmla="*/ 1597249 w 10243893"/>
              <a:gd name="connsiteY535" fmla="*/ 6011208 h 6867747"/>
              <a:gd name="connsiteX536" fmla="*/ 1452132 w 10243893"/>
              <a:gd name="connsiteY536" fmla="*/ 6058371 h 6867747"/>
              <a:gd name="connsiteX537" fmla="*/ 1452011 w 10243893"/>
              <a:gd name="connsiteY537" fmla="*/ 6058613 h 6867747"/>
              <a:gd name="connsiteX538" fmla="*/ 1362281 w 10243893"/>
              <a:gd name="connsiteY538" fmla="*/ 6181962 h 6867747"/>
              <a:gd name="connsiteX539" fmla="*/ 1452011 w 10243893"/>
              <a:gd name="connsiteY539" fmla="*/ 6305432 h 6867747"/>
              <a:gd name="connsiteX540" fmla="*/ 1686979 w 10243893"/>
              <a:gd name="connsiteY540" fmla="*/ 6381739 h 6867747"/>
              <a:gd name="connsiteX541" fmla="*/ 1686979 w 10243893"/>
              <a:gd name="connsiteY541" fmla="*/ 6134678 h 6867747"/>
              <a:gd name="connsiteX542" fmla="*/ 9672497 w 10243893"/>
              <a:gd name="connsiteY542" fmla="*/ 6011087 h 6867747"/>
              <a:gd name="connsiteX543" fmla="*/ 9527380 w 10243893"/>
              <a:gd name="connsiteY543" fmla="*/ 6058250 h 6867747"/>
              <a:gd name="connsiteX544" fmla="*/ 9527380 w 10243893"/>
              <a:gd name="connsiteY544" fmla="*/ 6058492 h 6867747"/>
              <a:gd name="connsiteX545" fmla="*/ 9437649 w 10243893"/>
              <a:gd name="connsiteY545" fmla="*/ 6181841 h 6867747"/>
              <a:gd name="connsiteX546" fmla="*/ 9527380 w 10243893"/>
              <a:gd name="connsiteY546" fmla="*/ 6305311 h 6867747"/>
              <a:gd name="connsiteX547" fmla="*/ 9762227 w 10243893"/>
              <a:gd name="connsiteY547" fmla="*/ 6381618 h 6867747"/>
              <a:gd name="connsiteX548" fmla="*/ 9762227 w 10243893"/>
              <a:gd name="connsiteY548" fmla="*/ 6134557 h 6867747"/>
              <a:gd name="connsiteX549" fmla="*/ 8057592 w 10243893"/>
              <a:gd name="connsiteY549" fmla="*/ 6011087 h 6867747"/>
              <a:gd name="connsiteX550" fmla="*/ 7912475 w 10243893"/>
              <a:gd name="connsiteY550" fmla="*/ 6058250 h 6867747"/>
              <a:gd name="connsiteX551" fmla="*/ 7912354 w 10243893"/>
              <a:gd name="connsiteY551" fmla="*/ 6058492 h 6867747"/>
              <a:gd name="connsiteX552" fmla="*/ 7822624 w 10243893"/>
              <a:gd name="connsiteY552" fmla="*/ 6181841 h 6867747"/>
              <a:gd name="connsiteX553" fmla="*/ 7912354 w 10243893"/>
              <a:gd name="connsiteY553" fmla="*/ 6305311 h 6867747"/>
              <a:gd name="connsiteX554" fmla="*/ 8147322 w 10243893"/>
              <a:gd name="connsiteY554" fmla="*/ 6381618 h 6867747"/>
              <a:gd name="connsiteX555" fmla="*/ 8147322 w 10243893"/>
              <a:gd name="connsiteY555" fmla="*/ 6134557 h 6867747"/>
              <a:gd name="connsiteX556" fmla="*/ 6442930 w 10243893"/>
              <a:gd name="connsiteY556" fmla="*/ 6011087 h 6867747"/>
              <a:gd name="connsiteX557" fmla="*/ 6297813 w 10243893"/>
              <a:gd name="connsiteY557" fmla="*/ 6058250 h 6867747"/>
              <a:gd name="connsiteX558" fmla="*/ 6297571 w 10243893"/>
              <a:gd name="connsiteY558" fmla="*/ 6058492 h 6867747"/>
              <a:gd name="connsiteX559" fmla="*/ 6207962 w 10243893"/>
              <a:gd name="connsiteY559" fmla="*/ 6181841 h 6867747"/>
              <a:gd name="connsiteX560" fmla="*/ 6297692 w 10243893"/>
              <a:gd name="connsiteY560" fmla="*/ 6305311 h 6867747"/>
              <a:gd name="connsiteX561" fmla="*/ 6532660 w 10243893"/>
              <a:gd name="connsiteY561" fmla="*/ 6381618 h 6867747"/>
              <a:gd name="connsiteX562" fmla="*/ 6532660 w 10243893"/>
              <a:gd name="connsiteY562" fmla="*/ 6134557 h 6867747"/>
              <a:gd name="connsiteX563" fmla="*/ 4827783 w 10243893"/>
              <a:gd name="connsiteY563" fmla="*/ 6011087 h 6867747"/>
              <a:gd name="connsiteX564" fmla="*/ 4682667 w 10243893"/>
              <a:gd name="connsiteY564" fmla="*/ 6058250 h 6867747"/>
              <a:gd name="connsiteX565" fmla="*/ 4682667 w 10243893"/>
              <a:gd name="connsiteY565" fmla="*/ 6058492 h 6867747"/>
              <a:gd name="connsiteX566" fmla="*/ 4592936 w 10243893"/>
              <a:gd name="connsiteY566" fmla="*/ 6181841 h 6867747"/>
              <a:gd name="connsiteX567" fmla="*/ 4682667 w 10243893"/>
              <a:gd name="connsiteY567" fmla="*/ 6305311 h 6867747"/>
              <a:gd name="connsiteX568" fmla="*/ 4917514 w 10243893"/>
              <a:gd name="connsiteY568" fmla="*/ 6381618 h 6867747"/>
              <a:gd name="connsiteX569" fmla="*/ 4917514 w 10243893"/>
              <a:gd name="connsiteY569" fmla="*/ 6134557 h 6867747"/>
              <a:gd name="connsiteX570" fmla="*/ 2102617 w 10243893"/>
              <a:gd name="connsiteY570" fmla="*/ 6011087 h 6867747"/>
              <a:gd name="connsiteX571" fmla="*/ 2012886 w 10243893"/>
              <a:gd name="connsiteY571" fmla="*/ 6134557 h 6867747"/>
              <a:gd name="connsiteX572" fmla="*/ 2012886 w 10243893"/>
              <a:gd name="connsiteY572" fmla="*/ 6381618 h 6867747"/>
              <a:gd name="connsiteX573" fmla="*/ 2247854 w 10243893"/>
              <a:gd name="connsiteY573" fmla="*/ 6305311 h 6867747"/>
              <a:gd name="connsiteX574" fmla="*/ 2337585 w 10243893"/>
              <a:gd name="connsiteY574" fmla="*/ 6181841 h 6867747"/>
              <a:gd name="connsiteX575" fmla="*/ 2247854 w 10243893"/>
              <a:gd name="connsiteY575" fmla="*/ 6058492 h 6867747"/>
              <a:gd name="connsiteX576" fmla="*/ 2102738 w 10243893"/>
              <a:gd name="connsiteY576" fmla="*/ 6011329 h 6867747"/>
              <a:gd name="connsiteX577" fmla="*/ 487712 w 10243893"/>
              <a:gd name="connsiteY577" fmla="*/ 6011087 h 6867747"/>
              <a:gd name="connsiteX578" fmla="*/ 397982 w 10243893"/>
              <a:gd name="connsiteY578" fmla="*/ 6134557 h 6867747"/>
              <a:gd name="connsiteX579" fmla="*/ 397982 w 10243893"/>
              <a:gd name="connsiteY579" fmla="*/ 6381618 h 6867747"/>
              <a:gd name="connsiteX580" fmla="*/ 632950 w 10243893"/>
              <a:gd name="connsiteY580" fmla="*/ 6305311 h 6867747"/>
              <a:gd name="connsiteX581" fmla="*/ 722680 w 10243893"/>
              <a:gd name="connsiteY581" fmla="*/ 6181841 h 6867747"/>
              <a:gd name="connsiteX582" fmla="*/ 632950 w 10243893"/>
              <a:gd name="connsiteY582" fmla="*/ 6058492 h 6867747"/>
              <a:gd name="connsiteX583" fmla="*/ 487833 w 10243893"/>
              <a:gd name="connsiteY583" fmla="*/ 6011329 h 6867747"/>
              <a:gd name="connsiteX584" fmla="*/ 2820581 w 10243893"/>
              <a:gd name="connsiteY584" fmla="*/ 5997785 h 6867747"/>
              <a:gd name="connsiteX585" fmla="*/ 2820581 w 10243893"/>
              <a:gd name="connsiteY585" fmla="*/ 6138669 h 6867747"/>
              <a:gd name="connsiteX586" fmla="*/ 2686469 w 10243893"/>
              <a:gd name="connsiteY586" fmla="*/ 6182204 h 6867747"/>
              <a:gd name="connsiteX587" fmla="*/ 2820581 w 10243893"/>
              <a:gd name="connsiteY587" fmla="*/ 6225739 h 6867747"/>
              <a:gd name="connsiteX588" fmla="*/ 2820581 w 10243893"/>
              <a:gd name="connsiteY588" fmla="*/ 6366502 h 6867747"/>
              <a:gd name="connsiteX589" fmla="*/ 2903418 w 10243893"/>
              <a:gd name="connsiteY589" fmla="*/ 6252586 h 6867747"/>
              <a:gd name="connsiteX590" fmla="*/ 3037257 w 10243893"/>
              <a:gd name="connsiteY590" fmla="*/ 6296031 h 6867747"/>
              <a:gd name="connsiteX591" fmla="*/ 3037409 w 10243893"/>
              <a:gd name="connsiteY591" fmla="*/ 6296241 h 6867747"/>
              <a:gd name="connsiteX592" fmla="*/ 3037530 w 10243893"/>
              <a:gd name="connsiteY592" fmla="*/ 6296120 h 6867747"/>
              <a:gd name="connsiteX593" fmla="*/ 3037257 w 10243893"/>
              <a:gd name="connsiteY593" fmla="*/ 6296031 h 6867747"/>
              <a:gd name="connsiteX594" fmla="*/ 2954571 w 10243893"/>
              <a:gd name="connsiteY594" fmla="*/ 6182204 h 6867747"/>
              <a:gd name="connsiteX595" fmla="*/ 3037409 w 10243893"/>
              <a:gd name="connsiteY595" fmla="*/ 6068287 h 6867747"/>
              <a:gd name="connsiteX596" fmla="*/ 2903418 w 10243893"/>
              <a:gd name="connsiteY596" fmla="*/ 6111822 h 6867747"/>
              <a:gd name="connsiteX597" fmla="*/ 1205555 w 10243893"/>
              <a:gd name="connsiteY597" fmla="*/ 5997785 h 6867747"/>
              <a:gd name="connsiteX598" fmla="*/ 1205555 w 10243893"/>
              <a:gd name="connsiteY598" fmla="*/ 6138669 h 6867747"/>
              <a:gd name="connsiteX599" fmla="*/ 1071564 w 10243893"/>
              <a:gd name="connsiteY599" fmla="*/ 6182204 h 6867747"/>
              <a:gd name="connsiteX600" fmla="*/ 1205676 w 10243893"/>
              <a:gd name="connsiteY600" fmla="*/ 6225739 h 6867747"/>
              <a:gd name="connsiteX601" fmla="*/ 1205676 w 10243893"/>
              <a:gd name="connsiteY601" fmla="*/ 6366502 h 6867747"/>
              <a:gd name="connsiteX602" fmla="*/ 1288513 w 10243893"/>
              <a:gd name="connsiteY602" fmla="*/ 6252586 h 6867747"/>
              <a:gd name="connsiteX603" fmla="*/ 1422193 w 10243893"/>
              <a:gd name="connsiteY603" fmla="*/ 6295980 h 6867747"/>
              <a:gd name="connsiteX604" fmla="*/ 1422383 w 10243893"/>
              <a:gd name="connsiteY604" fmla="*/ 6296241 h 6867747"/>
              <a:gd name="connsiteX605" fmla="*/ 1422625 w 10243893"/>
              <a:gd name="connsiteY605" fmla="*/ 6296120 h 6867747"/>
              <a:gd name="connsiteX606" fmla="*/ 1422193 w 10243893"/>
              <a:gd name="connsiteY606" fmla="*/ 6295980 h 6867747"/>
              <a:gd name="connsiteX607" fmla="*/ 1339546 w 10243893"/>
              <a:gd name="connsiteY607" fmla="*/ 6182204 h 6867747"/>
              <a:gd name="connsiteX608" fmla="*/ 1422383 w 10243893"/>
              <a:gd name="connsiteY608" fmla="*/ 6068287 h 6867747"/>
              <a:gd name="connsiteX609" fmla="*/ 1288392 w 10243893"/>
              <a:gd name="connsiteY609" fmla="*/ 6111822 h 6867747"/>
              <a:gd name="connsiteX610" fmla="*/ 9281044 w 10243893"/>
              <a:gd name="connsiteY610" fmla="*/ 5997664 h 6867747"/>
              <a:gd name="connsiteX611" fmla="*/ 9281044 w 10243893"/>
              <a:gd name="connsiteY611" fmla="*/ 6138548 h 6867747"/>
              <a:gd name="connsiteX612" fmla="*/ 9146933 w 10243893"/>
              <a:gd name="connsiteY612" fmla="*/ 6182083 h 6867747"/>
              <a:gd name="connsiteX613" fmla="*/ 9281044 w 10243893"/>
              <a:gd name="connsiteY613" fmla="*/ 6225618 h 6867747"/>
              <a:gd name="connsiteX614" fmla="*/ 9281044 w 10243893"/>
              <a:gd name="connsiteY614" fmla="*/ 6366381 h 6867747"/>
              <a:gd name="connsiteX615" fmla="*/ 9363882 w 10243893"/>
              <a:gd name="connsiteY615" fmla="*/ 6252465 h 6867747"/>
              <a:gd name="connsiteX616" fmla="*/ 9497758 w 10243893"/>
              <a:gd name="connsiteY616" fmla="*/ 6295962 h 6867747"/>
              <a:gd name="connsiteX617" fmla="*/ 9497873 w 10243893"/>
              <a:gd name="connsiteY617" fmla="*/ 6296120 h 6867747"/>
              <a:gd name="connsiteX618" fmla="*/ 9497873 w 10243893"/>
              <a:gd name="connsiteY618" fmla="*/ 6295999 h 6867747"/>
              <a:gd name="connsiteX619" fmla="*/ 9497758 w 10243893"/>
              <a:gd name="connsiteY619" fmla="*/ 6295962 h 6867747"/>
              <a:gd name="connsiteX620" fmla="*/ 9415035 w 10243893"/>
              <a:gd name="connsiteY620" fmla="*/ 6182083 h 6867747"/>
              <a:gd name="connsiteX621" fmla="*/ 9497873 w 10243893"/>
              <a:gd name="connsiteY621" fmla="*/ 6068166 h 6867747"/>
              <a:gd name="connsiteX622" fmla="*/ 9363882 w 10243893"/>
              <a:gd name="connsiteY622" fmla="*/ 6111701 h 6867747"/>
              <a:gd name="connsiteX623" fmla="*/ 7666019 w 10243893"/>
              <a:gd name="connsiteY623" fmla="*/ 5997664 h 6867747"/>
              <a:gd name="connsiteX624" fmla="*/ 7666019 w 10243893"/>
              <a:gd name="connsiteY624" fmla="*/ 6138548 h 6867747"/>
              <a:gd name="connsiteX625" fmla="*/ 7531908 w 10243893"/>
              <a:gd name="connsiteY625" fmla="*/ 6182083 h 6867747"/>
              <a:gd name="connsiteX626" fmla="*/ 7666019 w 10243893"/>
              <a:gd name="connsiteY626" fmla="*/ 6225618 h 6867747"/>
              <a:gd name="connsiteX627" fmla="*/ 7666019 w 10243893"/>
              <a:gd name="connsiteY627" fmla="*/ 6366381 h 6867747"/>
              <a:gd name="connsiteX628" fmla="*/ 7748857 w 10243893"/>
              <a:gd name="connsiteY628" fmla="*/ 6252465 h 6867747"/>
              <a:gd name="connsiteX629" fmla="*/ 7882695 w 10243893"/>
              <a:gd name="connsiteY629" fmla="*/ 6295911 h 6867747"/>
              <a:gd name="connsiteX630" fmla="*/ 7882847 w 10243893"/>
              <a:gd name="connsiteY630" fmla="*/ 6296120 h 6867747"/>
              <a:gd name="connsiteX631" fmla="*/ 7882968 w 10243893"/>
              <a:gd name="connsiteY631" fmla="*/ 6295999 h 6867747"/>
              <a:gd name="connsiteX632" fmla="*/ 7882695 w 10243893"/>
              <a:gd name="connsiteY632" fmla="*/ 6295911 h 6867747"/>
              <a:gd name="connsiteX633" fmla="*/ 7800010 w 10243893"/>
              <a:gd name="connsiteY633" fmla="*/ 6182083 h 6867747"/>
              <a:gd name="connsiteX634" fmla="*/ 7882847 w 10243893"/>
              <a:gd name="connsiteY634" fmla="*/ 6068166 h 6867747"/>
              <a:gd name="connsiteX635" fmla="*/ 7748857 w 10243893"/>
              <a:gd name="connsiteY635" fmla="*/ 6111701 h 6867747"/>
              <a:gd name="connsiteX636" fmla="*/ 6051357 w 10243893"/>
              <a:gd name="connsiteY636" fmla="*/ 5997664 h 6867747"/>
              <a:gd name="connsiteX637" fmla="*/ 6051357 w 10243893"/>
              <a:gd name="connsiteY637" fmla="*/ 6138548 h 6867747"/>
              <a:gd name="connsiteX638" fmla="*/ 5917245 w 10243893"/>
              <a:gd name="connsiteY638" fmla="*/ 6182083 h 6867747"/>
              <a:gd name="connsiteX639" fmla="*/ 6051357 w 10243893"/>
              <a:gd name="connsiteY639" fmla="*/ 6225618 h 6867747"/>
              <a:gd name="connsiteX640" fmla="*/ 6051357 w 10243893"/>
              <a:gd name="connsiteY640" fmla="*/ 6366381 h 6867747"/>
              <a:gd name="connsiteX641" fmla="*/ 6134194 w 10243893"/>
              <a:gd name="connsiteY641" fmla="*/ 6252465 h 6867747"/>
              <a:gd name="connsiteX642" fmla="*/ 6268033 w 10243893"/>
              <a:gd name="connsiteY642" fmla="*/ 6295910 h 6867747"/>
              <a:gd name="connsiteX643" fmla="*/ 6268185 w 10243893"/>
              <a:gd name="connsiteY643" fmla="*/ 6296120 h 6867747"/>
              <a:gd name="connsiteX644" fmla="*/ 6268306 w 10243893"/>
              <a:gd name="connsiteY644" fmla="*/ 6295999 h 6867747"/>
              <a:gd name="connsiteX645" fmla="*/ 6268033 w 10243893"/>
              <a:gd name="connsiteY645" fmla="*/ 6295910 h 6867747"/>
              <a:gd name="connsiteX646" fmla="*/ 6185348 w 10243893"/>
              <a:gd name="connsiteY646" fmla="*/ 6182083 h 6867747"/>
              <a:gd name="connsiteX647" fmla="*/ 6268185 w 10243893"/>
              <a:gd name="connsiteY647" fmla="*/ 6068166 h 6867747"/>
              <a:gd name="connsiteX648" fmla="*/ 6134194 w 10243893"/>
              <a:gd name="connsiteY648" fmla="*/ 6111701 h 6867747"/>
              <a:gd name="connsiteX649" fmla="*/ 4436332 w 10243893"/>
              <a:gd name="connsiteY649" fmla="*/ 5997664 h 6867747"/>
              <a:gd name="connsiteX650" fmla="*/ 4436332 w 10243893"/>
              <a:gd name="connsiteY650" fmla="*/ 6138548 h 6867747"/>
              <a:gd name="connsiteX651" fmla="*/ 4302220 w 10243893"/>
              <a:gd name="connsiteY651" fmla="*/ 6182083 h 6867747"/>
              <a:gd name="connsiteX652" fmla="*/ 4436332 w 10243893"/>
              <a:gd name="connsiteY652" fmla="*/ 6225618 h 6867747"/>
              <a:gd name="connsiteX653" fmla="*/ 4436332 w 10243893"/>
              <a:gd name="connsiteY653" fmla="*/ 6366381 h 6867747"/>
              <a:gd name="connsiteX654" fmla="*/ 4519169 w 10243893"/>
              <a:gd name="connsiteY654" fmla="*/ 6252465 h 6867747"/>
              <a:gd name="connsiteX655" fmla="*/ 4653045 w 10243893"/>
              <a:gd name="connsiteY655" fmla="*/ 6295962 h 6867747"/>
              <a:gd name="connsiteX656" fmla="*/ 4653160 w 10243893"/>
              <a:gd name="connsiteY656" fmla="*/ 6296120 h 6867747"/>
              <a:gd name="connsiteX657" fmla="*/ 4653160 w 10243893"/>
              <a:gd name="connsiteY657" fmla="*/ 6295999 h 6867747"/>
              <a:gd name="connsiteX658" fmla="*/ 4653045 w 10243893"/>
              <a:gd name="connsiteY658" fmla="*/ 6295962 h 6867747"/>
              <a:gd name="connsiteX659" fmla="*/ 4570322 w 10243893"/>
              <a:gd name="connsiteY659" fmla="*/ 6182083 h 6867747"/>
              <a:gd name="connsiteX660" fmla="*/ 4653160 w 10243893"/>
              <a:gd name="connsiteY660" fmla="*/ 6068166 h 6867747"/>
              <a:gd name="connsiteX661" fmla="*/ 4519169 w 10243893"/>
              <a:gd name="connsiteY661" fmla="*/ 6111701 h 6867747"/>
              <a:gd name="connsiteX662" fmla="*/ 8954291 w 10243893"/>
              <a:gd name="connsiteY662" fmla="*/ 5997301 h 6867747"/>
              <a:gd name="connsiteX663" fmla="*/ 8871453 w 10243893"/>
              <a:gd name="connsiteY663" fmla="*/ 6111339 h 6867747"/>
              <a:gd name="connsiteX664" fmla="*/ 8871333 w 10243893"/>
              <a:gd name="connsiteY664" fmla="*/ 6111218 h 6867747"/>
              <a:gd name="connsiteX665" fmla="*/ 8737342 w 10243893"/>
              <a:gd name="connsiteY665" fmla="*/ 6067683 h 6867747"/>
              <a:gd name="connsiteX666" fmla="*/ 8820179 w 10243893"/>
              <a:gd name="connsiteY666" fmla="*/ 6181599 h 6867747"/>
              <a:gd name="connsiteX667" fmla="*/ 8737342 w 10243893"/>
              <a:gd name="connsiteY667" fmla="*/ 6295637 h 6867747"/>
              <a:gd name="connsiteX668" fmla="*/ 8871453 w 10243893"/>
              <a:gd name="connsiteY668" fmla="*/ 6252101 h 6867747"/>
              <a:gd name="connsiteX669" fmla="*/ 8954291 w 10243893"/>
              <a:gd name="connsiteY669" fmla="*/ 6366139 h 6867747"/>
              <a:gd name="connsiteX670" fmla="*/ 8954291 w 10243893"/>
              <a:gd name="connsiteY670" fmla="*/ 6225255 h 6867747"/>
              <a:gd name="connsiteX671" fmla="*/ 9088402 w 10243893"/>
              <a:gd name="connsiteY671" fmla="*/ 6181720 h 6867747"/>
              <a:gd name="connsiteX672" fmla="*/ 8954291 w 10243893"/>
              <a:gd name="connsiteY672" fmla="*/ 6138185 h 6867747"/>
              <a:gd name="connsiteX673" fmla="*/ 7339386 w 10243893"/>
              <a:gd name="connsiteY673" fmla="*/ 5997301 h 6867747"/>
              <a:gd name="connsiteX674" fmla="*/ 7256549 w 10243893"/>
              <a:gd name="connsiteY674" fmla="*/ 6111339 h 6867747"/>
              <a:gd name="connsiteX675" fmla="*/ 7256428 w 10243893"/>
              <a:gd name="connsiteY675" fmla="*/ 6111218 h 6867747"/>
              <a:gd name="connsiteX676" fmla="*/ 7122437 w 10243893"/>
              <a:gd name="connsiteY676" fmla="*/ 6067683 h 6867747"/>
              <a:gd name="connsiteX677" fmla="*/ 7205275 w 10243893"/>
              <a:gd name="connsiteY677" fmla="*/ 6181599 h 6867747"/>
              <a:gd name="connsiteX678" fmla="*/ 7122437 w 10243893"/>
              <a:gd name="connsiteY678" fmla="*/ 6295637 h 6867747"/>
              <a:gd name="connsiteX679" fmla="*/ 7256549 w 10243893"/>
              <a:gd name="connsiteY679" fmla="*/ 6252101 h 6867747"/>
              <a:gd name="connsiteX680" fmla="*/ 7339386 w 10243893"/>
              <a:gd name="connsiteY680" fmla="*/ 6366139 h 6867747"/>
              <a:gd name="connsiteX681" fmla="*/ 7339386 w 10243893"/>
              <a:gd name="connsiteY681" fmla="*/ 6225255 h 6867747"/>
              <a:gd name="connsiteX682" fmla="*/ 7473498 w 10243893"/>
              <a:gd name="connsiteY682" fmla="*/ 6181720 h 6867747"/>
              <a:gd name="connsiteX683" fmla="*/ 7339386 w 10243893"/>
              <a:gd name="connsiteY683" fmla="*/ 6138185 h 6867747"/>
              <a:gd name="connsiteX684" fmla="*/ 5724482 w 10243893"/>
              <a:gd name="connsiteY684" fmla="*/ 5997301 h 6867747"/>
              <a:gd name="connsiteX685" fmla="*/ 5641645 w 10243893"/>
              <a:gd name="connsiteY685" fmla="*/ 6111339 h 6867747"/>
              <a:gd name="connsiteX686" fmla="*/ 5641524 w 10243893"/>
              <a:gd name="connsiteY686" fmla="*/ 6111218 h 6867747"/>
              <a:gd name="connsiteX687" fmla="*/ 5507533 w 10243893"/>
              <a:gd name="connsiteY687" fmla="*/ 6067683 h 6867747"/>
              <a:gd name="connsiteX688" fmla="*/ 5590370 w 10243893"/>
              <a:gd name="connsiteY688" fmla="*/ 6181599 h 6867747"/>
              <a:gd name="connsiteX689" fmla="*/ 5507533 w 10243893"/>
              <a:gd name="connsiteY689" fmla="*/ 6295637 h 6867747"/>
              <a:gd name="connsiteX690" fmla="*/ 5641645 w 10243893"/>
              <a:gd name="connsiteY690" fmla="*/ 6252101 h 6867747"/>
              <a:gd name="connsiteX691" fmla="*/ 5724482 w 10243893"/>
              <a:gd name="connsiteY691" fmla="*/ 6366139 h 6867747"/>
              <a:gd name="connsiteX692" fmla="*/ 5724482 w 10243893"/>
              <a:gd name="connsiteY692" fmla="*/ 6225255 h 6867747"/>
              <a:gd name="connsiteX693" fmla="*/ 5858594 w 10243893"/>
              <a:gd name="connsiteY693" fmla="*/ 6181720 h 6867747"/>
              <a:gd name="connsiteX694" fmla="*/ 5724482 w 10243893"/>
              <a:gd name="connsiteY694" fmla="*/ 6138185 h 6867747"/>
              <a:gd name="connsiteX695" fmla="*/ 4109577 w 10243893"/>
              <a:gd name="connsiteY695" fmla="*/ 5997301 h 6867747"/>
              <a:gd name="connsiteX696" fmla="*/ 4026740 w 10243893"/>
              <a:gd name="connsiteY696" fmla="*/ 6111339 h 6867747"/>
              <a:gd name="connsiteX697" fmla="*/ 4026619 w 10243893"/>
              <a:gd name="connsiteY697" fmla="*/ 6111218 h 6867747"/>
              <a:gd name="connsiteX698" fmla="*/ 3892629 w 10243893"/>
              <a:gd name="connsiteY698" fmla="*/ 6067683 h 6867747"/>
              <a:gd name="connsiteX699" fmla="*/ 3975466 w 10243893"/>
              <a:gd name="connsiteY699" fmla="*/ 6181599 h 6867747"/>
              <a:gd name="connsiteX700" fmla="*/ 3892629 w 10243893"/>
              <a:gd name="connsiteY700" fmla="*/ 6295637 h 6867747"/>
              <a:gd name="connsiteX701" fmla="*/ 4026740 w 10243893"/>
              <a:gd name="connsiteY701" fmla="*/ 6252101 h 6867747"/>
              <a:gd name="connsiteX702" fmla="*/ 4109577 w 10243893"/>
              <a:gd name="connsiteY702" fmla="*/ 6366139 h 6867747"/>
              <a:gd name="connsiteX703" fmla="*/ 4109577 w 10243893"/>
              <a:gd name="connsiteY703" fmla="*/ 6225255 h 6867747"/>
              <a:gd name="connsiteX704" fmla="*/ 4243690 w 10243893"/>
              <a:gd name="connsiteY704" fmla="*/ 6181720 h 6867747"/>
              <a:gd name="connsiteX705" fmla="*/ 4109577 w 10243893"/>
              <a:gd name="connsiteY705" fmla="*/ 6138185 h 6867747"/>
              <a:gd name="connsiteX706" fmla="*/ 879164 w 10243893"/>
              <a:gd name="connsiteY706" fmla="*/ 5997301 h 6867747"/>
              <a:gd name="connsiteX707" fmla="*/ 796327 w 10243893"/>
              <a:gd name="connsiteY707" fmla="*/ 6111339 h 6867747"/>
              <a:gd name="connsiteX708" fmla="*/ 796206 w 10243893"/>
              <a:gd name="connsiteY708" fmla="*/ 6111218 h 6867747"/>
              <a:gd name="connsiteX709" fmla="*/ 662215 w 10243893"/>
              <a:gd name="connsiteY709" fmla="*/ 6067683 h 6867747"/>
              <a:gd name="connsiteX710" fmla="*/ 745052 w 10243893"/>
              <a:gd name="connsiteY710" fmla="*/ 6181599 h 6867747"/>
              <a:gd name="connsiteX711" fmla="*/ 662215 w 10243893"/>
              <a:gd name="connsiteY711" fmla="*/ 6295637 h 6867747"/>
              <a:gd name="connsiteX712" fmla="*/ 796327 w 10243893"/>
              <a:gd name="connsiteY712" fmla="*/ 6252101 h 6867747"/>
              <a:gd name="connsiteX713" fmla="*/ 879164 w 10243893"/>
              <a:gd name="connsiteY713" fmla="*/ 6366139 h 6867747"/>
              <a:gd name="connsiteX714" fmla="*/ 879164 w 10243893"/>
              <a:gd name="connsiteY714" fmla="*/ 6225255 h 6867747"/>
              <a:gd name="connsiteX715" fmla="*/ 1013276 w 10243893"/>
              <a:gd name="connsiteY715" fmla="*/ 6181720 h 6867747"/>
              <a:gd name="connsiteX716" fmla="*/ 879164 w 10243893"/>
              <a:gd name="connsiteY716" fmla="*/ 6138185 h 6867747"/>
              <a:gd name="connsiteX717" fmla="*/ 2494552 w 10243893"/>
              <a:gd name="connsiteY717" fmla="*/ 5997059 h 6867747"/>
              <a:gd name="connsiteX718" fmla="*/ 2411715 w 10243893"/>
              <a:gd name="connsiteY718" fmla="*/ 6111097 h 6867747"/>
              <a:gd name="connsiteX719" fmla="*/ 2411594 w 10243893"/>
              <a:gd name="connsiteY719" fmla="*/ 6110976 h 6867747"/>
              <a:gd name="connsiteX720" fmla="*/ 2277603 w 10243893"/>
              <a:gd name="connsiteY720" fmla="*/ 6067441 h 6867747"/>
              <a:gd name="connsiteX721" fmla="*/ 2360440 w 10243893"/>
              <a:gd name="connsiteY721" fmla="*/ 6181357 h 6867747"/>
              <a:gd name="connsiteX722" fmla="*/ 2277603 w 10243893"/>
              <a:gd name="connsiteY722" fmla="*/ 6295395 h 6867747"/>
              <a:gd name="connsiteX723" fmla="*/ 2411715 w 10243893"/>
              <a:gd name="connsiteY723" fmla="*/ 6251859 h 6867747"/>
              <a:gd name="connsiteX724" fmla="*/ 2494552 w 10243893"/>
              <a:gd name="connsiteY724" fmla="*/ 6365897 h 6867747"/>
              <a:gd name="connsiteX725" fmla="*/ 2494552 w 10243893"/>
              <a:gd name="connsiteY725" fmla="*/ 6225013 h 6867747"/>
              <a:gd name="connsiteX726" fmla="*/ 2628664 w 10243893"/>
              <a:gd name="connsiteY726" fmla="*/ 6181478 h 6867747"/>
              <a:gd name="connsiteX727" fmla="*/ 2494552 w 10243893"/>
              <a:gd name="connsiteY727" fmla="*/ 6137943 h 6867747"/>
              <a:gd name="connsiteX728" fmla="*/ 9925845 w 10243893"/>
              <a:gd name="connsiteY728" fmla="*/ 5929338 h 6867747"/>
              <a:gd name="connsiteX729" fmla="*/ 9780608 w 10243893"/>
              <a:gd name="connsiteY729" fmla="*/ 5976501 h 6867747"/>
              <a:gd name="connsiteX730" fmla="*/ 9780608 w 10243893"/>
              <a:gd name="connsiteY730" fmla="*/ 6129115 h 6867747"/>
              <a:gd name="connsiteX731" fmla="*/ 9925845 w 10243893"/>
              <a:gd name="connsiteY731" fmla="*/ 6328893 h 6867747"/>
              <a:gd name="connsiteX732" fmla="*/ 10071083 w 10243893"/>
              <a:gd name="connsiteY732" fmla="*/ 6129115 h 6867747"/>
              <a:gd name="connsiteX733" fmla="*/ 10071083 w 10243893"/>
              <a:gd name="connsiteY733" fmla="*/ 5976501 h 6867747"/>
              <a:gd name="connsiteX734" fmla="*/ 8310578 w 10243893"/>
              <a:gd name="connsiteY734" fmla="*/ 5929338 h 6867747"/>
              <a:gd name="connsiteX735" fmla="*/ 8165341 w 10243893"/>
              <a:gd name="connsiteY735" fmla="*/ 5976501 h 6867747"/>
              <a:gd name="connsiteX736" fmla="*/ 8165341 w 10243893"/>
              <a:gd name="connsiteY736" fmla="*/ 6129115 h 6867747"/>
              <a:gd name="connsiteX737" fmla="*/ 8310578 w 10243893"/>
              <a:gd name="connsiteY737" fmla="*/ 6328893 h 6867747"/>
              <a:gd name="connsiteX738" fmla="*/ 8455815 w 10243893"/>
              <a:gd name="connsiteY738" fmla="*/ 6129115 h 6867747"/>
              <a:gd name="connsiteX739" fmla="*/ 8455815 w 10243893"/>
              <a:gd name="connsiteY739" fmla="*/ 5976501 h 6867747"/>
              <a:gd name="connsiteX740" fmla="*/ 6695916 w 10243893"/>
              <a:gd name="connsiteY740" fmla="*/ 5929338 h 6867747"/>
              <a:gd name="connsiteX741" fmla="*/ 6550679 w 10243893"/>
              <a:gd name="connsiteY741" fmla="*/ 5976501 h 6867747"/>
              <a:gd name="connsiteX742" fmla="*/ 6550679 w 10243893"/>
              <a:gd name="connsiteY742" fmla="*/ 6129115 h 6867747"/>
              <a:gd name="connsiteX743" fmla="*/ 6695916 w 10243893"/>
              <a:gd name="connsiteY743" fmla="*/ 6328893 h 6867747"/>
              <a:gd name="connsiteX744" fmla="*/ 6841154 w 10243893"/>
              <a:gd name="connsiteY744" fmla="*/ 6129115 h 6867747"/>
              <a:gd name="connsiteX745" fmla="*/ 6841154 w 10243893"/>
              <a:gd name="connsiteY745" fmla="*/ 5976501 h 6867747"/>
              <a:gd name="connsiteX746" fmla="*/ 5079560 w 10243893"/>
              <a:gd name="connsiteY746" fmla="*/ 5929218 h 6867747"/>
              <a:gd name="connsiteX747" fmla="*/ 4934323 w 10243893"/>
              <a:gd name="connsiteY747" fmla="*/ 5976380 h 6867747"/>
              <a:gd name="connsiteX748" fmla="*/ 4934323 w 10243893"/>
              <a:gd name="connsiteY748" fmla="*/ 6128994 h 6867747"/>
              <a:gd name="connsiteX749" fmla="*/ 5079560 w 10243893"/>
              <a:gd name="connsiteY749" fmla="*/ 6328772 h 6867747"/>
              <a:gd name="connsiteX750" fmla="*/ 5224798 w 10243893"/>
              <a:gd name="connsiteY750" fmla="*/ 6128994 h 6867747"/>
              <a:gd name="connsiteX751" fmla="*/ 5224798 w 10243893"/>
              <a:gd name="connsiteY751" fmla="*/ 5976380 h 6867747"/>
              <a:gd name="connsiteX752" fmla="*/ 3464656 w 10243893"/>
              <a:gd name="connsiteY752" fmla="*/ 5929218 h 6867747"/>
              <a:gd name="connsiteX753" fmla="*/ 3319418 w 10243893"/>
              <a:gd name="connsiteY753" fmla="*/ 5976380 h 6867747"/>
              <a:gd name="connsiteX754" fmla="*/ 3319418 w 10243893"/>
              <a:gd name="connsiteY754" fmla="*/ 6128994 h 6867747"/>
              <a:gd name="connsiteX755" fmla="*/ 3464656 w 10243893"/>
              <a:gd name="connsiteY755" fmla="*/ 6328772 h 6867747"/>
              <a:gd name="connsiteX756" fmla="*/ 3609893 w 10243893"/>
              <a:gd name="connsiteY756" fmla="*/ 6128994 h 6867747"/>
              <a:gd name="connsiteX757" fmla="*/ 3609893 w 10243893"/>
              <a:gd name="connsiteY757" fmla="*/ 5976380 h 6867747"/>
              <a:gd name="connsiteX758" fmla="*/ 1849751 w 10243893"/>
              <a:gd name="connsiteY758" fmla="*/ 5929218 h 6867747"/>
              <a:gd name="connsiteX759" fmla="*/ 1704514 w 10243893"/>
              <a:gd name="connsiteY759" fmla="*/ 5976380 h 6867747"/>
              <a:gd name="connsiteX760" fmla="*/ 1704514 w 10243893"/>
              <a:gd name="connsiteY760" fmla="*/ 6128994 h 6867747"/>
              <a:gd name="connsiteX761" fmla="*/ 1849751 w 10243893"/>
              <a:gd name="connsiteY761" fmla="*/ 6328772 h 6867747"/>
              <a:gd name="connsiteX762" fmla="*/ 1994989 w 10243893"/>
              <a:gd name="connsiteY762" fmla="*/ 6128994 h 6867747"/>
              <a:gd name="connsiteX763" fmla="*/ 1994989 w 10243893"/>
              <a:gd name="connsiteY763" fmla="*/ 5976380 h 6867747"/>
              <a:gd name="connsiteX764" fmla="*/ 234847 w 10243893"/>
              <a:gd name="connsiteY764" fmla="*/ 5929218 h 6867747"/>
              <a:gd name="connsiteX765" fmla="*/ 89609 w 10243893"/>
              <a:gd name="connsiteY765" fmla="*/ 5976380 h 6867747"/>
              <a:gd name="connsiteX766" fmla="*/ 89609 w 10243893"/>
              <a:gd name="connsiteY766" fmla="*/ 6128994 h 6867747"/>
              <a:gd name="connsiteX767" fmla="*/ 234847 w 10243893"/>
              <a:gd name="connsiteY767" fmla="*/ 6328772 h 6867747"/>
              <a:gd name="connsiteX768" fmla="*/ 380084 w 10243893"/>
              <a:gd name="connsiteY768" fmla="*/ 6128994 h 6867747"/>
              <a:gd name="connsiteX769" fmla="*/ 380084 w 10243893"/>
              <a:gd name="connsiteY769" fmla="*/ 5976380 h 6867747"/>
              <a:gd name="connsiteX770" fmla="*/ 10242441 w 10243893"/>
              <a:gd name="connsiteY770" fmla="*/ 5891125 h 6867747"/>
              <a:gd name="connsiteX771" fmla="*/ 10242441 w 10243893"/>
              <a:gd name="connsiteY771" fmla="*/ 5948203 h 6867747"/>
              <a:gd name="connsiteX772" fmla="*/ 10221641 w 10243893"/>
              <a:gd name="connsiteY772" fmla="*/ 5919664 h 6867747"/>
              <a:gd name="connsiteX773" fmla="*/ 1604357 w 10243893"/>
              <a:gd name="connsiteY773" fmla="*/ 5849153 h 6867747"/>
              <a:gd name="connsiteX774" fmla="*/ 1604384 w 10243893"/>
              <a:gd name="connsiteY774" fmla="*/ 5849162 h 6867747"/>
              <a:gd name="connsiteX775" fmla="*/ 1604263 w 10243893"/>
              <a:gd name="connsiteY775" fmla="*/ 5849282 h 6867747"/>
              <a:gd name="connsiteX776" fmla="*/ 6450037 w 10243893"/>
              <a:gd name="connsiteY776" fmla="*/ 5849033 h 6867747"/>
              <a:gd name="connsiteX777" fmla="*/ 6450064 w 10243893"/>
              <a:gd name="connsiteY777" fmla="*/ 5849041 h 6867747"/>
              <a:gd name="connsiteX778" fmla="*/ 6449943 w 10243893"/>
              <a:gd name="connsiteY778" fmla="*/ 5849162 h 6867747"/>
              <a:gd name="connsiteX779" fmla="*/ 9679604 w 10243893"/>
              <a:gd name="connsiteY779" fmla="*/ 5849033 h 6867747"/>
              <a:gd name="connsiteX780" fmla="*/ 9679631 w 10243893"/>
              <a:gd name="connsiteY780" fmla="*/ 5849041 h 6867747"/>
              <a:gd name="connsiteX781" fmla="*/ 9679510 w 10243893"/>
              <a:gd name="connsiteY781" fmla="*/ 5849162 h 6867747"/>
              <a:gd name="connsiteX782" fmla="*/ 4834892 w 10243893"/>
              <a:gd name="connsiteY782" fmla="*/ 5849033 h 6867747"/>
              <a:gd name="connsiteX783" fmla="*/ 4834918 w 10243893"/>
              <a:gd name="connsiteY783" fmla="*/ 5849041 h 6867747"/>
              <a:gd name="connsiteX784" fmla="*/ 4834797 w 10243893"/>
              <a:gd name="connsiteY784" fmla="*/ 5849162 h 6867747"/>
              <a:gd name="connsiteX785" fmla="*/ 9117909 w 10243893"/>
              <a:gd name="connsiteY785" fmla="*/ 5772854 h 6867747"/>
              <a:gd name="connsiteX786" fmla="*/ 8972672 w 10243893"/>
              <a:gd name="connsiteY786" fmla="*/ 5972631 h 6867747"/>
              <a:gd name="connsiteX787" fmla="*/ 8972672 w 10243893"/>
              <a:gd name="connsiteY787" fmla="*/ 6125246 h 6867747"/>
              <a:gd name="connsiteX788" fmla="*/ 9117909 w 10243893"/>
              <a:gd name="connsiteY788" fmla="*/ 6172408 h 6867747"/>
              <a:gd name="connsiteX789" fmla="*/ 9263147 w 10243893"/>
              <a:gd name="connsiteY789" fmla="*/ 6125246 h 6867747"/>
              <a:gd name="connsiteX790" fmla="*/ 9263147 w 10243893"/>
              <a:gd name="connsiteY790" fmla="*/ 5972631 h 6867747"/>
              <a:gd name="connsiteX791" fmla="*/ 7502642 w 10243893"/>
              <a:gd name="connsiteY791" fmla="*/ 5772854 h 6867747"/>
              <a:gd name="connsiteX792" fmla="*/ 7357405 w 10243893"/>
              <a:gd name="connsiteY792" fmla="*/ 5972631 h 6867747"/>
              <a:gd name="connsiteX793" fmla="*/ 7357405 w 10243893"/>
              <a:gd name="connsiteY793" fmla="*/ 6125246 h 6867747"/>
              <a:gd name="connsiteX794" fmla="*/ 7502642 w 10243893"/>
              <a:gd name="connsiteY794" fmla="*/ 6172408 h 6867747"/>
              <a:gd name="connsiteX795" fmla="*/ 7647880 w 10243893"/>
              <a:gd name="connsiteY795" fmla="*/ 6125246 h 6867747"/>
              <a:gd name="connsiteX796" fmla="*/ 7647880 w 10243893"/>
              <a:gd name="connsiteY796" fmla="*/ 5972631 h 6867747"/>
              <a:gd name="connsiteX797" fmla="*/ 5888101 w 10243893"/>
              <a:gd name="connsiteY797" fmla="*/ 5772854 h 6867747"/>
              <a:gd name="connsiteX798" fmla="*/ 5742864 w 10243893"/>
              <a:gd name="connsiteY798" fmla="*/ 5972631 h 6867747"/>
              <a:gd name="connsiteX799" fmla="*/ 5742864 w 10243893"/>
              <a:gd name="connsiteY799" fmla="*/ 6125246 h 6867747"/>
              <a:gd name="connsiteX800" fmla="*/ 5888101 w 10243893"/>
              <a:gd name="connsiteY800" fmla="*/ 6172408 h 6867747"/>
              <a:gd name="connsiteX801" fmla="*/ 6033338 w 10243893"/>
              <a:gd name="connsiteY801" fmla="*/ 6125246 h 6867747"/>
              <a:gd name="connsiteX802" fmla="*/ 6033338 w 10243893"/>
              <a:gd name="connsiteY802" fmla="*/ 5972631 h 6867747"/>
              <a:gd name="connsiteX803" fmla="*/ 4273196 w 10243893"/>
              <a:gd name="connsiteY803" fmla="*/ 5772854 h 6867747"/>
              <a:gd name="connsiteX804" fmla="*/ 4127959 w 10243893"/>
              <a:gd name="connsiteY804" fmla="*/ 5972631 h 6867747"/>
              <a:gd name="connsiteX805" fmla="*/ 4127959 w 10243893"/>
              <a:gd name="connsiteY805" fmla="*/ 6125246 h 6867747"/>
              <a:gd name="connsiteX806" fmla="*/ 4273196 w 10243893"/>
              <a:gd name="connsiteY806" fmla="*/ 6172408 h 6867747"/>
              <a:gd name="connsiteX807" fmla="*/ 4418434 w 10243893"/>
              <a:gd name="connsiteY807" fmla="*/ 6125246 h 6867747"/>
              <a:gd name="connsiteX808" fmla="*/ 4418434 w 10243893"/>
              <a:gd name="connsiteY808" fmla="*/ 5972631 h 6867747"/>
              <a:gd name="connsiteX809" fmla="*/ 1042420 w 10243893"/>
              <a:gd name="connsiteY809" fmla="*/ 5772854 h 6867747"/>
              <a:gd name="connsiteX810" fmla="*/ 897183 w 10243893"/>
              <a:gd name="connsiteY810" fmla="*/ 5972631 h 6867747"/>
              <a:gd name="connsiteX811" fmla="*/ 897183 w 10243893"/>
              <a:gd name="connsiteY811" fmla="*/ 6125246 h 6867747"/>
              <a:gd name="connsiteX812" fmla="*/ 1042420 w 10243893"/>
              <a:gd name="connsiteY812" fmla="*/ 6172408 h 6867747"/>
              <a:gd name="connsiteX813" fmla="*/ 1187657 w 10243893"/>
              <a:gd name="connsiteY813" fmla="*/ 6125246 h 6867747"/>
              <a:gd name="connsiteX814" fmla="*/ 1187657 w 10243893"/>
              <a:gd name="connsiteY814" fmla="*/ 5972631 h 6867747"/>
              <a:gd name="connsiteX815" fmla="*/ 2657808 w 10243893"/>
              <a:gd name="connsiteY815" fmla="*/ 5772613 h 6867747"/>
              <a:gd name="connsiteX816" fmla="*/ 2512571 w 10243893"/>
              <a:gd name="connsiteY816" fmla="*/ 5972389 h 6867747"/>
              <a:gd name="connsiteX817" fmla="*/ 2512571 w 10243893"/>
              <a:gd name="connsiteY817" fmla="*/ 6125004 h 6867747"/>
              <a:gd name="connsiteX818" fmla="*/ 2657808 w 10243893"/>
              <a:gd name="connsiteY818" fmla="*/ 6172167 h 6867747"/>
              <a:gd name="connsiteX819" fmla="*/ 2803046 w 10243893"/>
              <a:gd name="connsiteY819" fmla="*/ 6125004 h 6867747"/>
              <a:gd name="connsiteX820" fmla="*/ 2803046 w 10243893"/>
              <a:gd name="connsiteY820" fmla="*/ 5972389 h 6867747"/>
              <a:gd name="connsiteX821" fmla="*/ 8472746 w 10243893"/>
              <a:gd name="connsiteY821" fmla="*/ 5735487 h 6867747"/>
              <a:gd name="connsiteX822" fmla="*/ 8472746 w 10243893"/>
              <a:gd name="connsiteY822" fmla="*/ 5876371 h 6867747"/>
              <a:gd name="connsiteX823" fmla="*/ 8338634 w 10243893"/>
              <a:gd name="connsiteY823" fmla="*/ 5919906 h 6867747"/>
              <a:gd name="connsiteX824" fmla="*/ 8472746 w 10243893"/>
              <a:gd name="connsiteY824" fmla="*/ 5963441 h 6867747"/>
              <a:gd name="connsiteX825" fmla="*/ 8472746 w 10243893"/>
              <a:gd name="connsiteY825" fmla="*/ 6104324 h 6867747"/>
              <a:gd name="connsiteX826" fmla="*/ 8555583 w 10243893"/>
              <a:gd name="connsiteY826" fmla="*/ 5990287 h 6867747"/>
              <a:gd name="connsiteX827" fmla="*/ 8689695 w 10243893"/>
              <a:gd name="connsiteY827" fmla="*/ 6033822 h 6867747"/>
              <a:gd name="connsiteX828" fmla="*/ 8606857 w 10243893"/>
              <a:gd name="connsiteY828" fmla="*/ 5919906 h 6867747"/>
              <a:gd name="connsiteX829" fmla="*/ 8689695 w 10243893"/>
              <a:gd name="connsiteY829" fmla="*/ 5805868 h 6867747"/>
              <a:gd name="connsiteX830" fmla="*/ 8555583 w 10243893"/>
              <a:gd name="connsiteY830" fmla="*/ 5849403 h 6867747"/>
              <a:gd name="connsiteX831" fmla="*/ 8555583 w 10243893"/>
              <a:gd name="connsiteY831" fmla="*/ 5849524 h 6867747"/>
              <a:gd name="connsiteX832" fmla="*/ 6857842 w 10243893"/>
              <a:gd name="connsiteY832" fmla="*/ 5735487 h 6867747"/>
              <a:gd name="connsiteX833" fmla="*/ 6857842 w 10243893"/>
              <a:gd name="connsiteY833" fmla="*/ 5876371 h 6867747"/>
              <a:gd name="connsiteX834" fmla="*/ 6723730 w 10243893"/>
              <a:gd name="connsiteY834" fmla="*/ 5919906 h 6867747"/>
              <a:gd name="connsiteX835" fmla="*/ 6857842 w 10243893"/>
              <a:gd name="connsiteY835" fmla="*/ 5963441 h 6867747"/>
              <a:gd name="connsiteX836" fmla="*/ 6857842 w 10243893"/>
              <a:gd name="connsiteY836" fmla="*/ 6104324 h 6867747"/>
              <a:gd name="connsiteX837" fmla="*/ 6940679 w 10243893"/>
              <a:gd name="connsiteY837" fmla="*/ 5990287 h 6867747"/>
              <a:gd name="connsiteX838" fmla="*/ 7074791 w 10243893"/>
              <a:gd name="connsiteY838" fmla="*/ 6033822 h 6867747"/>
              <a:gd name="connsiteX839" fmla="*/ 6991953 w 10243893"/>
              <a:gd name="connsiteY839" fmla="*/ 5919906 h 6867747"/>
              <a:gd name="connsiteX840" fmla="*/ 7074791 w 10243893"/>
              <a:gd name="connsiteY840" fmla="*/ 5805868 h 6867747"/>
              <a:gd name="connsiteX841" fmla="*/ 6940679 w 10243893"/>
              <a:gd name="connsiteY841" fmla="*/ 5849403 h 6867747"/>
              <a:gd name="connsiteX842" fmla="*/ 6940679 w 10243893"/>
              <a:gd name="connsiteY842" fmla="*/ 5849524 h 6867747"/>
              <a:gd name="connsiteX843" fmla="*/ 5242937 w 10243893"/>
              <a:gd name="connsiteY843" fmla="*/ 5735487 h 6867747"/>
              <a:gd name="connsiteX844" fmla="*/ 5242937 w 10243893"/>
              <a:gd name="connsiteY844" fmla="*/ 5876371 h 6867747"/>
              <a:gd name="connsiteX845" fmla="*/ 5108825 w 10243893"/>
              <a:gd name="connsiteY845" fmla="*/ 5919906 h 6867747"/>
              <a:gd name="connsiteX846" fmla="*/ 5242937 w 10243893"/>
              <a:gd name="connsiteY846" fmla="*/ 5963441 h 6867747"/>
              <a:gd name="connsiteX847" fmla="*/ 5242937 w 10243893"/>
              <a:gd name="connsiteY847" fmla="*/ 6104324 h 6867747"/>
              <a:gd name="connsiteX848" fmla="*/ 5325775 w 10243893"/>
              <a:gd name="connsiteY848" fmla="*/ 5990287 h 6867747"/>
              <a:gd name="connsiteX849" fmla="*/ 5459886 w 10243893"/>
              <a:gd name="connsiteY849" fmla="*/ 6033822 h 6867747"/>
              <a:gd name="connsiteX850" fmla="*/ 5377049 w 10243893"/>
              <a:gd name="connsiteY850" fmla="*/ 5919906 h 6867747"/>
              <a:gd name="connsiteX851" fmla="*/ 5459886 w 10243893"/>
              <a:gd name="connsiteY851" fmla="*/ 5805868 h 6867747"/>
              <a:gd name="connsiteX852" fmla="*/ 5325775 w 10243893"/>
              <a:gd name="connsiteY852" fmla="*/ 5849403 h 6867747"/>
              <a:gd name="connsiteX853" fmla="*/ 5325775 w 10243893"/>
              <a:gd name="connsiteY853" fmla="*/ 5849524 h 6867747"/>
              <a:gd name="connsiteX854" fmla="*/ 3628033 w 10243893"/>
              <a:gd name="connsiteY854" fmla="*/ 5735487 h 6867747"/>
              <a:gd name="connsiteX855" fmla="*/ 3628033 w 10243893"/>
              <a:gd name="connsiteY855" fmla="*/ 5876371 h 6867747"/>
              <a:gd name="connsiteX856" fmla="*/ 3493921 w 10243893"/>
              <a:gd name="connsiteY856" fmla="*/ 5919906 h 6867747"/>
              <a:gd name="connsiteX857" fmla="*/ 3628033 w 10243893"/>
              <a:gd name="connsiteY857" fmla="*/ 5963441 h 6867747"/>
              <a:gd name="connsiteX858" fmla="*/ 3628033 w 10243893"/>
              <a:gd name="connsiteY858" fmla="*/ 6104324 h 6867747"/>
              <a:gd name="connsiteX859" fmla="*/ 3710870 w 10243893"/>
              <a:gd name="connsiteY859" fmla="*/ 5990287 h 6867747"/>
              <a:gd name="connsiteX860" fmla="*/ 3844982 w 10243893"/>
              <a:gd name="connsiteY860" fmla="*/ 6033822 h 6867747"/>
              <a:gd name="connsiteX861" fmla="*/ 3762145 w 10243893"/>
              <a:gd name="connsiteY861" fmla="*/ 5919906 h 6867747"/>
              <a:gd name="connsiteX862" fmla="*/ 3844982 w 10243893"/>
              <a:gd name="connsiteY862" fmla="*/ 5805868 h 6867747"/>
              <a:gd name="connsiteX863" fmla="*/ 3710870 w 10243893"/>
              <a:gd name="connsiteY863" fmla="*/ 5849403 h 6867747"/>
              <a:gd name="connsiteX864" fmla="*/ 3710870 w 10243893"/>
              <a:gd name="connsiteY864" fmla="*/ 5849524 h 6867747"/>
              <a:gd name="connsiteX865" fmla="*/ 2013007 w 10243893"/>
              <a:gd name="connsiteY865" fmla="*/ 5735487 h 6867747"/>
              <a:gd name="connsiteX866" fmla="*/ 2013007 w 10243893"/>
              <a:gd name="connsiteY866" fmla="*/ 5876371 h 6867747"/>
              <a:gd name="connsiteX867" fmla="*/ 1878895 w 10243893"/>
              <a:gd name="connsiteY867" fmla="*/ 5919906 h 6867747"/>
              <a:gd name="connsiteX868" fmla="*/ 2013007 w 10243893"/>
              <a:gd name="connsiteY868" fmla="*/ 5963441 h 6867747"/>
              <a:gd name="connsiteX869" fmla="*/ 2013007 w 10243893"/>
              <a:gd name="connsiteY869" fmla="*/ 6104324 h 6867747"/>
              <a:gd name="connsiteX870" fmla="*/ 2095845 w 10243893"/>
              <a:gd name="connsiteY870" fmla="*/ 5990287 h 6867747"/>
              <a:gd name="connsiteX871" fmla="*/ 2229956 w 10243893"/>
              <a:gd name="connsiteY871" fmla="*/ 6033822 h 6867747"/>
              <a:gd name="connsiteX872" fmla="*/ 2147119 w 10243893"/>
              <a:gd name="connsiteY872" fmla="*/ 5919906 h 6867747"/>
              <a:gd name="connsiteX873" fmla="*/ 2229956 w 10243893"/>
              <a:gd name="connsiteY873" fmla="*/ 5805868 h 6867747"/>
              <a:gd name="connsiteX874" fmla="*/ 2095845 w 10243893"/>
              <a:gd name="connsiteY874" fmla="*/ 5849403 h 6867747"/>
              <a:gd name="connsiteX875" fmla="*/ 2095845 w 10243893"/>
              <a:gd name="connsiteY875" fmla="*/ 5849524 h 6867747"/>
              <a:gd name="connsiteX876" fmla="*/ 398103 w 10243893"/>
              <a:gd name="connsiteY876" fmla="*/ 5735487 h 6867747"/>
              <a:gd name="connsiteX877" fmla="*/ 398103 w 10243893"/>
              <a:gd name="connsiteY877" fmla="*/ 5876371 h 6867747"/>
              <a:gd name="connsiteX878" fmla="*/ 263991 w 10243893"/>
              <a:gd name="connsiteY878" fmla="*/ 5919906 h 6867747"/>
              <a:gd name="connsiteX879" fmla="*/ 398103 w 10243893"/>
              <a:gd name="connsiteY879" fmla="*/ 5963441 h 6867747"/>
              <a:gd name="connsiteX880" fmla="*/ 398103 w 10243893"/>
              <a:gd name="connsiteY880" fmla="*/ 6104324 h 6867747"/>
              <a:gd name="connsiteX881" fmla="*/ 480940 w 10243893"/>
              <a:gd name="connsiteY881" fmla="*/ 5990287 h 6867747"/>
              <a:gd name="connsiteX882" fmla="*/ 615052 w 10243893"/>
              <a:gd name="connsiteY882" fmla="*/ 6033822 h 6867747"/>
              <a:gd name="connsiteX883" fmla="*/ 532215 w 10243893"/>
              <a:gd name="connsiteY883" fmla="*/ 5919906 h 6867747"/>
              <a:gd name="connsiteX884" fmla="*/ 615052 w 10243893"/>
              <a:gd name="connsiteY884" fmla="*/ 5805868 h 6867747"/>
              <a:gd name="connsiteX885" fmla="*/ 480940 w 10243893"/>
              <a:gd name="connsiteY885" fmla="*/ 5849403 h 6867747"/>
              <a:gd name="connsiteX886" fmla="*/ 480940 w 10243893"/>
              <a:gd name="connsiteY886" fmla="*/ 5849524 h 6867747"/>
              <a:gd name="connsiteX887" fmla="*/ 3302004 w 10243893"/>
              <a:gd name="connsiteY887" fmla="*/ 5735245 h 6867747"/>
              <a:gd name="connsiteX888" fmla="*/ 3219167 w 10243893"/>
              <a:gd name="connsiteY888" fmla="*/ 5849282 h 6867747"/>
              <a:gd name="connsiteX889" fmla="*/ 3219167 w 10243893"/>
              <a:gd name="connsiteY889" fmla="*/ 5849162 h 6867747"/>
              <a:gd name="connsiteX890" fmla="*/ 3085176 w 10243893"/>
              <a:gd name="connsiteY890" fmla="*/ 5805627 h 6867747"/>
              <a:gd name="connsiteX891" fmla="*/ 3168014 w 10243893"/>
              <a:gd name="connsiteY891" fmla="*/ 5919664 h 6867747"/>
              <a:gd name="connsiteX892" fmla="*/ 3085176 w 10243893"/>
              <a:gd name="connsiteY892" fmla="*/ 6033581 h 6867747"/>
              <a:gd name="connsiteX893" fmla="*/ 3219167 w 10243893"/>
              <a:gd name="connsiteY893" fmla="*/ 5990045 h 6867747"/>
              <a:gd name="connsiteX894" fmla="*/ 3302004 w 10243893"/>
              <a:gd name="connsiteY894" fmla="*/ 6104083 h 6867747"/>
              <a:gd name="connsiteX895" fmla="*/ 3302004 w 10243893"/>
              <a:gd name="connsiteY895" fmla="*/ 5963199 h 6867747"/>
              <a:gd name="connsiteX896" fmla="*/ 3436116 w 10243893"/>
              <a:gd name="connsiteY896" fmla="*/ 5919664 h 6867747"/>
              <a:gd name="connsiteX897" fmla="*/ 3302004 w 10243893"/>
              <a:gd name="connsiteY897" fmla="*/ 5876129 h 6867747"/>
              <a:gd name="connsiteX898" fmla="*/ 1687100 w 10243893"/>
              <a:gd name="connsiteY898" fmla="*/ 5735245 h 6867747"/>
              <a:gd name="connsiteX899" fmla="*/ 1604357 w 10243893"/>
              <a:gd name="connsiteY899" fmla="*/ 5849153 h 6867747"/>
              <a:gd name="connsiteX900" fmla="*/ 1470272 w 10243893"/>
              <a:gd name="connsiteY900" fmla="*/ 5805627 h 6867747"/>
              <a:gd name="connsiteX901" fmla="*/ 1553109 w 10243893"/>
              <a:gd name="connsiteY901" fmla="*/ 5919664 h 6867747"/>
              <a:gd name="connsiteX902" fmla="*/ 1470272 w 10243893"/>
              <a:gd name="connsiteY902" fmla="*/ 6033581 h 6867747"/>
              <a:gd name="connsiteX903" fmla="*/ 1604263 w 10243893"/>
              <a:gd name="connsiteY903" fmla="*/ 5990045 h 6867747"/>
              <a:gd name="connsiteX904" fmla="*/ 1687100 w 10243893"/>
              <a:gd name="connsiteY904" fmla="*/ 6104083 h 6867747"/>
              <a:gd name="connsiteX905" fmla="*/ 1687100 w 10243893"/>
              <a:gd name="connsiteY905" fmla="*/ 5963199 h 6867747"/>
              <a:gd name="connsiteX906" fmla="*/ 1821212 w 10243893"/>
              <a:gd name="connsiteY906" fmla="*/ 5919664 h 6867747"/>
              <a:gd name="connsiteX907" fmla="*/ 1687100 w 10243893"/>
              <a:gd name="connsiteY907" fmla="*/ 5876129 h 6867747"/>
              <a:gd name="connsiteX908" fmla="*/ 9762348 w 10243893"/>
              <a:gd name="connsiteY908" fmla="*/ 5735124 h 6867747"/>
              <a:gd name="connsiteX909" fmla="*/ 9679604 w 10243893"/>
              <a:gd name="connsiteY909" fmla="*/ 5849033 h 6867747"/>
              <a:gd name="connsiteX910" fmla="*/ 9545520 w 10243893"/>
              <a:gd name="connsiteY910" fmla="*/ 5805506 h 6867747"/>
              <a:gd name="connsiteX911" fmla="*/ 9628357 w 10243893"/>
              <a:gd name="connsiteY911" fmla="*/ 5919543 h 6867747"/>
              <a:gd name="connsiteX912" fmla="*/ 9545520 w 10243893"/>
              <a:gd name="connsiteY912" fmla="*/ 6033459 h 6867747"/>
              <a:gd name="connsiteX913" fmla="*/ 9679510 w 10243893"/>
              <a:gd name="connsiteY913" fmla="*/ 5989924 h 6867747"/>
              <a:gd name="connsiteX914" fmla="*/ 9762348 w 10243893"/>
              <a:gd name="connsiteY914" fmla="*/ 6103962 h 6867747"/>
              <a:gd name="connsiteX915" fmla="*/ 9762348 w 10243893"/>
              <a:gd name="connsiteY915" fmla="*/ 5963078 h 6867747"/>
              <a:gd name="connsiteX916" fmla="*/ 9896459 w 10243893"/>
              <a:gd name="connsiteY916" fmla="*/ 5919543 h 6867747"/>
              <a:gd name="connsiteX917" fmla="*/ 9762348 w 10243893"/>
              <a:gd name="connsiteY917" fmla="*/ 5876008 h 6867747"/>
              <a:gd name="connsiteX918" fmla="*/ 8147443 w 10243893"/>
              <a:gd name="connsiteY918" fmla="*/ 5735124 h 6867747"/>
              <a:gd name="connsiteX919" fmla="*/ 8064606 w 10243893"/>
              <a:gd name="connsiteY919" fmla="*/ 5849162 h 6867747"/>
              <a:gd name="connsiteX920" fmla="*/ 8064606 w 10243893"/>
              <a:gd name="connsiteY920" fmla="*/ 5849041 h 6867747"/>
              <a:gd name="connsiteX921" fmla="*/ 7930615 w 10243893"/>
              <a:gd name="connsiteY921" fmla="*/ 5805506 h 6867747"/>
              <a:gd name="connsiteX922" fmla="*/ 8013453 w 10243893"/>
              <a:gd name="connsiteY922" fmla="*/ 5919543 h 6867747"/>
              <a:gd name="connsiteX923" fmla="*/ 7930615 w 10243893"/>
              <a:gd name="connsiteY923" fmla="*/ 6033459 h 6867747"/>
              <a:gd name="connsiteX924" fmla="*/ 8064606 w 10243893"/>
              <a:gd name="connsiteY924" fmla="*/ 5989924 h 6867747"/>
              <a:gd name="connsiteX925" fmla="*/ 8147443 w 10243893"/>
              <a:gd name="connsiteY925" fmla="*/ 6103962 h 6867747"/>
              <a:gd name="connsiteX926" fmla="*/ 8147443 w 10243893"/>
              <a:gd name="connsiteY926" fmla="*/ 5963078 h 6867747"/>
              <a:gd name="connsiteX927" fmla="*/ 8281555 w 10243893"/>
              <a:gd name="connsiteY927" fmla="*/ 5919543 h 6867747"/>
              <a:gd name="connsiteX928" fmla="*/ 8147443 w 10243893"/>
              <a:gd name="connsiteY928" fmla="*/ 5876008 h 6867747"/>
              <a:gd name="connsiteX929" fmla="*/ 6532781 w 10243893"/>
              <a:gd name="connsiteY929" fmla="*/ 5735124 h 6867747"/>
              <a:gd name="connsiteX930" fmla="*/ 6450037 w 10243893"/>
              <a:gd name="connsiteY930" fmla="*/ 5849033 h 6867747"/>
              <a:gd name="connsiteX931" fmla="*/ 6315953 w 10243893"/>
              <a:gd name="connsiteY931" fmla="*/ 5805506 h 6867747"/>
              <a:gd name="connsiteX932" fmla="*/ 6398790 w 10243893"/>
              <a:gd name="connsiteY932" fmla="*/ 5919543 h 6867747"/>
              <a:gd name="connsiteX933" fmla="*/ 6315953 w 10243893"/>
              <a:gd name="connsiteY933" fmla="*/ 6033459 h 6867747"/>
              <a:gd name="connsiteX934" fmla="*/ 6449943 w 10243893"/>
              <a:gd name="connsiteY934" fmla="*/ 5989924 h 6867747"/>
              <a:gd name="connsiteX935" fmla="*/ 6532781 w 10243893"/>
              <a:gd name="connsiteY935" fmla="*/ 6103962 h 6867747"/>
              <a:gd name="connsiteX936" fmla="*/ 6532781 w 10243893"/>
              <a:gd name="connsiteY936" fmla="*/ 5963078 h 6867747"/>
              <a:gd name="connsiteX937" fmla="*/ 6666892 w 10243893"/>
              <a:gd name="connsiteY937" fmla="*/ 5919543 h 6867747"/>
              <a:gd name="connsiteX938" fmla="*/ 6532781 w 10243893"/>
              <a:gd name="connsiteY938" fmla="*/ 5876008 h 6867747"/>
              <a:gd name="connsiteX939" fmla="*/ 4917634 w 10243893"/>
              <a:gd name="connsiteY939" fmla="*/ 5735124 h 6867747"/>
              <a:gd name="connsiteX940" fmla="*/ 4834892 w 10243893"/>
              <a:gd name="connsiteY940" fmla="*/ 5849033 h 6867747"/>
              <a:gd name="connsiteX941" fmla="*/ 4700806 w 10243893"/>
              <a:gd name="connsiteY941" fmla="*/ 5805506 h 6867747"/>
              <a:gd name="connsiteX942" fmla="*/ 4783644 w 10243893"/>
              <a:gd name="connsiteY942" fmla="*/ 5919543 h 6867747"/>
              <a:gd name="connsiteX943" fmla="*/ 4700806 w 10243893"/>
              <a:gd name="connsiteY943" fmla="*/ 6033459 h 6867747"/>
              <a:gd name="connsiteX944" fmla="*/ 4834797 w 10243893"/>
              <a:gd name="connsiteY944" fmla="*/ 5989924 h 6867747"/>
              <a:gd name="connsiteX945" fmla="*/ 4917634 w 10243893"/>
              <a:gd name="connsiteY945" fmla="*/ 6103962 h 6867747"/>
              <a:gd name="connsiteX946" fmla="*/ 4917634 w 10243893"/>
              <a:gd name="connsiteY946" fmla="*/ 5963078 h 6867747"/>
              <a:gd name="connsiteX947" fmla="*/ 5051746 w 10243893"/>
              <a:gd name="connsiteY947" fmla="*/ 5919543 h 6867747"/>
              <a:gd name="connsiteX948" fmla="*/ 4917634 w 10243893"/>
              <a:gd name="connsiteY948" fmla="*/ 5876008 h 6867747"/>
              <a:gd name="connsiteX949" fmla="*/ 8954170 w 10243893"/>
              <a:gd name="connsiteY949" fmla="*/ 5719766 h 6867747"/>
              <a:gd name="connsiteX950" fmla="*/ 8719323 w 10243893"/>
              <a:gd name="connsiteY950" fmla="*/ 5796073 h 6867747"/>
              <a:gd name="connsiteX951" fmla="*/ 8719323 w 10243893"/>
              <a:gd name="connsiteY951" fmla="*/ 5796194 h 6867747"/>
              <a:gd name="connsiteX952" fmla="*/ 8629592 w 10243893"/>
              <a:gd name="connsiteY952" fmla="*/ 5919664 h 6867747"/>
              <a:gd name="connsiteX953" fmla="*/ 8719323 w 10243893"/>
              <a:gd name="connsiteY953" fmla="*/ 6043134 h 6867747"/>
              <a:gd name="connsiteX954" fmla="*/ 8864440 w 10243893"/>
              <a:gd name="connsiteY954" fmla="*/ 6090297 h 6867747"/>
              <a:gd name="connsiteX955" fmla="*/ 8954170 w 10243893"/>
              <a:gd name="connsiteY955" fmla="*/ 5966827 h 6867747"/>
              <a:gd name="connsiteX956" fmla="*/ 7339266 w 10243893"/>
              <a:gd name="connsiteY956" fmla="*/ 5719766 h 6867747"/>
              <a:gd name="connsiteX957" fmla="*/ 7104419 w 10243893"/>
              <a:gd name="connsiteY957" fmla="*/ 5796073 h 6867747"/>
              <a:gd name="connsiteX958" fmla="*/ 7104540 w 10243893"/>
              <a:gd name="connsiteY958" fmla="*/ 5796194 h 6867747"/>
              <a:gd name="connsiteX959" fmla="*/ 7014809 w 10243893"/>
              <a:gd name="connsiteY959" fmla="*/ 5919664 h 6867747"/>
              <a:gd name="connsiteX960" fmla="*/ 7104419 w 10243893"/>
              <a:gd name="connsiteY960" fmla="*/ 6043134 h 6867747"/>
              <a:gd name="connsiteX961" fmla="*/ 7249535 w 10243893"/>
              <a:gd name="connsiteY961" fmla="*/ 6090297 h 6867747"/>
              <a:gd name="connsiteX962" fmla="*/ 7339266 w 10243893"/>
              <a:gd name="connsiteY962" fmla="*/ 5966827 h 6867747"/>
              <a:gd name="connsiteX963" fmla="*/ 5724361 w 10243893"/>
              <a:gd name="connsiteY963" fmla="*/ 5719766 h 6867747"/>
              <a:gd name="connsiteX964" fmla="*/ 5489514 w 10243893"/>
              <a:gd name="connsiteY964" fmla="*/ 5796073 h 6867747"/>
              <a:gd name="connsiteX965" fmla="*/ 5489514 w 10243893"/>
              <a:gd name="connsiteY965" fmla="*/ 5796194 h 6867747"/>
              <a:gd name="connsiteX966" fmla="*/ 5399784 w 10243893"/>
              <a:gd name="connsiteY966" fmla="*/ 5919664 h 6867747"/>
              <a:gd name="connsiteX967" fmla="*/ 5489514 w 10243893"/>
              <a:gd name="connsiteY967" fmla="*/ 6043134 h 6867747"/>
              <a:gd name="connsiteX968" fmla="*/ 5634631 w 10243893"/>
              <a:gd name="connsiteY968" fmla="*/ 6090297 h 6867747"/>
              <a:gd name="connsiteX969" fmla="*/ 5724361 w 10243893"/>
              <a:gd name="connsiteY969" fmla="*/ 5966827 h 6867747"/>
              <a:gd name="connsiteX970" fmla="*/ 4109457 w 10243893"/>
              <a:gd name="connsiteY970" fmla="*/ 5719766 h 6867747"/>
              <a:gd name="connsiteX971" fmla="*/ 3874610 w 10243893"/>
              <a:gd name="connsiteY971" fmla="*/ 5796073 h 6867747"/>
              <a:gd name="connsiteX972" fmla="*/ 3874610 w 10243893"/>
              <a:gd name="connsiteY972" fmla="*/ 5796194 h 6867747"/>
              <a:gd name="connsiteX973" fmla="*/ 3784880 w 10243893"/>
              <a:gd name="connsiteY973" fmla="*/ 5919664 h 6867747"/>
              <a:gd name="connsiteX974" fmla="*/ 3874610 w 10243893"/>
              <a:gd name="connsiteY974" fmla="*/ 6043134 h 6867747"/>
              <a:gd name="connsiteX975" fmla="*/ 4019726 w 10243893"/>
              <a:gd name="connsiteY975" fmla="*/ 6090297 h 6867747"/>
              <a:gd name="connsiteX976" fmla="*/ 4109457 w 10243893"/>
              <a:gd name="connsiteY976" fmla="*/ 5966827 h 6867747"/>
              <a:gd name="connsiteX977" fmla="*/ 2820701 w 10243893"/>
              <a:gd name="connsiteY977" fmla="*/ 5719645 h 6867747"/>
              <a:gd name="connsiteX978" fmla="*/ 2820701 w 10243893"/>
              <a:gd name="connsiteY978" fmla="*/ 5966706 h 6867747"/>
              <a:gd name="connsiteX979" fmla="*/ 2910432 w 10243893"/>
              <a:gd name="connsiteY979" fmla="*/ 6090176 h 6867747"/>
              <a:gd name="connsiteX980" fmla="*/ 3055548 w 10243893"/>
              <a:gd name="connsiteY980" fmla="*/ 6043013 h 6867747"/>
              <a:gd name="connsiteX981" fmla="*/ 3145279 w 10243893"/>
              <a:gd name="connsiteY981" fmla="*/ 5919543 h 6867747"/>
              <a:gd name="connsiteX982" fmla="*/ 3055548 w 10243893"/>
              <a:gd name="connsiteY982" fmla="*/ 5796073 h 6867747"/>
              <a:gd name="connsiteX983" fmla="*/ 3055548 w 10243893"/>
              <a:gd name="connsiteY983" fmla="*/ 5795952 h 6867747"/>
              <a:gd name="connsiteX984" fmla="*/ 1205797 w 10243893"/>
              <a:gd name="connsiteY984" fmla="*/ 5719645 h 6867747"/>
              <a:gd name="connsiteX985" fmla="*/ 1205797 w 10243893"/>
              <a:gd name="connsiteY985" fmla="*/ 5966706 h 6867747"/>
              <a:gd name="connsiteX986" fmla="*/ 1295527 w 10243893"/>
              <a:gd name="connsiteY986" fmla="*/ 6090176 h 6867747"/>
              <a:gd name="connsiteX987" fmla="*/ 1440644 w 10243893"/>
              <a:gd name="connsiteY987" fmla="*/ 6043013 h 6867747"/>
              <a:gd name="connsiteX988" fmla="*/ 1530374 w 10243893"/>
              <a:gd name="connsiteY988" fmla="*/ 5919543 h 6867747"/>
              <a:gd name="connsiteX989" fmla="*/ 1440644 w 10243893"/>
              <a:gd name="connsiteY989" fmla="*/ 5796073 h 6867747"/>
              <a:gd name="connsiteX990" fmla="*/ 1440765 w 10243893"/>
              <a:gd name="connsiteY990" fmla="*/ 5795952 h 6867747"/>
              <a:gd name="connsiteX991" fmla="*/ 9281044 w 10243893"/>
              <a:gd name="connsiteY991" fmla="*/ 5719524 h 6867747"/>
              <a:gd name="connsiteX992" fmla="*/ 9281044 w 10243893"/>
              <a:gd name="connsiteY992" fmla="*/ 5966585 h 6867747"/>
              <a:gd name="connsiteX993" fmla="*/ 9370775 w 10243893"/>
              <a:gd name="connsiteY993" fmla="*/ 6090055 h 6867747"/>
              <a:gd name="connsiteX994" fmla="*/ 9515892 w 10243893"/>
              <a:gd name="connsiteY994" fmla="*/ 6042892 h 6867747"/>
              <a:gd name="connsiteX995" fmla="*/ 9605622 w 10243893"/>
              <a:gd name="connsiteY995" fmla="*/ 5919422 h 6867747"/>
              <a:gd name="connsiteX996" fmla="*/ 9515892 w 10243893"/>
              <a:gd name="connsiteY996" fmla="*/ 5795952 h 6867747"/>
              <a:gd name="connsiteX997" fmla="*/ 9515892 w 10243893"/>
              <a:gd name="connsiteY997" fmla="*/ 5795831 h 6867747"/>
              <a:gd name="connsiteX998" fmla="*/ 7666140 w 10243893"/>
              <a:gd name="connsiteY998" fmla="*/ 5719524 h 6867747"/>
              <a:gd name="connsiteX999" fmla="*/ 7666140 w 10243893"/>
              <a:gd name="connsiteY999" fmla="*/ 5966585 h 6867747"/>
              <a:gd name="connsiteX1000" fmla="*/ 7755870 w 10243893"/>
              <a:gd name="connsiteY1000" fmla="*/ 6090055 h 6867747"/>
              <a:gd name="connsiteX1001" fmla="*/ 7900987 w 10243893"/>
              <a:gd name="connsiteY1001" fmla="*/ 6042892 h 6867747"/>
              <a:gd name="connsiteX1002" fmla="*/ 7990718 w 10243893"/>
              <a:gd name="connsiteY1002" fmla="*/ 5919422 h 6867747"/>
              <a:gd name="connsiteX1003" fmla="*/ 7900987 w 10243893"/>
              <a:gd name="connsiteY1003" fmla="*/ 5795952 h 6867747"/>
              <a:gd name="connsiteX1004" fmla="*/ 7900987 w 10243893"/>
              <a:gd name="connsiteY1004" fmla="*/ 5795831 h 6867747"/>
              <a:gd name="connsiteX1005" fmla="*/ 6051478 w 10243893"/>
              <a:gd name="connsiteY1005" fmla="*/ 5719524 h 6867747"/>
              <a:gd name="connsiteX1006" fmla="*/ 6051478 w 10243893"/>
              <a:gd name="connsiteY1006" fmla="*/ 5966585 h 6867747"/>
              <a:gd name="connsiteX1007" fmla="*/ 6141208 w 10243893"/>
              <a:gd name="connsiteY1007" fmla="*/ 6090055 h 6867747"/>
              <a:gd name="connsiteX1008" fmla="*/ 6286325 w 10243893"/>
              <a:gd name="connsiteY1008" fmla="*/ 6042892 h 6867747"/>
              <a:gd name="connsiteX1009" fmla="*/ 6376055 w 10243893"/>
              <a:gd name="connsiteY1009" fmla="*/ 5919422 h 6867747"/>
              <a:gd name="connsiteX1010" fmla="*/ 6286325 w 10243893"/>
              <a:gd name="connsiteY1010" fmla="*/ 5795952 h 6867747"/>
              <a:gd name="connsiteX1011" fmla="*/ 6286446 w 10243893"/>
              <a:gd name="connsiteY1011" fmla="*/ 5795831 h 6867747"/>
              <a:gd name="connsiteX1012" fmla="*/ 4436332 w 10243893"/>
              <a:gd name="connsiteY1012" fmla="*/ 5719524 h 6867747"/>
              <a:gd name="connsiteX1013" fmla="*/ 4436332 w 10243893"/>
              <a:gd name="connsiteY1013" fmla="*/ 5966585 h 6867747"/>
              <a:gd name="connsiteX1014" fmla="*/ 4526062 w 10243893"/>
              <a:gd name="connsiteY1014" fmla="*/ 6090055 h 6867747"/>
              <a:gd name="connsiteX1015" fmla="*/ 4671178 w 10243893"/>
              <a:gd name="connsiteY1015" fmla="*/ 6042892 h 6867747"/>
              <a:gd name="connsiteX1016" fmla="*/ 4760909 w 10243893"/>
              <a:gd name="connsiteY1016" fmla="*/ 5919422 h 6867747"/>
              <a:gd name="connsiteX1017" fmla="*/ 4671178 w 10243893"/>
              <a:gd name="connsiteY1017" fmla="*/ 5795952 h 6867747"/>
              <a:gd name="connsiteX1018" fmla="*/ 4671299 w 10243893"/>
              <a:gd name="connsiteY1018" fmla="*/ 5795831 h 6867747"/>
              <a:gd name="connsiteX1019" fmla="*/ 2494552 w 10243893"/>
              <a:gd name="connsiteY1019" fmla="*/ 5719524 h 6867747"/>
              <a:gd name="connsiteX1020" fmla="*/ 2259585 w 10243893"/>
              <a:gd name="connsiteY1020" fmla="*/ 5795831 h 6867747"/>
              <a:gd name="connsiteX1021" fmla="*/ 2259705 w 10243893"/>
              <a:gd name="connsiteY1021" fmla="*/ 5795952 h 6867747"/>
              <a:gd name="connsiteX1022" fmla="*/ 2169975 w 10243893"/>
              <a:gd name="connsiteY1022" fmla="*/ 5919422 h 6867747"/>
              <a:gd name="connsiteX1023" fmla="*/ 2259705 w 10243893"/>
              <a:gd name="connsiteY1023" fmla="*/ 6042892 h 6867747"/>
              <a:gd name="connsiteX1024" fmla="*/ 2404822 w 10243893"/>
              <a:gd name="connsiteY1024" fmla="*/ 6090055 h 6867747"/>
              <a:gd name="connsiteX1025" fmla="*/ 2494552 w 10243893"/>
              <a:gd name="connsiteY1025" fmla="*/ 5966585 h 6867747"/>
              <a:gd name="connsiteX1026" fmla="*/ 879648 w 10243893"/>
              <a:gd name="connsiteY1026" fmla="*/ 5719524 h 6867747"/>
              <a:gd name="connsiteX1027" fmla="*/ 644680 w 10243893"/>
              <a:gd name="connsiteY1027" fmla="*/ 5795831 h 6867747"/>
              <a:gd name="connsiteX1028" fmla="*/ 644801 w 10243893"/>
              <a:gd name="connsiteY1028" fmla="*/ 5795952 h 6867747"/>
              <a:gd name="connsiteX1029" fmla="*/ 555071 w 10243893"/>
              <a:gd name="connsiteY1029" fmla="*/ 5919422 h 6867747"/>
              <a:gd name="connsiteX1030" fmla="*/ 644801 w 10243893"/>
              <a:gd name="connsiteY1030" fmla="*/ 6042892 h 6867747"/>
              <a:gd name="connsiteX1031" fmla="*/ 789917 w 10243893"/>
              <a:gd name="connsiteY1031" fmla="*/ 6090055 h 6867747"/>
              <a:gd name="connsiteX1032" fmla="*/ 879648 w 10243893"/>
              <a:gd name="connsiteY1032" fmla="*/ 5966585 h 6867747"/>
              <a:gd name="connsiteX1033" fmla="*/ 9180068 w 10243893"/>
              <a:gd name="connsiteY1033" fmla="*/ 5686994 h 6867747"/>
              <a:gd name="connsiteX1034" fmla="*/ 9128914 w 10243893"/>
              <a:gd name="connsiteY1034" fmla="*/ 5757496 h 6867747"/>
              <a:gd name="connsiteX1035" fmla="*/ 9263026 w 10243893"/>
              <a:gd name="connsiteY1035" fmla="*/ 5942036 h 6867747"/>
              <a:gd name="connsiteX1036" fmla="*/ 9263026 w 10243893"/>
              <a:gd name="connsiteY1036" fmla="*/ 5713961 h 6867747"/>
              <a:gd name="connsiteX1037" fmla="*/ 9180189 w 10243893"/>
              <a:gd name="connsiteY1037" fmla="*/ 5686994 h 6867747"/>
              <a:gd name="connsiteX1038" fmla="*/ 7564922 w 10243893"/>
              <a:gd name="connsiteY1038" fmla="*/ 5686994 h 6867747"/>
              <a:gd name="connsiteX1039" fmla="*/ 7513768 w 10243893"/>
              <a:gd name="connsiteY1039" fmla="*/ 5757496 h 6867747"/>
              <a:gd name="connsiteX1040" fmla="*/ 7647880 w 10243893"/>
              <a:gd name="connsiteY1040" fmla="*/ 5942036 h 6867747"/>
              <a:gd name="connsiteX1041" fmla="*/ 7647880 w 10243893"/>
              <a:gd name="connsiteY1041" fmla="*/ 5713961 h 6867747"/>
              <a:gd name="connsiteX1042" fmla="*/ 7565043 w 10243893"/>
              <a:gd name="connsiteY1042" fmla="*/ 5686994 h 6867747"/>
              <a:gd name="connsiteX1043" fmla="*/ 5950259 w 10243893"/>
              <a:gd name="connsiteY1043" fmla="*/ 5686994 h 6867747"/>
              <a:gd name="connsiteX1044" fmla="*/ 5899106 w 10243893"/>
              <a:gd name="connsiteY1044" fmla="*/ 5757496 h 6867747"/>
              <a:gd name="connsiteX1045" fmla="*/ 6033217 w 10243893"/>
              <a:gd name="connsiteY1045" fmla="*/ 5942036 h 6867747"/>
              <a:gd name="connsiteX1046" fmla="*/ 6033217 w 10243893"/>
              <a:gd name="connsiteY1046" fmla="*/ 5713961 h 6867747"/>
              <a:gd name="connsiteX1047" fmla="*/ 5950380 w 10243893"/>
              <a:gd name="connsiteY1047" fmla="*/ 5686994 h 6867747"/>
              <a:gd name="connsiteX1048" fmla="*/ 4335355 w 10243893"/>
              <a:gd name="connsiteY1048" fmla="*/ 5686994 h 6867747"/>
              <a:gd name="connsiteX1049" fmla="*/ 4284201 w 10243893"/>
              <a:gd name="connsiteY1049" fmla="*/ 5757496 h 6867747"/>
              <a:gd name="connsiteX1050" fmla="*/ 4418313 w 10243893"/>
              <a:gd name="connsiteY1050" fmla="*/ 5942036 h 6867747"/>
              <a:gd name="connsiteX1051" fmla="*/ 4418313 w 10243893"/>
              <a:gd name="connsiteY1051" fmla="*/ 5713961 h 6867747"/>
              <a:gd name="connsiteX1052" fmla="*/ 4335476 w 10243893"/>
              <a:gd name="connsiteY1052" fmla="*/ 5686994 h 6867747"/>
              <a:gd name="connsiteX1053" fmla="*/ 1104699 w 10243893"/>
              <a:gd name="connsiteY1053" fmla="*/ 5686994 h 6867747"/>
              <a:gd name="connsiteX1054" fmla="*/ 1053546 w 10243893"/>
              <a:gd name="connsiteY1054" fmla="*/ 5757496 h 6867747"/>
              <a:gd name="connsiteX1055" fmla="*/ 1187657 w 10243893"/>
              <a:gd name="connsiteY1055" fmla="*/ 5942036 h 6867747"/>
              <a:gd name="connsiteX1056" fmla="*/ 1187657 w 10243893"/>
              <a:gd name="connsiteY1056" fmla="*/ 5713961 h 6867747"/>
              <a:gd name="connsiteX1057" fmla="*/ 1104820 w 10243893"/>
              <a:gd name="connsiteY1057" fmla="*/ 5686994 h 6867747"/>
              <a:gd name="connsiteX1058" fmla="*/ 9055146 w 10243893"/>
              <a:gd name="connsiteY1058" fmla="*/ 5686752 h 6867747"/>
              <a:gd name="connsiteX1059" fmla="*/ 8972309 w 10243893"/>
              <a:gd name="connsiteY1059" fmla="*/ 5713719 h 6867747"/>
              <a:gd name="connsiteX1060" fmla="*/ 8972309 w 10243893"/>
              <a:gd name="connsiteY1060" fmla="*/ 5941794 h 6867747"/>
              <a:gd name="connsiteX1061" fmla="*/ 9106421 w 10243893"/>
              <a:gd name="connsiteY1061" fmla="*/ 5757254 h 6867747"/>
              <a:gd name="connsiteX1062" fmla="*/ 9055267 w 10243893"/>
              <a:gd name="connsiteY1062" fmla="*/ 5686752 h 6867747"/>
              <a:gd name="connsiteX1063" fmla="*/ 7440242 w 10243893"/>
              <a:gd name="connsiteY1063" fmla="*/ 5686752 h 6867747"/>
              <a:gd name="connsiteX1064" fmla="*/ 7357405 w 10243893"/>
              <a:gd name="connsiteY1064" fmla="*/ 5713719 h 6867747"/>
              <a:gd name="connsiteX1065" fmla="*/ 7357405 w 10243893"/>
              <a:gd name="connsiteY1065" fmla="*/ 5941794 h 6867747"/>
              <a:gd name="connsiteX1066" fmla="*/ 7491517 w 10243893"/>
              <a:gd name="connsiteY1066" fmla="*/ 5757254 h 6867747"/>
              <a:gd name="connsiteX1067" fmla="*/ 7440364 w 10243893"/>
              <a:gd name="connsiteY1067" fmla="*/ 5686752 h 6867747"/>
              <a:gd name="connsiteX1068" fmla="*/ 5825338 w 10243893"/>
              <a:gd name="connsiteY1068" fmla="*/ 5686752 h 6867747"/>
              <a:gd name="connsiteX1069" fmla="*/ 5742501 w 10243893"/>
              <a:gd name="connsiteY1069" fmla="*/ 5713719 h 6867747"/>
              <a:gd name="connsiteX1070" fmla="*/ 5742501 w 10243893"/>
              <a:gd name="connsiteY1070" fmla="*/ 5941794 h 6867747"/>
              <a:gd name="connsiteX1071" fmla="*/ 5876613 w 10243893"/>
              <a:gd name="connsiteY1071" fmla="*/ 5757254 h 6867747"/>
              <a:gd name="connsiteX1072" fmla="*/ 5825459 w 10243893"/>
              <a:gd name="connsiteY1072" fmla="*/ 5686752 h 6867747"/>
              <a:gd name="connsiteX1073" fmla="*/ 4210434 w 10243893"/>
              <a:gd name="connsiteY1073" fmla="*/ 5686752 h 6867747"/>
              <a:gd name="connsiteX1074" fmla="*/ 4127596 w 10243893"/>
              <a:gd name="connsiteY1074" fmla="*/ 5713719 h 6867747"/>
              <a:gd name="connsiteX1075" fmla="*/ 4127596 w 10243893"/>
              <a:gd name="connsiteY1075" fmla="*/ 5941794 h 6867747"/>
              <a:gd name="connsiteX1076" fmla="*/ 4261708 w 10243893"/>
              <a:gd name="connsiteY1076" fmla="*/ 5757254 h 6867747"/>
              <a:gd name="connsiteX1077" fmla="*/ 4210554 w 10243893"/>
              <a:gd name="connsiteY1077" fmla="*/ 5686752 h 6867747"/>
              <a:gd name="connsiteX1078" fmla="*/ 2720087 w 10243893"/>
              <a:gd name="connsiteY1078" fmla="*/ 5686752 h 6867747"/>
              <a:gd name="connsiteX1079" fmla="*/ 2668934 w 10243893"/>
              <a:gd name="connsiteY1079" fmla="*/ 5757254 h 6867747"/>
              <a:gd name="connsiteX1080" fmla="*/ 2803046 w 10243893"/>
              <a:gd name="connsiteY1080" fmla="*/ 5941794 h 6867747"/>
              <a:gd name="connsiteX1081" fmla="*/ 2803046 w 10243893"/>
              <a:gd name="connsiteY1081" fmla="*/ 5713719 h 6867747"/>
              <a:gd name="connsiteX1082" fmla="*/ 2720208 w 10243893"/>
              <a:gd name="connsiteY1082" fmla="*/ 5686752 h 6867747"/>
              <a:gd name="connsiteX1083" fmla="*/ 980020 w 10243893"/>
              <a:gd name="connsiteY1083" fmla="*/ 5686752 h 6867747"/>
              <a:gd name="connsiteX1084" fmla="*/ 897183 w 10243893"/>
              <a:gd name="connsiteY1084" fmla="*/ 5713719 h 6867747"/>
              <a:gd name="connsiteX1085" fmla="*/ 897183 w 10243893"/>
              <a:gd name="connsiteY1085" fmla="*/ 5941794 h 6867747"/>
              <a:gd name="connsiteX1086" fmla="*/ 1031294 w 10243893"/>
              <a:gd name="connsiteY1086" fmla="*/ 5757254 h 6867747"/>
              <a:gd name="connsiteX1087" fmla="*/ 980141 w 10243893"/>
              <a:gd name="connsiteY1087" fmla="*/ 5686752 h 6867747"/>
              <a:gd name="connsiteX1088" fmla="*/ 2595408 w 10243893"/>
              <a:gd name="connsiteY1088" fmla="*/ 5686510 h 6867747"/>
              <a:gd name="connsiteX1089" fmla="*/ 2512571 w 10243893"/>
              <a:gd name="connsiteY1089" fmla="*/ 5713478 h 6867747"/>
              <a:gd name="connsiteX1090" fmla="*/ 2512571 w 10243893"/>
              <a:gd name="connsiteY1090" fmla="*/ 5941552 h 6867747"/>
              <a:gd name="connsiteX1091" fmla="*/ 2646683 w 10243893"/>
              <a:gd name="connsiteY1091" fmla="*/ 5757012 h 6867747"/>
              <a:gd name="connsiteX1092" fmla="*/ 2595529 w 10243893"/>
              <a:gd name="connsiteY1092" fmla="*/ 5686510 h 6867747"/>
              <a:gd name="connsiteX1093" fmla="*/ 1288392 w 10243893"/>
              <a:gd name="connsiteY1093" fmla="*/ 5586984 h 6867747"/>
              <a:gd name="connsiteX1094" fmla="*/ 1288486 w 10243893"/>
              <a:gd name="connsiteY1094" fmla="*/ 5587114 h 6867747"/>
              <a:gd name="connsiteX1095" fmla="*/ 1205676 w 10243893"/>
              <a:gd name="connsiteY1095" fmla="*/ 5613952 h 6867747"/>
              <a:gd name="connsiteX1096" fmla="*/ 1205676 w 10243893"/>
              <a:gd name="connsiteY1096" fmla="*/ 5701022 h 6867747"/>
              <a:gd name="connsiteX1097" fmla="*/ 1422504 w 10243893"/>
              <a:gd name="connsiteY1097" fmla="*/ 5771524 h 6867747"/>
              <a:gd name="connsiteX1098" fmla="*/ 1288486 w 10243893"/>
              <a:gd name="connsiteY1098" fmla="*/ 5587114 h 6867747"/>
              <a:gd name="connsiteX1099" fmla="*/ 1288513 w 10243893"/>
              <a:gd name="connsiteY1099" fmla="*/ 5587105 h 6867747"/>
              <a:gd name="connsiteX1100" fmla="*/ 9363761 w 10243893"/>
              <a:gd name="connsiteY1100" fmla="*/ 5586622 h 6867747"/>
              <a:gd name="connsiteX1101" fmla="*/ 9363855 w 10243893"/>
              <a:gd name="connsiteY1101" fmla="*/ 5586752 h 6867747"/>
              <a:gd name="connsiteX1102" fmla="*/ 9281044 w 10243893"/>
              <a:gd name="connsiteY1102" fmla="*/ 5613589 h 6867747"/>
              <a:gd name="connsiteX1103" fmla="*/ 9281044 w 10243893"/>
              <a:gd name="connsiteY1103" fmla="*/ 5700659 h 6867747"/>
              <a:gd name="connsiteX1104" fmla="*/ 9497873 w 10243893"/>
              <a:gd name="connsiteY1104" fmla="*/ 5771161 h 6867747"/>
              <a:gd name="connsiteX1105" fmla="*/ 9363855 w 10243893"/>
              <a:gd name="connsiteY1105" fmla="*/ 5586752 h 6867747"/>
              <a:gd name="connsiteX1106" fmla="*/ 9363882 w 10243893"/>
              <a:gd name="connsiteY1106" fmla="*/ 5586743 h 6867747"/>
              <a:gd name="connsiteX1107" fmla="*/ 8871333 w 10243893"/>
              <a:gd name="connsiteY1107" fmla="*/ 5586622 h 6867747"/>
              <a:gd name="connsiteX1108" fmla="*/ 8737221 w 10243893"/>
              <a:gd name="connsiteY1108" fmla="*/ 5771161 h 6867747"/>
              <a:gd name="connsiteX1109" fmla="*/ 8954170 w 10243893"/>
              <a:gd name="connsiteY1109" fmla="*/ 5700659 h 6867747"/>
              <a:gd name="connsiteX1110" fmla="*/ 8954170 w 10243893"/>
              <a:gd name="connsiteY1110" fmla="*/ 5613589 h 6867747"/>
              <a:gd name="connsiteX1111" fmla="*/ 8871333 w 10243893"/>
              <a:gd name="connsiteY1111" fmla="*/ 5586743 h 6867747"/>
              <a:gd name="connsiteX1112" fmla="*/ 7748736 w 10243893"/>
              <a:gd name="connsiteY1112" fmla="*/ 5586622 h 6867747"/>
              <a:gd name="connsiteX1113" fmla="*/ 7748830 w 10243893"/>
              <a:gd name="connsiteY1113" fmla="*/ 5586752 h 6867747"/>
              <a:gd name="connsiteX1114" fmla="*/ 7666019 w 10243893"/>
              <a:gd name="connsiteY1114" fmla="*/ 5613589 h 6867747"/>
              <a:gd name="connsiteX1115" fmla="*/ 7666019 w 10243893"/>
              <a:gd name="connsiteY1115" fmla="*/ 5700659 h 6867747"/>
              <a:gd name="connsiteX1116" fmla="*/ 7882847 w 10243893"/>
              <a:gd name="connsiteY1116" fmla="*/ 5771161 h 6867747"/>
              <a:gd name="connsiteX1117" fmla="*/ 7748830 w 10243893"/>
              <a:gd name="connsiteY1117" fmla="*/ 5586752 h 6867747"/>
              <a:gd name="connsiteX1118" fmla="*/ 7748857 w 10243893"/>
              <a:gd name="connsiteY1118" fmla="*/ 5586743 h 6867747"/>
              <a:gd name="connsiteX1119" fmla="*/ 7256428 w 10243893"/>
              <a:gd name="connsiteY1119" fmla="*/ 5586622 h 6867747"/>
              <a:gd name="connsiteX1120" fmla="*/ 7122317 w 10243893"/>
              <a:gd name="connsiteY1120" fmla="*/ 5771161 h 6867747"/>
              <a:gd name="connsiteX1121" fmla="*/ 7339266 w 10243893"/>
              <a:gd name="connsiteY1121" fmla="*/ 5700659 h 6867747"/>
              <a:gd name="connsiteX1122" fmla="*/ 7339266 w 10243893"/>
              <a:gd name="connsiteY1122" fmla="*/ 5613589 h 6867747"/>
              <a:gd name="connsiteX1123" fmla="*/ 7256428 w 10243893"/>
              <a:gd name="connsiteY1123" fmla="*/ 5586743 h 6867747"/>
              <a:gd name="connsiteX1124" fmla="*/ 6134073 w 10243893"/>
              <a:gd name="connsiteY1124" fmla="*/ 5586622 h 6867747"/>
              <a:gd name="connsiteX1125" fmla="*/ 6134167 w 10243893"/>
              <a:gd name="connsiteY1125" fmla="*/ 5586752 h 6867747"/>
              <a:gd name="connsiteX1126" fmla="*/ 6051357 w 10243893"/>
              <a:gd name="connsiteY1126" fmla="*/ 5613589 h 6867747"/>
              <a:gd name="connsiteX1127" fmla="*/ 6051357 w 10243893"/>
              <a:gd name="connsiteY1127" fmla="*/ 5700659 h 6867747"/>
              <a:gd name="connsiteX1128" fmla="*/ 6268185 w 10243893"/>
              <a:gd name="connsiteY1128" fmla="*/ 5771161 h 6867747"/>
              <a:gd name="connsiteX1129" fmla="*/ 6134167 w 10243893"/>
              <a:gd name="connsiteY1129" fmla="*/ 5586752 h 6867747"/>
              <a:gd name="connsiteX1130" fmla="*/ 6134194 w 10243893"/>
              <a:gd name="connsiteY1130" fmla="*/ 5586743 h 6867747"/>
              <a:gd name="connsiteX1131" fmla="*/ 5641524 w 10243893"/>
              <a:gd name="connsiteY1131" fmla="*/ 5586622 h 6867747"/>
              <a:gd name="connsiteX1132" fmla="*/ 5507412 w 10243893"/>
              <a:gd name="connsiteY1132" fmla="*/ 5771161 h 6867747"/>
              <a:gd name="connsiteX1133" fmla="*/ 5724361 w 10243893"/>
              <a:gd name="connsiteY1133" fmla="*/ 5700659 h 6867747"/>
              <a:gd name="connsiteX1134" fmla="*/ 5724361 w 10243893"/>
              <a:gd name="connsiteY1134" fmla="*/ 5613589 h 6867747"/>
              <a:gd name="connsiteX1135" fmla="*/ 5641524 w 10243893"/>
              <a:gd name="connsiteY1135" fmla="*/ 5586743 h 6867747"/>
              <a:gd name="connsiteX1136" fmla="*/ 4519048 w 10243893"/>
              <a:gd name="connsiteY1136" fmla="*/ 5586622 h 6867747"/>
              <a:gd name="connsiteX1137" fmla="*/ 4519143 w 10243893"/>
              <a:gd name="connsiteY1137" fmla="*/ 5586752 h 6867747"/>
              <a:gd name="connsiteX1138" fmla="*/ 4436332 w 10243893"/>
              <a:gd name="connsiteY1138" fmla="*/ 5613589 h 6867747"/>
              <a:gd name="connsiteX1139" fmla="*/ 4436332 w 10243893"/>
              <a:gd name="connsiteY1139" fmla="*/ 5700659 h 6867747"/>
              <a:gd name="connsiteX1140" fmla="*/ 4653160 w 10243893"/>
              <a:gd name="connsiteY1140" fmla="*/ 5771161 h 6867747"/>
              <a:gd name="connsiteX1141" fmla="*/ 4519143 w 10243893"/>
              <a:gd name="connsiteY1141" fmla="*/ 5586752 h 6867747"/>
              <a:gd name="connsiteX1142" fmla="*/ 4519169 w 10243893"/>
              <a:gd name="connsiteY1142" fmla="*/ 5586743 h 6867747"/>
              <a:gd name="connsiteX1143" fmla="*/ 4026619 w 10243893"/>
              <a:gd name="connsiteY1143" fmla="*/ 5586622 h 6867747"/>
              <a:gd name="connsiteX1144" fmla="*/ 3892508 w 10243893"/>
              <a:gd name="connsiteY1144" fmla="*/ 5771161 h 6867747"/>
              <a:gd name="connsiteX1145" fmla="*/ 4109457 w 10243893"/>
              <a:gd name="connsiteY1145" fmla="*/ 5700659 h 6867747"/>
              <a:gd name="connsiteX1146" fmla="*/ 4109457 w 10243893"/>
              <a:gd name="connsiteY1146" fmla="*/ 5613589 h 6867747"/>
              <a:gd name="connsiteX1147" fmla="*/ 4026619 w 10243893"/>
              <a:gd name="connsiteY1147" fmla="*/ 5586743 h 6867747"/>
              <a:gd name="connsiteX1148" fmla="*/ 2903902 w 10243893"/>
              <a:gd name="connsiteY1148" fmla="*/ 5586380 h 6867747"/>
              <a:gd name="connsiteX1149" fmla="*/ 2903996 w 10243893"/>
              <a:gd name="connsiteY1149" fmla="*/ 5586510 h 6867747"/>
              <a:gd name="connsiteX1150" fmla="*/ 2821185 w 10243893"/>
              <a:gd name="connsiteY1150" fmla="*/ 5613347 h 6867747"/>
              <a:gd name="connsiteX1151" fmla="*/ 2821185 w 10243893"/>
              <a:gd name="connsiteY1151" fmla="*/ 5700417 h 6867747"/>
              <a:gd name="connsiteX1152" fmla="*/ 3038013 w 10243893"/>
              <a:gd name="connsiteY1152" fmla="*/ 5770920 h 6867747"/>
              <a:gd name="connsiteX1153" fmla="*/ 2903996 w 10243893"/>
              <a:gd name="connsiteY1153" fmla="*/ 5586510 h 6867747"/>
              <a:gd name="connsiteX1154" fmla="*/ 2904022 w 10243893"/>
              <a:gd name="connsiteY1154" fmla="*/ 5586501 h 6867747"/>
              <a:gd name="connsiteX1155" fmla="*/ 2411594 w 10243893"/>
              <a:gd name="connsiteY1155" fmla="*/ 5586380 h 6867747"/>
              <a:gd name="connsiteX1156" fmla="*/ 2277482 w 10243893"/>
              <a:gd name="connsiteY1156" fmla="*/ 5770920 h 6867747"/>
              <a:gd name="connsiteX1157" fmla="*/ 2494431 w 10243893"/>
              <a:gd name="connsiteY1157" fmla="*/ 5700417 h 6867747"/>
              <a:gd name="connsiteX1158" fmla="*/ 2494431 w 10243893"/>
              <a:gd name="connsiteY1158" fmla="*/ 5613347 h 6867747"/>
              <a:gd name="connsiteX1159" fmla="*/ 2411594 w 10243893"/>
              <a:gd name="connsiteY1159" fmla="*/ 5586501 h 6867747"/>
              <a:gd name="connsiteX1160" fmla="*/ 796689 w 10243893"/>
              <a:gd name="connsiteY1160" fmla="*/ 5586380 h 6867747"/>
              <a:gd name="connsiteX1161" fmla="*/ 662578 w 10243893"/>
              <a:gd name="connsiteY1161" fmla="*/ 5770920 h 6867747"/>
              <a:gd name="connsiteX1162" fmla="*/ 879527 w 10243893"/>
              <a:gd name="connsiteY1162" fmla="*/ 5700417 h 6867747"/>
              <a:gd name="connsiteX1163" fmla="*/ 879527 w 10243893"/>
              <a:gd name="connsiteY1163" fmla="*/ 5613347 h 6867747"/>
              <a:gd name="connsiteX1164" fmla="*/ 796689 w 10243893"/>
              <a:gd name="connsiteY1164" fmla="*/ 5586501 h 6867747"/>
              <a:gd name="connsiteX1165" fmla="*/ 9925845 w 10243893"/>
              <a:gd name="connsiteY1165" fmla="*/ 5510557 h 6867747"/>
              <a:gd name="connsiteX1166" fmla="*/ 9780608 w 10243893"/>
              <a:gd name="connsiteY1166" fmla="*/ 5710454 h 6867747"/>
              <a:gd name="connsiteX1167" fmla="*/ 9780608 w 10243893"/>
              <a:gd name="connsiteY1167" fmla="*/ 5863069 h 6867747"/>
              <a:gd name="connsiteX1168" fmla="*/ 9925845 w 10243893"/>
              <a:gd name="connsiteY1168" fmla="*/ 5910231 h 6867747"/>
              <a:gd name="connsiteX1169" fmla="*/ 10071083 w 10243893"/>
              <a:gd name="connsiteY1169" fmla="*/ 5863069 h 6867747"/>
              <a:gd name="connsiteX1170" fmla="*/ 10071083 w 10243893"/>
              <a:gd name="connsiteY1170" fmla="*/ 5710454 h 6867747"/>
              <a:gd name="connsiteX1171" fmla="*/ 9925845 w 10243893"/>
              <a:gd name="connsiteY1171" fmla="*/ 5510677 h 6867747"/>
              <a:gd name="connsiteX1172" fmla="*/ 8310578 w 10243893"/>
              <a:gd name="connsiteY1172" fmla="*/ 5510557 h 6867747"/>
              <a:gd name="connsiteX1173" fmla="*/ 8165341 w 10243893"/>
              <a:gd name="connsiteY1173" fmla="*/ 5710454 h 6867747"/>
              <a:gd name="connsiteX1174" fmla="*/ 8165341 w 10243893"/>
              <a:gd name="connsiteY1174" fmla="*/ 5863069 h 6867747"/>
              <a:gd name="connsiteX1175" fmla="*/ 8310578 w 10243893"/>
              <a:gd name="connsiteY1175" fmla="*/ 5910231 h 6867747"/>
              <a:gd name="connsiteX1176" fmla="*/ 8455815 w 10243893"/>
              <a:gd name="connsiteY1176" fmla="*/ 5863069 h 6867747"/>
              <a:gd name="connsiteX1177" fmla="*/ 8455815 w 10243893"/>
              <a:gd name="connsiteY1177" fmla="*/ 5710454 h 6867747"/>
              <a:gd name="connsiteX1178" fmla="*/ 8310578 w 10243893"/>
              <a:gd name="connsiteY1178" fmla="*/ 5510677 h 6867747"/>
              <a:gd name="connsiteX1179" fmla="*/ 6695916 w 10243893"/>
              <a:gd name="connsiteY1179" fmla="*/ 5510557 h 6867747"/>
              <a:gd name="connsiteX1180" fmla="*/ 6550679 w 10243893"/>
              <a:gd name="connsiteY1180" fmla="*/ 5710454 h 6867747"/>
              <a:gd name="connsiteX1181" fmla="*/ 6550679 w 10243893"/>
              <a:gd name="connsiteY1181" fmla="*/ 5863069 h 6867747"/>
              <a:gd name="connsiteX1182" fmla="*/ 6695916 w 10243893"/>
              <a:gd name="connsiteY1182" fmla="*/ 5910231 h 6867747"/>
              <a:gd name="connsiteX1183" fmla="*/ 6841154 w 10243893"/>
              <a:gd name="connsiteY1183" fmla="*/ 5863069 h 6867747"/>
              <a:gd name="connsiteX1184" fmla="*/ 6841154 w 10243893"/>
              <a:gd name="connsiteY1184" fmla="*/ 5710454 h 6867747"/>
              <a:gd name="connsiteX1185" fmla="*/ 6695916 w 10243893"/>
              <a:gd name="connsiteY1185" fmla="*/ 5510677 h 6867747"/>
              <a:gd name="connsiteX1186" fmla="*/ 5079560 w 10243893"/>
              <a:gd name="connsiteY1186" fmla="*/ 5510436 h 6867747"/>
              <a:gd name="connsiteX1187" fmla="*/ 4934323 w 10243893"/>
              <a:gd name="connsiteY1187" fmla="*/ 5710333 h 6867747"/>
              <a:gd name="connsiteX1188" fmla="*/ 4934323 w 10243893"/>
              <a:gd name="connsiteY1188" fmla="*/ 5862948 h 6867747"/>
              <a:gd name="connsiteX1189" fmla="*/ 5079560 w 10243893"/>
              <a:gd name="connsiteY1189" fmla="*/ 5910110 h 6867747"/>
              <a:gd name="connsiteX1190" fmla="*/ 5224798 w 10243893"/>
              <a:gd name="connsiteY1190" fmla="*/ 5862948 h 6867747"/>
              <a:gd name="connsiteX1191" fmla="*/ 5224798 w 10243893"/>
              <a:gd name="connsiteY1191" fmla="*/ 5710333 h 6867747"/>
              <a:gd name="connsiteX1192" fmla="*/ 5079560 w 10243893"/>
              <a:gd name="connsiteY1192" fmla="*/ 5510557 h 6867747"/>
              <a:gd name="connsiteX1193" fmla="*/ 3464656 w 10243893"/>
              <a:gd name="connsiteY1193" fmla="*/ 5510436 h 6867747"/>
              <a:gd name="connsiteX1194" fmla="*/ 3319418 w 10243893"/>
              <a:gd name="connsiteY1194" fmla="*/ 5710333 h 6867747"/>
              <a:gd name="connsiteX1195" fmla="*/ 3319418 w 10243893"/>
              <a:gd name="connsiteY1195" fmla="*/ 5862948 h 6867747"/>
              <a:gd name="connsiteX1196" fmla="*/ 3464656 w 10243893"/>
              <a:gd name="connsiteY1196" fmla="*/ 5910110 h 6867747"/>
              <a:gd name="connsiteX1197" fmla="*/ 3609893 w 10243893"/>
              <a:gd name="connsiteY1197" fmla="*/ 5862948 h 6867747"/>
              <a:gd name="connsiteX1198" fmla="*/ 3609893 w 10243893"/>
              <a:gd name="connsiteY1198" fmla="*/ 5710333 h 6867747"/>
              <a:gd name="connsiteX1199" fmla="*/ 3464656 w 10243893"/>
              <a:gd name="connsiteY1199" fmla="*/ 5510557 h 6867747"/>
              <a:gd name="connsiteX1200" fmla="*/ 1849751 w 10243893"/>
              <a:gd name="connsiteY1200" fmla="*/ 5510436 h 6867747"/>
              <a:gd name="connsiteX1201" fmla="*/ 1704514 w 10243893"/>
              <a:gd name="connsiteY1201" fmla="*/ 5710333 h 6867747"/>
              <a:gd name="connsiteX1202" fmla="*/ 1704514 w 10243893"/>
              <a:gd name="connsiteY1202" fmla="*/ 5862948 h 6867747"/>
              <a:gd name="connsiteX1203" fmla="*/ 1849751 w 10243893"/>
              <a:gd name="connsiteY1203" fmla="*/ 5910110 h 6867747"/>
              <a:gd name="connsiteX1204" fmla="*/ 1994989 w 10243893"/>
              <a:gd name="connsiteY1204" fmla="*/ 5862948 h 6867747"/>
              <a:gd name="connsiteX1205" fmla="*/ 1994989 w 10243893"/>
              <a:gd name="connsiteY1205" fmla="*/ 5710333 h 6867747"/>
              <a:gd name="connsiteX1206" fmla="*/ 1849751 w 10243893"/>
              <a:gd name="connsiteY1206" fmla="*/ 5510557 h 6867747"/>
              <a:gd name="connsiteX1207" fmla="*/ 234847 w 10243893"/>
              <a:gd name="connsiteY1207" fmla="*/ 5510436 h 6867747"/>
              <a:gd name="connsiteX1208" fmla="*/ 89609 w 10243893"/>
              <a:gd name="connsiteY1208" fmla="*/ 5710333 h 6867747"/>
              <a:gd name="connsiteX1209" fmla="*/ 89609 w 10243893"/>
              <a:gd name="connsiteY1209" fmla="*/ 5862948 h 6867747"/>
              <a:gd name="connsiteX1210" fmla="*/ 234847 w 10243893"/>
              <a:gd name="connsiteY1210" fmla="*/ 5910110 h 6867747"/>
              <a:gd name="connsiteX1211" fmla="*/ 380084 w 10243893"/>
              <a:gd name="connsiteY1211" fmla="*/ 5862948 h 6867747"/>
              <a:gd name="connsiteX1212" fmla="*/ 380084 w 10243893"/>
              <a:gd name="connsiteY1212" fmla="*/ 5710333 h 6867747"/>
              <a:gd name="connsiteX1213" fmla="*/ 234847 w 10243893"/>
              <a:gd name="connsiteY1213" fmla="*/ 5510557 h 6867747"/>
              <a:gd name="connsiteX1214" fmla="*/ 8618105 w 10243893"/>
              <a:gd name="connsiteY1214" fmla="*/ 5504752 h 6867747"/>
              <a:gd name="connsiteX1215" fmla="*/ 8618105 w 10243893"/>
              <a:gd name="connsiteY1215" fmla="*/ 5504873 h 6867747"/>
              <a:gd name="connsiteX1216" fmla="*/ 8472867 w 10243893"/>
              <a:gd name="connsiteY1216" fmla="*/ 5552036 h 6867747"/>
              <a:gd name="connsiteX1217" fmla="*/ 8472867 w 10243893"/>
              <a:gd name="connsiteY1217" fmla="*/ 5704650 h 6867747"/>
              <a:gd name="connsiteX1218" fmla="*/ 8562597 w 10243893"/>
              <a:gd name="connsiteY1218" fmla="*/ 5828120 h 6867747"/>
              <a:gd name="connsiteX1219" fmla="*/ 8707835 w 10243893"/>
              <a:gd name="connsiteY1219" fmla="*/ 5780957 h 6867747"/>
              <a:gd name="connsiteX1220" fmla="*/ 8852951 w 10243893"/>
              <a:gd name="connsiteY1220" fmla="*/ 5581059 h 6867747"/>
              <a:gd name="connsiteX1221" fmla="*/ 7003200 w 10243893"/>
              <a:gd name="connsiteY1221" fmla="*/ 5504752 h 6867747"/>
              <a:gd name="connsiteX1222" fmla="*/ 7003200 w 10243893"/>
              <a:gd name="connsiteY1222" fmla="*/ 5504873 h 6867747"/>
              <a:gd name="connsiteX1223" fmla="*/ 6857962 w 10243893"/>
              <a:gd name="connsiteY1223" fmla="*/ 5552036 h 6867747"/>
              <a:gd name="connsiteX1224" fmla="*/ 6857962 w 10243893"/>
              <a:gd name="connsiteY1224" fmla="*/ 5704650 h 6867747"/>
              <a:gd name="connsiteX1225" fmla="*/ 6947693 w 10243893"/>
              <a:gd name="connsiteY1225" fmla="*/ 5828120 h 6867747"/>
              <a:gd name="connsiteX1226" fmla="*/ 7092931 w 10243893"/>
              <a:gd name="connsiteY1226" fmla="*/ 5780957 h 6867747"/>
              <a:gd name="connsiteX1227" fmla="*/ 7238047 w 10243893"/>
              <a:gd name="connsiteY1227" fmla="*/ 5581059 h 6867747"/>
              <a:gd name="connsiteX1228" fmla="*/ 5388296 w 10243893"/>
              <a:gd name="connsiteY1228" fmla="*/ 5504752 h 6867747"/>
              <a:gd name="connsiteX1229" fmla="*/ 5388416 w 10243893"/>
              <a:gd name="connsiteY1229" fmla="*/ 5504873 h 6867747"/>
              <a:gd name="connsiteX1230" fmla="*/ 5243179 w 10243893"/>
              <a:gd name="connsiteY1230" fmla="*/ 5552036 h 6867747"/>
              <a:gd name="connsiteX1231" fmla="*/ 5243179 w 10243893"/>
              <a:gd name="connsiteY1231" fmla="*/ 5704650 h 6867747"/>
              <a:gd name="connsiteX1232" fmla="*/ 5332909 w 10243893"/>
              <a:gd name="connsiteY1232" fmla="*/ 5828120 h 6867747"/>
              <a:gd name="connsiteX1233" fmla="*/ 5478147 w 10243893"/>
              <a:gd name="connsiteY1233" fmla="*/ 5780957 h 6867747"/>
              <a:gd name="connsiteX1234" fmla="*/ 5623263 w 10243893"/>
              <a:gd name="connsiteY1234" fmla="*/ 5581059 h 6867747"/>
              <a:gd name="connsiteX1235" fmla="*/ 3773391 w 10243893"/>
              <a:gd name="connsiteY1235" fmla="*/ 5504752 h 6867747"/>
              <a:gd name="connsiteX1236" fmla="*/ 3773391 w 10243893"/>
              <a:gd name="connsiteY1236" fmla="*/ 5504873 h 6867747"/>
              <a:gd name="connsiteX1237" fmla="*/ 3628154 w 10243893"/>
              <a:gd name="connsiteY1237" fmla="*/ 5552036 h 6867747"/>
              <a:gd name="connsiteX1238" fmla="*/ 3628154 w 10243893"/>
              <a:gd name="connsiteY1238" fmla="*/ 5704650 h 6867747"/>
              <a:gd name="connsiteX1239" fmla="*/ 3717884 w 10243893"/>
              <a:gd name="connsiteY1239" fmla="*/ 5828120 h 6867747"/>
              <a:gd name="connsiteX1240" fmla="*/ 3863122 w 10243893"/>
              <a:gd name="connsiteY1240" fmla="*/ 5780957 h 6867747"/>
              <a:gd name="connsiteX1241" fmla="*/ 4008238 w 10243893"/>
              <a:gd name="connsiteY1241" fmla="*/ 5581059 h 6867747"/>
              <a:gd name="connsiteX1242" fmla="*/ 2158366 w 10243893"/>
              <a:gd name="connsiteY1242" fmla="*/ 5504510 h 6867747"/>
              <a:gd name="connsiteX1243" fmla="*/ 2158366 w 10243893"/>
              <a:gd name="connsiteY1243" fmla="*/ 5504631 h 6867747"/>
              <a:gd name="connsiteX1244" fmla="*/ 2013128 w 10243893"/>
              <a:gd name="connsiteY1244" fmla="*/ 5551794 h 6867747"/>
              <a:gd name="connsiteX1245" fmla="*/ 2013128 w 10243893"/>
              <a:gd name="connsiteY1245" fmla="*/ 5704408 h 6867747"/>
              <a:gd name="connsiteX1246" fmla="*/ 2102859 w 10243893"/>
              <a:gd name="connsiteY1246" fmla="*/ 5827878 h 6867747"/>
              <a:gd name="connsiteX1247" fmla="*/ 2248096 w 10243893"/>
              <a:gd name="connsiteY1247" fmla="*/ 5780715 h 6867747"/>
              <a:gd name="connsiteX1248" fmla="*/ 2393212 w 10243893"/>
              <a:gd name="connsiteY1248" fmla="*/ 5580817 h 6867747"/>
              <a:gd name="connsiteX1249" fmla="*/ 543461 w 10243893"/>
              <a:gd name="connsiteY1249" fmla="*/ 5504510 h 6867747"/>
              <a:gd name="connsiteX1250" fmla="*/ 543582 w 10243893"/>
              <a:gd name="connsiteY1250" fmla="*/ 5504631 h 6867747"/>
              <a:gd name="connsiteX1251" fmla="*/ 398345 w 10243893"/>
              <a:gd name="connsiteY1251" fmla="*/ 5551794 h 6867747"/>
              <a:gd name="connsiteX1252" fmla="*/ 398345 w 10243893"/>
              <a:gd name="connsiteY1252" fmla="*/ 5704408 h 6867747"/>
              <a:gd name="connsiteX1253" fmla="*/ 488075 w 10243893"/>
              <a:gd name="connsiteY1253" fmla="*/ 5827878 h 6867747"/>
              <a:gd name="connsiteX1254" fmla="*/ 633312 w 10243893"/>
              <a:gd name="connsiteY1254" fmla="*/ 5780715 h 6867747"/>
              <a:gd name="connsiteX1255" fmla="*/ 778429 w 10243893"/>
              <a:gd name="connsiteY1255" fmla="*/ 5580817 h 6867747"/>
              <a:gd name="connsiteX1256" fmla="*/ 3156767 w 10243893"/>
              <a:gd name="connsiteY1256" fmla="*/ 5504389 h 6867747"/>
              <a:gd name="connsiteX1257" fmla="*/ 2921799 w 10243893"/>
              <a:gd name="connsiteY1257" fmla="*/ 5580696 h 6867747"/>
              <a:gd name="connsiteX1258" fmla="*/ 3067037 w 10243893"/>
              <a:gd name="connsiteY1258" fmla="*/ 5780594 h 6867747"/>
              <a:gd name="connsiteX1259" fmla="*/ 3212274 w 10243893"/>
              <a:gd name="connsiteY1259" fmla="*/ 5827757 h 6867747"/>
              <a:gd name="connsiteX1260" fmla="*/ 3302004 w 10243893"/>
              <a:gd name="connsiteY1260" fmla="*/ 5704287 h 6867747"/>
              <a:gd name="connsiteX1261" fmla="*/ 3302004 w 10243893"/>
              <a:gd name="connsiteY1261" fmla="*/ 5551673 h 6867747"/>
              <a:gd name="connsiteX1262" fmla="*/ 3156767 w 10243893"/>
              <a:gd name="connsiteY1262" fmla="*/ 5504510 h 6867747"/>
              <a:gd name="connsiteX1263" fmla="*/ 1541863 w 10243893"/>
              <a:gd name="connsiteY1263" fmla="*/ 5504389 h 6867747"/>
              <a:gd name="connsiteX1264" fmla="*/ 1306895 w 10243893"/>
              <a:gd name="connsiteY1264" fmla="*/ 5580696 h 6867747"/>
              <a:gd name="connsiteX1265" fmla="*/ 1452132 w 10243893"/>
              <a:gd name="connsiteY1265" fmla="*/ 5780594 h 6867747"/>
              <a:gd name="connsiteX1266" fmla="*/ 1597370 w 10243893"/>
              <a:gd name="connsiteY1266" fmla="*/ 5827757 h 6867747"/>
              <a:gd name="connsiteX1267" fmla="*/ 1687100 w 10243893"/>
              <a:gd name="connsiteY1267" fmla="*/ 5704287 h 6867747"/>
              <a:gd name="connsiteX1268" fmla="*/ 1687100 w 10243893"/>
              <a:gd name="connsiteY1268" fmla="*/ 5551673 h 6867747"/>
              <a:gd name="connsiteX1269" fmla="*/ 1541863 w 10243893"/>
              <a:gd name="connsiteY1269" fmla="*/ 5504510 h 6867747"/>
              <a:gd name="connsiteX1270" fmla="*/ 9617110 w 10243893"/>
              <a:gd name="connsiteY1270" fmla="*/ 5504268 h 6867747"/>
              <a:gd name="connsiteX1271" fmla="*/ 9382143 w 10243893"/>
              <a:gd name="connsiteY1271" fmla="*/ 5580575 h 6867747"/>
              <a:gd name="connsiteX1272" fmla="*/ 9527380 w 10243893"/>
              <a:gd name="connsiteY1272" fmla="*/ 5780473 h 6867747"/>
              <a:gd name="connsiteX1273" fmla="*/ 9672617 w 10243893"/>
              <a:gd name="connsiteY1273" fmla="*/ 5827636 h 6867747"/>
              <a:gd name="connsiteX1274" fmla="*/ 9762348 w 10243893"/>
              <a:gd name="connsiteY1274" fmla="*/ 5704166 h 6867747"/>
              <a:gd name="connsiteX1275" fmla="*/ 9762348 w 10243893"/>
              <a:gd name="connsiteY1275" fmla="*/ 5551552 h 6867747"/>
              <a:gd name="connsiteX1276" fmla="*/ 9617110 w 10243893"/>
              <a:gd name="connsiteY1276" fmla="*/ 5504389 h 6867747"/>
              <a:gd name="connsiteX1277" fmla="*/ 8002206 w 10243893"/>
              <a:gd name="connsiteY1277" fmla="*/ 5504268 h 6867747"/>
              <a:gd name="connsiteX1278" fmla="*/ 7767238 w 10243893"/>
              <a:gd name="connsiteY1278" fmla="*/ 5580575 h 6867747"/>
              <a:gd name="connsiteX1279" fmla="*/ 7912475 w 10243893"/>
              <a:gd name="connsiteY1279" fmla="*/ 5780473 h 6867747"/>
              <a:gd name="connsiteX1280" fmla="*/ 8057713 w 10243893"/>
              <a:gd name="connsiteY1280" fmla="*/ 5827636 h 6867747"/>
              <a:gd name="connsiteX1281" fmla="*/ 8147443 w 10243893"/>
              <a:gd name="connsiteY1281" fmla="*/ 5704166 h 6867747"/>
              <a:gd name="connsiteX1282" fmla="*/ 8147443 w 10243893"/>
              <a:gd name="connsiteY1282" fmla="*/ 5551552 h 6867747"/>
              <a:gd name="connsiteX1283" fmla="*/ 8002206 w 10243893"/>
              <a:gd name="connsiteY1283" fmla="*/ 5504389 h 6867747"/>
              <a:gd name="connsiteX1284" fmla="*/ 6387544 w 10243893"/>
              <a:gd name="connsiteY1284" fmla="*/ 5504268 h 6867747"/>
              <a:gd name="connsiteX1285" fmla="*/ 6152576 w 10243893"/>
              <a:gd name="connsiteY1285" fmla="*/ 5580575 h 6867747"/>
              <a:gd name="connsiteX1286" fmla="*/ 6297813 w 10243893"/>
              <a:gd name="connsiteY1286" fmla="*/ 5780473 h 6867747"/>
              <a:gd name="connsiteX1287" fmla="*/ 6443050 w 10243893"/>
              <a:gd name="connsiteY1287" fmla="*/ 5827636 h 6867747"/>
              <a:gd name="connsiteX1288" fmla="*/ 6532781 w 10243893"/>
              <a:gd name="connsiteY1288" fmla="*/ 5704166 h 6867747"/>
              <a:gd name="connsiteX1289" fmla="*/ 6532781 w 10243893"/>
              <a:gd name="connsiteY1289" fmla="*/ 5551552 h 6867747"/>
              <a:gd name="connsiteX1290" fmla="*/ 6387544 w 10243893"/>
              <a:gd name="connsiteY1290" fmla="*/ 5504389 h 6867747"/>
              <a:gd name="connsiteX1291" fmla="*/ 4772397 w 10243893"/>
              <a:gd name="connsiteY1291" fmla="*/ 5504268 h 6867747"/>
              <a:gd name="connsiteX1292" fmla="*/ 4537429 w 10243893"/>
              <a:gd name="connsiteY1292" fmla="*/ 5580575 h 6867747"/>
              <a:gd name="connsiteX1293" fmla="*/ 4682667 w 10243893"/>
              <a:gd name="connsiteY1293" fmla="*/ 5780473 h 6867747"/>
              <a:gd name="connsiteX1294" fmla="*/ 4827904 w 10243893"/>
              <a:gd name="connsiteY1294" fmla="*/ 5827636 h 6867747"/>
              <a:gd name="connsiteX1295" fmla="*/ 4917634 w 10243893"/>
              <a:gd name="connsiteY1295" fmla="*/ 5704166 h 6867747"/>
              <a:gd name="connsiteX1296" fmla="*/ 4917634 w 10243893"/>
              <a:gd name="connsiteY1296" fmla="*/ 5551552 h 6867747"/>
              <a:gd name="connsiteX1297" fmla="*/ 4772397 w 10243893"/>
              <a:gd name="connsiteY1297" fmla="*/ 5504389 h 6867747"/>
              <a:gd name="connsiteX1298" fmla="*/ 2910311 w 10243893"/>
              <a:gd name="connsiteY1298" fmla="*/ 5424817 h 6867747"/>
              <a:gd name="connsiteX1299" fmla="*/ 2859157 w 10243893"/>
              <a:gd name="connsiteY1299" fmla="*/ 5495198 h 6867747"/>
              <a:gd name="connsiteX1300" fmla="*/ 2910311 w 10243893"/>
              <a:gd name="connsiteY1300" fmla="*/ 5565701 h 6867747"/>
              <a:gd name="connsiteX1301" fmla="*/ 3127260 w 10243893"/>
              <a:gd name="connsiteY1301" fmla="*/ 5495198 h 6867747"/>
              <a:gd name="connsiteX1302" fmla="*/ 3127018 w 10243893"/>
              <a:gd name="connsiteY1302" fmla="*/ 5495198 h 6867747"/>
              <a:gd name="connsiteX1303" fmla="*/ 1295406 w 10243893"/>
              <a:gd name="connsiteY1303" fmla="*/ 5424817 h 6867747"/>
              <a:gd name="connsiteX1304" fmla="*/ 1244253 w 10243893"/>
              <a:gd name="connsiteY1304" fmla="*/ 5495198 h 6867747"/>
              <a:gd name="connsiteX1305" fmla="*/ 1295406 w 10243893"/>
              <a:gd name="connsiteY1305" fmla="*/ 5565701 h 6867747"/>
              <a:gd name="connsiteX1306" fmla="*/ 1512355 w 10243893"/>
              <a:gd name="connsiteY1306" fmla="*/ 5495198 h 6867747"/>
              <a:gd name="connsiteX1307" fmla="*/ 1512114 w 10243893"/>
              <a:gd name="connsiteY1307" fmla="*/ 5495198 h 6867747"/>
              <a:gd name="connsiteX1308" fmla="*/ 9370654 w 10243893"/>
              <a:gd name="connsiteY1308" fmla="*/ 5424696 h 6867747"/>
              <a:gd name="connsiteX1309" fmla="*/ 9319501 w 10243893"/>
              <a:gd name="connsiteY1309" fmla="*/ 5495077 h 6867747"/>
              <a:gd name="connsiteX1310" fmla="*/ 9370654 w 10243893"/>
              <a:gd name="connsiteY1310" fmla="*/ 5565580 h 6867747"/>
              <a:gd name="connsiteX1311" fmla="*/ 9587603 w 10243893"/>
              <a:gd name="connsiteY1311" fmla="*/ 5495077 h 6867747"/>
              <a:gd name="connsiteX1312" fmla="*/ 9587361 w 10243893"/>
              <a:gd name="connsiteY1312" fmla="*/ 5495077 h 6867747"/>
              <a:gd name="connsiteX1313" fmla="*/ 8864198 w 10243893"/>
              <a:gd name="connsiteY1313" fmla="*/ 5424696 h 6867747"/>
              <a:gd name="connsiteX1314" fmla="*/ 8647491 w 10243893"/>
              <a:gd name="connsiteY1314" fmla="*/ 5495077 h 6867747"/>
              <a:gd name="connsiteX1315" fmla="*/ 8647369 w 10243893"/>
              <a:gd name="connsiteY1315" fmla="*/ 5495077 h 6867747"/>
              <a:gd name="connsiteX1316" fmla="*/ 8864198 w 10243893"/>
              <a:gd name="connsiteY1316" fmla="*/ 5565580 h 6867747"/>
              <a:gd name="connsiteX1317" fmla="*/ 8915351 w 10243893"/>
              <a:gd name="connsiteY1317" fmla="*/ 5495077 h 6867747"/>
              <a:gd name="connsiteX1318" fmla="*/ 7755750 w 10243893"/>
              <a:gd name="connsiteY1318" fmla="*/ 5424696 h 6867747"/>
              <a:gd name="connsiteX1319" fmla="*/ 7704596 w 10243893"/>
              <a:gd name="connsiteY1319" fmla="*/ 5495077 h 6867747"/>
              <a:gd name="connsiteX1320" fmla="*/ 7755750 w 10243893"/>
              <a:gd name="connsiteY1320" fmla="*/ 5565580 h 6867747"/>
              <a:gd name="connsiteX1321" fmla="*/ 7972699 w 10243893"/>
              <a:gd name="connsiteY1321" fmla="*/ 5495077 h 6867747"/>
              <a:gd name="connsiteX1322" fmla="*/ 7972457 w 10243893"/>
              <a:gd name="connsiteY1322" fmla="*/ 5495077 h 6867747"/>
              <a:gd name="connsiteX1323" fmla="*/ 7249294 w 10243893"/>
              <a:gd name="connsiteY1323" fmla="*/ 5424696 h 6867747"/>
              <a:gd name="connsiteX1324" fmla="*/ 7032586 w 10243893"/>
              <a:gd name="connsiteY1324" fmla="*/ 5495077 h 6867747"/>
              <a:gd name="connsiteX1325" fmla="*/ 7032466 w 10243893"/>
              <a:gd name="connsiteY1325" fmla="*/ 5495077 h 6867747"/>
              <a:gd name="connsiteX1326" fmla="*/ 7249294 w 10243893"/>
              <a:gd name="connsiteY1326" fmla="*/ 5565580 h 6867747"/>
              <a:gd name="connsiteX1327" fmla="*/ 7300447 w 10243893"/>
              <a:gd name="connsiteY1327" fmla="*/ 5495077 h 6867747"/>
              <a:gd name="connsiteX1328" fmla="*/ 6141087 w 10243893"/>
              <a:gd name="connsiteY1328" fmla="*/ 5424696 h 6867747"/>
              <a:gd name="connsiteX1329" fmla="*/ 6089934 w 10243893"/>
              <a:gd name="connsiteY1329" fmla="*/ 5495077 h 6867747"/>
              <a:gd name="connsiteX1330" fmla="*/ 6141087 w 10243893"/>
              <a:gd name="connsiteY1330" fmla="*/ 5565580 h 6867747"/>
              <a:gd name="connsiteX1331" fmla="*/ 6358037 w 10243893"/>
              <a:gd name="connsiteY1331" fmla="*/ 5495077 h 6867747"/>
              <a:gd name="connsiteX1332" fmla="*/ 6357794 w 10243893"/>
              <a:gd name="connsiteY1332" fmla="*/ 5495077 h 6867747"/>
              <a:gd name="connsiteX1333" fmla="*/ 5634389 w 10243893"/>
              <a:gd name="connsiteY1333" fmla="*/ 5424696 h 6867747"/>
              <a:gd name="connsiteX1334" fmla="*/ 5417682 w 10243893"/>
              <a:gd name="connsiteY1334" fmla="*/ 5495077 h 6867747"/>
              <a:gd name="connsiteX1335" fmla="*/ 5417561 w 10243893"/>
              <a:gd name="connsiteY1335" fmla="*/ 5495077 h 6867747"/>
              <a:gd name="connsiteX1336" fmla="*/ 5634389 w 10243893"/>
              <a:gd name="connsiteY1336" fmla="*/ 5565580 h 6867747"/>
              <a:gd name="connsiteX1337" fmla="*/ 5685542 w 10243893"/>
              <a:gd name="connsiteY1337" fmla="*/ 5495077 h 6867747"/>
              <a:gd name="connsiteX1338" fmla="*/ 4525941 w 10243893"/>
              <a:gd name="connsiteY1338" fmla="*/ 5424696 h 6867747"/>
              <a:gd name="connsiteX1339" fmla="*/ 4474787 w 10243893"/>
              <a:gd name="connsiteY1339" fmla="*/ 5495077 h 6867747"/>
              <a:gd name="connsiteX1340" fmla="*/ 4525941 w 10243893"/>
              <a:gd name="connsiteY1340" fmla="*/ 5565580 h 6867747"/>
              <a:gd name="connsiteX1341" fmla="*/ 4742890 w 10243893"/>
              <a:gd name="connsiteY1341" fmla="*/ 5495077 h 6867747"/>
              <a:gd name="connsiteX1342" fmla="*/ 4742648 w 10243893"/>
              <a:gd name="connsiteY1342" fmla="*/ 5495077 h 6867747"/>
              <a:gd name="connsiteX1343" fmla="*/ 4019484 w 10243893"/>
              <a:gd name="connsiteY1343" fmla="*/ 5424696 h 6867747"/>
              <a:gd name="connsiteX1344" fmla="*/ 3802777 w 10243893"/>
              <a:gd name="connsiteY1344" fmla="*/ 5495077 h 6867747"/>
              <a:gd name="connsiteX1345" fmla="*/ 3802656 w 10243893"/>
              <a:gd name="connsiteY1345" fmla="*/ 5495077 h 6867747"/>
              <a:gd name="connsiteX1346" fmla="*/ 4019484 w 10243893"/>
              <a:gd name="connsiteY1346" fmla="*/ 5565580 h 6867747"/>
              <a:gd name="connsiteX1347" fmla="*/ 4070638 w 10243893"/>
              <a:gd name="connsiteY1347" fmla="*/ 5495077 h 6867747"/>
              <a:gd name="connsiteX1348" fmla="*/ 2404459 w 10243893"/>
              <a:gd name="connsiteY1348" fmla="*/ 5424454 h 6867747"/>
              <a:gd name="connsiteX1349" fmla="*/ 2187752 w 10243893"/>
              <a:gd name="connsiteY1349" fmla="*/ 5494835 h 6867747"/>
              <a:gd name="connsiteX1350" fmla="*/ 2187631 w 10243893"/>
              <a:gd name="connsiteY1350" fmla="*/ 5494835 h 6867747"/>
              <a:gd name="connsiteX1351" fmla="*/ 2404459 w 10243893"/>
              <a:gd name="connsiteY1351" fmla="*/ 5565338 h 6867747"/>
              <a:gd name="connsiteX1352" fmla="*/ 2455613 w 10243893"/>
              <a:gd name="connsiteY1352" fmla="*/ 5494835 h 6867747"/>
              <a:gd name="connsiteX1353" fmla="*/ 789555 w 10243893"/>
              <a:gd name="connsiteY1353" fmla="*/ 5424454 h 6867747"/>
              <a:gd name="connsiteX1354" fmla="*/ 572847 w 10243893"/>
              <a:gd name="connsiteY1354" fmla="*/ 5494835 h 6867747"/>
              <a:gd name="connsiteX1355" fmla="*/ 572726 w 10243893"/>
              <a:gd name="connsiteY1355" fmla="*/ 5494835 h 6867747"/>
              <a:gd name="connsiteX1356" fmla="*/ 789555 w 10243893"/>
              <a:gd name="connsiteY1356" fmla="*/ 5565338 h 6867747"/>
              <a:gd name="connsiteX1357" fmla="*/ 840708 w 10243893"/>
              <a:gd name="connsiteY1357" fmla="*/ 5494835 h 6867747"/>
              <a:gd name="connsiteX1358" fmla="*/ 10071083 w 10243893"/>
              <a:gd name="connsiteY1358" fmla="*/ 5310900 h 6867747"/>
              <a:gd name="connsiteX1359" fmla="*/ 9936971 w 10243893"/>
              <a:gd name="connsiteY1359" fmla="*/ 5495319 h 6867747"/>
              <a:gd name="connsiteX1360" fmla="*/ 10071083 w 10243893"/>
              <a:gd name="connsiteY1360" fmla="*/ 5679859 h 6867747"/>
              <a:gd name="connsiteX1361" fmla="*/ 10071083 w 10243893"/>
              <a:gd name="connsiteY1361" fmla="*/ 5538975 h 6867747"/>
              <a:gd name="connsiteX1362" fmla="*/ 10205195 w 10243893"/>
              <a:gd name="connsiteY1362" fmla="*/ 5495319 h 6867747"/>
              <a:gd name="connsiteX1363" fmla="*/ 10204953 w 10243893"/>
              <a:gd name="connsiteY1363" fmla="*/ 5495319 h 6867747"/>
              <a:gd name="connsiteX1364" fmla="*/ 10071083 w 10243893"/>
              <a:gd name="connsiteY1364" fmla="*/ 5451784 h 6867747"/>
              <a:gd name="connsiteX1365" fmla="*/ 9780245 w 10243893"/>
              <a:gd name="connsiteY1365" fmla="*/ 5310900 h 6867747"/>
              <a:gd name="connsiteX1366" fmla="*/ 9780245 w 10243893"/>
              <a:gd name="connsiteY1366" fmla="*/ 5451784 h 6867747"/>
              <a:gd name="connsiteX1367" fmla="*/ 9646375 w 10243893"/>
              <a:gd name="connsiteY1367" fmla="*/ 5495319 h 6867747"/>
              <a:gd name="connsiteX1368" fmla="*/ 9646133 w 10243893"/>
              <a:gd name="connsiteY1368" fmla="*/ 5495319 h 6867747"/>
              <a:gd name="connsiteX1369" fmla="*/ 9780245 w 10243893"/>
              <a:gd name="connsiteY1369" fmla="*/ 5538854 h 6867747"/>
              <a:gd name="connsiteX1370" fmla="*/ 9780245 w 10243893"/>
              <a:gd name="connsiteY1370" fmla="*/ 5679738 h 6867747"/>
              <a:gd name="connsiteX1371" fmla="*/ 9914313 w 10243893"/>
              <a:gd name="connsiteY1371" fmla="*/ 5495259 h 6867747"/>
              <a:gd name="connsiteX1372" fmla="*/ 9914357 w 10243893"/>
              <a:gd name="connsiteY1372" fmla="*/ 5495319 h 6867747"/>
              <a:gd name="connsiteX1373" fmla="*/ 9914357 w 10243893"/>
              <a:gd name="connsiteY1373" fmla="*/ 5495198 h 6867747"/>
              <a:gd name="connsiteX1374" fmla="*/ 9914313 w 10243893"/>
              <a:gd name="connsiteY1374" fmla="*/ 5495259 h 6867747"/>
              <a:gd name="connsiteX1375" fmla="*/ 8455815 w 10243893"/>
              <a:gd name="connsiteY1375" fmla="*/ 5310900 h 6867747"/>
              <a:gd name="connsiteX1376" fmla="*/ 8321825 w 10243893"/>
              <a:gd name="connsiteY1376" fmla="*/ 5495319 h 6867747"/>
              <a:gd name="connsiteX1377" fmla="*/ 8455815 w 10243893"/>
              <a:gd name="connsiteY1377" fmla="*/ 5679859 h 6867747"/>
              <a:gd name="connsiteX1378" fmla="*/ 8455815 w 10243893"/>
              <a:gd name="connsiteY1378" fmla="*/ 5538975 h 6867747"/>
              <a:gd name="connsiteX1379" fmla="*/ 8589928 w 10243893"/>
              <a:gd name="connsiteY1379" fmla="*/ 5495319 h 6867747"/>
              <a:gd name="connsiteX1380" fmla="*/ 8589685 w 10243893"/>
              <a:gd name="connsiteY1380" fmla="*/ 5495319 h 6867747"/>
              <a:gd name="connsiteX1381" fmla="*/ 8455815 w 10243893"/>
              <a:gd name="connsiteY1381" fmla="*/ 5451784 h 6867747"/>
              <a:gd name="connsiteX1382" fmla="*/ 8165341 w 10243893"/>
              <a:gd name="connsiteY1382" fmla="*/ 5310900 h 6867747"/>
              <a:gd name="connsiteX1383" fmla="*/ 8165341 w 10243893"/>
              <a:gd name="connsiteY1383" fmla="*/ 5451784 h 6867747"/>
              <a:gd name="connsiteX1384" fmla="*/ 8031471 w 10243893"/>
              <a:gd name="connsiteY1384" fmla="*/ 5495319 h 6867747"/>
              <a:gd name="connsiteX1385" fmla="*/ 8031229 w 10243893"/>
              <a:gd name="connsiteY1385" fmla="*/ 5495319 h 6867747"/>
              <a:gd name="connsiteX1386" fmla="*/ 8165341 w 10243893"/>
              <a:gd name="connsiteY1386" fmla="*/ 5538854 h 6867747"/>
              <a:gd name="connsiteX1387" fmla="*/ 8165341 w 10243893"/>
              <a:gd name="connsiteY1387" fmla="*/ 5679738 h 6867747"/>
              <a:gd name="connsiteX1388" fmla="*/ 8299409 w 10243893"/>
              <a:gd name="connsiteY1388" fmla="*/ 5495259 h 6867747"/>
              <a:gd name="connsiteX1389" fmla="*/ 8299453 w 10243893"/>
              <a:gd name="connsiteY1389" fmla="*/ 5495319 h 6867747"/>
              <a:gd name="connsiteX1390" fmla="*/ 8299453 w 10243893"/>
              <a:gd name="connsiteY1390" fmla="*/ 5495198 h 6867747"/>
              <a:gd name="connsiteX1391" fmla="*/ 8299409 w 10243893"/>
              <a:gd name="connsiteY1391" fmla="*/ 5495259 h 6867747"/>
              <a:gd name="connsiteX1392" fmla="*/ 6841033 w 10243893"/>
              <a:gd name="connsiteY1392" fmla="*/ 5310900 h 6867747"/>
              <a:gd name="connsiteX1393" fmla="*/ 6706920 w 10243893"/>
              <a:gd name="connsiteY1393" fmla="*/ 5495319 h 6867747"/>
              <a:gd name="connsiteX1394" fmla="*/ 6841033 w 10243893"/>
              <a:gd name="connsiteY1394" fmla="*/ 5679859 h 6867747"/>
              <a:gd name="connsiteX1395" fmla="*/ 6841033 w 10243893"/>
              <a:gd name="connsiteY1395" fmla="*/ 5538975 h 6867747"/>
              <a:gd name="connsiteX1396" fmla="*/ 6975144 w 10243893"/>
              <a:gd name="connsiteY1396" fmla="*/ 5495319 h 6867747"/>
              <a:gd name="connsiteX1397" fmla="*/ 6974903 w 10243893"/>
              <a:gd name="connsiteY1397" fmla="*/ 5495319 h 6867747"/>
              <a:gd name="connsiteX1398" fmla="*/ 6841033 w 10243893"/>
              <a:gd name="connsiteY1398" fmla="*/ 5451784 h 6867747"/>
              <a:gd name="connsiteX1399" fmla="*/ 6550679 w 10243893"/>
              <a:gd name="connsiteY1399" fmla="*/ 5310900 h 6867747"/>
              <a:gd name="connsiteX1400" fmla="*/ 6550679 w 10243893"/>
              <a:gd name="connsiteY1400" fmla="*/ 5451784 h 6867747"/>
              <a:gd name="connsiteX1401" fmla="*/ 6416809 w 10243893"/>
              <a:gd name="connsiteY1401" fmla="*/ 5495319 h 6867747"/>
              <a:gd name="connsiteX1402" fmla="*/ 6416566 w 10243893"/>
              <a:gd name="connsiteY1402" fmla="*/ 5495319 h 6867747"/>
              <a:gd name="connsiteX1403" fmla="*/ 6550679 w 10243893"/>
              <a:gd name="connsiteY1403" fmla="*/ 5538854 h 6867747"/>
              <a:gd name="connsiteX1404" fmla="*/ 6550679 w 10243893"/>
              <a:gd name="connsiteY1404" fmla="*/ 5679738 h 6867747"/>
              <a:gd name="connsiteX1405" fmla="*/ 6684747 w 10243893"/>
              <a:gd name="connsiteY1405" fmla="*/ 5495259 h 6867747"/>
              <a:gd name="connsiteX1406" fmla="*/ 6684791 w 10243893"/>
              <a:gd name="connsiteY1406" fmla="*/ 5495319 h 6867747"/>
              <a:gd name="connsiteX1407" fmla="*/ 6684791 w 10243893"/>
              <a:gd name="connsiteY1407" fmla="*/ 5495198 h 6867747"/>
              <a:gd name="connsiteX1408" fmla="*/ 6684747 w 10243893"/>
              <a:gd name="connsiteY1408" fmla="*/ 5495259 h 6867747"/>
              <a:gd name="connsiteX1409" fmla="*/ 5224677 w 10243893"/>
              <a:gd name="connsiteY1409" fmla="*/ 5310779 h 6867747"/>
              <a:gd name="connsiteX1410" fmla="*/ 5090565 w 10243893"/>
              <a:gd name="connsiteY1410" fmla="*/ 5495198 h 6867747"/>
              <a:gd name="connsiteX1411" fmla="*/ 5224677 w 10243893"/>
              <a:gd name="connsiteY1411" fmla="*/ 5679738 h 6867747"/>
              <a:gd name="connsiteX1412" fmla="*/ 5224677 w 10243893"/>
              <a:gd name="connsiteY1412" fmla="*/ 5538854 h 6867747"/>
              <a:gd name="connsiteX1413" fmla="*/ 5358789 w 10243893"/>
              <a:gd name="connsiteY1413" fmla="*/ 5495198 h 6867747"/>
              <a:gd name="connsiteX1414" fmla="*/ 5358547 w 10243893"/>
              <a:gd name="connsiteY1414" fmla="*/ 5495198 h 6867747"/>
              <a:gd name="connsiteX1415" fmla="*/ 5224677 w 10243893"/>
              <a:gd name="connsiteY1415" fmla="*/ 5451663 h 6867747"/>
              <a:gd name="connsiteX1416" fmla="*/ 4934323 w 10243893"/>
              <a:gd name="connsiteY1416" fmla="*/ 5310779 h 6867747"/>
              <a:gd name="connsiteX1417" fmla="*/ 4934323 w 10243893"/>
              <a:gd name="connsiteY1417" fmla="*/ 5451663 h 6867747"/>
              <a:gd name="connsiteX1418" fmla="*/ 4800453 w 10243893"/>
              <a:gd name="connsiteY1418" fmla="*/ 5495198 h 6867747"/>
              <a:gd name="connsiteX1419" fmla="*/ 4800211 w 10243893"/>
              <a:gd name="connsiteY1419" fmla="*/ 5495198 h 6867747"/>
              <a:gd name="connsiteX1420" fmla="*/ 4934323 w 10243893"/>
              <a:gd name="connsiteY1420" fmla="*/ 5538733 h 6867747"/>
              <a:gd name="connsiteX1421" fmla="*/ 4934323 w 10243893"/>
              <a:gd name="connsiteY1421" fmla="*/ 5679617 h 6867747"/>
              <a:gd name="connsiteX1422" fmla="*/ 5068391 w 10243893"/>
              <a:gd name="connsiteY1422" fmla="*/ 5495138 h 6867747"/>
              <a:gd name="connsiteX1423" fmla="*/ 5068435 w 10243893"/>
              <a:gd name="connsiteY1423" fmla="*/ 5495198 h 6867747"/>
              <a:gd name="connsiteX1424" fmla="*/ 5068435 w 10243893"/>
              <a:gd name="connsiteY1424" fmla="*/ 5495077 h 6867747"/>
              <a:gd name="connsiteX1425" fmla="*/ 5068391 w 10243893"/>
              <a:gd name="connsiteY1425" fmla="*/ 5495138 h 6867747"/>
              <a:gd name="connsiteX1426" fmla="*/ 3609893 w 10243893"/>
              <a:gd name="connsiteY1426" fmla="*/ 5310779 h 6867747"/>
              <a:gd name="connsiteX1427" fmla="*/ 3475902 w 10243893"/>
              <a:gd name="connsiteY1427" fmla="*/ 5495198 h 6867747"/>
              <a:gd name="connsiteX1428" fmla="*/ 3609893 w 10243893"/>
              <a:gd name="connsiteY1428" fmla="*/ 5679738 h 6867747"/>
              <a:gd name="connsiteX1429" fmla="*/ 3609893 w 10243893"/>
              <a:gd name="connsiteY1429" fmla="*/ 5538854 h 6867747"/>
              <a:gd name="connsiteX1430" fmla="*/ 3744005 w 10243893"/>
              <a:gd name="connsiteY1430" fmla="*/ 5495198 h 6867747"/>
              <a:gd name="connsiteX1431" fmla="*/ 3743763 w 10243893"/>
              <a:gd name="connsiteY1431" fmla="*/ 5495198 h 6867747"/>
              <a:gd name="connsiteX1432" fmla="*/ 3609893 w 10243893"/>
              <a:gd name="connsiteY1432" fmla="*/ 5451663 h 6867747"/>
              <a:gd name="connsiteX1433" fmla="*/ 3319418 w 10243893"/>
              <a:gd name="connsiteY1433" fmla="*/ 5310779 h 6867747"/>
              <a:gd name="connsiteX1434" fmla="*/ 3319418 w 10243893"/>
              <a:gd name="connsiteY1434" fmla="*/ 5451663 h 6867747"/>
              <a:gd name="connsiteX1435" fmla="*/ 3185549 w 10243893"/>
              <a:gd name="connsiteY1435" fmla="*/ 5495198 h 6867747"/>
              <a:gd name="connsiteX1436" fmla="*/ 3185307 w 10243893"/>
              <a:gd name="connsiteY1436" fmla="*/ 5495198 h 6867747"/>
              <a:gd name="connsiteX1437" fmla="*/ 3319418 w 10243893"/>
              <a:gd name="connsiteY1437" fmla="*/ 5538733 h 6867747"/>
              <a:gd name="connsiteX1438" fmla="*/ 3319418 w 10243893"/>
              <a:gd name="connsiteY1438" fmla="*/ 5679617 h 6867747"/>
              <a:gd name="connsiteX1439" fmla="*/ 3453486 w 10243893"/>
              <a:gd name="connsiteY1439" fmla="*/ 5495138 h 6867747"/>
              <a:gd name="connsiteX1440" fmla="*/ 3453530 w 10243893"/>
              <a:gd name="connsiteY1440" fmla="*/ 5495198 h 6867747"/>
              <a:gd name="connsiteX1441" fmla="*/ 3453530 w 10243893"/>
              <a:gd name="connsiteY1441" fmla="*/ 5495077 h 6867747"/>
              <a:gd name="connsiteX1442" fmla="*/ 3453486 w 10243893"/>
              <a:gd name="connsiteY1442" fmla="*/ 5495138 h 6867747"/>
              <a:gd name="connsiteX1443" fmla="*/ 1994868 w 10243893"/>
              <a:gd name="connsiteY1443" fmla="*/ 5310779 h 6867747"/>
              <a:gd name="connsiteX1444" fmla="*/ 1860756 w 10243893"/>
              <a:gd name="connsiteY1444" fmla="*/ 5495198 h 6867747"/>
              <a:gd name="connsiteX1445" fmla="*/ 1994868 w 10243893"/>
              <a:gd name="connsiteY1445" fmla="*/ 5679738 h 6867747"/>
              <a:gd name="connsiteX1446" fmla="*/ 1994868 w 10243893"/>
              <a:gd name="connsiteY1446" fmla="*/ 5538854 h 6867747"/>
              <a:gd name="connsiteX1447" fmla="*/ 2128980 w 10243893"/>
              <a:gd name="connsiteY1447" fmla="*/ 5495198 h 6867747"/>
              <a:gd name="connsiteX1448" fmla="*/ 2128738 w 10243893"/>
              <a:gd name="connsiteY1448" fmla="*/ 5495198 h 6867747"/>
              <a:gd name="connsiteX1449" fmla="*/ 1994868 w 10243893"/>
              <a:gd name="connsiteY1449" fmla="*/ 5451663 h 6867747"/>
              <a:gd name="connsiteX1450" fmla="*/ 1704514 w 10243893"/>
              <a:gd name="connsiteY1450" fmla="*/ 5310779 h 6867747"/>
              <a:gd name="connsiteX1451" fmla="*/ 1704514 w 10243893"/>
              <a:gd name="connsiteY1451" fmla="*/ 5451663 h 6867747"/>
              <a:gd name="connsiteX1452" fmla="*/ 1570644 w 10243893"/>
              <a:gd name="connsiteY1452" fmla="*/ 5495198 h 6867747"/>
              <a:gd name="connsiteX1453" fmla="*/ 1570402 w 10243893"/>
              <a:gd name="connsiteY1453" fmla="*/ 5495198 h 6867747"/>
              <a:gd name="connsiteX1454" fmla="*/ 1704514 w 10243893"/>
              <a:gd name="connsiteY1454" fmla="*/ 5538733 h 6867747"/>
              <a:gd name="connsiteX1455" fmla="*/ 1704514 w 10243893"/>
              <a:gd name="connsiteY1455" fmla="*/ 5679617 h 6867747"/>
              <a:gd name="connsiteX1456" fmla="*/ 1838582 w 10243893"/>
              <a:gd name="connsiteY1456" fmla="*/ 5495138 h 6867747"/>
              <a:gd name="connsiteX1457" fmla="*/ 1838626 w 10243893"/>
              <a:gd name="connsiteY1457" fmla="*/ 5495198 h 6867747"/>
              <a:gd name="connsiteX1458" fmla="*/ 1838626 w 10243893"/>
              <a:gd name="connsiteY1458" fmla="*/ 5495077 h 6867747"/>
              <a:gd name="connsiteX1459" fmla="*/ 1838582 w 10243893"/>
              <a:gd name="connsiteY1459" fmla="*/ 5495138 h 6867747"/>
              <a:gd name="connsiteX1460" fmla="*/ 380205 w 10243893"/>
              <a:gd name="connsiteY1460" fmla="*/ 5310659 h 6867747"/>
              <a:gd name="connsiteX1461" fmla="*/ 246093 w 10243893"/>
              <a:gd name="connsiteY1461" fmla="*/ 5495077 h 6867747"/>
              <a:gd name="connsiteX1462" fmla="*/ 380205 w 10243893"/>
              <a:gd name="connsiteY1462" fmla="*/ 5679617 h 6867747"/>
              <a:gd name="connsiteX1463" fmla="*/ 380205 w 10243893"/>
              <a:gd name="connsiteY1463" fmla="*/ 5538733 h 6867747"/>
              <a:gd name="connsiteX1464" fmla="*/ 514317 w 10243893"/>
              <a:gd name="connsiteY1464" fmla="*/ 5495077 h 6867747"/>
              <a:gd name="connsiteX1465" fmla="*/ 514075 w 10243893"/>
              <a:gd name="connsiteY1465" fmla="*/ 5495077 h 6867747"/>
              <a:gd name="connsiteX1466" fmla="*/ 380205 w 10243893"/>
              <a:gd name="connsiteY1466" fmla="*/ 5451542 h 6867747"/>
              <a:gd name="connsiteX1467" fmla="*/ 9117909 w 10243893"/>
              <a:gd name="connsiteY1467" fmla="*/ 5248016 h 6867747"/>
              <a:gd name="connsiteX1468" fmla="*/ 9062403 w 10243893"/>
              <a:gd name="connsiteY1468" fmla="*/ 5324323 h 6867747"/>
              <a:gd name="connsiteX1469" fmla="*/ 8972672 w 10243893"/>
              <a:gd name="connsiteY1469" fmla="*/ 5295179 h 6867747"/>
              <a:gd name="connsiteX1470" fmla="*/ 8972672 w 10243893"/>
              <a:gd name="connsiteY1470" fmla="*/ 5389505 h 6867747"/>
              <a:gd name="connsiteX1471" fmla="*/ 8882942 w 10243893"/>
              <a:gd name="connsiteY1471" fmla="*/ 5418649 h 6867747"/>
              <a:gd name="connsiteX1472" fmla="*/ 8938328 w 10243893"/>
              <a:gd name="connsiteY1472" fmla="*/ 5494956 h 6867747"/>
              <a:gd name="connsiteX1473" fmla="*/ 8882821 w 10243893"/>
              <a:gd name="connsiteY1473" fmla="*/ 5571263 h 6867747"/>
              <a:gd name="connsiteX1474" fmla="*/ 8972551 w 10243893"/>
              <a:gd name="connsiteY1474" fmla="*/ 5600408 h 6867747"/>
              <a:gd name="connsiteX1475" fmla="*/ 8972551 w 10243893"/>
              <a:gd name="connsiteY1475" fmla="*/ 5694733 h 6867747"/>
              <a:gd name="connsiteX1476" fmla="*/ 9062282 w 10243893"/>
              <a:gd name="connsiteY1476" fmla="*/ 5665589 h 6867747"/>
              <a:gd name="connsiteX1477" fmla="*/ 9117788 w 10243893"/>
              <a:gd name="connsiteY1477" fmla="*/ 5741896 h 6867747"/>
              <a:gd name="connsiteX1478" fmla="*/ 9173296 w 10243893"/>
              <a:gd name="connsiteY1478" fmla="*/ 5665589 h 6867747"/>
              <a:gd name="connsiteX1479" fmla="*/ 9263026 w 10243893"/>
              <a:gd name="connsiteY1479" fmla="*/ 5694733 h 6867747"/>
              <a:gd name="connsiteX1480" fmla="*/ 9263026 w 10243893"/>
              <a:gd name="connsiteY1480" fmla="*/ 5600408 h 6867747"/>
              <a:gd name="connsiteX1481" fmla="*/ 9352757 w 10243893"/>
              <a:gd name="connsiteY1481" fmla="*/ 5571263 h 6867747"/>
              <a:gd name="connsiteX1482" fmla="*/ 9352998 w 10243893"/>
              <a:gd name="connsiteY1482" fmla="*/ 5571385 h 6867747"/>
              <a:gd name="connsiteX1483" fmla="*/ 9297491 w 10243893"/>
              <a:gd name="connsiteY1483" fmla="*/ 5494956 h 6867747"/>
              <a:gd name="connsiteX1484" fmla="*/ 9352877 w 10243893"/>
              <a:gd name="connsiteY1484" fmla="*/ 5418649 h 6867747"/>
              <a:gd name="connsiteX1485" fmla="*/ 9263147 w 10243893"/>
              <a:gd name="connsiteY1485" fmla="*/ 5389505 h 6867747"/>
              <a:gd name="connsiteX1486" fmla="*/ 9263147 w 10243893"/>
              <a:gd name="connsiteY1486" fmla="*/ 5295179 h 6867747"/>
              <a:gd name="connsiteX1487" fmla="*/ 9173417 w 10243893"/>
              <a:gd name="connsiteY1487" fmla="*/ 5324323 h 6867747"/>
              <a:gd name="connsiteX1488" fmla="*/ 7502763 w 10243893"/>
              <a:gd name="connsiteY1488" fmla="*/ 5248016 h 6867747"/>
              <a:gd name="connsiteX1489" fmla="*/ 7447257 w 10243893"/>
              <a:gd name="connsiteY1489" fmla="*/ 5324323 h 6867747"/>
              <a:gd name="connsiteX1490" fmla="*/ 7357526 w 10243893"/>
              <a:gd name="connsiteY1490" fmla="*/ 5295179 h 6867747"/>
              <a:gd name="connsiteX1491" fmla="*/ 7357526 w 10243893"/>
              <a:gd name="connsiteY1491" fmla="*/ 5389505 h 6867747"/>
              <a:gd name="connsiteX1492" fmla="*/ 7267796 w 10243893"/>
              <a:gd name="connsiteY1492" fmla="*/ 5418649 h 6867747"/>
              <a:gd name="connsiteX1493" fmla="*/ 7323182 w 10243893"/>
              <a:gd name="connsiteY1493" fmla="*/ 5494956 h 6867747"/>
              <a:gd name="connsiteX1494" fmla="*/ 7267675 w 10243893"/>
              <a:gd name="connsiteY1494" fmla="*/ 5571263 h 6867747"/>
              <a:gd name="connsiteX1495" fmla="*/ 7357405 w 10243893"/>
              <a:gd name="connsiteY1495" fmla="*/ 5600408 h 6867747"/>
              <a:gd name="connsiteX1496" fmla="*/ 7357405 w 10243893"/>
              <a:gd name="connsiteY1496" fmla="*/ 5694733 h 6867747"/>
              <a:gd name="connsiteX1497" fmla="*/ 7447136 w 10243893"/>
              <a:gd name="connsiteY1497" fmla="*/ 5665589 h 6867747"/>
              <a:gd name="connsiteX1498" fmla="*/ 7502642 w 10243893"/>
              <a:gd name="connsiteY1498" fmla="*/ 5741896 h 6867747"/>
              <a:gd name="connsiteX1499" fmla="*/ 7558150 w 10243893"/>
              <a:gd name="connsiteY1499" fmla="*/ 5665589 h 6867747"/>
              <a:gd name="connsiteX1500" fmla="*/ 7647880 w 10243893"/>
              <a:gd name="connsiteY1500" fmla="*/ 5694733 h 6867747"/>
              <a:gd name="connsiteX1501" fmla="*/ 7647880 w 10243893"/>
              <a:gd name="connsiteY1501" fmla="*/ 5600408 h 6867747"/>
              <a:gd name="connsiteX1502" fmla="*/ 7737611 w 10243893"/>
              <a:gd name="connsiteY1502" fmla="*/ 5571263 h 6867747"/>
              <a:gd name="connsiteX1503" fmla="*/ 7737852 w 10243893"/>
              <a:gd name="connsiteY1503" fmla="*/ 5571385 h 6867747"/>
              <a:gd name="connsiteX1504" fmla="*/ 7682345 w 10243893"/>
              <a:gd name="connsiteY1504" fmla="*/ 5494956 h 6867747"/>
              <a:gd name="connsiteX1505" fmla="*/ 7737731 w 10243893"/>
              <a:gd name="connsiteY1505" fmla="*/ 5418649 h 6867747"/>
              <a:gd name="connsiteX1506" fmla="*/ 7648001 w 10243893"/>
              <a:gd name="connsiteY1506" fmla="*/ 5389505 h 6867747"/>
              <a:gd name="connsiteX1507" fmla="*/ 7648001 w 10243893"/>
              <a:gd name="connsiteY1507" fmla="*/ 5295179 h 6867747"/>
              <a:gd name="connsiteX1508" fmla="*/ 7558271 w 10243893"/>
              <a:gd name="connsiteY1508" fmla="*/ 5324323 h 6867747"/>
              <a:gd name="connsiteX1509" fmla="*/ 5888101 w 10243893"/>
              <a:gd name="connsiteY1509" fmla="*/ 5248016 h 6867747"/>
              <a:gd name="connsiteX1510" fmla="*/ 5832594 w 10243893"/>
              <a:gd name="connsiteY1510" fmla="*/ 5324323 h 6867747"/>
              <a:gd name="connsiteX1511" fmla="*/ 5742864 w 10243893"/>
              <a:gd name="connsiteY1511" fmla="*/ 5295179 h 6867747"/>
              <a:gd name="connsiteX1512" fmla="*/ 5742864 w 10243893"/>
              <a:gd name="connsiteY1512" fmla="*/ 5389505 h 6867747"/>
              <a:gd name="connsiteX1513" fmla="*/ 5653133 w 10243893"/>
              <a:gd name="connsiteY1513" fmla="*/ 5418649 h 6867747"/>
              <a:gd name="connsiteX1514" fmla="*/ 5708519 w 10243893"/>
              <a:gd name="connsiteY1514" fmla="*/ 5494956 h 6867747"/>
              <a:gd name="connsiteX1515" fmla="*/ 5653012 w 10243893"/>
              <a:gd name="connsiteY1515" fmla="*/ 5571263 h 6867747"/>
              <a:gd name="connsiteX1516" fmla="*/ 5742743 w 10243893"/>
              <a:gd name="connsiteY1516" fmla="*/ 5600408 h 6867747"/>
              <a:gd name="connsiteX1517" fmla="*/ 5742743 w 10243893"/>
              <a:gd name="connsiteY1517" fmla="*/ 5694733 h 6867747"/>
              <a:gd name="connsiteX1518" fmla="*/ 5832473 w 10243893"/>
              <a:gd name="connsiteY1518" fmla="*/ 5665589 h 6867747"/>
              <a:gd name="connsiteX1519" fmla="*/ 5887980 w 10243893"/>
              <a:gd name="connsiteY1519" fmla="*/ 5741896 h 6867747"/>
              <a:gd name="connsiteX1520" fmla="*/ 5943487 w 10243893"/>
              <a:gd name="connsiteY1520" fmla="*/ 5665589 h 6867747"/>
              <a:gd name="connsiteX1521" fmla="*/ 6033217 w 10243893"/>
              <a:gd name="connsiteY1521" fmla="*/ 5694733 h 6867747"/>
              <a:gd name="connsiteX1522" fmla="*/ 6033217 w 10243893"/>
              <a:gd name="connsiteY1522" fmla="*/ 5600408 h 6867747"/>
              <a:gd name="connsiteX1523" fmla="*/ 6122948 w 10243893"/>
              <a:gd name="connsiteY1523" fmla="*/ 5571263 h 6867747"/>
              <a:gd name="connsiteX1524" fmla="*/ 6123190 w 10243893"/>
              <a:gd name="connsiteY1524" fmla="*/ 5571385 h 6867747"/>
              <a:gd name="connsiteX1525" fmla="*/ 6067683 w 10243893"/>
              <a:gd name="connsiteY1525" fmla="*/ 5494956 h 6867747"/>
              <a:gd name="connsiteX1526" fmla="*/ 6123069 w 10243893"/>
              <a:gd name="connsiteY1526" fmla="*/ 5418649 h 6867747"/>
              <a:gd name="connsiteX1527" fmla="*/ 6033338 w 10243893"/>
              <a:gd name="connsiteY1527" fmla="*/ 5389505 h 6867747"/>
              <a:gd name="connsiteX1528" fmla="*/ 6033338 w 10243893"/>
              <a:gd name="connsiteY1528" fmla="*/ 5295179 h 6867747"/>
              <a:gd name="connsiteX1529" fmla="*/ 5943608 w 10243893"/>
              <a:gd name="connsiteY1529" fmla="*/ 5324323 h 6867747"/>
              <a:gd name="connsiteX1530" fmla="*/ 4273196 w 10243893"/>
              <a:gd name="connsiteY1530" fmla="*/ 5248016 h 6867747"/>
              <a:gd name="connsiteX1531" fmla="*/ 4217689 w 10243893"/>
              <a:gd name="connsiteY1531" fmla="*/ 5324323 h 6867747"/>
              <a:gd name="connsiteX1532" fmla="*/ 4127959 w 10243893"/>
              <a:gd name="connsiteY1532" fmla="*/ 5295179 h 6867747"/>
              <a:gd name="connsiteX1533" fmla="*/ 4127959 w 10243893"/>
              <a:gd name="connsiteY1533" fmla="*/ 5389505 h 6867747"/>
              <a:gd name="connsiteX1534" fmla="*/ 4038229 w 10243893"/>
              <a:gd name="connsiteY1534" fmla="*/ 5418649 h 6867747"/>
              <a:gd name="connsiteX1535" fmla="*/ 4093615 w 10243893"/>
              <a:gd name="connsiteY1535" fmla="*/ 5494956 h 6867747"/>
              <a:gd name="connsiteX1536" fmla="*/ 4038108 w 10243893"/>
              <a:gd name="connsiteY1536" fmla="*/ 5571263 h 6867747"/>
              <a:gd name="connsiteX1537" fmla="*/ 4127838 w 10243893"/>
              <a:gd name="connsiteY1537" fmla="*/ 5600408 h 6867747"/>
              <a:gd name="connsiteX1538" fmla="*/ 4127838 w 10243893"/>
              <a:gd name="connsiteY1538" fmla="*/ 5694733 h 6867747"/>
              <a:gd name="connsiteX1539" fmla="*/ 4217569 w 10243893"/>
              <a:gd name="connsiteY1539" fmla="*/ 5665589 h 6867747"/>
              <a:gd name="connsiteX1540" fmla="*/ 4273076 w 10243893"/>
              <a:gd name="connsiteY1540" fmla="*/ 5741896 h 6867747"/>
              <a:gd name="connsiteX1541" fmla="*/ 4328583 w 10243893"/>
              <a:gd name="connsiteY1541" fmla="*/ 5665589 h 6867747"/>
              <a:gd name="connsiteX1542" fmla="*/ 4418313 w 10243893"/>
              <a:gd name="connsiteY1542" fmla="*/ 5694733 h 6867747"/>
              <a:gd name="connsiteX1543" fmla="*/ 4418313 w 10243893"/>
              <a:gd name="connsiteY1543" fmla="*/ 5600408 h 6867747"/>
              <a:gd name="connsiteX1544" fmla="*/ 4508043 w 10243893"/>
              <a:gd name="connsiteY1544" fmla="*/ 5571263 h 6867747"/>
              <a:gd name="connsiteX1545" fmla="*/ 4508285 w 10243893"/>
              <a:gd name="connsiteY1545" fmla="*/ 5571385 h 6867747"/>
              <a:gd name="connsiteX1546" fmla="*/ 4452778 w 10243893"/>
              <a:gd name="connsiteY1546" fmla="*/ 5494956 h 6867747"/>
              <a:gd name="connsiteX1547" fmla="*/ 4508164 w 10243893"/>
              <a:gd name="connsiteY1547" fmla="*/ 5418649 h 6867747"/>
              <a:gd name="connsiteX1548" fmla="*/ 4418434 w 10243893"/>
              <a:gd name="connsiteY1548" fmla="*/ 5389505 h 6867747"/>
              <a:gd name="connsiteX1549" fmla="*/ 4418434 w 10243893"/>
              <a:gd name="connsiteY1549" fmla="*/ 5295179 h 6867747"/>
              <a:gd name="connsiteX1550" fmla="*/ 4328704 w 10243893"/>
              <a:gd name="connsiteY1550" fmla="*/ 5324323 h 6867747"/>
              <a:gd name="connsiteX1551" fmla="*/ 1042420 w 10243893"/>
              <a:gd name="connsiteY1551" fmla="*/ 5248016 h 6867747"/>
              <a:gd name="connsiteX1552" fmla="*/ 986913 w 10243893"/>
              <a:gd name="connsiteY1552" fmla="*/ 5324323 h 6867747"/>
              <a:gd name="connsiteX1553" fmla="*/ 897183 w 10243893"/>
              <a:gd name="connsiteY1553" fmla="*/ 5295179 h 6867747"/>
              <a:gd name="connsiteX1554" fmla="*/ 897183 w 10243893"/>
              <a:gd name="connsiteY1554" fmla="*/ 5389505 h 6867747"/>
              <a:gd name="connsiteX1555" fmla="*/ 807452 w 10243893"/>
              <a:gd name="connsiteY1555" fmla="*/ 5418649 h 6867747"/>
              <a:gd name="connsiteX1556" fmla="*/ 862838 w 10243893"/>
              <a:gd name="connsiteY1556" fmla="*/ 5494956 h 6867747"/>
              <a:gd name="connsiteX1557" fmla="*/ 807331 w 10243893"/>
              <a:gd name="connsiteY1557" fmla="*/ 5571263 h 6867747"/>
              <a:gd name="connsiteX1558" fmla="*/ 897062 w 10243893"/>
              <a:gd name="connsiteY1558" fmla="*/ 5600408 h 6867747"/>
              <a:gd name="connsiteX1559" fmla="*/ 897062 w 10243893"/>
              <a:gd name="connsiteY1559" fmla="*/ 5694733 h 6867747"/>
              <a:gd name="connsiteX1560" fmla="*/ 986792 w 10243893"/>
              <a:gd name="connsiteY1560" fmla="*/ 5665589 h 6867747"/>
              <a:gd name="connsiteX1561" fmla="*/ 1042299 w 10243893"/>
              <a:gd name="connsiteY1561" fmla="*/ 5741896 h 6867747"/>
              <a:gd name="connsiteX1562" fmla="*/ 1097806 w 10243893"/>
              <a:gd name="connsiteY1562" fmla="*/ 5665589 h 6867747"/>
              <a:gd name="connsiteX1563" fmla="*/ 1187536 w 10243893"/>
              <a:gd name="connsiteY1563" fmla="*/ 5694733 h 6867747"/>
              <a:gd name="connsiteX1564" fmla="*/ 1187536 w 10243893"/>
              <a:gd name="connsiteY1564" fmla="*/ 5600408 h 6867747"/>
              <a:gd name="connsiteX1565" fmla="*/ 1277267 w 10243893"/>
              <a:gd name="connsiteY1565" fmla="*/ 5571263 h 6867747"/>
              <a:gd name="connsiteX1566" fmla="*/ 1277509 w 10243893"/>
              <a:gd name="connsiteY1566" fmla="*/ 5571385 h 6867747"/>
              <a:gd name="connsiteX1567" fmla="*/ 1222002 w 10243893"/>
              <a:gd name="connsiteY1567" fmla="*/ 5494956 h 6867747"/>
              <a:gd name="connsiteX1568" fmla="*/ 1277388 w 10243893"/>
              <a:gd name="connsiteY1568" fmla="*/ 5418649 h 6867747"/>
              <a:gd name="connsiteX1569" fmla="*/ 1187657 w 10243893"/>
              <a:gd name="connsiteY1569" fmla="*/ 5389505 h 6867747"/>
              <a:gd name="connsiteX1570" fmla="*/ 1187657 w 10243893"/>
              <a:gd name="connsiteY1570" fmla="*/ 5295179 h 6867747"/>
              <a:gd name="connsiteX1571" fmla="*/ 1097927 w 10243893"/>
              <a:gd name="connsiteY1571" fmla="*/ 5324323 h 6867747"/>
              <a:gd name="connsiteX1572" fmla="*/ 2657929 w 10243893"/>
              <a:gd name="connsiteY1572" fmla="*/ 5247775 h 6867747"/>
              <a:gd name="connsiteX1573" fmla="*/ 2602422 w 10243893"/>
              <a:gd name="connsiteY1573" fmla="*/ 5324082 h 6867747"/>
              <a:gd name="connsiteX1574" fmla="*/ 2512692 w 10243893"/>
              <a:gd name="connsiteY1574" fmla="*/ 5294937 h 6867747"/>
              <a:gd name="connsiteX1575" fmla="*/ 2512692 w 10243893"/>
              <a:gd name="connsiteY1575" fmla="*/ 5389263 h 6867747"/>
              <a:gd name="connsiteX1576" fmla="*/ 2422961 w 10243893"/>
              <a:gd name="connsiteY1576" fmla="*/ 5418407 h 6867747"/>
              <a:gd name="connsiteX1577" fmla="*/ 2478348 w 10243893"/>
              <a:gd name="connsiteY1577" fmla="*/ 5494714 h 6867747"/>
              <a:gd name="connsiteX1578" fmla="*/ 2422841 w 10243893"/>
              <a:gd name="connsiteY1578" fmla="*/ 5571022 h 6867747"/>
              <a:gd name="connsiteX1579" fmla="*/ 2512571 w 10243893"/>
              <a:gd name="connsiteY1579" fmla="*/ 5600166 h 6867747"/>
              <a:gd name="connsiteX1580" fmla="*/ 2512571 w 10243893"/>
              <a:gd name="connsiteY1580" fmla="*/ 5694492 h 6867747"/>
              <a:gd name="connsiteX1581" fmla="*/ 2602301 w 10243893"/>
              <a:gd name="connsiteY1581" fmla="*/ 5665347 h 6867747"/>
              <a:gd name="connsiteX1582" fmla="*/ 2657808 w 10243893"/>
              <a:gd name="connsiteY1582" fmla="*/ 5741654 h 6867747"/>
              <a:gd name="connsiteX1583" fmla="*/ 2713315 w 10243893"/>
              <a:gd name="connsiteY1583" fmla="*/ 5665347 h 6867747"/>
              <a:gd name="connsiteX1584" fmla="*/ 2803046 w 10243893"/>
              <a:gd name="connsiteY1584" fmla="*/ 5694492 h 6867747"/>
              <a:gd name="connsiteX1585" fmla="*/ 2803046 w 10243893"/>
              <a:gd name="connsiteY1585" fmla="*/ 5600166 h 6867747"/>
              <a:gd name="connsiteX1586" fmla="*/ 2892776 w 10243893"/>
              <a:gd name="connsiteY1586" fmla="*/ 5571022 h 6867747"/>
              <a:gd name="connsiteX1587" fmla="*/ 2893018 w 10243893"/>
              <a:gd name="connsiteY1587" fmla="*/ 5571142 h 6867747"/>
              <a:gd name="connsiteX1588" fmla="*/ 2837511 w 10243893"/>
              <a:gd name="connsiteY1588" fmla="*/ 5494714 h 6867747"/>
              <a:gd name="connsiteX1589" fmla="*/ 2892897 w 10243893"/>
              <a:gd name="connsiteY1589" fmla="*/ 5418407 h 6867747"/>
              <a:gd name="connsiteX1590" fmla="*/ 2803167 w 10243893"/>
              <a:gd name="connsiteY1590" fmla="*/ 5389263 h 6867747"/>
              <a:gd name="connsiteX1591" fmla="*/ 2803167 w 10243893"/>
              <a:gd name="connsiteY1591" fmla="*/ 5294937 h 6867747"/>
              <a:gd name="connsiteX1592" fmla="*/ 2713436 w 10243893"/>
              <a:gd name="connsiteY1592" fmla="*/ 5324082 h 6867747"/>
              <a:gd name="connsiteX1593" fmla="*/ 1422504 w 10243893"/>
              <a:gd name="connsiteY1593" fmla="*/ 5219114 h 6867747"/>
              <a:gd name="connsiteX1594" fmla="*/ 1422383 w 10243893"/>
              <a:gd name="connsiteY1594" fmla="*/ 5219235 h 6867747"/>
              <a:gd name="connsiteX1595" fmla="*/ 1205555 w 10243893"/>
              <a:gd name="connsiteY1595" fmla="*/ 5289738 h 6867747"/>
              <a:gd name="connsiteX1596" fmla="*/ 1205555 w 10243893"/>
              <a:gd name="connsiteY1596" fmla="*/ 5376807 h 6867747"/>
              <a:gd name="connsiteX1597" fmla="*/ 1288392 w 10243893"/>
              <a:gd name="connsiteY1597" fmla="*/ 5403654 h 6867747"/>
              <a:gd name="connsiteX1598" fmla="*/ 9497873 w 10243893"/>
              <a:gd name="connsiteY1598" fmla="*/ 5218751 h 6867747"/>
              <a:gd name="connsiteX1599" fmla="*/ 9497752 w 10243893"/>
              <a:gd name="connsiteY1599" fmla="*/ 5218872 h 6867747"/>
              <a:gd name="connsiteX1600" fmla="*/ 9280924 w 10243893"/>
              <a:gd name="connsiteY1600" fmla="*/ 5289375 h 6867747"/>
              <a:gd name="connsiteX1601" fmla="*/ 9280924 w 10243893"/>
              <a:gd name="connsiteY1601" fmla="*/ 5376444 h 6867747"/>
              <a:gd name="connsiteX1602" fmla="*/ 9363761 w 10243893"/>
              <a:gd name="connsiteY1602" fmla="*/ 5403291 h 6867747"/>
              <a:gd name="connsiteX1603" fmla="*/ 8737221 w 10243893"/>
              <a:gd name="connsiteY1603" fmla="*/ 5218751 h 6867747"/>
              <a:gd name="connsiteX1604" fmla="*/ 8871333 w 10243893"/>
              <a:gd name="connsiteY1604" fmla="*/ 5403291 h 6867747"/>
              <a:gd name="connsiteX1605" fmla="*/ 8954170 w 10243893"/>
              <a:gd name="connsiteY1605" fmla="*/ 5376444 h 6867747"/>
              <a:gd name="connsiteX1606" fmla="*/ 8954170 w 10243893"/>
              <a:gd name="connsiteY1606" fmla="*/ 5289375 h 6867747"/>
              <a:gd name="connsiteX1607" fmla="*/ 8954170 w 10243893"/>
              <a:gd name="connsiteY1607" fmla="*/ 5289254 h 6867747"/>
              <a:gd name="connsiteX1608" fmla="*/ 7882847 w 10243893"/>
              <a:gd name="connsiteY1608" fmla="*/ 5218751 h 6867747"/>
              <a:gd name="connsiteX1609" fmla="*/ 7882727 w 10243893"/>
              <a:gd name="connsiteY1609" fmla="*/ 5218872 h 6867747"/>
              <a:gd name="connsiteX1610" fmla="*/ 7665898 w 10243893"/>
              <a:gd name="connsiteY1610" fmla="*/ 5289375 h 6867747"/>
              <a:gd name="connsiteX1611" fmla="*/ 7665898 w 10243893"/>
              <a:gd name="connsiteY1611" fmla="*/ 5376444 h 6867747"/>
              <a:gd name="connsiteX1612" fmla="*/ 7748736 w 10243893"/>
              <a:gd name="connsiteY1612" fmla="*/ 5403291 h 6867747"/>
              <a:gd name="connsiteX1613" fmla="*/ 7122317 w 10243893"/>
              <a:gd name="connsiteY1613" fmla="*/ 5218751 h 6867747"/>
              <a:gd name="connsiteX1614" fmla="*/ 7256428 w 10243893"/>
              <a:gd name="connsiteY1614" fmla="*/ 5403291 h 6867747"/>
              <a:gd name="connsiteX1615" fmla="*/ 7339266 w 10243893"/>
              <a:gd name="connsiteY1615" fmla="*/ 5376444 h 6867747"/>
              <a:gd name="connsiteX1616" fmla="*/ 7339266 w 10243893"/>
              <a:gd name="connsiteY1616" fmla="*/ 5289375 h 6867747"/>
              <a:gd name="connsiteX1617" fmla="*/ 7339266 w 10243893"/>
              <a:gd name="connsiteY1617" fmla="*/ 5289254 h 6867747"/>
              <a:gd name="connsiteX1618" fmla="*/ 6268185 w 10243893"/>
              <a:gd name="connsiteY1618" fmla="*/ 5218751 h 6867747"/>
              <a:gd name="connsiteX1619" fmla="*/ 6268064 w 10243893"/>
              <a:gd name="connsiteY1619" fmla="*/ 5218872 h 6867747"/>
              <a:gd name="connsiteX1620" fmla="*/ 6051236 w 10243893"/>
              <a:gd name="connsiteY1620" fmla="*/ 5289375 h 6867747"/>
              <a:gd name="connsiteX1621" fmla="*/ 6051236 w 10243893"/>
              <a:gd name="connsiteY1621" fmla="*/ 5376444 h 6867747"/>
              <a:gd name="connsiteX1622" fmla="*/ 6134073 w 10243893"/>
              <a:gd name="connsiteY1622" fmla="*/ 5403291 h 6867747"/>
              <a:gd name="connsiteX1623" fmla="*/ 5507412 w 10243893"/>
              <a:gd name="connsiteY1623" fmla="*/ 5218751 h 6867747"/>
              <a:gd name="connsiteX1624" fmla="*/ 5641524 w 10243893"/>
              <a:gd name="connsiteY1624" fmla="*/ 5403291 h 6867747"/>
              <a:gd name="connsiteX1625" fmla="*/ 5724361 w 10243893"/>
              <a:gd name="connsiteY1625" fmla="*/ 5376444 h 6867747"/>
              <a:gd name="connsiteX1626" fmla="*/ 5724361 w 10243893"/>
              <a:gd name="connsiteY1626" fmla="*/ 5289375 h 6867747"/>
              <a:gd name="connsiteX1627" fmla="*/ 5724361 w 10243893"/>
              <a:gd name="connsiteY1627" fmla="*/ 5289254 h 6867747"/>
              <a:gd name="connsiteX1628" fmla="*/ 4653160 w 10243893"/>
              <a:gd name="connsiteY1628" fmla="*/ 5218751 h 6867747"/>
              <a:gd name="connsiteX1629" fmla="*/ 4653039 w 10243893"/>
              <a:gd name="connsiteY1629" fmla="*/ 5218872 h 6867747"/>
              <a:gd name="connsiteX1630" fmla="*/ 4436211 w 10243893"/>
              <a:gd name="connsiteY1630" fmla="*/ 5289375 h 6867747"/>
              <a:gd name="connsiteX1631" fmla="*/ 4436211 w 10243893"/>
              <a:gd name="connsiteY1631" fmla="*/ 5376444 h 6867747"/>
              <a:gd name="connsiteX1632" fmla="*/ 4519048 w 10243893"/>
              <a:gd name="connsiteY1632" fmla="*/ 5403291 h 6867747"/>
              <a:gd name="connsiteX1633" fmla="*/ 3892508 w 10243893"/>
              <a:gd name="connsiteY1633" fmla="*/ 5218751 h 6867747"/>
              <a:gd name="connsiteX1634" fmla="*/ 4026619 w 10243893"/>
              <a:gd name="connsiteY1634" fmla="*/ 5403291 h 6867747"/>
              <a:gd name="connsiteX1635" fmla="*/ 4109457 w 10243893"/>
              <a:gd name="connsiteY1635" fmla="*/ 5376444 h 6867747"/>
              <a:gd name="connsiteX1636" fmla="*/ 4109457 w 10243893"/>
              <a:gd name="connsiteY1636" fmla="*/ 5289375 h 6867747"/>
              <a:gd name="connsiteX1637" fmla="*/ 4109457 w 10243893"/>
              <a:gd name="connsiteY1637" fmla="*/ 5289254 h 6867747"/>
              <a:gd name="connsiteX1638" fmla="*/ 3038013 w 10243893"/>
              <a:gd name="connsiteY1638" fmla="*/ 5218509 h 6867747"/>
              <a:gd name="connsiteX1639" fmla="*/ 3037893 w 10243893"/>
              <a:gd name="connsiteY1639" fmla="*/ 5218630 h 6867747"/>
              <a:gd name="connsiteX1640" fmla="*/ 2821064 w 10243893"/>
              <a:gd name="connsiteY1640" fmla="*/ 5289133 h 6867747"/>
              <a:gd name="connsiteX1641" fmla="*/ 2821064 w 10243893"/>
              <a:gd name="connsiteY1641" fmla="*/ 5376203 h 6867747"/>
              <a:gd name="connsiteX1642" fmla="*/ 2903902 w 10243893"/>
              <a:gd name="connsiteY1642" fmla="*/ 5403049 h 6867747"/>
              <a:gd name="connsiteX1643" fmla="*/ 2277482 w 10243893"/>
              <a:gd name="connsiteY1643" fmla="*/ 5218509 h 6867747"/>
              <a:gd name="connsiteX1644" fmla="*/ 2411594 w 10243893"/>
              <a:gd name="connsiteY1644" fmla="*/ 5403049 h 6867747"/>
              <a:gd name="connsiteX1645" fmla="*/ 2494431 w 10243893"/>
              <a:gd name="connsiteY1645" fmla="*/ 5376203 h 6867747"/>
              <a:gd name="connsiteX1646" fmla="*/ 2494431 w 10243893"/>
              <a:gd name="connsiteY1646" fmla="*/ 5289133 h 6867747"/>
              <a:gd name="connsiteX1647" fmla="*/ 2494431 w 10243893"/>
              <a:gd name="connsiteY1647" fmla="*/ 5289012 h 6867747"/>
              <a:gd name="connsiteX1648" fmla="*/ 662578 w 10243893"/>
              <a:gd name="connsiteY1648" fmla="*/ 5218509 h 6867747"/>
              <a:gd name="connsiteX1649" fmla="*/ 796689 w 10243893"/>
              <a:gd name="connsiteY1649" fmla="*/ 5403049 h 6867747"/>
              <a:gd name="connsiteX1650" fmla="*/ 879527 w 10243893"/>
              <a:gd name="connsiteY1650" fmla="*/ 5376203 h 6867747"/>
              <a:gd name="connsiteX1651" fmla="*/ 879527 w 10243893"/>
              <a:gd name="connsiteY1651" fmla="*/ 5289133 h 6867747"/>
              <a:gd name="connsiteX1652" fmla="*/ 879527 w 10243893"/>
              <a:gd name="connsiteY1652" fmla="*/ 5289012 h 6867747"/>
              <a:gd name="connsiteX1653" fmla="*/ 8562597 w 10243893"/>
              <a:gd name="connsiteY1653" fmla="*/ 5162519 h 6867747"/>
              <a:gd name="connsiteX1654" fmla="*/ 8472867 w 10243893"/>
              <a:gd name="connsiteY1654" fmla="*/ 5286109 h 6867747"/>
              <a:gd name="connsiteX1655" fmla="*/ 8472867 w 10243893"/>
              <a:gd name="connsiteY1655" fmla="*/ 5438724 h 6867747"/>
              <a:gd name="connsiteX1656" fmla="*/ 8618105 w 10243893"/>
              <a:gd name="connsiteY1656" fmla="*/ 5485887 h 6867747"/>
              <a:gd name="connsiteX1657" fmla="*/ 8852951 w 10243893"/>
              <a:gd name="connsiteY1657" fmla="*/ 5409580 h 6867747"/>
              <a:gd name="connsiteX1658" fmla="*/ 8707835 w 10243893"/>
              <a:gd name="connsiteY1658" fmla="*/ 5209682 h 6867747"/>
              <a:gd name="connsiteX1659" fmla="*/ 6947693 w 10243893"/>
              <a:gd name="connsiteY1659" fmla="*/ 5162519 h 6867747"/>
              <a:gd name="connsiteX1660" fmla="*/ 6857962 w 10243893"/>
              <a:gd name="connsiteY1660" fmla="*/ 5286109 h 6867747"/>
              <a:gd name="connsiteX1661" fmla="*/ 6857962 w 10243893"/>
              <a:gd name="connsiteY1661" fmla="*/ 5438724 h 6867747"/>
              <a:gd name="connsiteX1662" fmla="*/ 7003200 w 10243893"/>
              <a:gd name="connsiteY1662" fmla="*/ 5485887 h 6867747"/>
              <a:gd name="connsiteX1663" fmla="*/ 7238047 w 10243893"/>
              <a:gd name="connsiteY1663" fmla="*/ 5409580 h 6867747"/>
              <a:gd name="connsiteX1664" fmla="*/ 7092931 w 10243893"/>
              <a:gd name="connsiteY1664" fmla="*/ 5209682 h 6867747"/>
              <a:gd name="connsiteX1665" fmla="*/ 5332668 w 10243893"/>
              <a:gd name="connsiteY1665" fmla="*/ 5162519 h 6867747"/>
              <a:gd name="connsiteX1666" fmla="*/ 5242937 w 10243893"/>
              <a:gd name="connsiteY1666" fmla="*/ 5286109 h 6867747"/>
              <a:gd name="connsiteX1667" fmla="*/ 5242937 w 10243893"/>
              <a:gd name="connsiteY1667" fmla="*/ 5438724 h 6867747"/>
              <a:gd name="connsiteX1668" fmla="*/ 5388175 w 10243893"/>
              <a:gd name="connsiteY1668" fmla="*/ 5485887 h 6867747"/>
              <a:gd name="connsiteX1669" fmla="*/ 5623142 w 10243893"/>
              <a:gd name="connsiteY1669" fmla="*/ 5409580 h 6867747"/>
              <a:gd name="connsiteX1670" fmla="*/ 5478026 w 10243893"/>
              <a:gd name="connsiteY1670" fmla="*/ 5209682 h 6867747"/>
              <a:gd name="connsiteX1671" fmla="*/ 5332789 w 10243893"/>
              <a:gd name="connsiteY1671" fmla="*/ 5162519 h 6867747"/>
              <a:gd name="connsiteX1672" fmla="*/ 3717884 w 10243893"/>
              <a:gd name="connsiteY1672" fmla="*/ 5162519 h 6867747"/>
              <a:gd name="connsiteX1673" fmla="*/ 3628154 w 10243893"/>
              <a:gd name="connsiteY1673" fmla="*/ 5286109 h 6867747"/>
              <a:gd name="connsiteX1674" fmla="*/ 3628154 w 10243893"/>
              <a:gd name="connsiteY1674" fmla="*/ 5438724 h 6867747"/>
              <a:gd name="connsiteX1675" fmla="*/ 3773391 w 10243893"/>
              <a:gd name="connsiteY1675" fmla="*/ 5485887 h 6867747"/>
              <a:gd name="connsiteX1676" fmla="*/ 4008238 w 10243893"/>
              <a:gd name="connsiteY1676" fmla="*/ 5409580 h 6867747"/>
              <a:gd name="connsiteX1677" fmla="*/ 3863122 w 10243893"/>
              <a:gd name="connsiteY1677" fmla="*/ 5209682 h 6867747"/>
              <a:gd name="connsiteX1678" fmla="*/ 2102859 w 10243893"/>
              <a:gd name="connsiteY1678" fmla="*/ 5162277 h 6867747"/>
              <a:gd name="connsiteX1679" fmla="*/ 2013128 w 10243893"/>
              <a:gd name="connsiteY1679" fmla="*/ 5285868 h 6867747"/>
              <a:gd name="connsiteX1680" fmla="*/ 2013128 w 10243893"/>
              <a:gd name="connsiteY1680" fmla="*/ 5438482 h 6867747"/>
              <a:gd name="connsiteX1681" fmla="*/ 2158366 w 10243893"/>
              <a:gd name="connsiteY1681" fmla="*/ 5485645 h 6867747"/>
              <a:gd name="connsiteX1682" fmla="*/ 2393212 w 10243893"/>
              <a:gd name="connsiteY1682" fmla="*/ 5409338 h 6867747"/>
              <a:gd name="connsiteX1683" fmla="*/ 2248096 w 10243893"/>
              <a:gd name="connsiteY1683" fmla="*/ 5209440 h 6867747"/>
              <a:gd name="connsiteX1684" fmla="*/ 487833 w 10243893"/>
              <a:gd name="connsiteY1684" fmla="*/ 5162277 h 6867747"/>
              <a:gd name="connsiteX1685" fmla="*/ 398103 w 10243893"/>
              <a:gd name="connsiteY1685" fmla="*/ 5285868 h 6867747"/>
              <a:gd name="connsiteX1686" fmla="*/ 398103 w 10243893"/>
              <a:gd name="connsiteY1686" fmla="*/ 5438482 h 6867747"/>
              <a:gd name="connsiteX1687" fmla="*/ 543340 w 10243893"/>
              <a:gd name="connsiteY1687" fmla="*/ 5485645 h 6867747"/>
              <a:gd name="connsiteX1688" fmla="*/ 778308 w 10243893"/>
              <a:gd name="connsiteY1688" fmla="*/ 5409338 h 6867747"/>
              <a:gd name="connsiteX1689" fmla="*/ 633192 w 10243893"/>
              <a:gd name="connsiteY1689" fmla="*/ 5209440 h 6867747"/>
              <a:gd name="connsiteX1690" fmla="*/ 487954 w 10243893"/>
              <a:gd name="connsiteY1690" fmla="*/ 5162277 h 6867747"/>
              <a:gd name="connsiteX1691" fmla="*/ 3212274 w 10243893"/>
              <a:gd name="connsiteY1691" fmla="*/ 5162156 h 6867747"/>
              <a:gd name="connsiteX1692" fmla="*/ 3067037 w 10243893"/>
              <a:gd name="connsiteY1692" fmla="*/ 5209319 h 6867747"/>
              <a:gd name="connsiteX1693" fmla="*/ 3067037 w 10243893"/>
              <a:gd name="connsiteY1693" fmla="*/ 5209198 h 6867747"/>
              <a:gd name="connsiteX1694" fmla="*/ 2921799 w 10243893"/>
              <a:gd name="connsiteY1694" fmla="*/ 5409096 h 6867747"/>
              <a:gd name="connsiteX1695" fmla="*/ 3156767 w 10243893"/>
              <a:gd name="connsiteY1695" fmla="*/ 5485403 h 6867747"/>
              <a:gd name="connsiteX1696" fmla="*/ 3302004 w 10243893"/>
              <a:gd name="connsiteY1696" fmla="*/ 5438240 h 6867747"/>
              <a:gd name="connsiteX1697" fmla="*/ 3302004 w 10243893"/>
              <a:gd name="connsiteY1697" fmla="*/ 5285626 h 6867747"/>
              <a:gd name="connsiteX1698" fmla="*/ 1597370 w 10243893"/>
              <a:gd name="connsiteY1698" fmla="*/ 5162156 h 6867747"/>
              <a:gd name="connsiteX1699" fmla="*/ 1452132 w 10243893"/>
              <a:gd name="connsiteY1699" fmla="*/ 5209319 h 6867747"/>
              <a:gd name="connsiteX1700" fmla="*/ 1452132 w 10243893"/>
              <a:gd name="connsiteY1700" fmla="*/ 5209198 h 6867747"/>
              <a:gd name="connsiteX1701" fmla="*/ 1306895 w 10243893"/>
              <a:gd name="connsiteY1701" fmla="*/ 5409096 h 6867747"/>
              <a:gd name="connsiteX1702" fmla="*/ 1541863 w 10243893"/>
              <a:gd name="connsiteY1702" fmla="*/ 5485403 h 6867747"/>
              <a:gd name="connsiteX1703" fmla="*/ 1687100 w 10243893"/>
              <a:gd name="connsiteY1703" fmla="*/ 5438240 h 6867747"/>
              <a:gd name="connsiteX1704" fmla="*/ 1687100 w 10243893"/>
              <a:gd name="connsiteY1704" fmla="*/ 5285626 h 6867747"/>
              <a:gd name="connsiteX1705" fmla="*/ 9672617 w 10243893"/>
              <a:gd name="connsiteY1705" fmla="*/ 5162035 h 6867747"/>
              <a:gd name="connsiteX1706" fmla="*/ 9527380 w 10243893"/>
              <a:gd name="connsiteY1706" fmla="*/ 5209198 h 6867747"/>
              <a:gd name="connsiteX1707" fmla="*/ 9527380 w 10243893"/>
              <a:gd name="connsiteY1707" fmla="*/ 5209077 h 6867747"/>
              <a:gd name="connsiteX1708" fmla="*/ 9382143 w 10243893"/>
              <a:gd name="connsiteY1708" fmla="*/ 5408975 h 6867747"/>
              <a:gd name="connsiteX1709" fmla="*/ 9617110 w 10243893"/>
              <a:gd name="connsiteY1709" fmla="*/ 5485282 h 6867747"/>
              <a:gd name="connsiteX1710" fmla="*/ 9762348 w 10243893"/>
              <a:gd name="connsiteY1710" fmla="*/ 5438119 h 6867747"/>
              <a:gd name="connsiteX1711" fmla="*/ 9762348 w 10243893"/>
              <a:gd name="connsiteY1711" fmla="*/ 5285505 h 6867747"/>
              <a:gd name="connsiteX1712" fmla="*/ 8057713 w 10243893"/>
              <a:gd name="connsiteY1712" fmla="*/ 5162035 h 6867747"/>
              <a:gd name="connsiteX1713" fmla="*/ 7912475 w 10243893"/>
              <a:gd name="connsiteY1713" fmla="*/ 5209198 h 6867747"/>
              <a:gd name="connsiteX1714" fmla="*/ 7912475 w 10243893"/>
              <a:gd name="connsiteY1714" fmla="*/ 5209077 h 6867747"/>
              <a:gd name="connsiteX1715" fmla="*/ 7767238 w 10243893"/>
              <a:gd name="connsiteY1715" fmla="*/ 5408975 h 6867747"/>
              <a:gd name="connsiteX1716" fmla="*/ 8002206 w 10243893"/>
              <a:gd name="connsiteY1716" fmla="*/ 5485282 h 6867747"/>
              <a:gd name="connsiteX1717" fmla="*/ 8147443 w 10243893"/>
              <a:gd name="connsiteY1717" fmla="*/ 5438119 h 6867747"/>
              <a:gd name="connsiteX1718" fmla="*/ 8147443 w 10243893"/>
              <a:gd name="connsiteY1718" fmla="*/ 5285505 h 6867747"/>
              <a:gd name="connsiteX1719" fmla="*/ 6443050 w 10243893"/>
              <a:gd name="connsiteY1719" fmla="*/ 5162035 h 6867747"/>
              <a:gd name="connsiteX1720" fmla="*/ 6297813 w 10243893"/>
              <a:gd name="connsiteY1720" fmla="*/ 5209198 h 6867747"/>
              <a:gd name="connsiteX1721" fmla="*/ 6297813 w 10243893"/>
              <a:gd name="connsiteY1721" fmla="*/ 5209077 h 6867747"/>
              <a:gd name="connsiteX1722" fmla="*/ 6152576 w 10243893"/>
              <a:gd name="connsiteY1722" fmla="*/ 5408975 h 6867747"/>
              <a:gd name="connsiteX1723" fmla="*/ 6387544 w 10243893"/>
              <a:gd name="connsiteY1723" fmla="*/ 5485282 h 6867747"/>
              <a:gd name="connsiteX1724" fmla="*/ 6532781 w 10243893"/>
              <a:gd name="connsiteY1724" fmla="*/ 5438119 h 6867747"/>
              <a:gd name="connsiteX1725" fmla="*/ 6532781 w 10243893"/>
              <a:gd name="connsiteY1725" fmla="*/ 5285505 h 6867747"/>
              <a:gd name="connsiteX1726" fmla="*/ 4827904 w 10243893"/>
              <a:gd name="connsiteY1726" fmla="*/ 5162035 h 6867747"/>
              <a:gd name="connsiteX1727" fmla="*/ 4682667 w 10243893"/>
              <a:gd name="connsiteY1727" fmla="*/ 5209198 h 6867747"/>
              <a:gd name="connsiteX1728" fmla="*/ 4682667 w 10243893"/>
              <a:gd name="connsiteY1728" fmla="*/ 5209077 h 6867747"/>
              <a:gd name="connsiteX1729" fmla="*/ 4537429 w 10243893"/>
              <a:gd name="connsiteY1729" fmla="*/ 5408975 h 6867747"/>
              <a:gd name="connsiteX1730" fmla="*/ 4772397 w 10243893"/>
              <a:gd name="connsiteY1730" fmla="*/ 5485282 h 6867747"/>
              <a:gd name="connsiteX1731" fmla="*/ 4917634 w 10243893"/>
              <a:gd name="connsiteY1731" fmla="*/ 5438119 h 6867747"/>
              <a:gd name="connsiteX1732" fmla="*/ 4917634 w 10243893"/>
              <a:gd name="connsiteY1732" fmla="*/ 5285505 h 6867747"/>
              <a:gd name="connsiteX1733" fmla="*/ 9925966 w 10243893"/>
              <a:gd name="connsiteY1733" fmla="*/ 5080528 h 6867747"/>
              <a:gd name="connsiteX1734" fmla="*/ 9925966 w 10243893"/>
              <a:gd name="connsiteY1734" fmla="*/ 5080649 h 6867747"/>
              <a:gd name="connsiteX1735" fmla="*/ 9780729 w 10243893"/>
              <a:gd name="connsiteY1735" fmla="*/ 5127812 h 6867747"/>
              <a:gd name="connsiteX1736" fmla="*/ 9780729 w 10243893"/>
              <a:gd name="connsiteY1736" fmla="*/ 5280426 h 6867747"/>
              <a:gd name="connsiteX1737" fmla="*/ 9925966 w 10243893"/>
              <a:gd name="connsiteY1737" fmla="*/ 5480082 h 6867747"/>
              <a:gd name="connsiteX1738" fmla="*/ 10071204 w 10243893"/>
              <a:gd name="connsiteY1738" fmla="*/ 5280426 h 6867747"/>
              <a:gd name="connsiteX1739" fmla="*/ 10071204 w 10243893"/>
              <a:gd name="connsiteY1739" fmla="*/ 5280305 h 6867747"/>
              <a:gd name="connsiteX1740" fmla="*/ 10071204 w 10243893"/>
              <a:gd name="connsiteY1740" fmla="*/ 5127812 h 6867747"/>
              <a:gd name="connsiteX1741" fmla="*/ 8310578 w 10243893"/>
              <a:gd name="connsiteY1741" fmla="*/ 5080528 h 6867747"/>
              <a:gd name="connsiteX1742" fmla="*/ 8310578 w 10243893"/>
              <a:gd name="connsiteY1742" fmla="*/ 5080649 h 6867747"/>
              <a:gd name="connsiteX1743" fmla="*/ 8165341 w 10243893"/>
              <a:gd name="connsiteY1743" fmla="*/ 5127812 h 6867747"/>
              <a:gd name="connsiteX1744" fmla="*/ 8165341 w 10243893"/>
              <a:gd name="connsiteY1744" fmla="*/ 5280426 h 6867747"/>
              <a:gd name="connsiteX1745" fmla="*/ 8310578 w 10243893"/>
              <a:gd name="connsiteY1745" fmla="*/ 5480082 h 6867747"/>
              <a:gd name="connsiteX1746" fmla="*/ 8455815 w 10243893"/>
              <a:gd name="connsiteY1746" fmla="*/ 5280426 h 6867747"/>
              <a:gd name="connsiteX1747" fmla="*/ 8455815 w 10243893"/>
              <a:gd name="connsiteY1747" fmla="*/ 5280305 h 6867747"/>
              <a:gd name="connsiteX1748" fmla="*/ 8455815 w 10243893"/>
              <a:gd name="connsiteY1748" fmla="*/ 5127812 h 6867747"/>
              <a:gd name="connsiteX1749" fmla="*/ 6695916 w 10243893"/>
              <a:gd name="connsiteY1749" fmla="*/ 5080528 h 6867747"/>
              <a:gd name="connsiteX1750" fmla="*/ 6695916 w 10243893"/>
              <a:gd name="connsiteY1750" fmla="*/ 5080649 h 6867747"/>
              <a:gd name="connsiteX1751" fmla="*/ 6550679 w 10243893"/>
              <a:gd name="connsiteY1751" fmla="*/ 5127812 h 6867747"/>
              <a:gd name="connsiteX1752" fmla="*/ 6550679 w 10243893"/>
              <a:gd name="connsiteY1752" fmla="*/ 5280426 h 6867747"/>
              <a:gd name="connsiteX1753" fmla="*/ 6695916 w 10243893"/>
              <a:gd name="connsiteY1753" fmla="*/ 5480082 h 6867747"/>
              <a:gd name="connsiteX1754" fmla="*/ 6841154 w 10243893"/>
              <a:gd name="connsiteY1754" fmla="*/ 5280426 h 6867747"/>
              <a:gd name="connsiteX1755" fmla="*/ 6841154 w 10243893"/>
              <a:gd name="connsiteY1755" fmla="*/ 5280305 h 6867747"/>
              <a:gd name="connsiteX1756" fmla="*/ 6841154 w 10243893"/>
              <a:gd name="connsiteY1756" fmla="*/ 5127812 h 6867747"/>
              <a:gd name="connsiteX1757" fmla="*/ 5079560 w 10243893"/>
              <a:gd name="connsiteY1757" fmla="*/ 5080407 h 6867747"/>
              <a:gd name="connsiteX1758" fmla="*/ 5079560 w 10243893"/>
              <a:gd name="connsiteY1758" fmla="*/ 5080528 h 6867747"/>
              <a:gd name="connsiteX1759" fmla="*/ 4934323 w 10243893"/>
              <a:gd name="connsiteY1759" fmla="*/ 5127691 h 6867747"/>
              <a:gd name="connsiteX1760" fmla="*/ 4934323 w 10243893"/>
              <a:gd name="connsiteY1760" fmla="*/ 5280305 h 6867747"/>
              <a:gd name="connsiteX1761" fmla="*/ 5079560 w 10243893"/>
              <a:gd name="connsiteY1761" fmla="*/ 5479961 h 6867747"/>
              <a:gd name="connsiteX1762" fmla="*/ 5224798 w 10243893"/>
              <a:gd name="connsiteY1762" fmla="*/ 5280305 h 6867747"/>
              <a:gd name="connsiteX1763" fmla="*/ 5224798 w 10243893"/>
              <a:gd name="connsiteY1763" fmla="*/ 5280184 h 6867747"/>
              <a:gd name="connsiteX1764" fmla="*/ 5224798 w 10243893"/>
              <a:gd name="connsiteY1764" fmla="*/ 5127691 h 6867747"/>
              <a:gd name="connsiteX1765" fmla="*/ 3464656 w 10243893"/>
              <a:gd name="connsiteY1765" fmla="*/ 5080407 h 6867747"/>
              <a:gd name="connsiteX1766" fmla="*/ 3464656 w 10243893"/>
              <a:gd name="connsiteY1766" fmla="*/ 5080528 h 6867747"/>
              <a:gd name="connsiteX1767" fmla="*/ 3319418 w 10243893"/>
              <a:gd name="connsiteY1767" fmla="*/ 5127691 h 6867747"/>
              <a:gd name="connsiteX1768" fmla="*/ 3319418 w 10243893"/>
              <a:gd name="connsiteY1768" fmla="*/ 5280305 h 6867747"/>
              <a:gd name="connsiteX1769" fmla="*/ 3464656 w 10243893"/>
              <a:gd name="connsiteY1769" fmla="*/ 5479961 h 6867747"/>
              <a:gd name="connsiteX1770" fmla="*/ 3609893 w 10243893"/>
              <a:gd name="connsiteY1770" fmla="*/ 5280305 h 6867747"/>
              <a:gd name="connsiteX1771" fmla="*/ 3609893 w 10243893"/>
              <a:gd name="connsiteY1771" fmla="*/ 5280184 h 6867747"/>
              <a:gd name="connsiteX1772" fmla="*/ 3609893 w 10243893"/>
              <a:gd name="connsiteY1772" fmla="*/ 5127691 h 6867747"/>
              <a:gd name="connsiteX1773" fmla="*/ 1849751 w 10243893"/>
              <a:gd name="connsiteY1773" fmla="*/ 5080407 h 6867747"/>
              <a:gd name="connsiteX1774" fmla="*/ 1849751 w 10243893"/>
              <a:gd name="connsiteY1774" fmla="*/ 5080528 h 6867747"/>
              <a:gd name="connsiteX1775" fmla="*/ 1704514 w 10243893"/>
              <a:gd name="connsiteY1775" fmla="*/ 5127691 h 6867747"/>
              <a:gd name="connsiteX1776" fmla="*/ 1704514 w 10243893"/>
              <a:gd name="connsiteY1776" fmla="*/ 5280305 h 6867747"/>
              <a:gd name="connsiteX1777" fmla="*/ 1849751 w 10243893"/>
              <a:gd name="connsiteY1777" fmla="*/ 5479961 h 6867747"/>
              <a:gd name="connsiteX1778" fmla="*/ 1994989 w 10243893"/>
              <a:gd name="connsiteY1778" fmla="*/ 5280305 h 6867747"/>
              <a:gd name="connsiteX1779" fmla="*/ 1994989 w 10243893"/>
              <a:gd name="connsiteY1779" fmla="*/ 5280184 h 6867747"/>
              <a:gd name="connsiteX1780" fmla="*/ 1994989 w 10243893"/>
              <a:gd name="connsiteY1780" fmla="*/ 5127691 h 6867747"/>
              <a:gd name="connsiteX1781" fmla="*/ 234847 w 10243893"/>
              <a:gd name="connsiteY1781" fmla="*/ 5080407 h 6867747"/>
              <a:gd name="connsiteX1782" fmla="*/ 234847 w 10243893"/>
              <a:gd name="connsiteY1782" fmla="*/ 5080528 h 6867747"/>
              <a:gd name="connsiteX1783" fmla="*/ 89609 w 10243893"/>
              <a:gd name="connsiteY1783" fmla="*/ 5127691 h 6867747"/>
              <a:gd name="connsiteX1784" fmla="*/ 89609 w 10243893"/>
              <a:gd name="connsiteY1784" fmla="*/ 5280305 h 6867747"/>
              <a:gd name="connsiteX1785" fmla="*/ 234847 w 10243893"/>
              <a:gd name="connsiteY1785" fmla="*/ 5479961 h 6867747"/>
              <a:gd name="connsiteX1786" fmla="*/ 380084 w 10243893"/>
              <a:gd name="connsiteY1786" fmla="*/ 5280305 h 6867747"/>
              <a:gd name="connsiteX1787" fmla="*/ 380084 w 10243893"/>
              <a:gd name="connsiteY1787" fmla="*/ 5280184 h 6867747"/>
              <a:gd name="connsiteX1788" fmla="*/ 380084 w 10243893"/>
              <a:gd name="connsiteY1788" fmla="*/ 5127691 h 6867747"/>
              <a:gd name="connsiteX1789" fmla="*/ 9263026 w 10243893"/>
              <a:gd name="connsiteY1789" fmla="*/ 5048240 h 6867747"/>
              <a:gd name="connsiteX1790" fmla="*/ 9263026 w 10243893"/>
              <a:gd name="connsiteY1790" fmla="*/ 5048407 h 6867747"/>
              <a:gd name="connsiteX1791" fmla="*/ 9129035 w 10243893"/>
              <a:gd name="connsiteY1791" fmla="*/ 5232779 h 6867747"/>
              <a:gd name="connsiteX1792" fmla="*/ 9180189 w 10243893"/>
              <a:gd name="connsiteY1792" fmla="*/ 5303282 h 6867747"/>
              <a:gd name="connsiteX1793" fmla="*/ 9263026 w 10243893"/>
              <a:gd name="connsiteY1793" fmla="*/ 5276314 h 6867747"/>
              <a:gd name="connsiteX1794" fmla="*/ 9263026 w 10243893"/>
              <a:gd name="connsiteY1794" fmla="*/ 5048407 h 6867747"/>
              <a:gd name="connsiteX1795" fmla="*/ 9263147 w 10243893"/>
              <a:gd name="connsiteY1795" fmla="*/ 5048240 h 6867747"/>
              <a:gd name="connsiteX1796" fmla="*/ 7647880 w 10243893"/>
              <a:gd name="connsiteY1796" fmla="*/ 5048240 h 6867747"/>
              <a:gd name="connsiteX1797" fmla="*/ 7647880 w 10243893"/>
              <a:gd name="connsiteY1797" fmla="*/ 5048407 h 6867747"/>
              <a:gd name="connsiteX1798" fmla="*/ 7513889 w 10243893"/>
              <a:gd name="connsiteY1798" fmla="*/ 5232779 h 6867747"/>
              <a:gd name="connsiteX1799" fmla="*/ 7565043 w 10243893"/>
              <a:gd name="connsiteY1799" fmla="*/ 5303282 h 6867747"/>
              <a:gd name="connsiteX1800" fmla="*/ 7647880 w 10243893"/>
              <a:gd name="connsiteY1800" fmla="*/ 5276314 h 6867747"/>
              <a:gd name="connsiteX1801" fmla="*/ 7647880 w 10243893"/>
              <a:gd name="connsiteY1801" fmla="*/ 5048407 h 6867747"/>
              <a:gd name="connsiteX1802" fmla="*/ 7648001 w 10243893"/>
              <a:gd name="connsiteY1802" fmla="*/ 5048240 h 6867747"/>
              <a:gd name="connsiteX1803" fmla="*/ 6033217 w 10243893"/>
              <a:gd name="connsiteY1803" fmla="*/ 5048240 h 6867747"/>
              <a:gd name="connsiteX1804" fmla="*/ 6033217 w 10243893"/>
              <a:gd name="connsiteY1804" fmla="*/ 5048407 h 6867747"/>
              <a:gd name="connsiteX1805" fmla="*/ 5899227 w 10243893"/>
              <a:gd name="connsiteY1805" fmla="*/ 5232779 h 6867747"/>
              <a:gd name="connsiteX1806" fmla="*/ 5950380 w 10243893"/>
              <a:gd name="connsiteY1806" fmla="*/ 5303282 h 6867747"/>
              <a:gd name="connsiteX1807" fmla="*/ 6033217 w 10243893"/>
              <a:gd name="connsiteY1807" fmla="*/ 5276314 h 6867747"/>
              <a:gd name="connsiteX1808" fmla="*/ 6033217 w 10243893"/>
              <a:gd name="connsiteY1808" fmla="*/ 5048407 h 6867747"/>
              <a:gd name="connsiteX1809" fmla="*/ 6033338 w 10243893"/>
              <a:gd name="connsiteY1809" fmla="*/ 5048240 h 6867747"/>
              <a:gd name="connsiteX1810" fmla="*/ 4418313 w 10243893"/>
              <a:gd name="connsiteY1810" fmla="*/ 5048240 h 6867747"/>
              <a:gd name="connsiteX1811" fmla="*/ 4418313 w 10243893"/>
              <a:gd name="connsiteY1811" fmla="*/ 5048407 h 6867747"/>
              <a:gd name="connsiteX1812" fmla="*/ 4284322 w 10243893"/>
              <a:gd name="connsiteY1812" fmla="*/ 5232779 h 6867747"/>
              <a:gd name="connsiteX1813" fmla="*/ 4335476 w 10243893"/>
              <a:gd name="connsiteY1813" fmla="*/ 5303282 h 6867747"/>
              <a:gd name="connsiteX1814" fmla="*/ 4418313 w 10243893"/>
              <a:gd name="connsiteY1814" fmla="*/ 5276314 h 6867747"/>
              <a:gd name="connsiteX1815" fmla="*/ 4418313 w 10243893"/>
              <a:gd name="connsiteY1815" fmla="*/ 5048407 h 6867747"/>
              <a:gd name="connsiteX1816" fmla="*/ 4418434 w 10243893"/>
              <a:gd name="connsiteY1816" fmla="*/ 5048240 h 6867747"/>
              <a:gd name="connsiteX1817" fmla="*/ 1187657 w 10243893"/>
              <a:gd name="connsiteY1817" fmla="*/ 5048240 h 6867747"/>
              <a:gd name="connsiteX1818" fmla="*/ 1187657 w 10243893"/>
              <a:gd name="connsiteY1818" fmla="*/ 5048407 h 6867747"/>
              <a:gd name="connsiteX1819" fmla="*/ 1053667 w 10243893"/>
              <a:gd name="connsiteY1819" fmla="*/ 5232779 h 6867747"/>
              <a:gd name="connsiteX1820" fmla="*/ 1104820 w 10243893"/>
              <a:gd name="connsiteY1820" fmla="*/ 5303282 h 6867747"/>
              <a:gd name="connsiteX1821" fmla="*/ 1187657 w 10243893"/>
              <a:gd name="connsiteY1821" fmla="*/ 5276314 h 6867747"/>
              <a:gd name="connsiteX1822" fmla="*/ 1187657 w 10243893"/>
              <a:gd name="connsiteY1822" fmla="*/ 5048407 h 6867747"/>
              <a:gd name="connsiteX1823" fmla="*/ 1187778 w 10243893"/>
              <a:gd name="connsiteY1823" fmla="*/ 5048240 h 6867747"/>
              <a:gd name="connsiteX1824" fmla="*/ 8972430 w 10243893"/>
              <a:gd name="connsiteY1824" fmla="*/ 5047998 h 6867747"/>
              <a:gd name="connsiteX1825" fmla="*/ 8972430 w 10243893"/>
              <a:gd name="connsiteY1825" fmla="*/ 5276072 h 6867747"/>
              <a:gd name="connsiteX1826" fmla="*/ 9055267 w 10243893"/>
              <a:gd name="connsiteY1826" fmla="*/ 5303040 h 6867747"/>
              <a:gd name="connsiteX1827" fmla="*/ 9106421 w 10243893"/>
              <a:gd name="connsiteY1827" fmla="*/ 5232537 h 6867747"/>
              <a:gd name="connsiteX1828" fmla="*/ 9106542 w 10243893"/>
              <a:gd name="connsiteY1828" fmla="*/ 5232537 h 6867747"/>
              <a:gd name="connsiteX1829" fmla="*/ 7357526 w 10243893"/>
              <a:gd name="connsiteY1829" fmla="*/ 5047998 h 6867747"/>
              <a:gd name="connsiteX1830" fmla="*/ 7357526 w 10243893"/>
              <a:gd name="connsiteY1830" fmla="*/ 5276072 h 6867747"/>
              <a:gd name="connsiteX1831" fmla="*/ 7440364 w 10243893"/>
              <a:gd name="connsiteY1831" fmla="*/ 5303040 h 6867747"/>
              <a:gd name="connsiteX1832" fmla="*/ 7491517 w 10243893"/>
              <a:gd name="connsiteY1832" fmla="*/ 5232537 h 6867747"/>
              <a:gd name="connsiteX1833" fmla="*/ 7491638 w 10243893"/>
              <a:gd name="connsiteY1833" fmla="*/ 5232537 h 6867747"/>
              <a:gd name="connsiteX1834" fmla="*/ 5742622 w 10243893"/>
              <a:gd name="connsiteY1834" fmla="*/ 5047998 h 6867747"/>
              <a:gd name="connsiteX1835" fmla="*/ 5742622 w 10243893"/>
              <a:gd name="connsiteY1835" fmla="*/ 5276072 h 6867747"/>
              <a:gd name="connsiteX1836" fmla="*/ 5825459 w 10243893"/>
              <a:gd name="connsiteY1836" fmla="*/ 5303040 h 6867747"/>
              <a:gd name="connsiteX1837" fmla="*/ 5876613 w 10243893"/>
              <a:gd name="connsiteY1837" fmla="*/ 5232537 h 6867747"/>
              <a:gd name="connsiteX1838" fmla="*/ 5876733 w 10243893"/>
              <a:gd name="connsiteY1838" fmla="*/ 5232537 h 6867747"/>
              <a:gd name="connsiteX1839" fmla="*/ 4127717 w 10243893"/>
              <a:gd name="connsiteY1839" fmla="*/ 5047998 h 6867747"/>
              <a:gd name="connsiteX1840" fmla="*/ 4127717 w 10243893"/>
              <a:gd name="connsiteY1840" fmla="*/ 5276072 h 6867747"/>
              <a:gd name="connsiteX1841" fmla="*/ 4210554 w 10243893"/>
              <a:gd name="connsiteY1841" fmla="*/ 5303040 h 6867747"/>
              <a:gd name="connsiteX1842" fmla="*/ 4261708 w 10243893"/>
              <a:gd name="connsiteY1842" fmla="*/ 5232537 h 6867747"/>
              <a:gd name="connsiteX1843" fmla="*/ 4261829 w 10243893"/>
              <a:gd name="connsiteY1843" fmla="*/ 5232537 h 6867747"/>
              <a:gd name="connsiteX1844" fmla="*/ 2803046 w 10243893"/>
              <a:gd name="connsiteY1844" fmla="*/ 5047998 h 6867747"/>
              <a:gd name="connsiteX1845" fmla="*/ 2803046 w 10243893"/>
              <a:gd name="connsiteY1845" fmla="*/ 5048165 h 6867747"/>
              <a:gd name="connsiteX1846" fmla="*/ 2669055 w 10243893"/>
              <a:gd name="connsiteY1846" fmla="*/ 5232537 h 6867747"/>
              <a:gd name="connsiteX1847" fmla="*/ 2720208 w 10243893"/>
              <a:gd name="connsiteY1847" fmla="*/ 5303040 h 6867747"/>
              <a:gd name="connsiteX1848" fmla="*/ 2803046 w 10243893"/>
              <a:gd name="connsiteY1848" fmla="*/ 5276072 h 6867747"/>
              <a:gd name="connsiteX1849" fmla="*/ 2803046 w 10243893"/>
              <a:gd name="connsiteY1849" fmla="*/ 5048165 h 6867747"/>
              <a:gd name="connsiteX1850" fmla="*/ 2803167 w 10243893"/>
              <a:gd name="connsiteY1850" fmla="*/ 5047998 h 6867747"/>
              <a:gd name="connsiteX1851" fmla="*/ 897303 w 10243893"/>
              <a:gd name="connsiteY1851" fmla="*/ 5047998 h 6867747"/>
              <a:gd name="connsiteX1852" fmla="*/ 897303 w 10243893"/>
              <a:gd name="connsiteY1852" fmla="*/ 5276072 h 6867747"/>
              <a:gd name="connsiteX1853" fmla="*/ 980141 w 10243893"/>
              <a:gd name="connsiteY1853" fmla="*/ 5303040 h 6867747"/>
              <a:gd name="connsiteX1854" fmla="*/ 1031294 w 10243893"/>
              <a:gd name="connsiteY1854" fmla="*/ 5232537 h 6867747"/>
              <a:gd name="connsiteX1855" fmla="*/ 1031415 w 10243893"/>
              <a:gd name="connsiteY1855" fmla="*/ 5232537 h 6867747"/>
              <a:gd name="connsiteX1856" fmla="*/ 2512692 w 10243893"/>
              <a:gd name="connsiteY1856" fmla="*/ 5047756 h 6867747"/>
              <a:gd name="connsiteX1857" fmla="*/ 2512692 w 10243893"/>
              <a:gd name="connsiteY1857" fmla="*/ 5275831 h 6867747"/>
              <a:gd name="connsiteX1858" fmla="*/ 2595529 w 10243893"/>
              <a:gd name="connsiteY1858" fmla="*/ 5302798 h 6867747"/>
              <a:gd name="connsiteX1859" fmla="*/ 2646683 w 10243893"/>
              <a:gd name="connsiteY1859" fmla="*/ 5232296 h 6867747"/>
              <a:gd name="connsiteX1860" fmla="*/ 2646804 w 10243893"/>
              <a:gd name="connsiteY1860" fmla="*/ 5232296 h 6867747"/>
              <a:gd name="connsiteX1861" fmla="*/ 10242441 w 10243893"/>
              <a:gd name="connsiteY1861" fmla="*/ 5042072 h 6867747"/>
              <a:gd name="connsiteX1862" fmla="*/ 10242441 w 10243893"/>
              <a:gd name="connsiteY1862" fmla="*/ 5099151 h 6867747"/>
              <a:gd name="connsiteX1863" fmla="*/ 10221641 w 10243893"/>
              <a:gd name="connsiteY1863" fmla="*/ 5070612 h 6867747"/>
              <a:gd name="connsiteX1864" fmla="*/ 8864319 w 10243893"/>
              <a:gd name="connsiteY1864" fmla="*/ 4899858 h 6867747"/>
              <a:gd name="connsiteX1865" fmla="*/ 8719202 w 10243893"/>
              <a:gd name="connsiteY1865" fmla="*/ 4947142 h 6867747"/>
              <a:gd name="connsiteX1866" fmla="*/ 8629472 w 10243893"/>
              <a:gd name="connsiteY1866" fmla="*/ 5070491 h 6867747"/>
              <a:gd name="connsiteX1867" fmla="*/ 8719202 w 10243893"/>
              <a:gd name="connsiteY1867" fmla="*/ 5194082 h 6867747"/>
              <a:gd name="connsiteX1868" fmla="*/ 8954049 w 10243893"/>
              <a:gd name="connsiteY1868" fmla="*/ 5270389 h 6867747"/>
              <a:gd name="connsiteX1869" fmla="*/ 8954049 w 10243893"/>
              <a:gd name="connsiteY1869" fmla="*/ 5023328 h 6867747"/>
              <a:gd name="connsiteX1870" fmla="*/ 7249414 w 10243893"/>
              <a:gd name="connsiteY1870" fmla="*/ 4899858 h 6867747"/>
              <a:gd name="connsiteX1871" fmla="*/ 7104297 w 10243893"/>
              <a:gd name="connsiteY1871" fmla="*/ 4947142 h 6867747"/>
              <a:gd name="connsiteX1872" fmla="*/ 7104177 w 10243893"/>
              <a:gd name="connsiteY1872" fmla="*/ 4947142 h 6867747"/>
              <a:gd name="connsiteX1873" fmla="*/ 7014567 w 10243893"/>
              <a:gd name="connsiteY1873" fmla="*/ 5070491 h 6867747"/>
              <a:gd name="connsiteX1874" fmla="*/ 7104297 w 10243893"/>
              <a:gd name="connsiteY1874" fmla="*/ 5194082 h 6867747"/>
              <a:gd name="connsiteX1875" fmla="*/ 7339145 w 10243893"/>
              <a:gd name="connsiteY1875" fmla="*/ 5270389 h 6867747"/>
              <a:gd name="connsiteX1876" fmla="*/ 7339145 w 10243893"/>
              <a:gd name="connsiteY1876" fmla="*/ 5023328 h 6867747"/>
              <a:gd name="connsiteX1877" fmla="*/ 5634510 w 10243893"/>
              <a:gd name="connsiteY1877" fmla="*/ 4899858 h 6867747"/>
              <a:gd name="connsiteX1878" fmla="*/ 5489393 w 10243893"/>
              <a:gd name="connsiteY1878" fmla="*/ 4947142 h 6867747"/>
              <a:gd name="connsiteX1879" fmla="*/ 5399663 w 10243893"/>
              <a:gd name="connsiteY1879" fmla="*/ 5070491 h 6867747"/>
              <a:gd name="connsiteX1880" fmla="*/ 5489393 w 10243893"/>
              <a:gd name="connsiteY1880" fmla="*/ 5194082 h 6867747"/>
              <a:gd name="connsiteX1881" fmla="*/ 5724240 w 10243893"/>
              <a:gd name="connsiteY1881" fmla="*/ 5270389 h 6867747"/>
              <a:gd name="connsiteX1882" fmla="*/ 5724240 w 10243893"/>
              <a:gd name="connsiteY1882" fmla="*/ 5023328 h 6867747"/>
              <a:gd name="connsiteX1883" fmla="*/ 4019606 w 10243893"/>
              <a:gd name="connsiteY1883" fmla="*/ 4899858 h 6867747"/>
              <a:gd name="connsiteX1884" fmla="*/ 3874489 w 10243893"/>
              <a:gd name="connsiteY1884" fmla="*/ 4947142 h 6867747"/>
              <a:gd name="connsiteX1885" fmla="*/ 3784759 w 10243893"/>
              <a:gd name="connsiteY1885" fmla="*/ 5070491 h 6867747"/>
              <a:gd name="connsiteX1886" fmla="*/ 3874489 w 10243893"/>
              <a:gd name="connsiteY1886" fmla="*/ 5194082 h 6867747"/>
              <a:gd name="connsiteX1887" fmla="*/ 4109336 w 10243893"/>
              <a:gd name="connsiteY1887" fmla="*/ 5270389 h 6867747"/>
              <a:gd name="connsiteX1888" fmla="*/ 4109336 w 10243893"/>
              <a:gd name="connsiteY1888" fmla="*/ 5023328 h 6867747"/>
              <a:gd name="connsiteX1889" fmla="*/ 2910311 w 10243893"/>
              <a:gd name="connsiteY1889" fmla="*/ 4899858 h 6867747"/>
              <a:gd name="connsiteX1890" fmla="*/ 2820581 w 10243893"/>
              <a:gd name="connsiteY1890" fmla="*/ 5023328 h 6867747"/>
              <a:gd name="connsiteX1891" fmla="*/ 2820581 w 10243893"/>
              <a:gd name="connsiteY1891" fmla="*/ 5270389 h 6867747"/>
              <a:gd name="connsiteX1892" fmla="*/ 3055427 w 10243893"/>
              <a:gd name="connsiteY1892" fmla="*/ 5194082 h 6867747"/>
              <a:gd name="connsiteX1893" fmla="*/ 3145158 w 10243893"/>
              <a:gd name="connsiteY1893" fmla="*/ 5070491 h 6867747"/>
              <a:gd name="connsiteX1894" fmla="*/ 3055427 w 10243893"/>
              <a:gd name="connsiteY1894" fmla="*/ 4947142 h 6867747"/>
              <a:gd name="connsiteX1895" fmla="*/ 2910311 w 10243893"/>
              <a:gd name="connsiteY1895" fmla="*/ 4899979 h 6867747"/>
              <a:gd name="connsiteX1896" fmla="*/ 1295285 w 10243893"/>
              <a:gd name="connsiteY1896" fmla="*/ 4899858 h 6867747"/>
              <a:gd name="connsiteX1897" fmla="*/ 1205555 w 10243893"/>
              <a:gd name="connsiteY1897" fmla="*/ 5023328 h 6867747"/>
              <a:gd name="connsiteX1898" fmla="*/ 1205555 w 10243893"/>
              <a:gd name="connsiteY1898" fmla="*/ 5270389 h 6867747"/>
              <a:gd name="connsiteX1899" fmla="*/ 1440523 w 10243893"/>
              <a:gd name="connsiteY1899" fmla="*/ 5194082 h 6867747"/>
              <a:gd name="connsiteX1900" fmla="*/ 1530253 w 10243893"/>
              <a:gd name="connsiteY1900" fmla="*/ 5070491 h 6867747"/>
              <a:gd name="connsiteX1901" fmla="*/ 1440523 w 10243893"/>
              <a:gd name="connsiteY1901" fmla="*/ 4947142 h 6867747"/>
              <a:gd name="connsiteX1902" fmla="*/ 1295406 w 10243893"/>
              <a:gd name="connsiteY1902" fmla="*/ 4899979 h 6867747"/>
              <a:gd name="connsiteX1903" fmla="*/ 9370654 w 10243893"/>
              <a:gd name="connsiteY1903" fmla="*/ 4899737 h 6867747"/>
              <a:gd name="connsiteX1904" fmla="*/ 9280924 w 10243893"/>
              <a:gd name="connsiteY1904" fmla="*/ 5023207 h 6867747"/>
              <a:gd name="connsiteX1905" fmla="*/ 9280924 w 10243893"/>
              <a:gd name="connsiteY1905" fmla="*/ 5270268 h 6867747"/>
              <a:gd name="connsiteX1906" fmla="*/ 9515771 w 10243893"/>
              <a:gd name="connsiteY1906" fmla="*/ 5193961 h 6867747"/>
              <a:gd name="connsiteX1907" fmla="*/ 9605501 w 10243893"/>
              <a:gd name="connsiteY1907" fmla="*/ 5070370 h 6867747"/>
              <a:gd name="connsiteX1908" fmla="*/ 9515771 w 10243893"/>
              <a:gd name="connsiteY1908" fmla="*/ 4947021 h 6867747"/>
              <a:gd name="connsiteX1909" fmla="*/ 9370654 w 10243893"/>
              <a:gd name="connsiteY1909" fmla="*/ 4899858 h 6867747"/>
              <a:gd name="connsiteX1910" fmla="*/ 7755750 w 10243893"/>
              <a:gd name="connsiteY1910" fmla="*/ 4899737 h 6867747"/>
              <a:gd name="connsiteX1911" fmla="*/ 7666019 w 10243893"/>
              <a:gd name="connsiteY1911" fmla="*/ 5023207 h 6867747"/>
              <a:gd name="connsiteX1912" fmla="*/ 7666019 w 10243893"/>
              <a:gd name="connsiteY1912" fmla="*/ 5270268 h 6867747"/>
              <a:gd name="connsiteX1913" fmla="*/ 7900867 w 10243893"/>
              <a:gd name="connsiteY1913" fmla="*/ 5193961 h 6867747"/>
              <a:gd name="connsiteX1914" fmla="*/ 7990597 w 10243893"/>
              <a:gd name="connsiteY1914" fmla="*/ 5070370 h 6867747"/>
              <a:gd name="connsiteX1915" fmla="*/ 7900867 w 10243893"/>
              <a:gd name="connsiteY1915" fmla="*/ 4947021 h 6867747"/>
              <a:gd name="connsiteX1916" fmla="*/ 7755750 w 10243893"/>
              <a:gd name="connsiteY1916" fmla="*/ 4899858 h 6867747"/>
              <a:gd name="connsiteX1917" fmla="*/ 6140966 w 10243893"/>
              <a:gd name="connsiteY1917" fmla="*/ 4899737 h 6867747"/>
              <a:gd name="connsiteX1918" fmla="*/ 6051236 w 10243893"/>
              <a:gd name="connsiteY1918" fmla="*/ 5023207 h 6867747"/>
              <a:gd name="connsiteX1919" fmla="*/ 6051236 w 10243893"/>
              <a:gd name="connsiteY1919" fmla="*/ 5270268 h 6867747"/>
              <a:gd name="connsiteX1920" fmla="*/ 6286204 w 10243893"/>
              <a:gd name="connsiteY1920" fmla="*/ 5193961 h 6867747"/>
              <a:gd name="connsiteX1921" fmla="*/ 6375934 w 10243893"/>
              <a:gd name="connsiteY1921" fmla="*/ 5070370 h 6867747"/>
              <a:gd name="connsiteX1922" fmla="*/ 6286204 w 10243893"/>
              <a:gd name="connsiteY1922" fmla="*/ 4947021 h 6867747"/>
              <a:gd name="connsiteX1923" fmla="*/ 6141087 w 10243893"/>
              <a:gd name="connsiteY1923" fmla="*/ 4899858 h 6867747"/>
              <a:gd name="connsiteX1924" fmla="*/ 4525820 w 10243893"/>
              <a:gd name="connsiteY1924" fmla="*/ 4899737 h 6867747"/>
              <a:gd name="connsiteX1925" fmla="*/ 4436090 w 10243893"/>
              <a:gd name="connsiteY1925" fmla="*/ 5023207 h 6867747"/>
              <a:gd name="connsiteX1926" fmla="*/ 4436090 w 10243893"/>
              <a:gd name="connsiteY1926" fmla="*/ 5270268 h 6867747"/>
              <a:gd name="connsiteX1927" fmla="*/ 4671058 w 10243893"/>
              <a:gd name="connsiteY1927" fmla="*/ 5193961 h 6867747"/>
              <a:gd name="connsiteX1928" fmla="*/ 4760788 w 10243893"/>
              <a:gd name="connsiteY1928" fmla="*/ 5070370 h 6867747"/>
              <a:gd name="connsiteX1929" fmla="*/ 4671058 w 10243893"/>
              <a:gd name="connsiteY1929" fmla="*/ 4947021 h 6867747"/>
              <a:gd name="connsiteX1930" fmla="*/ 4525941 w 10243893"/>
              <a:gd name="connsiteY1930" fmla="*/ 4899858 h 6867747"/>
              <a:gd name="connsiteX1931" fmla="*/ 2404580 w 10243893"/>
              <a:gd name="connsiteY1931" fmla="*/ 4899616 h 6867747"/>
              <a:gd name="connsiteX1932" fmla="*/ 2259463 w 10243893"/>
              <a:gd name="connsiteY1932" fmla="*/ 4946900 h 6867747"/>
              <a:gd name="connsiteX1933" fmla="*/ 2259343 w 10243893"/>
              <a:gd name="connsiteY1933" fmla="*/ 4946900 h 6867747"/>
              <a:gd name="connsiteX1934" fmla="*/ 2169612 w 10243893"/>
              <a:gd name="connsiteY1934" fmla="*/ 5070249 h 6867747"/>
              <a:gd name="connsiteX1935" fmla="*/ 2259343 w 10243893"/>
              <a:gd name="connsiteY1935" fmla="*/ 5193840 h 6867747"/>
              <a:gd name="connsiteX1936" fmla="*/ 2494310 w 10243893"/>
              <a:gd name="connsiteY1936" fmla="*/ 5270147 h 6867747"/>
              <a:gd name="connsiteX1937" fmla="*/ 2494310 w 10243893"/>
              <a:gd name="connsiteY1937" fmla="*/ 5023086 h 6867747"/>
              <a:gd name="connsiteX1938" fmla="*/ 789676 w 10243893"/>
              <a:gd name="connsiteY1938" fmla="*/ 4899616 h 6867747"/>
              <a:gd name="connsiteX1939" fmla="*/ 644559 w 10243893"/>
              <a:gd name="connsiteY1939" fmla="*/ 4946900 h 6867747"/>
              <a:gd name="connsiteX1940" fmla="*/ 644438 w 10243893"/>
              <a:gd name="connsiteY1940" fmla="*/ 4946900 h 6867747"/>
              <a:gd name="connsiteX1941" fmla="*/ 554708 w 10243893"/>
              <a:gd name="connsiteY1941" fmla="*/ 5070249 h 6867747"/>
              <a:gd name="connsiteX1942" fmla="*/ 644438 w 10243893"/>
              <a:gd name="connsiteY1942" fmla="*/ 5193840 h 6867747"/>
              <a:gd name="connsiteX1943" fmla="*/ 879406 w 10243893"/>
              <a:gd name="connsiteY1943" fmla="*/ 5270147 h 6867747"/>
              <a:gd name="connsiteX1944" fmla="*/ 879406 w 10243893"/>
              <a:gd name="connsiteY1944" fmla="*/ 5023086 h 6867747"/>
              <a:gd name="connsiteX1945" fmla="*/ 8472746 w 10243893"/>
              <a:gd name="connsiteY1945" fmla="*/ 4886556 h 6867747"/>
              <a:gd name="connsiteX1946" fmla="*/ 8472746 w 10243893"/>
              <a:gd name="connsiteY1946" fmla="*/ 5027439 h 6867747"/>
              <a:gd name="connsiteX1947" fmla="*/ 8338634 w 10243893"/>
              <a:gd name="connsiteY1947" fmla="*/ 5070975 h 6867747"/>
              <a:gd name="connsiteX1948" fmla="*/ 8472746 w 10243893"/>
              <a:gd name="connsiteY1948" fmla="*/ 5114510 h 6867747"/>
              <a:gd name="connsiteX1949" fmla="*/ 8472746 w 10243893"/>
              <a:gd name="connsiteY1949" fmla="*/ 5255272 h 6867747"/>
              <a:gd name="connsiteX1950" fmla="*/ 8555583 w 10243893"/>
              <a:gd name="connsiteY1950" fmla="*/ 5141356 h 6867747"/>
              <a:gd name="connsiteX1951" fmla="*/ 8689421 w 10243893"/>
              <a:gd name="connsiteY1951" fmla="*/ 5184802 h 6867747"/>
              <a:gd name="connsiteX1952" fmla="*/ 8689574 w 10243893"/>
              <a:gd name="connsiteY1952" fmla="*/ 5185012 h 6867747"/>
              <a:gd name="connsiteX1953" fmla="*/ 8689695 w 10243893"/>
              <a:gd name="connsiteY1953" fmla="*/ 5184891 h 6867747"/>
              <a:gd name="connsiteX1954" fmla="*/ 8689421 w 10243893"/>
              <a:gd name="connsiteY1954" fmla="*/ 5184802 h 6867747"/>
              <a:gd name="connsiteX1955" fmla="*/ 8606737 w 10243893"/>
              <a:gd name="connsiteY1955" fmla="*/ 5070975 h 6867747"/>
              <a:gd name="connsiteX1956" fmla="*/ 8689574 w 10243893"/>
              <a:gd name="connsiteY1956" fmla="*/ 4957058 h 6867747"/>
              <a:gd name="connsiteX1957" fmla="*/ 8555583 w 10243893"/>
              <a:gd name="connsiteY1957" fmla="*/ 5000593 h 6867747"/>
              <a:gd name="connsiteX1958" fmla="*/ 6857842 w 10243893"/>
              <a:gd name="connsiteY1958" fmla="*/ 4886556 h 6867747"/>
              <a:gd name="connsiteX1959" fmla="*/ 6857842 w 10243893"/>
              <a:gd name="connsiteY1959" fmla="*/ 5027439 h 6867747"/>
              <a:gd name="connsiteX1960" fmla="*/ 6723730 w 10243893"/>
              <a:gd name="connsiteY1960" fmla="*/ 5070975 h 6867747"/>
              <a:gd name="connsiteX1961" fmla="*/ 6857842 w 10243893"/>
              <a:gd name="connsiteY1961" fmla="*/ 5114510 h 6867747"/>
              <a:gd name="connsiteX1962" fmla="*/ 6857842 w 10243893"/>
              <a:gd name="connsiteY1962" fmla="*/ 5255272 h 6867747"/>
              <a:gd name="connsiteX1963" fmla="*/ 6940679 w 10243893"/>
              <a:gd name="connsiteY1963" fmla="*/ 5141356 h 6867747"/>
              <a:gd name="connsiteX1964" fmla="*/ 7074518 w 10243893"/>
              <a:gd name="connsiteY1964" fmla="*/ 5184802 h 6867747"/>
              <a:gd name="connsiteX1965" fmla="*/ 7074670 w 10243893"/>
              <a:gd name="connsiteY1965" fmla="*/ 5185012 h 6867747"/>
              <a:gd name="connsiteX1966" fmla="*/ 7074791 w 10243893"/>
              <a:gd name="connsiteY1966" fmla="*/ 5184891 h 6867747"/>
              <a:gd name="connsiteX1967" fmla="*/ 7074518 w 10243893"/>
              <a:gd name="connsiteY1967" fmla="*/ 5184802 h 6867747"/>
              <a:gd name="connsiteX1968" fmla="*/ 6991832 w 10243893"/>
              <a:gd name="connsiteY1968" fmla="*/ 5070975 h 6867747"/>
              <a:gd name="connsiteX1969" fmla="*/ 7074670 w 10243893"/>
              <a:gd name="connsiteY1969" fmla="*/ 4957058 h 6867747"/>
              <a:gd name="connsiteX1970" fmla="*/ 6940679 w 10243893"/>
              <a:gd name="connsiteY1970" fmla="*/ 5000593 h 6867747"/>
              <a:gd name="connsiteX1971" fmla="*/ 5242937 w 10243893"/>
              <a:gd name="connsiteY1971" fmla="*/ 4886556 h 6867747"/>
              <a:gd name="connsiteX1972" fmla="*/ 5242937 w 10243893"/>
              <a:gd name="connsiteY1972" fmla="*/ 5027439 h 6867747"/>
              <a:gd name="connsiteX1973" fmla="*/ 5108825 w 10243893"/>
              <a:gd name="connsiteY1973" fmla="*/ 5070975 h 6867747"/>
              <a:gd name="connsiteX1974" fmla="*/ 5242937 w 10243893"/>
              <a:gd name="connsiteY1974" fmla="*/ 5114510 h 6867747"/>
              <a:gd name="connsiteX1975" fmla="*/ 5242937 w 10243893"/>
              <a:gd name="connsiteY1975" fmla="*/ 5255272 h 6867747"/>
              <a:gd name="connsiteX1976" fmla="*/ 5325775 w 10243893"/>
              <a:gd name="connsiteY1976" fmla="*/ 5141356 h 6867747"/>
              <a:gd name="connsiteX1977" fmla="*/ 5459614 w 10243893"/>
              <a:gd name="connsiteY1977" fmla="*/ 5184803 h 6867747"/>
              <a:gd name="connsiteX1978" fmla="*/ 5459766 w 10243893"/>
              <a:gd name="connsiteY1978" fmla="*/ 5185012 h 6867747"/>
              <a:gd name="connsiteX1979" fmla="*/ 5459886 w 10243893"/>
              <a:gd name="connsiteY1979" fmla="*/ 5184891 h 6867747"/>
              <a:gd name="connsiteX1980" fmla="*/ 5459614 w 10243893"/>
              <a:gd name="connsiteY1980" fmla="*/ 5184803 h 6867747"/>
              <a:gd name="connsiteX1981" fmla="*/ 5376928 w 10243893"/>
              <a:gd name="connsiteY1981" fmla="*/ 5070975 h 6867747"/>
              <a:gd name="connsiteX1982" fmla="*/ 5459766 w 10243893"/>
              <a:gd name="connsiteY1982" fmla="*/ 4957058 h 6867747"/>
              <a:gd name="connsiteX1983" fmla="*/ 5325775 w 10243893"/>
              <a:gd name="connsiteY1983" fmla="*/ 5000593 h 6867747"/>
              <a:gd name="connsiteX1984" fmla="*/ 3628033 w 10243893"/>
              <a:gd name="connsiteY1984" fmla="*/ 4886556 h 6867747"/>
              <a:gd name="connsiteX1985" fmla="*/ 3628033 w 10243893"/>
              <a:gd name="connsiteY1985" fmla="*/ 5027439 h 6867747"/>
              <a:gd name="connsiteX1986" fmla="*/ 3493921 w 10243893"/>
              <a:gd name="connsiteY1986" fmla="*/ 5070975 h 6867747"/>
              <a:gd name="connsiteX1987" fmla="*/ 3628033 w 10243893"/>
              <a:gd name="connsiteY1987" fmla="*/ 5114510 h 6867747"/>
              <a:gd name="connsiteX1988" fmla="*/ 3628033 w 10243893"/>
              <a:gd name="connsiteY1988" fmla="*/ 5255272 h 6867747"/>
              <a:gd name="connsiteX1989" fmla="*/ 3710870 w 10243893"/>
              <a:gd name="connsiteY1989" fmla="*/ 5141356 h 6867747"/>
              <a:gd name="connsiteX1990" fmla="*/ 3844709 w 10243893"/>
              <a:gd name="connsiteY1990" fmla="*/ 5184802 h 6867747"/>
              <a:gd name="connsiteX1991" fmla="*/ 3844861 w 10243893"/>
              <a:gd name="connsiteY1991" fmla="*/ 5185012 h 6867747"/>
              <a:gd name="connsiteX1992" fmla="*/ 3844982 w 10243893"/>
              <a:gd name="connsiteY1992" fmla="*/ 5184891 h 6867747"/>
              <a:gd name="connsiteX1993" fmla="*/ 3844709 w 10243893"/>
              <a:gd name="connsiteY1993" fmla="*/ 5184802 h 6867747"/>
              <a:gd name="connsiteX1994" fmla="*/ 3762024 w 10243893"/>
              <a:gd name="connsiteY1994" fmla="*/ 5070975 h 6867747"/>
              <a:gd name="connsiteX1995" fmla="*/ 3844861 w 10243893"/>
              <a:gd name="connsiteY1995" fmla="*/ 4957058 h 6867747"/>
              <a:gd name="connsiteX1996" fmla="*/ 3710870 w 10243893"/>
              <a:gd name="connsiteY1996" fmla="*/ 5000593 h 6867747"/>
              <a:gd name="connsiteX1997" fmla="*/ 2013007 w 10243893"/>
              <a:gd name="connsiteY1997" fmla="*/ 4886556 h 6867747"/>
              <a:gd name="connsiteX1998" fmla="*/ 2013007 w 10243893"/>
              <a:gd name="connsiteY1998" fmla="*/ 5027439 h 6867747"/>
              <a:gd name="connsiteX1999" fmla="*/ 1878895 w 10243893"/>
              <a:gd name="connsiteY1999" fmla="*/ 5070975 h 6867747"/>
              <a:gd name="connsiteX2000" fmla="*/ 2013007 w 10243893"/>
              <a:gd name="connsiteY2000" fmla="*/ 5114510 h 6867747"/>
              <a:gd name="connsiteX2001" fmla="*/ 2013007 w 10243893"/>
              <a:gd name="connsiteY2001" fmla="*/ 5255272 h 6867747"/>
              <a:gd name="connsiteX2002" fmla="*/ 2095845 w 10243893"/>
              <a:gd name="connsiteY2002" fmla="*/ 5141356 h 6867747"/>
              <a:gd name="connsiteX2003" fmla="*/ 2229684 w 10243893"/>
              <a:gd name="connsiteY2003" fmla="*/ 5184803 h 6867747"/>
              <a:gd name="connsiteX2004" fmla="*/ 2229836 w 10243893"/>
              <a:gd name="connsiteY2004" fmla="*/ 5185012 h 6867747"/>
              <a:gd name="connsiteX2005" fmla="*/ 2229956 w 10243893"/>
              <a:gd name="connsiteY2005" fmla="*/ 5184891 h 6867747"/>
              <a:gd name="connsiteX2006" fmla="*/ 2229684 w 10243893"/>
              <a:gd name="connsiteY2006" fmla="*/ 5184803 h 6867747"/>
              <a:gd name="connsiteX2007" fmla="*/ 2146998 w 10243893"/>
              <a:gd name="connsiteY2007" fmla="*/ 5070975 h 6867747"/>
              <a:gd name="connsiteX2008" fmla="*/ 2229836 w 10243893"/>
              <a:gd name="connsiteY2008" fmla="*/ 4957058 h 6867747"/>
              <a:gd name="connsiteX2009" fmla="*/ 2095845 w 10243893"/>
              <a:gd name="connsiteY2009" fmla="*/ 5000593 h 6867747"/>
              <a:gd name="connsiteX2010" fmla="*/ 398103 w 10243893"/>
              <a:gd name="connsiteY2010" fmla="*/ 4886556 h 6867747"/>
              <a:gd name="connsiteX2011" fmla="*/ 398103 w 10243893"/>
              <a:gd name="connsiteY2011" fmla="*/ 5027439 h 6867747"/>
              <a:gd name="connsiteX2012" fmla="*/ 263991 w 10243893"/>
              <a:gd name="connsiteY2012" fmla="*/ 5070975 h 6867747"/>
              <a:gd name="connsiteX2013" fmla="*/ 398103 w 10243893"/>
              <a:gd name="connsiteY2013" fmla="*/ 5114510 h 6867747"/>
              <a:gd name="connsiteX2014" fmla="*/ 398103 w 10243893"/>
              <a:gd name="connsiteY2014" fmla="*/ 5255272 h 6867747"/>
              <a:gd name="connsiteX2015" fmla="*/ 480940 w 10243893"/>
              <a:gd name="connsiteY2015" fmla="*/ 5141356 h 6867747"/>
              <a:gd name="connsiteX2016" fmla="*/ 614779 w 10243893"/>
              <a:gd name="connsiteY2016" fmla="*/ 5184802 h 6867747"/>
              <a:gd name="connsiteX2017" fmla="*/ 614931 w 10243893"/>
              <a:gd name="connsiteY2017" fmla="*/ 5185012 h 6867747"/>
              <a:gd name="connsiteX2018" fmla="*/ 615052 w 10243893"/>
              <a:gd name="connsiteY2018" fmla="*/ 5184891 h 6867747"/>
              <a:gd name="connsiteX2019" fmla="*/ 614779 w 10243893"/>
              <a:gd name="connsiteY2019" fmla="*/ 5184802 h 6867747"/>
              <a:gd name="connsiteX2020" fmla="*/ 532094 w 10243893"/>
              <a:gd name="connsiteY2020" fmla="*/ 5070975 h 6867747"/>
              <a:gd name="connsiteX2021" fmla="*/ 614931 w 10243893"/>
              <a:gd name="connsiteY2021" fmla="*/ 4957058 h 6867747"/>
              <a:gd name="connsiteX2022" fmla="*/ 480940 w 10243893"/>
              <a:gd name="connsiteY2022" fmla="*/ 5000593 h 6867747"/>
              <a:gd name="connsiteX2023" fmla="*/ 3302004 w 10243893"/>
              <a:gd name="connsiteY2023" fmla="*/ 4886314 h 6867747"/>
              <a:gd name="connsiteX2024" fmla="*/ 3219167 w 10243893"/>
              <a:gd name="connsiteY2024" fmla="*/ 5000351 h 6867747"/>
              <a:gd name="connsiteX2025" fmla="*/ 3219167 w 10243893"/>
              <a:gd name="connsiteY2025" fmla="*/ 5000230 h 6867747"/>
              <a:gd name="connsiteX2026" fmla="*/ 3085176 w 10243893"/>
              <a:gd name="connsiteY2026" fmla="*/ 4956695 h 6867747"/>
              <a:gd name="connsiteX2027" fmla="*/ 3168014 w 10243893"/>
              <a:gd name="connsiteY2027" fmla="*/ 5070612 h 6867747"/>
              <a:gd name="connsiteX2028" fmla="*/ 3085176 w 10243893"/>
              <a:gd name="connsiteY2028" fmla="*/ 5184649 h 6867747"/>
              <a:gd name="connsiteX2029" fmla="*/ 3219167 w 10243893"/>
              <a:gd name="connsiteY2029" fmla="*/ 5141114 h 6867747"/>
              <a:gd name="connsiteX2030" fmla="*/ 3302004 w 10243893"/>
              <a:gd name="connsiteY2030" fmla="*/ 5255151 h 6867747"/>
              <a:gd name="connsiteX2031" fmla="*/ 3302004 w 10243893"/>
              <a:gd name="connsiteY2031" fmla="*/ 5114267 h 6867747"/>
              <a:gd name="connsiteX2032" fmla="*/ 3436116 w 10243893"/>
              <a:gd name="connsiteY2032" fmla="*/ 5070732 h 6867747"/>
              <a:gd name="connsiteX2033" fmla="*/ 3302004 w 10243893"/>
              <a:gd name="connsiteY2033" fmla="*/ 5027198 h 6867747"/>
              <a:gd name="connsiteX2034" fmla="*/ 1687100 w 10243893"/>
              <a:gd name="connsiteY2034" fmla="*/ 4886314 h 6867747"/>
              <a:gd name="connsiteX2035" fmla="*/ 1604263 w 10243893"/>
              <a:gd name="connsiteY2035" fmla="*/ 5000351 h 6867747"/>
              <a:gd name="connsiteX2036" fmla="*/ 1604142 w 10243893"/>
              <a:gd name="connsiteY2036" fmla="*/ 5000230 h 6867747"/>
              <a:gd name="connsiteX2037" fmla="*/ 1470151 w 10243893"/>
              <a:gd name="connsiteY2037" fmla="*/ 4956695 h 6867747"/>
              <a:gd name="connsiteX2038" fmla="*/ 1552988 w 10243893"/>
              <a:gd name="connsiteY2038" fmla="*/ 5070612 h 6867747"/>
              <a:gd name="connsiteX2039" fmla="*/ 1470151 w 10243893"/>
              <a:gd name="connsiteY2039" fmla="*/ 5184649 h 6867747"/>
              <a:gd name="connsiteX2040" fmla="*/ 1604263 w 10243893"/>
              <a:gd name="connsiteY2040" fmla="*/ 5141114 h 6867747"/>
              <a:gd name="connsiteX2041" fmla="*/ 1687100 w 10243893"/>
              <a:gd name="connsiteY2041" fmla="*/ 5255151 h 6867747"/>
              <a:gd name="connsiteX2042" fmla="*/ 1687100 w 10243893"/>
              <a:gd name="connsiteY2042" fmla="*/ 5114267 h 6867747"/>
              <a:gd name="connsiteX2043" fmla="*/ 1821212 w 10243893"/>
              <a:gd name="connsiteY2043" fmla="*/ 5070732 h 6867747"/>
              <a:gd name="connsiteX2044" fmla="*/ 1687100 w 10243893"/>
              <a:gd name="connsiteY2044" fmla="*/ 5027198 h 6867747"/>
              <a:gd name="connsiteX2045" fmla="*/ 9762348 w 10243893"/>
              <a:gd name="connsiteY2045" fmla="*/ 4886193 h 6867747"/>
              <a:gd name="connsiteX2046" fmla="*/ 9679510 w 10243893"/>
              <a:gd name="connsiteY2046" fmla="*/ 5000230 h 6867747"/>
              <a:gd name="connsiteX2047" fmla="*/ 9679389 w 10243893"/>
              <a:gd name="connsiteY2047" fmla="*/ 5000109 h 6867747"/>
              <a:gd name="connsiteX2048" fmla="*/ 9545399 w 10243893"/>
              <a:gd name="connsiteY2048" fmla="*/ 4956574 h 6867747"/>
              <a:gd name="connsiteX2049" fmla="*/ 9628236 w 10243893"/>
              <a:gd name="connsiteY2049" fmla="*/ 5070491 h 6867747"/>
              <a:gd name="connsiteX2050" fmla="*/ 9545399 w 10243893"/>
              <a:gd name="connsiteY2050" fmla="*/ 5184528 h 6867747"/>
              <a:gd name="connsiteX2051" fmla="*/ 9679510 w 10243893"/>
              <a:gd name="connsiteY2051" fmla="*/ 5140993 h 6867747"/>
              <a:gd name="connsiteX2052" fmla="*/ 9762348 w 10243893"/>
              <a:gd name="connsiteY2052" fmla="*/ 5255031 h 6867747"/>
              <a:gd name="connsiteX2053" fmla="*/ 9762348 w 10243893"/>
              <a:gd name="connsiteY2053" fmla="*/ 5114147 h 6867747"/>
              <a:gd name="connsiteX2054" fmla="*/ 9896459 w 10243893"/>
              <a:gd name="connsiteY2054" fmla="*/ 5070612 h 6867747"/>
              <a:gd name="connsiteX2055" fmla="*/ 9762348 w 10243893"/>
              <a:gd name="connsiteY2055" fmla="*/ 5027077 h 6867747"/>
              <a:gd name="connsiteX2056" fmla="*/ 8147443 w 10243893"/>
              <a:gd name="connsiteY2056" fmla="*/ 4886193 h 6867747"/>
              <a:gd name="connsiteX2057" fmla="*/ 8064606 w 10243893"/>
              <a:gd name="connsiteY2057" fmla="*/ 5000230 h 6867747"/>
              <a:gd name="connsiteX2058" fmla="*/ 8064606 w 10243893"/>
              <a:gd name="connsiteY2058" fmla="*/ 5000109 h 6867747"/>
              <a:gd name="connsiteX2059" fmla="*/ 7930615 w 10243893"/>
              <a:gd name="connsiteY2059" fmla="*/ 4956574 h 6867747"/>
              <a:gd name="connsiteX2060" fmla="*/ 8013453 w 10243893"/>
              <a:gd name="connsiteY2060" fmla="*/ 5070491 h 6867747"/>
              <a:gd name="connsiteX2061" fmla="*/ 7930615 w 10243893"/>
              <a:gd name="connsiteY2061" fmla="*/ 5184528 h 6867747"/>
              <a:gd name="connsiteX2062" fmla="*/ 8064606 w 10243893"/>
              <a:gd name="connsiteY2062" fmla="*/ 5140993 h 6867747"/>
              <a:gd name="connsiteX2063" fmla="*/ 8147443 w 10243893"/>
              <a:gd name="connsiteY2063" fmla="*/ 5255031 h 6867747"/>
              <a:gd name="connsiteX2064" fmla="*/ 8147443 w 10243893"/>
              <a:gd name="connsiteY2064" fmla="*/ 5114147 h 6867747"/>
              <a:gd name="connsiteX2065" fmla="*/ 8281555 w 10243893"/>
              <a:gd name="connsiteY2065" fmla="*/ 5070612 h 6867747"/>
              <a:gd name="connsiteX2066" fmla="*/ 8147443 w 10243893"/>
              <a:gd name="connsiteY2066" fmla="*/ 5027077 h 6867747"/>
              <a:gd name="connsiteX2067" fmla="*/ 6532781 w 10243893"/>
              <a:gd name="connsiteY2067" fmla="*/ 4886193 h 6867747"/>
              <a:gd name="connsiteX2068" fmla="*/ 6449943 w 10243893"/>
              <a:gd name="connsiteY2068" fmla="*/ 5000230 h 6867747"/>
              <a:gd name="connsiteX2069" fmla="*/ 6449822 w 10243893"/>
              <a:gd name="connsiteY2069" fmla="*/ 5000109 h 6867747"/>
              <a:gd name="connsiteX2070" fmla="*/ 6315832 w 10243893"/>
              <a:gd name="connsiteY2070" fmla="*/ 4956574 h 6867747"/>
              <a:gd name="connsiteX2071" fmla="*/ 6398669 w 10243893"/>
              <a:gd name="connsiteY2071" fmla="*/ 5070491 h 6867747"/>
              <a:gd name="connsiteX2072" fmla="*/ 6315832 w 10243893"/>
              <a:gd name="connsiteY2072" fmla="*/ 5184528 h 6867747"/>
              <a:gd name="connsiteX2073" fmla="*/ 6449943 w 10243893"/>
              <a:gd name="connsiteY2073" fmla="*/ 5140993 h 6867747"/>
              <a:gd name="connsiteX2074" fmla="*/ 6532781 w 10243893"/>
              <a:gd name="connsiteY2074" fmla="*/ 5255031 h 6867747"/>
              <a:gd name="connsiteX2075" fmla="*/ 6532781 w 10243893"/>
              <a:gd name="connsiteY2075" fmla="*/ 5114147 h 6867747"/>
              <a:gd name="connsiteX2076" fmla="*/ 6666892 w 10243893"/>
              <a:gd name="connsiteY2076" fmla="*/ 5070612 h 6867747"/>
              <a:gd name="connsiteX2077" fmla="*/ 6532781 w 10243893"/>
              <a:gd name="connsiteY2077" fmla="*/ 5027077 h 6867747"/>
              <a:gd name="connsiteX2078" fmla="*/ 4917634 w 10243893"/>
              <a:gd name="connsiteY2078" fmla="*/ 4886193 h 6867747"/>
              <a:gd name="connsiteX2079" fmla="*/ 4834797 w 10243893"/>
              <a:gd name="connsiteY2079" fmla="*/ 5000230 h 6867747"/>
              <a:gd name="connsiteX2080" fmla="*/ 4834676 w 10243893"/>
              <a:gd name="connsiteY2080" fmla="*/ 5000109 h 6867747"/>
              <a:gd name="connsiteX2081" fmla="*/ 4700685 w 10243893"/>
              <a:gd name="connsiteY2081" fmla="*/ 4956574 h 6867747"/>
              <a:gd name="connsiteX2082" fmla="*/ 4783523 w 10243893"/>
              <a:gd name="connsiteY2082" fmla="*/ 5070491 h 6867747"/>
              <a:gd name="connsiteX2083" fmla="*/ 4700685 w 10243893"/>
              <a:gd name="connsiteY2083" fmla="*/ 5184528 h 6867747"/>
              <a:gd name="connsiteX2084" fmla="*/ 4834797 w 10243893"/>
              <a:gd name="connsiteY2084" fmla="*/ 5140993 h 6867747"/>
              <a:gd name="connsiteX2085" fmla="*/ 4917634 w 10243893"/>
              <a:gd name="connsiteY2085" fmla="*/ 5255031 h 6867747"/>
              <a:gd name="connsiteX2086" fmla="*/ 4917634 w 10243893"/>
              <a:gd name="connsiteY2086" fmla="*/ 5114147 h 6867747"/>
              <a:gd name="connsiteX2087" fmla="*/ 5051746 w 10243893"/>
              <a:gd name="connsiteY2087" fmla="*/ 5070612 h 6867747"/>
              <a:gd name="connsiteX2088" fmla="*/ 4917634 w 10243893"/>
              <a:gd name="connsiteY2088" fmla="*/ 5027077 h 6867747"/>
              <a:gd name="connsiteX2089" fmla="*/ 9117788 w 10243893"/>
              <a:gd name="connsiteY2089" fmla="*/ 4817746 h 6867747"/>
              <a:gd name="connsiteX2090" fmla="*/ 8972551 w 10243893"/>
              <a:gd name="connsiteY2090" fmla="*/ 4864909 h 6867747"/>
              <a:gd name="connsiteX2091" fmla="*/ 8972551 w 10243893"/>
              <a:gd name="connsiteY2091" fmla="*/ 5017523 h 6867747"/>
              <a:gd name="connsiteX2092" fmla="*/ 9117788 w 10243893"/>
              <a:gd name="connsiteY2092" fmla="*/ 5217300 h 6867747"/>
              <a:gd name="connsiteX2093" fmla="*/ 9263026 w 10243893"/>
              <a:gd name="connsiteY2093" fmla="*/ 5017523 h 6867747"/>
              <a:gd name="connsiteX2094" fmla="*/ 9263026 w 10243893"/>
              <a:gd name="connsiteY2094" fmla="*/ 4864909 h 6867747"/>
              <a:gd name="connsiteX2095" fmla="*/ 7502642 w 10243893"/>
              <a:gd name="connsiteY2095" fmla="*/ 4817746 h 6867747"/>
              <a:gd name="connsiteX2096" fmla="*/ 7357405 w 10243893"/>
              <a:gd name="connsiteY2096" fmla="*/ 4864909 h 6867747"/>
              <a:gd name="connsiteX2097" fmla="*/ 7357405 w 10243893"/>
              <a:gd name="connsiteY2097" fmla="*/ 5017523 h 6867747"/>
              <a:gd name="connsiteX2098" fmla="*/ 7502642 w 10243893"/>
              <a:gd name="connsiteY2098" fmla="*/ 5217300 h 6867747"/>
              <a:gd name="connsiteX2099" fmla="*/ 7647880 w 10243893"/>
              <a:gd name="connsiteY2099" fmla="*/ 5017523 h 6867747"/>
              <a:gd name="connsiteX2100" fmla="*/ 7647880 w 10243893"/>
              <a:gd name="connsiteY2100" fmla="*/ 4864909 h 6867747"/>
              <a:gd name="connsiteX2101" fmla="*/ 5887980 w 10243893"/>
              <a:gd name="connsiteY2101" fmla="*/ 4817746 h 6867747"/>
              <a:gd name="connsiteX2102" fmla="*/ 5742743 w 10243893"/>
              <a:gd name="connsiteY2102" fmla="*/ 4864909 h 6867747"/>
              <a:gd name="connsiteX2103" fmla="*/ 5742743 w 10243893"/>
              <a:gd name="connsiteY2103" fmla="*/ 5017523 h 6867747"/>
              <a:gd name="connsiteX2104" fmla="*/ 5887980 w 10243893"/>
              <a:gd name="connsiteY2104" fmla="*/ 5217300 h 6867747"/>
              <a:gd name="connsiteX2105" fmla="*/ 6033217 w 10243893"/>
              <a:gd name="connsiteY2105" fmla="*/ 5017523 h 6867747"/>
              <a:gd name="connsiteX2106" fmla="*/ 6033217 w 10243893"/>
              <a:gd name="connsiteY2106" fmla="*/ 4864909 h 6867747"/>
              <a:gd name="connsiteX2107" fmla="*/ 4273076 w 10243893"/>
              <a:gd name="connsiteY2107" fmla="*/ 4817746 h 6867747"/>
              <a:gd name="connsiteX2108" fmla="*/ 4127838 w 10243893"/>
              <a:gd name="connsiteY2108" fmla="*/ 4864909 h 6867747"/>
              <a:gd name="connsiteX2109" fmla="*/ 4127838 w 10243893"/>
              <a:gd name="connsiteY2109" fmla="*/ 5017523 h 6867747"/>
              <a:gd name="connsiteX2110" fmla="*/ 4273076 w 10243893"/>
              <a:gd name="connsiteY2110" fmla="*/ 5217300 h 6867747"/>
              <a:gd name="connsiteX2111" fmla="*/ 4418313 w 10243893"/>
              <a:gd name="connsiteY2111" fmla="*/ 5017523 h 6867747"/>
              <a:gd name="connsiteX2112" fmla="*/ 4418313 w 10243893"/>
              <a:gd name="connsiteY2112" fmla="*/ 4864909 h 6867747"/>
              <a:gd name="connsiteX2113" fmla="*/ 1042420 w 10243893"/>
              <a:gd name="connsiteY2113" fmla="*/ 4817746 h 6867747"/>
              <a:gd name="connsiteX2114" fmla="*/ 897183 w 10243893"/>
              <a:gd name="connsiteY2114" fmla="*/ 4864909 h 6867747"/>
              <a:gd name="connsiteX2115" fmla="*/ 897183 w 10243893"/>
              <a:gd name="connsiteY2115" fmla="*/ 5017523 h 6867747"/>
              <a:gd name="connsiteX2116" fmla="*/ 1042420 w 10243893"/>
              <a:gd name="connsiteY2116" fmla="*/ 5217300 h 6867747"/>
              <a:gd name="connsiteX2117" fmla="*/ 1187657 w 10243893"/>
              <a:gd name="connsiteY2117" fmla="*/ 5017523 h 6867747"/>
              <a:gd name="connsiteX2118" fmla="*/ 1187657 w 10243893"/>
              <a:gd name="connsiteY2118" fmla="*/ 4864909 h 6867747"/>
              <a:gd name="connsiteX2119" fmla="*/ 2657808 w 10243893"/>
              <a:gd name="connsiteY2119" fmla="*/ 4817504 h 6867747"/>
              <a:gd name="connsiteX2120" fmla="*/ 2512571 w 10243893"/>
              <a:gd name="connsiteY2120" fmla="*/ 4864667 h 6867747"/>
              <a:gd name="connsiteX2121" fmla="*/ 2512571 w 10243893"/>
              <a:gd name="connsiteY2121" fmla="*/ 5017281 h 6867747"/>
              <a:gd name="connsiteX2122" fmla="*/ 2657808 w 10243893"/>
              <a:gd name="connsiteY2122" fmla="*/ 5217058 h 6867747"/>
              <a:gd name="connsiteX2123" fmla="*/ 2803046 w 10243893"/>
              <a:gd name="connsiteY2123" fmla="*/ 5017281 h 6867747"/>
              <a:gd name="connsiteX2124" fmla="*/ 2803046 w 10243893"/>
              <a:gd name="connsiteY2124" fmla="*/ 4864667 h 6867747"/>
              <a:gd name="connsiteX2125" fmla="*/ 2903445 w 10243893"/>
              <a:gd name="connsiteY2125" fmla="*/ 4738045 h 6867747"/>
              <a:gd name="connsiteX2126" fmla="*/ 2903539 w 10243893"/>
              <a:gd name="connsiteY2126" fmla="*/ 4738174 h 6867747"/>
              <a:gd name="connsiteX2127" fmla="*/ 2903418 w 10243893"/>
              <a:gd name="connsiteY2127" fmla="*/ 4738053 h 6867747"/>
              <a:gd name="connsiteX2128" fmla="*/ 1288540 w 10243893"/>
              <a:gd name="connsiteY2128" fmla="*/ 4738045 h 6867747"/>
              <a:gd name="connsiteX2129" fmla="*/ 1288634 w 10243893"/>
              <a:gd name="connsiteY2129" fmla="*/ 4738174 h 6867747"/>
              <a:gd name="connsiteX2130" fmla="*/ 1288513 w 10243893"/>
              <a:gd name="connsiteY2130" fmla="*/ 4738053 h 6867747"/>
              <a:gd name="connsiteX2131" fmla="*/ 6134221 w 10243893"/>
              <a:gd name="connsiteY2131" fmla="*/ 4737924 h 6867747"/>
              <a:gd name="connsiteX2132" fmla="*/ 6134315 w 10243893"/>
              <a:gd name="connsiteY2132" fmla="*/ 4738053 h 6867747"/>
              <a:gd name="connsiteX2133" fmla="*/ 6134194 w 10243893"/>
              <a:gd name="connsiteY2133" fmla="*/ 4737932 h 6867747"/>
              <a:gd name="connsiteX2134" fmla="*/ 7748884 w 10243893"/>
              <a:gd name="connsiteY2134" fmla="*/ 4737924 h 6867747"/>
              <a:gd name="connsiteX2135" fmla="*/ 7748978 w 10243893"/>
              <a:gd name="connsiteY2135" fmla="*/ 4738053 h 6867747"/>
              <a:gd name="connsiteX2136" fmla="*/ 7748857 w 10243893"/>
              <a:gd name="connsiteY2136" fmla="*/ 4737932 h 6867747"/>
              <a:gd name="connsiteX2137" fmla="*/ 7256643 w 10243893"/>
              <a:gd name="connsiteY2137" fmla="*/ 4737682 h 6867747"/>
              <a:gd name="connsiteX2138" fmla="*/ 7256670 w 10243893"/>
              <a:gd name="connsiteY2138" fmla="*/ 4737690 h 6867747"/>
              <a:gd name="connsiteX2139" fmla="*/ 7256549 w 10243893"/>
              <a:gd name="connsiteY2139" fmla="*/ 4737811 h 6867747"/>
              <a:gd name="connsiteX2140" fmla="*/ 4026834 w 10243893"/>
              <a:gd name="connsiteY2140" fmla="*/ 4737682 h 6867747"/>
              <a:gd name="connsiteX2141" fmla="*/ 4026861 w 10243893"/>
              <a:gd name="connsiteY2141" fmla="*/ 4737690 h 6867747"/>
              <a:gd name="connsiteX2142" fmla="*/ 4026740 w 10243893"/>
              <a:gd name="connsiteY2142" fmla="*/ 4737811 h 6867747"/>
              <a:gd name="connsiteX2143" fmla="*/ 796421 w 10243893"/>
              <a:gd name="connsiteY2143" fmla="*/ 4737682 h 6867747"/>
              <a:gd name="connsiteX2144" fmla="*/ 796448 w 10243893"/>
              <a:gd name="connsiteY2144" fmla="*/ 4737690 h 6867747"/>
              <a:gd name="connsiteX2145" fmla="*/ 796327 w 10243893"/>
              <a:gd name="connsiteY2145" fmla="*/ 4737811 h 6867747"/>
              <a:gd name="connsiteX2146" fmla="*/ 8871547 w 10243893"/>
              <a:gd name="connsiteY2146" fmla="*/ 4737682 h 6867747"/>
              <a:gd name="connsiteX2147" fmla="*/ 8871574 w 10243893"/>
              <a:gd name="connsiteY2147" fmla="*/ 4737690 h 6867747"/>
              <a:gd name="connsiteX2148" fmla="*/ 8871453 w 10243893"/>
              <a:gd name="connsiteY2148" fmla="*/ 4737811 h 6867747"/>
              <a:gd name="connsiteX2149" fmla="*/ 5641739 w 10243893"/>
              <a:gd name="connsiteY2149" fmla="*/ 4737682 h 6867747"/>
              <a:gd name="connsiteX2150" fmla="*/ 5641766 w 10243893"/>
              <a:gd name="connsiteY2150" fmla="*/ 4737690 h 6867747"/>
              <a:gd name="connsiteX2151" fmla="*/ 5641645 w 10243893"/>
              <a:gd name="connsiteY2151" fmla="*/ 4737811 h 6867747"/>
              <a:gd name="connsiteX2152" fmla="*/ 2411809 w 10243893"/>
              <a:gd name="connsiteY2152" fmla="*/ 4737440 h 6867747"/>
              <a:gd name="connsiteX2153" fmla="*/ 2411836 w 10243893"/>
              <a:gd name="connsiteY2153" fmla="*/ 4737448 h 6867747"/>
              <a:gd name="connsiteX2154" fmla="*/ 2411715 w 10243893"/>
              <a:gd name="connsiteY2154" fmla="*/ 4737569 h 6867747"/>
              <a:gd name="connsiteX2155" fmla="*/ 9925845 w 10243893"/>
              <a:gd name="connsiteY2155" fmla="*/ 4661867 h 6867747"/>
              <a:gd name="connsiteX2156" fmla="*/ 9780608 w 10243893"/>
              <a:gd name="connsiteY2156" fmla="*/ 4861644 h 6867747"/>
              <a:gd name="connsiteX2157" fmla="*/ 9780608 w 10243893"/>
              <a:gd name="connsiteY2157" fmla="*/ 5014258 h 6867747"/>
              <a:gd name="connsiteX2158" fmla="*/ 9925845 w 10243893"/>
              <a:gd name="connsiteY2158" fmla="*/ 5061421 h 6867747"/>
              <a:gd name="connsiteX2159" fmla="*/ 10071083 w 10243893"/>
              <a:gd name="connsiteY2159" fmla="*/ 5014258 h 6867747"/>
              <a:gd name="connsiteX2160" fmla="*/ 10071083 w 10243893"/>
              <a:gd name="connsiteY2160" fmla="*/ 4861644 h 6867747"/>
              <a:gd name="connsiteX2161" fmla="*/ 8310578 w 10243893"/>
              <a:gd name="connsiteY2161" fmla="*/ 4661867 h 6867747"/>
              <a:gd name="connsiteX2162" fmla="*/ 8165341 w 10243893"/>
              <a:gd name="connsiteY2162" fmla="*/ 4861644 h 6867747"/>
              <a:gd name="connsiteX2163" fmla="*/ 8165341 w 10243893"/>
              <a:gd name="connsiteY2163" fmla="*/ 5014258 h 6867747"/>
              <a:gd name="connsiteX2164" fmla="*/ 8310578 w 10243893"/>
              <a:gd name="connsiteY2164" fmla="*/ 5061421 h 6867747"/>
              <a:gd name="connsiteX2165" fmla="*/ 8455815 w 10243893"/>
              <a:gd name="connsiteY2165" fmla="*/ 5014258 h 6867747"/>
              <a:gd name="connsiteX2166" fmla="*/ 8455815 w 10243893"/>
              <a:gd name="connsiteY2166" fmla="*/ 4861644 h 6867747"/>
              <a:gd name="connsiteX2167" fmla="*/ 6695916 w 10243893"/>
              <a:gd name="connsiteY2167" fmla="*/ 4661867 h 6867747"/>
              <a:gd name="connsiteX2168" fmla="*/ 6550679 w 10243893"/>
              <a:gd name="connsiteY2168" fmla="*/ 4861644 h 6867747"/>
              <a:gd name="connsiteX2169" fmla="*/ 6550679 w 10243893"/>
              <a:gd name="connsiteY2169" fmla="*/ 5014258 h 6867747"/>
              <a:gd name="connsiteX2170" fmla="*/ 6695916 w 10243893"/>
              <a:gd name="connsiteY2170" fmla="*/ 5061421 h 6867747"/>
              <a:gd name="connsiteX2171" fmla="*/ 6841154 w 10243893"/>
              <a:gd name="connsiteY2171" fmla="*/ 5014258 h 6867747"/>
              <a:gd name="connsiteX2172" fmla="*/ 6841154 w 10243893"/>
              <a:gd name="connsiteY2172" fmla="*/ 4861644 h 6867747"/>
              <a:gd name="connsiteX2173" fmla="*/ 5079560 w 10243893"/>
              <a:gd name="connsiteY2173" fmla="*/ 4661746 h 6867747"/>
              <a:gd name="connsiteX2174" fmla="*/ 4934323 w 10243893"/>
              <a:gd name="connsiteY2174" fmla="*/ 4861523 h 6867747"/>
              <a:gd name="connsiteX2175" fmla="*/ 4934323 w 10243893"/>
              <a:gd name="connsiteY2175" fmla="*/ 5014137 h 6867747"/>
              <a:gd name="connsiteX2176" fmla="*/ 5079560 w 10243893"/>
              <a:gd name="connsiteY2176" fmla="*/ 5061300 h 6867747"/>
              <a:gd name="connsiteX2177" fmla="*/ 5224798 w 10243893"/>
              <a:gd name="connsiteY2177" fmla="*/ 5014137 h 6867747"/>
              <a:gd name="connsiteX2178" fmla="*/ 5224798 w 10243893"/>
              <a:gd name="connsiteY2178" fmla="*/ 4861523 h 6867747"/>
              <a:gd name="connsiteX2179" fmla="*/ 3464656 w 10243893"/>
              <a:gd name="connsiteY2179" fmla="*/ 4661746 h 6867747"/>
              <a:gd name="connsiteX2180" fmla="*/ 3319418 w 10243893"/>
              <a:gd name="connsiteY2180" fmla="*/ 4861523 h 6867747"/>
              <a:gd name="connsiteX2181" fmla="*/ 3319418 w 10243893"/>
              <a:gd name="connsiteY2181" fmla="*/ 5014137 h 6867747"/>
              <a:gd name="connsiteX2182" fmla="*/ 3464656 w 10243893"/>
              <a:gd name="connsiteY2182" fmla="*/ 5061300 h 6867747"/>
              <a:gd name="connsiteX2183" fmla="*/ 3609893 w 10243893"/>
              <a:gd name="connsiteY2183" fmla="*/ 5014137 h 6867747"/>
              <a:gd name="connsiteX2184" fmla="*/ 3609893 w 10243893"/>
              <a:gd name="connsiteY2184" fmla="*/ 4861523 h 6867747"/>
              <a:gd name="connsiteX2185" fmla="*/ 1849751 w 10243893"/>
              <a:gd name="connsiteY2185" fmla="*/ 4661746 h 6867747"/>
              <a:gd name="connsiteX2186" fmla="*/ 1704514 w 10243893"/>
              <a:gd name="connsiteY2186" fmla="*/ 4861523 h 6867747"/>
              <a:gd name="connsiteX2187" fmla="*/ 1704514 w 10243893"/>
              <a:gd name="connsiteY2187" fmla="*/ 5014137 h 6867747"/>
              <a:gd name="connsiteX2188" fmla="*/ 1849751 w 10243893"/>
              <a:gd name="connsiteY2188" fmla="*/ 5061300 h 6867747"/>
              <a:gd name="connsiteX2189" fmla="*/ 1994989 w 10243893"/>
              <a:gd name="connsiteY2189" fmla="*/ 5014137 h 6867747"/>
              <a:gd name="connsiteX2190" fmla="*/ 1994989 w 10243893"/>
              <a:gd name="connsiteY2190" fmla="*/ 4861523 h 6867747"/>
              <a:gd name="connsiteX2191" fmla="*/ 234847 w 10243893"/>
              <a:gd name="connsiteY2191" fmla="*/ 4661746 h 6867747"/>
              <a:gd name="connsiteX2192" fmla="*/ 89609 w 10243893"/>
              <a:gd name="connsiteY2192" fmla="*/ 4861523 h 6867747"/>
              <a:gd name="connsiteX2193" fmla="*/ 89609 w 10243893"/>
              <a:gd name="connsiteY2193" fmla="*/ 5014137 h 6867747"/>
              <a:gd name="connsiteX2194" fmla="*/ 234847 w 10243893"/>
              <a:gd name="connsiteY2194" fmla="*/ 5061300 h 6867747"/>
              <a:gd name="connsiteX2195" fmla="*/ 380084 w 10243893"/>
              <a:gd name="connsiteY2195" fmla="*/ 5014137 h 6867747"/>
              <a:gd name="connsiteX2196" fmla="*/ 380084 w 10243893"/>
              <a:gd name="connsiteY2196" fmla="*/ 4861523 h 6867747"/>
              <a:gd name="connsiteX2197" fmla="*/ 2820701 w 10243893"/>
              <a:gd name="connsiteY2197" fmla="*/ 4624137 h 6867747"/>
              <a:gd name="connsiteX2198" fmla="*/ 2820701 w 10243893"/>
              <a:gd name="connsiteY2198" fmla="*/ 4765020 h 6867747"/>
              <a:gd name="connsiteX2199" fmla="*/ 2686590 w 10243893"/>
              <a:gd name="connsiteY2199" fmla="*/ 4808555 h 6867747"/>
              <a:gd name="connsiteX2200" fmla="*/ 2820701 w 10243893"/>
              <a:gd name="connsiteY2200" fmla="*/ 4852090 h 6867747"/>
              <a:gd name="connsiteX2201" fmla="*/ 2820701 w 10243893"/>
              <a:gd name="connsiteY2201" fmla="*/ 4992974 h 6867747"/>
              <a:gd name="connsiteX2202" fmla="*/ 2903539 w 10243893"/>
              <a:gd name="connsiteY2202" fmla="*/ 4878937 h 6867747"/>
              <a:gd name="connsiteX2203" fmla="*/ 3037530 w 10243893"/>
              <a:gd name="connsiteY2203" fmla="*/ 4922472 h 6867747"/>
              <a:gd name="connsiteX2204" fmla="*/ 2954692 w 10243893"/>
              <a:gd name="connsiteY2204" fmla="*/ 4808555 h 6867747"/>
              <a:gd name="connsiteX2205" fmla="*/ 3037530 w 10243893"/>
              <a:gd name="connsiteY2205" fmla="*/ 4694518 h 6867747"/>
              <a:gd name="connsiteX2206" fmla="*/ 2903445 w 10243893"/>
              <a:gd name="connsiteY2206" fmla="*/ 4738045 h 6867747"/>
              <a:gd name="connsiteX2207" fmla="*/ 1205797 w 10243893"/>
              <a:gd name="connsiteY2207" fmla="*/ 4624137 h 6867747"/>
              <a:gd name="connsiteX2208" fmla="*/ 1205797 w 10243893"/>
              <a:gd name="connsiteY2208" fmla="*/ 4765020 h 6867747"/>
              <a:gd name="connsiteX2209" fmla="*/ 1071806 w 10243893"/>
              <a:gd name="connsiteY2209" fmla="*/ 4808555 h 6867747"/>
              <a:gd name="connsiteX2210" fmla="*/ 1205797 w 10243893"/>
              <a:gd name="connsiteY2210" fmla="*/ 4852090 h 6867747"/>
              <a:gd name="connsiteX2211" fmla="*/ 1205797 w 10243893"/>
              <a:gd name="connsiteY2211" fmla="*/ 4992974 h 6867747"/>
              <a:gd name="connsiteX2212" fmla="*/ 1288634 w 10243893"/>
              <a:gd name="connsiteY2212" fmla="*/ 4878937 h 6867747"/>
              <a:gd name="connsiteX2213" fmla="*/ 1422625 w 10243893"/>
              <a:gd name="connsiteY2213" fmla="*/ 4922472 h 6867747"/>
              <a:gd name="connsiteX2214" fmla="*/ 1339788 w 10243893"/>
              <a:gd name="connsiteY2214" fmla="*/ 4808555 h 6867747"/>
              <a:gd name="connsiteX2215" fmla="*/ 1422625 w 10243893"/>
              <a:gd name="connsiteY2215" fmla="*/ 4694518 h 6867747"/>
              <a:gd name="connsiteX2216" fmla="*/ 1288540 w 10243893"/>
              <a:gd name="connsiteY2216" fmla="*/ 4738045 h 6867747"/>
              <a:gd name="connsiteX2217" fmla="*/ 9281044 w 10243893"/>
              <a:gd name="connsiteY2217" fmla="*/ 4624016 h 6867747"/>
              <a:gd name="connsiteX2218" fmla="*/ 9281044 w 10243893"/>
              <a:gd name="connsiteY2218" fmla="*/ 4764900 h 6867747"/>
              <a:gd name="connsiteX2219" fmla="*/ 9146933 w 10243893"/>
              <a:gd name="connsiteY2219" fmla="*/ 4808434 h 6867747"/>
              <a:gd name="connsiteX2220" fmla="*/ 9281044 w 10243893"/>
              <a:gd name="connsiteY2220" fmla="*/ 4851969 h 6867747"/>
              <a:gd name="connsiteX2221" fmla="*/ 9281044 w 10243893"/>
              <a:gd name="connsiteY2221" fmla="*/ 4992853 h 6867747"/>
              <a:gd name="connsiteX2222" fmla="*/ 9363882 w 10243893"/>
              <a:gd name="connsiteY2222" fmla="*/ 4878816 h 6867747"/>
              <a:gd name="connsiteX2223" fmla="*/ 9497873 w 10243893"/>
              <a:gd name="connsiteY2223" fmla="*/ 4922351 h 6867747"/>
              <a:gd name="connsiteX2224" fmla="*/ 9415035 w 10243893"/>
              <a:gd name="connsiteY2224" fmla="*/ 4808434 h 6867747"/>
              <a:gd name="connsiteX2225" fmla="*/ 9497873 w 10243893"/>
              <a:gd name="connsiteY2225" fmla="*/ 4694397 h 6867747"/>
              <a:gd name="connsiteX2226" fmla="*/ 9363882 w 10243893"/>
              <a:gd name="connsiteY2226" fmla="*/ 4737932 h 6867747"/>
              <a:gd name="connsiteX2227" fmla="*/ 9363882 w 10243893"/>
              <a:gd name="connsiteY2227" fmla="*/ 4738053 h 6867747"/>
              <a:gd name="connsiteX2228" fmla="*/ 7666140 w 10243893"/>
              <a:gd name="connsiteY2228" fmla="*/ 4624016 h 6867747"/>
              <a:gd name="connsiteX2229" fmla="*/ 7666140 w 10243893"/>
              <a:gd name="connsiteY2229" fmla="*/ 4764900 h 6867747"/>
              <a:gd name="connsiteX2230" fmla="*/ 7532029 w 10243893"/>
              <a:gd name="connsiteY2230" fmla="*/ 4808434 h 6867747"/>
              <a:gd name="connsiteX2231" fmla="*/ 7666140 w 10243893"/>
              <a:gd name="connsiteY2231" fmla="*/ 4851969 h 6867747"/>
              <a:gd name="connsiteX2232" fmla="*/ 7666140 w 10243893"/>
              <a:gd name="connsiteY2232" fmla="*/ 4992853 h 6867747"/>
              <a:gd name="connsiteX2233" fmla="*/ 7748978 w 10243893"/>
              <a:gd name="connsiteY2233" fmla="*/ 4878816 h 6867747"/>
              <a:gd name="connsiteX2234" fmla="*/ 7882968 w 10243893"/>
              <a:gd name="connsiteY2234" fmla="*/ 4922351 h 6867747"/>
              <a:gd name="connsiteX2235" fmla="*/ 7800131 w 10243893"/>
              <a:gd name="connsiteY2235" fmla="*/ 4808434 h 6867747"/>
              <a:gd name="connsiteX2236" fmla="*/ 7882968 w 10243893"/>
              <a:gd name="connsiteY2236" fmla="*/ 4694397 h 6867747"/>
              <a:gd name="connsiteX2237" fmla="*/ 7748884 w 10243893"/>
              <a:gd name="connsiteY2237" fmla="*/ 4737924 h 6867747"/>
              <a:gd name="connsiteX2238" fmla="*/ 6051478 w 10243893"/>
              <a:gd name="connsiteY2238" fmla="*/ 4624016 h 6867747"/>
              <a:gd name="connsiteX2239" fmla="*/ 6051478 w 10243893"/>
              <a:gd name="connsiteY2239" fmla="*/ 4764900 h 6867747"/>
              <a:gd name="connsiteX2240" fmla="*/ 5917366 w 10243893"/>
              <a:gd name="connsiteY2240" fmla="*/ 4808434 h 6867747"/>
              <a:gd name="connsiteX2241" fmla="*/ 6051478 w 10243893"/>
              <a:gd name="connsiteY2241" fmla="*/ 4851969 h 6867747"/>
              <a:gd name="connsiteX2242" fmla="*/ 6051478 w 10243893"/>
              <a:gd name="connsiteY2242" fmla="*/ 4992853 h 6867747"/>
              <a:gd name="connsiteX2243" fmla="*/ 6134315 w 10243893"/>
              <a:gd name="connsiteY2243" fmla="*/ 4878816 h 6867747"/>
              <a:gd name="connsiteX2244" fmla="*/ 6268306 w 10243893"/>
              <a:gd name="connsiteY2244" fmla="*/ 4922351 h 6867747"/>
              <a:gd name="connsiteX2245" fmla="*/ 6185469 w 10243893"/>
              <a:gd name="connsiteY2245" fmla="*/ 4808434 h 6867747"/>
              <a:gd name="connsiteX2246" fmla="*/ 6268306 w 10243893"/>
              <a:gd name="connsiteY2246" fmla="*/ 4694397 h 6867747"/>
              <a:gd name="connsiteX2247" fmla="*/ 6134221 w 10243893"/>
              <a:gd name="connsiteY2247" fmla="*/ 4737924 h 6867747"/>
              <a:gd name="connsiteX2248" fmla="*/ 4436332 w 10243893"/>
              <a:gd name="connsiteY2248" fmla="*/ 4624016 h 6867747"/>
              <a:gd name="connsiteX2249" fmla="*/ 4436332 w 10243893"/>
              <a:gd name="connsiteY2249" fmla="*/ 4764900 h 6867747"/>
              <a:gd name="connsiteX2250" fmla="*/ 4302220 w 10243893"/>
              <a:gd name="connsiteY2250" fmla="*/ 4808434 h 6867747"/>
              <a:gd name="connsiteX2251" fmla="*/ 4436332 w 10243893"/>
              <a:gd name="connsiteY2251" fmla="*/ 4851969 h 6867747"/>
              <a:gd name="connsiteX2252" fmla="*/ 4436332 w 10243893"/>
              <a:gd name="connsiteY2252" fmla="*/ 4992853 h 6867747"/>
              <a:gd name="connsiteX2253" fmla="*/ 4519169 w 10243893"/>
              <a:gd name="connsiteY2253" fmla="*/ 4878816 h 6867747"/>
              <a:gd name="connsiteX2254" fmla="*/ 4653160 w 10243893"/>
              <a:gd name="connsiteY2254" fmla="*/ 4922351 h 6867747"/>
              <a:gd name="connsiteX2255" fmla="*/ 4570322 w 10243893"/>
              <a:gd name="connsiteY2255" fmla="*/ 4808434 h 6867747"/>
              <a:gd name="connsiteX2256" fmla="*/ 4653160 w 10243893"/>
              <a:gd name="connsiteY2256" fmla="*/ 4694397 h 6867747"/>
              <a:gd name="connsiteX2257" fmla="*/ 4519169 w 10243893"/>
              <a:gd name="connsiteY2257" fmla="*/ 4737932 h 6867747"/>
              <a:gd name="connsiteX2258" fmla="*/ 4519169 w 10243893"/>
              <a:gd name="connsiteY2258" fmla="*/ 4738053 h 6867747"/>
              <a:gd name="connsiteX2259" fmla="*/ 8954291 w 10243893"/>
              <a:gd name="connsiteY2259" fmla="*/ 4623774 h 6867747"/>
              <a:gd name="connsiteX2260" fmla="*/ 8871547 w 10243893"/>
              <a:gd name="connsiteY2260" fmla="*/ 4737682 h 6867747"/>
              <a:gd name="connsiteX2261" fmla="*/ 8737463 w 10243893"/>
              <a:gd name="connsiteY2261" fmla="*/ 4694155 h 6867747"/>
              <a:gd name="connsiteX2262" fmla="*/ 8820300 w 10243893"/>
              <a:gd name="connsiteY2262" fmla="*/ 4808193 h 6867747"/>
              <a:gd name="connsiteX2263" fmla="*/ 8737463 w 10243893"/>
              <a:gd name="connsiteY2263" fmla="*/ 4922109 h 6867747"/>
              <a:gd name="connsiteX2264" fmla="*/ 8871453 w 10243893"/>
              <a:gd name="connsiteY2264" fmla="*/ 4878574 h 6867747"/>
              <a:gd name="connsiteX2265" fmla="*/ 8954291 w 10243893"/>
              <a:gd name="connsiteY2265" fmla="*/ 4992611 h 6867747"/>
              <a:gd name="connsiteX2266" fmla="*/ 8954291 w 10243893"/>
              <a:gd name="connsiteY2266" fmla="*/ 4851728 h 6867747"/>
              <a:gd name="connsiteX2267" fmla="*/ 9088402 w 10243893"/>
              <a:gd name="connsiteY2267" fmla="*/ 4808193 h 6867747"/>
              <a:gd name="connsiteX2268" fmla="*/ 8954291 w 10243893"/>
              <a:gd name="connsiteY2268" fmla="*/ 4764658 h 6867747"/>
              <a:gd name="connsiteX2269" fmla="*/ 7339386 w 10243893"/>
              <a:gd name="connsiteY2269" fmla="*/ 4623774 h 6867747"/>
              <a:gd name="connsiteX2270" fmla="*/ 7256643 w 10243893"/>
              <a:gd name="connsiteY2270" fmla="*/ 4737682 h 6867747"/>
              <a:gd name="connsiteX2271" fmla="*/ 7122558 w 10243893"/>
              <a:gd name="connsiteY2271" fmla="*/ 4694155 h 6867747"/>
              <a:gd name="connsiteX2272" fmla="*/ 7205396 w 10243893"/>
              <a:gd name="connsiteY2272" fmla="*/ 4808193 h 6867747"/>
              <a:gd name="connsiteX2273" fmla="*/ 7122558 w 10243893"/>
              <a:gd name="connsiteY2273" fmla="*/ 4922109 h 6867747"/>
              <a:gd name="connsiteX2274" fmla="*/ 7256549 w 10243893"/>
              <a:gd name="connsiteY2274" fmla="*/ 4878574 h 6867747"/>
              <a:gd name="connsiteX2275" fmla="*/ 7339386 w 10243893"/>
              <a:gd name="connsiteY2275" fmla="*/ 4992611 h 6867747"/>
              <a:gd name="connsiteX2276" fmla="*/ 7339386 w 10243893"/>
              <a:gd name="connsiteY2276" fmla="*/ 4851728 h 6867747"/>
              <a:gd name="connsiteX2277" fmla="*/ 7473498 w 10243893"/>
              <a:gd name="connsiteY2277" fmla="*/ 4808193 h 6867747"/>
              <a:gd name="connsiteX2278" fmla="*/ 7339386 w 10243893"/>
              <a:gd name="connsiteY2278" fmla="*/ 4764658 h 6867747"/>
              <a:gd name="connsiteX2279" fmla="*/ 5724482 w 10243893"/>
              <a:gd name="connsiteY2279" fmla="*/ 4623774 h 6867747"/>
              <a:gd name="connsiteX2280" fmla="*/ 5641739 w 10243893"/>
              <a:gd name="connsiteY2280" fmla="*/ 4737682 h 6867747"/>
              <a:gd name="connsiteX2281" fmla="*/ 5507654 w 10243893"/>
              <a:gd name="connsiteY2281" fmla="*/ 4694155 h 6867747"/>
              <a:gd name="connsiteX2282" fmla="*/ 5590491 w 10243893"/>
              <a:gd name="connsiteY2282" fmla="*/ 4808193 h 6867747"/>
              <a:gd name="connsiteX2283" fmla="*/ 5507654 w 10243893"/>
              <a:gd name="connsiteY2283" fmla="*/ 4922109 h 6867747"/>
              <a:gd name="connsiteX2284" fmla="*/ 5641645 w 10243893"/>
              <a:gd name="connsiteY2284" fmla="*/ 4878574 h 6867747"/>
              <a:gd name="connsiteX2285" fmla="*/ 5724482 w 10243893"/>
              <a:gd name="connsiteY2285" fmla="*/ 4992611 h 6867747"/>
              <a:gd name="connsiteX2286" fmla="*/ 5724482 w 10243893"/>
              <a:gd name="connsiteY2286" fmla="*/ 4851728 h 6867747"/>
              <a:gd name="connsiteX2287" fmla="*/ 5858594 w 10243893"/>
              <a:gd name="connsiteY2287" fmla="*/ 4808193 h 6867747"/>
              <a:gd name="connsiteX2288" fmla="*/ 5724482 w 10243893"/>
              <a:gd name="connsiteY2288" fmla="*/ 4764658 h 6867747"/>
              <a:gd name="connsiteX2289" fmla="*/ 4109577 w 10243893"/>
              <a:gd name="connsiteY2289" fmla="*/ 4623774 h 6867747"/>
              <a:gd name="connsiteX2290" fmla="*/ 4026834 w 10243893"/>
              <a:gd name="connsiteY2290" fmla="*/ 4737682 h 6867747"/>
              <a:gd name="connsiteX2291" fmla="*/ 3892749 w 10243893"/>
              <a:gd name="connsiteY2291" fmla="*/ 4694155 h 6867747"/>
              <a:gd name="connsiteX2292" fmla="*/ 3975587 w 10243893"/>
              <a:gd name="connsiteY2292" fmla="*/ 4808193 h 6867747"/>
              <a:gd name="connsiteX2293" fmla="*/ 3892749 w 10243893"/>
              <a:gd name="connsiteY2293" fmla="*/ 4922109 h 6867747"/>
              <a:gd name="connsiteX2294" fmla="*/ 4026740 w 10243893"/>
              <a:gd name="connsiteY2294" fmla="*/ 4878574 h 6867747"/>
              <a:gd name="connsiteX2295" fmla="*/ 4109577 w 10243893"/>
              <a:gd name="connsiteY2295" fmla="*/ 4992611 h 6867747"/>
              <a:gd name="connsiteX2296" fmla="*/ 4109577 w 10243893"/>
              <a:gd name="connsiteY2296" fmla="*/ 4851728 h 6867747"/>
              <a:gd name="connsiteX2297" fmla="*/ 4243690 w 10243893"/>
              <a:gd name="connsiteY2297" fmla="*/ 4808193 h 6867747"/>
              <a:gd name="connsiteX2298" fmla="*/ 4109577 w 10243893"/>
              <a:gd name="connsiteY2298" fmla="*/ 4764658 h 6867747"/>
              <a:gd name="connsiteX2299" fmla="*/ 879164 w 10243893"/>
              <a:gd name="connsiteY2299" fmla="*/ 4623774 h 6867747"/>
              <a:gd name="connsiteX2300" fmla="*/ 796421 w 10243893"/>
              <a:gd name="connsiteY2300" fmla="*/ 4737682 h 6867747"/>
              <a:gd name="connsiteX2301" fmla="*/ 662336 w 10243893"/>
              <a:gd name="connsiteY2301" fmla="*/ 4694155 h 6867747"/>
              <a:gd name="connsiteX2302" fmla="*/ 745173 w 10243893"/>
              <a:gd name="connsiteY2302" fmla="*/ 4808193 h 6867747"/>
              <a:gd name="connsiteX2303" fmla="*/ 662336 w 10243893"/>
              <a:gd name="connsiteY2303" fmla="*/ 4922109 h 6867747"/>
              <a:gd name="connsiteX2304" fmla="*/ 796327 w 10243893"/>
              <a:gd name="connsiteY2304" fmla="*/ 4878574 h 6867747"/>
              <a:gd name="connsiteX2305" fmla="*/ 879164 w 10243893"/>
              <a:gd name="connsiteY2305" fmla="*/ 4992611 h 6867747"/>
              <a:gd name="connsiteX2306" fmla="*/ 879164 w 10243893"/>
              <a:gd name="connsiteY2306" fmla="*/ 4851728 h 6867747"/>
              <a:gd name="connsiteX2307" fmla="*/ 1013276 w 10243893"/>
              <a:gd name="connsiteY2307" fmla="*/ 4808193 h 6867747"/>
              <a:gd name="connsiteX2308" fmla="*/ 879164 w 10243893"/>
              <a:gd name="connsiteY2308" fmla="*/ 4764658 h 6867747"/>
              <a:gd name="connsiteX2309" fmla="*/ 2494552 w 10243893"/>
              <a:gd name="connsiteY2309" fmla="*/ 4623532 h 6867747"/>
              <a:gd name="connsiteX2310" fmla="*/ 2411809 w 10243893"/>
              <a:gd name="connsiteY2310" fmla="*/ 4737440 h 6867747"/>
              <a:gd name="connsiteX2311" fmla="*/ 2277724 w 10243893"/>
              <a:gd name="connsiteY2311" fmla="*/ 4693914 h 6867747"/>
              <a:gd name="connsiteX2312" fmla="*/ 2360561 w 10243893"/>
              <a:gd name="connsiteY2312" fmla="*/ 4807951 h 6867747"/>
              <a:gd name="connsiteX2313" fmla="*/ 2277724 w 10243893"/>
              <a:gd name="connsiteY2313" fmla="*/ 4921867 h 6867747"/>
              <a:gd name="connsiteX2314" fmla="*/ 2411715 w 10243893"/>
              <a:gd name="connsiteY2314" fmla="*/ 4878332 h 6867747"/>
              <a:gd name="connsiteX2315" fmla="*/ 2494552 w 10243893"/>
              <a:gd name="connsiteY2315" fmla="*/ 4992370 h 6867747"/>
              <a:gd name="connsiteX2316" fmla="*/ 2494552 w 10243893"/>
              <a:gd name="connsiteY2316" fmla="*/ 4851486 h 6867747"/>
              <a:gd name="connsiteX2317" fmla="*/ 2628664 w 10243893"/>
              <a:gd name="connsiteY2317" fmla="*/ 4807951 h 6867747"/>
              <a:gd name="connsiteX2318" fmla="*/ 2494552 w 10243893"/>
              <a:gd name="connsiteY2318" fmla="*/ 4764416 h 6867747"/>
              <a:gd name="connsiteX2319" fmla="*/ 8472867 w 10243893"/>
              <a:gd name="connsiteY2319" fmla="*/ 4608779 h 6867747"/>
              <a:gd name="connsiteX2320" fmla="*/ 8472867 w 10243893"/>
              <a:gd name="connsiteY2320" fmla="*/ 4855839 h 6867747"/>
              <a:gd name="connsiteX2321" fmla="*/ 8562597 w 10243893"/>
              <a:gd name="connsiteY2321" fmla="*/ 4979309 h 6867747"/>
              <a:gd name="connsiteX2322" fmla="*/ 8707714 w 10243893"/>
              <a:gd name="connsiteY2322" fmla="*/ 4932146 h 6867747"/>
              <a:gd name="connsiteX2323" fmla="*/ 8797444 w 10243893"/>
              <a:gd name="connsiteY2323" fmla="*/ 4808676 h 6867747"/>
              <a:gd name="connsiteX2324" fmla="*/ 8707714 w 10243893"/>
              <a:gd name="connsiteY2324" fmla="*/ 4685207 h 6867747"/>
              <a:gd name="connsiteX2325" fmla="*/ 8707714 w 10243893"/>
              <a:gd name="connsiteY2325" fmla="*/ 4685086 h 6867747"/>
              <a:gd name="connsiteX2326" fmla="*/ 6857962 w 10243893"/>
              <a:gd name="connsiteY2326" fmla="*/ 4608779 h 6867747"/>
              <a:gd name="connsiteX2327" fmla="*/ 6857962 w 10243893"/>
              <a:gd name="connsiteY2327" fmla="*/ 4855839 h 6867747"/>
              <a:gd name="connsiteX2328" fmla="*/ 6947693 w 10243893"/>
              <a:gd name="connsiteY2328" fmla="*/ 4979309 h 6867747"/>
              <a:gd name="connsiteX2329" fmla="*/ 7092810 w 10243893"/>
              <a:gd name="connsiteY2329" fmla="*/ 4932146 h 6867747"/>
              <a:gd name="connsiteX2330" fmla="*/ 7182540 w 10243893"/>
              <a:gd name="connsiteY2330" fmla="*/ 4808676 h 6867747"/>
              <a:gd name="connsiteX2331" fmla="*/ 7092810 w 10243893"/>
              <a:gd name="connsiteY2331" fmla="*/ 4685207 h 6867747"/>
              <a:gd name="connsiteX2332" fmla="*/ 7092810 w 10243893"/>
              <a:gd name="connsiteY2332" fmla="*/ 4685086 h 6867747"/>
              <a:gd name="connsiteX2333" fmla="*/ 5243058 w 10243893"/>
              <a:gd name="connsiteY2333" fmla="*/ 4608779 h 6867747"/>
              <a:gd name="connsiteX2334" fmla="*/ 5243058 w 10243893"/>
              <a:gd name="connsiteY2334" fmla="*/ 4855839 h 6867747"/>
              <a:gd name="connsiteX2335" fmla="*/ 5332789 w 10243893"/>
              <a:gd name="connsiteY2335" fmla="*/ 4979309 h 6867747"/>
              <a:gd name="connsiteX2336" fmla="*/ 5477905 w 10243893"/>
              <a:gd name="connsiteY2336" fmla="*/ 4932146 h 6867747"/>
              <a:gd name="connsiteX2337" fmla="*/ 5567635 w 10243893"/>
              <a:gd name="connsiteY2337" fmla="*/ 4808676 h 6867747"/>
              <a:gd name="connsiteX2338" fmla="*/ 5477905 w 10243893"/>
              <a:gd name="connsiteY2338" fmla="*/ 4685207 h 6867747"/>
              <a:gd name="connsiteX2339" fmla="*/ 5477905 w 10243893"/>
              <a:gd name="connsiteY2339" fmla="*/ 4685086 h 6867747"/>
              <a:gd name="connsiteX2340" fmla="*/ 3628154 w 10243893"/>
              <a:gd name="connsiteY2340" fmla="*/ 4608779 h 6867747"/>
              <a:gd name="connsiteX2341" fmla="*/ 3628154 w 10243893"/>
              <a:gd name="connsiteY2341" fmla="*/ 4855839 h 6867747"/>
              <a:gd name="connsiteX2342" fmla="*/ 3717884 w 10243893"/>
              <a:gd name="connsiteY2342" fmla="*/ 4979309 h 6867747"/>
              <a:gd name="connsiteX2343" fmla="*/ 3863001 w 10243893"/>
              <a:gd name="connsiteY2343" fmla="*/ 4932146 h 6867747"/>
              <a:gd name="connsiteX2344" fmla="*/ 3952731 w 10243893"/>
              <a:gd name="connsiteY2344" fmla="*/ 4808676 h 6867747"/>
              <a:gd name="connsiteX2345" fmla="*/ 3863001 w 10243893"/>
              <a:gd name="connsiteY2345" fmla="*/ 4685207 h 6867747"/>
              <a:gd name="connsiteX2346" fmla="*/ 3863001 w 10243893"/>
              <a:gd name="connsiteY2346" fmla="*/ 4685086 h 6867747"/>
              <a:gd name="connsiteX2347" fmla="*/ 2013128 w 10243893"/>
              <a:gd name="connsiteY2347" fmla="*/ 4608536 h 6867747"/>
              <a:gd name="connsiteX2348" fmla="*/ 2013128 w 10243893"/>
              <a:gd name="connsiteY2348" fmla="*/ 4855598 h 6867747"/>
              <a:gd name="connsiteX2349" fmla="*/ 2102859 w 10243893"/>
              <a:gd name="connsiteY2349" fmla="*/ 4979067 h 6867747"/>
              <a:gd name="connsiteX2350" fmla="*/ 2247975 w 10243893"/>
              <a:gd name="connsiteY2350" fmla="*/ 4931905 h 6867747"/>
              <a:gd name="connsiteX2351" fmla="*/ 2337705 w 10243893"/>
              <a:gd name="connsiteY2351" fmla="*/ 4808434 h 6867747"/>
              <a:gd name="connsiteX2352" fmla="*/ 2247975 w 10243893"/>
              <a:gd name="connsiteY2352" fmla="*/ 4684965 h 6867747"/>
              <a:gd name="connsiteX2353" fmla="*/ 2248096 w 10243893"/>
              <a:gd name="connsiteY2353" fmla="*/ 4684844 h 6867747"/>
              <a:gd name="connsiteX2354" fmla="*/ 398224 w 10243893"/>
              <a:gd name="connsiteY2354" fmla="*/ 4608536 h 6867747"/>
              <a:gd name="connsiteX2355" fmla="*/ 398224 w 10243893"/>
              <a:gd name="connsiteY2355" fmla="*/ 4855598 h 6867747"/>
              <a:gd name="connsiteX2356" fmla="*/ 487954 w 10243893"/>
              <a:gd name="connsiteY2356" fmla="*/ 4979067 h 6867747"/>
              <a:gd name="connsiteX2357" fmla="*/ 633071 w 10243893"/>
              <a:gd name="connsiteY2357" fmla="*/ 4931905 h 6867747"/>
              <a:gd name="connsiteX2358" fmla="*/ 722801 w 10243893"/>
              <a:gd name="connsiteY2358" fmla="*/ 4808434 h 6867747"/>
              <a:gd name="connsiteX2359" fmla="*/ 633071 w 10243893"/>
              <a:gd name="connsiteY2359" fmla="*/ 4684965 h 6867747"/>
              <a:gd name="connsiteX2360" fmla="*/ 633192 w 10243893"/>
              <a:gd name="connsiteY2360" fmla="*/ 4684844 h 6867747"/>
              <a:gd name="connsiteX2361" fmla="*/ 3301884 w 10243893"/>
              <a:gd name="connsiteY2361" fmla="*/ 4608416 h 6867747"/>
              <a:gd name="connsiteX2362" fmla="*/ 3067037 w 10243893"/>
              <a:gd name="connsiteY2362" fmla="*/ 4684723 h 6867747"/>
              <a:gd name="connsiteX2363" fmla="*/ 3067037 w 10243893"/>
              <a:gd name="connsiteY2363" fmla="*/ 4684844 h 6867747"/>
              <a:gd name="connsiteX2364" fmla="*/ 2977306 w 10243893"/>
              <a:gd name="connsiteY2364" fmla="*/ 4808314 h 6867747"/>
              <a:gd name="connsiteX2365" fmla="*/ 3067037 w 10243893"/>
              <a:gd name="connsiteY2365" fmla="*/ 4931784 h 6867747"/>
              <a:gd name="connsiteX2366" fmla="*/ 3212153 w 10243893"/>
              <a:gd name="connsiteY2366" fmla="*/ 4978946 h 6867747"/>
              <a:gd name="connsiteX2367" fmla="*/ 3301884 w 10243893"/>
              <a:gd name="connsiteY2367" fmla="*/ 4855476 h 6867747"/>
              <a:gd name="connsiteX2368" fmla="*/ 1687100 w 10243893"/>
              <a:gd name="connsiteY2368" fmla="*/ 4608416 h 6867747"/>
              <a:gd name="connsiteX2369" fmla="*/ 1452132 w 10243893"/>
              <a:gd name="connsiteY2369" fmla="*/ 4684723 h 6867747"/>
              <a:gd name="connsiteX2370" fmla="*/ 1452253 w 10243893"/>
              <a:gd name="connsiteY2370" fmla="*/ 4684844 h 6867747"/>
              <a:gd name="connsiteX2371" fmla="*/ 1362523 w 10243893"/>
              <a:gd name="connsiteY2371" fmla="*/ 4808314 h 6867747"/>
              <a:gd name="connsiteX2372" fmla="*/ 1452253 w 10243893"/>
              <a:gd name="connsiteY2372" fmla="*/ 4931784 h 6867747"/>
              <a:gd name="connsiteX2373" fmla="*/ 1597370 w 10243893"/>
              <a:gd name="connsiteY2373" fmla="*/ 4978946 h 6867747"/>
              <a:gd name="connsiteX2374" fmla="*/ 1687100 w 10243893"/>
              <a:gd name="connsiteY2374" fmla="*/ 4855476 h 6867747"/>
              <a:gd name="connsiteX2375" fmla="*/ 9762227 w 10243893"/>
              <a:gd name="connsiteY2375" fmla="*/ 4608295 h 6867747"/>
              <a:gd name="connsiteX2376" fmla="*/ 9527380 w 10243893"/>
              <a:gd name="connsiteY2376" fmla="*/ 4684602 h 6867747"/>
              <a:gd name="connsiteX2377" fmla="*/ 9527380 w 10243893"/>
              <a:gd name="connsiteY2377" fmla="*/ 4684723 h 6867747"/>
              <a:gd name="connsiteX2378" fmla="*/ 9437649 w 10243893"/>
              <a:gd name="connsiteY2378" fmla="*/ 4808193 h 6867747"/>
              <a:gd name="connsiteX2379" fmla="*/ 9527380 w 10243893"/>
              <a:gd name="connsiteY2379" fmla="*/ 4931662 h 6867747"/>
              <a:gd name="connsiteX2380" fmla="*/ 9672497 w 10243893"/>
              <a:gd name="connsiteY2380" fmla="*/ 4978826 h 6867747"/>
              <a:gd name="connsiteX2381" fmla="*/ 9762227 w 10243893"/>
              <a:gd name="connsiteY2381" fmla="*/ 4855355 h 6867747"/>
              <a:gd name="connsiteX2382" fmla="*/ 8147443 w 10243893"/>
              <a:gd name="connsiteY2382" fmla="*/ 4608295 h 6867747"/>
              <a:gd name="connsiteX2383" fmla="*/ 7912475 w 10243893"/>
              <a:gd name="connsiteY2383" fmla="*/ 4684602 h 6867747"/>
              <a:gd name="connsiteX2384" fmla="*/ 7912597 w 10243893"/>
              <a:gd name="connsiteY2384" fmla="*/ 4684723 h 6867747"/>
              <a:gd name="connsiteX2385" fmla="*/ 7822866 w 10243893"/>
              <a:gd name="connsiteY2385" fmla="*/ 4808193 h 6867747"/>
              <a:gd name="connsiteX2386" fmla="*/ 7912597 w 10243893"/>
              <a:gd name="connsiteY2386" fmla="*/ 4931662 h 6867747"/>
              <a:gd name="connsiteX2387" fmla="*/ 8057713 w 10243893"/>
              <a:gd name="connsiteY2387" fmla="*/ 4978826 h 6867747"/>
              <a:gd name="connsiteX2388" fmla="*/ 8147443 w 10243893"/>
              <a:gd name="connsiteY2388" fmla="*/ 4855355 h 6867747"/>
              <a:gd name="connsiteX2389" fmla="*/ 6532781 w 10243893"/>
              <a:gd name="connsiteY2389" fmla="*/ 4608295 h 6867747"/>
              <a:gd name="connsiteX2390" fmla="*/ 6297813 w 10243893"/>
              <a:gd name="connsiteY2390" fmla="*/ 4684602 h 6867747"/>
              <a:gd name="connsiteX2391" fmla="*/ 6298055 w 10243893"/>
              <a:gd name="connsiteY2391" fmla="*/ 4684723 h 6867747"/>
              <a:gd name="connsiteX2392" fmla="*/ 6208325 w 10243893"/>
              <a:gd name="connsiteY2392" fmla="*/ 4808193 h 6867747"/>
              <a:gd name="connsiteX2393" fmla="*/ 6297934 w 10243893"/>
              <a:gd name="connsiteY2393" fmla="*/ 4931662 h 6867747"/>
              <a:gd name="connsiteX2394" fmla="*/ 6443050 w 10243893"/>
              <a:gd name="connsiteY2394" fmla="*/ 4978826 h 6867747"/>
              <a:gd name="connsiteX2395" fmla="*/ 6532781 w 10243893"/>
              <a:gd name="connsiteY2395" fmla="*/ 4855355 h 6867747"/>
              <a:gd name="connsiteX2396" fmla="*/ 4917514 w 10243893"/>
              <a:gd name="connsiteY2396" fmla="*/ 4608295 h 6867747"/>
              <a:gd name="connsiteX2397" fmla="*/ 4682667 w 10243893"/>
              <a:gd name="connsiteY2397" fmla="*/ 4684602 h 6867747"/>
              <a:gd name="connsiteX2398" fmla="*/ 4682667 w 10243893"/>
              <a:gd name="connsiteY2398" fmla="*/ 4684723 h 6867747"/>
              <a:gd name="connsiteX2399" fmla="*/ 4592936 w 10243893"/>
              <a:gd name="connsiteY2399" fmla="*/ 4808193 h 6867747"/>
              <a:gd name="connsiteX2400" fmla="*/ 4682667 w 10243893"/>
              <a:gd name="connsiteY2400" fmla="*/ 4931662 h 6867747"/>
              <a:gd name="connsiteX2401" fmla="*/ 4827783 w 10243893"/>
              <a:gd name="connsiteY2401" fmla="*/ 4978826 h 6867747"/>
              <a:gd name="connsiteX2402" fmla="*/ 4917514 w 10243893"/>
              <a:gd name="connsiteY2402" fmla="*/ 4855355 h 6867747"/>
              <a:gd name="connsiteX2403" fmla="*/ 9988004 w 10243893"/>
              <a:gd name="connsiteY2403" fmla="*/ 4576007 h 6867747"/>
              <a:gd name="connsiteX2404" fmla="*/ 9936850 w 10243893"/>
              <a:gd name="connsiteY2404" fmla="*/ 4646509 h 6867747"/>
              <a:gd name="connsiteX2405" fmla="*/ 10070962 w 10243893"/>
              <a:gd name="connsiteY2405" fmla="*/ 4831049 h 6867747"/>
              <a:gd name="connsiteX2406" fmla="*/ 10070962 w 10243893"/>
              <a:gd name="connsiteY2406" fmla="*/ 4602974 h 6867747"/>
              <a:gd name="connsiteX2407" fmla="*/ 9988125 w 10243893"/>
              <a:gd name="connsiteY2407" fmla="*/ 4576007 h 6867747"/>
              <a:gd name="connsiteX2408" fmla="*/ 8372979 w 10243893"/>
              <a:gd name="connsiteY2408" fmla="*/ 4576007 h 6867747"/>
              <a:gd name="connsiteX2409" fmla="*/ 8321825 w 10243893"/>
              <a:gd name="connsiteY2409" fmla="*/ 4646509 h 6867747"/>
              <a:gd name="connsiteX2410" fmla="*/ 8455815 w 10243893"/>
              <a:gd name="connsiteY2410" fmla="*/ 4831049 h 6867747"/>
              <a:gd name="connsiteX2411" fmla="*/ 8455815 w 10243893"/>
              <a:gd name="connsiteY2411" fmla="*/ 4602974 h 6867747"/>
              <a:gd name="connsiteX2412" fmla="*/ 6758195 w 10243893"/>
              <a:gd name="connsiteY2412" fmla="*/ 4576007 h 6867747"/>
              <a:gd name="connsiteX2413" fmla="*/ 6707041 w 10243893"/>
              <a:gd name="connsiteY2413" fmla="*/ 4646509 h 6867747"/>
              <a:gd name="connsiteX2414" fmla="*/ 6841154 w 10243893"/>
              <a:gd name="connsiteY2414" fmla="*/ 4831049 h 6867747"/>
              <a:gd name="connsiteX2415" fmla="*/ 6841154 w 10243893"/>
              <a:gd name="connsiteY2415" fmla="*/ 4602974 h 6867747"/>
              <a:gd name="connsiteX2416" fmla="*/ 6758316 w 10243893"/>
              <a:gd name="connsiteY2416" fmla="*/ 4576007 h 6867747"/>
              <a:gd name="connsiteX2417" fmla="*/ 9863082 w 10243893"/>
              <a:gd name="connsiteY2417" fmla="*/ 4575885 h 6867747"/>
              <a:gd name="connsiteX2418" fmla="*/ 9780245 w 10243893"/>
              <a:gd name="connsiteY2418" fmla="*/ 4602853 h 6867747"/>
              <a:gd name="connsiteX2419" fmla="*/ 9780245 w 10243893"/>
              <a:gd name="connsiteY2419" fmla="*/ 4830928 h 6867747"/>
              <a:gd name="connsiteX2420" fmla="*/ 9914357 w 10243893"/>
              <a:gd name="connsiteY2420" fmla="*/ 4646388 h 6867747"/>
              <a:gd name="connsiteX2421" fmla="*/ 9863203 w 10243893"/>
              <a:gd name="connsiteY2421" fmla="*/ 4575885 h 6867747"/>
              <a:gd name="connsiteX2422" fmla="*/ 8248178 w 10243893"/>
              <a:gd name="connsiteY2422" fmla="*/ 4575885 h 6867747"/>
              <a:gd name="connsiteX2423" fmla="*/ 8165341 w 10243893"/>
              <a:gd name="connsiteY2423" fmla="*/ 4602853 h 6867747"/>
              <a:gd name="connsiteX2424" fmla="*/ 8165341 w 10243893"/>
              <a:gd name="connsiteY2424" fmla="*/ 4830928 h 6867747"/>
              <a:gd name="connsiteX2425" fmla="*/ 8299453 w 10243893"/>
              <a:gd name="connsiteY2425" fmla="*/ 4646388 h 6867747"/>
              <a:gd name="connsiteX2426" fmla="*/ 8248299 w 10243893"/>
              <a:gd name="connsiteY2426" fmla="*/ 4575885 h 6867747"/>
              <a:gd name="connsiteX2427" fmla="*/ 6633516 w 10243893"/>
              <a:gd name="connsiteY2427" fmla="*/ 4575885 h 6867747"/>
              <a:gd name="connsiteX2428" fmla="*/ 6550679 w 10243893"/>
              <a:gd name="connsiteY2428" fmla="*/ 4602853 h 6867747"/>
              <a:gd name="connsiteX2429" fmla="*/ 6550679 w 10243893"/>
              <a:gd name="connsiteY2429" fmla="*/ 4830928 h 6867747"/>
              <a:gd name="connsiteX2430" fmla="*/ 6684791 w 10243893"/>
              <a:gd name="connsiteY2430" fmla="*/ 4646388 h 6867747"/>
              <a:gd name="connsiteX2431" fmla="*/ 6633637 w 10243893"/>
              <a:gd name="connsiteY2431" fmla="*/ 4575885 h 6867747"/>
              <a:gd name="connsiteX2432" fmla="*/ 5141840 w 10243893"/>
              <a:gd name="connsiteY2432" fmla="*/ 4575885 h 6867747"/>
              <a:gd name="connsiteX2433" fmla="*/ 5090686 w 10243893"/>
              <a:gd name="connsiteY2433" fmla="*/ 4646388 h 6867747"/>
              <a:gd name="connsiteX2434" fmla="*/ 5224798 w 10243893"/>
              <a:gd name="connsiteY2434" fmla="*/ 4830928 h 6867747"/>
              <a:gd name="connsiteX2435" fmla="*/ 5224798 w 10243893"/>
              <a:gd name="connsiteY2435" fmla="*/ 4602853 h 6867747"/>
              <a:gd name="connsiteX2436" fmla="*/ 5141961 w 10243893"/>
              <a:gd name="connsiteY2436" fmla="*/ 4575885 h 6867747"/>
              <a:gd name="connsiteX2437" fmla="*/ 3527056 w 10243893"/>
              <a:gd name="connsiteY2437" fmla="*/ 4575885 h 6867747"/>
              <a:gd name="connsiteX2438" fmla="*/ 3475902 w 10243893"/>
              <a:gd name="connsiteY2438" fmla="*/ 4646388 h 6867747"/>
              <a:gd name="connsiteX2439" fmla="*/ 3609893 w 10243893"/>
              <a:gd name="connsiteY2439" fmla="*/ 4830928 h 6867747"/>
              <a:gd name="connsiteX2440" fmla="*/ 3609893 w 10243893"/>
              <a:gd name="connsiteY2440" fmla="*/ 4602853 h 6867747"/>
              <a:gd name="connsiteX2441" fmla="*/ 1912030 w 10243893"/>
              <a:gd name="connsiteY2441" fmla="*/ 4575885 h 6867747"/>
              <a:gd name="connsiteX2442" fmla="*/ 1860877 w 10243893"/>
              <a:gd name="connsiteY2442" fmla="*/ 4646388 h 6867747"/>
              <a:gd name="connsiteX2443" fmla="*/ 1994989 w 10243893"/>
              <a:gd name="connsiteY2443" fmla="*/ 4830928 h 6867747"/>
              <a:gd name="connsiteX2444" fmla="*/ 1994989 w 10243893"/>
              <a:gd name="connsiteY2444" fmla="*/ 4602853 h 6867747"/>
              <a:gd name="connsiteX2445" fmla="*/ 1912151 w 10243893"/>
              <a:gd name="connsiteY2445" fmla="*/ 4575885 h 6867747"/>
              <a:gd name="connsiteX2446" fmla="*/ 297126 w 10243893"/>
              <a:gd name="connsiteY2446" fmla="*/ 4575885 h 6867747"/>
              <a:gd name="connsiteX2447" fmla="*/ 245972 w 10243893"/>
              <a:gd name="connsiteY2447" fmla="*/ 4646388 h 6867747"/>
              <a:gd name="connsiteX2448" fmla="*/ 380084 w 10243893"/>
              <a:gd name="connsiteY2448" fmla="*/ 4830928 h 6867747"/>
              <a:gd name="connsiteX2449" fmla="*/ 380084 w 10243893"/>
              <a:gd name="connsiteY2449" fmla="*/ 4602853 h 6867747"/>
              <a:gd name="connsiteX2450" fmla="*/ 297247 w 10243893"/>
              <a:gd name="connsiteY2450" fmla="*/ 4575885 h 6867747"/>
              <a:gd name="connsiteX2451" fmla="*/ 5017160 w 10243893"/>
              <a:gd name="connsiteY2451" fmla="*/ 4575764 h 6867747"/>
              <a:gd name="connsiteX2452" fmla="*/ 4934323 w 10243893"/>
              <a:gd name="connsiteY2452" fmla="*/ 4602732 h 6867747"/>
              <a:gd name="connsiteX2453" fmla="*/ 4934323 w 10243893"/>
              <a:gd name="connsiteY2453" fmla="*/ 4830807 h 6867747"/>
              <a:gd name="connsiteX2454" fmla="*/ 5068435 w 10243893"/>
              <a:gd name="connsiteY2454" fmla="*/ 4646267 h 6867747"/>
              <a:gd name="connsiteX2455" fmla="*/ 5017281 w 10243893"/>
              <a:gd name="connsiteY2455" fmla="*/ 4575764 h 6867747"/>
              <a:gd name="connsiteX2456" fmla="*/ 3402256 w 10243893"/>
              <a:gd name="connsiteY2456" fmla="*/ 4575764 h 6867747"/>
              <a:gd name="connsiteX2457" fmla="*/ 3319418 w 10243893"/>
              <a:gd name="connsiteY2457" fmla="*/ 4602732 h 6867747"/>
              <a:gd name="connsiteX2458" fmla="*/ 3319418 w 10243893"/>
              <a:gd name="connsiteY2458" fmla="*/ 4830807 h 6867747"/>
              <a:gd name="connsiteX2459" fmla="*/ 3453530 w 10243893"/>
              <a:gd name="connsiteY2459" fmla="*/ 4646267 h 6867747"/>
              <a:gd name="connsiteX2460" fmla="*/ 3402377 w 10243893"/>
              <a:gd name="connsiteY2460" fmla="*/ 4575764 h 6867747"/>
              <a:gd name="connsiteX2461" fmla="*/ 1787351 w 10243893"/>
              <a:gd name="connsiteY2461" fmla="*/ 4575764 h 6867747"/>
              <a:gd name="connsiteX2462" fmla="*/ 1704514 w 10243893"/>
              <a:gd name="connsiteY2462" fmla="*/ 4602732 h 6867747"/>
              <a:gd name="connsiteX2463" fmla="*/ 1704514 w 10243893"/>
              <a:gd name="connsiteY2463" fmla="*/ 4830807 h 6867747"/>
              <a:gd name="connsiteX2464" fmla="*/ 1838626 w 10243893"/>
              <a:gd name="connsiteY2464" fmla="*/ 4646267 h 6867747"/>
              <a:gd name="connsiteX2465" fmla="*/ 1787472 w 10243893"/>
              <a:gd name="connsiteY2465" fmla="*/ 4575764 h 6867747"/>
              <a:gd name="connsiteX2466" fmla="*/ 172447 w 10243893"/>
              <a:gd name="connsiteY2466" fmla="*/ 4575643 h 6867747"/>
              <a:gd name="connsiteX2467" fmla="*/ 89609 w 10243893"/>
              <a:gd name="connsiteY2467" fmla="*/ 4602611 h 6867747"/>
              <a:gd name="connsiteX2468" fmla="*/ 89609 w 10243893"/>
              <a:gd name="connsiteY2468" fmla="*/ 4830686 h 6867747"/>
              <a:gd name="connsiteX2469" fmla="*/ 223721 w 10243893"/>
              <a:gd name="connsiteY2469" fmla="*/ 4646146 h 6867747"/>
              <a:gd name="connsiteX2470" fmla="*/ 172568 w 10243893"/>
              <a:gd name="connsiteY2470" fmla="*/ 4575643 h 6867747"/>
              <a:gd name="connsiteX2471" fmla="*/ 8555583 w 10243893"/>
              <a:gd name="connsiteY2471" fmla="*/ 4475634 h 6867747"/>
              <a:gd name="connsiteX2472" fmla="*/ 8555677 w 10243893"/>
              <a:gd name="connsiteY2472" fmla="*/ 4475764 h 6867747"/>
              <a:gd name="connsiteX2473" fmla="*/ 8472867 w 10243893"/>
              <a:gd name="connsiteY2473" fmla="*/ 4502602 h 6867747"/>
              <a:gd name="connsiteX2474" fmla="*/ 8472867 w 10243893"/>
              <a:gd name="connsiteY2474" fmla="*/ 4589671 h 6867747"/>
              <a:gd name="connsiteX2475" fmla="*/ 8689695 w 10243893"/>
              <a:gd name="connsiteY2475" fmla="*/ 4660174 h 6867747"/>
              <a:gd name="connsiteX2476" fmla="*/ 8555677 w 10243893"/>
              <a:gd name="connsiteY2476" fmla="*/ 4475764 h 6867747"/>
              <a:gd name="connsiteX2477" fmla="*/ 8555704 w 10243893"/>
              <a:gd name="connsiteY2477" fmla="*/ 4475755 h 6867747"/>
              <a:gd name="connsiteX2478" fmla="*/ 6940679 w 10243893"/>
              <a:gd name="connsiteY2478" fmla="*/ 4475634 h 6867747"/>
              <a:gd name="connsiteX2479" fmla="*/ 6940773 w 10243893"/>
              <a:gd name="connsiteY2479" fmla="*/ 4475764 h 6867747"/>
              <a:gd name="connsiteX2480" fmla="*/ 6857962 w 10243893"/>
              <a:gd name="connsiteY2480" fmla="*/ 4502602 h 6867747"/>
              <a:gd name="connsiteX2481" fmla="*/ 6857962 w 10243893"/>
              <a:gd name="connsiteY2481" fmla="*/ 4589671 h 6867747"/>
              <a:gd name="connsiteX2482" fmla="*/ 7074791 w 10243893"/>
              <a:gd name="connsiteY2482" fmla="*/ 4660174 h 6867747"/>
              <a:gd name="connsiteX2483" fmla="*/ 6940773 w 10243893"/>
              <a:gd name="connsiteY2483" fmla="*/ 4475764 h 6867747"/>
              <a:gd name="connsiteX2484" fmla="*/ 6940800 w 10243893"/>
              <a:gd name="connsiteY2484" fmla="*/ 4475755 h 6867747"/>
              <a:gd name="connsiteX2485" fmla="*/ 5325775 w 10243893"/>
              <a:gd name="connsiteY2485" fmla="*/ 4475634 h 6867747"/>
              <a:gd name="connsiteX2486" fmla="*/ 5325870 w 10243893"/>
              <a:gd name="connsiteY2486" fmla="*/ 4475764 h 6867747"/>
              <a:gd name="connsiteX2487" fmla="*/ 5243058 w 10243893"/>
              <a:gd name="connsiteY2487" fmla="*/ 4502602 h 6867747"/>
              <a:gd name="connsiteX2488" fmla="*/ 5243058 w 10243893"/>
              <a:gd name="connsiteY2488" fmla="*/ 4589671 h 6867747"/>
              <a:gd name="connsiteX2489" fmla="*/ 5459886 w 10243893"/>
              <a:gd name="connsiteY2489" fmla="*/ 4660174 h 6867747"/>
              <a:gd name="connsiteX2490" fmla="*/ 5325870 w 10243893"/>
              <a:gd name="connsiteY2490" fmla="*/ 4475764 h 6867747"/>
              <a:gd name="connsiteX2491" fmla="*/ 5325896 w 10243893"/>
              <a:gd name="connsiteY2491" fmla="*/ 4475755 h 6867747"/>
              <a:gd name="connsiteX2492" fmla="*/ 3710870 w 10243893"/>
              <a:gd name="connsiteY2492" fmla="*/ 4475634 h 6867747"/>
              <a:gd name="connsiteX2493" fmla="*/ 3710965 w 10243893"/>
              <a:gd name="connsiteY2493" fmla="*/ 4475764 h 6867747"/>
              <a:gd name="connsiteX2494" fmla="*/ 3628154 w 10243893"/>
              <a:gd name="connsiteY2494" fmla="*/ 4502602 h 6867747"/>
              <a:gd name="connsiteX2495" fmla="*/ 3628154 w 10243893"/>
              <a:gd name="connsiteY2495" fmla="*/ 4589671 h 6867747"/>
              <a:gd name="connsiteX2496" fmla="*/ 3844982 w 10243893"/>
              <a:gd name="connsiteY2496" fmla="*/ 4660174 h 6867747"/>
              <a:gd name="connsiteX2497" fmla="*/ 3710965 w 10243893"/>
              <a:gd name="connsiteY2497" fmla="*/ 4475764 h 6867747"/>
              <a:gd name="connsiteX2498" fmla="*/ 3710991 w 10243893"/>
              <a:gd name="connsiteY2498" fmla="*/ 4475755 h 6867747"/>
              <a:gd name="connsiteX2499" fmla="*/ 2095845 w 10243893"/>
              <a:gd name="connsiteY2499" fmla="*/ 4475634 h 6867747"/>
              <a:gd name="connsiteX2500" fmla="*/ 2095939 w 10243893"/>
              <a:gd name="connsiteY2500" fmla="*/ 4475764 h 6867747"/>
              <a:gd name="connsiteX2501" fmla="*/ 2013128 w 10243893"/>
              <a:gd name="connsiteY2501" fmla="*/ 4502602 h 6867747"/>
              <a:gd name="connsiteX2502" fmla="*/ 2013128 w 10243893"/>
              <a:gd name="connsiteY2502" fmla="*/ 4589671 h 6867747"/>
              <a:gd name="connsiteX2503" fmla="*/ 2229956 w 10243893"/>
              <a:gd name="connsiteY2503" fmla="*/ 4660174 h 6867747"/>
              <a:gd name="connsiteX2504" fmla="*/ 2095939 w 10243893"/>
              <a:gd name="connsiteY2504" fmla="*/ 4475764 h 6867747"/>
              <a:gd name="connsiteX2505" fmla="*/ 2095966 w 10243893"/>
              <a:gd name="connsiteY2505" fmla="*/ 4475755 h 6867747"/>
              <a:gd name="connsiteX2506" fmla="*/ 480940 w 10243893"/>
              <a:gd name="connsiteY2506" fmla="*/ 4475634 h 6867747"/>
              <a:gd name="connsiteX2507" fmla="*/ 481034 w 10243893"/>
              <a:gd name="connsiteY2507" fmla="*/ 4475764 h 6867747"/>
              <a:gd name="connsiteX2508" fmla="*/ 398224 w 10243893"/>
              <a:gd name="connsiteY2508" fmla="*/ 4502602 h 6867747"/>
              <a:gd name="connsiteX2509" fmla="*/ 398224 w 10243893"/>
              <a:gd name="connsiteY2509" fmla="*/ 4589671 h 6867747"/>
              <a:gd name="connsiteX2510" fmla="*/ 615052 w 10243893"/>
              <a:gd name="connsiteY2510" fmla="*/ 4660174 h 6867747"/>
              <a:gd name="connsiteX2511" fmla="*/ 481034 w 10243893"/>
              <a:gd name="connsiteY2511" fmla="*/ 4475764 h 6867747"/>
              <a:gd name="connsiteX2512" fmla="*/ 481061 w 10243893"/>
              <a:gd name="connsiteY2512" fmla="*/ 4475755 h 6867747"/>
              <a:gd name="connsiteX2513" fmla="*/ 3218925 w 10243893"/>
              <a:gd name="connsiteY2513" fmla="*/ 4475271 h 6867747"/>
              <a:gd name="connsiteX2514" fmla="*/ 3084934 w 10243893"/>
              <a:gd name="connsiteY2514" fmla="*/ 4659811 h 6867747"/>
              <a:gd name="connsiteX2515" fmla="*/ 3301884 w 10243893"/>
              <a:gd name="connsiteY2515" fmla="*/ 4589309 h 6867747"/>
              <a:gd name="connsiteX2516" fmla="*/ 3301884 w 10243893"/>
              <a:gd name="connsiteY2516" fmla="*/ 4502239 h 6867747"/>
              <a:gd name="connsiteX2517" fmla="*/ 3219046 w 10243893"/>
              <a:gd name="connsiteY2517" fmla="*/ 4475392 h 6867747"/>
              <a:gd name="connsiteX2518" fmla="*/ 1604142 w 10243893"/>
              <a:gd name="connsiteY2518" fmla="*/ 4475271 h 6867747"/>
              <a:gd name="connsiteX2519" fmla="*/ 1470030 w 10243893"/>
              <a:gd name="connsiteY2519" fmla="*/ 4659811 h 6867747"/>
              <a:gd name="connsiteX2520" fmla="*/ 1686979 w 10243893"/>
              <a:gd name="connsiteY2520" fmla="*/ 4589309 h 6867747"/>
              <a:gd name="connsiteX2521" fmla="*/ 1686979 w 10243893"/>
              <a:gd name="connsiteY2521" fmla="*/ 4502239 h 6867747"/>
              <a:gd name="connsiteX2522" fmla="*/ 1604142 w 10243893"/>
              <a:gd name="connsiteY2522" fmla="*/ 4475392 h 6867747"/>
              <a:gd name="connsiteX2523" fmla="*/ 9679389 w 10243893"/>
              <a:gd name="connsiteY2523" fmla="*/ 4475150 h 6867747"/>
              <a:gd name="connsiteX2524" fmla="*/ 9545278 w 10243893"/>
              <a:gd name="connsiteY2524" fmla="*/ 4659690 h 6867747"/>
              <a:gd name="connsiteX2525" fmla="*/ 9762227 w 10243893"/>
              <a:gd name="connsiteY2525" fmla="*/ 4589188 h 6867747"/>
              <a:gd name="connsiteX2526" fmla="*/ 9762227 w 10243893"/>
              <a:gd name="connsiteY2526" fmla="*/ 4502118 h 6867747"/>
              <a:gd name="connsiteX2527" fmla="*/ 9679389 w 10243893"/>
              <a:gd name="connsiteY2527" fmla="*/ 4475271 h 6867747"/>
              <a:gd name="connsiteX2528" fmla="*/ 8064364 w 10243893"/>
              <a:gd name="connsiteY2528" fmla="*/ 4475150 h 6867747"/>
              <a:gd name="connsiteX2529" fmla="*/ 7930374 w 10243893"/>
              <a:gd name="connsiteY2529" fmla="*/ 4659690 h 6867747"/>
              <a:gd name="connsiteX2530" fmla="*/ 8147322 w 10243893"/>
              <a:gd name="connsiteY2530" fmla="*/ 4589188 h 6867747"/>
              <a:gd name="connsiteX2531" fmla="*/ 8147322 w 10243893"/>
              <a:gd name="connsiteY2531" fmla="*/ 4502118 h 6867747"/>
              <a:gd name="connsiteX2532" fmla="*/ 8064485 w 10243893"/>
              <a:gd name="connsiteY2532" fmla="*/ 4475271 h 6867747"/>
              <a:gd name="connsiteX2533" fmla="*/ 6449822 w 10243893"/>
              <a:gd name="connsiteY2533" fmla="*/ 4475150 h 6867747"/>
              <a:gd name="connsiteX2534" fmla="*/ 6315711 w 10243893"/>
              <a:gd name="connsiteY2534" fmla="*/ 4659690 h 6867747"/>
              <a:gd name="connsiteX2535" fmla="*/ 6532660 w 10243893"/>
              <a:gd name="connsiteY2535" fmla="*/ 4589188 h 6867747"/>
              <a:gd name="connsiteX2536" fmla="*/ 6532660 w 10243893"/>
              <a:gd name="connsiteY2536" fmla="*/ 4502118 h 6867747"/>
              <a:gd name="connsiteX2537" fmla="*/ 6449822 w 10243893"/>
              <a:gd name="connsiteY2537" fmla="*/ 4475271 h 6867747"/>
              <a:gd name="connsiteX2538" fmla="*/ 4834676 w 10243893"/>
              <a:gd name="connsiteY2538" fmla="*/ 4475150 h 6867747"/>
              <a:gd name="connsiteX2539" fmla="*/ 4700565 w 10243893"/>
              <a:gd name="connsiteY2539" fmla="*/ 4659690 h 6867747"/>
              <a:gd name="connsiteX2540" fmla="*/ 4917514 w 10243893"/>
              <a:gd name="connsiteY2540" fmla="*/ 4589188 h 6867747"/>
              <a:gd name="connsiteX2541" fmla="*/ 4917514 w 10243893"/>
              <a:gd name="connsiteY2541" fmla="*/ 4502118 h 6867747"/>
              <a:gd name="connsiteX2542" fmla="*/ 4834676 w 10243893"/>
              <a:gd name="connsiteY2542" fmla="*/ 4475271 h 6867747"/>
              <a:gd name="connsiteX2543" fmla="*/ 9117788 w 10243893"/>
              <a:gd name="connsiteY2543" fmla="*/ 4399085 h 6867747"/>
              <a:gd name="connsiteX2544" fmla="*/ 8972551 w 10243893"/>
              <a:gd name="connsiteY2544" fmla="*/ 4598983 h 6867747"/>
              <a:gd name="connsiteX2545" fmla="*/ 8972551 w 10243893"/>
              <a:gd name="connsiteY2545" fmla="*/ 4751476 h 6867747"/>
              <a:gd name="connsiteX2546" fmla="*/ 9117788 w 10243893"/>
              <a:gd name="connsiteY2546" fmla="*/ 4798639 h 6867747"/>
              <a:gd name="connsiteX2547" fmla="*/ 9263026 w 10243893"/>
              <a:gd name="connsiteY2547" fmla="*/ 4751476 h 6867747"/>
              <a:gd name="connsiteX2548" fmla="*/ 9263026 w 10243893"/>
              <a:gd name="connsiteY2548" fmla="*/ 4598862 h 6867747"/>
              <a:gd name="connsiteX2549" fmla="*/ 7502642 w 10243893"/>
              <a:gd name="connsiteY2549" fmla="*/ 4399085 h 6867747"/>
              <a:gd name="connsiteX2550" fmla="*/ 7357405 w 10243893"/>
              <a:gd name="connsiteY2550" fmla="*/ 4598983 h 6867747"/>
              <a:gd name="connsiteX2551" fmla="*/ 7357405 w 10243893"/>
              <a:gd name="connsiteY2551" fmla="*/ 4751476 h 6867747"/>
              <a:gd name="connsiteX2552" fmla="*/ 7502642 w 10243893"/>
              <a:gd name="connsiteY2552" fmla="*/ 4798639 h 6867747"/>
              <a:gd name="connsiteX2553" fmla="*/ 7647880 w 10243893"/>
              <a:gd name="connsiteY2553" fmla="*/ 4751476 h 6867747"/>
              <a:gd name="connsiteX2554" fmla="*/ 7647880 w 10243893"/>
              <a:gd name="connsiteY2554" fmla="*/ 4598862 h 6867747"/>
              <a:gd name="connsiteX2555" fmla="*/ 5887980 w 10243893"/>
              <a:gd name="connsiteY2555" fmla="*/ 4399085 h 6867747"/>
              <a:gd name="connsiteX2556" fmla="*/ 5742743 w 10243893"/>
              <a:gd name="connsiteY2556" fmla="*/ 4598983 h 6867747"/>
              <a:gd name="connsiteX2557" fmla="*/ 5742743 w 10243893"/>
              <a:gd name="connsiteY2557" fmla="*/ 4751476 h 6867747"/>
              <a:gd name="connsiteX2558" fmla="*/ 5887980 w 10243893"/>
              <a:gd name="connsiteY2558" fmla="*/ 4798639 h 6867747"/>
              <a:gd name="connsiteX2559" fmla="*/ 6033217 w 10243893"/>
              <a:gd name="connsiteY2559" fmla="*/ 4751476 h 6867747"/>
              <a:gd name="connsiteX2560" fmla="*/ 6033217 w 10243893"/>
              <a:gd name="connsiteY2560" fmla="*/ 4598862 h 6867747"/>
              <a:gd name="connsiteX2561" fmla="*/ 4273076 w 10243893"/>
              <a:gd name="connsiteY2561" fmla="*/ 4399085 h 6867747"/>
              <a:gd name="connsiteX2562" fmla="*/ 4127838 w 10243893"/>
              <a:gd name="connsiteY2562" fmla="*/ 4598983 h 6867747"/>
              <a:gd name="connsiteX2563" fmla="*/ 4127838 w 10243893"/>
              <a:gd name="connsiteY2563" fmla="*/ 4751476 h 6867747"/>
              <a:gd name="connsiteX2564" fmla="*/ 4273076 w 10243893"/>
              <a:gd name="connsiteY2564" fmla="*/ 4798639 h 6867747"/>
              <a:gd name="connsiteX2565" fmla="*/ 4418313 w 10243893"/>
              <a:gd name="connsiteY2565" fmla="*/ 4751476 h 6867747"/>
              <a:gd name="connsiteX2566" fmla="*/ 4418313 w 10243893"/>
              <a:gd name="connsiteY2566" fmla="*/ 4598862 h 6867747"/>
              <a:gd name="connsiteX2567" fmla="*/ 1042420 w 10243893"/>
              <a:gd name="connsiteY2567" fmla="*/ 4399085 h 6867747"/>
              <a:gd name="connsiteX2568" fmla="*/ 897183 w 10243893"/>
              <a:gd name="connsiteY2568" fmla="*/ 4598983 h 6867747"/>
              <a:gd name="connsiteX2569" fmla="*/ 897183 w 10243893"/>
              <a:gd name="connsiteY2569" fmla="*/ 4751476 h 6867747"/>
              <a:gd name="connsiteX2570" fmla="*/ 1042420 w 10243893"/>
              <a:gd name="connsiteY2570" fmla="*/ 4798639 h 6867747"/>
              <a:gd name="connsiteX2571" fmla="*/ 1187657 w 10243893"/>
              <a:gd name="connsiteY2571" fmla="*/ 4751476 h 6867747"/>
              <a:gd name="connsiteX2572" fmla="*/ 1187657 w 10243893"/>
              <a:gd name="connsiteY2572" fmla="*/ 4598862 h 6867747"/>
              <a:gd name="connsiteX2573" fmla="*/ 2657808 w 10243893"/>
              <a:gd name="connsiteY2573" fmla="*/ 4398843 h 6867747"/>
              <a:gd name="connsiteX2574" fmla="*/ 2512571 w 10243893"/>
              <a:gd name="connsiteY2574" fmla="*/ 4598741 h 6867747"/>
              <a:gd name="connsiteX2575" fmla="*/ 2512571 w 10243893"/>
              <a:gd name="connsiteY2575" fmla="*/ 4751235 h 6867747"/>
              <a:gd name="connsiteX2576" fmla="*/ 2657808 w 10243893"/>
              <a:gd name="connsiteY2576" fmla="*/ 4798397 h 6867747"/>
              <a:gd name="connsiteX2577" fmla="*/ 2803046 w 10243893"/>
              <a:gd name="connsiteY2577" fmla="*/ 4751235 h 6867747"/>
              <a:gd name="connsiteX2578" fmla="*/ 2803046 w 10243893"/>
              <a:gd name="connsiteY2578" fmla="*/ 4598620 h 6867747"/>
              <a:gd name="connsiteX2579" fmla="*/ 2965818 w 10243893"/>
              <a:gd name="connsiteY2579" fmla="*/ 4393280 h 6867747"/>
              <a:gd name="connsiteX2580" fmla="*/ 2965818 w 10243893"/>
              <a:gd name="connsiteY2580" fmla="*/ 4393402 h 6867747"/>
              <a:gd name="connsiteX2581" fmla="*/ 2820581 w 10243893"/>
              <a:gd name="connsiteY2581" fmla="*/ 4440564 h 6867747"/>
              <a:gd name="connsiteX2582" fmla="*/ 2820581 w 10243893"/>
              <a:gd name="connsiteY2582" fmla="*/ 4593178 h 6867747"/>
              <a:gd name="connsiteX2583" fmla="*/ 2910311 w 10243893"/>
              <a:gd name="connsiteY2583" fmla="*/ 4716648 h 6867747"/>
              <a:gd name="connsiteX2584" fmla="*/ 3055548 w 10243893"/>
              <a:gd name="connsiteY2584" fmla="*/ 4669485 h 6867747"/>
              <a:gd name="connsiteX2585" fmla="*/ 3200665 w 10243893"/>
              <a:gd name="connsiteY2585" fmla="*/ 4469588 h 6867747"/>
              <a:gd name="connsiteX2586" fmla="*/ 1350913 w 10243893"/>
              <a:gd name="connsiteY2586" fmla="*/ 4393280 h 6867747"/>
              <a:gd name="connsiteX2587" fmla="*/ 1351034 w 10243893"/>
              <a:gd name="connsiteY2587" fmla="*/ 4393402 h 6867747"/>
              <a:gd name="connsiteX2588" fmla="*/ 1205797 w 10243893"/>
              <a:gd name="connsiteY2588" fmla="*/ 4440564 h 6867747"/>
              <a:gd name="connsiteX2589" fmla="*/ 1205797 w 10243893"/>
              <a:gd name="connsiteY2589" fmla="*/ 4593178 h 6867747"/>
              <a:gd name="connsiteX2590" fmla="*/ 1295527 w 10243893"/>
              <a:gd name="connsiteY2590" fmla="*/ 4716648 h 6867747"/>
              <a:gd name="connsiteX2591" fmla="*/ 1440765 w 10243893"/>
              <a:gd name="connsiteY2591" fmla="*/ 4669485 h 6867747"/>
              <a:gd name="connsiteX2592" fmla="*/ 1585881 w 10243893"/>
              <a:gd name="connsiteY2592" fmla="*/ 4469588 h 6867747"/>
              <a:gd name="connsiteX2593" fmla="*/ 9426161 w 10243893"/>
              <a:gd name="connsiteY2593" fmla="*/ 4393159 h 6867747"/>
              <a:gd name="connsiteX2594" fmla="*/ 9426161 w 10243893"/>
              <a:gd name="connsiteY2594" fmla="*/ 4393280 h 6867747"/>
              <a:gd name="connsiteX2595" fmla="*/ 9280924 w 10243893"/>
              <a:gd name="connsiteY2595" fmla="*/ 4440443 h 6867747"/>
              <a:gd name="connsiteX2596" fmla="*/ 9280924 w 10243893"/>
              <a:gd name="connsiteY2596" fmla="*/ 4593057 h 6867747"/>
              <a:gd name="connsiteX2597" fmla="*/ 9370654 w 10243893"/>
              <a:gd name="connsiteY2597" fmla="*/ 4716528 h 6867747"/>
              <a:gd name="connsiteX2598" fmla="*/ 9515892 w 10243893"/>
              <a:gd name="connsiteY2598" fmla="*/ 4669364 h 6867747"/>
              <a:gd name="connsiteX2599" fmla="*/ 9661008 w 10243893"/>
              <a:gd name="connsiteY2599" fmla="*/ 4469466 h 6867747"/>
              <a:gd name="connsiteX2600" fmla="*/ 8808932 w 10243893"/>
              <a:gd name="connsiteY2600" fmla="*/ 4393159 h 6867747"/>
              <a:gd name="connsiteX2601" fmla="*/ 8573965 w 10243893"/>
              <a:gd name="connsiteY2601" fmla="*/ 4469466 h 6867747"/>
              <a:gd name="connsiteX2602" fmla="*/ 8719202 w 10243893"/>
              <a:gd name="connsiteY2602" fmla="*/ 4669364 h 6867747"/>
              <a:gd name="connsiteX2603" fmla="*/ 8864440 w 10243893"/>
              <a:gd name="connsiteY2603" fmla="*/ 4716528 h 6867747"/>
              <a:gd name="connsiteX2604" fmla="*/ 8954170 w 10243893"/>
              <a:gd name="connsiteY2604" fmla="*/ 4593057 h 6867747"/>
              <a:gd name="connsiteX2605" fmla="*/ 8954170 w 10243893"/>
              <a:gd name="connsiteY2605" fmla="*/ 4440443 h 6867747"/>
              <a:gd name="connsiteX2606" fmla="*/ 8808932 w 10243893"/>
              <a:gd name="connsiteY2606" fmla="*/ 4393280 h 6867747"/>
              <a:gd name="connsiteX2607" fmla="*/ 7811257 w 10243893"/>
              <a:gd name="connsiteY2607" fmla="*/ 4393159 h 6867747"/>
              <a:gd name="connsiteX2608" fmla="*/ 7811257 w 10243893"/>
              <a:gd name="connsiteY2608" fmla="*/ 4393280 h 6867747"/>
              <a:gd name="connsiteX2609" fmla="*/ 7666019 w 10243893"/>
              <a:gd name="connsiteY2609" fmla="*/ 4440443 h 6867747"/>
              <a:gd name="connsiteX2610" fmla="*/ 7666019 w 10243893"/>
              <a:gd name="connsiteY2610" fmla="*/ 4593057 h 6867747"/>
              <a:gd name="connsiteX2611" fmla="*/ 7755750 w 10243893"/>
              <a:gd name="connsiteY2611" fmla="*/ 4716528 h 6867747"/>
              <a:gd name="connsiteX2612" fmla="*/ 7900987 w 10243893"/>
              <a:gd name="connsiteY2612" fmla="*/ 4669364 h 6867747"/>
              <a:gd name="connsiteX2613" fmla="*/ 8046103 w 10243893"/>
              <a:gd name="connsiteY2613" fmla="*/ 4469466 h 6867747"/>
              <a:gd name="connsiteX2614" fmla="*/ 7194028 w 10243893"/>
              <a:gd name="connsiteY2614" fmla="*/ 4393159 h 6867747"/>
              <a:gd name="connsiteX2615" fmla="*/ 6959061 w 10243893"/>
              <a:gd name="connsiteY2615" fmla="*/ 4469466 h 6867747"/>
              <a:gd name="connsiteX2616" fmla="*/ 7104297 w 10243893"/>
              <a:gd name="connsiteY2616" fmla="*/ 4669364 h 6867747"/>
              <a:gd name="connsiteX2617" fmla="*/ 7249535 w 10243893"/>
              <a:gd name="connsiteY2617" fmla="*/ 4716528 h 6867747"/>
              <a:gd name="connsiteX2618" fmla="*/ 7339266 w 10243893"/>
              <a:gd name="connsiteY2618" fmla="*/ 4593057 h 6867747"/>
              <a:gd name="connsiteX2619" fmla="*/ 7339266 w 10243893"/>
              <a:gd name="connsiteY2619" fmla="*/ 4440443 h 6867747"/>
              <a:gd name="connsiteX2620" fmla="*/ 7194028 w 10243893"/>
              <a:gd name="connsiteY2620" fmla="*/ 4393280 h 6867747"/>
              <a:gd name="connsiteX2621" fmla="*/ 6196594 w 10243893"/>
              <a:gd name="connsiteY2621" fmla="*/ 4393159 h 6867747"/>
              <a:gd name="connsiteX2622" fmla="*/ 6196715 w 10243893"/>
              <a:gd name="connsiteY2622" fmla="*/ 4393280 h 6867747"/>
              <a:gd name="connsiteX2623" fmla="*/ 6051478 w 10243893"/>
              <a:gd name="connsiteY2623" fmla="*/ 4440443 h 6867747"/>
              <a:gd name="connsiteX2624" fmla="*/ 6051478 w 10243893"/>
              <a:gd name="connsiteY2624" fmla="*/ 4593057 h 6867747"/>
              <a:gd name="connsiteX2625" fmla="*/ 6141208 w 10243893"/>
              <a:gd name="connsiteY2625" fmla="*/ 4716528 h 6867747"/>
              <a:gd name="connsiteX2626" fmla="*/ 6286446 w 10243893"/>
              <a:gd name="connsiteY2626" fmla="*/ 4669364 h 6867747"/>
              <a:gd name="connsiteX2627" fmla="*/ 6431562 w 10243893"/>
              <a:gd name="connsiteY2627" fmla="*/ 4469466 h 6867747"/>
              <a:gd name="connsiteX2628" fmla="*/ 5579124 w 10243893"/>
              <a:gd name="connsiteY2628" fmla="*/ 4393159 h 6867747"/>
              <a:gd name="connsiteX2629" fmla="*/ 5344156 w 10243893"/>
              <a:gd name="connsiteY2629" fmla="*/ 4469466 h 6867747"/>
              <a:gd name="connsiteX2630" fmla="*/ 5489393 w 10243893"/>
              <a:gd name="connsiteY2630" fmla="*/ 4669364 h 6867747"/>
              <a:gd name="connsiteX2631" fmla="*/ 5634631 w 10243893"/>
              <a:gd name="connsiteY2631" fmla="*/ 4716528 h 6867747"/>
              <a:gd name="connsiteX2632" fmla="*/ 5724361 w 10243893"/>
              <a:gd name="connsiteY2632" fmla="*/ 4593057 h 6867747"/>
              <a:gd name="connsiteX2633" fmla="*/ 5724361 w 10243893"/>
              <a:gd name="connsiteY2633" fmla="*/ 4440443 h 6867747"/>
              <a:gd name="connsiteX2634" fmla="*/ 5579124 w 10243893"/>
              <a:gd name="connsiteY2634" fmla="*/ 4393280 h 6867747"/>
              <a:gd name="connsiteX2635" fmla="*/ 4581448 w 10243893"/>
              <a:gd name="connsiteY2635" fmla="*/ 4393159 h 6867747"/>
              <a:gd name="connsiteX2636" fmla="*/ 4581448 w 10243893"/>
              <a:gd name="connsiteY2636" fmla="*/ 4393280 h 6867747"/>
              <a:gd name="connsiteX2637" fmla="*/ 4436211 w 10243893"/>
              <a:gd name="connsiteY2637" fmla="*/ 4440443 h 6867747"/>
              <a:gd name="connsiteX2638" fmla="*/ 4436211 w 10243893"/>
              <a:gd name="connsiteY2638" fmla="*/ 4593057 h 6867747"/>
              <a:gd name="connsiteX2639" fmla="*/ 4525941 w 10243893"/>
              <a:gd name="connsiteY2639" fmla="*/ 4716528 h 6867747"/>
              <a:gd name="connsiteX2640" fmla="*/ 4671178 w 10243893"/>
              <a:gd name="connsiteY2640" fmla="*/ 4669364 h 6867747"/>
              <a:gd name="connsiteX2641" fmla="*/ 4816295 w 10243893"/>
              <a:gd name="connsiteY2641" fmla="*/ 4469466 h 6867747"/>
              <a:gd name="connsiteX2642" fmla="*/ 3964219 w 10243893"/>
              <a:gd name="connsiteY2642" fmla="*/ 4393159 h 6867747"/>
              <a:gd name="connsiteX2643" fmla="*/ 3729252 w 10243893"/>
              <a:gd name="connsiteY2643" fmla="*/ 4469466 h 6867747"/>
              <a:gd name="connsiteX2644" fmla="*/ 3874489 w 10243893"/>
              <a:gd name="connsiteY2644" fmla="*/ 4669364 h 6867747"/>
              <a:gd name="connsiteX2645" fmla="*/ 4019726 w 10243893"/>
              <a:gd name="connsiteY2645" fmla="*/ 4716528 h 6867747"/>
              <a:gd name="connsiteX2646" fmla="*/ 4109457 w 10243893"/>
              <a:gd name="connsiteY2646" fmla="*/ 4593057 h 6867747"/>
              <a:gd name="connsiteX2647" fmla="*/ 4109457 w 10243893"/>
              <a:gd name="connsiteY2647" fmla="*/ 4440443 h 6867747"/>
              <a:gd name="connsiteX2648" fmla="*/ 3964219 w 10243893"/>
              <a:gd name="connsiteY2648" fmla="*/ 4393280 h 6867747"/>
              <a:gd name="connsiteX2649" fmla="*/ 2349194 w 10243893"/>
              <a:gd name="connsiteY2649" fmla="*/ 4392918 h 6867747"/>
              <a:gd name="connsiteX2650" fmla="*/ 2114226 w 10243893"/>
              <a:gd name="connsiteY2650" fmla="*/ 4469225 h 6867747"/>
              <a:gd name="connsiteX2651" fmla="*/ 2259463 w 10243893"/>
              <a:gd name="connsiteY2651" fmla="*/ 4669123 h 6867747"/>
              <a:gd name="connsiteX2652" fmla="*/ 2404701 w 10243893"/>
              <a:gd name="connsiteY2652" fmla="*/ 4716285 h 6867747"/>
              <a:gd name="connsiteX2653" fmla="*/ 2494431 w 10243893"/>
              <a:gd name="connsiteY2653" fmla="*/ 4592816 h 6867747"/>
              <a:gd name="connsiteX2654" fmla="*/ 2494431 w 10243893"/>
              <a:gd name="connsiteY2654" fmla="*/ 4440202 h 6867747"/>
              <a:gd name="connsiteX2655" fmla="*/ 2349194 w 10243893"/>
              <a:gd name="connsiteY2655" fmla="*/ 4393039 h 6867747"/>
              <a:gd name="connsiteX2656" fmla="*/ 734289 w 10243893"/>
              <a:gd name="connsiteY2656" fmla="*/ 4392918 h 6867747"/>
              <a:gd name="connsiteX2657" fmla="*/ 499322 w 10243893"/>
              <a:gd name="connsiteY2657" fmla="*/ 4469225 h 6867747"/>
              <a:gd name="connsiteX2658" fmla="*/ 644559 w 10243893"/>
              <a:gd name="connsiteY2658" fmla="*/ 4669123 h 6867747"/>
              <a:gd name="connsiteX2659" fmla="*/ 789796 w 10243893"/>
              <a:gd name="connsiteY2659" fmla="*/ 4716285 h 6867747"/>
              <a:gd name="connsiteX2660" fmla="*/ 879527 w 10243893"/>
              <a:gd name="connsiteY2660" fmla="*/ 4592816 h 6867747"/>
              <a:gd name="connsiteX2661" fmla="*/ 879527 w 10243893"/>
              <a:gd name="connsiteY2661" fmla="*/ 4440202 h 6867747"/>
              <a:gd name="connsiteX2662" fmla="*/ 734289 w 10243893"/>
              <a:gd name="connsiteY2662" fmla="*/ 4393039 h 6867747"/>
              <a:gd name="connsiteX2663" fmla="*/ 8562476 w 10243893"/>
              <a:gd name="connsiteY2663" fmla="*/ 4313708 h 6867747"/>
              <a:gd name="connsiteX2664" fmla="*/ 8511323 w 10243893"/>
              <a:gd name="connsiteY2664" fmla="*/ 4384211 h 6867747"/>
              <a:gd name="connsiteX2665" fmla="*/ 8562476 w 10243893"/>
              <a:gd name="connsiteY2665" fmla="*/ 4454713 h 6867747"/>
              <a:gd name="connsiteX2666" fmla="*/ 8779425 w 10243893"/>
              <a:gd name="connsiteY2666" fmla="*/ 4384211 h 6867747"/>
              <a:gd name="connsiteX2667" fmla="*/ 6947572 w 10243893"/>
              <a:gd name="connsiteY2667" fmla="*/ 4313708 h 6867747"/>
              <a:gd name="connsiteX2668" fmla="*/ 6896419 w 10243893"/>
              <a:gd name="connsiteY2668" fmla="*/ 4384211 h 6867747"/>
              <a:gd name="connsiteX2669" fmla="*/ 6947572 w 10243893"/>
              <a:gd name="connsiteY2669" fmla="*/ 4454713 h 6867747"/>
              <a:gd name="connsiteX2670" fmla="*/ 7164521 w 10243893"/>
              <a:gd name="connsiteY2670" fmla="*/ 4384211 h 6867747"/>
              <a:gd name="connsiteX2671" fmla="*/ 5332668 w 10243893"/>
              <a:gd name="connsiteY2671" fmla="*/ 4313708 h 6867747"/>
              <a:gd name="connsiteX2672" fmla="*/ 5281514 w 10243893"/>
              <a:gd name="connsiteY2672" fmla="*/ 4384211 h 6867747"/>
              <a:gd name="connsiteX2673" fmla="*/ 5332668 w 10243893"/>
              <a:gd name="connsiteY2673" fmla="*/ 4454713 h 6867747"/>
              <a:gd name="connsiteX2674" fmla="*/ 5549617 w 10243893"/>
              <a:gd name="connsiteY2674" fmla="*/ 4384211 h 6867747"/>
              <a:gd name="connsiteX2675" fmla="*/ 3717763 w 10243893"/>
              <a:gd name="connsiteY2675" fmla="*/ 4313708 h 6867747"/>
              <a:gd name="connsiteX2676" fmla="*/ 3666610 w 10243893"/>
              <a:gd name="connsiteY2676" fmla="*/ 4384211 h 6867747"/>
              <a:gd name="connsiteX2677" fmla="*/ 3717763 w 10243893"/>
              <a:gd name="connsiteY2677" fmla="*/ 4454713 h 6867747"/>
              <a:gd name="connsiteX2678" fmla="*/ 3934712 w 10243893"/>
              <a:gd name="connsiteY2678" fmla="*/ 4384211 h 6867747"/>
              <a:gd name="connsiteX2679" fmla="*/ 2102738 w 10243893"/>
              <a:gd name="connsiteY2679" fmla="*/ 4313708 h 6867747"/>
              <a:gd name="connsiteX2680" fmla="*/ 2051584 w 10243893"/>
              <a:gd name="connsiteY2680" fmla="*/ 4384211 h 6867747"/>
              <a:gd name="connsiteX2681" fmla="*/ 2102738 w 10243893"/>
              <a:gd name="connsiteY2681" fmla="*/ 4454713 h 6867747"/>
              <a:gd name="connsiteX2682" fmla="*/ 2319687 w 10243893"/>
              <a:gd name="connsiteY2682" fmla="*/ 4384211 h 6867747"/>
              <a:gd name="connsiteX2683" fmla="*/ 487833 w 10243893"/>
              <a:gd name="connsiteY2683" fmla="*/ 4313708 h 6867747"/>
              <a:gd name="connsiteX2684" fmla="*/ 436680 w 10243893"/>
              <a:gd name="connsiteY2684" fmla="*/ 4384211 h 6867747"/>
              <a:gd name="connsiteX2685" fmla="*/ 487833 w 10243893"/>
              <a:gd name="connsiteY2685" fmla="*/ 4454713 h 6867747"/>
              <a:gd name="connsiteX2686" fmla="*/ 704782 w 10243893"/>
              <a:gd name="connsiteY2686" fmla="*/ 4384211 h 6867747"/>
              <a:gd name="connsiteX2687" fmla="*/ 3211911 w 10243893"/>
              <a:gd name="connsiteY2687" fmla="*/ 4313225 h 6867747"/>
              <a:gd name="connsiteX2688" fmla="*/ 2995083 w 10243893"/>
              <a:gd name="connsiteY2688" fmla="*/ 4383727 h 6867747"/>
              <a:gd name="connsiteX2689" fmla="*/ 3211911 w 10243893"/>
              <a:gd name="connsiteY2689" fmla="*/ 4454230 h 6867747"/>
              <a:gd name="connsiteX2690" fmla="*/ 3263065 w 10243893"/>
              <a:gd name="connsiteY2690" fmla="*/ 4383727 h 6867747"/>
              <a:gd name="connsiteX2691" fmla="*/ 1597007 w 10243893"/>
              <a:gd name="connsiteY2691" fmla="*/ 4313225 h 6867747"/>
              <a:gd name="connsiteX2692" fmla="*/ 1380179 w 10243893"/>
              <a:gd name="connsiteY2692" fmla="*/ 4383727 h 6867747"/>
              <a:gd name="connsiteX2693" fmla="*/ 1597007 w 10243893"/>
              <a:gd name="connsiteY2693" fmla="*/ 4454230 h 6867747"/>
              <a:gd name="connsiteX2694" fmla="*/ 1648160 w 10243893"/>
              <a:gd name="connsiteY2694" fmla="*/ 4383727 h 6867747"/>
              <a:gd name="connsiteX2695" fmla="*/ 9672255 w 10243893"/>
              <a:gd name="connsiteY2695" fmla="*/ 4313104 h 6867747"/>
              <a:gd name="connsiteX2696" fmla="*/ 9455426 w 10243893"/>
              <a:gd name="connsiteY2696" fmla="*/ 4383606 h 6867747"/>
              <a:gd name="connsiteX2697" fmla="*/ 9672255 w 10243893"/>
              <a:gd name="connsiteY2697" fmla="*/ 4454108 h 6867747"/>
              <a:gd name="connsiteX2698" fmla="*/ 9723408 w 10243893"/>
              <a:gd name="connsiteY2698" fmla="*/ 4383606 h 6867747"/>
              <a:gd name="connsiteX2699" fmla="*/ 8057351 w 10243893"/>
              <a:gd name="connsiteY2699" fmla="*/ 4313104 h 6867747"/>
              <a:gd name="connsiteX2700" fmla="*/ 7840522 w 10243893"/>
              <a:gd name="connsiteY2700" fmla="*/ 4383606 h 6867747"/>
              <a:gd name="connsiteX2701" fmla="*/ 8057351 w 10243893"/>
              <a:gd name="connsiteY2701" fmla="*/ 4454108 h 6867747"/>
              <a:gd name="connsiteX2702" fmla="*/ 8108504 w 10243893"/>
              <a:gd name="connsiteY2702" fmla="*/ 4383606 h 6867747"/>
              <a:gd name="connsiteX2703" fmla="*/ 6442688 w 10243893"/>
              <a:gd name="connsiteY2703" fmla="*/ 4313104 h 6867747"/>
              <a:gd name="connsiteX2704" fmla="*/ 6225860 w 10243893"/>
              <a:gd name="connsiteY2704" fmla="*/ 4383606 h 6867747"/>
              <a:gd name="connsiteX2705" fmla="*/ 6442688 w 10243893"/>
              <a:gd name="connsiteY2705" fmla="*/ 4454108 h 6867747"/>
              <a:gd name="connsiteX2706" fmla="*/ 6493841 w 10243893"/>
              <a:gd name="connsiteY2706" fmla="*/ 4383606 h 6867747"/>
              <a:gd name="connsiteX2707" fmla="*/ 4827542 w 10243893"/>
              <a:gd name="connsiteY2707" fmla="*/ 4313104 h 6867747"/>
              <a:gd name="connsiteX2708" fmla="*/ 4610713 w 10243893"/>
              <a:gd name="connsiteY2708" fmla="*/ 4383606 h 6867747"/>
              <a:gd name="connsiteX2709" fmla="*/ 4827542 w 10243893"/>
              <a:gd name="connsiteY2709" fmla="*/ 4454108 h 6867747"/>
              <a:gd name="connsiteX2710" fmla="*/ 4878695 w 10243893"/>
              <a:gd name="connsiteY2710" fmla="*/ 4383606 h 6867747"/>
              <a:gd name="connsiteX2711" fmla="*/ 8972309 w 10243893"/>
              <a:gd name="connsiteY2711" fmla="*/ 4199308 h 6867747"/>
              <a:gd name="connsiteX2712" fmla="*/ 8972309 w 10243893"/>
              <a:gd name="connsiteY2712" fmla="*/ 4340192 h 6867747"/>
              <a:gd name="connsiteX2713" fmla="*/ 8838197 w 10243893"/>
              <a:gd name="connsiteY2713" fmla="*/ 4383727 h 6867747"/>
              <a:gd name="connsiteX2714" fmla="*/ 8972309 w 10243893"/>
              <a:gd name="connsiteY2714" fmla="*/ 4427262 h 6867747"/>
              <a:gd name="connsiteX2715" fmla="*/ 8972309 w 10243893"/>
              <a:gd name="connsiteY2715" fmla="*/ 4568146 h 6867747"/>
              <a:gd name="connsiteX2716" fmla="*/ 9106421 w 10243893"/>
              <a:gd name="connsiteY2716" fmla="*/ 4383606 h 6867747"/>
              <a:gd name="connsiteX2717" fmla="*/ 7357405 w 10243893"/>
              <a:gd name="connsiteY2717" fmla="*/ 4199308 h 6867747"/>
              <a:gd name="connsiteX2718" fmla="*/ 7357405 w 10243893"/>
              <a:gd name="connsiteY2718" fmla="*/ 4340192 h 6867747"/>
              <a:gd name="connsiteX2719" fmla="*/ 7223293 w 10243893"/>
              <a:gd name="connsiteY2719" fmla="*/ 4383727 h 6867747"/>
              <a:gd name="connsiteX2720" fmla="*/ 7357405 w 10243893"/>
              <a:gd name="connsiteY2720" fmla="*/ 4427262 h 6867747"/>
              <a:gd name="connsiteX2721" fmla="*/ 7357405 w 10243893"/>
              <a:gd name="connsiteY2721" fmla="*/ 4568146 h 6867747"/>
              <a:gd name="connsiteX2722" fmla="*/ 7491517 w 10243893"/>
              <a:gd name="connsiteY2722" fmla="*/ 4383606 h 6867747"/>
              <a:gd name="connsiteX2723" fmla="*/ 5742501 w 10243893"/>
              <a:gd name="connsiteY2723" fmla="*/ 4199308 h 6867747"/>
              <a:gd name="connsiteX2724" fmla="*/ 5742501 w 10243893"/>
              <a:gd name="connsiteY2724" fmla="*/ 4340192 h 6867747"/>
              <a:gd name="connsiteX2725" fmla="*/ 5608389 w 10243893"/>
              <a:gd name="connsiteY2725" fmla="*/ 4383727 h 6867747"/>
              <a:gd name="connsiteX2726" fmla="*/ 5742501 w 10243893"/>
              <a:gd name="connsiteY2726" fmla="*/ 4427262 h 6867747"/>
              <a:gd name="connsiteX2727" fmla="*/ 5742501 w 10243893"/>
              <a:gd name="connsiteY2727" fmla="*/ 4568146 h 6867747"/>
              <a:gd name="connsiteX2728" fmla="*/ 5876613 w 10243893"/>
              <a:gd name="connsiteY2728" fmla="*/ 4383606 h 6867747"/>
              <a:gd name="connsiteX2729" fmla="*/ 4127596 w 10243893"/>
              <a:gd name="connsiteY2729" fmla="*/ 4199308 h 6867747"/>
              <a:gd name="connsiteX2730" fmla="*/ 4127596 w 10243893"/>
              <a:gd name="connsiteY2730" fmla="*/ 4340192 h 6867747"/>
              <a:gd name="connsiteX2731" fmla="*/ 3993485 w 10243893"/>
              <a:gd name="connsiteY2731" fmla="*/ 4383727 h 6867747"/>
              <a:gd name="connsiteX2732" fmla="*/ 4127596 w 10243893"/>
              <a:gd name="connsiteY2732" fmla="*/ 4427262 h 6867747"/>
              <a:gd name="connsiteX2733" fmla="*/ 4127596 w 10243893"/>
              <a:gd name="connsiteY2733" fmla="*/ 4568146 h 6867747"/>
              <a:gd name="connsiteX2734" fmla="*/ 4261708 w 10243893"/>
              <a:gd name="connsiteY2734" fmla="*/ 4383606 h 6867747"/>
              <a:gd name="connsiteX2735" fmla="*/ 897183 w 10243893"/>
              <a:gd name="connsiteY2735" fmla="*/ 4199308 h 6867747"/>
              <a:gd name="connsiteX2736" fmla="*/ 897183 w 10243893"/>
              <a:gd name="connsiteY2736" fmla="*/ 4340192 h 6867747"/>
              <a:gd name="connsiteX2737" fmla="*/ 763071 w 10243893"/>
              <a:gd name="connsiteY2737" fmla="*/ 4383727 h 6867747"/>
              <a:gd name="connsiteX2738" fmla="*/ 897183 w 10243893"/>
              <a:gd name="connsiteY2738" fmla="*/ 4427262 h 6867747"/>
              <a:gd name="connsiteX2739" fmla="*/ 897183 w 10243893"/>
              <a:gd name="connsiteY2739" fmla="*/ 4568146 h 6867747"/>
              <a:gd name="connsiteX2740" fmla="*/ 1031294 w 10243893"/>
              <a:gd name="connsiteY2740" fmla="*/ 4383606 h 6867747"/>
              <a:gd name="connsiteX2741" fmla="*/ 9263026 w 10243893"/>
              <a:gd name="connsiteY2741" fmla="*/ 4199187 h 6867747"/>
              <a:gd name="connsiteX2742" fmla="*/ 9128914 w 10243893"/>
              <a:gd name="connsiteY2742" fmla="*/ 4383485 h 6867747"/>
              <a:gd name="connsiteX2743" fmla="*/ 9263026 w 10243893"/>
              <a:gd name="connsiteY2743" fmla="*/ 4568025 h 6867747"/>
              <a:gd name="connsiteX2744" fmla="*/ 9263026 w 10243893"/>
              <a:gd name="connsiteY2744" fmla="*/ 4427141 h 6867747"/>
              <a:gd name="connsiteX2745" fmla="*/ 9397017 w 10243893"/>
              <a:gd name="connsiteY2745" fmla="*/ 4383606 h 6867747"/>
              <a:gd name="connsiteX2746" fmla="*/ 9263026 w 10243893"/>
              <a:gd name="connsiteY2746" fmla="*/ 4340071 h 6867747"/>
              <a:gd name="connsiteX2747" fmla="*/ 7647880 w 10243893"/>
              <a:gd name="connsiteY2747" fmla="*/ 4199187 h 6867747"/>
              <a:gd name="connsiteX2748" fmla="*/ 7513768 w 10243893"/>
              <a:gd name="connsiteY2748" fmla="*/ 4383485 h 6867747"/>
              <a:gd name="connsiteX2749" fmla="*/ 7647880 w 10243893"/>
              <a:gd name="connsiteY2749" fmla="*/ 4568025 h 6867747"/>
              <a:gd name="connsiteX2750" fmla="*/ 7647880 w 10243893"/>
              <a:gd name="connsiteY2750" fmla="*/ 4427141 h 6867747"/>
              <a:gd name="connsiteX2751" fmla="*/ 7781992 w 10243893"/>
              <a:gd name="connsiteY2751" fmla="*/ 4383606 h 6867747"/>
              <a:gd name="connsiteX2752" fmla="*/ 7647880 w 10243893"/>
              <a:gd name="connsiteY2752" fmla="*/ 4340071 h 6867747"/>
              <a:gd name="connsiteX2753" fmla="*/ 6033217 w 10243893"/>
              <a:gd name="connsiteY2753" fmla="*/ 4199187 h 6867747"/>
              <a:gd name="connsiteX2754" fmla="*/ 5899106 w 10243893"/>
              <a:gd name="connsiteY2754" fmla="*/ 4383485 h 6867747"/>
              <a:gd name="connsiteX2755" fmla="*/ 6033217 w 10243893"/>
              <a:gd name="connsiteY2755" fmla="*/ 4568025 h 6867747"/>
              <a:gd name="connsiteX2756" fmla="*/ 6033217 w 10243893"/>
              <a:gd name="connsiteY2756" fmla="*/ 4427141 h 6867747"/>
              <a:gd name="connsiteX2757" fmla="*/ 6167329 w 10243893"/>
              <a:gd name="connsiteY2757" fmla="*/ 4383606 h 6867747"/>
              <a:gd name="connsiteX2758" fmla="*/ 6033217 w 10243893"/>
              <a:gd name="connsiteY2758" fmla="*/ 4340071 h 6867747"/>
              <a:gd name="connsiteX2759" fmla="*/ 4418313 w 10243893"/>
              <a:gd name="connsiteY2759" fmla="*/ 4199187 h 6867747"/>
              <a:gd name="connsiteX2760" fmla="*/ 4284201 w 10243893"/>
              <a:gd name="connsiteY2760" fmla="*/ 4383485 h 6867747"/>
              <a:gd name="connsiteX2761" fmla="*/ 4418313 w 10243893"/>
              <a:gd name="connsiteY2761" fmla="*/ 4568025 h 6867747"/>
              <a:gd name="connsiteX2762" fmla="*/ 4418313 w 10243893"/>
              <a:gd name="connsiteY2762" fmla="*/ 4427141 h 6867747"/>
              <a:gd name="connsiteX2763" fmla="*/ 4552304 w 10243893"/>
              <a:gd name="connsiteY2763" fmla="*/ 4383606 h 6867747"/>
              <a:gd name="connsiteX2764" fmla="*/ 4418313 w 10243893"/>
              <a:gd name="connsiteY2764" fmla="*/ 4340071 h 6867747"/>
              <a:gd name="connsiteX2765" fmla="*/ 1187536 w 10243893"/>
              <a:gd name="connsiteY2765" fmla="*/ 4199187 h 6867747"/>
              <a:gd name="connsiteX2766" fmla="*/ 1053425 w 10243893"/>
              <a:gd name="connsiteY2766" fmla="*/ 4383485 h 6867747"/>
              <a:gd name="connsiteX2767" fmla="*/ 1187536 w 10243893"/>
              <a:gd name="connsiteY2767" fmla="*/ 4568025 h 6867747"/>
              <a:gd name="connsiteX2768" fmla="*/ 1187536 w 10243893"/>
              <a:gd name="connsiteY2768" fmla="*/ 4427141 h 6867747"/>
              <a:gd name="connsiteX2769" fmla="*/ 1321648 w 10243893"/>
              <a:gd name="connsiteY2769" fmla="*/ 4383606 h 6867747"/>
              <a:gd name="connsiteX2770" fmla="*/ 1187536 w 10243893"/>
              <a:gd name="connsiteY2770" fmla="*/ 4340071 h 6867747"/>
              <a:gd name="connsiteX2771" fmla="*/ 2512571 w 10243893"/>
              <a:gd name="connsiteY2771" fmla="*/ 4199066 h 6867747"/>
              <a:gd name="connsiteX2772" fmla="*/ 2512571 w 10243893"/>
              <a:gd name="connsiteY2772" fmla="*/ 4339950 h 6867747"/>
              <a:gd name="connsiteX2773" fmla="*/ 2378459 w 10243893"/>
              <a:gd name="connsiteY2773" fmla="*/ 4383485 h 6867747"/>
              <a:gd name="connsiteX2774" fmla="*/ 2512571 w 10243893"/>
              <a:gd name="connsiteY2774" fmla="*/ 4427020 h 6867747"/>
              <a:gd name="connsiteX2775" fmla="*/ 2512571 w 10243893"/>
              <a:gd name="connsiteY2775" fmla="*/ 4567904 h 6867747"/>
              <a:gd name="connsiteX2776" fmla="*/ 2646683 w 10243893"/>
              <a:gd name="connsiteY2776" fmla="*/ 4383364 h 6867747"/>
              <a:gd name="connsiteX2777" fmla="*/ 2803046 w 10243893"/>
              <a:gd name="connsiteY2777" fmla="*/ 4198945 h 6867747"/>
              <a:gd name="connsiteX2778" fmla="*/ 2668934 w 10243893"/>
              <a:gd name="connsiteY2778" fmla="*/ 4383243 h 6867747"/>
              <a:gd name="connsiteX2779" fmla="*/ 2803046 w 10243893"/>
              <a:gd name="connsiteY2779" fmla="*/ 4567783 h 6867747"/>
              <a:gd name="connsiteX2780" fmla="*/ 2803046 w 10243893"/>
              <a:gd name="connsiteY2780" fmla="*/ 4426899 h 6867747"/>
              <a:gd name="connsiteX2781" fmla="*/ 2937157 w 10243893"/>
              <a:gd name="connsiteY2781" fmla="*/ 4383364 h 6867747"/>
              <a:gd name="connsiteX2782" fmla="*/ 2803046 w 10243893"/>
              <a:gd name="connsiteY2782" fmla="*/ 4339829 h 6867747"/>
              <a:gd name="connsiteX2783" fmla="*/ 9925845 w 10243893"/>
              <a:gd name="connsiteY2783" fmla="*/ 4137271 h 6867747"/>
              <a:gd name="connsiteX2784" fmla="*/ 9870339 w 10243893"/>
              <a:gd name="connsiteY2784" fmla="*/ 4213578 h 6867747"/>
              <a:gd name="connsiteX2785" fmla="*/ 9780608 w 10243893"/>
              <a:gd name="connsiteY2785" fmla="*/ 4184434 h 6867747"/>
              <a:gd name="connsiteX2786" fmla="*/ 9780608 w 10243893"/>
              <a:gd name="connsiteY2786" fmla="*/ 4278759 h 6867747"/>
              <a:gd name="connsiteX2787" fmla="*/ 9690878 w 10243893"/>
              <a:gd name="connsiteY2787" fmla="*/ 4307904 h 6867747"/>
              <a:gd name="connsiteX2788" fmla="*/ 9746385 w 10243893"/>
              <a:gd name="connsiteY2788" fmla="*/ 4384211 h 6867747"/>
              <a:gd name="connsiteX2789" fmla="*/ 9690878 w 10243893"/>
              <a:gd name="connsiteY2789" fmla="*/ 4460518 h 6867747"/>
              <a:gd name="connsiteX2790" fmla="*/ 9780608 w 10243893"/>
              <a:gd name="connsiteY2790" fmla="*/ 4489662 h 6867747"/>
              <a:gd name="connsiteX2791" fmla="*/ 9780608 w 10243893"/>
              <a:gd name="connsiteY2791" fmla="*/ 4583988 h 6867747"/>
              <a:gd name="connsiteX2792" fmla="*/ 9870339 w 10243893"/>
              <a:gd name="connsiteY2792" fmla="*/ 4554844 h 6867747"/>
              <a:gd name="connsiteX2793" fmla="*/ 9925845 w 10243893"/>
              <a:gd name="connsiteY2793" fmla="*/ 4631151 h 6867747"/>
              <a:gd name="connsiteX2794" fmla="*/ 9981353 w 10243893"/>
              <a:gd name="connsiteY2794" fmla="*/ 4554844 h 6867747"/>
              <a:gd name="connsiteX2795" fmla="*/ 10071083 w 10243893"/>
              <a:gd name="connsiteY2795" fmla="*/ 4583988 h 6867747"/>
              <a:gd name="connsiteX2796" fmla="*/ 10071083 w 10243893"/>
              <a:gd name="connsiteY2796" fmla="*/ 4489662 h 6867747"/>
              <a:gd name="connsiteX2797" fmla="*/ 10160813 w 10243893"/>
              <a:gd name="connsiteY2797" fmla="*/ 4460518 h 6867747"/>
              <a:gd name="connsiteX2798" fmla="*/ 10105306 w 10243893"/>
              <a:gd name="connsiteY2798" fmla="*/ 4384211 h 6867747"/>
              <a:gd name="connsiteX2799" fmla="*/ 10160813 w 10243893"/>
              <a:gd name="connsiteY2799" fmla="*/ 4307904 h 6867747"/>
              <a:gd name="connsiteX2800" fmla="*/ 10071083 w 10243893"/>
              <a:gd name="connsiteY2800" fmla="*/ 4278759 h 6867747"/>
              <a:gd name="connsiteX2801" fmla="*/ 10071083 w 10243893"/>
              <a:gd name="connsiteY2801" fmla="*/ 4184434 h 6867747"/>
              <a:gd name="connsiteX2802" fmla="*/ 9981353 w 10243893"/>
              <a:gd name="connsiteY2802" fmla="*/ 4213578 h 6867747"/>
              <a:gd name="connsiteX2803" fmla="*/ 8310578 w 10243893"/>
              <a:gd name="connsiteY2803" fmla="*/ 4137271 h 6867747"/>
              <a:gd name="connsiteX2804" fmla="*/ 8255071 w 10243893"/>
              <a:gd name="connsiteY2804" fmla="*/ 4213578 h 6867747"/>
              <a:gd name="connsiteX2805" fmla="*/ 8165341 w 10243893"/>
              <a:gd name="connsiteY2805" fmla="*/ 4184434 h 6867747"/>
              <a:gd name="connsiteX2806" fmla="*/ 8165341 w 10243893"/>
              <a:gd name="connsiteY2806" fmla="*/ 4278759 h 6867747"/>
              <a:gd name="connsiteX2807" fmla="*/ 8075610 w 10243893"/>
              <a:gd name="connsiteY2807" fmla="*/ 4307904 h 6867747"/>
              <a:gd name="connsiteX2808" fmla="*/ 8131118 w 10243893"/>
              <a:gd name="connsiteY2808" fmla="*/ 4384211 h 6867747"/>
              <a:gd name="connsiteX2809" fmla="*/ 8075610 w 10243893"/>
              <a:gd name="connsiteY2809" fmla="*/ 4460518 h 6867747"/>
              <a:gd name="connsiteX2810" fmla="*/ 8165341 w 10243893"/>
              <a:gd name="connsiteY2810" fmla="*/ 4489662 h 6867747"/>
              <a:gd name="connsiteX2811" fmla="*/ 8165341 w 10243893"/>
              <a:gd name="connsiteY2811" fmla="*/ 4583988 h 6867747"/>
              <a:gd name="connsiteX2812" fmla="*/ 8255071 w 10243893"/>
              <a:gd name="connsiteY2812" fmla="*/ 4554844 h 6867747"/>
              <a:gd name="connsiteX2813" fmla="*/ 8310578 w 10243893"/>
              <a:gd name="connsiteY2813" fmla="*/ 4631151 h 6867747"/>
              <a:gd name="connsiteX2814" fmla="*/ 8366086 w 10243893"/>
              <a:gd name="connsiteY2814" fmla="*/ 4554844 h 6867747"/>
              <a:gd name="connsiteX2815" fmla="*/ 8455815 w 10243893"/>
              <a:gd name="connsiteY2815" fmla="*/ 4583988 h 6867747"/>
              <a:gd name="connsiteX2816" fmla="*/ 8455815 w 10243893"/>
              <a:gd name="connsiteY2816" fmla="*/ 4489662 h 6867747"/>
              <a:gd name="connsiteX2817" fmla="*/ 8545546 w 10243893"/>
              <a:gd name="connsiteY2817" fmla="*/ 4460518 h 6867747"/>
              <a:gd name="connsiteX2818" fmla="*/ 8490039 w 10243893"/>
              <a:gd name="connsiteY2818" fmla="*/ 4384211 h 6867747"/>
              <a:gd name="connsiteX2819" fmla="*/ 8545546 w 10243893"/>
              <a:gd name="connsiteY2819" fmla="*/ 4307904 h 6867747"/>
              <a:gd name="connsiteX2820" fmla="*/ 8455815 w 10243893"/>
              <a:gd name="connsiteY2820" fmla="*/ 4278759 h 6867747"/>
              <a:gd name="connsiteX2821" fmla="*/ 8455815 w 10243893"/>
              <a:gd name="connsiteY2821" fmla="*/ 4184434 h 6867747"/>
              <a:gd name="connsiteX2822" fmla="*/ 8366086 w 10243893"/>
              <a:gd name="connsiteY2822" fmla="*/ 4213578 h 6867747"/>
              <a:gd name="connsiteX2823" fmla="*/ 6695795 w 10243893"/>
              <a:gd name="connsiteY2823" fmla="*/ 4137271 h 6867747"/>
              <a:gd name="connsiteX2824" fmla="*/ 6640288 w 10243893"/>
              <a:gd name="connsiteY2824" fmla="*/ 4213578 h 6867747"/>
              <a:gd name="connsiteX2825" fmla="*/ 6550558 w 10243893"/>
              <a:gd name="connsiteY2825" fmla="*/ 4184434 h 6867747"/>
              <a:gd name="connsiteX2826" fmla="*/ 6550558 w 10243893"/>
              <a:gd name="connsiteY2826" fmla="*/ 4278759 h 6867747"/>
              <a:gd name="connsiteX2827" fmla="*/ 6460827 w 10243893"/>
              <a:gd name="connsiteY2827" fmla="*/ 4307904 h 6867747"/>
              <a:gd name="connsiteX2828" fmla="*/ 6516334 w 10243893"/>
              <a:gd name="connsiteY2828" fmla="*/ 4384211 h 6867747"/>
              <a:gd name="connsiteX2829" fmla="*/ 6460827 w 10243893"/>
              <a:gd name="connsiteY2829" fmla="*/ 4460518 h 6867747"/>
              <a:gd name="connsiteX2830" fmla="*/ 6550558 w 10243893"/>
              <a:gd name="connsiteY2830" fmla="*/ 4489662 h 6867747"/>
              <a:gd name="connsiteX2831" fmla="*/ 6550558 w 10243893"/>
              <a:gd name="connsiteY2831" fmla="*/ 4583988 h 6867747"/>
              <a:gd name="connsiteX2832" fmla="*/ 6640288 w 10243893"/>
              <a:gd name="connsiteY2832" fmla="*/ 4554844 h 6867747"/>
              <a:gd name="connsiteX2833" fmla="*/ 6695795 w 10243893"/>
              <a:gd name="connsiteY2833" fmla="*/ 4631151 h 6867747"/>
              <a:gd name="connsiteX2834" fmla="*/ 6751302 w 10243893"/>
              <a:gd name="connsiteY2834" fmla="*/ 4554844 h 6867747"/>
              <a:gd name="connsiteX2835" fmla="*/ 6841033 w 10243893"/>
              <a:gd name="connsiteY2835" fmla="*/ 4583988 h 6867747"/>
              <a:gd name="connsiteX2836" fmla="*/ 6841033 w 10243893"/>
              <a:gd name="connsiteY2836" fmla="*/ 4489662 h 6867747"/>
              <a:gd name="connsiteX2837" fmla="*/ 6930763 w 10243893"/>
              <a:gd name="connsiteY2837" fmla="*/ 4460518 h 6867747"/>
              <a:gd name="connsiteX2838" fmla="*/ 6875256 w 10243893"/>
              <a:gd name="connsiteY2838" fmla="*/ 4384211 h 6867747"/>
              <a:gd name="connsiteX2839" fmla="*/ 6930763 w 10243893"/>
              <a:gd name="connsiteY2839" fmla="*/ 4307904 h 6867747"/>
              <a:gd name="connsiteX2840" fmla="*/ 6841033 w 10243893"/>
              <a:gd name="connsiteY2840" fmla="*/ 4278759 h 6867747"/>
              <a:gd name="connsiteX2841" fmla="*/ 6841033 w 10243893"/>
              <a:gd name="connsiteY2841" fmla="*/ 4184434 h 6867747"/>
              <a:gd name="connsiteX2842" fmla="*/ 6751302 w 10243893"/>
              <a:gd name="connsiteY2842" fmla="*/ 4213578 h 6867747"/>
              <a:gd name="connsiteX2843" fmla="*/ 5079439 w 10243893"/>
              <a:gd name="connsiteY2843" fmla="*/ 4137150 h 6867747"/>
              <a:gd name="connsiteX2844" fmla="*/ 5023932 w 10243893"/>
              <a:gd name="connsiteY2844" fmla="*/ 4213457 h 6867747"/>
              <a:gd name="connsiteX2845" fmla="*/ 4934202 w 10243893"/>
              <a:gd name="connsiteY2845" fmla="*/ 4184313 h 6867747"/>
              <a:gd name="connsiteX2846" fmla="*/ 4934202 w 10243893"/>
              <a:gd name="connsiteY2846" fmla="*/ 4278638 h 6867747"/>
              <a:gd name="connsiteX2847" fmla="*/ 4844472 w 10243893"/>
              <a:gd name="connsiteY2847" fmla="*/ 4307783 h 6867747"/>
              <a:gd name="connsiteX2848" fmla="*/ 4899979 w 10243893"/>
              <a:gd name="connsiteY2848" fmla="*/ 4384090 h 6867747"/>
              <a:gd name="connsiteX2849" fmla="*/ 4844472 w 10243893"/>
              <a:gd name="connsiteY2849" fmla="*/ 4460397 h 6867747"/>
              <a:gd name="connsiteX2850" fmla="*/ 4934202 w 10243893"/>
              <a:gd name="connsiteY2850" fmla="*/ 4489541 h 6867747"/>
              <a:gd name="connsiteX2851" fmla="*/ 4934202 w 10243893"/>
              <a:gd name="connsiteY2851" fmla="*/ 4583867 h 6867747"/>
              <a:gd name="connsiteX2852" fmla="*/ 5023932 w 10243893"/>
              <a:gd name="connsiteY2852" fmla="*/ 4554723 h 6867747"/>
              <a:gd name="connsiteX2853" fmla="*/ 5079439 w 10243893"/>
              <a:gd name="connsiteY2853" fmla="*/ 4631030 h 6867747"/>
              <a:gd name="connsiteX2854" fmla="*/ 5134946 w 10243893"/>
              <a:gd name="connsiteY2854" fmla="*/ 4554723 h 6867747"/>
              <a:gd name="connsiteX2855" fmla="*/ 5224677 w 10243893"/>
              <a:gd name="connsiteY2855" fmla="*/ 4583867 h 6867747"/>
              <a:gd name="connsiteX2856" fmla="*/ 5224677 w 10243893"/>
              <a:gd name="connsiteY2856" fmla="*/ 4489541 h 6867747"/>
              <a:gd name="connsiteX2857" fmla="*/ 5314407 w 10243893"/>
              <a:gd name="connsiteY2857" fmla="*/ 4460397 h 6867747"/>
              <a:gd name="connsiteX2858" fmla="*/ 5259021 w 10243893"/>
              <a:gd name="connsiteY2858" fmla="*/ 4384090 h 6867747"/>
              <a:gd name="connsiteX2859" fmla="*/ 5314407 w 10243893"/>
              <a:gd name="connsiteY2859" fmla="*/ 4307783 h 6867747"/>
              <a:gd name="connsiteX2860" fmla="*/ 5224677 w 10243893"/>
              <a:gd name="connsiteY2860" fmla="*/ 4278638 h 6867747"/>
              <a:gd name="connsiteX2861" fmla="*/ 5224677 w 10243893"/>
              <a:gd name="connsiteY2861" fmla="*/ 4184313 h 6867747"/>
              <a:gd name="connsiteX2862" fmla="*/ 5134946 w 10243893"/>
              <a:gd name="connsiteY2862" fmla="*/ 4213457 h 6867747"/>
              <a:gd name="connsiteX2863" fmla="*/ 3464656 w 10243893"/>
              <a:gd name="connsiteY2863" fmla="*/ 4137150 h 6867747"/>
              <a:gd name="connsiteX2864" fmla="*/ 3409149 w 10243893"/>
              <a:gd name="connsiteY2864" fmla="*/ 4213457 h 6867747"/>
              <a:gd name="connsiteX2865" fmla="*/ 3319418 w 10243893"/>
              <a:gd name="connsiteY2865" fmla="*/ 4184313 h 6867747"/>
              <a:gd name="connsiteX2866" fmla="*/ 3319418 w 10243893"/>
              <a:gd name="connsiteY2866" fmla="*/ 4278638 h 6867747"/>
              <a:gd name="connsiteX2867" fmla="*/ 3229688 w 10243893"/>
              <a:gd name="connsiteY2867" fmla="*/ 4307783 h 6867747"/>
              <a:gd name="connsiteX2868" fmla="*/ 3285195 w 10243893"/>
              <a:gd name="connsiteY2868" fmla="*/ 4384090 h 6867747"/>
              <a:gd name="connsiteX2869" fmla="*/ 3229688 w 10243893"/>
              <a:gd name="connsiteY2869" fmla="*/ 4460397 h 6867747"/>
              <a:gd name="connsiteX2870" fmla="*/ 3319418 w 10243893"/>
              <a:gd name="connsiteY2870" fmla="*/ 4489541 h 6867747"/>
              <a:gd name="connsiteX2871" fmla="*/ 3319418 w 10243893"/>
              <a:gd name="connsiteY2871" fmla="*/ 4583867 h 6867747"/>
              <a:gd name="connsiteX2872" fmla="*/ 3409149 w 10243893"/>
              <a:gd name="connsiteY2872" fmla="*/ 4554723 h 6867747"/>
              <a:gd name="connsiteX2873" fmla="*/ 3464656 w 10243893"/>
              <a:gd name="connsiteY2873" fmla="*/ 4631030 h 6867747"/>
              <a:gd name="connsiteX2874" fmla="*/ 3520163 w 10243893"/>
              <a:gd name="connsiteY2874" fmla="*/ 4554723 h 6867747"/>
              <a:gd name="connsiteX2875" fmla="*/ 3609893 w 10243893"/>
              <a:gd name="connsiteY2875" fmla="*/ 4583867 h 6867747"/>
              <a:gd name="connsiteX2876" fmla="*/ 3609893 w 10243893"/>
              <a:gd name="connsiteY2876" fmla="*/ 4489541 h 6867747"/>
              <a:gd name="connsiteX2877" fmla="*/ 3699623 w 10243893"/>
              <a:gd name="connsiteY2877" fmla="*/ 4460397 h 6867747"/>
              <a:gd name="connsiteX2878" fmla="*/ 3644116 w 10243893"/>
              <a:gd name="connsiteY2878" fmla="*/ 4384090 h 6867747"/>
              <a:gd name="connsiteX2879" fmla="*/ 3699623 w 10243893"/>
              <a:gd name="connsiteY2879" fmla="*/ 4307783 h 6867747"/>
              <a:gd name="connsiteX2880" fmla="*/ 3609893 w 10243893"/>
              <a:gd name="connsiteY2880" fmla="*/ 4278638 h 6867747"/>
              <a:gd name="connsiteX2881" fmla="*/ 3609893 w 10243893"/>
              <a:gd name="connsiteY2881" fmla="*/ 4184313 h 6867747"/>
              <a:gd name="connsiteX2882" fmla="*/ 3520163 w 10243893"/>
              <a:gd name="connsiteY2882" fmla="*/ 4213457 h 6867747"/>
              <a:gd name="connsiteX2883" fmla="*/ 1849630 w 10243893"/>
              <a:gd name="connsiteY2883" fmla="*/ 4137150 h 6867747"/>
              <a:gd name="connsiteX2884" fmla="*/ 1794123 w 10243893"/>
              <a:gd name="connsiteY2884" fmla="*/ 4213457 h 6867747"/>
              <a:gd name="connsiteX2885" fmla="*/ 1704393 w 10243893"/>
              <a:gd name="connsiteY2885" fmla="*/ 4184313 h 6867747"/>
              <a:gd name="connsiteX2886" fmla="*/ 1704393 w 10243893"/>
              <a:gd name="connsiteY2886" fmla="*/ 4278638 h 6867747"/>
              <a:gd name="connsiteX2887" fmla="*/ 1614663 w 10243893"/>
              <a:gd name="connsiteY2887" fmla="*/ 4307783 h 6867747"/>
              <a:gd name="connsiteX2888" fmla="*/ 1670170 w 10243893"/>
              <a:gd name="connsiteY2888" fmla="*/ 4384090 h 6867747"/>
              <a:gd name="connsiteX2889" fmla="*/ 1614663 w 10243893"/>
              <a:gd name="connsiteY2889" fmla="*/ 4460397 h 6867747"/>
              <a:gd name="connsiteX2890" fmla="*/ 1704393 w 10243893"/>
              <a:gd name="connsiteY2890" fmla="*/ 4489541 h 6867747"/>
              <a:gd name="connsiteX2891" fmla="*/ 1704393 w 10243893"/>
              <a:gd name="connsiteY2891" fmla="*/ 4583867 h 6867747"/>
              <a:gd name="connsiteX2892" fmla="*/ 1794123 w 10243893"/>
              <a:gd name="connsiteY2892" fmla="*/ 4554723 h 6867747"/>
              <a:gd name="connsiteX2893" fmla="*/ 1849630 w 10243893"/>
              <a:gd name="connsiteY2893" fmla="*/ 4631030 h 6867747"/>
              <a:gd name="connsiteX2894" fmla="*/ 1905137 w 10243893"/>
              <a:gd name="connsiteY2894" fmla="*/ 4554723 h 6867747"/>
              <a:gd name="connsiteX2895" fmla="*/ 1994868 w 10243893"/>
              <a:gd name="connsiteY2895" fmla="*/ 4583867 h 6867747"/>
              <a:gd name="connsiteX2896" fmla="*/ 1994868 w 10243893"/>
              <a:gd name="connsiteY2896" fmla="*/ 4489541 h 6867747"/>
              <a:gd name="connsiteX2897" fmla="*/ 2084598 w 10243893"/>
              <a:gd name="connsiteY2897" fmla="*/ 4460397 h 6867747"/>
              <a:gd name="connsiteX2898" fmla="*/ 2029091 w 10243893"/>
              <a:gd name="connsiteY2898" fmla="*/ 4384090 h 6867747"/>
              <a:gd name="connsiteX2899" fmla="*/ 2084598 w 10243893"/>
              <a:gd name="connsiteY2899" fmla="*/ 4307783 h 6867747"/>
              <a:gd name="connsiteX2900" fmla="*/ 1994868 w 10243893"/>
              <a:gd name="connsiteY2900" fmla="*/ 4278638 h 6867747"/>
              <a:gd name="connsiteX2901" fmla="*/ 1994868 w 10243893"/>
              <a:gd name="connsiteY2901" fmla="*/ 4184313 h 6867747"/>
              <a:gd name="connsiteX2902" fmla="*/ 1905137 w 10243893"/>
              <a:gd name="connsiteY2902" fmla="*/ 4213457 h 6867747"/>
              <a:gd name="connsiteX2903" fmla="*/ 8689695 w 10243893"/>
              <a:gd name="connsiteY2903" fmla="*/ 4107764 h 6867747"/>
              <a:gd name="connsiteX2904" fmla="*/ 8689574 w 10243893"/>
              <a:gd name="connsiteY2904" fmla="*/ 4107885 h 6867747"/>
              <a:gd name="connsiteX2905" fmla="*/ 8472746 w 10243893"/>
              <a:gd name="connsiteY2905" fmla="*/ 4178387 h 6867747"/>
              <a:gd name="connsiteX2906" fmla="*/ 8472746 w 10243893"/>
              <a:gd name="connsiteY2906" fmla="*/ 4265457 h 6867747"/>
              <a:gd name="connsiteX2907" fmla="*/ 8555583 w 10243893"/>
              <a:gd name="connsiteY2907" fmla="*/ 4292304 h 6867747"/>
              <a:gd name="connsiteX2908" fmla="*/ 7074791 w 10243893"/>
              <a:gd name="connsiteY2908" fmla="*/ 4107764 h 6867747"/>
              <a:gd name="connsiteX2909" fmla="*/ 7074670 w 10243893"/>
              <a:gd name="connsiteY2909" fmla="*/ 4107885 h 6867747"/>
              <a:gd name="connsiteX2910" fmla="*/ 6857842 w 10243893"/>
              <a:gd name="connsiteY2910" fmla="*/ 4178387 h 6867747"/>
              <a:gd name="connsiteX2911" fmla="*/ 6857842 w 10243893"/>
              <a:gd name="connsiteY2911" fmla="*/ 4265457 h 6867747"/>
              <a:gd name="connsiteX2912" fmla="*/ 6940679 w 10243893"/>
              <a:gd name="connsiteY2912" fmla="*/ 4292304 h 6867747"/>
              <a:gd name="connsiteX2913" fmla="*/ 5459886 w 10243893"/>
              <a:gd name="connsiteY2913" fmla="*/ 4107764 h 6867747"/>
              <a:gd name="connsiteX2914" fmla="*/ 5459766 w 10243893"/>
              <a:gd name="connsiteY2914" fmla="*/ 4107885 h 6867747"/>
              <a:gd name="connsiteX2915" fmla="*/ 5242937 w 10243893"/>
              <a:gd name="connsiteY2915" fmla="*/ 4178387 h 6867747"/>
              <a:gd name="connsiteX2916" fmla="*/ 5242937 w 10243893"/>
              <a:gd name="connsiteY2916" fmla="*/ 4265457 h 6867747"/>
              <a:gd name="connsiteX2917" fmla="*/ 5325775 w 10243893"/>
              <a:gd name="connsiteY2917" fmla="*/ 4292304 h 6867747"/>
              <a:gd name="connsiteX2918" fmla="*/ 3844982 w 10243893"/>
              <a:gd name="connsiteY2918" fmla="*/ 4107764 h 6867747"/>
              <a:gd name="connsiteX2919" fmla="*/ 3844861 w 10243893"/>
              <a:gd name="connsiteY2919" fmla="*/ 4107885 h 6867747"/>
              <a:gd name="connsiteX2920" fmla="*/ 3628033 w 10243893"/>
              <a:gd name="connsiteY2920" fmla="*/ 4178387 h 6867747"/>
              <a:gd name="connsiteX2921" fmla="*/ 3628033 w 10243893"/>
              <a:gd name="connsiteY2921" fmla="*/ 4265457 h 6867747"/>
              <a:gd name="connsiteX2922" fmla="*/ 3710870 w 10243893"/>
              <a:gd name="connsiteY2922" fmla="*/ 4292304 h 6867747"/>
              <a:gd name="connsiteX2923" fmla="*/ 2229956 w 10243893"/>
              <a:gd name="connsiteY2923" fmla="*/ 4107764 h 6867747"/>
              <a:gd name="connsiteX2924" fmla="*/ 2229836 w 10243893"/>
              <a:gd name="connsiteY2924" fmla="*/ 4107885 h 6867747"/>
              <a:gd name="connsiteX2925" fmla="*/ 2013007 w 10243893"/>
              <a:gd name="connsiteY2925" fmla="*/ 4178387 h 6867747"/>
              <a:gd name="connsiteX2926" fmla="*/ 2013007 w 10243893"/>
              <a:gd name="connsiteY2926" fmla="*/ 4265457 h 6867747"/>
              <a:gd name="connsiteX2927" fmla="*/ 2095845 w 10243893"/>
              <a:gd name="connsiteY2927" fmla="*/ 4292304 h 6867747"/>
              <a:gd name="connsiteX2928" fmla="*/ 615052 w 10243893"/>
              <a:gd name="connsiteY2928" fmla="*/ 4107764 h 6867747"/>
              <a:gd name="connsiteX2929" fmla="*/ 614931 w 10243893"/>
              <a:gd name="connsiteY2929" fmla="*/ 4107885 h 6867747"/>
              <a:gd name="connsiteX2930" fmla="*/ 398103 w 10243893"/>
              <a:gd name="connsiteY2930" fmla="*/ 4178387 h 6867747"/>
              <a:gd name="connsiteX2931" fmla="*/ 398103 w 10243893"/>
              <a:gd name="connsiteY2931" fmla="*/ 4265457 h 6867747"/>
              <a:gd name="connsiteX2932" fmla="*/ 480940 w 10243893"/>
              <a:gd name="connsiteY2932" fmla="*/ 4292304 h 6867747"/>
              <a:gd name="connsiteX2933" fmla="*/ 3085055 w 10243893"/>
              <a:gd name="connsiteY2933" fmla="*/ 4107401 h 6867747"/>
              <a:gd name="connsiteX2934" fmla="*/ 3219046 w 10243893"/>
              <a:gd name="connsiteY2934" fmla="*/ 4291941 h 6867747"/>
              <a:gd name="connsiteX2935" fmla="*/ 3301884 w 10243893"/>
              <a:gd name="connsiteY2935" fmla="*/ 4265094 h 6867747"/>
              <a:gd name="connsiteX2936" fmla="*/ 3301884 w 10243893"/>
              <a:gd name="connsiteY2936" fmla="*/ 4178024 h 6867747"/>
              <a:gd name="connsiteX2937" fmla="*/ 3302004 w 10243893"/>
              <a:gd name="connsiteY2937" fmla="*/ 4177903 h 6867747"/>
              <a:gd name="connsiteX2938" fmla="*/ 1470030 w 10243893"/>
              <a:gd name="connsiteY2938" fmla="*/ 4107401 h 6867747"/>
              <a:gd name="connsiteX2939" fmla="*/ 1604142 w 10243893"/>
              <a:gd name="connsiteY2939" fmla="*/ 4291941 h 6867747"/>
              <a:gd name="connsiteX2940" fmla="*/ 1686979 w 10243893"/>
              <a:gd name="connsiteY2940" fmla="*/ 4265094 h 6867747"/>
              <a:gd name="connsiteX2941" fmla="*/ 1686979 w 10243893"/>
              <a:gd name="connsiteY2941" fmla="*/ 4178024 h 6867747"/>
              <a:gd name="connsiteX2942" fmla="*/ 1686979 w 10243893"/>
              <a:gd name="connsiteY2942" fmla="*/ 4177903 h 6867747"/>
              <a:gd name="connsiteX2943" fmla="*/ 9545278 w 10243893"/>
              <a:gd name="connsiteY2943" fmla="*/ 4107280 h 6867747"/>
              <a:gd name="connsiteX2944" fmla="*/ 9679389 w 10243893"/>
              <a:gd name="connsiteY2944" fmla="*/ 4291820 h 6867747"/>
              <a:gd name="connsiteX2945" fmla="*/ 9762227 w 10243893"/>
              <a:gd name="connsiteY2945" fmla="*/ 4264974 h 6867747"/>
              <a:gd name="connsiteX2946" fmla="*/ 9762227 w 10243893"/>
              <a:gd name="connsiteY2946" fmla="*/ 4177903 h 6867747"/>
              <a:gd name="connsiteX2947" fmla="*/ 9762227 w 10243893"/>
              <a:gd name="connsiteY2947" fmla="*/ 4177782 h 6867747"/>
              <a:gd name="connsiteX2948" fmla="*/ 7930494 w 10243893"/>
              <a:gd name="connsiteY2948" fmla="*/ 4107280 h 6867747"/>
              <a:gd name="connsiteX2949" fmla="*/ 8064485 w 10243893"/>
              <a:gd name="connsiteY2949" fmla="*/ 4291820 h 6867747"/>
              <a:gd name="connsiteX2950" fmla="*/ 8147322 w 10243893"/>
              <a:gd name="connsiteY2950" fmla="*/ 4264974 h 6867747"/>
              <a:gd name="connsiteX2951" fmla="*/ 8147322 w 10243893"/>
              <a:gd name="connsiteY2951" fmla="*/ 4177903 h 6867747"/>
              <a:gd name="connsiteX2952" fmla="*/ 8147443 w 10243893"/>
              <a:gd name="connsiteY2952" fmla="*/ 4177782 h 6867747"/>
              <a:gd name="connsiteX2953" fmla="*/ 6315711 w 10243893"/>
              <a:gd name="connsiteY2953" fmla="*/ 4107280 h 6867747"/>
              <a:gd name="connsiteX2954" fmla="*/ 6449822 w 10243893"/>
              <a:gd name="connsiteY2954" fmla="*/ 4291820 h 6867747"/>
              <a:gd name="connsiteX2955" fmla="*/ 6532660 w 10243893"/>
              <a:gd name="connsiteY2955" fmla="*/ 4264974 h 6867747"/>
              <a:gd name="connsiteX2956" fmla="*/ 6532660 w 10243893"/>
              <a:gd name="connsiteY2956" fmla="*/ 4177903 h 6867747"/>
              <a:gd name="connsiteX2957" fmla="*/ 6532660 w 10243893"/>
              <a:gd name="connsiteY2957" fmla="*/ 4177782 h 6867747"/>
              <a:gd name="connsiteX2958" fmla="*/ 4700565 w 10243893"/>
              <a:gd name="connsiteY2958" fmla="*/ 4107280 h 6867747"/>
              <a:gd name="connsiteX2959" fmla="*/ 4834676 w 10243893"/>
              <a:gd name="connsiteY2959" fmla="*/ 4291820 h 6867747"/>
              <a:gd name="connsiteX2960" fmla="*/ 4917514 w 10243893"/>
              <a:gd name="connsiteY2960" fmla="*/ 4264974 h 6867747"/>
              <a:gd name="connsiteX2961" fmla="*/ 4917514 w 10243893"/>
              <a:gd name="connsiteY2961" fmla="*/ 4177903 h 6867747"/>
              <a:gd name="connsiteX2962" fmla="*/ 4917514 w 10243893"/>
              <a:gd name="connsiteY2962" fmla="*/ 4177782 h 6867747"/>
              <a:gd name="connsiteX2963" fmla="*/ 8864440 w 10243893"/>
              <a:gd name="connsiteY2963" fmla="*/ 4051047 h 6867747"/>
              <a:gd name="connsiteX2964" fmla="*/ 8719202 w 10243893"/>
              <a:gd name="connsiteY2964" fmla="*/ 4098210 h 6867747"/>
              <a:gd name="connsiteX2965" fmla="*/ 8719202 w 10243893"/>
              <a:gd name="connsiteY2965" fmla="*/ 4098089 h 6867747"/>
              <a:gd name="connsiteX2966" fmla="*/ 8573965 w 10243893"/>
              <a:gd name="connsiteY2966" fmla="*/ 4297987 h 6867747"/>
              <a:gd name="connsiteX2967" fmla="*/ 8808932 w 10243893"/>
              <a:gd name="connsiteY2967" fmla="*/ 4374294 h 6867747"/>
              <a:gd name="connsiteX2968" fmla="*/ 8954170 w 10243893"/>
              <a:gd name="connsiteY2968" fmla="*/ 4327132 h 6867747"/>
              <a:gd name="connsiteX2969" fmla="*/ 8954170 w 10243893"/>
              <a:gd name="connsiteY2969" fmla="*/ 4174517 h 6867747"/>
              <a:gd name="connsiteX2970" fmla="*/ 7249535 w 10243893"/>
              <a:gd name="connsiteY2970" fmla="*/ 4051047 h 6867747"/>
              <a:gd name="connsiteX2971" fmla="*/ 7104297 w 10243893"/>
              <a:gd name="connsiteY2971" fmla="*/ 4098210 h 6867747"/>
              <a:gd name="connsiteX2972" fmla="*/ 7104297 w 10243893"/>
              <a:gd name="connsiteY2972" fmla="*/ 4098089 h 6867747"/>
              <a:gd name="connsiteX2973" fmla="*/ 6959061 w 10243893"/>
              <a:gd name="connsiteY2973" fmla="*/ 4297987 h 6867747"/>
              <a:gd name="connsiteX2974" fmla="*/ 7194028 w 10243893"/>
              <a:gd name="connsiteY2974" fmla="*/ 4374294 h 6867747"/>
              <a:gd name="connsiteX2975" fmla="*/ 7339266 w 10243893"/>
              <a:gd name="connsiteY2975" fmla="*/ 4327132 h 6867747"/>
              <a:gd name="connsiteX2976" fmla="*/ 7339266 w 10243893"/>
              <a:gd name="connsiteY2976" fmla="*/ 4174517 h 6867747"/>
              <a:gd name="connsiteX2977" fmla="*/ 5634631 w 10243893"/>
              <a:gd name="connsiteY2977" fmla="*/ 4051047 h 6867747"/>
              <a:gd name="connsiteX2978" fmla="*/ 5489393 w 10243893"/>
              <a:gd name="connsiteY2978" fmla="*/ 4098210 h 6867747"/>
              <a:gd name="connsiteX2979" fmla="*/ 5489393 w 10243893"/>
              <a:gd name="connsiteY2979" fmla="*/ 4098089 h 6867747"/>
              <a:gd name="connsiteX2980" fmla="*/ 5344156 w 10243893"/>
              <a:gd name="connsiteY2980" fmla="*/ 4297987 h 6867747"/>
              <a:gd name="connsiteX2981" fmla="*/ 5579124 w 10243893"/>
              <a:gd name="connsiteY2981" fmla="*/ 4374294 h 6867747"/>
              <a:gd name="connsiteX2982" fmla="*/ 5724361 w 10243893"/>
              <a:gd name="connsiteY2982" fmla="*/ 4327132 h 6867747"/>
              <a:gd name="connsiteX2983" fmla="*/ 5724361 w 10243893"/>
              <a:gd name="connsiteY2983" fmla="*/ 4174517 h 6867747"/>
              <a:gd name="connsiteX2984" fmla="*/ 4019726 w 10243893"/>
              <a:gd name="connsiteY2984" fmla="*/ 4051047 h 6867747"/>
              <a:gd name="connsiteX2985" fmla="*/ 3874489 w 10243893"/>
              <a:gd name="connsiteY2985" fmla="*/ 4098210 h 6867747"/>
              <a:gd name="connsiteX2986" fmla="*/ 3874489 w 10243893"/>
              <a:gd name="connsiteY2986" fmla="*/ 4098089 h 6867747"/>
              <a:gd name="connsiteX2987" fmla="*/ 3729252 w 10243893"/>
              <a:gd name="connsiteY2987" fmla="*/ 4297987 h 6867747"/>
              <a:gd name="connsiteX2988" fmla="*/ 3964219 w 10243893"/>
              <a:gd name="connsiteY2988" fmla="*/ 4374294 h 6867747"/>
              <a:gd name="connsiteX2989" fmla="*/ 4109457 w 10243893"/>
              <a:gd name="connsiteY2989" fmla="*/ 4327132 h 6867747"/>
              <a:gd name="connsiteX2990" fmla="*/ 4109457 w 10243893"/>
              <a:gd name="connsiteY2990" fmla="*/ 4174517 h 6867747"/>
              <a:gd name="connsiteX2991" fmla="*/ 2910190 w 10243893"/>
              <a:gd name="connsiteY2991" fmla="*/ 4051047 h 6867747"/>
              <a:gd name="connsiteX2992" fmla="*/ 2820581 w 10243893"/>
              <a:gd name="connsiteY2992" fmla="*/ 4174638 h 6867747"/>
              <a:gd name="connsiteX2993" fmla="*/ 2820581 w 10243893"/>
              <a:gd name="connsiteY2993" fmla="*/ 4327253 h 6867747"/>
              <a:gd name="connsiteX2994" fmla="*/ 2965818 w 10243893"/>
              <a:gd name="connsiteY2994" fmla="*/ 4374415 h 6867747"/>
              <a:gd name="connsiteX2995" fmla="*/ 3200665 w 10243893"/>
              <a:gd name="connsiteY2995" fmla="*/ 4298108 h 6867747"/>
              <a:gd name="connsiteX2996" fmla="*/ 3055548 w 10243893"/>
              <a:gd name="connsiteY2996" fmla="*/ 4098210 h 6867747"/>
              <a:gd name="connsiteX2997" fmla="*/ 2910311 w 10243893"/>
              <a:gd name="connsiteY2997" fmla="*/ 4051047 h 6867747"/>
              <a:gd name="connsiteX2998" fmla="*/ 1295285 w 10243893"/>
              <a:gd name="connsiteY2998" fmla="*/ 4051047 h 6867747"/>
              <a:gd name="connsiteX2999" fmla="*/ 1205555 w 10243893"/>
              <a:gd name="connsiteY2999" fmla="*/ 4174638 h 6867747"/>
              <a:gd name="connsiteX3000" fmla="*/ 1205555 w 10243893"/>
              <a:gd name="connsiteY3000" fmla="*/ 4327253 h 6867747"/>
              <a:gd name="connsiteX3001" fmla="*/ 1350792 w 10243893"/>
              <a:gd name="connsiteY3001" fmla="*/ 4374415 h 6867747"/>
              <a:gd name="connsiteX3002" fmla="*/ 1585760 w 10243893"/>
              <a:gd name="connsiteY3002" fmla="*/ 4298108 h 6867747"/>
              <a:gd name="connsiteX3003" fmla="*/ 1440644 w 10243893"/>
              <a:gd name="connsiteY3003" fmla="*/ 4098210 h 6867747"/>
              <a:gd name="connsiteX3004" fmla="*/ 1295406 w 10243893"/>
              <a:gd name="connsiteY3004" fmla="*/ 4051047 h 6867747"/>
              <a:gd name="connsiteX3005" fmla="*/ 9370654 w 10243893"/>
              <a:gd name="connsiteY3005" fmla="*/ 4050926 h 6867747"/>
              <a:gd name="connsiteX3006" fmla="*/ 9280924 w 10243893"/>
              <a:gd name="connsiteY3006" fmla="*/ 4174517 h 6867747"/>
              <a:gd name="connsiteX3007" fmla="*/ 9280924 w 10243893"/>
              <a:gd name="connsiteY3007" fmla="*/ 4327132 h 6867747"/>
              <a:gd name="connsiteX3008" fmla="*/ 9426161 w 10243893"/>
              <a:gd name="connsiteY3008" fmla="*/ 4374294 h 6867747"/>
              <a:gd name="connsiteX3009" fmla="*/ 9661008 w 10243893"/>
              <a:gd name="connsiteY3009" fmla="*/ 4297987 h 6867747"/>
              <a:gd name="connsiteX3010" fmla="*/ 9515892 w 10243893"/>
              <a:gd name="connsiteY3010" fmla="*/ 4098089 h 6867747"/>
              <a:gd name="connsiteX3011" fmla="*/ 7755629 w 10243893"/>
              <a:gd name="connsiteY3011" fmla="*/ 4050926 h 6867747"/>
              <a:gd name="connsiteX3012" fmla="*/ 7666019 w 10243893"/>
              <a:gd name="connsiteY3012" fmla="*/ 4174517 h 6867747"/>
              <a:gd name="connsiteX3013" fmla="*/ 7666019 w 10243893"/>
              <a:gd name="connsiteY3013" fmla="*/ 4327132 h 6867747"/>
              <a:gd name="connsiteX3014" fmla="*/ 7811257 w 10243893"/>
              <a:gd name="connsiteY3014" fmla="*/ 4374294 h 6867747"/>
              <a:gd name="connsiteX3015" fmla="*/ 8046103 w 10243893"/>
              <a:gd name="connsiteY3015" fmla="*/ 4297987 h 6867747"/>
              <a:gd name="connsiteX3016" fmla="*/ 7900987 w 10243893"/>
              <a:gd name="connsiteY3016" fmla="*/ 4098089 h 6867747"/>
              <a:gd name="connsiteX3017" fmla="*/ 7755750 w 10243893"/>
              <a:gd name="connsiteY3017" fmla="*/ 4050926 h 6867747"/>
              <a:gd name="connsiteX3018" fmla="*/ 6140966 w 10243893"/>
              <a:gd name="connsiteY3018" fmla="*/ 4050926 h 6867747"/>
              <a:gd name="connsiteX3019" fmla="*/ 6051236 w 10243893"/>
              <a:gd name="connsiteY3019" fmla="*/ 4174517 h 6867747"/>
              <a:gd name="connsiteX3020" fmla="*/ 6051236 w 10243893"/>
              <a:gd name="connsiteY3020" fmla="*/ 4327132 h 6867747"/>
              <a:gd name="connsiteX3021" fmla="*/ 6196474 w 10243893"/>
              <a:gd name="connsiteY3021" fmla="*/ 4374294 h 6867747"/>
              <a:gd name="connsiteX3022" fmla="*/ 6431441 w 10243893"/>
              <a:gd name="connsiteY3022" fmla="*/ 4297987 h 6867747"/>
              <a:gd name="connsiteX3023" fmla="*/ 6286325 w 10243893"/>
              <a:gd name="connsiteY3023" fmla="*/ 4098089 h 6867747"/>
              <a:gd name="connsiteX3024" fmla="*/ 6141087 w 10243893"/>
              <a:gd name="connsiteY3024" fmla="*/ 4050926 h 6867747"/>
              <a:gd name="connsiteX3025" fmla="*/ 4525941 w 10243893"/>
              <a:gd name="connsiteY3025" fmla="*/ 4050926 h 6867747"/>
              <a:gd name="connsiteX3026" fmla="*/ 4436211 w 10243893"/>
              <a:gd name="connsiteY3026" fmla="*/ 4174517 h 6867747"/>
              <a:gd name="connsiteX3027" fmla="*/ 4436211 w 10243893"/>
              <a:gd name="connsiteY3027" fmla="*/ 4327132 h 6867747"/>
              <a:gd name="connsiteX3028" fmla="*/ 4581448 w 10243893"/>
              <a:gd name="connsiteY3028" fmla="*/ 4374294 h 6867747"/>
              <a:gd name="connsiteX3029" fmla="*/ 4816295 w 10243893"/>
              <a:gd name="connsiteY3029" fmla="*/ 4297987 h 6867747"/>
              <a:gd name="connsiteX3030" fmla="*/ 4671178 w 10243893"/>
              <a:gd name="connsiteY3030" fmla="*/ 4098089 h 6867747"/>
              <a:gd name="connsiteX3031" fmla="*/ 2404701 w 10243893"/>
              <a:gd name="connsiteY3031" fmla="*/ 4050805 h 6867747"/>
              <a:gd name="connsiteX3032" fmla="*/ 2259463 w 10243893"/>
              <a:gd name="connsiteY3032" fmla="*/ 4097968 h 6867747"/>
              <a:gd name="connsiteX3033" fmla="*/ 2259463 w 10243893"/>
              <a:gd name="connsiteY3033" fmla="*/ 4097847 h 6867747"/>
              <a:gd name="connsiteX3034" fmla="*/ 2114226 w 10243893"/>
              <a:gd name="connsiteY3034" fmla="*/ 4297746 h 6867747"/>
              <a:gd name="connsiteX3035" fmla="*/ 2349194 w 10243893"/>
              <a:gd name="connsiteY3035" fmla="*/ 4374053 h 6867747"/>
              <a:gd name="connsiteX3036" fmla="*/ 2494431 w 10243893"/>
              <a:gd name="connsiteY3036" fmla="*/ 4326890 h 6867747"/>
              <a:gd name="connsiteX3037" fmla="*/ 2494431 w 10243893"/>
              <a:gd name="connsiteY3037" fmla="*/ 4174276 h 6867747"/>
              <a:gd name="connsiteX3038" fmla="*/ 789796 w 10243893"/>
              <a:gd name="connsiteY3038" fmla="*/ 4050805 h 6867747"/>
              <a:gd name="connsiteX3039" fmla="*/ 644559 w 10243893"/>
              <a:gd name="connsiteY3039" fmla="*/ 4097968 h 6867747"/>
              <a:gd name="connsiteX3040" fmla="*/ 644559 w 10243893"/>
              <a:gd name="connsiteY3040" fmla="*/ 4097847 h 6867747"/>
              <a:gd name="connsiteX3041" fmla="*/ 499322 w 10243893"/>
              <a:gd name="connsiteY3041" fmla="*/ 4297746 h 6867747"/>
              <a:gd name="connsiteX3042" fmla="*/ 734289 w 10243893"/>
              <a:gd name="connsiteY3042" fmla="*/ 4374053 h 6867747"/>
              <a:gd name="connsiteX3043" fmla="*/ 879527 w 10243893"/>
              <a:gd name="connsiteY3043" fmla="*/ 4326890 h 6867747"/>
              <a:gd name="connsiteX3044" fmla="*/ 879527 w 10243893"/>
              <a:gd name="connsiteY3044" fmla="*/ 4174276 h 6867747"/>
              <a:gd name="connsiteX3045" fmla="*/ 9117909 w 10243893"/>
              <a:gd name="connsiteY3045" fmla="*/ 3968936 h 6867747"/>
              <a:gd name="connsiteX3046" fmla="*/ 9117909 w 10243893"/>
              <a:gd name="connsiteY3046" fmla="*/ 3969057 h 6867747"/>
              <a:gd name="connsiteX3047" fmla="*/ 8972672 w 10243893"/>
              <a:gd name="connsiteY3047" fmla="*/ 4016219 h 6867747"/>
              <a:gd name="connsiteX3048" fmla="*/ 8972672 w 10243893"/>
              <a:gd name="connsiteY3048" fmla="*/ 4168834 h 6867747"/>
              <a:gd name="connsiteX3049" fmla="*/ 9117909 w 10243893"/>
              <a:gd name="connsiteY3049" fmla="*/ 4368490 h 6867747"/>
              <a:gd name="connsiteX3050" fmla="*/ 9263147 w 10243893"/>
              <a:gd name="connsiteY3050" fmla="*/ 4168713 h 6867747"/>
              <a:gd name="connsiteX3051" fmla="*/ 9263147 w 10243893"/>
              <a:gd name="connsiteY3051" fmla="*/ 4016219 h 6867747"/>
              <a:gd name="connsiteX3052" fmla="*/ 7502642 w 10243893"/>
              <a:gd name="connsiteY3052" fmla="*/ 3968936 h 6867747"/>
              <a:gd name="connsiteX3053" fmla="*/ 7502642 w 10243893"/>
              <a:gd name="connsiteY3053" fmla="*/ 3969057 h 6867747"/>
              <a:gd name="connsiteX3054" fmla="*/ 7357405 w 10243893"/>
              <a:gd name="connsiteY3054" fmla="*/ 4016219 h 6867747"/>
              <a:gd name="connsiteX3055" fmla="*/ 7357405 w 10243893"/>
              <a:gd name="connsiteY3055" fmla="*/ 4168834 h 6867747"/>
              <a:gd name="connsiteX3056" fmla="*/ 7502642 w 10243893"/>
              <a:gd name="connsiteY3056" fmla="*/ 4368490 h 6867747"/>
              <a:gd name="connsiteX3057" fmla="*/ 7647880 w 10243893"/>
              <a:gd name="connsiteY3057" fmla="*/ 4168834 h 6867747"/>
              <a:gd name="connsiteX3058" fmla="*/ 7647880 w 10243893"/>
              <a:gd name="connsiteY3058" fmla="*/ 4168713 h 6867747"/>
              <a:gd name="connsiteX3059" fmla="*/ 7647880 w 10243893"/>
              <a:gd name="connsiteY3059" fmla="*/ 4016219 h 6867747"/>
              <a:gd name="connsiteX3060" fmla="*/ 5888101 w 10243893"/>
              <a:gd name="connsiteY3060" fmla="*/ 3968936 h 6867747"/>
              <a:gd name="connsiteX3061" fmla="*/ 5888101 w 10243893"/>
              <a:gd name="connsiteY3061" fmla="*/ 3969057 h 6867747"/>
              <a:gd name="connsiteX3062" fmla="*/ 5742864 w 10243893"/>
              <a:gd name="connsiteY3062" fmla="*/ 4016219 h 6867747"/>
              <a:gd name="connsiteX3063" fmla="*/ 5742864 w 10243893"/>
              <a:gd name="connsiteY3063" fmla="*/ 4168834 h 6867747"/>
              <a:gd name="connsiteX3064" fmla="*/ 5888101 w 10243893"/>
              <a:gd name="connsiteY3064" fmla="*/ 4368490 h 6867747"/>
              <a:gd name="connsiteX3065" fmla="*/ 6033338 w 10243893"/>
              <a:gd name="connsiteY3065" fmla="*/ 4168834 h 6867747"/>
              <a:gd name="connsiteX3066" fmla="*/ 6033338 w 10243893"/>
              <a:gd name="connsiteY3066" fmla="*/ 4168713 h 6867747"/>
              <a:gd name="connsiteX3067" fmla="*/ 6033338 w 10243893"/>
              <a:gd name="connsiteY3067" fmla="*/ 4016219 h 6867747"/>
              <a:gd name="connsiteX3068" fmla="*/ 4273196 w 10243893"/>
              <a:gd name="connsiteY3068" fmla="*/ 3968936 h 6867747"/>
              <a:gd name="connsiteX3069" fmla="*/ 4273196 w 10243893"/>
              <a:gd name="connsiteY3069" fmla="*/ 3969057 h 6867747"/>
              <a:gd name="connsiteX3070" fmla="*/ 4127959 w 10243893"/>
              <a:gd name="connsiteY3070" fmla="*/ 4016219 h 6867747"/>
              <a:gd name="connsiteX3071" fmla="*/ 4127959 w 10243893"/>
              <a:gd name="connsiteY3071" fmla="*/ 4168834 h 6867747"/>
              <a:gd name="connsiteX3072" fmla="*/ 4273196 w 10243893"/>
              <a:gd name="connsiteY3072" fmla="*/ 4368490 h 6867747"/>
              <a:gd name="connsiteX3073" fmla="*/ 4418434 w 10243893"/>
              <a:gd name="connsiteY3073" fmla="*/ 4168713 h 6867747"/>
              <a:gd name="connsiteX3074" fmla="*/ 4418434 w 10243893"/>
              <a:gd name="connsiteY3074" fmla="*/ 4016219 h 6867747"/>
              <a:gd name="connsiteX3075" fmla="*/ 1042420 w 10243893"/>
              <a:gd name="connsiteY3075" fmla="*/ 3968936 h 6867747"/>
              <a:gd name="connsiteX3076" fmla="*/ 1042420 w 10243893"/>
              <a:gd name="connsiteY3076" fmla="*/ 3969057 h 6867747"/>
              <a:gd name="connsiteX3077" fmla="*/ 897183 w 10243893"/>
              <a:gd name="connsiteY3077" fmla="*/ 4016219 h 6867747"/>
              <a:gd name="connsiteX3078" fmla="*/ 897183 w 10243893"/>
              <a:gd name="connsiteY3078" fmla="*/ 4168834 h 6867747"/>
              <a:gd name="connsiteX3079" fmla="*/ 1042420 w 10243893"/>
              <a:gd name="connsiteY3079" fmla="*/ 4368490 h 6867747"/>
              <a:gd name="connsiteX3080" fmla="*/ 1187657 w 10243893"/>
              <a:gd name="connsiteY3080" fmla="*/ 4168834 h 6867747"/>
              <a:gd name="connsiteX3081" fmla="*/ 1187657 w 10243893"/>
              <a:gd name="connsiteY3081" fmla="*/ 4168713 h 6867747"/>
              <a:gd name="connsiteX3082" fmla="*/ 1187657 w 10243893"/>
              <a:gd name="connsiteY3082" fmla="*/ 4016219 h 6867747"/>
              <a:gd name="connsiteX3083" fmla="*/ 2657808 w 10243893"/>
              <a:gd name="connsiteY3083" fmla="*/ 3968694 h 6867747"/>
              <a:gd name="connsiteX3084" fmla="*/ 2657808 w 10243893"/>
              <a:gd name="connsiteY3084" fmla="*/ 3968815 h 6867747"/>
              <a:gd name="connsiteX3085" fmla="*/ 2512571 w 10243893"/>
              <a:gd name="connsiteY3085" fmla="*/ 4015977 h 6867747"/>
              <a:gd name="connsiteX3086" fmla="*/ 2512571 w 10243893"/>
              <a:gd name="connsiteY3086" fmla="*/ 4168592 h 6867747"/>
              <a:gd name="connsiteX3087" fmla="*/ 2657808 w 10243893"/>
              <a:gd name="connsiteY3087" fmla="*/ 4368248 h 6867747"/>
              <a:gd name="connsiteX3088" fmla="*/ 2803046 w 10243893"/>
              <a:gd name="connsiteY3088" fmla="*/ 4168592 h 6867747"/>
              <a:gd name="connsiteX3089" fmla="*/ 2803046 w 10243893"/>
              <a:gd name="connsiteY3089" fmla="*/ 4168471 h 6867747"/>
              <a:gd name="connsiteX3090" fmla="*/ 2803046 w 10243893"/>
              <a:gd name="connsiteY3090" fmla="*/ 4015977 h 6867747"/>
              <a:gd name="connsiteX3091" fmla="*/ 10070962 w 10243893"/>
              <a:gd name="connsiteY3091" fmla="*/ 3937252 h 6867747"/>
              <a:gd name="connsiteX3092" fmla="*/ 10070962 w 10243893"/>
              <a:gd name="connsiteY3092" fmla="*/ 3937419 h 6867747"/>
              <a:gd name="connsiteX3093" fmla="*/ 9936971 w 10243893"/>
              <a:gd name="connsiteY3093" fmla="*/ 4121791 h 6867747"/>
              <a:gd name="connsiteX3094" fmla="*/ 9988125 w 10243893"/>
              <a:gd name="connsiteY3094" fmla="*/ 4192294 h 6867747"/>
              <a:gd name="connsiteX3095" fmla="*/ 10070962 w 10243893"/>
              <a:gd name="connsiteY3095" fmla="*/ 4165326 h 6867747"/>
              <a:gd name="connsiteX3096" fmla="*/ 10070962 w 10243893"/>
              <a:gd name="connsiteY3096" fmla="*/ 3937419 h 6867747"/>
              <a:gd name="connsiteX3097" fmla="*/ 10071083 w 10243893"/>
              <a:gd name="connsiteY3097" fmla="*/ 3937252 h 6867747"/>
              <a:gd name="connsiteX3098" fmla="*/ 8455815 w 10243893"/>
              <a:gd name="connsiteY3098" fmla="*/ 3937252 h 6867747"/>
              <a:gd name="connsiteX3099" fmla="*/ 8321825 w 10243893"/>
              <a:gd name="connsiteY3099" fmla="*/ 4121791 h 6867747"/>
              <a:gd name="connsiteX3100" fmla="*/ 8372979 w 10243893"/>
              <a:gd name="connsiteY3100" fmla="*/ 4192294 h 6867747"/>
              <a:gd name="connsiteX3101" fmla="*/ 8455815 w 10243893"/>
              <a:gd name="connsiteY3101" fmla="*/ 4165326 h 6867747"/>
              <a:gd name="connsiteX3102" fmla="*/ 6841154 w 10243893"/>
              <a:gd name="connsiteY3102" fmla="*/ 3937252 h 6867747"/>
              <a:gd name="connsiteX3103" fmla="*/ 6841154 w 10243893"/>
              <a:gd name="connsiteY3103" fmla="*/ 3937417 h 6867747"/>
              <a:gd name="connsiteX3104" fmla="*/ 6707163 w 10243893"/>
              <a:gd name="connsiteY3104" fmla="*/ 4121791 h 6867747"/>
              <a:gd name="connsiteX3105" fmla="*/ 6758316 w 10243893"/>
              <a:gd name="connsiteY3105" fmla="*/ 4192294 h 6867747"/>
              <a:gd name="connsiteX3106" fmla="*/ 6841154 w 10243893"/>
              <a:gd name="connsiteY3106" fmla="*/ 4165326 h 6867747"/>
              <a:gd name="connsiteX3107" fmla="*/ 6841154 w 10243893"/>
              <a:gd name="connsiteY3107" fmla="*/ 3937417 h 6867747"/>
              <a:gd name="connsiteX3108" fmla="*/ 6841274 w 10243893"/>
              <a:gd name="connsiteY3108" fmla="*/ 3937252 h 6867747"/>
              <a:gd name="connsiteX3109" fmla="*/ 9780366 w 10243893"/>
              <a:gd name="connsiteY3109" fmla="*/ 3937131 h 6867747"/>
              <a:gd name="connsiteX3110" fmla="*/ 9780366 w 10243893"/>
              <a:gd name="connsiteY3110" fmla="*/ 4165206 h 6867747"/>
              <a:gd name="connsiteX3111" fmla="*/ 9863203 w 10243893"/>
              <a:gd name="connsiteY3111" fmla="*/ 4192173 h 6867747"/>
              <a:gd name="connsiteX3112" fmla="*/ 9914357 w 10243893"/>
              <a:gd name="connsiteY3112" fmla="*/ 4121671 h 6867747"/>
              <a:gd name="connsiteX3113" fmla="*/ 9914478 w 10243893"/>
              <a:gd name="connsiteY3113" fmla="*/ 4121671 h 6867747"/>
              <a:gd name="connsiteX3114" fmla="*/ 8165462 w 10243893"/>
              <a:gd name="connsiteY3114" fmla="*/ 3937131 h 6867747"/>
              <a:gd name="connsiteX3115" fmla="*/ 8165462 w 10243893"/>
              <a:gd name="connsiteY3115" fmla="*/ 4165206 h 6867747"/>
              <a:gd name="connsiteX3116" fmla="*/ 8248299 w 10243893"/>
              <a:gd name="connsiteY3116" fmla="*/ 4192173 h 6867747"/>
              <a:gd name="connsiteX3117" fmla="*/ 8299453 w 10243893"/>
              <a:gd name="connsiteY3117" fmla="*/ 4121671 h 6867747"/>
              <a:gd name="connsiteX3118" fmla="*/ 8299574 w 10243893"/>
              <a:gd name="connsiteY3118" fmla="*/ 4121671 h 6867747"/>
              <a:gd name="connsiteX3119" fmla="*/ 6550800 w 10243893"/>
              <a:gd name="connsiteY3119" fmla="*/ 3937131 h 6867747"/>
              <a:gd name="connsiteX3120" fmla="*/ 6550800 w 10243893"/>
              <a:gd name="connsiteY3120" fmla="*/ 4165206 h 6867747"/>
              <a:gd name="connsiteX3121" fmla="*/ 6633637 w 10243893"/>
              <a:gd name="connsiteY3121" fmla="*/ 4192173 h 6867747"/>
              <a:gd name="connsiteX3122" fmla="*/ 6684791 w 10243893"/>
              <a:gd name="connsiteY3122" fmla="*/ 4121671 h 6867747"/>
              <a:gd name="connsiteX3123" fmla="*/ 6684911 w 10243893"/>
              <a:gd name="connsiteY3123" fmla="*/ 4121671 h 6867747"/>
              <a:gd name="connsiteX3124" fmla="*/ 5224798 w 10243893"/>
              <a:gd name="connsiteY3124" fmla="*/ 3937131 h 6867747"/>
              <a:gd name="connsiteX3125" fmla="*/ 5224798 w 10243893"/>
              <a:gd name="connsiteY3125" fmla="*/ 3937298 h 6867747"/>
              <a:gd name="connsiteX3126" fmla="*/ 5090807 w 10243893"/>
              <a:gd name="connsiteY3126" fmla="*/ 4121671 h 6867747"/>
              <a:gd name="connsiteX3127" fmla="*/ 5141961 w 10243893"/>
              <a:gd name="connsiteY3127" fmla="*/ 4192173 h 6867747"/>
              <a:gd name="connsiteX3128" fmla="*/ 5224798 w 10243893"/>
              <a:gd name="connsiteY3128" fmla="*/ 4165206 h 6867747"/>
              <a:gd name="connsiteX3129" fmla="*/ 5224798 w 10243893"/>
              <a:gd name="connsiteY3129" fmla="*/ 3937298 h 6867747"/>
              <a:gd name="connsiteX3130" fmla="*/ 5224919 w 10243893"/>
              <a:gd name="connsiteY3130" fmla="*/ 3937131 h 6867747"/>
              <a:gd name="connsiteX3131" fmla="*/ 3609893 w 10243893"/>
              <a:gd name="connsiteY3131" fmla="*/ 3937131 h 6867747"/>
              <a:gd name="connsiteX3132" fmla="*/ 3475902 w 10243893"/>
              <a:gd name="connsiteY3132" fmla="*/ 4121671 h 6867747"/>
              <a:gd name="connsiteX3133" fmla="*/ 3527056 w 10243893"/>
              <a:gd name="connsiteY3133" fmla="*/ 4192173 h 6867747"/>
              <a:gd name="connsiteX3134" fmla="*/ 3609893 w 10243893"/>
              <a:gd name="connsiteY3134" fmla="*/ 4165206 h 6867747"/>
              <a:gd name="connsiteX3135" fmla="*/ 1994989 w 10243893"/>
              <a:gd name="connsiteY3135" fmla="*/ 3937131 h 6867747"/>
              <a:gd name="connsiteX3136" fmla="*/ 1994989 w 10243893"/>
              <a:gd name="connsiteY3136" fmla="*/ 3937298 h 6867747"/>
              <a:gd name="connsiteX3137" fmla="*/ 1860998 w 10243893"/>
              <a:gd name="connsiteY3137" fmla="*/ 4121671 h 6867747"/>
              <a:gd name="connsiteX3138" fmla="*/ 1912151 w 10243893"/>
              <a:gd name="connsiteY3138" fmla="*/ 4192173 h 6867747"/>
              <a:gd name="connsiteX3139" fmla="*/ 1994989 w 10243893"/>
              <a:gd name="connsiteY3139" fmla="*/ 4165206 h 6867747"/>
              <a:gd name="connsiteX3140" fmla="*/ 1994989 w 10243893"/>
              <a:gd name="connsiteY3140" fmla="*/ 3937298 h 6867747"/>
              <a:gd name="connsiteX3141" fmla="*/ 1995110 w 10243893"/>
              <a:gd name="connsiteY3141" fmla="*/ 3937131 h 6867747"/>
              <a:gd name="connsiteX3142" fmla="*/ 380084 w 10243893"/>
              <a:gd name="connsiteY3142" fmla="*/ 3937131 h 6867747"/>
              <a:gd name="connsiteX3143" fmla="*/ 380084 w 10243893"/>
              <a:gd name="connsiteY3143" fmla="*/ 3937298 h 6867747"/>
              <a:gd name="connsiteX3144" fmla="*/ 246093 w 10243893"/>
              <a:gd name="connsiteY3144" fmla="*/ 4121671 h 6867747"/>
              <a:gd name="connsiteX3145" fmla="*/ 297247 w 10243893"/>
              <a:gd name="connsiteY3145" fmla="*/ 4192173 h 6867747"/>
              <a:gd name="connsiteX3146" fmla="*/ 380084 w 10243893"/>
              <a:gd name="connsiteY3146" fmla="*/ 4165206 h 6867747"/>
              <a:gd name="connsiteX3147" fmla="*/ 380084 w 10243893"/>
              <a:gd name="connsiteY3147" fmla="*/ 3937298 h 6867747"/>
              <a:gd name="connsiteX3148" fmla="*/ 380205 w 10243893"/>
              <a:gd name="connsiteY3148" fmla="*/ 3937131 h 6867747"/>
              <a:gd name="connsiteX3149" fmla="*/ 4934444 w 10243893"/>
              <a:gd name="connsiteY3149" fmla="*/ 3937010 h 6867747"/>
              <a:gd name="connsiteX3150" fmla="*/ 4934444 w 10243893"/>
              <a:gd name="connsiteY3150" fmla="*/ 4165085 h 6867747"/>
              <a:gd name="connsiteX3151" fmla="*/ 5017281 w 10243893"/>
              <a:gd name="connsiteY3151" fmla="*/ 4192052 h 6867747"/>
              <a:gd name="connsiteX3152" fmla="*/ 5068435 w 10243893"/>
              <a:gd name="connsiteY3152" fmla="*/ 4121550 h 6867747"/>
              <a:gd name="connsiteX3153" fmla="*/ 5068556 w 10243893"/>
              <a:gd name="connsiteY3153" fmla="*/ 4121550 h 6867747"/>
              <a:gd name="connsiteX3154" fmla="*/ 3319539 w 10243893"/>
              <a:gd name="connsiteY3154" fmla="*/ 3937010 h 6867747"/>
              <a:gd name="connsiteX3155" fmla="*/ 3319539 w 10243893"/>
              <a:gd name="connsiteY3155" fmla="*/ 4165085 h 6867747"/>
              <a:gd name="connsiteX3156" fmla="*/ 3402377 w 10243893"/>
              <a:gd name="connsiteY3156" fmla="*/ 4192052 h 6867747"/>
              <a:gd name="connsiteX3157" fmla="*/ 3453530 w 10243893"/>
              <a:gd name="connsiteY3157" fmla="*/ 4121550 h 6867747"/>
              <a:gd name="connsiteX3158" fmla="*/ 3453651 w 10243893"/>
              <a:gd name="connsiteY3158" fmla="*/ 4121550 h 6867747"/>
              <a:gd name="connsiteX3159" fmla="*/ 1704635 w 10243893"/>
              <a:gd name="connsiteY3159" fmla="*/ 3937010 h 6867747"/>
              <a:gd name="connsiteX3160" fmla="*/ 1704635 w 10243893"/>
              <a:gd name="connsiteY3160" fmla="*/ 4165085 h 6867747"/>
              <a:gd name="connsiteX3161" fmla="*/ 1787472 w 10243893"/>
              <a:gd name="connsiteY3161" fmla="*/ 4192052 h 6867747"/>
              <a:gd name="connsiteX3162" fmla="*/ 1838626 w 10243893"/>
              <a:gd name="connsiteY3162" fmla="*/ 4121550 h 6867747"/>
              <a:gd name="connsiteX3163" fmla="*/ 1838747 w 10243893"/>
              <a:gd name="connsiteY3163" fmla="*/ 4121550 h 6867747"/>
              <a:gd name="connsiteX3164" fmla="*/ 89730 w 10243893"/>
              <a:gd name="connsiteY3164" fmla="*/ 3936889 h 6867747"/>
              <a:gd name="connsiteX3165" fmla="*/ 89730 w 10243893"/>
              <a:gd name="connsiteY3165" fmla="*/ 4164964 h 6867747"/>
              <a:gd name="connsiteX3166" fmla="*/ 172568 w 10243893"/>
              <a:gd name="connsiteY3166" fmla="*/ 4191931 h 6867747"/>
              <a:gd name="connsiteX3167" fmla="*/ 223721 w 10243893"/>
              <a:gd name="connsiteY3167" fmla="*/ 4121429 h 6867747"/>
              <a:gd name="connsiteX3168" fmla="*/ 223842 w 10243893"/>
              <a:gd name="connsiteY3168" fmla="*/ 4121429 h 6867747"/>
              <a:gd name="connsiteX3169" fmla="*/ 8562476 w 10243893"/>
              <a:gd name="connsiteY3169" fmla="*/ 3788870 h 6867747"/>
              <a:gd name="connsiteX3170" fmla="*/ 8472746 w 10243893"/>
              <a:gd name="connsiteY3170" fmla="*/ 3912340 h 6867747"/>
              <a:gd name="connsiteX3171" fmla="*/ 8472746 w 10243893"/>
              <a:gd name="connsiteY3171" fmla="*/ 4159401 h 6867747"/>
              <a:gd name="connsiteX3172" fmla="*/ 8707593 w 10243893"/>
              <a:gd name="connsiteY3172" fmla="*/ 4083094 h 6867747"/>
              <a:gd name="connsiteX3173" fmla="*/ 8797323 w 10243893"/>
              <a:gd name="connsiteY3173" fmla="*/ 3959624 h 6867747"/>
              <a:gd name="connsiteX3174" fmla="*/ 8707593 w 10243893"/>
              <a:gd name="connsiteY3174" fmla="*/ 3836275 h 6867747"/>
              <a:gd name="connsiteX3175" fmla="*/ 8562476 w 10243893"/>
              <a:gd name="connsiteY3175" fmla="*/ 3789112 h 6867747"/>
              <a:gd name="connsiteX3176" fmla="*/ 6947572 w 10243893"/>
              <a:gd name="connsiteY3176" fmla="*/ 3788870 h 6867747"/>
              <a:gd name="connsiteX3177" fmla="*/ 6857842 w 10243893"/>
              <a:gd name="connsiteY3177" fmla="*/ 3912340 h 6867747"/>
              <a:gd name="connsiteX3178" fmla="*/ 6857842 w 10243893"/>
              <a:gd name="connsiteY3178" fmla="*/ 4159401 h 6867747"/>
              <a:gd name="connsiteX3179" fmla="*/ 7092689 w 10243893"/>
              <a:gd name="connsiteY3179" fmla="*/ 4083094 h 6867747"/>
              <a:gd name="connsiteX3180" fmla="*/ 7182419 w 10243893"/>
              <a:gd name="connsiteY3180" fmla="*/ 3959624 h 6867747"/>
              <a:gd name="connsiteX3181" fmla="*/ 7092689 w 10243893"/>
              <a:gd name="connsiteY3181" fmla="*/ 3836275 h 6867747"/>
              <a:gd name="connsiteX3182" fmla="*/ 6947572 w 10243893"/>
              <a:gd name="connsiteY3182" fmla="*/ 3789112 h 6867747"/>
              <a:gd name="connsiteX3183" fmla="*/ 5332668 w 10243893"/>
              <a:gd name="connsiteY3183" fmla="*/ 3788870 h 6867747"/>
              <a:gd name="connsiteX3184" fmla="*/ 5242937 w 10243893"/>
              <a:gd name="connsiteY3184" fmla="*/ 3912340 h 6867747"/>
              <a:gd name="connsiteX3185" fmla="*/ 5242937 w 10243893"/>
              <a:gd name="connsiteY3185" fmla="*/ 4159401 h 6867747"/>
              <a:gd name="connsiteX3186" fmla="*/ 5477784 w 10243893"/>
              <a:gd name="connsiteY3186" fmla="*/ 4083094 h 6867747"/>
              <a:gd name="connsiteX3187" fmla="*/ 5567515 w 10243893"/>
              <a:gd name="connsiteY3187" fmla="*/ 3959624 h 6867747"/>
              <a:gd name="connsiteX3188" fmla="*/ 5477784 w 10243893"/>
              <a:gd name="connsiteY3188" fmla="*/ 3836275 h 6867747"/>
              <a:gd name="connsiteX3189" fmla="*/ 5332668 w 10243893"/>
              <a:gd name="connsiteY3189" fmla="*/ 3789112 h 6867747"/>
              <a:gd name="connsiteX3190" fmla="*/ 3717763 w 10243893"/>
              <a:gd name="connsiteY3190" fmla="*/ 3788870 h 6867747"/>
              <a:gd name="connsiteX3191" fmla="*/ 3628033 w 10243893"/>
              <a:gd name="connsiteY3191" fmla="*/ 3912340 h 6867747"/>
              <a:gd name="connsiteX3192" fmla="*/ 3628033 w 10243893"/>
              <a:gd name="connsiteY3192" fmla="*/ 4159401 h 6867747"/>
              <a:gd name="connsiteX3193" fmla="*/ 3862879 w 10243893"/>
              <a:gd name="connsiteY3193" fmla="*/ 4083094 h 6867747"/>
              <a:gd name="connsiteX3194" fmla="*/ 3952610 w 10243893"/>
              <a:gd name="connsiteY3194" fmla="*/ 3959624 h 6867747"/>
              <a:gd name="connsiteX3195" fmla="*/ 3862879 w 10243893"/>
              <a:gd name="connsiteY3195" fmla="*/ 3836275 h 6867747"/>
              <a:gd name="connsiteX3196" fmla="*/ 3717763 w 10243893"/>
              <a:gd name="connsiteY3196" fmla="*/ 3789112 h 6867747"/>
              <a:gd name="connsiteX3197" fmla="*/ 3212032 w 10243893"/>
              <a:gd name="connsiteY3197" fmla="*/ 3788628 h 6867747"/>
              <a:gd name="connsiteX3198" fmla="*/ 3066916 w 10243893"/>
              <a:gd name="connsiteY3198" fmla="*/ 3835791 h 6867747"/>
              <a:gd name="connsiteX3199" fmla="*/ 3066916 w 10243893"/>
              <a:gd name="connsiteY3199" fmla="*/ 3836033 h 6867747"/>
              <a:gd name="connsiteX3200" fmla="*/ 2977185 w 10243893"/>
              <a:gd name="connsiteY3200" fmla="*/ 3959382 h 6867747"/>
              <a:gd name="connsiteX3201" fmla="*/ 3066916 w 10243893"/>
              <a:gd name="connsiteY3201" fmla="*/ 4082852 h 6867747"/>
              <a:gd name="connsiteX3202" fmla="*/ 3301763 w 10243893"/>
              <a:gd name="connsiteY3202" fmla="*/ 4159159 h 6867747"/>
              <a:gd name="connsiteX3203" fmla="*/ 3301763 w 10243893"/>
              <a:gd name="connsiteY3203" fmla="*/ 3912098 h 6867747"/>
              <a:gd name="connsiteX3204" fmla="*/ 2102617 w 10243893"/>
              <a:gd name="connsiteY3204" fmla="*/ 3788628 h 6867747"/>
              <a:gd name="connsiteX3205" fmla="*/ 2012886 w 10243893"/>
              <a:gd name="connsiteY3205" fmla="*/ 3912098 h 6867747"/>
              <a:gd name="connsiteX3206" fmla="*/ 2012886 w 10243893"/>
              <a:gd name="connsiteY3206" fmla="*/ 4159159 h 6867747"/>
              <a:gd name="connsiteX3207" fmla="*/ 2247854 w 10243893"/>
              <a:gd name="connsiteY3207" fmla="*/ 4082852 h 6867747"/>
              <a:gd name="connsiteX3208" fmla="*/ 2337585 w 10243893"/>
              <a:gd name="connsiteY3208" fmla="*/ 3959382 h 6867747"/>
              <a:gd name="connsiteX3209" fmla="*/ 2247854 w 10243893"/>
              <a:gd name="connsiteY3209" fmla="*/ 3836033 h 6867747"/>
              <a:gd name="connsiteX3210" fmla="*/ 2102738 w 10243893"/>
              <a:gd name="connsiteY3210" fmla="*/ 3788870 h 6867747"/>
              <a:gd name="connsiteX3211" fmla="*/ 1597128 w 10243893"/>
              <a:gd name="connsiteY3211" fmla="*/ 3788628 h 6867747"/>
              <a:gd name="connsiteX3212" fmla="*/ 1452011 w 10243893"/>
              <a:gd name="connsiteY3212" fmla="*/ 3835791 h 6867747"/>
              <a:gd name="connsiteX3213" fmla="*/ 1451890 w 10243893"/>
              <a:gd name="connsiteY3213" fmla="*/ 3836033 h 6867747"/>
              <a:gd name="connsiteX3214" fmla="*/ 1362160 w 10243893"/>
              <a:gd name="connsiteY3214" fmla="*/ 3959382 h 6867747"/>
              <a:gd name="connsiteX3215" fmla="*/ 1451890 w 10243893"/>
              <a:gd name="connsiteY3215" fmla="*/ 4082852 h 6867747"/>
              <a:gd name="connsiteX3216" fmla="*/ 1686858 w 10243893"/>
              <a:gd name="connsiteY3216" fmla="*/ 4159159 h 6867747"/>
              <a:gd name="connsiteX3217" fmla="*/ 1686858 w 10243893"/>
              <a:gd name="connsiteY3217" fmla="*/ 3912098 h 6867747"/>
              <a:gd name="connsiteX3218" fmla="*/ 487712 w 10243893"/>
              <a:gd name="connsiteY3218" fmla="*/ 3788628 h 6867747"/>
              <a:gd name="connsiteX3219" fmla="*/ 397982 w 10243893"/>
              <a:gd name="connsiteY3219" fmla="*/ 3912098 h 6867747"/>
              <a:gd name="connsiteX3220" fmla="*/ 397982 w 10243893"/>
              <a:gd name="connsiteY3220" fmla="*/ 4159159 h 6867747"/>
              <a:gd name="connsiteX3221" fmla="*/ 632950 w 10243893"/>
              <a:gd name="connsiteY3221" fmla="*/ 4082852 h 6867747"/>
              <a:gd name="connsiteX3222" fmla="*/ 722680 w 10243893"/>
              <a:gd name="connsiteY3222" fmla="*/ 3959382 h 6867747"/>
              <a:gd name="connsiteX3223" fmla="*/ 632950 w 10243893"/>
              <a:gd name="connsiteY3223" fmla="*/ 3836033 h 6867747"/>
              <a:gd name="connsiteX3224" fmla="*/ 487833 w 10243893"/>
              <a:gd name="connsiteY3224" fmla="*/ 3788870 h 6867747"/>
              <a:gd name="connsiteX3225" fmla="*/ 9672376 w 10243893"/>
              <a:gd name="connsiteY3225" fmla="*/ 3788507 h 6867747"/>
              <a:gd name="connsiteX3226" fmla="*/ 9527259 w 10243893"/>
              <a:gd name="connsiteY3226" fmla="*/ 3835670 h 6867747"/>
              <a:gd name="connsiteX3227" fmla="*/ 9527259 w 10243893"/>
              <a:gd name="connsiteY3227" fmla="*/ 3835912 h 6867747"/>
              <a:gd name="connsiteX3228" fmla="*/ 9437528 w 10243893"/>
              <a:gd name="connsiteY3228" fmla="*/ 3959261 h 6867747"/>
              <a:gd name="connsiteX3229" fmla="*/ 9527259 w 10243893"/>
              <a:gd name="connsiteY3229" fmla="*/ 4082731 h 6867747"/>
              <a:gd name="connsiteX3230" fmla="*/ 9762106 w 10243893"/>
              <a:gd name="connsiteY3230" fmla="*/ 4159038 h 6867747"/>
              <a:gd name="connsiteX3231" fmla="*/ 9762106 w 10243893"/>
              <a:gd name="connsiteY3231" fmla="*/ 3911978 h 6867747"/>
              <a:gd name="connsiteX3232" fmla="*/ 8057471 w 10243893"/>
              <a:gd name="connsiteY3232" fmla="*/ 3788507 h 6867747"/>
              <a:gd name="connsiteX3233" fmla="*/ 7912354 w 10243893"/>
              <a:gd name="connsiteY3233" fmla="*/ 3835670 h 6867747"/>
              <a:gd name="connsiteX3234" fmla="*/ 7912234 w 10243893"/>
              <a:gd name="connsiteY3234" fmla="*/ 3835912 h 6867747"/>
              <a:gd name="connsiteX3235" fmla="*/ 7822503 w 10243893"/>
              <a:gd name="connsiteY3235" fmla="*/ 3959261 h 6867747"/>
              <a:gd name="connsiteX3236" fmla="*/ 7912234 w 10243893"/>
              <a:gd name="connsiteY3236" fmla="*/ 4082731 h 6867747"/>
              <a:gd name="connsiteX3237" fmla="*/ 8147202 w 10243893"/>
              <a:gd name="connsiteY3237" fmla="*/ 4159038 h 6867747"/>
              <a:gd name="connsiteX3238" fmla="*/ 8147202 w 10243893"/>
              <a:gd name="connsiteY3238" fmla="*/ 3911978 h 6867747"/>
              <a:gd name="connsiteX3239" fmla="*/ 6442809 w 10243893"/>
              <a:gd name="connsiteY3239" fmla="*/ 3788507 h 6867747"/>
              <a:gd name="connsiteX3240" fmla="*/ 6297692 w 10243893"/>
              <a:gd name="connsiteY3240" fmla="*/ 3835670 h 6867747"/>
              <a:gd name="connsiteX3241" fmla="*/ 6297450 w 10243893"/>
              <a:gd name="connsiteY3241" fmla="*/ 3835912 h 6867747"/>
              <a:gd name="connsiteX3242" fmla="*/ 6207841 w 10243893"/>
              <a:gd name="connsiteY3242" fmla="*/ 3959261 h 6867747"/>
              <a:gd name="connsiteX3243" fmla="*/ 6297571 w 10243893"/>
              <a:gd name="connsiteY3243" fmla="*/ 4082731 h 6867747"/>
              <a:gd name="connsiteX3244" fmla="*/ 6532539 w 10243893"/>
              <a:gd name="connsiteY3244" fmla="*/ 4159038 h 6867747"/>
              <a:gd name="connsiteX3245" fmla="*/ 6532539 w 10243893"/>
              <a:gd name="connsiteY3245" fmla="*/ 3911978 h 6867747"/>
              <a:gd name="connsiteX3246" fmla="*/ 4827662 w 10243893"/>
              <a:gd name="connsiteY3246" fmla="*/ 3788507 h 6867747"/>
              <a:gd name="connsiteX3247" fmla="*/ 4682546 w 10243893"/>
              <a:gd name="connsiteY3247" fmla="*/ 3835670 h 6867747"/>
              <a:gd name="connsiteX3248" fmla="*/ 4682546 w 10243893"/>
              <a:gd name="connsiteY3248" fmla="*/ 3835912 h 6867747"/>
              <a:gd name="connsiteX3249" fmla="*/ 4592816 w 10243893"/>
              <a:gd name="connsiteY3249" fmla="*/ 3959261 h 6867747"/>
              <a:gd name="connsiteX3250" fmla="*/ 4682546 w 10243893"/>
              <a:gd name="connsiteY3250" fmla="*/ 4082731 h 6867747"/>
              <a:gd name="connsiteX3251" fmla="*/ 4917393 w 10243893"/>
              <a:gd name="connsiteY3251" fmla="*/ 4159038 h 6867747"/>
              <a:gd name="connsiteX3252" fmla="*/ 4917393 w 10243893"/>
              <a:gd name="connsiteY3252" fmla="*/ 3911978 h 6867747"/>
              <a:gd name="connsiteX3253" fmla="*/ 2820581 w 10243893"/>
              <a:gd name="connsiteY3253" fmla="*/ 3775084 h 6867747"/>
              <a:gd name="connsiteX3254" fmla="*/ 2820581 w 10243893"/>
              <a:gd name="connsiteY3254" fmla="*/ 3916089 h 6867747"/>
              <a:gd name="connsiteX3255" fmla="*/ 2686469 w 10243893"/>
              <a:gd name="connsiteY3255" fmla="*/ 3959624 h 6867747"/>
              <a:gd name="connsiteX3256" fmla="*/ 2820581 w 10243893"/>
              <a:gd name="connsiteY3256" fmla="*/ 4003159 h 6867747"/>
              <a:gd name="connsiteX3257" fmla="*/ 2820581 w 10243893"/>
              <a:gd name="connsiteY3257" fmla="*/ 4143922 h 6867747"/>
              <a:gd name="connsiteX3258" fmla="*/ 2903418 w 10243893"/>
              <a:gd name="connsiteY3258" fmla="*/ 4030005 h 6867747"/>
              <a:gd name="connsiteX3259" fmla="*/ 3037372 w 10243893"/>
              <a:gd name="connsiteY3259" fmla="*/ 4073489 h 6867747"/>
              <a:gd name="connsiteX3260" fmla="*/ 3037409 w 10243893"/>
              <a:gd name="connsiteY3260" fmla="*/ 4073540 h 6867747"/>
              <a:gd name="connsiteX3261" fmla="*/ 3037530 w 10243893"/>
              <a:gd name="connsiteY3261" fmla="*/ 4073540 h 6867747"/>
              <a:gd name="connsiteX3262" fmla="*/ 3037372 w 10243893"/>
              <a:gd name="connsiteY3262" fmla="*/ 4073489 h 6867747"/>
              <a:gd name="connsiteX3263" fmla="*/ 2954571 w 10243893"/>
              <a:gd name="connsiteY3263" fmla="*/ 3959503 h 6867747"/>
              <a:gd name="connsiteX3264" fmla="*/ 3037409 w 10243893"/>
              <a:gd name="connsiteY3264" fmla="*/ 3845587 h 6867747"/>
              <a:gd name="connsiteX3265" fmla="*/ 2903418 w 10243893"/>
              <a:gd name="connsiteY3265" fmla="*/ 3889122 h 6867747"/>
              <a:gd name="connsiteX3266" fmla="*/ 1205555 w 10243893"/>
              <a:gd name="connsiteY3266" fmla="*/ 3775084 h 6867747"/>
              <a:gd name="connsiteX3267" fmla="*/ 1205555 w 10243893"/>
              <a:gd name="connsiteY3267" fmla="*/ 3916089 h 6867747"/>
              <a:gd name="connsiteX3268" fmla="*/ 1071564 w 10243893"/>
              <a:gd name="connsiteY3268" fmla="*/ 3959624 h 6867747"/>
              <a:gd name="connsiteX3269" fmla="*/ 1205676 w 10243893"/>
              <a:gd name="connsiteY3269" fmla="*/ 4003159 h 6867747"/>
              <a:gd name="connsiteX3270" fmla="*/ 1205676 w 10243893"/>
              <a:gd name="connsiteY3270" fmla="*/ 4143922 h 6867747"/>
              <a:gd name="connsiteX3271" fmla="*/ 1288513 w 10243893"/>
              <a:gd name="connsiteY3271" fmla="*/ 4030005 h 6867747"/>
              <a:gd name="connsiteX3272" fmla="*/ 1422309 w 10243893"/>
              <a:gd name="connsiteY3272" fmla="*/ 4073437 h 6867747"/>
              <a:gd name="connsiteX3273" fmla="*/ 1422383 w 10243893"/>
              <a:gd name="connsiteY3273" fmla="*/ 4073540 h 6867747"/>
              <a:gd name="connsiteX3274" fmla="*/ 1422625 w 10243893"/>
              <a:gd name="connsiteY3274" fmla="*/ 4073540 h 6867747"/>
              <a:gd name="connsiteX3275" fmla="*/ 1422309 w 10243893"/>
              <a:gd name="connsiteY3275" fmla="*/ 4073437 h 6867747"/>
              <a:gd name="connsiteX3276" fmla="*/ 1339546 w 10243893"/>
              <a:gd name="connsiteY3276" fmla="*/ 3959503 h 6867747"/>
              <a:gd name="connsiteX3277" fmla="*/ 1422383 w 10243893"/>
              <a:gd name="connsiteY3277" fmla="*/ 3845587 h 6867747"/>
              <a:gd name="connsiteX3278" fmla="*/ 1288392 w 10243893"/>
              <a:gd name="connsiteY3278" fmla="*/ 3889122 h 6867747"/>
              <a:gd name="connsiteX3279" fmla="*/ 9281044 w 10243893"/>
              <a:gd name="connsiteY3279" fmla="*/ 3774963 h 6867747"/>
              <a:gd name="connsiteX3280" fmla="*/ 9281044 w 10243893"/>
              <a:gd name="connsiteY3280" fmla="*/ 3915968 h 6867747"/>
              <a:gd name="connsiteX3281" fmla="*/ 9146933 w 10243893"/>
              <a:gd name="connsiteY3281" fmla="*/ 3959503 h 6867747"/>
              <a:gd name="connsiteX3282" fmla="*/ 9281044 w 10243893"/>
              <a:gd name="connsiteY3282" fmla="*/ 4003038 h 6867747"/>
              <a:gd name="connsiteX3283" fmla="*/ 9281044 w 10243893"/>
              <a:gd name="connsiteY3283" fmla="*/ 4143801 h 6867747"/>
              <a:gd name="connsiteX3284" fmla="*/ 9363882 w 10243893"/>
              <a:gd name="connsiteY3284" fmla="*/ 4029885 h 6867747"/>
              <a:gd name="connsiteX3285" fmla="*/ 9497873 w 10243893"/>
              <a:gd name="connsiteY3285" fmla="*/ 4073419 h 6867747"/>
              <a:gd name="connsiteX3286" fmla="*/ 9415035 w 10243893"/>
              <a:gd name="connsiteY3286" fmla="*/ 3959382 h 6867747"/>
              <a:gd name="connsiteX3287" fmla="*/ 9497873 w 10243893"/>
              <a:gd name="connsiteY3287" fmla="*/ 3845466 h 6867747"/>
              <a:gd name="connsiteX3288" fmla="*/ 9363882 w 10243893"/>
              <a:gd name="connsiteY3288" fmla="*/ 3889000 h 6867747"/>
              <a:gd name="connsiteX3289" fmla="*/ 7666019 w 10243893"/>
              <a:gd name="connsiteY3289" fmla="*/ 3774963 h 6867747"/>
              <a:gd name="connsiteX3290" fmla="*/ 7666019 w 10243893"/>
              <a:gd name="connsiteY3290" fmla="*/ 3915968 h 6867747"/>
              <a:gd name="connsiteX3291" fmla="*/ 7531908 w 10243893"/>
              <a:gd name="connsiteY3291" fmla="*/ 3959503 h 6867747"/>
              <a:gd name="connsiteX3292" fmla="*/ 7666019 w 10243893"/>
              <a:gd name="connsiteY3292" fmla="*/ 4003038 h 6867747"/>
              <a:gd name="connsiteX3293" fmla="*/ 7666019 w 10243893"/>
              <a:gd name="connsiteY3293" fmla="*/ 4143801 h 6867747"/>
              <a:gd name="connsiteX3294" fmla="*/ 7748857 w 10243893"/>
              <a:gd name="connsiteY3294" fmla="*/ 4029885 h 6867747"/>
              <a:gd name="connsiteX3295" fmla="*/ 7882810 w 10243893"/>
              <a:gd name="connsiteY3295" fmla="*/ 4073368 h 6867747"/>
              <a:gd name="connsiteX3296" fmla="*/ 7882847 w 10243893"/>
              <a:gd name="connsiteY3296" fmla="*/ 4073419 h 6867747"/>
              <a:gd name="connsiteX3297" fmla="*/ 7882968 w 10243893"/>
              <a:gd name="connsiteY3297" fmla="*/ 4073419 h 6867747"/>
              <a:gd name="connsiteX3298" fmla="*/ 7882810 w 10243893"/>
              <a:gd name="connsiteY3298" fmla="*/ 4073368 h 6867747"/>
              <a:gd name="connsiteX3299" fmla="*/ 7800010 w 10243893"/>
              <a:gd name="connsiteY3299" fmla="*/ 3959382 h 6867747"/>
              <a:gd name="connsiteX3300" fmla="*/ 7882847 w 10243893"/>
              <a:gd name="connsiteY3300" fmla="*/ 3845466 h 6867747"/>
              <a:gd name="connsiteX3301" fmla="*/ 7748857 w 10243893"/>
              <a:gd name="connsiteY3301" fmla="*/ 3889000 h 6867747"/>
              <a:gd name="connsiteX3302" fmla="*/ 6051357 w 10243893"/>
              <a:gd name="connsiteY3302" fmla="*/ 3774963 h 6867747"/>
              <a:gd name="connsiteX3303" fmla="*/ 6051357 w 10243893"/>
              <a:gd name="connsiteY3303" fmla="*/ 3915968 h 6867747"/>
              <a:gd name="connsiteX3304" fmla="*/ 5917245 w 10243893"/>
              <a:gd name="connsiteY3304" fmla="*/ 3959503 h 6867747"/>
              <a:gd name="connsiteX3305" fmla="*/ 6051357 w 10243893"/>
              <a:gd name="connsiteY3305" fmla="*/ 4003038 h 6867747"/>
              <a:gd name="connsiteX3306" fmla="*/ 6051357 w 10243893"/>
              <a:gd name="connsiteY3306" fmla="*/ 4143801 h 6867747"/>
              <a:gd name="connsiteX3307" fmla="*/ 6134194 w 10243893"/>
              <a:gd name="connsiteY3307" fmla="*/ 4029885 h 6867747"/>
              <a:gd name="connsiteX3308" fmla="*/ 6268148 w 10243893"/>
              <a:gd name="connsiteY3308" fmla="*/ 4073368 h 6867747"/>
              <a:gd name="connsiteX3309" fmla="*/ 6268185 w 10243893"/>
              <a:gd name="connsiteY3309" fmla="*/ 4073419 h 6867747"/>
              <a:gd name="connsiteX3310" fmla="*/ 6268306 w 10243893"/>
              <a:gd name="connsiteY3310" fmla="*/ 4073419 h 6867747"/>
              <a:gd name="connsiteX3311" fmla="*/ 6268148 w 10243893"/>
              <a:gd name="connsiteY3311" fmla="*/ 4073368 h 6867747"/>
              <a:gd name="connsiteX3312" fmla="*/ 6185348 w 10243893"/>
              <a:gd name="connsiteY3312" fmla="*/ 3959382 h 6867747"/>
              <a:gd name="connsiteX3313" fmla="*/ 6268185 w 10243893"/>
              <a:gd name="connsiteY3313" fmla="*/ 3845466 h 6867747"/>
              <a:gd name="connsiteX3314" fmla="*/ 6134194 w 10243893"/>
              <a:gd name="connsiteY3314" fmla="*/ 3889000 h 6867747"/>
              <a:gd name="connsiteX3315" fmla="*/ 4436332 w 10243893"/>
              <a:gd name="connsiteY3315" fmla="*/ 3774963 h 6867747"/>
              <a:gd name="connsiteX3316" fmla="*/ 4436332 w 10243893"/>
              <a:gd name="connsiteY3316" fmla="*/ 3915968 h 6867747"/>
              <a:gd name="connsiteX3317" fmla="*/ 4302220 w 10243893"/>
              <a:gd name="connsiteY3317" fmla="*/ 3959503 h 6867747"/>
              <a:gd name="connsiteX3318" fmla="*/ 4436332 w 10243893"/>
              <a:gd name="connsiteY3318" fmla="*/ 4003038 h 6867747"/>
              <a:gd name="connsiteX3319" fmla="*/ 4436332 w 10243893"/>
              <a:gd name="connsiteY3319" fmla="*/ 4143801 h 6867747"/>
              <a:gd name="connsiteX3320" fmla="*/ 4519169 w 10243893"/>
              <a:gd name="connsiteY3320" fmla="*/ 4029885 h 6867747"/>
              <a:gd name="connsiteX3321" fmla="*/ 4653160 w 10243893"/>
              <a:gd name="connsiteY3321" fmla="*/ 4073419 h 6867747"/>
              <a:gd name="connsiteX3322" fmla="*/ 4570322 w 10243893"/>
              <a:gd name="connsiteY3322" fmla="*/ 3959382 h 6867747"/>
              <a:gd name="connsiteX3323" fmla="*/ 4653160 w 10243893"/>
              <a:gd name="connsiteY3323" fmla="*/ 3845466 h 6867747"/>
              <a:gd name="connsiteX3324" fmla="*/ 4519169 w 10243893"/>
              <a:gd name="connsiteY3324" fmla="*/ 3889000 h 6867747"/>
              <a:gd name="connsiteX3325" fmla="*/ 8954291 w 10243893"/>
              <a:gd name="connsiteY3325" fmla="*/ 3774843 h 6867747"/>
              <a:gd name="connsiteX3326" fmla="*/ 8871453 w 10243893"/>
              <a:gd name="connsiteY3326" fmla="*/ 3888880 h 6867747"/>
              <a:gd name="connsiteX3327" fmla="*/ 8871333 w 10243893"/>
              <a:gd name="connsiteY3327" fmla="*/ 3888880 h 6867747"/>
              <a:gd name="connsiteX3328" fmla="*/ 8737342 w 10243893"/>
              <a:gd name="connsiteY3328" fmla="*/ 3845345 h 6867747"/>
              <a:gd name="connsiteX3329" fmla="*/ 8820179 w 10243893"/>
              <a:gd name="connsiteY3329" fmla="*/ 3959261 h 6867747"/>
              <a:gd name="connsiteX3330" fmla="*/ 8737342 w 10243893"/>
              <a:gd name="connsiteY3330" fmla="*/ 4073299 h 6867747"/>
              <a:gd name="connsiteX3331" fmla="*/ 8871453 w 10243893"/>
              <a:gd name="connsiteY3331" fmla="*/ 4029764 h 6867747"/>
              <a:gd name="connsiteX3332" fmla="*/ 8954291 w 10243893"/>
              <a:gd name="connsiteY3332" fmla="*/ 4143801 h 6867747"/>
              <a:gd name="connsiteX3333" fmla="*/ 8954291 w 10243893"/>
              <a:gd name="connsiteY3333" fmla="*/ 4002917 h 6867747"/>
              <a:gd name="connsiteX3334" fmla="*/ 9088402 w 10243893"/>
              <a:gd name="connsiteY3334" fmla="*/ 3959382 h 6867747"/>
              <a:gd name="connsiteX3335" fmla="*/ 8954291 w 10243893"/>
              <a:gd name="connsiteY3335" fmla="*/ 3915847 h 6867747"/>
              <a:gd name="connsiteX3336" fmla="*/ 7339386 w 10243893"/>
              <a:gd name="connsiteY3336" fmla="*/ 3774843 h 6867747"/>
              <a:gd name="connsiteX3337" fmla="*/ 7256549 w 10243893"/>
              <a:gd name="connsiteY3337" fmla="*/ 3888880 h 6867747"/>
              <a:gd name="connsiteX3338" fmla="*/ 7256428 w 10243893"/>
              <a:gd name="connsiteY3338" fmla="*/ 3888880 h 6867747"/>
              <a:gd name="connsiteX3339" fmla="*/ 7122437 w 10243893"/>
              <a:gd name="connsiteY3339" fmla="*/ 3845345 h 6867747"/>
              <a:gd name="connsiteX3340" fmla="*/ 7205275 w 10243893"/>
              <a:gd name="connsiteY3340" fmla="*/ 3959261 h 6867747"/>
              <a:gd name="connsiteX3341" fmla="*/ 7122437 w 10243893"/>
              <a:gd name="connsiteY3341" fmla="*/ 4073299 h 6867747"/>
              <a:gd name="connsiteX3342" fmla="*/ 7256549 w 10243893"/>
              <a:gd name="connsiteY3342" fmla="*/ 4029764 h 6867747"/>
              <a:gd name="connsiteX3343" fmla="*/ 7339386 w 10243893"/>
              <a:gd name="connsiteY3343" fmla="*/ 4143801 h 6867747"/>
              <a:gd name="connsiteX3344" fmla="*/ 7339386 w 10243893"/>
              <a:gd name="connsiteY3344" fmla="*/ 4002917 h 6867747"/>
              <a:gd name="connsiteX3345" fmla="*/ 7473498 w 10243893"/>
              <a:gd name="connsiteY3345" fmla="*/ 3959382 h 6867747"/>
              <a:gd name="connsiteX3346" fmla="*/ 7339386 w 10243893"/>
              <a:gd name="connsiteY3346" fmla="*/ 3915847 h 6867747"/>
              <a:gd name="connsiteX3347" fmla="*/ 5724482 w 10243893"/>
              <a:gd name="connsiteY3347" fmla="*/ 3774843 h 6867747"/>
              <a:gd name="connsiteX3348" fmla="*/ 5641645 w 10243893"/>
              <a:gd name="connsiteY3348" fmla="*/ 3888880 h 6867747"/>
              <a:gd name="connsiteX3349" fmla="*/ 5641524 w 10243893"/>
              <a:gd name="connsiteY3349" fmla="*/ 3888880 h 6867747"/>
              <a:gd name="connsiteX3350" fmla="*/ 5507533 w 10243893"/>
              <a:gd name="connsiteY3350" fmla="*/ 3845345 h 6867747"/>
              <a:gd name="connsiteX3351" fmla="*/ 5590370 w 10243893"/>
              <a:gd name="connsiteY3351" fmla="*/ 3959261 h 6867747"/>
              <a:gd name="connsiteX3352" fmla="*/ 5507533 w 10243893"/>
              <a:gd name="connsiteY3352" fmla="*/ 4073299 h 6867747"/>
              <a:gd name="connsiteX3353" fmla="*/ 5641645 w 10243893"/>
              <a:gd name="connsiteY3353" fmla="*/ 4029764 h 6867747"/>
              <a:gd name="connsiteX3354" fmla="*/ 5724482 w 10243893"/>
              <a:gd name="connsiteY3354" fmla="*/ 4143801 h 6867747"/>
              <a:gd name="connsiteX3355" fmla="*/ 5724482 w 10243893"/>
              <a:gd name="connsiteY3355" fmla="*/ 4002917 h 6867747"/>
              <a:gd name="connsiteX3356" fmla="*/ 5858594 w 10243893"/>
              <a:gd name="connsiteY3356" fmla="*/ 3959382 h 6867747"/>
              <a:gd name="connsiteX3357" fmla="*/ 5724482 w 10243893"/>
              <a:gd name="connsiteY3357" fmla="*/ 3915847 h 6867747"/>
              <a:gd name="connsiteX3358" fmla="*/ 4109577 w 10243893"/>
              <a:gd name="connsiteY3358" fmla="*/ 3774843 h 6867747"/>
              <a:gd name="connsiteX3359" fmla="*/ 4026740 w 10243893"/>
              <a:gd name="connsiteY3359" fmla="*/ 3888880 h 6867747"/>
              <a:gd name="connsiteX3360" fmla="*/ 4026619 w 10243893"/>
              <a:gd name="connsiteY3360" fmla="*/ 3888880 h 6867747"/>
              <a:gd name="connsiteX3361" fmla="*/ 3892629 w 10243893"/>
              <a:gd name="connsiteY3361" fmla="*/ 3845345 h 6867747"/>
              <a:gd name="connsiteX3362" fmla="*/ 3975466 w 10243893"/>
              <a:gd name="connsiteY3362" fmla="*/ 3959261 h 6867747"/>
              <a:gd name="connsiteX3363" fmla="*/ 3892629 w 10243893"/>
              <a:gd name="connsiteY3363" fmla="*/ 4073299 h 6867747"/>
              <a:gd name="connsiteX3364" fmla="*/ 4026740 w 10243893"/>
              <a:gd name="connsiteY3364" fmla="*/ 4029764 h 6867747"/>
              <a:gd name="connsiteX3365" fmla="*/ 4109577 w 10243893"/>
              <a:gd name="connsiteY3365" fmla="*/ 4143801 h 6867747"/>
              <a:gd name="connsiteX3366" fmla="*/ 4109577 w 10243893"/>
              <a:gd name="connsiteY3366" fmla="*/ 4002917 h 6867747"/>
              <a:gd name="connsiteX3367" fmla="*/ 4243690 w 10243893"/>
              <a:gd name="connsiteY3367" fmla="*/ 3959382 h 6867747"/>
              <a:gd name="connsiteX3368" fmla="*/ 4109577 w 10243893"/>
              <a:gd name="connsiteY3368" fmla="*/ 3915847 h 6867747"/>
              <a:gd name="connsiteX3369" fmla="*/ 879164 w 10243893"/>
              <a:gd name="connsiteY3369" fmla="*/ 3774843 h 6867747"/>
              <a:gd name="connsiteX3370" fmla="*/ 796327 w 10243893"/>
              <a:gd name="connsiteY3370" fmla="*/ 3888880 h 6867747"/>
              <a:gd name="connsiteX3371" fmla="*/ 796206 w 10243893"/>
              <a:gd name="connsiteY3371" fmla="*/ 3888880 h 6867747"/>
              <a:gd name="connsiteX3372" fmla="*/ 662215 w 10243893"/>
              <a:gd name="connsiteY3372" fmla="*/ 3845345 h 6867747"/>
              <a:gd name="connsiteX3373" fmla="*/ 745052 w 10243893"/>
              <a:gd name="connsiteY3373" fmla="*/ 3959261 h 6867747"/>
              <a:gd name="connsiteX3374" fmla="*/ 662215 w 10243893"/>
              <a:gd name="connsiteY3374" fmla="*/ 4073299 h 6867747"/>
              <a:gd name="connsiteX3375" fmla="*/ 796327 w 10243893"/>
              <a:gd name="connsiteY3375" fmla="*/ 4029764 h 6867747"/>
              <a:gd name="connsiteX3376" fmla="*/ 879164 w 10243893"/>
              <a:gd name="connsiteY3376" fmla="*/ 4143801 h 6867747"/>
              <a:gd name="connsiteX3377" fmla="*/ 879164 w 10243893"/>
              <a:gd name="connsiteY3377" fmla="*/ 4002917 h 6867747"/>
              <a:gd name="connsiteX3378" fmla="*/ 1013276 w 10243893"/>
              <a:gd name="connsiteY3378" fmla="*/ 3959382 h 6867747"/>
              <a:gd name="connsiteX3379" fmla="*/ 879164 w 10243893"/>
              <a:gd name="connsiteY3379" fmla="*/ 3915847 h 6867747"/>
              <a:gd name="connsiteX3380" fmla="*/ 2494552 w 10243893"/>
              <a:gd name="connsiteY3380" fmla="*/ 3774600 h 6867747"/>
              <a:gd name="connsiteX3381" fmla="*/ 2411715 w 10243893"/>
              <a:gd name="connsiteY3381" fmla="*/ 3888638 h 6867747"/>
              <a:gd name="connsiteX3382" fmla="*/ 2411594 w 10243893"/>
              <a:gd name="connsiteY3382" fmla="*/ 3888638 h 6867747"/>
              <a:gd name="connsiteX3383" fmla="*/ 2277603 w 10243893"/>
              <a:gd name="connsiteY3383" fmla="*/ 3845103 h 6867747"/>
              <a:gd name="connsiteX3384" fmla="*/ 2360440 w 10243893"/>
              <a:gd name="connsiteY3384" fmla="*/ 3959019 h 6867747"/>
              <a:gd name="connsiteX3385" fmla="*/ 2277603 w 10243893"/>
              <a:gd name="connsiteY3385" fmla="*/ 4073057 h 6867747"/>
              <a:gd name="connsiteX3386" fmla="*/ 2411715 w 10243893"/>
              <a:gd name="connsiteY3386" fmla="*/ 4029522 h 6867747"/>
              <a:gd name="connsiteX3387" fmla="*/ 2494552 w 10243893"/>
              <a:gd name="connsiteY3387" fmla="*/ 4143559 h 6867747"/>
              <a:gd name="connsiteX3388" fmla="*/ 2494552 w 10243893"/>
              <a:gd name="connsiteY3388" fmla="*/ 4002675 h 6867747"/>
              <a:gd name="connsiteX3389" fmla="*/ 2628664 w 10243893"/>
              <a:gd name="connsiteY3389" fmla="*/ 3959140 h 6867747"/>
              <a:gd name="connsiteX3390" fmla="*/ 2494552 w 10243893"/>
              <a:gd name="connsiteY3390" fmla="*/ 3915605 h 6867747"/>
              <a:gd name="connsiteX3391" fmla="*/ 9925725 w 10243893"/>
              <a:gd name="connsiteY3391" fmla="*/ 3706759 h 6867747"/>
              <a:gd name="connsiteX3392" fmla="*/ 9780487 w 10243893"/>
              <a:gd name="connsiteY3392" fmla="*/ 3753921 h 6867747"/>
              <a:gd name="connsiteX3393" fmla="*/ 9780487 w 10243893"/>
              <a:gd name="connsiteY3393" fmla="*/ 3906536 h 6867747"/>
              <a:gd name="connsiteX3394" fmla="*/ 9925725 w 10243893"/>
              <a:gd name="connsiteY3394" fmla="*/ 4106312 h 6867747"/>
              <a:gd name="connsiteX3395" fmla="*/ 10070962 w 10243893"/>
              <a:gd name="connsiteY3395" fmla="*/ 3906536 h 6867747"/>
              <a:gd name="connsiteX3396" fmla="*/ 10070962 w 10243893"/>
              <a:gd name="connsiteY3396" fmla="*/ 3753921 h 6867747"/>
              <a:gd name="connsiteX3397" fmla="*/ 8310578 w 10243893"/>
              <a:gd name="connsiteY3397" fmla="*/ 3706759 h 6867747"/>
              <a:gd name="connsiteX3398" fmla="*/ 8165341 w 10243893"/>
              <a:gd name="connsiteY3398" fmla="*/ 3753921 h 6867747"/>
              <a:gd name="connsiteX3399" fmla="*/ 8165341 w 10243893"/>
              <a:gd name="connsiteY3399" fmla="*/ 3906536 h 6867747"/>
              <a:gd name="connsiteX3400" fmla="*/ 8310578 w 10243893"/>
              <a:gd name="connsiteY3400" fmla="*/ 4106312 h 6867747"/>
              <a:gd name="connsiteX3401" fmla="*/ 8455815 w 10243893"/>
              <a:gd name="connsiteY3401" fmla="*/ 3906536 h 6867747"/>
              <a:gd name="connsiteX3402" fmla="*/ 8455815 w 10243893"/>
              <a:gd name="connsiteY3402" fmla="*/ 3753921 h 6867747"/>
              <a:gd name="connsiteX3403" fmla="*/ 6695916 w 10243893"/>
              <a:gd name="connsiteY3403" fmla="*/ 3706759 h 6867747"/>
              <a:gd name="connsiteX3404" fmla="*/ 6550679 w 10243893"/>
              <a:gd name="connsiteY3404" fmla="*/ 3753921 h 6867747"/>
              <a:gd name="connsiteX3405" fmla="*/ 6550679 w 10243893"/>
              <a:gd name="connsiteY3405" fmla="*/ 3906536 h 6867747"/>
              <a:gd name="connsiteX3406" fmla="*/ 6695916 w 10243893"/>
              <a:gd name="connsiteY3406" fmla="*/ 4106312 h 6867747"/>
              <a:gd name="connsiteX3407" fmla="*/ 6841154 w 10243893"/>
              <a:gd name="connsiteY3407" fmla="*/ 3906536 h 6867747"/>
              <a:gd name="connsiteX3408" fmla="*/ 6841154 w 10243893"/>
              <a:gd name="connsiteY3408" fmla="*/ 3753921 h 6867747"/>
              <a:gd name="connsiteX3409" fmla="*/ 5079560 w 10243893"/>
              <a:gd name="connsiteY3409" fmla="*/ 3706638 h 6867747"/>
              <a:gd name="connsiteX3410" fmla="*/ 4934323 w 10243893"/>
              <a:gd name="connsiteY3410" fmla="*/ 3753800 h 6867747"/>
              <a:gd name="connsiteX3411" fmla="*/ 4934323 w 10243893"/>
              <a:gd name="connsiteY3411" fmla="*/ 3906414 h 6867747"/>
              <a:gd name="connsiteX3412" fmla="*/ 5079560 w 10243893"/>
              <a:gd name="connsiteY3412" fmla="*/ 4106192 h 6867747"/>
              <a:gd name="connsiteX3413" fmla="*/ 5224798 w 10243893"/>
              <a:gd name="connsiteY3413" fmla="*/ 3906414 h 6867747"/>
              <a:gd name="connsiteX3414" fmla="*/ 5224798 w 10243893"/>
              <a:gd name="connsiteY3414" fmla="*/ 3753800 h 6867747"/>
              <a:gd name="connsiteX3415" fmla="*/ 3464656 w 10243893"/>
              <a:gd name="connsiteY3415" fmla="*/ 3706638 h 6867747"/>
              <a:gd name="connsiteX3416" fmla="*/ 3319418 w 10243893"/>
              <a:gd name="connsiteY3416" fmla="*/ 3753800 h 6867747"/>
              <a:gd name="connsiteX3417" fmla="*/ 3319418 w 10243893"/>
              <a:gd name="connsiteY3417" fmla="*/ 3906414 h 6867747"/>
              <a:gd name="connsiteX3418" fmla="*/ 3464656 w 10243893"/>
              <a:gd name="connsiteY3418" fmla="*/ 4106192 h 6867747"/>
              <a:gd name="connsiteX3419" fmla="*/ 3609893 w 10243893"/>
              <a:gd name="connsiteY3419" fmla="*/ 3906414 h 6867747"/>
              <a:gd name="connsiteX3420" fmla="*/ 3609893 w 10243893"/>
              <a:gd name="connsiteY3420" fmla="*/ 3753800 h 6867747"/>
              <a:gd name="connsiteX3421" fmla="*/ 1849751 w 10243893"/>
              <a:gd name="connsiteY3421" fmla="*/ 3706638 h 6867747"/>
              <a:gd name="connsiteX3422" fmla="*/ 1704514 w 10243893"/>
              <a:gd name="connsiteY3422" fmla="*/ 3753800 h 6867747"/>
              <a:gd name="connsiteX3423" fmla="*/ 1704514 w 10243893"/>
              <a:gd name="connsiteY3423" fmla="*/ 3906414 h 6867747"/>
              <a:gd name="connsiteX3424" fmla="*/ 1849751 w 10243893"/>
              <a:gd name="connsiteY3424" fmla="*/ 4106192 h 6867747"/>
              <a:gd name="connsiteX3425" fmla="*/ 1994989 w 10243893"/>
              <a:gd name="connsiteY3425" fmla="*/ 3906414 h 6867747"/>
              <a:gd name="connsiteX3426" fmla="*/ 1994989 w 10243893"/>
              <a:gd name="connsiteY3426" fmla="*/ 3753800 h 6867747"/>
              <a:gd name="connsiteX3427" fmla="*/ 234847 w 10243893"/>
              <a:gd name="connsiteY3427" fmla="*/ 3706638 h 6867747"/>
              <a:gd name="connsiteX3428" fmla="*/ 89609 w 10243893"/>
              <a:gd name="connsiteY3428" fmla="*/ 3753800 h 6867747"/>
              <a:gd name="connsiteX3429" fmla="*/ 89609 w 10243893"/>
              <a:gd name="connsiteY3429" fmla="*/ 3906414 h 6867747"/>
              <a:gd name="connsiteX3430" fmla="*/ 234847 w 10243893"/>
              <a:gd name="connsiteY3430" fmla="*/ 4106192 h 6867747"/>
              <a:gd name="connsiteX3431" fmla="*/ 380084 w 10243893"/>
              <a:gd name="connsiteY3431" fmla="*/ 3906414 h 6867747"/>
              <a:gd name="connsiteX3432" fmla="*/ 380084 w 10243893"/>
              <a:gd name="connsiteY3432" fmla="*/ 3753800 h 6867747"/>
              <a:gd name="connsiteX3433" fmla="*/ 10242441 w 10243893"/>
              <a:gd name="connsiteY3433" fmla="*/ 3668545 h 6867747"/>
              <a:gd name="connsiteX3434" fmla="*/ 10242441 w 10243893"/>
              <a:gd name="connsiteY3434" fmla="*/ 3725624 h 6867747"/>
              <a:gd name="connsiteX3435" fmla="*/ 10221641 w 10243893"/>
              <a:gd name="connsiteY3435" fmla="*/ 3697084 h 6867747"/>
              <a:gd name="connsiteX3436" fmla="*/ 1604286 w 10243893"/>
              <a:gd name="connsiteY3436" fmla="*/ 3626671 h 6867747"/>
              <a:gd name="connsiteX3437" fmla="*/ 1604384 w 10243893"/>
              <a:gd name="connsiteY3437" fmla="*/ 3626703 h 6867747"/>
              <a:gd name="connsiteX3438" fmla="*/ 1604263 w 10243893"/>
              <a:gd name="connsiteY3438" fmla="*/ 3626703 h 6867747"/>
              <a:gd name="connsiteX3439" fmla="*/ 6449966 w 10243893"/>
              <a:gd name="connsiteY3439" fmla="*/ 3626550 h 6867747"/>
              <a:gd name="connsiteX3440" fmla="*/ 6450064 w 10243893"/>
              <a:gd name="connsiteY3440" fmla="*/ 3626582 h 6867747"/>
              <a:gd name="connsiteX3441" fmla="*/ 6449943 w 10243893"/>
              <a:gd name="connsiteY3441" fmla="*/ 3626582 h 6867747"/>
              <a:gd name="connsiteX3442" fmla="*/ 9679533 w 10243893"/>
              <a:gd name="connsiteY3442" fmla="*/ 3626550 h 6867747"/>
              <a:gd name="connsiteX3443" fmla="*/ 9679631 w 10243893"/>
              <a:gd name="connsiteY3443" fmla="*/ 3626582 h 6867747"/>
              <a:gd name="connsiteX3444" fmla="*/ 9679510 w 10243893"/>
              <a:gd name="connsiteY3444" fmla="*/ 3626582 h 6867747"/>
              <a:gd name="connsiteX3445" fmla="*/ 4834820 w 10243893"/>
              <a:gd name="connsiteY3445" fmla="*/ 3626550 h 6867747"/>
              <a:gd name="connsiteX3446" fmla="*/ 4834918 w 10243893"/>
              <a:gd name="connsiteY3446" fmla="*/ 3626582 h 6867747"/>
              <a:gd name="connsiteX3447" fmla="*/ 4834797 w 10243893"/>
              <a:gd name="connsiteY3447" fmla="*/ 3626582 h 6867747"/>
              <a:gd name="connsiteX3448" fmla="*/ 9117788 w 10243893"/>
              <a:gd name="connsiteY3448" fmla="*/ 3550275 h 6867747"/>
              <a:gd name="connsiteX3449" fmla="*/ 8972551 w 10243893"/>
              <a:gd name="connsiteY3449" fmla="*/ 3750052 h 6867747"/>
              <a:gd name="connsiteX3450" fmla="*/ 8972551 w 10243893"/>
              <a:gd name="connsiteY3450" fmla="*/ 3902666 h 6867747"/>
              <a:gd name="connsiteX3451" fmla="*/ 9117788 w 10243893"/>
              <a:gd name="connsiteY3451" fmla="*/ 3949828 h 6867747"/>
              <a:gd name="connsiteX3452" fmla="*/ 9263026 w 10243893"/>
              <a:gd name="connsiteY3452" fmla="*/ 3902666 h 6867747"/>
              <a:gd name="connsiteX3453" fmla="*/ 9263026 w 10243893"/>
              <a:gd name="connsiteY3453" fmla="*/ 3750052 h 6867747"/>
              <a:gd name="connsiteX3454" fmla="*/ 7502642 w 10243893"/>
              <a:gd name="connsiteY3454" fmla="*/ 3550275 h 6867747"/>
              <a:gd name="connsiteX3455" fmla="*/ 7357405 w 10243893"/>
              <a:gd name="connsiteY3455" fmla="*/ 3750052 h 6867747"/>
              <a:gd name="connsiteX3456" fmla="*/ 7357405 w 10243893"/>
              <a:gd name="connsiteY3456" fmla="*/ 3902666 h 6867747"/>
              <a:gd name="connsiteX3457" fmla="*/ 7502642 w 10243893"/>
              <a:gd name="connsiteY3457" fmla="*/ 3949828 h 6867747"/>
              <a:gd name="connsiteX3458" fmla="*/ 7647880 w 10243893"/>
              <a:gd name="connsiteY3458" fmla="*/ 3902666 h 6867747"/>
              <a:gd name="connsiteX3459" fmla="*/ 7647880 w 10243893"/>
              <a:gd name="connsiteY3459" fmla="*/ 3750052 h 6867747"/>
              <a:gd name="connsiteX3460" fmla="*/ 5887980 w 10243893"/>
              <a:gd name="connsiteY3460" fmla="*/ 3550275 h 6867747"/>
              <a:gd name="connsiteX3461" fmla="*/ 5742743 w 10243893"/>
              <a:gd name="connsiteY3461" fmla="*/ 3750052 h 6867747"/>
              <a:gd name="connsiteX3462" fmla="*/ 5742743 w 10243893"/>
              <a:gd name="connsiteY3462" fmla="*/ 3902666 h 6867747"/>
              <a:gd name="connsiteX3463" fmla="*/ 5887980 w 10243893"/>
              <a:gd name="connsiteY3463" fmla="*/ 3949828 h 6867747"/>
              <a:gd name="connsiteX3464" fmla="*/ 6033217 w 10243893"/>
              <a:gd name="connsiteY3464" fmla="*/ 3902666 h 6867747"/>
              <a:gd name="connsiteX3465" fmla="*/ 6033217 w 10243893"/>
              <a:gd name="connsiteY3465" fmla="*/ 3750052 h 6867747"/>
              <a:gd name="connsiteX3466" fmla="*/ 4273076 w 10243893"/>
              <a:gd name="connsiteY3466" fmla="*/ 3550275 h 6867747"/>
              <a:gd name="connsiteX3467" fmla="*/ 4127838 w 10243893"/>
              <a:gd name="connsiteY3467" fmla="*/ 3750052 h 6867747"/>
              <a:gd name="connsiteX3468" fmla="*/ 4127838 w 10243893"/>
              <a:gd name="connsiteY3468" fmla="*/ 3902666 h 6867747"/>
              <a:gd name="connsiteX3469" fmla="*/ 4273076 w 10243893"/>
              <a:gd name="connsiteY3469" fmla="*/ 3949828 h 6867747"/>
              <a:gd name="connsiteX3470" fmla="*/ 4418313 w 10243893"/>
              <a:gd name="connsiteY3470" fmla="*/ 3902666 h 6867747"/>
              <a:gd name="connsiteX3471" fmla="*/ 4418313 w 10243893"/>
              <a:gd name="connsiteY3471" fmla="*/ 3750052 h 6867747"/>
              <a:gd name="connsiteX3472" fmla="*/ 1042420 w 10243893"/>
              <a:gd name="connsiteY3472" fmla="*/ 3550275 h 6867747"/>
              <a:gd name="connsiteX3473" fmla="*/ 897183 w 10243893"/>
              <a:gd name="connsiteY3473" fmla="*/ 3750052 h 6867747"/>
              <a:gd name="connsiteX3474" fmla="*/ 897183 w 10243893"/>
              <a:gd name="connsiteY3474" fmla="*/ 3902666 h 6867747"/>
              <a:gd name="connsiteX3475" fmla="*/ 1042420 w 10243893"/>
              <a:gd name="connsiteY3475" fmla="*/ 3949828 h 6867747"/>
              <a:gd name="connsiteX3476" fmla="*/ 1187657 w 10243893"/>
              <a:gd name="connsiteY3476" fmla="*/ 3902666 h 6867747"/>
              <a:gd name="connsiteX3477" fmla="*/ 1187657 w 10243893"/>
              <a:gd name="connsiteY3477" fmla="*/ 3750052 h 6867747"/>
              <a:gd name="connsiteX3478" fmla="*/ 2657808 w 10243893"/>
              <a:gd name="connsiteY3478" fmla="*/ 3550033 h 6867747"/>
              <a:gd name="connsiteX3479" fmla="*/ 2512571 w 10243893"/>
              <a:gd name="connsiteY3479" fmla="*/ 3749810 h 6867747"/>
              <a:gd name="connsiteX3480" fmla="*/ 2512571 w 10243893"/>
              <a:gd name="connsiteY3480" fmla="*/ 3902424 h 6867747"/>
              <a:gd name="connsiteX3481" fmla="*/ 2657808 w 10243893"/>
              <a:gd name="connsiteY3481" fmla="*/ 3949587 h 6867747"/>
              <a:gd name="connsiteX3482" fmla="*/ 2803046 w 10243893"/>
              <a:gd name="connsiteY3482" fmla="*/ 3902424 h 6867747"/>
              <a:gd name="connsiteX3483" fmla="*/ 2803046 w 10243893"/>
              <a:gd name="connsiteY3483" fmla="*/ 3749810 h 6867747"/>
              <a:gd name="connsiteX3484" fmla="*/ 8472746 w 10243893"/>
              <a:gd name="connsiteY3484" fmla="*/ 3512786 h 6867747"/>
              <a:gd name="connsiteX3485" fmla="*/ 8472746 w 10243893"/>
              <a:gd name="connsiteY3485" fmla="*/ 3653670 h 6867747"/>
              <a:gd name="connsiteX3486" fmla="*/ 8338634 w 10243893"/>
              <a:gd name="connsiteY3486" fmla="*/ 3697205 h 6867747"/>
              <a:gd name="connsiteX3487" fmla="*/ 8472746 w 10243893"/>
              <a:gd name="connsiteY3487" fmla="*/ 3740740 h 6867747"/>
              <a:gd name="connsiteX3488" fmla="*/ 8472746 w 10243893"/>
              <a:gd name="connsiteY3488" fmla="*/ 3881745 h 6867747"/>
              <a:gd name="connsiteX3489" fmla="*/ 8555583 w 10243893"/>
              <a:gd name="connsiteY3489" fmla="*/ 3767707 h 6867747"/>
              <a:gd name="connsiteX3490" fmla="*/ 8689695 w 10243893"/>
              <a:gd name="connsiteY3490" fmla="*/ 3811242 h 6867747"/>
              <a:gd name="connsiteX3491" fmla="*/ 8606857 w 10243893"/>
              <a:gd name="connsiteY3491" fmla="*/ 3697326 h 6867747"/>
              <a:gd name="connsiteX3492" fmla="*/ 8689695 w 10243893"/>
              <a:gd name="connsiteY3492" fmla="*/ 3583288 h 6867747"/>
              <a:gd name="connsiteX3493" fmla="*/ 8555583 w 10243893"/>
              <a:gd name="connsiteY3493" fmla="*/ 3626823 h 6867747"/>
              <a:gd name="connsiteX3494" fmla="*/ 6857842 w 10243893"/>
              <a:gd name="connsiteY3494" fmla="*/ 3512786 h 6867747"/>
              <a:gd name="connsiteX3495" fmla="*/ 6857842 w 10243893"/>
              <a:gd name="connsiteY3495" fmla="*/ 3653670 h 6867747"/>
              <a:gd name="connsiteX3496" fmla="*/ 6723730 w 10243893"/>
              <a:gd name="connsiteY3496" fmla="*/ 3697205 h 6867747"/>
              <a:gd name="connsiteX3497" fmla="*/ 6857842 w 10243893"/>
              <a:gd name="connsiteY3497" fmla="*/ 3740740 h 6867747"/>
              <a:gd name="connsiteX3498" fmla="*/ 6857842 w 10243893"/>
              <a:gd name="connsiteY3498" fmla="*/ 3881745 h 6867747"/>
              <a:gd name="connsiteX3499" fmla="*/ 6940679 w 10243893"/>
              <a:gd name="connsiteY3499" fmla="*/ 3767707 h 6867747"/>
              <a:gd name="connsiteX3500" fmla="*/ 7074791 w 10243893"/>
              <a:gd name="connsiteY3500" fmla="*/ 3811242 h 6867747"/>
              <a:gd name="connsiteX3501" fmla="*/ 6991953 w 10243893"/>
              <a:gd name="connsiteY3501" fmla="*/ 3697326 h 6867747"/>
              <a:gd name="connsiteX3502" fmla="*/ 7074791 w 10243893"/>
              <a:gd name="connsiteY3502" fmla="*/ 3583288 h 6867747"/>
              <a:gd name="connsiteX3503" fmla="*/ 6940679 w 10243893"/>
              <a:gd name="connsiteY3503" fmla="*/ 3626823 h 6867747"/>
              <a:gd name="connsiteX3504" fmla="*/ 5242937 w 10243893"/>
              <a:gd name="connsiteY3504" fmla="*/ 3512786 h 6867747"/>
              <a:gd name="connsiteX3505" fmla="*/ 5242937 w 10243893"/>
              <a:gd name="connsiteY3505" fmla="*/ 3653670 h 6867747"/>
              <a:gd name="connsiteX3506" fmla="*/ 5108825 w 10243893"/>
              <a:gd name="connsiteY3506" fmla="*/ 3697205 h 6867747"/>
              <a:gd name="connsiteX3507" fmla="*/ 5242937 w 10243893"/>
              <a:gd name="connsiteY3507" fmla="*/ 3740740 h 6867747"/>
              <a:gd name="connsiteX3508" fmla="*/ 5242937 w 10243893"/>
              <a:gd name="connsiteY3508" fmla="*/ 3881745 h 6867747"/>
              <a:gd name="connsiteX3509" fmla="*/ 5325775 w 10243893"/>
              <a:gd name="connsiteY3509" fmla="*/ 3767707 h 6867747"/>
              <a:gd name="connsiteX3510" fmla="*/ 5459886 w 10243893"/>
              <a:gd name="connsiteY3510" fmla="*/ 3811242 h 6867747"/>
              <a:gd name="connsiteX3511" fmla="*/ 5377049 w 10243893"/>
              <a:gd name="connsiteY3511" fmla="*/ 3697326 h 6867747"/>
              <a:gd name="connsiteX3512" fmla="*/ 5459886 w 10243893"/>
              <a:gd name="connsiteY3512" fmla="*/ 3583288 h 6867747"/>
              <a:gd name="connsiteX3513" fmla="*/ 5325775 w 10243893"/>
              <a:gd name="connsiteY3513" fmla="*/ 3626823 h 6867747"/>
              <a:gd name="connsiteX3514" fmla="*/ 3628033 w 10243893"/>
              <a:gd name="connsiteY3514" fmla="*/ 3512786 h 6867747"/>
              <a:gd name="connsiteX3515" fmla="*/ 3628033 w 10243893"/>
              <a:gd name="connsiteY3515" fmla="*/ 3653670 h 6867747"/>
              <a:gd name="connsiteX3516" fmla="*/ 3493921 w 10243893"/>
              <a:gd name="connsiteY3516" fmla="*/ 3697205 h 6867747"/>
              <a:gd name="connsiteX3517" fmla="*/ 3628033 w 10243893"/>
              <a:gd name="connsiteY3517" fmla="*/ 3740740 h 6867747"/>
              <a:gd name="connsiteX3518" fmla="*/ 3628033 w 10243893"/>
              <a:gd name="connsiteY3518" fmla="*/ 3881745 h 6867747"/>
              <a:gd name="connsiteX3519" fmla="*/ 3710870 w 10243893"/>
              <a:gd name="connsiteY3519" fmla="*/ 3767707 h 6867747"/>
              <a:gd name="connsiteX3520" fmla="*/ 3844982 w 10243893"/>
              <a:gd name="connsiteY3520" fmla="*/ 3811242 h 6867747"/>
              <a:gd name="connsiteX3521" fmla="*/ 3762145 w 10243893"/>
              <a:gd name="connsiteY3521" fmla="*/ 3697326 h 6867747"/>
              <a:gd name="connsiteX3522" fmla="*/ 3844982 w 10243893"/>
              <a:gd name="connsiteY3522" fmla="*/ 3583288 h 6867747"/>
              <a:gd name="connsiteX3523" fmla="*/ 3710870 w 10243893"/>
              <a:gd name="connsiteY3523" fmla="*/ 3626823 h 6867747"/>
              <a:gd name="connsiteX3524" fmla="*/ 2013007 w 10243893"/>
              <a:gd name="connsiteY3524" fmla="*/ 3512786 h 6867747"/>
              <a:gd name="connsiteX3525" fmla="*/ 2013007 w 10243893"/>
              <a:gd name="connsiteY3525" fmla="*/ 3653670 h 6867747"/>
              <a:gd name="connsiteX3526" fmla="*/ 1878895 w 10243893"/>
              <a:gd name="connsiteY3526" fmla="*/ 3697205 h 6867747"/>
              <a:gd name="connsiteX3527" fmla="*/ 2013007 w 10243893"/>
              <a:gd name="connsiteY3527" fmla="*/ 3740740 h 6867747"/>
              <a:gd name="connsiteX3528" fmla="*/ 2013007 w 10243893"/>
              <a:gd name="connsiteY3528" fmla="*/ 3881745 h 6867747"/>
              <a:gd name="connsiteX3529" fmla="*/ 2095845 w 10243893"/>
              <a:gd name="connsiteY3529" fmla="*/ 3767707 h 6867747"/>
              <a:gd name="connsiteX3530" fmla="*/ 2229956 w 10243893"/>
              <a:gd name="connsiteY3530" fmla="*/ 3811242 h 6867747"/>
              <a:gd name="connsiteX3531" fmla="*/ 2147119 w 10243893"/>
              <a:gd name="connsiteY3531" fmla="*/ 3697326 h 6867747"/>
              <a:gd name="connsiteX3532" fmla="*/ 2229956 w 10243893"/>
              <a:gd name="connsiteY3532" fmla="*/ 3583288 h 6867747"/>
              <a:gd name="connsiteX3533" fmla="*/ 2095845 w 10243893"/>
              <a:gd name="connsiteY3533" fmla="*/ 3626823 h 6867747"/>
              <a:gd name="connsiteX3534" fmla="*/ 398103 w 10243893"/>
              <a:gd name="connsiteY3534" fmla="*/ 3512786 h 6867747"/>
              <a:gd name="connsiteX3535" fmla="*/ 398103 w 10243893"/>
              <a:gd name="connsiteY3535" fmla="*/ 3653670 h 6867747"/>
              <a:gd name="connsiteX3536" fmla="*/ 263991 w 10243893"/>
              <a:gd name="connsiteY3536" fmla="*/ 3697205 h 6867747"/>
              <a:gd name="connsiteX3537" fmla="*/ 398103 w 10243893"/>
              <a:gd name="connsiteY3537" fmla="*/ 3740740 h 6867747"/>
              <a:gd name="connsiteX3538" fmla="*/ 398103 w 10243893"/>
              <a:gd name="connsiteY3538" fmla="*/ 3881745 h 6867747"/>
              <a:gd name="connsiteX3539" fmla="*/ 480940 w 10243893"/>
              <a:gd name="connsiteY3539" fmla="*/ 3767707 h 6867747"/>
              <a:gd name="connsiteX3540" fmla="*/ 615052 w 10243893"/>
              <a:gd name="connsiteY3540" fmla="*/ 3811242 h 6867747"/>
              <a:gd name="connsiteX3541" fmla="*/ 532215 w 10243893"/>
              <a:gd name="connsiteY3541" fmla="*/ 3697326 h 6867747"/>
              <a:gd name="connsiteX3542" fmla="*/ 615052 w 10243893"/>
              <a:gd name="connsiteY3542" fmla="*/ 3583288 h 6867747"/>
              <a:gd name="connsiteX3543" fmla="*/ 480940 w 10243893"/>
              <a:gd name="connsiteY3543" fmla="*/ 3626823 h 6867747"/>
              <a:gd name="connsiteX3544" fmla="*/ 3302004 w 10243893"/>
              <a:gd name="connsiteY3544" fmla="*/ 3512665 h 6867747"/>
              <a:gd name="connsiteX3545" fmla="*/ 3219167 w 10243893"/>
              <a:gd name="connsiteY3545" fmla="*/ 3626703 h 6867747"/>
              <a:gd name="connsiteX3546" fmla="*/ 3085176 w 10243893"/>
              <a:gd name="connsiteY3546" fmla="*/ 3583168 h 6867747"/>
              <a:gd name="connsiteX3547" fmla="*/ 3168014 w 10243893"/>
              <a:gd name="connsiteY3547" fmla="*/ 3697205 h 6867747"/>
              <a:gd name="connsiteX3548" fmla="*/ 3085176 w 10243893"/>
              <a:gd name="connsiteY3548" fmla="*/ 3811122 h 6867747"/>
              <a:gd name="connsiteX3549" fmla="*/ 3219167 w 10243893"/>
              <a:gd name="connsiteY3549" fmla="*/ 3767587 h 6867747"/>
              <a:gd name="connsiteX3550" fmla="*/ 3302004 w 10243893"/>
              <a:gd name="connsiteY3550" fmla="*/ 3881624 h 6867747"/>
              <a:gd name="connsiteX3551" fmla="*/ 3302004 w 10243893"/>
              <a:gd name="connsiteY3551" fmla="*/ 3740619 h 6867747"/>
              <a:gd name="connsiteX3552" fmla="*/ 3436116 w 10243893"/>
              <a:gd name="connsiteY3552" fmla="*/ 3697084 h 6867747"/>
              <a:gd name="connsiteX3553" fmla="*/ 3302004 w 10243893"/>
              <a:gd name="connsiteY3553" fmla="*/ 3653549 h 6867747"/>
              <a:gd name="connsiteX3554" fmla="*/ 1687100 w 10243893"/>
              <a:gd name="connsiteY3554" fmla="*/ 3512665 h 6867747"/>
              <a:gd name="connsiteX3555" fmla="*/ 1604286 w 10243893"/>
              <a:gd name="connsiteY3555" fmla="*/ 3626671 h 6867747"/>
              <a:gd name="connsiteX3556" fmla="*/ 1470272 w 10243893"/>
              <a:gd name="connsiteY3556" fmla="*/ 3583168 h 6867747"/>
              <a:gd name="connsiteX3557" fmla="*/ 1553109 w 10243893"/>
              <a:gd name="connsiteY3557" fmla="*/ 3697205 h 6867747"/>
              <a:gd name="connsiteX3558" fmla="*/ 1470272 w 10243893"/>
              <a:gd name="connsiteY3558" fmla="*/ 3811122 h 6867747"/>
              <a:gd name="connsiteX3559" fmla="*/ 1604263 w 10243893"/>
              <a:gd name="connsiteY3559" fmla="*/ 3767587 h 6867747"/>
              <a:gd name="connsiteX3560" fmla="*/ 1687100 w 10243893"/>
              <a:gd name="connsiteY3560" fmla="*/ 3881624 h 6867747"/>
              <a:gd name="connsiteX3561" fmla="*/ 1687100 w 10243893"/>
              <a:gd name="connsiteY3561" fmla="*/ 3740619 h 6867747"/>
              <a:gd name="connsiteX3562" fmla="*/ 1821212 w 10243893"/>
              <a:gd name="connsiteY3562" fmla="*/ 3697084 h 6867747"/>
              <a:gd name="connsiteX3563" fmla="*/ 1687100 w 10243893"/>
              <a:gd name="connsiteY3563" fmla="*/ 3653549 h 6867747"/>
              <a:gd name="connsiteX3564" fmla="*/ 9762348 w 10243893"/>
              <a:gd name="connsiteY3564" fmla="*/ 3512544 h 6867747"/>
              <a:gd name="connsiteX3565" fmla="*/ 9679533 w 10243893"/>
              <a:gd name="connsiteY3565" fmla="*/ 3626550 h 6867747"/>
              <a:gd name="connsiteX3566" fmla="*/ 9545520 w 10243893"/>
              <a:gd name="connsiteY3566" fmla="*/ 3583047 h 6867747"/>
              <a:gd name="connsiteX3567" fmla="*/ 9628357 w 10243893"/>
              <a:gd name="connsiteY3567" fmla="*/ 3697084 h 6867747"/>
              <a:gd name="connsiteX3568" fmla="*/ 9545520 w 10243893"/>
              <a:gd name="connsiteY3568" fmla="*/ 3811001 h 6867747"/>
              <a:gd name="connsiteX3569" fmla="*/ 9679510 w 10243893"/>
              <a:gd name="connsiteY3569" fmla="*/ 3767466 h 6867747"/>
              <a:gd name="connsiteX3570" fmla="*/ 9762348 w 10243893"/>
              <a:gd name="connsiteY3570" fmla="*/ 3881503 h 6867747"/>
              <a:gd name="connsiteX3571" fmla="*/ 9762348 w 10243893"/>
              <a:gd name="connsiteY3571" fmla="*/ 3740498 h 6867747"/>
              <a:gd name="connsiteX3572" fmla="*/ 9896459 w 10243893"/>
              <a:gd name="connsiteY3572" fmla="*/ 3696963 h 6867747"/>
              <a:gd name="connsiteX3573" fmla="*/ 9762348 w 10243893"/>
              <a:gd name="connsiteY3573" fmla="*/ 3653428 h 6867747"/>
              <a:gd name="connsiteX3574" fmla="*/ 8147443 w 10243893"/>
              <a:gd name="connsiteY3574" fmla="*/ 3512544 h 6867747"/>
              <a:gd name="connsiteX3575" fmla="*/ 8064606 w 10243893"/>
              <a:gd name="connsiteY3575" fmla="*/ 3626582 h 6867747"/>
              <a:gd name="connsiteX3576" fmla="*/ 7930615 w 10243893"/>
              <a:gd name="connsiteY3576" fmla="*/ 3583047 h 6867747"/>
              <a:gd name="connsiteX3577" fmla="*/ 8013453 w 10243893"/>
              <a:gd name="connsiteY3577" fmla="*/ 3697084 h 6867747"/>
              <a:gd name="connsiteX3578" fmla="*/ 7930615 w 10243893"/>
              <a:gd name="connsiteY3578" fmla="*/ 3811001 h 6867747"/>
              <a:gd name="connsiteX3579" fmla="*/ 8064606 w 10243893"/>
              <a:gd name="connsiteY3579" fmla="*/ 3767466 h 6867747"/>
              <a:gd name="connsiteX3580" fmla="*/ 8147443 w 10243893"/>
              <a:gd name="connsiteY3580" fmla="*/ 3881503 h 6867747"/>
              <a:gd name="connsiteX3581" fmla="*/ 8147443 w 10243893"/>
              <a:gd name="connsiteY3581" fmla="*/ 3740498 h 6867747"/>
              <a:gd name="connsiteX3582" fmla="*/ 8281555 w 10243893"/>
              <a:gd name="connsiteY3582" fmla="*/ 3696963 h 6867747"/>
              <a:gd name="connsiteX3583" fmla="*/ 8147443 w 10243893"/>
              <a:gd name="connsiteY3583" fmla="*/ 3653428 h 6867747"/>
              <a:gd name="connsiteX3584" fmla="*/ 6532781 w 10243893"/>
              <a:gd name="connsiteY3584" fmla="*/ 3512544 h 6867747"/>
              <a:gd name="connsiteX3585" fmla="*/ 6449966 w 10243893"/>
              <a:gd name="connsiteY3585" fmla="*/ 3626550 h 6867747"/>
              <a:gd name="connsiteX3586" fmla="*/ 6315953 w 10243893"/>
              <a:gd name="connsiteY3586" fmla="*/ 3583047 h 6867747"/>
              <a:gd name="connsiteX3587" fmla="*/ 6398790 w 10243893"/>
              <a:gd name="connsiteY3587" fmla="*/ 3697084 h 6867747"/>
              <a:gd name="connsiteX3588" fmla="*/ 6315953 w 10243893"/>
              <a:gd name="connsiteY3588" fmla="*/ 3811001 h 6867747"/>
              <a:gd name="connsiteX3589" fmla="*/ 6449943 w 10243893"/>
              <a:gd name="connsiteY3589" fmla="*/ 3767466 h 6867747"/>
              <a:gd name="connsiteX3590" fmla="*/ 6532781 w 10243893"/>
              <a:gd name="connsiteY3590" fmla="*/ 3881503 h 6867747"/>
              <a:gd name="connsiteX3591" fmla="*/ 6532781 w 10243893"/>
              <a:gd name="connsiteY3591" fmla="*/ 3740498 h 6867747"/>
              <a:gd name="connsiteX3592" fmla="*/ 6666892 w 10243893"/>
              <a:gd name="connsiteY3592" fmla="*/ 3696963 h 6867747"/>
              <a:gd name="connsiteX3593" fmla="*/ 6532781 w 10243893"/>
              <a:gd name="connsiteY3593" fmla="*/ 3653428 h 6867747"/>
              <a:gd name="connsiteX3594" fmla="*/ 4917634 w 10243893"/>
              <a:gd name="connsiteY3594" fmla="*/ 3512544 h 6867747"/>
              <a:gd name="connsiteX3595" fmla="*/ 4834820 w 10243893"/>
              <a:gd name="connsiteY3595" fmla="*/ 3626550 h 6867747"/>
              <a:gd name="connsiteX3596" fmla="*/ 4700806 w 10243893"/>
              <a:gd name="connsiteY3596" fmla="*/ 3583047 h 6867747"/>
              <a:gd name="connsiteX3597" fmla="*/ 4783644 w 10243893"/>
              <a:gd name="connsiteY3597" fmla="*/ 3697084 h 6867747"/>
              <a:gd name="connsiteX3598" fmla="*/ 4700806 w 10243893"/>
              <a:gd name="connsiteY3598" fmla="*/ 3811001 h 6867747"/>
              <a:gd name="connsiteX3599" fmla="*/ 4834797 w 10243893"/>
              <a:gd name="connsiteY3599" fmla="*/ 3767466 h 6867747"/>
              <a:gd name="connsiteX3600" fmla="*/ 4917634 w 10243893"/>
              <a:gd name="connsiteY3600" fmla="*/ 3881503 h 6867747"/>
              <a:gd name="connsiteX3601" fmla="*/ 4917634 w 10243893"/>
              <a:gd name="connsiteY3601" fmla="*/ 3740498 h 6867747"/>
              <a:gd name="connsiteX3602" fmla="*/ 5051746 w 10243893"/>
              <a:gd name="connsiteY3602" fmla="*/ 3696963 h 6867747"/>
              <a:gd name="connsiteX3603" fmla="*/ 4917634 w 10243893"/>
              <a:gd name="connsiteY3603" fmla="*/ 3653428 h 6867747"/>
              <a:gd name="connsiteX3604" fmla="*/ 8954049 w 10243893"/>
              <a:gd name="connsiteY3604" fmla="*/ 3497307 h 6867747"/>
              <a:gd name="connsiteX3605" fmla="*/ 8719202 w 10243893"/>
              <a:gd name="connsiteY3605" fmla="*/ 3573614 h 6867747"/>
              <a:gd name="connsiteX3606" fmla="*/ 8719202 w 10243893"/>
              <a:gd name="connsiteY3606" fmla="*/ 3573735 h 6867747"/>
              <a:gd name="connsiteX3607" fmla="*/ 8629472 w 10243893"/>
              <a:gd name="connsiteY3607" fmla="*/ 3697205 h 6867747"/>
              <a:gd name="connsiteX3608" fmla="*/ 8719202 w 10243893"/>
              <a:gd name="connsiteY3608" fmla="*/ 3820675 h 6867747"/>
              <a:gd name="connsiteX3609" fmla="*/ 8864319 w 10243893"/>
              <a:gd name="connsiteY3609" fmla="*/ 3867838 h 6867747"/>
              <a:gd name="connsiteX3610" fmla="*/ 8954049 w 10243893"/>
              <a:gd name="connsiteY3610" fmla="*/ 3744368 h 6867747"/>
              <a:gd name="connsiteX3611" fmla="*/ 7339145 w 10243893"/>
              <a:gd name="connsiteY3611" fmla="*/ 3497307 h 6867747"/>
              <a:gd name="connsiteX3612" fmla="*/ 7104297 w 10243893"/>
              <a:gd name="connsiteY3612" fmla="*/ 3573614 h 6867747"/>
              <a:gd name="connsiteX3613" fmla="*/ 7104419 w 10243893"/>
              <a:gd name="connsiteY3613" fmla="*/ 3573735 h 6867747"/>
              <a:gd name="connsiteX3614" fmla="*/ 7014688 w 10243893"/>
              <a:gd name="connsiteY3614" fmla="*/ 3697205 h 6867747"/>
              <a:gd name="connsiteX3615" fmla="*/ 7104297 w 10243893"/>
              <a:gd name="connsiteY3615" fmla="*/ 3820675 h 6867747"/>
              <a:gd name="connsiteX3616" fmla="*/ 7249414 w 10243893"/>
              <a:gd name="connsiteY3616" fmla="*/ 3867838 h 6867747"/>
              <a:gd name="connsiteX3617" fmla="*/ 7339145 w 10243893"/>
              <a:gd name="connsiteY3617" fmla="*/ 3744368 h 6867747"/>
              <a:gd name="connsiteX3618" fmla="*/ 5724240 w 10243893"/>
              <a:gd name="connsiteY3618" fmla="*/ 3497307 h 6867747"/>
              <a:gd name="connsiteX3619" fmla="*/ 5489393 w 10243893"/>
              <a:gd name="connsiteY3619" fmla="*/ 3573614 h 6867747"/>
              <a:gd name="connsiteX3620" fmla="*/ 5489393 w 10243893"/>
              <a:gd name="connsiteY3620" fmla="*/ 3573735 h 6867747"/>
              <a:gd name="connsiteX3621" fmla="*/ 5399663 w 10243893"/>
              <a:gd name="connsiteY3621" fmla="*/ 3697205 h 6867747"/>
              <a:gd name="connsiteX3622" fmla="*/ 5489393 w 10243893"/>
              <a:gd name="connsiteY3622" fmla="*/ 3820675 h 6867747"/>
              <a:gd name="connsiteX3623" fmla="*/ 5634510 w 10243893"/>
              <a:gd name="connsiteY3623" fmla="*/ 3867838 h 6867747"/>
              <a:gd name="connsiteX3624" fmla="*/ 5724240 w 10243893"/>
              <a:gd name="connsiteY3624" fmla="*/ 3744368 h 6867747"/>
              <a:gd name="connsiteX3625" fmla="*/ 4109336 w 10243893"/>
              <a:gd name="connsiteY3625" fmla="*/ 3497307 h 6867747"/>
              <a:gd name="connsiteX3626" fmla="*/ 3874489 w 10243893"/>
              <a:gd name="connsiteY3626" fmla="*/ 3573614 h 6867747"/>
              <a:gd name="connsiteX3627" fmla="*/ 3874489 w 10243893"/>
              <a:gd name="connsiteY3627" fmla="*/ 3573735 h 6867747"/>
              <a:gd name="connsiteX3628" fmla="*/ 3784759 w 10243893"/>
              <a:gd name="connsiteY3628" fmla="*/ 3697205 h 6867747"/>
              <a:gd name="connsiteX3629" fmla="*/ 3874489 w 10243893"/>
              <a:gd name="connsiteY3629" fmla="*/ 3820675 h 6867747"/>
              <a:gd name="connsiteX3630" fmla="*/ 4019606 w 10243893"/>
              <a:gd name="connsiteY3630" fmla="*/ 3867838 h 6867747"/>
              <a:gd name="connsiteX3631" fmla="*/ 4109336 w 10243893"/>
              <a:gd name="connsiteY3631" fmla="*/ 3744368 h 6867747"/>
              <a:gd name="connsiteX3632" fmla="*/ 2820701 w 10243893"/>
              <a:gd name="connsiteY3632" fmla="*/ 3497186 h 6867747"/>
              <a:gd name="connsiteX3633" fmla="*/ 2820701 w 10243893"/>
              <a:gd name="connsiteY3633" fmla="*/ 3744247 h 6867747"/>
              <a:gd name="connsiteX3634" fmla="*/ 2910432 w 10243893"/>
              <a:gd name="connsiteY3634" fmla="*/ 3867717 h 6867747"/>
              <a:gd name="connsiteX3635" fmla="*/ 3055548 w 10243893"/>
              <a:gd name="connsiteY3635" fmla="*/ 3820554 h 6867747"/>
              <a:gd name="connsiteX3636" fmla="*/ 3145279 w 10243893"/>
              <a:gd name="connsiteY3636" fmla="*/ 3697084 h 6867747"/>
              <a:gd name="connsiteX3637" fmla="*/ 3055548 w 10243893"/>
              <a:gd name="connsiteY3637" fmla="*/ 3573614 h 6867747"/>
              <a:gd name="connsiteX3638" fmla="*/ 3055548 w 10243893"/>
              <a:gd name="connsiteY3638" fmla="*/ 3573493 h 6867747"/>
              <a:gd name="connsiteX3639" fmla="*/ 1205797 w 10243893"/>
              <a:gd name="connsiteY3639" fmla="*/ 3497186 h 6867747"/>
              <a:gd name="connsiteX3640" fmla="*/ 1205797 w 10243893"/>
              <a:gd name="connsiteY3640" fmla="*/ 3744247 h 6867747"/>
              <a:gd name="connsiteX3641" fmla="*/ 1295527 w 10243893"/>
              <a:gd name="connsiteY3641" fmla="*/ 3867717 h 6867747"/>
              <a:gd name="connsiteX3642" fmla="*/ 1440644 w 10243893"/>
              <a:gd name="connsiteY3642" fmla="*/ 3820554 h 6867747"/>
              <a:gd name="connsiteX3643" fmla="*/ 1530374 w 10243893"/>
              <a:gd name="connsiteY3643" fmla="*/ 3697084 h 6867747"/>
              <a:gd name="connsiteX3644" fmla="*/ 1440644 w 10243893"/>
              <a:gd name="connsiteY3644" fmla="*/ 3573614 h 6867747"/>
              <a:gd name="connsiteX3645" fmla="*/ 1440765 w 10243893"/>
              <a:gd name="connsiteY3645" fmla="*/ 3573493 h 6867747"/>
              <a:gd name="connsiteX3646" fmla="*/ 9281044 w 10243893"/>
              <a:gd name="connsiteY3646" fmla="*/ 3497065 h 6867747"/>
              <a:gd name="connsiteX3647" fmla="*/ 9281044 w 10243893"/>
              <a:gd name="connsiteY3647" fmla="*/ 3744126 h 6867747"/>
              <a:gd name="connsiteX3648" fmla="*/ 9370775 w 10243893"/>
              <a:gd name="connsiteY3648" fmla="*/ 3867596 h 6867747"/>
              <a:gd name="connsiteX3649" fmla="*/ 9515892 w 10243893"/>
              <a:gd name="connsiteY3649" fmla="*/ 3820433 h 6867747"/>
              <a:gd name="connsiteX3650" fmla="*/ 9605622 w 10243893"/>
              <a:gd name="connsiteY3650" fmla="*/ 3696963 h 6867747"/>
              <a:gd name="connsiteX3651" fmla="*/ 9515892 w 10243893"/>
              <a:gd name="connsiteY3651" fmla="*/ 3573493 h 6867747"/>
              <a:gd name="connsiteX3652" fmla="*/ 9515892 w 10243893"/>
              <a:gd name="connsiteY3652" fmla="*/ 3573372 h 6867747"/>
              <a:gd name="connsiteX3653" fmla="*/ 7666140 w 10243893"/>
              <a:gd name="connsiteY3653" fmla="*/ 3497065 h 6867747"/>
              <a:gd name="connsiteX3654" fmla="*/ 7666140 w 10243893"/>
              <a:gd name="connsiteY3654" fmla="*/ 3744126 h 6867747"/>
              <a:gd name="connsiteX3655" fmla="*/ 7755870 w 10243893"/>
              <a:gd name="connsiteY3655" fmla="*/ 3867596 h 6867747"/>
              <a:gd name="connsiteX3656" fmla="*/ 7900987 w 10243893"/>
              <a:gd name="connsiteY3656" fmla="*/ 3820433 h 6867747"/>
              <a:gd name="connsiteX3657" fmla="*/ 7990718 w 10243893"/>
              <a:gd name="connsiteY3657" fmla="*/ 3696963 h 6867747"/>
              <a:gd name="connsiteX3658" fmla="*/ 7900987 w 10243893"/>
              <a:gd name="connsiteY3658" fmla="*/ 3573493 h 6867747"/>
              <a:gd name="connsiteX3659" fmla="*/ 7900987 w 10243893"/>
              <a:gd name="connsiteY3659" fmla="*/ 3573372 h 6867747"/>
              <a:gd name="connsiteX3660" fmla="*/ 6051478 w 10243893"/>
              <a:gd name="connsiteY3660" fmla="*/ 3497065 h 6867747"/>
              <a:gd name="connsiteX3661" fmla="*/ 6051478 w 10243893"/>
              <a:gd name="connsiteY3661" fmla="*/ 3744126 h 6867747"/>
              <a:gd name="connsiteX3662" fmla="*/ 6141208 w 10243893"/>
              <a:gd name="connsiteY3662" fmla="*/ 3867596 h 6867747"/>
              <a:gd name="connsiteX3663" fmla="*/ 6286325 w 10243893"/>
              <a:gd name="connsiteY3663" fmla="*/ 3820433 h 6867747"/>
              <a:gd name="connsiteX3664" fmla="*/ 6376055 w 10243893"/>
              <a:gd name="connsiteY3664" fmla="*/ 3696963 h 6867747"/>
              <a:gd name="connsiteX3665" fmla="*/ 6286325 w 10243893"/>
              <a:gd name="connsiteY3665" fmla="*/ 3573493 h 6867747"/>
              <a:gd name="connsiteX3666" fmla="*/ 6286446 w 10243893"/>
              <a:gd name="connsiteY3666" fmla="*/ 3573372 h 6867747"/>
              <a:gd name="connsiteX3667" fmla="*/ 4436332 w 10243893"/>
              <a:gd name="connsiteY3667" fmla="*/ 3497065 h 6867747"/>
              <a:gd name="connsiteX3668" fmla="*/ 4436332 w 10243893"/>
              <a:gd name="connsiteY3668" fmla="*/ 3744126 h 6867747"/>
              <a:gd name="connsiteX3669" fmla="*/ 4526062 w 10243893"/>
              <a:gd name="connsiteY3669" fmla="*/ 3867596 h 6867747"/>
              <a:gd name="connsiteX3670" fmla="*/ 4671178 w 10243893"/>
              <a:gd name="connsiteY3670" fmla="*/ 3820433 h 6867747"/>
              <a:gd name="connsiteX3671" fmla="*/ 4760909 w 10243893"/>
              <a:gd name="connsiteY3671" fmla="*/ 3696963 h 6867747"/>
              <a:gd name="connsiteX3672" fmla="*/ 4671178 w 10243893"/>
              <a:gd name="connsiteY3672" fmla="*/ 3573493 h 6867747"/>
              <a:gd name="connsiteX3673" fmla="*/ 4671299 w 10243893"/>
              <a:gd name="connsiteY3673" fmla="*/ 3573372 h 6867747"/>
              <a:gd name="connsiteX3674" fmla="*/ 2494431 w 10243893"/>
              <a:gd name="connsiteY3674" fmla="*/ 3497065 h 6867747"/>
              <a:gd name="connsiteX3675" fmla="*/ 2259463 w 10243893"/>
              <a:gd name="connsiteY3675" fmla="*/ 3573372 h 6867747"/>
              <a:gd name="connsiteX3676" fmla="*/ 2259585 w 10243893"/>
              <a:gd name="connsiteY3676" fmla="*/ 3573493 h 6867747"/>
              <a:gd name="connsiteX3677" fmla="*/ 2169854 w 10243893"/>
              <a:gd name="connsiteY3677" fmla="*/ 3696963 h 6867747"/>
              <a:gd name="connsiteX3678" fmla="*/ 2259585 w 10243893"/>
              <a:gd name="connsiteY3678" fmla="*/ 3820433 h 6867747"/>
              <a:gd name="connsiteX3679" fmla="*/ 2404701 w 10243893"/>
              <a:gd name="connsiteY3679" fmla="*/ 3867596 h 6867747"/>
              <a:gd name="connsiteX3680" fmla="*/ 2494431 w 10243893"/>
              <a:gd name="connsiteY3680" fmla="*/ 3744126 h 6867747"/>
              <a:gd name="connsiteX3681" fmla="*/ 879527 w 10243893"/>
              <a:gd name="connsiteY3681" fmla="*/ 3497065 h 6867747"/>
              <a:gd name="connsiteX3682" fmla="*/ 644559 w 10243893"/>
              <a:gd name="connsiteY3682" fmla="*/ 3573372 h 6867747"/>
              <a:gd name="connsiteX3683" fmla="*/ 644680 w 10243893"/>
              <a:gd name="connsiteY3683" fmla="*/ 3573493 h 6867747"/>
              <a:gd name="connsiteX3684" fmla="*/ 554950 w 10243893"/>
              <a:gd name="connsiteY3684" fmla="*/ 3696963 h 6867747"/>
              <a:gd name="connsiteX3685" fmla="*/ 644680 w 10243893"/>
              <a:gd name="connsiteY3685" fmla="*/ 3820433 h 6867747"/>
              <a:gd name="connsiteX3686" fmla="*/ 789796 w 10243893"/>
              <a:gd name="connsiteY3686" fmla="*/ 3867596 h 6867747"/>
              <a:gd name="connsiteX3687" fmla="*/ 879527 w 10243893"/>
              <a:gd name="connsiteY3687" fmla="*/ 3744126 h 6867747"/>
              <a:gd name="connsiteX3688" fmla="*/ 9179947 w 10243893"/>
              <a:gd name="connsiteY3688" fmla="*/ 3464414 h 6867747"/>
              <a:gd name="connsiteX3689" fmla="*/ 9128793 w 10243893"/>
              <a:gd name="connsiteY3689" fmla="*/ 3534916 h 6867747"/>
              <a:gd name="connsiteX3690" fmla="*/ 9262905 w 10243893"/>
              <a:gd name="connsiteY3690" fmla="*/ 3719456 h 6867747"/>
              <a:gd name="connsiteX3691" fmla="*/ 9262905 w 10243893"/>
              <a:gd name="connsiteY3691" fmla="*/ 3491382 h 6867747"/>
              <a:gd name="connsiteX3692" fmla="*/ 9180068 w 10243893"/>
              <a:gd name="connsiteY3692" fmla="*/ 3464414 h 6867747"/>
              <a:gd name="connsiteX3693" fmla="*/ 7564922 w 10243893"/>
              <a:gd name="connsiteY3693" fmla="*/ 3464414 h 6867747"/>
              <a:gd name="connsiteX3694" fmla="*/ 7513768 w 10243893"/>
              <a:gd name="connsiteY3694" fmla="*/ 3534916 h 6867747"/>
              <a:gd name="connsiteX3695" fmla="*/ 7647880 w 10243893"/>
              <a:gd name="connsiteY3695" fmla="*/ 3719456 h 6867747"/>
              <a:gd name="connsiteX3696" fmla="*/ 7647880 w 10243893"/>
              <a:gd name="connsiteY3696" fmla="*/ 3491382 h 6867747"/>
              <a:gd name="connsiteX3697" fmla="*/ 7565043 w 10243893"/>
              <a:gd name="connsiteY3697" fmla="*/ 3464414 h 6867747"/>
              <a:gd name="connsiteX3698" fmla="*/ 5950138 w 10243893"/>
              <a:gd name="connsiteY3698" fmla="*/ 3464414 h 6867747"/>
              <a:gd name="connsiteX3699" fmla="*/ 5898985 w 10243893"/>
              <a:gd name="connsiteY3699" fmla="*/ 3534916 h 6867747"/>
              <a:gd name="connsiteX3700" fmla="*/ 6033097 w 10243893"/>
              <a:gd name="connsiteY3700" fmla="*/ 3719456 h 6867747"/>
              <a:gd name="connsiteX3701" fmla="*/ 6033097 w 10243893"/>
              <a:gd name="connsiteY3701" fmla="*/ 3491382 h 6867747"/>
              <a:gd name="connsiteX3702" fmla="*/ 5950259 w 10243893"/>
              <a:gd name="connsiteY3702" fmla="*/ 3464414 h 6867747"/>
              <a:gd name="connsiteX3703" fmla="*/ 4335234 w 10243893"/>
              <a:gd name="connsiteY3703" fmla="*/ 3464414 h 6867747"/>
              <a:gd name="connsiteX3704" fmla="*/ 4284080 w 10243893"/>
              <a:gd name="connsiteY3704" fmla="*/ 3534916 h 6867747"/>
              <a:gd name="connsiteX3705" fmla="*/ 4418192 w 10243893"/>
              <a:gd name="connsiteY3705" fmla="*/ 3719456 h 6867747"/>
              <a:gd name="connsiteX3706" fmla="*/ 4418192 w 10243893"/>
              <a:gd name="connsiteY3706" fmla="*/ 3491382 h 6867747"/>
              <a:gd name="connsiteX3707" fmla="*/ 4335355 w 10243893"/>
              <a:gd name="connsiteY3707" fmla="*/ 3464414 h 6867747"/>
              <a:gd name="connsiteX3708" fmla="*/ 1104699 w 10243893"/>
              <a:gd name="connsiteY3708" fmla="*/ 3464414 h 6867747"/>
              <a:gd name="connsiteX3709" fmla="*/ 1053546 w 10243893"/>
              <a:gd name="connsiteY3709" fmla="*/ 3534916 h 6867747"/>
              <a:gd name="connsiteX3710" fmla="*/ 1187657 w 10243893"/>
              <a:gd name="connsiteY3710" fmla="*/ 3719456 h 6867747"/>
              <a:gd name="connsiteX3711" fmla="*/ 1187657 w 10243893"/>
              <a:gd name="connsiteY3711" fmla="*/ 3491382 h 6867747"/>
              <a:gd name="connsiteX3712" fmla="*/ 1104820 w 10243893"/>
              <a:gd name="connsiteY3712" fmla="*/ 3464414 h 6867747"/>
              <a:gd name="connsiteX3713" fmla="*/ 9055146 w 10243893"/>
              <a:gd name="connsiteY3713" fmla="*/ 3464293 h 6867747"/>
              <a:gd name="connsiteX3714" fmla="*/ 8972309 w 10243893"/>
              <a:gd name="connsiteY3714" fmla="*/ 3491261 h 6867747"/>
              <a:gd name="connsiteX3715" fmla="*/ 8972309 w 10243893"/>
              <a:gd name="connsiteY3715" fmla="*/ 3719335 h 6867747"/>
              <a:gd name="connsiteX3716" fmla="*/ 9106421 w 10243893"/>
              <a:gd name="connsiteY3716" fmla="*/ 3534796 h 6867747"/>
              <a:gd name="connsiteX3717" fmla="*/ 9055267 w 10243893"/>
              <a:gd name="connsiteY3717" fmla="*/ 3464293 h 6867747"/>
              <a:gd name="connsiteX3718" fmla="*/ 7440242 w 10243893"/>
              <a:gd name="connsiteY3718" fmla="*/ 3464293 h 6867747"/>
              <a:gd name="connsiteX3719" fmla="*/ 7357405 w 10243893"/>
              <a:gd name="connsiteY3719" fmla="*/ 3491261 h 6867747"/>
              <a:gd name="connsiteX3720" fmla="*/ 7357405 w 10243893"/>
              <a:gd name="connsiteY3720" fmla="*/ 3719335 h 6867747"/>
              <a:gd name="connsiteX3721" fmla="*/ 7491517 w 10243893"/>
              <a:gd name="connsiteY3721" fmla="*/ 3534796 h 6867747"/>
              <a:gd name="connsiteX3722" fmla="*/ 7440364 w 10243893"/>
              <a:gd name="connsiteY3722" fmla="*/ 3464293 h 6867747"/>
              <a:gd name="connsiteX3723" fmla="*/ 5825338 w 10243893"/>
              <a:gd name="connsiteY3723" fmla="*/ 3464293 h 6867747"/>
              <a:gd name="connsiteX3724" fmla="*/ 5742501 w 10243893"/>
              <a:gd name="connsiteY3724" fmla="*/ 3491261 h 6867747"/>
              <a:gd name="connsiteX3725" fmla="*/ 5742501 w 10243893"/>
              <a:gd name="connsiteY3725" fmla="*/ 3719335 h 6867747"/>
              <a:gd name="connsiteX3726" fmla="*/ 5876613 w 10243893"/>
              <a:gd name="connsiteY3726" fmla="*/ 3534796 h 6867747"/>
              <a:gd name="connsiteX3727" fmla="*/ 5825459 w 10243893"/>
              <a:gd name="connsiteY3727" fmla="*/ 3464293 h 6867747"/>
              <a:gd name="connsiteX3728" fmla="*/ 4210434 w 10243893"/>
              <a:gd name="connsiteY3728" fmla="*/ 3464293 h 6867747"/>
              <a:gd name="connsiteX3729" fmla="*/ 4127596 w 10243893"/>
              <a:gd name="connsiteY3729" fmla="*/ 3491261 h 6867747"/>
              <a:gd name="connsiteX3730" fmla="*/ 4127596 w 10243893"/>
              <a:gd name="connsiteY3730" fmla="*/ 3719335 h 6867747"/>
              <a:gd name="connsiteX3731" fmla="*/ 4261708 w 10243893"/>
              <a:gd name="connsiteY3731" fmla="*/ 3534796 h 6867747"/>
              <a:gd name="connsiteX3732" fmla="*/ 4210554 w 10243893"/>
              <a:gd name="connsiteY3732" fmla="*/ 3464293 h 6867747"/>
              <a:gd name="connsiteX3733" fmla="*/ 980020 w 10243893"/>
              <a:gd name="connsiteY3733" fmla="*/ 3464293 h 6867747"/>
              <a:gd name="connsiteX3734" fmla="*/ 897183 w 10243893"/>
              <a:gd name="connsiteY3734" fmla="*/ 3491261 h 6867747"/>
              <a:gd name="connsiteX3735" fmla="*/ 897183 w 10243893"/>
              <a:gd name="connsiteY3735" fmla="*/ 3719335 h 6867747"/>
              <a:gd name="connsiteX3736" fmla="*/ 1031294 w 10243893"/>
              <a:gd name="connsiteY3736" fmla="*/ 3534796 h 6867747"/>
              <a:gd name="connsiteX3737" fmla="*/ 980141 w 10243893"/>
              <a:gd name="connsiteY3737" fmla="*/ 3464293 h 6867747"/>
              <a:gd name="connsiteX3738" fmla="*/ 2720087 w 10243893"/>
              <a:gd name="connsiteY3738" fmla="*/ 3464172 h 6867747"/>
              <a:gd name="connsiteX3739" fmla="*/ 2668934 w 10243893"/>
              <a:gd name="connsiteY3739" fmla="*/ 3534675 h 6867747"/>
              <a:gd name="connsiteX3740" fmla="*/ 2803046 w 10243893"/>
              <a:gd name="connsiteY3740" fmla="*/ 3719214 h 6867747"/>
              <a:gd name="connsiteX3741" fmla="*/ 2803046 w 10243893"/>
              <a:gd name="connsiteY3741" fmla="*/ 3491140 h 6867747"/>
              <a:gd name="connsiteX3742" fmla="*/ 2720208 w 10243893"/>
              <a:gd name="connsiteY3742" fmla="*/ 3464172 h 6867747"/>
              <a:gd name="connsiteX3743" fmla="*/ 2595408 w 10243893"/>
              <a:gd name="connsiteY3743" fmla="*/ 3464051 h 6867747"/>
              <a:gd name="connsiteX3744" fmla="*/ 2512571 w 10243893"/>
              <a:gd name="connsiteY3744" fmla="*/ 3491019 h 6867747"/>
              <a:gd name="connsiteX3745" fmla="*/ 2512571 w 10243893"/>
              <a:gd name="connsiteY3745" fmla="*/ 3719093 h 6867747"/>
              <a:gd name="connsiteX3746" fmla="*/ 2646683 w 10243893"/>
              <a:gd name="connsiteY3746" fmla="*/ 3534554 h 6867747"/>
              <a:gd name="connsiteX3747" fmla="*/ 2595529 w 10243893"/>
              <a:gd name="connsiteY3747" fmla="*/ 3464051 h 6867747"/>
              <a:gd name="connsiteX3748" fmla="*/ 1288392 w 10243893"/>
              <a:gd name="connsiteY3748" fmla="*/ 3364405 h 6867747"/>
              <a:gd name="connsiteX3749" fmla="*/ 1288486 w 10243893"/>
              <a:gd name="connsiteY3749" fmla="*/ 3364534 h 6867747"/>
              <a:gd name="connsiteX3750" fmla="*/ 1205676 w 10243893"/>
              <a:gd name="connsiteY3750" fmla="*/ 3391372 h 6867747"/>
              <a:gd name="connsiteX3751" fmla="*/ 1205676 w 10243893"/>
              <a:gd name="connsiteY3751" fmla="*/ 3478442 h 6867747"/>
              <a:gd name="connsiteX3752" fmla="*/ 1422504 w 10243893"/>
              <a:gd name="connsiteY3752" fmla="*/ 3548944 h 6867747"/>
              <a:gd name="connsiteX3753" fmla="*/ 1288486 w 10243893"/>
              <a:gd name="connsiteY3753" fmla="*/ 3364534 h 6867747"/>
              <a:gd name="connsiteX3754" fmla="*/ 1288513 w 10243893"/>
              <a:gd name="connsiteY3754" fmla="*/ 3364525 h 6867747"/>
              <a:gd name="connsiteX3755" fmla="*/ 8871212 w 10243893"/>
              <a:gd name="connsiteY3755" fmla="*/ 3364163 h 6867747"/>
              <a:gd name="connsiteX3756" fmla="*/ 8737100 w 10243893"/>
              <a:gd name="connsiteY3756" fmla="*/ 3548703 h 6867747"/>
              <a:gd name="connsiteX3757" fmla="*/ 8954049 w 10243893"/>
              <a:gd name="connsiteY3757" fmla="*/ 3478200 h 6867747"/>
              <a:gd name="connsiteX3758" fmla="*/ 8954049 w 10243893"/>
              <a:gd name="connsiteY3758" fmla="*/ 3391130 h 6867747"/>
              <a:gd name="connsiteX3759" fmla="*/ 8871212 w 10243893"/>
              <a:gd name="connsiteY3759" fmla="*/ 3364284 h 6867747"/>
              <a:gd name="connsiteX3760" fmla="*/ 7256307 w 10243893"/>
              <a:gd name="connsiteY3760" fmla="*/ 3364163 h 6867747"/>
              <a:gd name="connsiteX3761" fmla="*/ 7122196 w 10243893"/>
              <a:gd name="connsiteY3761" fmla="*/ 3548703 h 6867747"/>
              <a:gd name="connsiteX3762" fmla="*/ 7339145 w 10243893"/>
              <a:gd name="connsiteY3762" fmla="*/ 3478200 h 6867747"/>
              <a:gd name="connsiteX3763" fmla="*/ 7339145 w 10243893"/>
              <a:gd name="connsiteY3763" fmla="*/ 3391130 h 6867747"/>
              <a:gd name="connsiteX3764" fmla="*/ 7256307 w 10243893"/>
              <a:gd name="connsiteY3764" fmla="*/ 3364284 h 6867747"/>
              <a:gd name="connsiteX3765" fmla="*/ 5641403 w 10243893"/>
              <a:gd name="connsiteY3765" fmla="*/ 3364163 h 6867747"/>
              <a:gd name="connsiteX3766" fmla="*/ 5507291 w 10243893"/>
              <a:gd name="connsiteY3766" fmla="*/ 3548703 h 6867747"/>
              <a:gd name="connsiteX3767" fmla="*/ 5724240 w 10243893"/>
              <a:gd name="connsiteY3767" fmla="*/ 3478200 h 6867747"/>
              <a:gd name="connsiteX3768" fmla="*/ 5724240 w 10243893"/>
              <a:gd name="connsiteY3768" fmla="*/ 3391130 h 6867747"/>
              <a:gd name="connsiteX3769" fmla="*/ 5641403 w 10243893"/>
              <a:gd name="connsiteY3769" fmla="*/ 3364284 h 6867747"/>
              <a:gd name="connsiteX3770" fmla="*/ 4026498 w 10243893"/>
              <a:gd name="connsiteY3770" fmla="*/ 3364163 h 6867747"/>
              <a:gd name="connsiteX3771" fmla="*/ 3892387 w 10243893"/>
              <a:gd name="connsiteY3771" fmla="*/ 3548703 h 6867747"/>
              <a:gd name="connsiteX3772" fmla="*/ 4109336 w 10243893"/>
              <a:gd name="connsiteY3772" fmla="*/ 3478200 h 6867747"/>
              <a:gd name="connsiteX3773" fmla="*/ 4109336 w 10243893"/>
              <a:gd name="connsiteY3773" fmla="*/ 3391130 h 6867747"/>
              <a:gd name="connsiteX3774" fmla="*/ 4026498 w 10243893"/>
              <a:gd name="connsiteY3774" fmla="*/ 3364284 h 6867747"/>
              <a:gd name="connsiteX3775" fmla="*/ 9363761 w 10243893"/>
              <a:gd name="connsiteY3775" fmla="*/ 3364042 h 6867747"/>
              <a:gd name="connsiteX3776" fmla="*/ 9363855 w 10243893"/>
              <a:gd name="connsiteY3776" fmla="*/ 3364172 h 6867747"/>
              <a:gd name="connsiteX3777" fmla="*/ 9281044 w 10243893"/>
              <a:gd name="connsiteY3777" fmla="*/ 3391009 h 6867747"/>
              <a:gd name="connsiteX3778" fmla="*/ 9281044 w 10243893"/>
              <a:gd name="connsiteY3778" fmla="*/ 3478079 h 6867747"/>
              <a:gd name="connsiteX3779" fmla="*/ 9497873 w 10243893"/>
              <a:gd name="connsiteY3779" fmla="*/ 3548581 h 6867747"/>
              <a:gd name="connsiteX3780" fmla="*/ 9363855 w 10243893"/>
              <a:gd name="connsiteY3780" fmla="*/ 3364172 h 6867747"/>
              <a:gd name="connsiteX3781" fmla="*/ 9363882 w 10243893"/>
              <a:gd name="connsiteY3781" fmla="*/ 3364163 h 6867747"/>
              <a:gd name="connsiteX3782" fmla="*/ 7748736 w 10243893"/>
              <a:gd name="connsiteY3782" fmla="*/ 3364042 h 6867747"/>
              <a:gd name="connsiteX3783" fmla="*/ 7748830 w 10243893"/>
              <a:gd name="connsiteY3783" fmla="*/ 3364172 h 6867747"/>
              <a:gd name="connsiteX3784" fmla="*/ 7666019 w 10243893"/>
              <a:gd name="connsiteY3784" fmla="*/ 3391009 h 6867747"/>
              <a:gd name="connsiteX3785" fmla="*/ 7666019 w 10243893"/>
              <a:gd name="connsiteY3785" fmla="*/ 3478079 h 6867747"/>
              <a:gd name="connsiteX3786" fmla="*/ 7882847 w 10243893"/>
              <a:gd name="connsiteY3786" fmla="*/ 3548581 h 6867747"/>
              <a:gd name="connsiteX3787" fmla="*/ 7748830 w 10243893"/>
              <a:gd name="connsiteY3787" fmla="*/ 3364172 h 6867747"/>
              <a:gd name="connsiteX3788" fmla="*/ 7748857 w 10243893"/>
              <a:gd name="connsiteY3788" fmla="*/ 3364163 h 6867747"/>
              <a:gd name="connsiteX3789" fmla="*/ 6134073 w 10243893"/>
              <a:gd name="connsiteY3789" fmla="*/ 3364042 h 6867747"/>
              <a:gd name="connsiteX3790" fmla="*/ 6134167 w 10243893"/>
              <a:gd name="connsiteY3790" fmla="*/ 3364172 h 6867747"/>
              <a:gd name="connsiteX3791" fmla="*/ 6051357 w 10243893"/>
              <a:gd name="connsiteY3791" fmla="*/ 3391009 h 6867747"/>
              <a:gd name="connsiteX3792" fmla="*/ 6051357 w 10243893"/>
              <a:gd name="connsiteY3792" fmla="*/ 3478079 h 6867747"/>
              <a:gd name="connsiteX3793" fmla="*/ 6268185 w 10243893"/>
              <a:gd name="connsiteY3793" fmla="*/ 3548581 h 6867747"/>
              <a:gd name="connsiteX3794" fmla="*/ 6134167 w 10243893"/>
              <a:gd name="connsiteY3794" fmla="*/ 3364172 h 6867747"/>
              <a:gd name="connsiteX3795" fmla="*/ 6134194 w 10243893"/>
              <a:gd name="connsiteY3795" fmla="*/ 3364163 h 6867747"/>
              <a:gd name="connsiteX3796" fmla="*/ 4519048 w 10243893"/>
              <a:gd name="connsiteY3796" fmla="*/ 3364042 h 6867747"/>
              <a:gd name="connsiteX3797" fmla="*/ 4519143 w 10243893"/>
              <a:gd name="connsiteY3797" fmla="*/ 3364172 h 6867747"/>
              <a:gd name="connsiteX3798" fmla="*/ 4436332 w 10243893"/>
              <a:gd name="connsiteY3798" fmla="*/ 3391009 h 6867747"/>
              <a:gd name="connsiteX3799" fmla="*/ 4436332 w 10243893"/>
              <a:gd name="connsiteY3799" fmla="*/ 3478079 h 6867747"/>
              <a:gd name="connsiteX3800" fmla="*/ 4653160 w 10243893"/>
              <a:gd name="connsiteY3800" fmla="*/ 3548581 h 6867747"/>
              <a:gd name="connsiteX3801" fmla="*/ 4519143 w 10243893"/>
              <a:gd name="connsiteY3801" fmla="*/ 3364172 h 6867747"/>
              <a:gd name="connsiteX3802" fmla="*/ 4519169 w 10243893"/>
              <a:gd name="connsiteY3802" fmla="*/ 3364163 h 6867747"/>
              <a:gd name="connsiteX3803" fmla="*/ 2411473 w 10243893"/>
              <a:gd name="connsiteY3803" fmla="*/ 3363921 h 6867747"/>
              <a:gd name="connsiteX3804" fmla="*/ 2277361 w 10243893"/>
              <a:gd name="connsiteY3804" fmla="*/ 3548461 h 6867747"/>
              <a:gd name="connsiteX3805" fmla="*/ 2494310 w 10243893"/>
              <a:gd name="connsiteY3805" fmla="*/ 3477958 h 6867747"/>
              <a:gd name="connsiteX3806" fmla="*/ 2494310 w 10243893"/>
              <a:gd name="connsiteY3806" fmla="*/ 3390889 h 6867747"/>
              <a:gd name="connsiteX3807" fmla="*/ 2411473 w 10243893"/>
              <a:gd name="connsiteY3807" fmla="*/ 3364042 h 6867747"/>
              <a:gd name="connsiteX3808" fmla="*/ 796569 w 10243893"/>
              <a:gd name="connsiteY3808" fmla="*/ 3363921 h 6867747"/>
              <a:gd name="connsiteX3809" fmla="*/ 662457 w 10243893"/>
              <a:gd name="connsiteY3809" fmla="*/ 3548461 h 6867747"/>
              <a:gd name="connsiteX3810" fmla="*/ 879406 w 10243893"/>
              <a:gd name="connsiteY3810" fmla="*/ 3477958 h 6867747"/>
              <a:gd name="connsiteX3811" fmla="*/ 879406 w 10243893"/>
              <a:gd name="connsiteY3811" fmla="*/ 3390889 h 6867747"/>
              <a:gd name="connsiteX3812" fmla="*/ 796569 w 10243893"/>
              <a:gd name="connsiteY3812" fmla="*/ 3364042 h 6867747"/>
              <a:gd name="connsiteX3813" fmla="*/ 2903902 w 10243893"/>
              <a:gd name="connsiteY3813" fmla="*/ 3363800 h 6867747"/>
              <a:gd name="connsiteX3814" fmla="*/ 2903996 w 10243893"/>
              <a:gd name="connsiteY3814" fmla="*/ 3363930 h 6867747"/>
              <a:gd name="connsiteX3815" fmla="*/ 2821185 w 10243893"/>
              <a:gd name="connsiteY3815" fmla="*/ 3390767 h 6867747"/>
              <a:gd name="connsiteX3816" fmla="*/ 2821185 w 10243893"/>
              <a:gd name="connsiteY3816" fmla="*/ 3477837 h 6867747"/>
              <a:gd name="connsiteX3817" fmla="*/ 3038013 w 10243893"/>
              <a:gd name="connsiteY3817" fmla="*/ 3548340 h 6867747"/>
              <a:gd name="connsiteX3818" fmla="*/ 2903996 w 10243893"/>
              <a:gd name="connsiteY3818" fmla="*/ 3363930 h 6867747"/>
              <a:gd name="connsiteX3819" fmla="*/ 2904022 w 10243893"/>
              <a:gd name="connsiteY3819" fmla="*/ 3363921 h 6867747"/>
              <a:gd name="connsiteX3820" fmla="*/ 9925725 w 10243893"/>
              <a:gd name="connsiteY3820" fmla="*/ 3287977 h 6867747"/>
              <a:gd name="connsiteX3821" fmla="*/ 9780487 w 10243893"/>
              <a:gd name="connsiteY3821" fmla="*/ 3487875 h 6867747"/>
              <a:gd name="connsiteX3822" fmla="*/ 9780487 w 10243893"/>
              <a:gd name="connsiteY3822" fmla="*/ 3640489 h 6867747"/>
              <a:gd name="connsiteX3823" fmla="*/ 9925725 w 10243893"/>
              <a:gd name="connsiteY3823" fmla="*/ 3687651 h 6867747"/>
              <a:gd name="connsiteX3824" fmla="*/ 10070962 w 10243893"/>
              <a:gd name="connsiteY3824" fmla="*/ 3640489 h 6867747"/>
              <a:gd name="connsiteX3825" fmla="*/ 10070962 w 10243893"/>
              <a:gd name="connsiteY3825" fmla="*/ 3487875 h 6867747"/>
              <a:gd name="connsiteX3826" fmla="*/ 9925725 w 10243893"/>
              <a:gd name="connsiteY3826" fmla="*/ 3288098 h 6867747"/>
              <a:gd name="connsiteX3827" fmla="*/ 8310578 w 10243893"/>
              <a:gd name="connsiteY3827" fmla="*/ 3287977 h 6867747"/>
              <a:gd name="connsiteX3828" fmla="*/ 8165341 w 10243893"/>
              <a:gd name="connsiteY3828" fmla="*/ 3487875 h 6867747"/>
              <a:gd name="connsiteX3829" fmla="*/ 8165341 w 10243893"/>
              <a:gd name="connsiteY3829" fmla="*/ 3640489 h 6867747"/>
              <a:gd name="connsiteX3830" fmla="*/ 8310578 w 10243893"/>
              <a:gd name="connsiteY3830" fmla="*/ 3687651 h 6867747"/>
              <a:gd name="connsiteX3831" fmla="*/ 8455815 w 10243893"/>
              <a:gd name="connsiteY3831" fmla="*/ 3640489 h 6867747"/>
              <a:gd name="connsiteX3832" fmla="*/ 8455815 w 10243893"/>
              <a:gd name="connsiteY3832" fmla="*/ 3487875 h 6867747"/>
              <a:gd name="connsiteX3833" fmla="*/ 8310578 w 10243893"/>
              <a:gd name="connsiteY3833" fmla="*/ 3288098 h 6867747"/>
              <a:gd name="connsiteX3834" fmla="*/ 6695916 w 10243893"/>
              <a:gd name="connsiteY3834" fmla="*/ 3287977 h 6867747"/>
              <a:gd name="connsiteX3835" fmla="*/ 6550679 w 10243893"/>
              <a:gd name="connsiteY3835" fmla="*/ 3487875 h 6867747"/>
              <a:gd name="connsiteX3836" fmla="*/ 6550679 w 10243893"/>
              <a:gd name="connsiteY3836" fmla="*/ 3640489 h 6867747"/>
              <a:gd name="connsiteX3837" fmla="*/ 6695916 w 10243893"/>
              <a:gd name="connsiteY3837" fmla="*/ 3687651 h 6867747"/>
              <a:gd name="connsiteX3838" fmla="*/ 6841154 w 10243893"/>
              <a:gd name="connsiteY3838" fmla="*/ 3640489 h 6867747"/>
              <a:gd name="connsiteX3839" fmla="*/ 6841154 w 10243893"/>
              <a:gd name="connsiteY3839" fmla="*/ 3487875 h 6867747"/>
              <a:gd name="connsiteX3840" fmla="*/ 6695916 w 10243893"/>
              <a:gd name="connsiteY3840" fmla="*/ 3288098 h 6867747"/>
              <a:gd name="connsiteX3841" fmla="*/ 5079560 w 10243893"/>
              <a:gd name="connsiteY3841" fmla="*/ 3287856 h 6867747"/>
              <a:gd name="connsiteX3842" fmla="*/ 4934323 w 10243893"/>
              <a:gd name="connsiteY3842" fmla="*/ 3487754 h 6867747"/>
              <a:gd name="connsiteX3843" fmla="*/ 4934323 w 10243893"/>
              <a:gd name="connsiteY3843" fmla="*/ 3640368 h 6867747"/>
              <a:gd name="connsiteX3844" fmla="*/ 5079560 w 10243893"/>
              <a:gd name="connsiteY3844" fmla="*/ 3687531 h 6867747"/>
              <a:gd name="connsiteX3845" fmla="*/ 5224798 w 10243893"/>
              <a:gd name="connsiteY3845" fmla="*/ 3640368 h 6867747"/>
              <a:gd name="connsiteX3846" fmla="*/ 5224798 w 10243893"/>
              <a:gd name="connsiteY3846" fmla="*/ 3487754 h 6867747"/>
              <a:gd name="connsiteX3847" fmla="*/ 5079560 w 10243893"/>
              <a:gd name="connsiteY3847" fmla="*/ 3287977 h 6867747"/>
              <a:gd name="connsiteX3848" fmla="*/ 3464656 w 10243893"/>
              <a:gd name="connsiteY3848" fmla="*/ 3287856 h 6867747"/>
              <a:gd name="connsiteX3849" fmla="*/ 3319418 w 10243893"/>
              <a:gd name="connsiteY3849" fmla="*/ 3487754 h 6867747"/>
              <a:gd name="connsiteX3850" fmla="*/ 3319418 w 10243893"/>
              <a:gd name="connsiteY3850" fmla="*/ 3640368 h 6867747"/>
              <a:gd name="connsiteX3851" fmla="*/ 3464656 w 10243893"/>
              <a:gd name="connsiteY3851" fmla="*/ 3687531 h 6867747"/>
              <a:gd name="connsiteX3852" fmla="*/ 3609893 w 10243893"/>
              <a:gd name="connsiteY3852" fmla="*/ 3640368 h 6867747"/>
              <a:gd name="connsiteX3853" fmla="*/ 3609893 w 10243893"/>
              <a:gd name="connsiteY3853" fmla="*/ 3487754 h 6867747"/>
              <a:gd name="connsiteX3854" fmla="*/ 3464656 w 10243893"/>
              <a:gd name="connsiteY3854" fmla="*/ 3287977 h 6867747"/>
              <a:gd name="connsiteX3855" fmla="*/ 1849751 w 10243893"/>
              <a:gd name="connsiteY3855" fmla="*/ 3287856 h 6867747"/>
              <a:gd name="connsiteX3856" fmla="*/ 1704514 w 10243893"/>
              <a:gd name="connsiteY3856" fmla="*/ 3487754 h 6867747"/>
              <a:gd name="connsiteX3857" fmla="*/ 1704514 w 10243893"/>
              <a:gd name="connsiteY3857" fmla="*/ 3640368 h 6867747"/>
              <a:gd name="connsiteX3858" fmla="*/ 1849751 w 10243893"/>
              <a:gd name="connsiteY3858" fmla="*/ 3687531 h 6867747"/>
              <a:gd name="connsiteX3859" fmla="*/ 1994989 w 10243893"/>
              <a:gd name="connsiteY3859" fmla="*/ 3640368 h 6867747"/>
              <a:gd name="connsiteX3860" fmla="*/ 1994989 w 10243893"/>
              <a:gd name="connsiteY3860" fmla="*/ 3487754 h 6867747"/>
              <a:gd name="connsiteX3861" fmla="*/ 1849751 w 10243893"/>
              <a:gd name="connsiteY3861" fmla="*/ 3287977 h 6867747"/>
              <a:gd name="connsiteX3862" fmla="*/ 234847 w 10243893"/>
              <a:gd name="connsiteY3862" fmla="*/ 3287856 h 6867747"/>
              <a:gd name="connsiteX3863" fmla="*/ 89609 w 10243893"/>
              <a:gd name="connsiteY3863" fmla="*/ 3487754 h 6867747"/>
              <a:gd name="connsiteX3864" fmla="*/ 89609 w 10243893"/>
              <a:gd name="connsiteY3864" fmla="*/ 3640368 h 6867747"/>
              <a:gd name="connsiteX3865" fmla="*/ 234847 w 10243893"/>
              <a:gd name="connsiteY3865" fmla="*/ 3687531 h 6867747"/>
              <a:gd name="connsiteX3866" fmla="*/ 380084 w 10243893"/>
              <a:gd name="connsiteY3866" fmla="*/ 3640368 h 6867747"/>
              <a:gd name="connsiteX3867" fmla="*/ 380084 w 10243893"/>
              <a:gd name="connsiteY3867" fmla="*/ 3487754 h 6867747"/>
              <a:gd name="connsiteX3868" fmla="*/ 234847 w 10243893"/>
              <a:gd name="connsiteY3868" fmla="*/ 3287977 h 6867747"/>
              <a:gd name="connsiteX3869" fmla="*/ 8618105 w 10243893"/>
              <a:gd name="connsiteY3869" fmla="*/ 3282293 h 6867747"/>
              <a:gd name="connsiteX3870" fmla="*/ 8618105 w 10243893"/>
              <a:gd name="connsiteY3870" fmla="*/ 3282414 h 6867747"/>
              <a:gd name="connsiteX3871" fmla="*/ 8472867 w 10243893"/>
              <a:gd name="connsiteY3871" fmla="*/ 3329577 h 6867747"/>
              <a:gd name="connsiteX3872" fmla="*/ 8472867 w 10243893"/>
              <a:gd name="connsiteY3872" fmla="*/ 3482191 h 6867747"/>
              <a:gd name="connsiteX3873" fmla="*/ 8562597 w 10243893"/>
              <a:gd name="connsiteY3873" fmla="*/ 3605661 h 6867747"/>
              <a:gd name="connsiteX3874" fmla="*/ 8707835 w 10243893"/>
              <a:gd name="connsiteY3874" fmla="*/ 3558498 h 6867747"/>
              <a:gd name="connsiteX3875" fmla="*/ 8852951 w 10243893"/>
              <a:gd name="connsiteY3875" fmla="*/ 3358600 h 6867747"/>
              <a:gd name="connsiteX3876" fmla="*/ 7003200 w 10243893"/>
              <a:gd name="connsiteY3876" fmla="*/ 3282293 h 6867747"/>
              <a:gd name="connsiteX3877" fmla="*/ 7003200 w 10243893"/>
              <a:gd name="connsiteY3877" fmla="*/ 3282414 h 6867747"/>
              <a:gd name="connsiteX3878" fmla="*/ 6857962 w 10243893"/>
              <a:gd name="connsiteY3878" fmla="*/ 3329577 h 6867747"/>
              <a:gd name="connsiteX3879" fmla="*/ 6857962 w 10243893"/>
              <a:gd name="connsiteY3879" fmla="*/ 3482191 h 6867747"/>
              <a:gd name="connsiteX3880" fmla="*/ 6947693 w 10243893"/>
              <a:gd name="connsiteY3880" fmla="*/ 3605661 h 6867747"/>
              <a:gd name="connsiteX3881" fmla="*/ 7092931 w 10243893"/>
              <a:gd name="connsiteY3881" fmla="*/ 3558498 h 6867747"/>
              <a:gd name="connsiteX3882" fmla="*/ 7238047 w 10243893"/>
              <a:gd name="connsiteY3882" fmla="*/ 3358600 h 6867747"/>
              <a:gd name="connsiteX3883" fmla="*/ 5388296 w 10243893"/>
              <a:gd name="connsiteY3883" fmla="*/ 3282293 h 6867747"/>
              <a:gd name="connsiteX3884" fmla="*/ 5388416 w 10243893"/>
              <a:gd name="connsiteY3884" fmla="*/ 3282414 h 6867747"/>
              <a:gd name="connsiteX3885" fmla="*/ 5243179 w 10243893"/>
              <a:gd name="connsiteY3885" fmla="*/ 3329577 h 6867747"/>
              <a:gd name="connsiteX3886" fmla="*/ 5243179 w 10243893"/>
              <a:gd name="connsiteY3886" fmla="*/ 3482191 h 6867747"/>
              <a:gd name="connsiteX3887" fmla="*/ 5332909 w 10243893"/>
              <a:gd name="connsiteY3887" fmla="*/ 3605661 h 6867747"/>
              <a:gd name="connsiteX3888" fmla="*/ 5478147 w 10243893"/>
              <a:gd name="connsiteY3888" fmla="*/ 3558498 h 6867747"/>
              <a:gd name="connsiteX3889" fmla="*/ 5623263 w 10243893"/>
              <a:gd name="connsiteY3889" fmla="*/ 3358600 h 6867747"/>
              <a:gd name="connsiteX3890" fmla="*/ 3773391 w 10243893"/>
              <a:gd name="connsiteY3890" fmla="*/ 3282293 h 6867747"/>
              <a:gd name="connsiteX3891" fmla="*/ 3773391 w 10243893"/>
              <a:gd name="connsiteY3891" fmla="*/ 3282414 h 6867747"/>
              <a:gd name="connsiteX3892" fmla="*/ 3628154 w 10243893"/>
              <a:gd name="connsiteY3892" fmla="*/ 3329577 h 6867747"/>
              <a:gd name="connsiteX3893" fmla="*/ 3628154 w 10243893"/>
              <a:gd name="connsiteY3893" fmla="*/ 3482191 h 6867747"/>
              <a:gd name="connsiteX3894" fmla="*/ 3717884 w 10243893"/>
              <a:gd name="connsiteY3894" fmla="*/ 3605661 h 6867747"/>
              <a:gd name="connsiteX3895" fmla="*/ 3863122 w 10243893"/>
              <a:gd name="connsiteY3895" fmla="*/ 3558498 h 6867747"/>
              <a:gd name="connsiteX3896" fmla="*/ 4008238 w 10243893"/>
              <a:gd name="connsiteY3896" fmla="*/ 3358600 h 6867747"/>
              <a:gd name="connsiteX3897" fmla="*/ 2158366 w 10243893"/>
              <a:gd name="connsiteY3897" fmla="*/ 3282051 h 6867747"/>
              <a:gd name="connsiteX3898" fmla="*/ 2158366 w 10243893"/>
              <a:gd name="connsiteY3898" fmla="*/ 3282172 h 6867747"/>
              <a:gd name="connsiteX3899" fmla="*/ 2013128 w 10243893"/>
              <a:gd name="connsiteY3899" fmla="*/ 3329335 h 6867747"/>
              <a:gd name="connsiteX3900" fmla="*/ 2013128 w 10243893"/>
              <a:gd name="connsiteY3900" fmla="*/ 3481949 h 6867747"/>
              <a:gd name="connsiteX3901" fmla="*/ 2102859 w 10243893"/>
              <a:gd name="connsiteY3901" fmla="*/ 3605419 h 6867747"/>
              <a:gd name="connsiteX3902" fmla="*/ 2248096 w 10243893"/>
              <a:gd name="connsiteY3902" fmla="*/ 3558256 h 6867747"/>
              <a:gd name="connsiteX3903" fmla="*/ 2393212 w 10243893"/>
              <a:gd name="connsiteY3903" fmla="*/ 3358358 h 6867747"/>
              <a:gd name="connsiteX3904" fmla="*/ 543461 w 10243893"/>
              <a:gd name="connsiteY3904" fmla="*/ 3282051 h 6867747"/>
              <a:gd name="connsiteX3905" fmla="*/ 543582 w 10243893"/>
              <a:gd name="connsiteY3905" fmla="*/ 3282172 h 6867747"/>
              <a:gd name="connsiteX3906" fmla="*/ 398345 w 10243893"/>
              <a:gd name="connsiteY3906" fmla="*/ 3329335 h 6867747"/>
              <a:gd name="connsiteX3907" fmla="*/ 398345 w 10243893"/>
              <a:gd name="connsiteY3907" fmla="*/ 3481949 h 6867747"/>
              <a:gd name="connsiteX3908" fmla="*/ 488075 w 10243893"/>
              <a:gd name="connsiteY3908" fmla="*/ 3605419 h 6867747"/>
              <a:gd name="connsiteX3909" fmla="*/ 633312 w 10243893"/>
              <a:gd name="connsiteY3909" fmla="*/ 3558256 h 6867747"/>
              <a:gd name="connsiteX3910" fmla="*/ 778429 w 10243893"/>
              <a:gd name="connsiteY3910" fmla="*/ 3358358 h 6867747"/>
              <a:gd name="connsiteX3911" fmla="*/ 3156646 w 10243893"/>
              <a:gd name="connsiteY3911" fmla="*/ 3281809 h 6867747"/>
              <a:gd name="connsiteX3912" fmla="*/ 2921678 w 10243893"/>
              <a:gd name="connsiteY3912" fmla="*/ 3358116 h 6867747"/>
              <a:gd name="connsiteX3913" fmla="*/ 3066916 w 10243893"/>
              <a:gd name="connsiteY3913" fmla="*/ 3558014 h 6867747"/>
              <a:gd name="connsiteX3914" fmla="*/ 3212153 w 10243893"/>
              <a:gd name="connsiteY3914" fmla="*/ 3605177 h 6867747"/>
              <a:gd name="connsiteX3915" fmla="*/ 3301884 w 10243893"/>
              <a:gd name="connsiteY3915" fmla="*/ 3481707 h 6867747"/>
              <a:gd name="connsiteX3916" fmla="*/ 3301884 w 10243893"/>
              <a:gd name="connsiteY3916" fmla="*/ 3329093 h 6867747"/>
              <a:gd name="connsiteX3917" fmla="*/ 3156646 w 10243893"/>
              <a:gd name="connsiteY3917" fmla="*/ 3281930 h 6867747"/>
              <a:gd name="connsiteX3918" fmla="*/ 1541742 w 10243893"/>
              <a:gd name="connsiteY3918" fmla="*/ 3281809 h 6867747"/>
              <a:gd name="connsiteX3919" fmla="*/ 1306774 w 10243893"/>
              <a:gd name="connsiteY3919" fmla="*/ 3358116 h 6867747"/>
              <a:gd name="connsiteX3920" fmla="*/ 1452011 w 10243893"/>
              <a:gd name="connsiteY3920" fmla="*/ 3558014 h 6867747"/>
              <a:gd name="connsiteX3921" fmla="*/ 1597249 w 10243893"/>
              <a:gd name="connsiteY3921" fmla="*/ 3605177 h 6867747"/>
              <a:gd name="connsiteX3922" fmla="*/ 1686979 w 10243893"/>
              <a:gd name="connsiteY3922" fmla="*/ 3481707 h 6867747"/>
              <a:gd name="connsiteX3923" fmla="*/ 1686979 w 10243893"/>
              <a:gd name="connsiteY3923" fmla="*/ 3329093 h 6867747"/>
              <a:gd name="connsiteX3924" fmla="*/ 1541742 w 10243893"/>
              <a:gd name="connsiteY3924" fmla="*/ 3281930 h 6867747"/>
              <a:gd name="connsiteX3925" fmla="*/ 9616989 w 10243893"/>
              <a:gd name="connsiteY3925" fmla="*/ 3281688 h 6867747"/>
              <a:gd name="connsiteX3926" fmla="*/ 9382022 w 10243893"/>
              <a:gd name="connsiteY3926" fmla="*/ 3357995 h 6867747"/>
              <a:gd name="connsiteX3927" fmla="*/ 9527259 w 10243893"/>
              <a:gd name="connsiteY3927" fmla="*/ 3557893 h 6867747"/>
              <a:gd name="connsiteX3928" fmla="*/ 9672497 w 10243893"/>
              <a:gd name="connsiteY3928" fmla="*/ 3605056 h 6867747"/>
              <a:gd name="connsiteX3929" fmla="*/ 9762227 w 10243893"/>
              <a:gd name="connsiteY3929" fmla="*/ 3481586 h 6867747"/>
              <a:gd name="connsiteX3930" fmla="*/ 9762227 w 10243893"/>
              <a:gd name="connsiteY3930" fmla="*/ 3328972 h 6867747"/>
              <a:gd name="connsiteX3931" fmla="*/ 9616989 w 10243893"/>
              <a:gd name="connsiteY3931" fmla="*/ 3281809 h 6867747"/>
              <a:gd name="connsiteX3932" fmla="*/ 8002085 w 10243893"/>
              <a:gd name="connsiteY3932" fmla="*/ 3281688 h 6867747"/>
              <a:gd name="connsiteX3933" fmla="*/ 7767118 w 10243893"/>
              <a:gd name="connsiteY3933" fmla="*/ 3357995 h 6867747"/>
              <a:gd name="connsiteX3934" fmla="*/ 7912354 w 10243893"/>
              <a:gd name="connsiteY3934" fmla="*/ 3557893 h 6867747"/>
              <a:gd name="connsiteX3935" fmla="*/ 8057592 w 10243893"/>
              <a:gd name="connsiteY3935" fmla="*/ 3605056 h 6867747"/>
              <a:gd name="connsiteX3936" fmla="*/ 8147322 w 10243893"/>
              <a:gd name="connsiteY3936" fmla="*/ 3481586 h 6867747"/>
              <a:gd name="connsiteX3937" fmla="*/ 8147322 w 10243893"/>
              <a:gd name="connsiteY3937" fmla="*/ 3328972 h 6867747"/>
              <a:gd name="connsiteX3938" fmla="*/ 8002085 w 10243893"/>
              <a:gd name="connsiteY3938" fmla="*/ 3281809 h 6867747"/>
              <a:gd name="connsiteX3939" fmla="*/ 6387423 w 10243893"/>
              <a:gd name="connsiteY3939" fmla="*/ 3281688 h 6867747"/>
              <a:gd name="connsiteX3940" fmla="*/ 6152455 w 10243893"/>
              <a:gd name="connsiteY3940" fmla="*/ 3357995 h 6867747"/>
              <a:gd name="connsiteX3941" fmla="*/ 6297692 w 10243893"/>
              <a:gd name="connsiteY3941" fmla="*/ 3557893 h 6867747"/>
              <a:gd name="connsiteX3942" fmla="*/ 6442930 w 10243893"/>
              <a:gd name="connsiteY3942" fmla="*/ 3605056 h 6867747"/>
              <a:gd name="connsiteX3943" fmla="*/ 6532660 w 10243893"/>
              <a:gd name="connsiteY3943" fmla="*/ 3481586 h 6867747"/>
              <a:gd name="connsiteX3944" fmla="*/ 6532660 w 10243893"/>
              <a:gd name="connsiteY3944" fmla="*/ 3328972 h 6867747"/>
              <a:gd name="connsiteX3945" fmla="*/ 6387423 w 10243893"/>
              <a:gd name="connsiteY3945" fmla="*/ 3281809 h 6867747"/>
              <a:gd name="connsiteX3946" fmla="*/ 4772276 w 10243893"/>
              <a:gd name="connsiteY3946" fmla="*/ 3281688 h 6867747"/>
              <a:gd name="connsiteX3947" fmla="*/ 4537309 w 10243893"/>
              <a:gd name="connsiteY3947" fmla="*/ 3357995 h 6867747"/>
              <a:gd name="connsiteX3948" fmla="*/ 4682546 w 10243893"/>
              <a:gd name="connsiteY3948" fmla="*/ 3557893 h 6867747"/>
              <a:gd name="connsiteX3949" fmla="*/ 4827783 w 10243893"/>
              <a:gd name="connsiteY3949" fmla="*/ 3605056 h 6867747"/>
              <a:gd name="connsiteX3950" fmla="*/ 4917514 w 10243893"/>
              <a:gd name="connsiteY3950" fmla="*/ 3481586 h 6867747"/>
              <a:gd name="connsiteX3951" fmla="*/ 4917514 w 10243893"/>
              <a:gd name="connsiteY3951" fmla="*/ 3328972 h 6867747"/>
              <a:gd name="connsiteX3952" fmla="*/ 4772276 w 10243893"/>
              <a:gd name="connsiteY3952" fmla="*/ 3281809 h 6867747"/>
              <a:gd name="connsiteX3953" fmla="*/ 2910311 w 10243893"/>
              <a:gd name="connsiteY3953" fmla="*/ 3202358 h 6867747"/>
              <a:gd name="connsiteX3954" fmla="*/ 2859157 w 10243893"/>
              <a:gd name="connsiteY3954" fmla="*/ 3272739 h 6867747"/>
              <a:gd name="connsiteX3955" fmla="*/ 2859157 w 10243893"/>
              <a:gd name="connsiteY3955" fmla="*/ 3272860 h 6867747"/>
              <a:gd name="connsiteX3956" fmla="*/ 2910311 w 10243893"/>
              <a:gd name="connsiteY3956" fmla="*/ 3343363 h 6867747"/>
              <a:gd name="connsiteX3957" fmla="*/ 3127260 w 10243893"/>
              <a:gd name="connsiteY3957" fmla="*/ 3272739 h 6867747"/>
              <a:gd name="connsiteX3958" fmla="*/ 3127018 w 10243893"/>
              <a:gd name="connsiteY3958" fmla="*/ 3272739 h 6867747"/>
              <a:gd name="connsiteX3959" fmla="*/ 1295406 w 10243893"/>
              <a:gd name="connsiteY3959" fmla="*/ 3202358 h 6867747"/>
              <a:gd name="connsiteX3960" fmla="*/ 1244253 w 10243893"/>
              <a:gd name="connsiteY3960" fmla="*/ 3272739 h 6867747"/>
              <a:gd name="connsiteX3961" fmla="*/ 1244253 w 10243893"/>
              <a:gd name="connsiteY3961" fmla="*/ 3272860 h 6867747"/>
              <a:gd name="connsiteX3962" fmla="*/ 1295406 w 10243893"/>
              <a:gd name="connsiteY3962" fmla="*/ 3343363 h 6867747"/>
              <a:gd name="connsiteX3963" fmla="*/ 1512355 w 10243893"/>
              <a:gd name="connsiteY3963" fmla="*/ 3272739 h 6867747"/>
              <a:gd name="connsiteX3964" fmla="*/ 1512114 w 10243893"/>
              <a:gd name="connsiteY3964" fmla="*/ 3272739 h 6867747"/>
              <a:gd name="connsiteX3965" fmla="*/ 9370654 w 10243893"/>
              <a:gd name="connsiteY3965" fmla="*/ 3202237 h 6867747"/>
              <a:gd name="connsiteX3966" fmla="*/ 9319501 w 10243893"/>
              <a:gd name="connsiteY3966" fmla="*/ 3272618 h 6867747"/>
              <a:gd name="connsiteX3967" fmla="*/ 9319501 w 10243893"/>
              <a:gd name="connsiteY3967" fmla="*/ 3272739 h 6867747"/>
              <a:gd name="connsiteX3968" fmla="*/ 9370654 w 10243893"/>
              <a:gd name="connsiteY3968" fmla="*/ 3343242 h 6867747"/>
              <a:gd name="connsiteX3969" fmla="*/ 9587603 w 10243893"/>
              <a:gd name="connsiteY3969" fmla="*/ 3272618 h 6867747"/>
              <a:gd name="connsiteX3970" fmla="*/ 9587361 w 10243893"/>
              <a:gd name="connsiteY3970" fmla="*/ 3272618 h 6867747"/>
              <a:gd name="connsiteX3971" fmla="*/ 8864198 w 10243893"/>
              <a:gd name="connsiteY3971" fmla="*/ 3202237 h 6867747"/>
              <a:gd name="connsiteX3972" fmla="*/ 8647491 w 10243893"/>
              <a:gd name="connsiteY3972" fmla="*/ 3272618 h 6867747"/>
              <a:gd name="connsiteX3973" fmla="*/ 8647612 w 10243893"/>
              <a:gd name="connsiteY3973" fmla="*/ 3272739 h 6867747"/>
              <a:gd name="connsiteX3974" fmla="*/ 8647369 w 10243893"/>
              <a:gd name="connsiteY3974" fmla="*/ 3272739 h 6867747"/>
              <a:gd name="connsiteX3975" fmla="*/ 8864198 w 10243893"/>
              <a:gd name="connsiteY3975" fmla="*/ 3343242 h 6867747"/>
              <a:gd name="connsiteX3976" fmla="*/ 8915351 w 10243893"/>
              <a:gd name="connsiteY3976" fmla="*/ 3272618 h 6867747"/>
              <a:gd name="connsiteX3977" fmla="*/ 7755750 w 10243893"/>
              <a:gd name="connsiteY3977" fmla="*/ 3202237 h 6867747"/>
              <a:gd name="connsiteX3978" fmla="*/ 7704596 w 10243893"/>
              <a:gd name="connsiteY3978" fmla="*/ 3272618 h 6867747"/>
              <a:gd name="connsiteX3979" fmla="*/ 7704596 w 10243893"/>
              <a:gd name="connsiteY3979" fmla="*/ 3272739 h 6867747"/>
              <a:gd name="connsiteX3980" fmla="*/ 7755750 w 10243893"/>
              <a:gd name="connsiteY3980" fmla="*/ 3343242 h 6867747"/>
              <a:gd name="connsiteX3981" fmla="*/ 7972699 w 10243893"/>
              <a:gd name="connsiteY3981" fmla="*/ 3272618 h 6867747"/>
              <a:gd name="connsiteX3982" fmla="*/ 7972457 w 10243893"/>
              <a:gd name="connsiteY3982" fmla="*/ 3272618 h 6867747"/>
              <a:gd name="connsiteX3983" fmla="*/ 7249294 w 10243893"/>
              <a:gd name="connsiteY3983" fmla="*/ 3202237 h 6867747"/>
              <a:gd name="connsiteX3984" fmla="*/ 7032586 w 10243893"/>
              <a:gd name="connsiteY3984" fmla="*/ 3272618 h 6867747"/>
              <a:gd name="connsiteX3985" fmla="*/ 7032707 w 10243893"/>
              <a:gd name="connsiteY3985" fmla="*/ 3272739 h 6867747"/>
              <a:gd name="connsiteX3986" fmla="*/ 7032466 w 10243893"/>
              <a:gd name="connsiteY3986" fmla="*/ 3272739 h 6867747"/>
              <a:gd name="connsiteX3987" fmla="*/ 7249294 w 10243893"/>
              <a:gd name="connsiteY3987" fmla="*/ 3343242 h 6867747"/>
              <a:gd name="connsiteX3988" fmla="*/ 7300447 w 10243893"/>
              <a:gd name="connsiteY3988" fmla="*/ 3272618 h 6867747"/>
              <a:gd name="connsiteX3989" fmla="*/ 6141087 w 10243893"/>
              <a:gd name="connsiteY3989" fmla="*/ 3202237 h 6867747"/>
              <a:gd name="connsiteX3990" fmla="*/ 6089934 w 10243893"/>
              <a:gd name="connsiteY3990" fmla="*/ 3272618 h 6867747"/>
              <a:gd name="connsiteX3991" fmla="*/ 6089934 w 10243893"/>
              <a:gd name="connsiteY3991" fmla="*/ 3272739 h 6867747"/>
              <a:gd name="connsiteX3992" fmla="*/ 6141087 w 10243893"/>
              <a:gd name="connsiteY3992" fmla="*/ 3343242 h 6867747"/>
              <a:gd name="connsiteX3993" fmla="*/ 6358037 w 10243893"/>
              <a:gd name="connsiteY3993" fmla="*/ 3272618 h 6867747"/>
              <a:gd name="connsiteX3994" fmla="*/ 6357794 w 10243893"/>
              <a:gd name="connsiteY3994" fmla="*/ 3272618 h 6867747"/>
              <a:gd name="connsiteX3995" fmla="*/ 5634389 w 10243893"/>
              <a:gd name="connsiteY3995" fmla="*/ 3202237 h 6867747"/>
              <a:gd name="connsiteX3996" fmla="*/ 5417682 w 10243893"/>
              <a:gd name="connsiteY3996" fmla="*/ 3272618 h 6867747"/>
              <a:gd name="connsiteX3997" fmla="*/ 5417803 w 10243893"/>
              <a:gd name="connsiteY3997" fmla="*/ 3272739 h 6867747"/>
              <a:gd name="connsiteX3998" fmla="*/ 5417561 w 10243893"/>
              <a:gd name="connsiteY3998" fmla="*/ 3272739 h 6867747"/>
              <a:gd name="connsiteX3999" fmla="*/ 5634389 w 10243893"/>
              <a:gd name="connsiteY3999" fmla="*/ 3343242 h 6867747"/>
              <a:gd name="connsiteX4000" fmla="*/ 5685542 w 10243893"/>
              <a:gd name="connsiteY4000" fmla="*/ 3272618 h 6867747"/>
              <a:gd name="connsiteX4001" fmla="*/ 4525941 w 10243893"/>
              <a:gd name="connsiteY4001" fmla="*/ 3202237 h 6867747"/>
              <a:gd name="connsiteX4002" fmla="*/ 4474787 w 10243893"/>
              <a:gd name="connsiteY4002" fmla="*/ 3272618 h 6867747"/>
              <a:gd name="connsiteX4003" fmla="*/ 4474787 w 10243893"/>
              <a:gd name="connsiteY4003" fmla="*/ 3272739 h 6867747"/>
              <a:gd name="connsiteX4004" fmla="*/ 4525941 w 10243893"/>
              <a:gd name="connsiteY4004" fmla="*/ 3343242 h 6867747"/>
              <a:gd name="connsiteX4005" fmla="*/ 4742890 w 10243893"/>
              <a:gd name="connsiteY4005" fmla="*/ 3272618 h 6867747"/>
              <a:gd name="connsiteX4006" fmla="*/ 4742648 w 10243893"/>
              <a:gd name="connsiteY4006" fmla="*/ 3272618 h 6867747"/>
              <a:gd name="connsiteX4007" fmla="*/ 4019484 w 10243893"/>
              <a:gd name="connsiteY4007" fmla="*/ 3202237 h 6867747"/>
              <a:gd name="connsiteX4008" fmla="*/ 3802777 w 10243893"/>
              <a:gd name="connsiteY4008" fmla="*/ 3272618 h 6867747"/>
              <a:gd name="connsiteX4009" fmla="*/ 3802898 w 10243893"/>
              <a:gd name="connsiteY4009" fmla="*/ 3272739 h 6867747"/>
              <a:gd name="connsiteX4010" fmla="*/ 3802656 w 10243893"/>
              <a:gd name="connsiteY4010" fmla="*/ 3272739 h 6867747"/>
              <a:gd name="connsiteX4011" fmla="*/ 4019484 w 10243893"/>
              <a:gd name="connsiteY4011" fmla="*/ 3343242 h 6867747"/>
              <a:gd name="connsiteX4012" fmla="*/ 4070638 w 10243893"/>
              <a:gd name="connsiteY4012" fmla="*/ 3272618 h 6867747"/>
              <a:gd name="connsiteX4013" fmla="*/ 2404459 w 10243893"/>
              <a:gd name="connsiteY4013" fmla="*/ 3201995 h 6867747"/>
              <a:gd name="connsiteX4014" fmla="*/ 2187752 w 10243893"/>
              <a:gd name="connsiteY4014" fmla="*/ 3272377 h 6867747"/>
              <a:gd name="connsiteX4015" fmla="*/ 2187873 w 10243893"/>
              <a:gd name="connsiteY4015" fmla="*/ 3272498 h 6867747"/>
              <a:gd name="connsiteX4016" fmla="*/ 2187631 w 10243893"/>
              <a:gd name="connsiteY4016" fmla="*/ 3272498 h 6867747"/>
              <a:gd name="connsiteX4017" fmla="*/ 2404459 w 10243893"/>
              <a:gd name="connsiteY4017" fmla="*/ 3343000 h 6867747"/>
              <a:gd name="connsiteX4018" fmla="*/ 2455613 w 10243893"/>
              <a:gd name="connsiteY4018" fmla="*/ 3272377 h 6867747"/>
              <a:gd name="connsiteX4019" fmla="*/ 789555 w 10243893"/>
              <a:gd name="connsiteY4019" fmla="*/ 3201995 h 6867747"/>
              <a:gd name="connsiteX4020" fmla="*/ 572847 w 10243893"/>
              <a:gd name="connsiteY4020" fmla="*/ 3272377 h 6867747"/>
              <a:gd name="connsiteX4021" fmla="*/ 572968 w 10243893"/>
              <a:gd name="connsiteY4021" fmla="*/ 3272498 h 6867747"/>
              <a:gd name="connsiteX4022" fmla="*/ 572726 w 10243893"/>
              <a:gd name="connsiteY4022" fmla="*/ 3272498 h 6867747"/>
              <a:gd name="connsiteX4023" fmla="*/ 789555 w 10243893"/>
              <a:gd name="connsiteY4023" fmla="*/ 3343000 h 6867747"/>
              <a:gd name="connsiteX4024" fmla="*/ 840708 w 10243893"/>
              <a:gd name="connsiteY4024" fmla="*/ 3272377 h 6867747"/>
              <a:gd name="connsiteX4025" fmla="*/ 10071083 w 10243893"/>
              <a:gd name="connsiteY4025" fmla="*/ 3088562 h 6867747"/>
              <a:gd name="connsiteX4026" fmla="*/ 9936971 w 10243893"/>
              <a:gd name="connsiteY4026" fmla="*/ 3272860 h 6867747"/>
              <a:gd name="connsiteX4027" fmla="*/ 10071083 w 10243893"/>
              <a:gd name="connsiteY4027" fmla="*/ 3457400 h 6867747"/>
              <a:gd name="connsiteX4028" fmla="*/ 10071083 w 10243893"/>
              <a:gd name="connsiteY4028" fmla="*/ 3316516 h 6867747"/>
              <a:gd name="connsiteX4029" fmla="*/ 10205195 w 10243893"/>
              <a:gd name="connsiteY4029" fmla="*/ 3272860 h 6867747"/>
              <a:gd name="connsiteX4030" fmla="*/ 10204953 w 10243893"/>
              <a:gd name="connsiteY4030" fmla="*/ 3272860 h 6867747"/>
              <a:gd name="connsiteX4031" fmla="*/ 10071083 w 10243893"/>
              <a:gd name="connsiteY4031" fmla="*/ 3229325 h 6867747"/>
              <a:gd name="connsiteX4032" fmla="*/ 8455815 w 10243893"/>
              <a:gd name="connsiteY4032" fmla="*/ 3088562 h 6867747"/>
              <a:gd name="connsiteX4033" fmla="*/ 8321825 w 10243893"/>
              <a:gd name="connsiteY4033" fmla="*/ 3272860 h 6867747"/>
              <a:gd name="connsiteX4034" fmla="*/ 8455815 w 10243893"/>
              <a:gd name="connsiteY4034" fmla="*/ 3457400 h 6867747"/>
              <a:gd name="connsiteX4035" fmla="*/ 8455815 w 10243893"/>
              <a:gd name="connsiteY4035" fmla="*/ 3316516 h 6867747"/>
              <a:gd name="connsiteX4036" fmla="*/ 8589928 w 10243893"/>
              <a:gd name="connsiteY4036" fmla="*/ 3272860 h 6867747"/>
              <a:gd name="connsiteX4037" fmla="*/ 8589685 w 10243893"/>
              <a:gd name="connsiteY4037" fmla="*/ 3272860 h 6867747"/>
              <a:gd name="connsiteX4038" fmla="*/ 8455815 w 10243893"/>
              <a:gd name="connsiteY4038" fmla="*/ 3229325 h 6867747"/>
              <a:gd name="connsiteX4039" fmla="*/ 6841033 w 10243893"/>
              <a:gd name="connsiteY4039" fmla="*/ 3088562 h 6867747"/>
              <a:gd name="connsiteX4040" fmla="*/ 6706920 w 10243893"/>
              <a:gd name="connsiteY4040" fmla="*/ 3272860 h 6867747"/>
              <a:gd name="connsiteX4041" fmla="*/ 6841033 w 10243893"/>
              <a:gd name="connsiteY4041" fmla="*/ 3457400 h 6867747"/>
              <a:gd name="connsiteX4042" fmla="*/ 6841033 w 10243893"/>
              <a:gd name="connsiteY4042" fmla="*/ 3316516 h 6867747"/>
              <a:gd name="connsiteX4043" fmla="*/ 6975144 w 10243893"/>
              <a:gd name="connsiteY4043" fmla="*/ 3272860 h 6867747"/>
              <a:gd name="connsiteX4044" fmla="*/ 6974903 w 10243893"/>
              <a:gd name="connsiteY4044" fmla="*/ 3272860 h 6867747"/>
              <a:gd name="connsiteX4045" fmla="*/ 6841033 w 10243893"/>
              <a:gd name="connsiteY4045" fmla="*/ 3229325 h 6867747"/>
              <a:gd name="connsiteX4046" fmla="*/ 5224677 w 10243893"/>
              <a:gd name="connsiteY4046" fmla="*/ 3088441 h 6867747"/>
              <a:gd name="connsiteX4047" fmla="*/ 5090565 w 10243893"/>
              <a:gd name="connsiteY4047" fmla="*/ 3272739 h 6867747"/>
              <a:gd name="connsiteX4048" fmla="*/ 5224677 w 10243893"/>
              <a:gd name="connsiteY4048" fmla="*/ 3457279 h 6867747"/>
              <a:gd name="connsiteX4049" fmla="*/ 5224677 w 10243893"/>
              <a:gd name="connsiteY4049" fmla="*/ 3316395 h 6867747"/>
              <a:gd name="connsiteX4050" fmla="*/ 5358789 w 10243893"/>
              <a:gd name="connsiteY4050" fmla="*/ 3272739 h 6867747"/>
              <a:gd name="connsiteX4051" fmla="*/ 5358547 w 10243893"/>
              <a:gd name="connsiteY4051" fmla="*/ 3272739 h 6867747"/>
              <a:gd name="connsiteX4052" fmla="*/ 5224677 w 10243893"/>
              <a:gd name="connsiteY4052" fmla="*/ 3229204 h 6867747"/>
              <a:gd name="connsiteX4053" fmla="*/ 3609893 w 10243893"/>
              <a:gd name="connsiteY4053" fmla="*/ 3088441 h 6867747"/>
              <a:gd name="connsiteX4054" fmla="*/ 3475902 w 10243893"/>
              <a:gd name="connsiteY4054" fmla="*/ 3272739 h 6867747"/>
              <a:gd name="connsiteX4055" fmla="*/ 3609893 w 10243893"/>
              <a:gd name="connsiteY4055" fmla="*/ 3457279 h 6867747"/>
              <a:gd name="connsiteX4056" fmla="*/ 3609893 w 10243893"/>
              <a:gd name="connsiteY4056" fmla="*/ 3316395 h 6867747"/>
              <a:gd name="connsiteX4057" fmla="*/ 3744005 w 10243893"/>
              <a:gd name="connsiteY4057" fmla="*/ 3272739 h 6867747"/>
              <a:gd name="connsiteX4058" fmla="*/ 3743763 w 10243893"/>
              <a:gd name="connsiteY4058" fmla="*/ 3272739 h 6867747"/>
              <a:gd name="connsiteX4059" fmla="*/ 3609893 w 10243893"/>
              <a:gd name="connsiteY4059" fmla="*/ 3229204 h 6867747"/>
              <a:gd name="connsiteX4060" fmla="*/ 1994868 w 10243893"/>
              <a:gd name="connsiteY4060" fmla="*/ 3088441 h 6867747"/>
              <a:gd name="connsiteX4061" fmla="*/ 1860756 w 10243893"/>
              <a:gd name="connsiteY4061" fmla="*/ 3272739 h 6867747"/>
              <a:gd name="connsiteX4062" fmla="*/ 1994868 w 10243893"/>
              <a:gd name="connsiteY4062" fmla="*/ 3457279 h 6867747"/>
              <a:gd name="connsiteX4063" fmla="*/ 1994868 w 10243893"/>
              <a:gd name="connsiteY4063" fmla="*/ 3316395 h 6867747"/>
              <a:gd name="connsiteX4064" fmla="*/ 2128980 w 10243893"/>
              <a:gd name="connsiteY4064" fmla="*/ 3272739 h 6867747"/>
              <a:gd name="connsiteX4065" fmla="*/ 2128738 w 10243893"/>
              <a:gd name="connsiteY4065" fmla="*/ 3272739 h 6867747"/>
              <a:gd name="connsiteX4066" fmla="*/ 1994868 w 10243893"/>
              <a:gd name="connsiteY4066" fmla="*/ 3229204 h 6867747"/>
              <a:gd name="connsiteX4067" fmla="*/ 9780245 w 10243893"/>
              <a:gd name="connsiteY4067" fmla="*/ 3088320 h 6867747"/>
              <a:gd name="connsiteX4068" fmla="*/ 9780245 w 10243893"/>
              <a:gd name="connsiteY4068" fmla="*/ 3229204 h 6867747"/>
              <a:gd name="connsiteX4069" fmla="*/ 9646375 w 10243893"/>
              <a:gd name="connsiteY4069" fmla="*/ 3272739 h 6867747"/>
              <a:gd name="connsiteX4070" fmla="*/ 9646133 w 10243893"/>
              <a:gd name="connsiteY4070" fmla="*/ 3272739 h 6867747"/>
              <a:gd name="connsiteX4071" fmla="*/ 9780245 w 10243893"/>
              <a:gd name="connsiteY4071" fmla="*/ 3316274 h 6867747"/>
              <a:gd name="connsiteX4072" fmla="*/ 9780245 w 10243893"/>
              <a:gd name="connsiteY4072" fmla="*/ 3457158 h 6867747"/>
              <a:gd name="connsiteX4073" fmla="*/ 9914357 w 10243893"/>
              <a:gd name="connsiteY4073" fmla="*/ 3272618 h 6867747"/>
              <a:gd name="connsiteX4074" fmla="*/ 8165341 w 10243893"/>
              <a:gd name="connsiteY4074" fmla="*/ 3088320 h 6867747"/>
              <a:gd name="connsiteX4075" fmla="*/ 8165341 w 10243893"/>
              <a:gd name="connsiteY4075" fmla="*/ 3229204 h 6867747"/>
              <a:gd name="connsiteX4076" fmla="*/ 8031471 w 10243893"/>
              <a:gd name="connsiteY4076" fmla="*/ 3272739 h 6867747"/>
              <a:gd name="connsiteX4077" fmla="*/ 8031229 w 10243893"/>
              <a:gd name="connsiteY4077" fmla="*/ 3272739 h 6867747"/>
              <a:gd name="connsiteX4078" fmla="*/ 8165341 w 10243893"/>
              <a:gd name="connsiteY4078" fmla="*/ 3316274 h 6867747"/>
              <a:gd name="connsiteX4079" fmla="*/ 8165341 w 10243893"/>
              <a:gd name="connsiteY4079" fmla="*/ 3457158 h 6867747"/>
              <a:gd name="connsiteX4080" fmla="*/ 8299453 w 10243893"/>
              <a:gd name="connsiteY4080" fmla="*/ 3272618 h 6867747"/>
              <a:gd name="connsiteX4081" fmla="*/ 6550679 w 10243893"/>
              <a:gd name="connsiteY4081" fmla="*/ 3088320 h 6867747"/>
              <a:gd name="connsiteX4082" fmla="*/ 6550679 w 10243893"/>
              <a:gd name="connsiteY4082" fmla="*/ 3229204 h 6867747"/>
              <a:gd name="connsiteX4083" fmla="*/ 6416809 w 10243893"/>
              <a:gd name="connsiteY4083" fmla="*/ 3272739 h 6867747"/>
              <a:gd name="connsiteX4084" fmla="*/ 6416566 w 10243893"/>
              <a:gd name="connsiteY4084" fmla="*/ 3272739 h 6867747"/>
              <a:gd name="connsiteX4085" fmla="*/ 6550679 w 10243893"/>
              <a:gd name="connsiteY4085" fmla="*/ 3316274 h 6867747"/>
              <a:gd name="connsiteX4086" fmla="*/ 6550679 w 10243893"/>
              <a:gd name="connsiteY4086" fmla="*/ 3457158 h 6867747"/>
              <a:gd name="connsiteX4087" fmla="*/ 6684791 w 10243893"/>
              <a:gd name="connsiteY4087" fmla="*/ 3272618 h 6867747"/>
              <a:gd name="connsiteX4088" fmla="*/ 380205 w 10243893"/>
              <a:gd name="connsiteY4088" fmla="*/ 3088320 h 6867747"/>
              <a:gd name="connsiteX4089" fmla="*/ 246093 w 10243893"/>
              <a:gd name="connsiteY4089" fmla="*/ 3272618 h 6867747"/>
              <a:gd name="connsiteX4090" fmla="*/ 380205 w 10243893"/>
              <a:gd name="connsiteY4090" fmla="*/ 3457158 h 6867747"/>
              <a:gd name="connsiteX4091" fmla="*/ 380205 w 10243893"/>
              <a:gd name="connsiteY4091" fmla="*/ 3316274 h 6867747"/>
              <a:gd name="connsiteX4092" fmla="*/ 514317 w 10243893"/>
              <a:gd name="connsiteY4092" fmla="*/ 3272618 h 6867747"/>
              <a:gd name="connsiteX4093" fmla="*/ 514075 w 10243893"/>
              <a:gd name="connsiteY4093" fmla="*/ 3272618 h 6867747"/>
              <a:gd name="connsiteX4094" fmla="*/ 380205 w 10243893"/>
              <a:gd name="connsiteY4094" fmla="*/ 3229084 h 6867747"/>
              <a:gd name="connsiteX4095" fmla="*/ 4934323 w 10243893"/>
              <a:gd name="connsiteY4095" fmla="*/ 3088200 h 6867747"/>
              <a:gd name="connsiteX4096" fmla="*/ 4934323 w 10243893"/>
              <a:gd name="connsiteY4096" fmla="*/ 3229084 h 6867747"/>
              <a:gd name="connsiteX4097" fmla="*/ 4800453 w 10243893"/>
              <a:gd name="connsiteY4097" fmla="*/ 3272618 h 6867747"/>
              <a:gd name="connsiteX4098" fmla="*/ 4800211 w 10243893"/>
              <a:gd name="connsiteY4098" fmla="*/ 3272618 h 6867747"/>
              <a:gd name="connsiteX4099" fmla="*/ 4934323 w 10243893"/>
              <a:gd name="connsiteY4099" fmla="*/ 3316153 h 6867747"/>
              <a:gd name="connsiteX4100" fmla="*/ 4934323 w 10243893"/>
              <a:gd name="connsiteY4100" fmla="*/ 3457037 h 6867747"/>
              <a:gd name="connsiteX4101" fmla="*/ 5068435 w 10243893"/>
              <a:gd name="connsiteY4101" fmla="*/ 3272498 h 6867747"/>
              <a:gd name="connsiteX4102" fmla="*/ 3319418 w 10243893"/>
              <a:gd name="connsiteY4102" fmla="*/ 3088200 h 6867747"/>
              <a:gd name="connsiteX4103" fmla="*/ 3319418 w 10243893"/>
              <a:gd name="connsiteY4103" fmla="*/ 3229084 h 6867747"/>
              <a:gd name="connsiteX4104" fmla="*/ 3185549 w 10243893"/>
              <a:gd name="connsiteY4104" fmla="*/ 3272618 h 6867747"/>
              <a:gd name="connsiteX4105" fmla="*/ 3185307 w 10243893"/>
              <a:gd name="connsiteY4105" fmla="*/ 3272618 h 6867747"/>
              <a:gd name="connsiteX4106" fmla="*/ 3319418 w 10243893"/>
              <a:gd name="connsiteY4106" fmla="*/ 3316153 h 6867747"/>
              <a:gd name="connsiteX4107" fmla="*/ 3319418 w 10243893"/>
              <a:gd name="connsiteY4107" fmla="*/ 3457037 h 6867747"/>
              <a:gd name="connsiteX4108" fmla="*/ 3453530 w 10243893"/>
              <a:gd name="connsiteY4108" fmla="*/ 3272498 h 6867747"/>
              <a:gd name="connsiteX4109" fmla="*/ 1704514 w 10243893"/>
              <a:gd name="connsiteY4109" fmla="*/ 3088200 h 6867747"/>
              <a:gd name="connsiteX4110" fmla="*/ 1704514 w 10243893"/>
              <a:gd name="connsiteY4110" fmla="*/ 3229084 h 6867747"/>
              <a:gd name="connsiteX4111" fmla="*/ 1570644 w 10243893"/>
              <a:gd name="connsiteY4111" fmla="*/ 3272618 h 6867747"/>
              <a:gd name="connsiteX4112" fmla="*/ 1570402 w 10243893"/>
              <a:gd name="connsiteY4112" fmla="*/ 3272618 h 6867747"/>
              <a:gd name="connsiteX4113" fmla="*/ 1704514 w 10243893"/>
              <a:gd name="connsiteY4113" fmla="*/ 3316153 h 6867747"/>
              <a:gd name="connsiteX4114" fmla="*/ 1704514 w 10243893"/>
              <a:gd name="connsiteY4114" fmla="*/ 3457037 h 6867747"/>
              <a:gd name="connsiteX4115" fmla="*/ 1838626 w 10243893"/>
              <a:gd name="connsiteY4115" fmla="*/ 3272498 h 6867747"/>
              <a:gd name="connsiteX4116" fmla="*/ 9117909 w 10243893"/>
              <a:gd name="connsiteY4116" fmla="*/ 3025558 h 6867747"/>
              <a:gd name="connsiteX4117" fmla="*/ 9062403 w 10243893"/>
              <a:gd name="connsiteY4117" fmla="*/ 3101865 h 6867747"/>
              <a:gd name="connsiteX4118" fmla="*/ 8972672 w 10243893"/>
              <a:gd name="connsiteY4118" fmla="*/ 3072721 h 6867747"/>
              <a:gd name="connsiteX4119" fmla="*/ 8972672 w 10243893"/>
              <a:gd name="connsiteY4119" fmla="*/ 3167046 h 6867747"/>
              <a:gd name="connsiteX4120" fmla="*/ 8882942 w 10243893"/>
              <a:gd name="connsiteY4120" fmla="*/ 3196191 h 6867747"/>
              <a:gd name="connsiteX4121" fmla="*/ 8938328 w 10243893"/>
              <a:gd name="connsiteY4121" fmla="*/ 3272498 h 6867747"/>
              <a:gd name="connsiteX4122" fmla="*/ 8882821 w 10243893"/>
              <a:gd name="connsiteY4122" fmla="*/ 3348805 h 6867747"/>
              <a:gd name="connsiteX4123" fmla="*/ 8972551 w 10243893"/>
              <a:gd name="connsiteY4123" fmla="*/ 3377949 h 6867747"/>
              <a:gd name="connsiteX4124" fmla="*/ 8972551 w 10243893"/>
              <a:gd name="connsiteY4124" fmla="*/ 3472274 h 6867747"/>
              <a:gd name="connsiteX4125" fmla="*/ 9062282 w 10243893"/>
              <a:gd name="connsiteY4125" fmla="*/ 3443130 h 6867747"/>
              <a:gd name="connsiteX4126" fmla="*/ 9117788 w 10243893"/>
              <a:gd name="connsiteY4126" fmla="*/ 3519437 h 6867747"/>
              <a:gd name="connsiteX4127" fmla="*/ 9173296 w 10243893"/>
              <a:gd name="connsiteY4127" fmla="*/ 3443130 h 6867747"/>
              <a:gd name="connsiteX4128" fmla="*/ 9263026 w 10243893"/>
              <a:gd name="connsiteY4128" fmla="*/ 3472274 h 6867747"/>
              <a:gd name="connsiteX4129" fmla="*/ 9263026 w 10243893"/>
              <a:gd name="connsiteY4129" fmla="*/ 3377949 h 6867747"/>
              <a:gd name="connsiteX4130" fmla="*/ 9352757 w 10243893"/>
              <a:gd name="connsiteY4130" fmla="*/ 3348805 h 6867747"/>
              <a:gd name="connsiteX4131" fmla="*/ 9352998 w 10243893"/>
              <a:gd name="connsiteY4131" fmla="*/ 3348926 h 6867747"/>
              <a:gd name="connsiteX4132" fmla="*/ 9297491 w 10243893"/>
              <a:gd name="connsiteY4132" fmla="*/ 3272498 h 6867747"/>
              <a:gd name="connsiteX4133" fmla="*/ 9352877 w 10243893"/>
              <a:gd name="connsiteY4133" fmla="*/ 3196191 h 6867747"/>
              <a:gd name="connsiteX4134" fmla="*/ 9263147 w 10243893"/>
              <a:gd name="connsiteY4134" fmla="*/ 3167046 h 6867747"/>
              <a:gd name="connsiteX4135" fmla="*/ 9263147 w 10243893"/>
              <a:gd name="connsiteY4135" fmla="*/ 3072721 h 6867747"/>
              <a:gd name="connsiteX4136" fmla="*/ 9173417 w 10243893"/>
              <a:gd name="connsiteY4136" fmla="*/ 3101865 h 6867747"/>
              <a:gd name="connsiteX4137" fmla="*/ 7502763 w 10243893"/>
              <a:gd name="connsiteY4137" fmla="*/ 3025558 h 6867747"/>
              <a:gd name="connsiteX4138" fmla="*/ 7447257 w 10243893"/>
              <a:gd name="connsiteY4138" fmla="*/ 3101865 h 6867747"/>
              <a:gd name="connsiteX4139" fmla="*/ 7357526 w 10243893"/>
              <a:gd name="connsiteY4139" fmla="*/ 3072721 h 6867747"/>
              <a:gd name="connsiteX4140" fmla="*/ 7357526 w 10243893"/>
              <a:gd name="connsiteY4140" fmla="*/ 3167046 h 6867747"/>
              <a:gd name="connsiteX4141" fmla="*/ 7267796 w 10243893"/>
              <a:gd name="connsiteY4141" fmla="*/ 3196191 h 6867747"/>
              <a:gd name="connsiteX4142" fmla="*/ 7323182 w 10243893"/>
              <a:gd name="connsiteY4142" fmla="*/ 3272498 h 6867747"/>
              <a:gd name="connsiteX4143" fmla="*/ 7267675 w 10243893"/>
              <a:gd name="connsiteY4143" fmla="*/ 3348805 h 6867747"/>
              <a:gd name="connsiteX4144" fmla="*/ 7357405 w 10243893"/>
              <a:gd name="connsiteY4144" fmla="*/ 3377949 h 6867747"/>
              <a:gd name="connsiteX4145" fmla="*/ 7357405 w 10243893"/>
              <a:gd name="connsiteY4145" fmla="*/ 3472274 h 6867747"/>
              <a:gd name="connsiteX4146" fmla="*/ 7447136 w 10243893"/>
              <a:gd name="connsiteY4146" fmla="*/ 3443130 h 6867747"/>
              <a:gd name="connsiteX4147" fmla="*/ 7502642 w 10243893"/>
              <a:gd name="connsiteY4147" fmla="*/ 3519437 h 6867747"/>
              <a:gd name="connsiteX4148" fmla="*/ 7558150 w 10243893"/>
              <a:gd name="connsiteY4148" fmla="*/ 3443130 h 6867747"/>
              <a:gd name="connsiteX4149" fmla="*/ 7647880 w 10243893"/>
              <a:gd name="connsiteY4149" fmla="*/ 3472274 h 6867747"/>
              <a:gd name="connsiteX4150" fmla="*/ 7647880 w 10243893"/>
              <a:gd name="connsiteY4150" fmla="*/ 3377949 h 6867747"/>
              <a:gd name="connsiteX4151" fmla="*/ 7737611 w 10243893"/>
              <a:gd name="connsiteY4151" fmla="*/ 3348805 h 6867747"/>
              <a:gd name="connsiteX4152" fmla="*/ 7737852 w 10243893"/>
              <a:gd name="connsiteY4152" fmla="*/ 3348926 h 6867747"/>
              <a:gd name="connsiteX4153" fmla="*/ 7682345 w 10243893"/>
              <a:gd name="connsiteY4153" fmla="*/ 3272498 h 6867747"/>
              <a:gd name="connsiteX4154" fmla="*/ 7737731 w 10243893"/>
              <a:gd name="connsiteY4154" fmla="*/ 3196191 h 6867747"/>
              <a:gd name="connsiteX4155" fmla="*/ 7648001 w 10243893"/>
              <a:gd name="connsiteY4155" fmla="*/ 3167046 h 6867747"/>
              <a:gd name="connsiteX4156" fmla="*/ 7648001 w 10243893"/>
              <a:gd name="connsiteY4156" fmla="*/ 3072721 h 6867747"/>
              <a:gd name="connsiteX4157" fmla="*/ 7558271 w 10243893"/>
              <a:gd name="connsiteY4157" fmla="*/ 3101865 h 6867747"/>
              <a:gd name="connsiteX4158" fmla="*/ 5888101 w 10243893"/>
              <a:gd name="connsiteY4158" fmla="*/ 3025558 h 6867747"/>
              <a:gd name="connsiteX4159" fmla="*/ 5832594 w 10243893"/>
              <a:gd name="connsiteY4159" fmla="*/ 3101865 h 6867747"/>
              <a:gd name="connsiteX4160" fmla="*/ 5742864 w 10243893"/>
              <a:gd name="connsiteY4160" fmla="*/ 3072721 h 6867747"/>
              <a:gd name="connsiteX4161" fmla="*/ 5742864 w 10243893"/>
              <a:gd name="connsiteY4161" fmla="*/ 3167046 h 6867747"/>
              <a:gd name="connsiteX4162" fmla="*/ 5653133 w 10243893"/>
              <a:gd name="connsiteY4162" fmla="*/ 3196191 h 6867747"/>
              <a:gd name="connsiteX4163" fmla="*/ 5708519 w 10243893"/>
              <a:gd name="connsiteY4163" fmla="*/ 3272498 h 6867747"/>
              <a:gd name="connsiteX4164" fmla="*/ 5653012 w 10243893"/>
              <a:gd name="connsiteY4164" fmla="*/ 3348805 h 6867747"/>
              <a:gd name="connsiteX4165" fmla="*/ 5742743 w 10243893"/>
              <a:gd name="connsiteY4165" fmla="*/ 3377949 h 6867747"/>
              <a:gd name="connsiteX4166" fmla="*/ 5742743 w 10243893"/>
              <a:gd name="connsiteY4166" fmla="*/ 3472274 h 6867747"/>
              <a:gd name="connsiteX4167" fmla="*/ 5832473 w 10243893"/>
              <a:gd name="connsiteY4167" fmla="*/ 3443130 h 6867747"/>
              <a:gd name="connsiteX4168" fmla="*/ 5887980 w 10243893"/>
              <a:gd name="connsiteY4168" fmla="*/ 3519437 h 6867747"/>
              <a:gd name="connsiteX4169" fmla="*/ 5943487 w 10243893"/>
              <a:gd name="connsiteY4169" fmla="*/ 3443130 h 6867747"/>
              <a:gd name="connsiteX4170" fmla="*/ 6033217 w 10243893"/>
              <a:gd name="connsiteY4170" fmla="*/ 3472274 h 6867747"/>
              <a:gd name="connsiteX4171" fmla="*/ 6033217 w 10243893"/>
              <a:gd name="connsiteY4171" fmla="*/ 3377949 h 6867747"/>
              <a:gd name="connsiteX4172" fmla="*/ 6122948 w 10243893"/>
              <a:gd name="connsiteY4172" fmla="*/ 3348805 h 6867747"/>
              <a:gd name="connsiteX4173" fmla="*/ 6123190 w 10243893"/>
              <a:gd name="connsiteY4173" fmla="*/ 3348926 h 6867747"/>
              <a:gd name="connsiteX4174" fmla="*/ 6067683 w 10243893"/>
              <a:gd name="connsiteY4174" fmla="*/ 3272498 h 6867747"/>
              <a:gd name="connsiteX4175" fmla="*/ 6123069 w 10243893"/>
              <a:gd name="connsiteY4175" fmla="*/ 3196191 h 6867747"/>
              <a:gd name="connsiteX4176" fmla="*/ 6033338 w 10243893"/>
              <a:gd name="connsiteY4176" fmla="*/ 3167046 h 6867747"/>
              <a:gd name="connsiteX4177" fmla="*/ 6033338 w 10243893"/>
              <a:gd name="connsiteY4177" fmla="*/ 3072721 h 6867747"/>
              <a:gd name="connsiteX4178" fmla="*/ 5943608 w 10243893"/>
              <a:gd name="connsiteY4178" fmla="*/ 3101865 h 6867747"/>
              <a:gd name="connsiteX4179" fmla="*/ 4273196 w 10243893"/>
              <a:gd name="connsiteY4179" fmla="*/ 3025558 h 6867747"/>
              <a:gd name="connsiteX4180" fmla="*/ 4217689 w 10243893"/>
              <a:gd name="connsiteY4180" fmla="*/ 3101865 h 6867747"/>
              <a:gd name="connsiteX4181" fmla="*/ 4127959 w 10243893"/>
              <a:gd name="connsiteY4181" fmla="*/ 3072721 h 6867747"/>
              <a:gd name="connsiteX4182" fmla="*/ 4127959 w 10243893"/>
              <a:gd name="connsiteY4182" fmla="*/ 3167046 h 6867747"/>
              <a:gd name="connsiteX4183" fmla="*/ 4038229 w 10243893"/>
              <a:gd name="connsiteY4183" fmla="*/ 3196191 h 6867747"/>
              <a:gd name="connsiteX4184" fmla="*/ 4093615 w 10243893"/>
              <a:gd name="connsiteY4184" fmla="*/ 3272498 h 6867747"/>
              <a:gd name="connsiteX4185" fmla="*/ 4038108 w 10243893"/>
              <a:gd name="connsiteY4185" fmla="*/ 3348805 h 6867747"/>
              <a:gd name="connsiteX4186" fmla="*/ 4127838 w 10243893"/>
              <a:gd name="connsiteY4186" fmla="*/ 3377949 h 6867747"/>
              <a:gd name="connsiteX4187" fmla="*/ 4127838 w 10243893"/>
              <a:gd name="connsiteY4187" fmla="*/ 3472274 h 6867747"/>
              <a:gd name="connsiteX4188" fmla="*/ 4217569 w 10243893"/>
              <a:gd name="connsiteY4188" fmla="*/ 3443130 h 6867747"/>
              <a:gd name="connsiteX4189" fmla="*/ 4273076 w 10243893"/>
              <a:gd name="connsiteY4189" fmla="*/ 3519437 h 6867747"/>
              <a:gd name="connsiteX4190" fmla="*/ 4328583 w 10243893"/>
              <a:gd name="connsiteY4190" fmla="*/ 3443130 h 6867747"/>
              <a:gd name="connsiteX4191" fmla="*/ 4418313 w 10243893"/>
              <a:gd name="connsiteY4191" fmla="*/ 3472274 h 6867747"/>
              <a:gd name="connsiteX4192" fmla="*/ 4418313 w 10243893"/>
              <a:gd name="connsiteY4192" fmla="*/ 3377949 h 6867747"/>
              <a:gd name="connsiteX4193" fmla="*/ 4508043 w 10243893"/>
              <a:gd name="connsiteY4193" fmla="*/ 3348805 h 6867747"/>
              <a:gd name="connsiteX4194" fmla="*/ 4508285 w 10243893"/>
              <a:gd name="connsiteY4194" fmla="*/ 3348926 h 6867747"/>
              <a:gd name="connsiteX4195" fmla="*/ 4452778 w 10243893"/>
              <a:gd name="connsiteY4195" fmla="*/ 3272498 h 6867747"/>
              <a:gd name="connsiteX4196" fmla="*/ 4508164 w 10243893"/>
              <a:gd name="connsiteY4196" fmla="*/ 3196191 h 6867747"/>
              <a:gd name="connsiteX4197" fmla="*/ 4418434 w 10243893"/>
              <a:gd name="connsiteY4197" fmla="*/ 3167046 h 6867747"/>
              <a:gd name="connsiteX4198" fmla="*/ 4418434 w 10243893"/>
              <a:gd name="connsiteY4198" fmla="*/ 3072721 h 6867747"/>
              <a:gd name="connsiteX4199" fmla="*/ 4328704 w 10243893"/>
              <a:gd name="connsiteY4199" fmla="*/ 3101865 h 6867747"/>
              <a:gd name="connsiteX4200" fmla="*/ 1042420 w 10243893"/>
              <a:gd name="connsiteY4200" fmla="*/ 3025558 h 6867747"/>
              <a:gd name="connsiteX4201" fmla="*/ 986913 w 10243893"/>
              <a:gd name="connsiteY4201" fmla="*/ 3101865 h 6867747"/>
              <a:gd name="connsiteX4202" fmla="*/ 897183 w 10243893"/>
              <a:gd name="connsiteY4202" fmla="*/ 3072721 h 6867747"/>
              <a:gd name="connsiteX4203" fmla="*/ 897183 w 10243893"/>
              <a:gd name="connsiteY4203" fmla="*/ 3167046 h 6867747"/>
              <a:gd name="connsiteX4204" fmla="*/ 807452 w 10243893"/>
              <a:gd name="connsiteY4204" fmla="*/ 3196191 h 6867747"/>
              <a:gd name="connsiteX4205" fmla="*/ 862838 w 10243893"/>
              <a:gd name="connsiteY4205" fmla="*/ 3272498 h 6867747"/>
              <a:gd name="connsiteX4206" fmla="*/ 807331 w 10243893"/>
              <a:gd name="connsiteY4206" fmla="*/ 3348805 h 6867747"/>
              <a:gd name="connsiteX4207" fmla="*/ 897062 w 10243893"/>
              <a:gd name="connsiteY4207" fmla="*/ 3377949 h 6867747"/>
              <a:gd name="connsiteX4208" fmla="*/ 897062 w 10243893"/>
              <a:gd name="connsiteY4208" fmla="*/ 3472274 h 6867747"/>
              <a:gd name="connsiteX4209" fmla="*/ 986792 w 10243893"/>
              <a:gd name="connsiteY4209" fmla="*/ 3443130 h 6867747"/>
              <a:gd name="connsiteX4210" fmla="*/ 1042299 w 10243893"/>
              <a:gd name="connsiteY4210" fmla="*/ 3519437 h 6867747"/>
              <a:gd name="connsiteX4211" fmla="*/ 1097806 w 10243893"/>
              <a:gd name="connsiteY4211" fmla="*/ 3443130 h 6867747"/>
              <a:gd name="connsiteX4212" fmla="*/ 1187536 w 10243893"/>
              <a:gd name="connsiteY4212" fmla="*/ 3472274 h 6867747"/>
              <a:gd name="connsiteX4213" fmla="*/ 1187536 w 10243893"/>
              <a:gd name="connsiteY4213" fmla="*/ 3377949 h 6867747"/>
              <a:gd name="connsiteX4214" fmla="*/ 1277267 w 10243893"/>
              <a:gd name="connsiteY4214" fmla="*/ 3348805 h 6867747"/>
              <a:gd name="connsiteX4215" fmla="*/ 1277509 w 10243893"/>
              <a:gd name="connsiteY4215" fmla="*/ 3348926 h 6867747"/>
              <a:gd name="connsiteX4216" fmla="*/ 1222002 w 10243893"/>
              <a:gd name="connsiteY4216" fmla="*/ 3272498 h 6867747"/>
              <a:gd name="connsiteX4217" fmla="*/ 1277388 w 10243893"/>
              <a:gd name="connsiteY4217" fmla="*/ 3196191 h 6867747"/>
              <a:gd name="connsiteX4218" fmla="*/ 1187657 w 10243893"/>
              <a:gd name="connsiteY4218" fmla="*/ 3167046 h 6867747"/>
              <a:gd name="connsiteX4219" fmla="*/ 1187657 w 10243893"/>
              <a:gd name="connsiteY4219" fmla="*/ 3072721 h 6867747"/>
              <a:gd name="connsiteX4220" fmla="*/ 1097927 w 10243893"/>
              <a:gd name="connsiteY4220" fmla="*/ 3101865 h 6867747"/>
              <a:gd name="connsiteX4221" fmla="*/ 2657929 w 10243893"/>
              <a:gd name="connsiteY4221" fmla="*/ 3025316 h 6867747"/>
              <a:gd name="connsiteX4222" fmla="*/ 2602422 w 10243893"/>
              <a:gd name="connsiteY4222" fmla="*/ 3101623 h 6867747"/>
              <a:gd name="connsiteX4223" fmla="*/ 2512692 w 10243893"/>
              <a:gd name="connsiteY4223" fmla="*/ 3072479 h 6867747"/>
              <a:gd name="connsiteX4224" fmla="*/ 2512692 w 10243893"/>
              <a:gd name="connsiteY4224" fmla="*/ 3166804 h 6867747"/>
              <a:gd name="connsiteX4225" fmla="*/ 2422961 w 10243893"/>
              <a:gd name="connsiteY4225" fmla="*/ 3195948 h 6867747"/>
              <a:gd name="connsiteX4226" fmla="*/ 2478348 w 10243893"/>
              <a:gd name="connsiteY4226" fmla="*/ 3272255 h 6867747"/>
              <a:gd name="connsiteX4227" fmla="*/ 2422841 w 10243893"/>
              <a:gd name="connsiteY4227" fmla="*/ 3348563 h 6867747"/>
              <a:gd name="connsiteX4228" fmla="*/ 2512571 w 10243893"/>
              <a:gd name="connsiteY4228" fmla="*/ 3377707 h 6867747"/>
              <a:gd name="connsiteX4229" fmla="*/ 2512571 w 10243893"/>
              <a:gd name="connsiteY4229" fmla="*/ 3472033 h 6867747"/>
              <a:gd name="connsiteX4230" fmla="*/ 2602301 w 10243893"/>
              <a:gd name="connsiteY4230" fmla="*/ 3442888 h 6867747"/>
              <a:gd name="connsiteX4231" fmla="*/ 2657808 w 10243893"/>
              <a:gd name="connsiteY4231" fmla="*/ 3519195 h 6867747"/>
              <a:gd name="connsiteX4232" fmla="*/ 2713315 w 10243893"/>
              <a:gd name="connsiteY4232" fmla="*/ 3442888 h 6867747"/>
              <a:gd name="connsiteX4233" fmla="*/ 2803046 w 10243893"/>
              <a:gd name="connsiteY4233" fmla="*/ 3472033 h 6867747"/>
              <a:gd name="connsiteX4234" fmla="*/ 2803046 w 10243893"/>
              <a:gd name="connsiteY4234" fmla="*/ 3377707 h 6867747"/>
              <a:gd name="connsiteX4235" fmla="*/ 2892776 w 10243893"/>
              <a:gd name="connsiteY4235" fmla="*/ 3348563 h 6867747"/>
              <a:gd name="connsiteX4236" fmla="*/ 2893018 w 10243893"/>
              <a:gd name="connsiteY4236" fmla="*/ 3348684 h 6867747"/>
              <a:gd name="connsiteX4237" fmla="*/ 2837511 w 10243893"/>
              <a:gd name="connsiteY4237" fmla="*/ 3272255 h 6867747"/>
              <a:gd name="connsiteX4238" fmla="*/ 2892897 w 10243893"/>
              <a:gd name="connsiteY4238" fmla="*/ 3195948 h 6867747"/>
              <a:gd name="connsiteX4239" fmla="*/ 2803167 w 10243893"/>
              <a:gd name="connsiteY4239" fmla="*/ 3166804 h 6867747"/>
              <a:gd name="connsiteX4240" fmla="*/ 2803167 w 10243893"/>
              <a:gd name="connsiteY4240" fmla="*/ 3072479 h 6867747"/>
              <a:gd name="connsiteX4241" fmla="*/ 2713436 w 10243893"/>
              <a:gd name="connsiteY4241" fmla="*/ 3101623 h 6867747"/>
              <a:gd name="connsiteX4242" fmla="*/ 1422504 w 10243893"/>
              <a:gd name="connsiteY4242" fmla="*/ 2996534 h 6867747"/>
              <a:gd name="connsiteX4243" fmla="*/ 1422383 w 10243893"/>
              <a:gd name="connsiteY4243" fmla="*/ 2996655 h 6867747"/>
              <a:gd name="connsiteX4244" fmla="*/ 1205555 w 10243893"/>
              <a:gd name="connsiteY4244" fmla="*/ 3067158 h 6867747"/>
              <a:gd name="connsiteX4245" fmla="*/ 1205555 w 10243893"/>
              <a:gd name="connsiteY4245" fmla="*/ 3154228 h 6867747"/>
              <a:gd name="connsiteX4246" fmla="*/ 1288392 w 10243893"/>
              <a:gd name="connsiteY4246" fmla="*/ 3181074 h 6867747"/>
              <a:gd name="connsiteX4247" fmla="*/ 8737100 w 10243893"/>
              <a:gd name="connsiteY4247" fmla="*/ 2996292 h 6867747"/>
              <a:gd name="connsiteX4248" fmla="*/ 8871212 w 10243893"/>
              <a:gd name="connsiteY4248" fmla="*/ 3180832 h 6867747"/>
              <a:gd name="connsiteX4249" fmla="*/ 8954049 w 10243893"/>
              <a:gd name="connsiteY4249" fmla="*/ 3153986 h 6867747"/>
              <a:gd name="connsiteX4250" fmla="*/ 8954049 w 10243893"/>
              <a:gd name="connsiteY4250" fmla="*/ 3066916 h 6867747"/>
              <a:gd name="connsiteX4251" fmla="*/ 8954049 w 10243893"/>
              <a:gd name="connsiteY4251" fmla="*/ 3066795 h 6867747"/>
              <a:gd name="connsiteX4252" fmla="*/ 7122196 w 10243893"/>
              <a:gd name="connsiteY4252" fmla="*/ 2996292 h 6867747"/>
              <a:gd name="connsiteX4253" fmla="*/ 7256307 w 10243893"/>
              <a:gd name="connsiteY4253" fmla="*/ 3180832 h 6867747"/>
              <a:gd name="connsiteX4254" fmla="*/ 7339145 w 10243893"/>
              <a:gd name="connsiteY4254" fmla="*/ 3153986 h 6867747"/>
              <a:gd name="connsiteX4255" fmla="*/ 7339145 w 10243893"/>
              <a:gd name="connsiteY4255" fmla="*/ 3066916 h 6867747"/>
              <a:gd name="connsiteX4256" fmla="*/ 7339145 w 10243893"/>
              <a:gd name="connsiteY4256" fmla="*/ 3066795 h 6867747"/>
              <a:gd name="connsiteX4257" fmla="*/ 5507291 w 10243893"/>
              <a:gd name="connsiteY4257" fmla="*/ 2996292 h 6867747"/>
              <a:gd name="connsiteX4258" fmla="*/ 5641403 w 10243893"/>
              <a:gd name="connsiteY4258" fmla="*/ 3180832 h 6867747"/>
              <a:gd name="connsiteX4259" fmla="*/ 5724240 w 10243893"/>
              <a:gd name="connsiteY4259" fmla="*/ 3153986 h 6867747"/>
              <a:gd name="connsiteX4260" fmla="*/ 5724240 w 10243893"/>
              <a:gd name="connsiteY4260" fmla="*/ 3066916 h 6867747"/>
              <a:gd name="connsiteX4261" fmla="*/ 5724240 w 10243893"/>
              <a:gd name="connsiteY4261" fmla="*/ 3066795 h 6867747"/>
              <a:gd name="connsiteX4262" fmla="*/ 3892387 w 10243893"/>
              <a:gd name="connsiteY4262" fmla="*/ 2996292 h 6867747"/>
              <a:gd name="connsiteX4263" fmla="*/ 4026498 w 10243893"/>
              <a:gd name="connsiteY4263" fmla="*/ 3180832 h 6867747"/>
              <a:gd name="connsiteX4264" fmla="*/ 4109336 w 10243893"/>
              <a:gd name="connsiteY4264" fmla="*/ 3153986 h 6867747"/>
              <a:gd name="connsiteX4265" fmla="*/ 4109336 w 10243893"/>
              <a:gd name="connsiteY4265" fmla="*/ 3066916 h 6867747"/>
              <a:gd name="connsiteX4266" fmla="*/ 4109336 w 10243893"/>
              <a:gd name="connsiteY4266" fmla="*/ 3066795 h 6867747"/>
              <a:gd name="connsiteX4267" fmla="*/ 9497873 w 10243893"/>
              <a:gd name="connsiteY4267" fmla="*/ 2996172 h 6867747"/>
              <a:gd name="connsiteX4268" fmla="*/ 9497752 w 10243893"/>
              <a:gd name="connsiteY4268" fmla="*/ 2996292 h 6867747"/>
              <a:gd name="connsiteX4269" fmla="*/ 9280924 w 10243893"/>
              <a:gd name="connsiteY4269" fmla="*/ 3066795 h 6867747"/>
              <a:gd name="connsiteX4270" fmla="*/ 9280924 w 10243893"/>
              <a:gd name="connsiteY4270" fmla="*/ 3153865 h 6867747"/>
              <a:gd name="connsiteX4271" fmla="*/ 9363761 w 10243893"/>
              <a:gd name="connsiteY4271" fmla="*/ 3180711 h 6867747"/>
              <a:gd name="connsiteX4272" fmla="*/ 7882847 w 10243893"/>
              <a:gd name="connsiteY4272" fmla="*/ 2996172 h 6867747"/>
              <a:gd name="connsiteX4273" fmla="*/ 7882727 w 10243893"/>
              <a:gd name="connsiteY4273" fmla="*/ 2996292 h 6867747"/>
              <a:gd name="connsiteX4274" fmla="*/ 7665898 w 10243893"/>
              <a:gd name="connsiteY4274" fmla="*/ 3066795 h 6867747"/>
              <a:gd name="connsiteX4275" fmla="*/ 7665898 w 10243893"/>
              <a:gd name="connsiteY4275" fmla="*/ 3153865 h 6867747"/>
              <a:gd name="connsiteX4276" fmla="*/ 7748736 w 10243893"/>
              <a:gd name="connsiteY4276" fmla="*/ 3180711 h 6867747"/>
              <a:gd name="connsiteX4277" fmla="*/ 6268185 w 10243893"/>
              <a:gd name="connsiteY4277" fmla="*/ 2996172 h 6867747"/>
              <a:gd name="connsiteX4278" fmla="*/ 6268064 w 10243893"/>
              <a:gd name="connsiteY4278" fmla="*/ 2996292 h 6867747"/>
              <a:gd name="connsiteX4279" fmla="*/ 6051236 w 10243893"/>
              <a:gd name="connsiteY4279" fmla="*/ 3066795 h 6867747"/>
              <a:gd name="connsiteX4280" fmla="*/ 6051236 w 10243893"/>
              <a:gd name="connsiteY4280" fmla="*/ 3153865 h 6867747"/>
              <a:gd name="connsiteX4281" fmla="*/ 6134073 w 10243893"/>
              <a:gd name="connsiteY4281" fmla="*/ 3180711 h 6867747"/>
              <a:gd name="connsiteX4282" fmla="*/ 4653160 w 10243893"/>
              <a:gd name="connsiteY4282" fmla="*/ 2996172 h 6867747"/>
              <a:gd name="connsiteX4283" fmla="*/ 4653039 w 10243893"/>
              <a:gd name="connsiteY4283" fmla="*/ 2996292 h 6867747"/>
              <a:gd name="connsiteX4284" fmla="*/ 4436211 w 10243893"/>
              <a:gd name="connsiteY4284" fmla="*/ 3066795 h 6867747"/>
              <a:gd name="connsiteX4285" fmla="*/ 4436211 w 10243893"/>
              <a:gd name="connsiteY4285" fmla="*/ 3153865 h 6867747"/>
              <a:gd name="connsiteX4286" fmla="*/ 4519048 w 10243893"/>
              <a:gd name="connsiteY4286" fmla="*/ 3180711 h 6867747"/>
              <a:gd name="connsiteX4287" fmla="*/ 2277361 w 10243893"/>
              <a:gd name="connsiteY4287" fmla="*/ 2996051 h 6867747"/>
              <a:gd name="connsiteX4288" fmla="*/ 2411473 w 10243893"/>
              <a:gd name="connsiteY4288" fmla="*/ 3180590 h 6867747"/>
              <a:gd name="connsiteX4289" fmla="*/ 2494310 w 10243893"/>
              <a:gd name="connsiteY4289" fmla="*/ 3153744 h 6867747"/>
              <a:gd name="connsiteX4290" fmla="*/ 2494310 w 10243893"/>
              <a:gd name="connsiteY4290" fmla="*/ 3066674 h 6867747"/>
              <a:gd name="connsiteX4291" fmla="*/ 2494310 w 10243893"/>
              <a:gd name="connsiteY4291" fmla="*/ 3066553 h 6867747"/>
              <a:gd name="connsiteX4292" fmla="*/ 662457 w 10243893"/>
              <a:gd name="connsiteY4292" fmla="*/ 2996051 h 6867747"/>
              <a:gd name="connsiteX4293" fmla="*/ 796569 w 10243893"/>
              <a:gd name="connsiteY4293" fmla="*/ 3180590 h 6867747"/>
              <a:gd name="connsiteX4294" fmla="*/ 879406 w 10243893"/>
              <a:gd name="connsiteY4294" fmla="*/ 3153744 h 6867747"/>
              <a:gd name="connsiteX4295" fmla="*/ 879406 w 10243893"/>
              <a:gd name="connsiteY4295" fmla="*/ 3066674 h 6867747"/>
              <a:gd name="connsiteX4296" fmla="*/ 879406 w 10243893"/>
              <a:gd name="connsiteY4296" fmla="*/ 3066553 h 6867747"/>
              <a:gd name="connsiteX4297" fmla="*/ 3038013 w 10243893"/>
              <a:gd name="connsiteY4297" fmla="*/ 2995930 h 6867747"/>
              <a:gd name="connsiteX4298" fmla="*/ 3037893 w 10243893"/>
              <a:gd name="connsiteY4298" fmla="*/ 2996051 h 6867747"/>
              <a:gd name="connsiteX4299" fmla="*/ 2821064 w 10243893"/>
              <a:gd name="connsiteY4299" fmla="*/ 3066553 h 6867747"/>
              <a:gd name="connsiteX4300" fmla="*/ 2821064 w 10243893"/>
              <a:gd name="connsiteY4300" fmla="*/ 3153623 h 6867747"/>
              <a:gd name="connsiteX4301" fmla="*/ 2903902 w 10243893"/>
              <a:gd name="connsiteY4301" fmla="*/ 3180469 h 6867747"/>
              <a:gd name="connsiteX4302" fmla="*/ 8562597 w 10243893"/>
              <a:gd name="connsiteY4302" fmla="*/ 2939939 h 6867747"/>
              <a:gd name="connsiteX4303" fmla="*/ 8472867 w 10243893"/>
              <a:gd name="connsiteY4303" fmla="*/ 3063409 h 6867747"/>
              <a:gd name="connsiteX4304" fmla="*/ 8472867 w 10243893"/>
              <a:gd name="connsiteY4304" fmla="*/ 3063651 h 6867747"/>
              <a:gd name="connsiteX4305" fmla="*/ 8472867 w 10243893"/>
              <a:gd name="connsiteY4305" fmla="*/ 3216265 h 6867747"/>
              <a:gd name="connsiteX4306" fmla="*/ 8618105 w 10243893"/>
              <a:gd name="connsiteY4306" fmla="*/ 3263428 h 6867747"/>
              <a:gd name="connsiteX4307" fmla="*/ 8852951 w 10243893"/>
              <a:gd name="connsiteY4307" fmla="*/ 3187121 h 6867747"/>
              <a:gd name="connsiteX4308" fmla="*/ 8707835 w 10243893"/>
              <a:gd name="connsiteY4308" fmla="*/ 2987223 h 6867747"/>
              <a:gd name="connsiteX4309" fmla="*/ 8562597 w 10243893"/>
              <a:gd name="connsiteY4309" fmla="*/ 2940060 h 6867747"/>
              <a:gd name="connsiteX4310" fmla="*/ 6947693 w 10243893"/>
              <a:gd name="connsiteY4310" fmla="*/ 2939939 h 6867747"/>
              <a:gd name="connsiteX4311" fmla="*/ 6857962 w 10243893"/>
              <a:gd name="connsiteY4311" fmla="*/ 3063409 h 6867747"/>
              <a:gd name="connsiteX4312" fmla="*/ 6857962 w 10243893"/>
              <a:gd name="connsiteY4312" fmla="*/ 3063651 h 6867747"/>
              <a:gd name="connsiteX4313" fmla="*/ 6857962 w 10243893"/>
              <a:gd name="connsiteY4313" fmla="*/ 3216265 h 6867747"/>
              <a:gd name="connsiteX4314" fmla="*/ 7003200 w 10243893"/>
              <a:gd name="connsiteY4314" fmla="*/ 3263428 h 6867747"/>
              <a:gd name="connsiteX4315" fmla="*/ 7238047 w 10243893"/>
              <a:gd name="connsiteY4315" fmla="*/ 3187121 h 6867747"/>
              <a:gd name="connsiteX4316" fmla="*/ 7092931 w 10243893"/>
              <a:gd name="connsiteY4316" fmla="*/ 2987223 h 6867747"/>
              <a:gd name="connsiteX4317" fmla="*/ 6947693 w 10243893"/>
              <a:gd name="connsiteY4317" fmla="*/ 2940060 h 6867747"/>
              <a:gd name="connsiteX4318" fmla="*/ 5332668 w 10243893"/>
              <a:gd name="connsiteY4318" fmla="*/ 2939939 h 6867747"/>
              <a:gd name="connsiteX4319" fmla="*/ 5242937 w 10243893"/>
              <a:gd name="connsiteY4319" fmla="*/ 3063409 h 6867747"/>
              <a:gd name="connsiteX4320" fmla="*/ 5242937 w 10243893"/>
              <a:gd name="connsiteY4320" fmla="*/ 3063651 h 6867747"/>
              <a:gd name="connsiteX4321" fmla="*/ 5242937 w 10243893"/>
              <a:gd name="connsiteY4321" fmla="*/ 3216265 h 6867747"/>
              <a:gd name="connsiteX4322" fmla="*/ 5388175 w 10243893"/>
              <a:gd name="connsiteY4322" fmla="*/ 3263428 h 6867747"/>
              <a:gd name="connsiteX4323" fmla="*/ 5623142 w 10243893"/>
              <a:gd name="connsiteY4323" fmla="*/ 3187121 h 6867747"/>
              <a:gd name="connsiteX4324" fmla="*/ 5478026 w 10243893"/>
              <a:gd name="connsiteY4324" fmla="*/ 2987223 h 6867747"/>
              <a:gd name="connsiteX4325" fmla="*/ 5332789 w 10243893"/>
              <a:gd name="connsiteY4325" fmla="*/ 2940060 h 6867747"/>
              <a:gd name="connsiteX4326" fmla="*/ 3717884 w 10243893"/>
              <a:gd name="connsiteY4326" fmla="*/ 2939939 h 6867747"/>
              <a:gd name="connsiteX4327" fmla="*/ 3628154 w 10243893"/>
              <a:gd name="connsiteY4327" fmla="*/ 3063409 h 6867747"/>
              <a:gd name="connsiteX4328" fmla="*/ 3628154 w 10243893"/>
              <a:gd name="connsiteY4328" fmla="*/ 3063651 h 6867747"/>
              <a:gd name="connsiteX4329" fmla="*/ 3628154 w 10243893"/>
              <a:gd name="connsiteY4329" fmla="*/ 3216265 h 6867747"/>
              <a:gd name="connsiteX4330" fmla="*/ 3773391 w 10243893"/>
              <a:gd name="connsiteY4330" fmla="*/ 3263428 h 6867747"/>
              <a:gd name="connsiteX4331" fmla="*/ 4008238 w 10243893"/>
              <a:gd name="connsiteY4331" fmla="*/ 3187121 h 6867747"/>
              <a:gd name="connsiteX4332" fmla="*/ 3863122 w 10243893"/>
              <a:gd name="connsiteY4332" fmla="*/ 2987223 h 6867747"/>
              <a:gd name="connsiteX4333" fmla="*/ 3717884 w 10243893"/>
              <a:gd name="connsiteY4333" fmla="*/ 2940060 h 6867747"/>
              <a:gd name="connsiteX4334" fmla="*/ 3212153 w 10243893"/>
              <a:gd name="connsiteY4334" fmla="*/ 2939697 h 6867747"/>
              <a:gd name="connsiteX4335" fmla="*/ 3066916 w 10243893"/>
              <a:gd name="connsiteY4335" fmla="*/ 2986860 h 6867747"/>
              <a:gd name="connsiteX4336" fmla="*/ 3066916 w 10243893"/>
              <a:gd name="connsiteY4336" fmla="*/ 2986739 h 6867747"/>
              <a:gd name="connsiteX4337" fmla="*/ 2921678 w 10243893"/>
              <a:gd name="connsiteY4337" fmla="*/ 3186637 h 6867747"/>
              <a:gd name="connsiteX4338" fmla="*/ 3156646 w 10243893"/>
              <a:gd name="connsiteY4338" fmla="*/ 3262944 h 6867747"/>
              <a:gd name="connsiteX4339" fmla="*/ 3301884 w 10243893"/>
              <a:gd name="connsiteY4339" fmla="*/ 3215781 h 6867747"/>
              <a:gd name="connsiteX4340" fmla="*/ 3301884 w 10243893"/>
              <a:gd name="connsiteY4340" fmla="*/ 3063167 h 6867747"/>
              <a:gd name="connsiteX4341" fmla="*/ 2102859 w 10243893"/>
              <a:gd name="connsiteY4341" fmla="*/ 2939697 h 6867747"/>
              <a:gd name="connsiteX4342" fmla="*/ 2013128 w 10243893"/>
              <a:gd name="connsiteY4342" fmla="*/ 3063167 h 6867747"/>
              <a:gd name="connsiteX4343" fmla="*/ 2013128 w 10243893"/>
              <a:gd name="connsiteY4343" fmla="*/ 3063409 h 6867747"/>
              <a:gd name="connsiteX4344" fmla="*/ 2013128 w 10243893"/>
              <a:gd name="connsiteY4344" fmla="*/ 3216023 h 6867747"/>
              <a:gd name="connsiteX4345" fmla="*/ 2158366 w 10243893"/>
              <a:gd name="connsiteY4345" fmla="*/ 3263186 h 6867747"/>
              <a:gd name="connsiteX4346" fmla="*/ 2393212 w 10243893"/>
              <a:gd name="connsiteY4346" fmla="*/ 3186879 h 6867747"/>
              <a:gd name="connsiteX4347" fmla="*/ 2248096 w 10243893"/>
              <a:gd name="connsiteY4347" fmla="*/ 2986981 h 6867747"/>
              <a:gd name="connsiteX4348" fmla="*/ 2102859 w 10243893"/>
              <a:gd name="connsiteY4348" fmla="*/ 2939818 h 6867747"/>
              <a:gd name="connsiteX4349" fmla="*/ 1597249 w 10243893"/>
              <a:gd name="connsiteY4349" fmla="*/ 2939697 h 6867747"/>
              <a:gd name="connsiteX4350" fmla="*/ 1452011 w 10243893"/>
              <a:gd name="connsiteY4350" fmla="*/ 2986860 h 6867747"/>
              <a:gd name="connsiteX4351" fmla="*/ 1452011 w 10243893"/>
              <a:gd name="connsiteY4351" fmla="*/ 2986739 h 6867747"/>
              <a:gd name="connsiteX4352" fmla="*/ 1306774 w 10243893"/>
              <a:gd name="connsiteY4352" fmla="*/ 3186637 h 6867747"/>
              <a:gd name="connsiteX4353" fmla="*/ 1541742 w 10243893"/>
              <a:gd name="connsiteY4353" fmla="*/ 3262944 h 6867747"/>
              <a:gd name="connsiteX4354" fmla="*/ 1686979 w 10243893"/>
              <a:gd name="connsiteY4354" fmla="*/ 3215781 h 6867747"/>
              <a:gd name="connsiteX4355" fmla="*/ 1686979 w 10243893"/>
              <a:gd name="connsiteY4355" fmla="*/ 3063167 h 6867747"/>
              <a:gd name="connsiteX4356" fmla="*/ 487833 w 10243893"/>
              <a:gd name="connsiteY4356" fmla="*/ 2939697 h 6867747"/>
              <a:gd name="connsiteX4357" fmla="*/ 398103 w 10243893"/>
              <a:gd name="connsiteY4357" fmla="*/ 3063167 h 6867747"/>
              <a:gd name="connsiteX4358" fmla="*/ 398103 w 10243893"/>
              <a:gd name="connsiteY4358" fmla="*/ 3063409 h 6867747"/>
              <a:gd name="connsiteX4359" fmla="*/ 398103 w 10243893"/>
              <a:gd name="connsiteY4359" fmla="*/ 3216023 h 6867747"/>
              <a:gd name="connsiteX4360" fmla="*/ 543340 w 10243893"/>
              <a:gd name="connsiteY4360" fmla="*/ 3263186 h 6867747"/>
              <a:gd name="connsiteX4361" fmla="*/ 778308 w 10243893"/>
              <a:gd name="connsiteY4361" fmla="*/ 3186879 h 6867747"/>
              <a:gd name="connsiteX4362" fmla="*/ 633192 w 10243893"/>
              <a:gd name="connsiteY4362" fmla="*/ 2986981 h 6867747"/>
              <a:gd name="connsiteX4363" fmla="*/ 487954 w 10243893"/>
              <a:gd name="connsiteY4363" fmla="*/ 2939818 h 6867747"/>
              <a:gd name="connsiteX4364" fmla="*/ 9672497 w 10243893"/>
              <a:gd name="connsiteY4364" fmla="*/ 2939576 h 6867747"/>
              <a:gd name="connsiteX4365" fmla="*/ 9527259 w 10243893"/>
              <a:gd name="connsiteY4365" fmla="*/ 2986739 h 6867747"/>
              <a:gd name="connsiteX4366" fmla="*/ 9527259 w 10243893"/>
              <a:gd name="connsiteY4366" fmla="*/ 2986618 h 6867747"/>
              <a:gd name="connsiteX4367" fmla="*/ 9382022 w 10243893"/>
              <a:gd name="connsiteY4367" fmla="*/ 3186516 h 6867747"/>
              <a:gd name="connsiteX4368" fmla="*/ 9616989 w 10243893"/>
              <a:gd name="connsiteY4368" fmla="*/ 3262823 h 6867747"/>
              <a:gd name="connsiteX4369" fmla="*/ 9762227 w 10243893"/>
              <a:gd name="connsiteY4369" fmla="*/ 3215660 h 6867747"/>
              <a:gd name="connsiteX4370" fmla="*/ 9762227 w 10243893"/>
              <a:gd name="connsiteY4370" fmla="*/ 3063046 h 6867747"/>
              <a:gd name="connsiteX4371" fmla="*/ 8057592 w 10243893"/>
              <a:gd name="connsiteY4371" fmla="*/ 2939576 h 6867747"/>
              <a:gd name="connsiteX4372" fmla="*/ 7912354 w 10243893"/>
              <a:gd name="connsiteY4372" fmla="*/ 2986739 h 6867747"/>
              <a:gd name="connsiteX4373" fmla="*/ 7912354 w 10243893"/>
              <a:gd name="connsiteY4373" fmla="*/ 2986618 h 6867747"/>
              <a:gd name="connsiteX4374" fmla="*/ 7767118 w 10243893"/>
              <a:gd name="connsiteY4374" fmla="*/ 3186516 h 6867747"/>
              <a:gd name="connsiteX4375" fmla="*/ 8002085 w 10243893"/>
              <a:gd name="connsiteY4375" fmla="*/ 3262823 h 6867747"/>
              <a:gd name="connsiteX4376" fmla="*/ 8147322 w 10243893"/>
              <a:gd name="connsiteY4376" fmla="*/ 3215660 h 6867747"/>
              <a:gd name="connsiteX4377" fmla="*/ 8147322 w 10243893"/>
              <a:gd name="connsiteY4377" fmla="*/ 3063046 h 6867747"/>
              <a:gd name="connsiteX4378" fmla="*/ 6442930 w 10243893"/>
              <a:gd name="connsiteY4378" fmla="*/ 2939576 h 6867747"/>
              <a:gd name="connsiteX4379" fmla="*/ 6297692 w 10243893"/>
              <a:gd name="connsiteY4379" fmla="*/ 2986739 h 6867747"/>
              <a:gd name="connsiteX4380" fmla="*/ 6297692 w 10243893"/>
              <a:gd name="connsiteY4380" fmla="*/ 2986618 h 6867747"/>
              <a:gd name="connsiteX4381" fmla="*/ 6152455 w 10243893"/>
              <a:gd name="connsiteY4381" fmla="*/ 3186516 h 6867747"/>
              <a:gd name="connsiteX4382" fmla="*/ 6387423 w 10243893"/>
              <a:gd name="connsiteY4382" fmla="*/ 3262823 h 6867747"/>
              <a:gd name="connsiteX4383" fmla="*/ 6532660 w 10243893"/>
              <a:gd name="connsiteY4383" fmla="*/ 3215660 h 6867747"/>
              <a:gd name="connsiteX4384" fmla="*/ 6532660 w 10243893"/>
              <a:gd name="connsiteY4384" fmla="*/ 3063046 h 6867747"/>
              <a:gd name="connsiteX4385" fmla="*/ 4827783 w 10243893"/>
              <a:gd name="connsiteY4385" fmla="*/ 2939576 h 6867747"/>
              <a:gd name="connsiteX4386" fmla="*/ 4682546 w 10243893"/>
              <a:gd name="connsiteY4386" fmla="*/ 2986739 h 6867747"/>
              <a:gd name="connsiteX4387" fmla="*/ 4682546 w 10243893"/>
              <a:gd name="connsiteY4387" fmla="*/ 2986618 h 6867747"/>
              <a:gd name="connsiteX4388" fmla="*/ 4537309 w 10243893"/>
              <a:gd name="connsiteY4388" fmla="*/ 3186516 h 6867747"/>
              <a:gd name="connsiteX4389" fmla="*/ 4772276 w 10243893"/>
              <a:gd name="connsiteY4389" fmla="*/ 3262823 h 6867747"/>
              <a:gd name="connsiteX4390" fmla="*/ 4917514 w 10243893"/>
              <a:gd name="connsiteY4390" fmla="*/ 3215660 h 6867747"/>
              <a:gd name="connsiteX4391" fmla="*/ 4917514 w 10243893"/>
              <a:gd name="connsiteY4391" fmla="*/ 3063046 h 6867747"/>
              <a:gd name="connsiteX4392" fmla="*/ 9925966 w 10243893"/>
              <a:gd name="connsiteY4392" fmla="*/ 2858069 h 6867747"/>
              <a:gd name="connsiteX4393" fmla="*/ 9925966 w 10243893"/>
              <a:gd name="connsiteY4393" fmla="*/ 2858190 h 6867747"/>
              <a:gd name="connsiteX4394" fmla="*/ 9780729 w 10243893"/>
              <a:gd name="connsiteY4394" fmla="*/ 2905353 h 6867747"/>
              <a:gd name="connsiteX4395" fmla="*/ 9780729 w 10243893"/>
              <a:gd name="connsiteY4395" fmla="*/ 3057967 h 6867747"/>
              <a:gd name="connsiteX4396" fmla="*/ 9925966 w 10243893"/>
              <a:gd name="connsiteY4396" fmla="*/ 3257623 h 6867747"/>
              <a:gd name="connsiteX4397" fmla="*/ 10071204 w 10243893"/>
              <a:gd name="connsiteY4397" fmla="*/ 3057967 h 6867747"/>
              <a:gd name="connsiteX4398" fmla="*/ 10071204 w 10243893"/>
              <a:gd name="connsiteY4398" fmla="*/ 3057846 h 6867747"/>
              <a:gd name="connsiteX4399" fmla="*/ 10071204 w 10243893"/>
              <a:gd name="connsiteY4399" fmla="*/ 2905353 h 6867747"/>
              <a:gd name="connsiteX4400" fmla="*/ 8310578 w 10243893"/>
              <a:gd name="connsiteY4400" fmla="*/ 2858069 h 6867747"/>
              <a:gd name="connsiteX4401" fmla="*/ 8310578 w 10243893"/>
              <a:gd name="connsiteY4401" fmla="*/ 2858190 h 6867747"/>
              <a:gd name="connsiteX4402" fmla="*/ 8165341 w 10243893"/>
              <a:gd name="connsiteY4402" fmla="*/ 2905353 h 6867747"/>
              <a:gd name="connsiteX4403" fmla="*/ 8165341 w 10243893"/>
              <a:gd name="connsiteY4403" fmla="*/ 3057967 h 6867747"/>
              <a:gd name="connsiteX4404" fmla="*/ 8310578 w 10243893"/>
              <a:gd name="connsiteY4404" fmla="*/ 3257623 h 6867747"/>
              <a:gd name="connsiteX4405" fmla="*/ 8455815 w 10243893"/>
              <a:gd name="connsiteY4405" fmla="*/ 3057967 h 6867747"/>
              <a:gd name="connsiteX4406" fmla="*/ 8455815 w 10243893"/>
              <a:gd name="connsiteY4406" fmla="*/ 3057846 h 6867747"/>
              <a:gd name="connsiteX4407" fmla="*/ 8455815 w 10243893"/>
              <a:gd name="connsiteY4407" fmla="*/ 2905353 h 6867747"/>
              <a:gd name="connsiteX4408" fmla="*/ 6695916 w 10243893"/>
              <a:gd name="connsiteY4408" fmla="*/ 2858069 h 6867747"/>
              <a:gd name="connsiteX4409" fmla="*/ 6695916 w 10243893"/>
              <a:gd name="connsiteY4409" fmla="*/ 2858190 h 6867747"/>
              <a:gd name="connsiteX4410" fmla="*/ 6550679 w 10243893"/>
              <a:gd name="connsiteY4410" fmla="*/ 2905353 h 6867747"/>
              <a:gd name="connsiteX4411" fmla="*/ 6550679 w 10243893"/>
              <a:gd name="connsiteY4411" fmla="*/ 3057967 h 6867747"/>
              <a:gd name="connsiteX4412" fmla="*/ 6695916 w 10243893"/>
              <a:gd name="connsiteY4412" fmla="*/ 3257623 h 6867747"/>
              <a:gd name="connsiteX4413" fmla="*/ 6841154 w 10243893"/>
              <a:gd name="connsiteY4413" fmla="*/ 3057967 h 6867747"/>
              <a:gd name="connsiteX4414" fmla="*/ 6841154 w 10243893"/>
              <a:gd name="connsiteY4414" fmla="*/ 3057846 h 6867747"/>
              <a:gd name="connsiteX4415" fmla="*/ 6841154 w 10243893"/>
              <a:gd name="connsiteY4415" fmla="*/ 2905353 h 6867747"/>
              <a:gd name="connsiteX4416" fmla="*/ 5079560 w 10243893"/>
              <a:gd name="connsiteY4416" fmla="*/ 2857948 h 6867747"/>
              <a:gd name="connsiteX4417" fmla="*/ 5079560 w 10243893"/>
              <a:gd name="connsiteY4417" fmla="*/ 2858069 h 6867747"/>
              <a:gd name="connsiteX4418" fmla="*/ 4934323 w 10243893"/>
              <a:gd name="connsiteY4418" fmla="*/ 2905232 h 6867747"/>
              <a:gd name="connsiteX4419" fmla="*/ 4934323 w 10243893"/>
              <a:gd name="connsiteY4419" fmla="*/ 3057846 h 6867747"/>
              <a:gd name="connsiteX4420" fmla="*/ 5079560 w 10243893"/>
              <a:gd name="connsiteY4420" fmla="*/ 3257502 h 6867747"/>
              <a:gd name="connsiteX4421" fmla="*/ 5224798 w 10243893"/>
              <a:gd name="connsiteY4421" fmla="*/ 3057846 h 6867747"/>
              <a:gd name="connsiteX4422" fmla="*/ 5224798 w 10243893"/>
              <a:gd name="connsiteY4422" fmla="*/ 3057725 h 6867747"/>
              <a:gd name="connsiteX4423" fmla="*/ 5224798 w 10243893"/>
              <a:gd name="connsiteY4423" fmla="*/ 2905232 h 6867747"/>
              <a:gd name="connsiteX4424" fmla="*/ 3464656 w 10243893"/>
              <a:gd name="connsiteY4424" fmla="*/ 2857948 h 6867747"/>
              <a:gd name="connsiteX4425" fmla="*/ 3464656 w 10243893"/>
              <a:gd name="connsiteY4425" fmla="*/ 2858069 h 6867747"/>
              <a:gd name="connsiteX4426" fmla="*/ 3319418 w 10243893"/>
              <a:gd name="connsiteY4426" fmla="*/ 2905232 h 6867747"/>
              <a:gd name="connsiteX4427" fmla="*/ 3319418 w 10243893"/>
              <a:gd name="connsiteY4427" fmla="*/ 3057846 h 6867747"/>
              <a:gd name="connsiteX4428" fmla="*/ 3464656 w 10243893"/>
              <a:gd name="connsiteY4428" fmla="*/ 3257502 h 6867747"/>
              <a:gd name="connsiteX4429" fmla="*/ 3609893 w 10243893"/>
              <a:gd name="connsiteY4429" fmla="*/ 3057846 h 6867747"/>
              <a:gd name="connsiteX4430" fmla="*/ 3609893 w 10243893"/>
              <a:gd name="connsiteY4430" fmla="*/ 3057725 h 6867747"/>
              <a:gd name="connsiteX4431" fmla="*/ 3609893 w 10243893"/>
              <a:gd name="connsiteY4431" fmla="*/ 2905232 h 6867747"/>
              <a:gd name="connsiteX4432" fmla="*/ 1849751 w 10243893"/>
              <a:gd name="connsiteY4432" fmla="*/ 2857948 h 6867747"/>
              <a:gd name="connsiteX4433" fmla="*/ 1849751 w 10243893"/>
              <a:gd name="connsiteY4433" fmla="*/ 2858069 h 6867747"/>
              <a:gd name="connsiteX4434" fmla="*/ 1704514 w 10243893"/>
              <a:gd name="connsiteY4434" fmla="*/ 2905232 h 6867747"/>
              <a:gd name="connsiteX4435" fmla="*/ 1704514 w 10243893"/>
              <a:gd name="connsiteY4435" fmla="*/ 3057846 h 6867747"/>
              <a:gd name="connsiteX4436" fmla="*/ 1849751 w 10243893"/>
              <a:gd name="connsiteY4436" fmla="*/ 3257502 h 6867747"/>
              <a:gd name="connsiteX4437" fmla="*/ 1994989 w 10243893"/>
              <a:gd name="connsiteY4437" fmla="*/ 3057846 h 6867747"/>
              <a:gd name="connsiteX4438" fmla="*/ 1994989 w 10243893"/>
              <a:gd name="connsiteY4438" fmla="*/ 3057725 h 6867747"/>
              <a:gd name="connsiteX4439" fmla="*/ 1994989 w 10243893"/>
              <a:gd name="connsiteY4439" fmla="*/ 2905232 h 6867747"/>
              <a:gd name="connsiteX4440" fmla="*/ 234847 w 10243893"/>
              <a:gd name="connsiteY4440" fmla="*/ 2857948 h 6867747"/>
              <a:gd name="connsiteX4441" fmla="*/ 234847 w 10243893"/>
              <a:gd name="connsiteY4441" fmla="*/ 2858069 h 6867747"/>
              <a:gd name="connsiteX4442" fmla="*/ 89609 w 10243893"/>
              <a:gd name="connsiteY4442" fmla="*/ 2905232 h 6867747"/>
              <a:gd name="connsiteX4443" fmla="*/ 89609 w 10243893"/>
              <a:gd name="connsiteY4443" fmla="*/ 3057846 h 6867747"/>
              <a:gd name="connsiteX4444" fmla="*/ 234847 w 10243893"/>
              <a:gd name="connsiteY4444" fmla="*/ 3257502 h 6867747"/>
              <a:gd name="connsiteX4445" fmla="*/ 380084 w 10243893"/>
              <a:gd name="connsiteY4445" fmla="*/ 3057846 h 6867747"/>
              <a:gd name="connsiteX4446" fmla="*/ 380084 w 10243893"/>
              <a:gd name="connsiteY4446" fmla="*/ 3057725 h 6867747"/>
              <a:gd name="connsiteX4447" fmla="*/ 380084 w 10243893"/>
              <a:gd name="connsiteY4447" fmla="*/ 2905232 h 6867747"/>
              <a:gd name="connsiteX4448" fmla="*/ 9262905 w 10243893"/>
              <a:gd name="connsiteY4448" fmla="*/ 2825660 h 6867747"/>
              <a:gd name="connsiteX4449" fmla="*/ 9262905 w 10243893"/>
              <a:gd name="connsiteY4449" fmla="*/ 2825827 h 6867747"/>
              <a:gd name="connsiteX4450" fmla="*/ 9128914 w 10243893"/>
              <a:gd name="connsiteY4450" fmla="*/ 3010200 h 6867747"/>
              <a:gd name="connsiteX4451" fmla="*/ 9180068 w 10243893"/>
              <a:gd name="connsiteY4451" fmla="*/ 3080702 h 6867747"/>
              <a:gd name="connsiteX4452" fmla="*/ 9262905 w 10243893"/>
              <a:gd name="connsiteY4452" fmla="*/ 3053734 h 6867747"/>
              <a:gd name="connsiteX4453" fmla="*/ 9262905 w 10243893"/>
              <a:gd name="connsiteY4453" fmla="*/ 2825827 h 6867747"/>
              <a:gd name="connsiteX4454" fmla="*/ 9263026 w 10243893"/>
              <a:gd name="connsiteY4454" fmla="*/ 2825660 h 6867747"/>
              <a:gd name="connsiteX4455" fmla="*/ 7647880 w 10243893"/>
              <a:gd name="connsiteY4455" fmla="*/ 2825660 h 6867747"/>
              <a:gd name="connsiteX4456" fmla="*/ 7647880 w 10243893"/>
              <a:gd name="connsiteY4456" fmla="*/ 2825827 h 6867747"/>
              <a:gd name="connsiteX4457" fmla="*/ 7513889 w 10243893"/>
              <a:gd name="connsiteY4457" fmla="*/ 3010200 h 6867747"/>
              <a:gd name="connsiteX4458" fmla="*/ 7565043 w 10243893"/>
              <a:gd name="connsiteY4458" fmla="*/ 3080702 h 6867747"/>
              <a:gd name="connsiteX4459" fmla="*/ 7647880 w 10243893"/>
              <a:gd name="connsiteY4459" fmla="*/ 3053734 h 6867747"/>
              <a:gd name="connsiteX4460" fmla="*/ 7647880 w 10243893"/>
              <a:gd name="connsiteY4460" fmla="*/ 2825827 h 6867747"/>
              <a:gd name="connsiteX4461" fmla="*/ 7648001 w 10243893"/>
              <a:gd name="connsiteY4461" fmla="*/ 2825660 h 6867747"/>
              <a:gd name="connsiteX4462" fmla="*/ 6033097 w 10243893"/>
              <a:gd name="connsiteY4462" fmla="*/ 2825660 h 6867747"/>
              <a:gd name="connsiteX4463" fmla="*/ 6033097 w 10243893"/>
              <a:gd name="connsiteY4463" fmla="*/ 2825826 h 6867747"/>
              <a:gd name="connsiteX4464" fmla="*/ 5899106 w 10243893"/>
              <a:gd name="connsiteY4464" fmla="*/ 3010200 h 6867747"/>
              <a:gd name="connsiteX4465" fmla="*/ 5950259 w 10243893"/>
              <a:gd name="connsiteY4465" fmla="*/ 3080702 h 6867747"/>
              <a:gd name="connsiteX4466" fmla="*/ 6033097 w 10243893"/>
              <a:gd name="connsiteY4466" fmla="*/ 3053734 h 6867747"/>
              <a:gd name="connsiteX4467" fmla="*/ 6033097 w 10243893"/>
              <a:gd name="connsiteY4467" fmla="*/ 2825826 h 6867747"/>
              <a:gd name="connsiteX4468" fmla="*/ 6033217 w 10243893"/>
              <a:gd name="connsiteY4468" fmla="*/ 2825660 h 6867747"/>
              <a:gd name="connsiteX4469" fmla="*/ 4418192 w 10243893"/>
              <a:gd name="connsiteY4469" fmla="*/ 2825660 h 6867747"/>
              <a:gd name="connsiteX4470" fmla="*/ 4418192 w 10243893"/>
              <a:gd name="connsiteY4470" fmla="*/ 2825827 h 6867747"/>
              <a:gd name="connsiteX4471" fmla="*/ 4284201 w 10243893"/>
              <a:gd name="connsiteY4471" fmla="*/ 3010200 h 6867747"/>
              <a:gd name="connsiteX4472" fmla="*/ 4335355 w 10243893"/>
              <a:gd name="connsiteY4472" fmla="*/ 3080702 h 6867747"/>
              <a:gd name="connsiteX4473" fmla="*/ 4418192 w 10243893"/>
              <a:gd name="connsiteY4473" fmla="*/ 3053734 h 6867747"/>
              <a:gd name="connsiteX4474" fmla="*/ 4418192 w 10243893"/>
              <a:gd name="connsiteY4474" fmla="*/ 2825827 h 6867747"/>
              <a:gd name="connsiteX4475" fmla="*/ 4418313 w 10243893"/>
              <a:gd name="connsiteY4475" fmla="*/ 2825660 h 6867747"/>
              <a:gd name="connsiteX4476" fmla="*/ 1187657 w 10243893"/>
              <a:gd name="connsiteY4476" fmla="*/ 2825660 h 6867747"/>
              <a:gd name="connsiteX4477" fmla="*/ 1187657 w 10243893"/>
              <a:gd name="connsiteY4477" fmla="*/ 2825827 h 6867747"/>
              <a:gd name="connsiteX4478" fmla="*/ 1053667 w 10243893"/>
              <a:gd name="connsiteY4478" fmla="*/ 3010200 h 6867747"/>
              <a:gd name="connsiteX4479" fmla="*/ 1104820 w 10243893"/>
              <a:gd name="connsiteY4479" fmla="*/ 3080702 h 6867747"/>
              <a:gd name="connsiteX4480" fmla="*/ 1187657 w 10243893"/>
              <a:gd name="connsiteY4480" fmla="*/ 3053734 h 6867747"/>
              <a:gd name="connsiteX4481" fmla="*/ 1187657 w 10243893"/>
              <a:gd name="connsiteY4481" fmla="*/ 2825827 h 6867747"/>
              <a:gd name="connsiteX4482" fmla="*/ 1187778 w 10243893"/>
              <a:gd name="connsiteY4482" fmla="*/ 2825660 h 6867747"/>
              <a:gd name="connsiteX4483" fmla="*/ 8972430 w 10243893"/>
              <a:gd name="connsiteY4483" fmla="*/ 2825539 h 6867747"/>
              <a:gd name="connsiteX4484" fmla="*/ 8972430 w 10243893"/>
              <a:gd name="connsiteY4484" fmla="*/ 3053613 h 6867747"/>
              <a:gd name="connsiteX4485" fmla="*/ 9055267 w 10243893"/>
              <a:gd name="connsiteY4485" fmla="*/ 3080581 h 6867747"/>
              <a:gd name="connsiteX4486" fmla="*/ 9106421 w 10243893"/>
              <a:gd name="connsiteY4486" fmla="*/ 3010078 h 6867747"/>
              <a:gd name="connsiteX4487" fmla="*/ 9106542 w 10243893"/>
              <a:gd name="connsiteY4487" fmla="*/ 3010078 h 6867747"/>
              <a:gd name="connsiteX4488" fmla="*/ 7357526 w 10243893"/>
              <a:gd name="connsiteY4488" fmla="*/ 2825539 h 6867747"/>
              <a:gd name="connsiteX4489" fmla="*/ 7357526 w 10243893"/>
              <a:gd name="connsiteY4489" fmla="*/ 3053613 h 6867747"/>
              <a:gd name="connsiteX4490" fmla="*/ 7440364 w 10243893"/>
              <a:gd name="connsiteY4490" fmla="*/ 3080581 h 6867747"/>
              <a:gd name="connsiteX4491" fmla="*/ 7491517 w 10243893"/>
              <a:gd name="connsiteY4491" fmla="*/ 3010078 h 6867747"/>
              <a:gd name="connsiteX4492" fmla="*/ 7491638 w 10243893"/>
              <a:gd name="connsiteY4492" fmla="*/ 3010078 h 6867747"/>
              <a:gd name="connsiteX4493" fmla="*/ 5742622 w 10243893"/>
              <a:gd name="connsiteY4493" fmla="*/ 2825539 h 6867747"/>
              <a:gd name="connsiteX4494" fmla="*/ 5742622 w 10243893"/>
              <a:gd name="connsiteY4494" fmla="*/ 3053613 h 6867747"/>
              <a:gd name="connsiteX4495" fmla="*/ 5825459 w 10243893"/>
              <a:gd name="connsiteY4495" fmla="*/ 3080581 h 6867747"/>
              <a:gd name="connsiteX4496" fmla="*/ 5876613 w 10243893"/>
              <a:gd name="connsiteY4496" fmla="*/ 3010078 h 6867747"/>
              <a:gd name="connsiteX4497" fmla="*/ 5876733 w 10243893"/>
              <a:gd name="connsiteY4497" fmla="*/ 3010078 h 6867747"/>
              <a:gd name="connsiteX4498" fmla="*/ 4127717 w 10243893"/>
              <a:gd name="connsiteY4498" fmla="*/ 2825539 h 6867747"/>
              <a:gd name="connsiteX4499" fmla="*/ 4127717 w 10243893"/>
              <a:gd name="connsiteY4499" fmla="*/ 3053613 h 6867747"/>
              <a:gd name="connsiteX4500" fmla="*/ 4210554 w 10243893"/>
              <a:gd name="connsiteY4500" fmla="*/ 3080581 h 6867747"/>
              <a:gd name="connsiteX4501" fmla="*/ 4261708 w 10243893"/>
              <a:gd name="connsiteY4501" fmla="*/ 3010078 h 6867747"/>
              <a:gd name="connsiteX4502" fmla="*/ 4261829 w 10243893"/>
              <a:gd name="connsiteY4502" fmla="*/ 3010078 h 6867747"/>
              <a:gd name="connsiteX4503" fmla="*/ 897303 w 10243893"/>
              <a:gd name="connsiteY4503" fmla="*/ 2825539 h 6867747"/>
              <a:gd name="connsiteX4504" fmla="*/ 897303 w 10243893"/>
              <a:gd name="connsiteY4504" fmla="*/ 3053613 h 6867747"/>
              <a:gd name="connsiteX4505" fmla="*/ 980141 w 10243893"/>
              <a:gd name="connsiteY4505" fmla="*/ 3080581 h 6867747"/>
              <a:gd name="connsiteX4506" fmla="*/ 1031294 w 10243893"/>
              <a:gd name="connsiteY4506" fmla="*/ 3010078 h 6867747"/>
              <a:gd name="connsiteX4507" fmla="*/ 1031415 w 10243893"/>
              <a:gd name="connsiteY4507" fmla="*/ 3010078 h 6867747"/>
              <a:gd name="connsiteX4508" fmla="*/ 2803046 w 10243893"/>
              <a:gd name="connsiteY4508" fmla="*/ 2825418 h 6867747"/>
              <a:gd name="connsiteX4509" fmla="*/ 2803046 w 10243893"/>
              <a:gd name="connsiteY4509" fmla="*/ 2825585 h 6867747"/>
              <a:gd name="connsiteX4510" fmla="*/ 2669055 w 10243893"/>
              <a:gd name="connsiteY4510" fmla="*/ 3009958 h 6867747"/>
              <a:gd name="connsiteX4511" fmla="*/ 2720208 w 10243893"/>
              <a:gd name="connsiteY4511" fmla="*/ 3080460 h 6867747"/>
              <a:gd name="connsiteX4512" fmla="*/ 2803046 w 10243893"/>
              <a:gd name="connsiteY4512" fmla="*/ 3053493 h 6867747"/>
              <a:gd name="connsiteX4513" fmla="*/ 2803046 w 10243893"/>
              <a:gd name="connsiteY4513" fmla="*/ 2825585 h 6867747"/>
              <a:gd name="connsiteX4514" fmla="*/ 2803167 w 10243893"/>
              <a:gd name="connsiteY4514" fmla="*/ 2825418 h 6867747"/>
              <a:gd name="connsiteX4515" fmla="*/ 2512692 w 10243893"/>
              <a:gd name="connsiteY4515" fmla="*/ 2825297 h 6867747"/>
              <a:gd name="connsiteX4516" fmla="*/ 2512692 w 10243893"/>
              <a:gd name="connsiteY4516" fmla="*/ 3053372 h 6867747"/>
              <a:gd name="connsiteX4517" fmla="*/ 2595529 w 10243893"/>
              <a:gd name="connsiteY4517" fmla="*/ 3080339 h 6867747"/>
              <a:gd name="connsiteX4518" fmla="*/ 2646683 w 10243893"/>
              <a:gd name="connsiteY4518" fmla="*/ 3009837 h 6867747"/>
              <a:gd name="connsiteX4519" fmla="*/ 2646804 w 10243893"/>
              <a:gd name="connsiteY4519" fmla="*/ 3009837 h 6867747"/>
              <a:gd name="connsiteX4520" fmla="*/ 10242441 w 10243893"/>
              <a:gd name="connsiteY4520" fmla="*/ 2819492 h 6867747"/>
              <a:gd name="connsiteX4521" fmla="*/ 10242441 w 10243893"/>
              <a:gd name="connsiteY4521" fmla="*/ 2876571 h 6867747"/>
              <a:gd name="connsiteX4522" fmla="*/ 10221641 w 10243893"/>
              <a:gd name="connsiteY4522" fmla="*/ 2848032 h 6867747"/>
              <a:gd name="connsiteX4523" fmla="*/ 8864198 w 10243893"/>
              <a:gd name="connsiteY4523" fmla="*/ 2677399 h 6867747"/>
              <a:gd name="connsiteX4524" fmla="*/ 8719081 w 10243893"/>
              <a:gd name="connsiteY4524" fmla="*/ 2724683 h 6867747"/>
              <a:gd name="connsiteX4525" fmla="*/ 8719081 w 10243893"/>
              <a:gd name="connsiteY4525" fmla="*/ 2724804 h 6867747"/>
              <a:gd name="connsiteX4526" fmla="*/ 8629351 w 10243893"/>
              <a:gd name="connsiteY4526" fmla="*/ 2848153 h 6867747"/>
              <a:gd name="connsiteX4527" fmla="*/ 8719081 w 10243893"/>
              <a:gd name="connsiteY4527" fmla="*/ 2971623 h 6867747"/>
              <a:gd name="connsiteX4528" fmla="*/ 8953928 w 10243893"/>
              <a:gd name="connsiteY4528" fmla="*/ 3047930 h 6867747"/>
              <a:gd name="connsiteX4529" fmla="*/ 8953928 w 10243893"/>
              <a:gd name="connsiteY4529" fmla="*/ 2800869 h 6867747"/>
              <a:gd name="connsiteX4530" fmla="*/ 7249294 w 10243893"/>
              <a:gd name="connsiteY4530" fmla="*/ 2677399 h 6867747"/>
              <a:gd name="connsiteX4531" fmla="*/ 7104177 w 10243893"/>
              <a:gd name="connsiteY4531" fmla="*/ 2724683 h 6867747"/>
              <a:gd name="connsiteX4532" fmla="*/ 7104056 w 10243893"/>
              <a:gd name="connsiteY4532" fmla="*/ 2724804 h 6867747"/>
              <a:gd name="connsiteX4533" fmla="*/ 7014446 w 10243893"/>
              <a:gd name="connsiteY4533" fmla="*/ 2848153 h 6867747"/>
              <a:gd name="connsiteX4534" fmla="*/ 7104177 w 10243893"/>
              <a:gd name="connsiteY4534" fmla="*/ 2971623 h 6867747"/>
              <a:gd name="connsiteX4535" fmla="*/ 7339024 w 10243893"/>
              <a:gd name="connsiteY4535" fmla="*/ 3047930 h 6867747"/>
              <a:gd name="connsiteX4536" fmla="*/ 7339024 w 10243893"/>
              <a:gd name="connsiteY4536" fmla="*/ 2800869 h 6867747"/>
              <a:gd name="connsiteX4537" fmla="*/ 5634389 w 10243893"/>
              <a:gd name="connsiteY4537" fmla="*/ 2677399 h 6867747"/>
              <a:gd name="connsiteX4538" fmla="*/ 5489273 w 10243893"/>
              <a:gd name="connsiteY4538" fmla="*/ 2724683 h 6867747"/>
              <a:gd name="connsiteX4539" fmla="*/ 5489273 w 10243893"/>
              <a:gd name="connsiteY4539" fmla="*/ 2724804 h 6867747"/>
              <a:gd name="connsiteX4540" fmla="*/ 5399542 w 10243893"/>
              <a:gd name="connsiteY4540" fmla="*/ 2848153 h 6867747"/>
              <a:gd name="connsiteX4541" fmla="*/ 5489273 w 10243893"/>
              <a:gd name="connsiteY4541" fmla="*/ 2971623 h 6867747"/>
              <a:gd name="connsiteX4542" fmla="*/ 5724119 w 10243893"/>
              <a:gd name="connsiteY4542" fmla="*/ 3047930 h 6867747"/>
              <a:gd name="connsiteX4543" fmla="*/ 5724119 w 10243893"/>
              <a:gd name="connsiteY4543" fmla="*/ 2800869 h 6867747"/>
              <a:gd name="connsiteX4544" fmla="*/ 4019484 w 10243893"/>
              <a:gd name="connsiteY4544" fmla="*/ 2677399 h 6867747"/>
              <a:gd name="connsiteX4545" fmla="*/ 3874368 w 10243893"/>
              <a:gd name="connsiteY4545" fmla="*/ 2724683 h 6867747"/>
              <a:gd name="connsiteX4546" fmla="*/ 3874368 w 10243893"/>
              <a:gd name="connsiteY4546" fmla="*/ 2724804 h 6867747"/>
              <a:gd name="connsiteX4547" fmla="*/ 3784637 w 10243893"/>
              <a:gd name="connsiteY4547" fmla="*/ 2848153 h 6867747"/>
              <a:gd name="connsiteX4548" fmla="*/ 3874368 w 10243893"/>
              <a:gd name="connsiteY4548" fmla="*/ 2971623 h 6867747"/>
              <a:gd name="connsiteX4549" fmla="*/ 4109215 w 10243893"/>
              <a:gd name="connsiteY4549" fmla="*/ 3047930 h 6867747"/>
              <a:gd name="connsiteX4550" fmla="*/ 4109215 w 10243893"/>
              <a:gd name="connsiteY4550" fmla="*/ 2800869 h 6867747"/>
              <a:gd name="connsiteX4551" fmla="*/ 2910311 w 10243893"/>
              <a:gd name="connsiteY4551" fmla="*/ 2677278 h 6867747"/>
              <a:gd name="connsiteX4552" fmla="*/ 2820581 w 10243893"/>
              <a:gd name="connsiteY4552" fmla="*/ 2800748 h 6867747"/>
              <a:gd name="connsiteX4553" fmla="*/ 2820581 w 10243893"/>
              <a:gd name="connsiteY4553" fmla="*/ 3047809 h 6867747"/>
              <a:gd name="connsiteX4554" fmla="*/ 3055427 w 10243893"/>
              <a:gd name="connsiteY4554" fmla="*/ 2971502 h 6867747"/>
              <a:gd name="connsiteX4555" fmla="*/ 3145158 w 10243893"/>
              <a:gd name="connsiteY4555" fmla="*/ 2848032 h 6867747"/>
              <a:gd name="connsiteX4556" fmla="*/ 3055427 w 10243893"/>
              <a:gd name="connsiteY4556" fmla="*/ 2724683 h 6867747"/>
              <a:gd name="connsiteX4557" fmla="*/ 2910311 w 10243893"/>
              <a:gd name="connsiteY4557" fmla="*/ 2677520 h 6867747"/>
              <a:gd name="connsiteX4558" fmla="*/ 1295285 w 10243893"/>
              <a:gd name="connsiteY4558" fmla="*/ 2677278 h 6867747"/>
              <a:gd name="connsiteX4559" fmla="*/ 1205555 w 10243893"/>
              <a:gd name="connsiteY4559" fmla="*/ 2800748 h 6867747"/>
              <a:gd name="connsiteX4560" fmla="*/ 1205555 w 10243893"/>
              <a:gd name="connsiteY4560" fmla="*/ 3047809 h 6867747"/>
              <a:gd name="connsiteX4561" fmla="*/ 1440523 w 10243893"/>
              <a:gd name="connsiteY4561" fmla="*/ 2971502 h 6867747"/>
              <a:gd name="connsiteX4562" fmla="*/ 1530253 w 10243893"/>
              <a:gd name="connsiteY4562" fmla="*/ 2848032 h 6867747"/>
              <a:gd name="connsiteX4563" fmla="*/ 1440523 w 10243893"/>
              <a:gd name="connsiteY4563" fmla="*/ 2724683 h 6867747"/>
              <a:gd name="connsiteX4564" fmla="*/ 1295406 w 10243893"/>
              <a:gd name="connsiteY4564" fmla="*/ 2677520 h 6867747"/>
              <a:gd name="connsiteX4565" fmla="*/ 9370654 w 10243893"/>
              <a:gd name="connsiteY4565" fmla="*/ 2677157 h 6867747"/>
              <a:gd name="connsiteX4566" fmla="*/ 9280924 w 10243893"/>
              <a:gd name="connsiteY4566" fmla="*/ 2800627 h 6867747"/>
              <a:gd name="connsiteX4567" fmla="*/ 9280924 w 10243893"/>
              <a:gd name="connsiteY4567" fmla="*/ 3047688 h 6867747"/>
              <a:gd name="connsiteX4568" fmla="*/ 9515771 w 10243893"/>
              <a:gd name="connsiteY4568" fmla="*/ 2971381 h 6867747"/>
              <a:gd name="connsiteX4569" fmla="*/ 9605501 w 10243893"/>
              <a:gd name="connsiteY4569" fmla="*/ 2847911 h 6867747"/>
              <a:gd name="connsiteX4570" fmla="*/ 9515771 w 10243893"/>
              <a:gd name="connsiteY4570" fmla="*/ 2724562 h 6867747"/>
              <a:gd name="connsiteX4571" fmla="*/ 9370654 w 10243893"/>
              <a:gd name="connsiteY4571" fmla="*/ 2677399 h 6867747"/>
              <a:gd name="connsiteX4572" fmla="*/ 7755750 w 10243893"/>
              <a:gd name="connsiteY4572" fmla="*/ 2677157 h 6867747"/>
              <a:gd name="connsiteX4573" fmla="*/ 7666019 w 10243893"/>
              <a:gd name="connsiteY4573" fmla="*/ 2800627 h 6867747"/>
              <a:gd name="connsiteX4574" fmla="*/ 7666019 w 10243893"/>
              <a:gd name="connsiteY4574" fmla="*/ 3047688 h 6867747"/>
              <a:gd name="connsiteX4575" fmla="*/ 7900867 w 10243893"/>
              <a:gd name="connsiteY4575" fmla="*/ 2971381 h 6867747"/>
              <a:gd name="connsiteX4576" fmla="*/ 7990597 w 10243893"/>
              <a:gd name="connsiteY4576" fmla="*/ 2847911 h 6867747"/>
              <a:gd name="connsiteX4577" fmla="*/ 7900867 w 10243893"/>
              <a:gd name="connsiteY4577" fmla="*/ 2724562 h 6867747"/>
              <a:gd name="connsiteX4578" fmla="*/ 7755750 w 10243893"/>
              <a:gd name="connsiteY4578" fmla="*/ 2677399 h 6867747"/>
              <a:gd name="connsiteX4579" fmla="*/ 6140966 w 10243893"/>
              <a:gd name="connsiteY4579" fmla="*/ 2677157 h 6867747"/>
              <a:gd name="connsiteX4580" fmla="*/ 6051236 w 10243893"/>
              <a:gd name="connsiteY4580" fmla="*/ 2800627 h 6867747"/>
              <a:gd name="connsiteX4581" fmla="*/ 6051236 w 10243893"/>
              <a:gd name="connsiteY4581" fmla="*/ 3047688 h 6867747"/>
              <a:gd name="connsiteX4582" fmla="*/ 6286204 w 10243893"/>
              <a:gd name="connsiteY4582" fmla="*/ 2971381 h 6867747"/>
              <a:gd name="connsiteX4583" fmla="*/ 6375934 w 10243893"/>
              <a:gd name="connsiteY4583" fmla="*/ 2847911 h 6867747"/>
              <a:gd name="connsiteX4584" fmla="*/ 6286204 w 10243893"/>
              <a:gd name="connsiteY4584" fmla="*/ 2724562 h 6867747"/>
              <a:gd name="connsiteX4585" fmla="*/ 6141087 w 10243893"/>
              <a:gd name="connsiteY4585" fmla="*/ 2677399 h 6867747"/>
              <a:gd name="connsiteX4586" fmla="*/ 4525820 w 10243893"/>
              <a:gd name="connsiteY4586" fmla="*/ 2677157 h 6867747"/>
              <a:gd name="connsiteX4587" fmla="*/ 4436090 w 10243893"/>
              <a:gd name="connsiteY4587" fmla="*/ 2800627 h 6867747"/>
              <a:gd name="connsiteX4588" fmla="*/ 4436090 w 10243893"/>
              <a:gd name="connsiteY4588" fmla="*/ 3047688 h 6867747"/>
              <a:gd name="connsiteX4589" fmla="*/ 4671058 w 10243893"/>
              <a:gd name="connsiteY4589" fmla="*/ 2971381 h 6867747"/>
              <a:gd name="connsiteX4590" fmla="*/ 4760788 w 10243893"/>
              <a:gd name="connsiteY4590" fmla="*/ 2847911 h 6867747"/>
              <a:gd name="connsiteX4591" fmla="*/ 4671058 w 10243893"/>
              <a:gd name="connsiteY4591" fmla="*/ 2724562 h 6867747"/>
              <a:gd name="connsiteX4592" fmla="*/ 4525941 w 10243893"/>
              <a:gd name="connsiteY4592" fmla="*/ 2677399 h 6867747"/>
              <a:gd name="connsiteX4593" fmla="*/ 2404459 w 10243893"/>
              <a:gd name="connsiteY4593" fmla="*/ 2677157 h 6867747"/>
              <a:gd name="connsiteX4594" fmla="*/ 2259343 w 10243893"/>
              <a:gd name="connsiteY4594" fmla="*/ 2724441 h 6867747"/>
              <a:gd name="connsiteX4595" fmla="*/ 2259222 w 10243893"/>
              <a:gd name="connsiteY4595" fmla="*/ 2724562 h 6867747"/>
              <a:gd name="connsiteX4596" fmla="*/ 2169491 w 10243893"/>
              <a:gd name="connsiteY4596" fmla="*/ 2847911 h 6867747"/>
              <a:gd name="connsiteX4597" fmla="*/ 2259222 w 10243893"/>
              <a:gd name="connsiteY4597" fmla="*/ 2971381 h 6867747"/>
              <a:gd name="connsiteX4598" fmla="*/ 2494189 w 10243893"/>
              <a:gd name="connsiteY4598" fmla="*/ 3047688 h 6867747"/>
              <a:gd name="connsiteX4599" fmla="*/ 2494189 w 10243893"/>
              <a:gd name="connsiteY4599" fmla="*/ 2800627 h 6867747"/>
              <a:gd name="connsiteX4600" fmla="*/ 789555 w 10243893"/>
              <a:gd name="connsiteY4600" fmla="*/ 2677157 h 6867747"/>
              <a:gd name="connsiteX4601" fmla="*/ 644438 w 10243893"/>
              <a:gd name="connsiteY4601" fmla="*/ 2724441 h 6867747"/>
              <a:gd name="connsiteX4602" fmla="*/ 644317 w 10243893"/>
              <a:gd name="connsiteY4602" fmla="*/ 2724562 h 6867747"/>
              <a:gd name="connsiteX4603" fmla="*/ 554587 w 10243893"/>
              <a:gd name="connsiteY4603" fmla="*/ 2847911 h 6867747"/>
              <a:gd name="connsiteX4604" fmla="*/ 644317 w 10243893"/>
              <a:gd name="connsiteY4604" fmla="*/ 2971381 h 6867747"/>
              <a:gd name="connsiteX4605" fmla="*/ 879285 w 10243893"/>
              <a:gd name="connsiteY4605" fmla="*/ 3047688 h 6867747"/>
              <a:gd name="connsiteX4606" fmla="*/ 879285 w 10243893"/>
              <a:gd name="connsiteY4606" fmla="*/ 2800627 h 6867747"/>
              <a:gd name="connsiteX4607" fmla="*/ 8472746 w 10243893"/>
              <a:gd name="connsiteY4607" fmla="*/ 2663855 h 6867747"/>
              <a:gd name="connsiteX4608" fmla="*/ 8472746 w 10243893"/>
              <a:gd name="connsiteY4608" fmla="*/ 2804860 h 6867747"/>
              <a:gd name="connsiteX4609" fmla="*/ 8338634 w 10243893"/>
              <a:gd name="connsiteY4609" fmla="*/ 2848395 h 6867747"/>
              <a:gd name="connsiteX4610" fmla="*/ 8472746 w 10243893"/>
              <a:gd name="connsiteY4610" fmla="*/ 2891930 h 6867747"/>
              <a:gd name="connsiteX4611" fmla="*/ 8472746 w 10243893"/>
              <a:gd name="connsiteY4611" fmla="*/ 3032693 h 6867747"/>
              <a:gd name="connsiteX4612" fmla="*/ 8555583 w 10243893"/>
              <a:gd name="connsiteY4612" fmla="*/ 2918776 h 6867747"/>
              <a:gd name="connsiteX4613" fmla="*/ 8689537 w 10243893"/>
              <a:gd name="connsiteY4613" fmla="*/ 2962260 h 6867747"/>
              <a:gd name="connsiteX4614" fmla="*/ 8689574 w 10243893"/>
              <a:gd name="connsiteY4614" fmla="*/ 2962311 h 6867747"/>
              <a:gd name="connsiteX4615" fmla="*/ 8689695 w 10243893"/>
              <a:gd name="connsiteY4615" fmla="*/ 2962311 h 6867747"/>
              <a:gd name="connsiteX4616" fmla="*/ 8689537 w 10243893"/>
              <a:gd name="connsiteY4616" fmla="*/ 2962260 h 6867747"/>
              <a:gd name="connsiteX4617" fmla="*/ 8606737 w 10243893"/>
              <a:gd name="connsiteY4617" fmla="*/ 2848274 h 6867747"/>
              <a:gd name="connsiteX4618" fmla="*/ 8689574 w 10243893"/>
              <a:gd name="connsiteY4618" fmla="*/ 2734357 h 6867747"/>
              <a:gd name="connsiteX4619" fmla="*/ 8555583 w 10243893"/>
              <a:gd name="connsiteY4619" fmla="*/ 2777892 h 6867747"/>
              <a:gd name="connsiteX4620" fmla="*/ 6857842 w 10243893"/>
              <a:gd name="connsiteY4620" fmla="*/ 2663855 h 6867747"/>
              <a:gd name="connsiteX4621" fmla="*/ 6857842 w 10243893"/>
              <a:gd name="connsiteY4621" fmla="*/ 2804860 h 6867747"/>
              <a:gd name="connsiteX4622" fmla="*/ 6723730 w 10243893"/>
              <a:gd name="connsiteY4622" fmla="*/ 2848395 h 6867747"/>
              <a:gd name="connsiteX4623" fmla="*/ 6857842 w 10243893"/>
              <a:gd name="connsiteY4623" fmla="*/ 2891930 h 6867747"/>
              <a:gd name="connsiteX4624" fmla="*/ 6857842 w 10243893"/>
              <a:gd name="connsiteY4624" fmla="*/ 3032693 h 6867747"/>
              <a:gd name="connsiteX4625" fmla="*/ 6940679 w 10243893"/>
              <a:gd name="connsiteY4625" fmla="*/ 2918776 h 6867747"/>
              <a:gd name="connsiteX4626" fmla="*/ 7074633 w 10243893"/>
              <a:gd name="connsiteY4626" fmla="*/ 2962260 h 6867747"/>
              <a:gd name="connsiteX4627" fmla="*/ 7074670 w 10243893"/>
              <a:gd name="connsiteY4627" fmla="*/ 2962311 h 6867747"/>
              <a:gd name="connsiteX4628" fmla="*/ 7074791 w 10243893"/>
              <a:gd name="connsiteY4628" fmla="*/ 2962311 h 6867747"/>
              <a:gd name="connsiteX4629" fmla="*/ 7074633 w 10243893"/>
              <a:gd name="connsiteY4629" fmla="*/ 2962260 h 6867747"/>
              <a:gd name="connsiteX4630" fmla="*/ 6991832 w 10243893"/>
              <a:gd name="connsiteY4630" fmla="*/ 2848274 h 6867747"/>
              <a:gd name="connsiteX4631" fmla="*/ 7074670 w 10243893"/>
              <a:gd name="connsiteY4631" fmla="*/ 2734357 h 6867747"/>
              <a:gd name="connsiteX4632" fmla="*/ 6940679 w 10243893"/>
              <a:gd name="connsiteY4632" fmla="*/ 2777892 h 6867747"/>
              <a:gd name="connsiteX4633" fmla="*/ 5242937 w 10243893"/>
              <a:gd name="connsiteY4633" fmla="*/ 2663855 h 6867747"/>
              <a:gd name="connsiteX4634" fmla="*/ 5242937 w 10243893"/>
              <a:gd name="connsiteY4634" fmla="*/ 2804860 h 6867747"/>
              <a:gd name="connsiteX4635" fmla="*/ 5108825 w 10243893"/>
              <a:gd name="connsiteY4635" fmla="*/ 2848395 h 6867747"/>
              <a:gd name="connsiteX4636" fmla="*/ 5242937 w 10243893"/>
              <a:gd name="connsiteY4636" fmla="*/ 2891930 h 6867747"/>
              <a:gd name="connsiteX4637" fmla="*/ 5242937 w 10243893"/>
              <a:gd name="connsiteY4637" fmla="*/ 3032693 h 6867747"/>
              <a:gd name="connsiteX4638" fmla="*/ 5325775 w 10243893"/>
              <a:gd name="connsiteY4638" fmla="*/ 2918776 h 6867747"/>
              <a:gd name="connsiteX4639" fmla="*/ 5459729 w 10243893"/>
              <a:gd name="connsiteY4639" fmla="*/ 2962260 h 6867747"/>
              <a:gd name="connsiteX4640" fmla="*/ 5459766 w 10243893"/>
              <a:gd name="connsiteY4640" fmla="*/ 2962311 h 6867747"/>
              <a:gd name="connsiteX4641" fmla="*/ 5459886 w 10243893"/>
              <a:gd name="connsiteY4641" fmla="*/ 2962311 h 6867747"/>
              <a:gd name="connsiteX4642" fmla="*/ 5459729 w 10243893"/>
              <a:gd name="connsiteY4642" fmla="*/ 2962260 h 6867747"/>
              <a:gd name="connsiteX4643" fmla="*/ 5376928 w 10243893"/>
              <a:gd name="connsiteY4643" fmla="*/ 2848274 h 6867747"/>
              <a:gd name="connsiteX4644" fmla="*/ 5459766 w 10243893"/>
              <a:gd name="connsiteY4644" fmla="*/ 2734357 h 6867747"/>
              <a:gd name="connsiteX4645" fmla="*/ 5325775 w 10243893"/>
              <a:gd name="connsiteY4645" fmla="*/ 2777892 h 6867747"/>
              <a:gd name="connsiteX4646" fmla="*/ 3628033 w 10243893"/>
              <a:gd name="connsiteY4646" fmla="*/ 2663855 h 6867747"/>
              <a:gd name="connsiteX4647" fmla="*/ 3628033 w 10243893"/>
              <a:gd name="connsiteY4647" fmla="*/ 2804860 h 6867747"/>
              <a:gd name="connsiteX4648" fmla="*/ 3493921 w 10243893"/>
              <a:gd name="connsiteY4648" fmla="*/ 2848395 h 6867747"/>
              <a:gd name="connsiteX4649" fmla="*/ 3628033 w 10243893"/>
              <a:gd name="connsiteY4649" fmla="*/ 2891930 h 6867747"/>
              <a:gd name="connsiteX4650" fmla="*/ 3628033 w 10243893"/>
              <a:gd name="connsiteY4650" fmla="*/ 3032693 h 6867747"/>
              <a:gd name="connsiteX4651" fmla="*/ 3710870 w 10243893"/>
              <a:gd name="connsiteY4651" fmla="*/ 2918776 h 6867747"/>
              <a:gd name="connsiteX4652" fmla="*/ 3844824 w 10243893"/>
              <a:gd name="connsiteY4652" fmla="*/ 2962260 h 6867747"/>
              <a:gd name="connsiteX4653" fmla="*/ 3844861 w 10243893"/>
              <a:gd name="connsiteY4653" fmla="*/ 2962311 h 6867747"/>
              <a:gd name="connsiteX4654" fmla="*/ 3844982 w 10243893"/>
              <a:gd name="connsiteY4654" fmla="*/ 2962311 h 6867747"/>
              <a:gd name="connsiteX4655" fmla="*/ 3844824 w 10243893"/>
              <a:gd name="connsiteY4655" fmla="*/ 2962260 h 6867747"/>
              <a:gd name="connsiteX4656" fmla="*/ 3762024 w 10243893"/>
              <a:gd name="connsiteY4656" fmla="*/ 2848274 h 6867747"/>
              <a:gd name="connsiteX4657" fmla="*/ 3844861 w 10243893"/>
              <a:gd name="connsiteY4657" fmla="*/ 2734357 h 6867747"/>
              <a:gd name="connsiteX4658" fmla="*/ 3710870 w 10243893"/>
              <a:gd name="connsiteY4658" fmla="*/ 2777892 h 6867747"/>
              <a:gd name="connsiteX4659" fmla="*/ 2013007 w 10243893"/>
              <a:gd name="connsiteY4659" fmla="*/ 2663855 h 6867747"/>
              <a:gd name="connsiteX4660" fmla="*/ 2013007 w 10243893"/>
              <a:gd name="connsiteY4660" fmla="*/ 2804860 h 6867747"/>
              <a:gd name="connsiteX4661" fmla="*/ 1878895 w 10243893"/>
              <a:gd name="connsiteY4661" fmla="*/ 2848395 h 6867747"/>
              <a:gd name="connsiteX4662" fmla="*/ 2013007 w 10243893"/>
              <a:gd name="connsiteY4662" fmla="*/ 2891930 h 6867747"/>
              <a:gd name="connsiteX4663" fmla="*/ 2013007 w 10243893"/>
              <a:gd name="connsiteY4663" fmla="*/ 3032693 h 6867747"/>
              <a:gd name="connsiteX4664" fmla="*/ 2095845 w 10243893"/>
              <a:gd name="connsiteY4664" fmla="*/ 2918776 h 6867747"/>
              <a:gd name="connsiteX4665" fmla="*/ 2229799 w 10243893"/>
              <a:gd name="connsiteY4665" fmla="*/ 2962260 h 6867747"/>
              <a:gd name="connsiteX4666" fmla="*/ 2229836 w 10243893"/>
              <a:gd name="connsiteY4666" fmla="*/ 2962311 h 6867747"/>
              <a:gd name="connsiteX4667" fmla="*/ 2229956 w 10243893"/>
              <a:gd name="connsiteY4667" fmla="*/ 2962311 h 6867747"/>
              <a:gd name="connsiteX4668" fmla="*/ 2229799 w 10243893"/>
              <a:gd name="connsiteY4668" fmla="*/ 2962260 h 6867747"/>
              <a:gd name="connsiteX4669" fmla="*/ 2146998 w 10243893"/>
              <a:gd name="connsiteY4669" fmla="*/ 2848274 h 6867747"/>
              <a:gd name="connsiteX4670" fmla="*/ 2229836 w 10243893"/>
              <a:gd name="connsiteY4670" fmla="*/ 2734357 h 6867747"/>
              <a:gd name="connsiteX4671" fmla="*/ 2095845 w 10243893"/>
              <a:gd name="connsiteY4671" fmla="*/ 2777892 h 6867747"/>
              <a:gd name="connsiteX4672" fmla="*/ 398103 w 10243893"/>
              <a:gd name="connsiteY4672" fmla="*/ 2663855 h 6867747"/>
              <a:gd name="connsiteX4673" fmla="*/ 398103 w 10243893"/>
              <a:gd name="connsiteY4673" fmla="*/ 2804860 h 6867747"/>
              <a:gd name="connsiteX4674" fmla="*/ 263991 w 10243893"/>
              <a:gd name="connsiteY4674" fmla="*/ 2848395 h 6867747"/>
              <a:gd name="connsiteX4675" fmla="*/ 398103 w 10243893"/>
              <a:gd name="connsiteY4675" fmla="*/ 2891930 h 6867747"/>
              <a:gd name="connsiteX4676" fmla="*/ 398103 w 10243893"/>
              <a:gd name="connsiteY4676" fmla="*/ 3032693 h 6867747"/>
              <a:gd name="connsiteX4677" fmla="*/ 480940 w 10243893"/>
              <a:gd name="connsiteY4677" fmla="*/ 2918776 h 6867747"/>
              <a:gd name="connsiteX4678" fmla="*/ 614894 w 10243893"/>
              <a:gd name="connsiteY4678" fmla="*/ 2962260 h 6867747"/>
              <a:gd name="connsiteX4679" fmla="*/ 614931 w 10243893"/>
              <a:gd name="connsiteY4679" fmla="*/ 2962311 h 6867747"/>
              <a:gd name="connsiteX4680" fmla="*/ 615052 w 10243893"/>
              <a:gd name="connsiteY4680" fmla="*/ 2962311 h 6867747"/>
              <a:gd name="connsiteX4681" fmla="*/ 614894 w 10243893"/>
              <a:gd name="connsiteY4681" fmla="*/ 2962260 h 6867747"/>
              <a:gd name="connsiteX4682" fmla="*/ 532094 w 10243893"/>
              <a:gd name="connsiteY4682" fmla="*/ 2848274 h 6867747"/>
              <a:gd name="connsiteX4683" fmla="*/ 614931 w 10243893"/>
              <a:gd name="connsiteY4683" fmla="*/ 2734357 h 6867747"/>
              <a:gd name="connsiteX4684" fmla="*/ 480940 w 10243893"/>
              <a:gd name="connsiteY4684" fmla="*/ 2777892 h 6867747"/>
              <a:gd name="connsiteX4685" fmla="*/ 3302004 w 10243893"/>
              <a:gd name="connsiteY4685" fmla="*/ 2663734 h 6867747"/>
              <a:gd name="connsiteX4686" fmla="*/ 3219167 w 10243893"/>
              <a:gd name="connsiteY4686" fmla="*/ 2777771 h 6867747"/>
              <a:gd name="connsiteX4687" fmla="*/ 3085176 w 10243893"/>
              <a:gd name="connsiteY4687" fmla="*/ 2734236 h 6867747"/>
              <a:gd name="connsiteX4688" fmla="*/ 3168014 w 10243893"/>
              <a:gd name="connsiteY4688" fmla="*/ 2848153 h 6867747"/>
              <a:gd name="connsiteX4689" fmla="*/ 3085176 w 10243893"/>
              <a:gd name="connsiteY4689" fmla="*/ 2962190 h 6867747"/>
              <a:gd name="connsiteX4690" fmla="*/ 3219167 w 10243893"/>
              <a:gd name="connsiteY4690" fmla="*/ 2918655 h 6867747"/>
              <a:gd name="connsiteX4691" fmla="*/ 3302004 w 10243893"/>
              <a:gd name="connsiteY4691" fmla="*/ 3032693 h 6867747"/>
              <a:gd name="connsiteX4692" fmla="*/ 3302004 w 10243893"/>
              <a:gd name="connsiteY4692" fmla="*/ 2891809 h 6867747"/>
              <a:gd name="connsiteX4693" fmla="*/ 3436116 w 10243893"/>
              <a:gd name="connsiteY4693" fmla="*/ 2848274 h 6867747"/>
              <a:gd name="connsiteX4694" fmla="*/ 3302004 w 10243893"/>
              <a:gd name="connsiteY4694" fmla="*/ 2804739 h 6867747"/>
              <a:gd name="connsiteX4695" fmla="*/ 1687100 w 10243893"/>
              <a:gd name="connsiteY4695" fmla="*/ 2663734 h 6867747"/>
              <a:gd name="connsiteX4696" fmla="*/ 1604263 w 10243893"/>
              <a:gd name="connsiteY4696" fmla="*/ 2777771 h 6867747"/>
              <a:gd name="connsiteX4697" fmla="*/ 1604142 w 10243893"/>
              <a:gd name="connsiteY4697" fmla="*/ 2777771 h 6867747"/>
              <a:gd name="connsiteX4698" fmla="*/ 1470151 w 10243893"/>
              <a:gd name="connsiteY4698" fmla="*/ 2734236 h 6867747"/>
              <a:gd name="connsiteX4699" fmla="*/ 1552988 w 10243893"/>
              <a:gd name="connsiteY4699" fmla="*/ 2848153 h 6867747"/>
              <a:gd name="connsiteX4700" fmla="*/ 1470151 w 10243893"/>
              <a:gd name="connsiteY4700" fmla="*/ 2962190 h 6867747"/>
              <a:gd name="connsiteX4701" fmla="*/ 1604263 w 10243893"/>
              <a:gd name="connsiteY4701" fmla="*/ 2918655 h 6867747"/>
              <a:gd name="connsiteX4702" fmla="*/ 1687100 w 10243893"/>
              <a:gd name="connsiteY4702" fmla="*/ 3032693 h 6867747"/>
              <a:gd name="connsiteX4703" fmla="*/ 1687100 w 10243893"/>
              <a:gd name="connsiteY4703" fmla="*/ 2891809 h 6867747"/>
              <a:gd name="connsiteX4704" fmla="*/ 1821212 w 10243893"/>
              <a:gd name="connsiteY4704" fmla="*/ 2848274 h 6867747"/>
              <a:gd name="connsiteX4705" fmla="*/ 1687100 w 10243893"/>
              <a:gd name="connsiteY4705" fmla="*/ 2804739 h 6867747"/>
              <a:gd name="connsiteX4706" fmla="*/ 9762348 w 10243893"/>
              <a:gd name="connsiteY4706" fmla="*/ 2663613 h 6867747"/>
              <a:gd name="connsiteX4707" fmla="*/ 9679510 w 10243893"/>
              <a:gd name="connsiteY4707" fmla="*/ 2777650 h 6867747"/>
              <a:gd name="connsiteX4708" fmla="*/ 9679389 w 10243893"/>
              <a:gd name="connsiteY4708" fmla="*/ 2777650 h 6867747"/>
              <a:gd name="connsiteX4709" fmla="*/ 9545399 w 10243893"/>
              <a:gd name="connsiteY4709" fmla="*/ 2734115 h 6867747"/>
              <a:gd name="connsiteX4710" fmla="*/ 9628236 w 10243893"/>
              <a:gd name="connsiteY4710" fmla="*/ 2848032 h 6867747"/>
              <a:gd name="connsiteX4711" fmla="*/ 9545399 w 10243893"/>
              <a:gd name="connsiteY4711" fmla="*/ 2962069 h 6867747"/>
              <a:gd name="connsiteX4712" fmla="*/ 9679510 w 10243893"/>
              <a:gd name="connsiteY4712" fmla="*/ 2918534 h 6867747"/>
              <a:gd name="connsiteX4713" fmla="*/ 9762348 w 10243893"/>
              <a:gd name="connsiteY4713" fmla="*/ 3032572 h 6867747"/>
              <a:gd name="connsiteX4714" fmla="*/ 9762348 w 10243893"/>
              <a:gd name="connsiteY4714" fmla="*/ 2891688 h 6867747"/>
              <a:gd name="connsiteX4715" fmla="*/ 9896459 w 10243893"/>
              <a:gd name="connsiteY4715" fmla="*/ 2848153 h 6867747"/>
              <a:gd name="connsiteX4716" fmla="*/ 9762348 w 10243893"/>
              <a:gd name="connsiteY4716" fmla="*/ 2804618 h 6867747"/>
              <a:gd name="connsiteX4717" fmla="*/ 8147443 w 10243893"/>
              <a:gd name="connsiteY4717" fmla="*/ 2663613 h 6867747"/>
              <a:gd name="connsiteX4718" fmla="*/ 8064606 w 10243893"/>
              <a:gd name="connsiteY4718" fmla="*/ 2777650 h 6867747"/>
              <a:gd name="connsiteX4719" fmla="*/ 7930615 w 10243893"/>
              <a:gd name="connsiteY4719" fmla="*/ 2734115 h 6867747"/>
              <a:gd name="connsiteX4720" fmla="*/ 8013453 w 10243893"/>
              <a:gd name="connsiteY4720" fmla="*/ 2848032 h 6867747"/>
              <a:gd name="connsiteX4721" fmla="*/ 7930615 w 10243893"/>
              <a:gd name="connsiteY4721" fmla="*/ 2962069 h 6867747"/>
              <a:gd name="connsiteX4722" fmla="*/ 8064606 w 10243893"/>
              <a:gd name="connsiteY4722" fmla="*/ 2918534 h 6867747"/>
              <a:gd name="connsiteX4723" fmla="*/ 8147443 w 10243893"/>
              <a:gd name="connsiteY4723" fmla="*/ 3032572 h 6867747"/>
              <a:gd name="connsiteX4724" fmla="*/ 8147443 w 10243893"/>
              <a:gd name="connsiteY4724" fmla="*/ 2891688 h 6867747"/>
              <a:gd name="connsiteX4725" fmla="*/ 8281555 w 10243893"/>
              <a:gd name="connsiteY4725" fmla="*/ 2848153 h 6867747"/>
              <a:gd name="connsiteX4726" fmla="*/ 8147443 w 10243893"/>
              <a:gd name="connsiteY4726" fmla="*/ 2804618 h 6867747"/>
              <a:gd name="connsiteX4727" fmla="*/ 6532781 w 10243893"/>
              <a:gd name="connsiteY4727" fmla="*/ 2663613 h 6867747"/>
              <a:gd name="connsiteX4728" fmla="*/ 6449943 w 10243893"/>
              <a:gd name="connsiteY4728" fmla="*/ 2777650 h 6867747"/>
              <a:gd name="connsiteX4729" fmla="*/ 6449822 w 10243893"/>
              <a:gd name="connsiteY4729" fmla="*/ 2777650 h 6867747"/>
              <a:gd name="connsiteX4730" fmla="*/ 6315832 w 10243893"/>
              <a:gd name="connsiteY4730" fmla="*/ 2734115 h 6867747"/>
              <a:gd name="connsiteX4731" fmla="*/ 6398669 w 10243893"/>
              <a:gd name="connsiteY4731" fmla="*/ 2848032 h 6867747"/>
              <a:gd name="connsiteX4732" fmla="*/ 6315832 w 10243893"/>
              <a:gd name="connsiteY4732" fmla="*/ 2962069 h 6867747"/>
              <a:gd name="connsiteX4733" fmla="*/ 6449943 w 10243893"/>
              <a:gd name="connsiteY4733" fmla="*/ 2918534 h 6867747"/>
              <a:gd name="connsiteX4734" fmla="*/ 6532781 w 10243893"/>
              <a:gd name="connsiteY4734" fmla="*/ 3032572 h 6867747"/>
              <a:gd name="connsiteX4735" fmla="*/ 6532781 w 10243893"/>
              <a:gd name="connsiteY4735" fmla="*/ 2891688 h 6867747"/>
              <a:gd name="connsiteX4736" fmla="*/ 6666892 w 10243893"/>
              <a:gd name="connsiteY4736" fmla="*/ 2848153 h 6867747"/>
              <a:gd name="connsiteX4737" fmla="*/ 6532781 w 10243893"/>
              <a:gd name="connsiteY4737" fmla="*/ 2804618 h 6867747"/>
              <a:gd name="connsiteX4738" fmla="*/ 4917634 w 10243893"/>
              <a:gd name="connsiteY4738" fmla="*/ 2663613 h 6867747"/>
              <a:gd name="connsiteX4739" fmla="*/ 4834797 w 10243893"/>
              <a:gd name="connsiteY4739" fmla="*/ 2777650 h 6867747"/>
              <a:gd name="connsiteX4740" fmla="*/ 4834676 w 10243893"/>
              <a:gd name="connsiteY4740" fmla="*/ 2777650 h 6867747"/>
              <a:gd name="connsiteX4741" fmla="*/ 4700685 w 10243893"/>
              <a:gd name="connsiteY4741" fmla="*/ 2734115 h 6867747"/>
              <a:gd name="connsiteX4742" fmla="*/ 4783523 w 10243893"/>
              <a:gd name="connsiteY4742" fmla="*/ 2848032 h 6867747"/>
              <a:gd name="connsiteX4743" fmla="*/ 4700685 w 10243893"/>
              <a:gd name="connsiteY4743" fmla="*/ 2962069 h 6867747"/>
              <a:gd name="connsiteX4744" fmla="*/ 4834797 w 10243893"/>
              <a:gd name="connsiteY4744" fmla="*/ 2918534 h 6867747"/>
              <a:gd name="connsiteX4745" fmla="*/ 4917634 w 10243893"/>
              <a:gd name="connsiteY4745" fmla="*/ 3032572 h 6867747"/>
              <a:gd name="connsiteX4746" fmla="*/ 4917634 w 10243893"/>
              <a:gd name="connsiteY4746" fmla="*/ 2891688 h 6867747"/>
              <a:gd name="connsiteX4747" fmla="*/ 5051746 w 10243893"/>
              <a:gd name="connsiteY4747" fmla="*/ 2848153 h 6867747"/>
              <a:gd name="connsiteX4748" fmla="*/ 4917634 w 10243893"/>
              <a:gd name="connsiteY4748" fmla="*/ 2804618 h 6867747"/>
              <a:gd name="connsiteX4749" fmla="*/ 9117668 w 10243893"/>
              <a:gd name="connsiteY4749" fmla="*/ 2595166 h 6867747"/>
              <a:gd name="connsiteX4750" fmla="*/ 8972430 w 10243893"/>
              <a:gd name="connsiteY4750" fmla="*/ 2642329 h 6867747"/>
              <a:gd name="connsiteX4751" fmla="*/ 8972430 w 10243893"/>
              <a:gd name="connsiteY4751" fmla="*/ 2794943 h 6867747"/>
              <a:gd name="connsiteX4752" fmla="*/ 9117668 w 10243893"/>
              <a:gd name="connsiteY4752" fmla="*/ 2994720 h 6867747"/>
              <a:gd name="connsiteX4753" fmla="*/ 9262905 w 10243893"/>
              <a:gd name="connsiteY4753" fmla="*/ 2794943 h 6867747"/>
              <a:gd name="connsiteX4754" fmla="*/ 9262905 w 10243893"/>
              <a:gd name="connsiteY4754" fmla="*/ 2642329 h 6867747"/>
              <a:gd name="connsiteX4755" fmla="*/ 7502642 w 10243893"/>
              <a:gd name="connsiteY4755" fmla="*/ 2595166 h 6867747"/>
              <a:gd name="connsiteX4756" fmla="*/ 7357405 w 10243893"/>
              <a:gd name="connsiteY4756" fmla="*/ 2642329 h 6867747"/>
              <a:gd name="connsiteX4757" fmla="*/ 7357405 w 10243893"/>
              <a:gd name="connsiteY4757" fmla="*/ 2794943 h 6867747"/>
              <a:gd name="connsiteX4758" fmla="*/ 7502642 w 10243893"/>
              <a:gd name="connsiteY4758" fmla="*/ 2994720 h 6867747"/>
              <a:gd name="connsiteX4759" fmla="*/ 7647880 w 10243893"/>
              <a:gd name="connsiteY4759" fmla="*/ 2794943 h 6867747"/>
              <a:gd name="connsiteX4760" fmla="*/ 7647880 w 10243893"/>
              <a:gd name="connsiteY4760" fmla="*/ 2642329 h 6867747"/>
              <a:gd name="connsiteX4761" fmla="*/ 5887859 w 10243893"/>
              <a:gd name="connsiteY4761" fmla="*/ 2595166 h 6867747"/>
              <a:gd name="connsiteX4762" fmla="*/ 5742622 w 10243893"/>
              <a:gd name="connsiteY4762" fmla="*/ 2642329 h 6867747"/>
              <a:gd name="connsiteX4763" fmla="*/ 5742622 w 10243893"/>
              <a:gd name="connsiteY4763" fmla="*/ 2794943 h 6867747"/>
              <a:gd name="connsiteX4764" fmla="*/ 5887859 w 10243893"/>
              <a:gd name="connsiteY4764" fmla="*/ 2994720 h 6867747"/>
              <a:gd name="connsiteX4765" fmla="*/ 6033097 w 10243893"/>
              <a:gd name="connsiteY4765" fmla="*/ 2794943 h 6867747"/>
              <a:gd name="connsiteX4766" fmla="*/ 6033097 w 10243893"/>
              <a:gd name="connsiteY4766" fmla="*/ 2642329 h 6867747"/>
              <a:gd name="connsiteX4767" fmla="*/ 4272955 w 10243893"/>
              <a:gd name="connsiteY4767" fmla="*/ 2595166 h 6867747"/>
              <a:gd name="connsiteX4768" fmla="*/ 4127717 w 10243893"/>
              <a:gd name="connsiteY4768" fmla="*/ 2642329 h 6867747"/>
              <a:gd name="connsiteX4769" fmla="*/ 4127717 w 10243893"/>
              <a:gd name="connsiteY4769" fmla="*/ 2794943 h 6867747"/>
              <a:gd name="connsiteX4770" fmla="*/ 4272955 w 10243893"/>
              <a:gd name="connsiteY4770" fmla="*/ 2994720 h 6867747"/>
              <a:gd name="connsiteX4771" fmla="*/ 4418192 w 10243893"/>
              <a:gd name="connsiteY4771" fmla="*/ 2794943 h 6867747"/>
              <a:gd name="connsiteX4772" fmla="*/ 4418192 w 10243893"/>
              <a:gd name="connsiteY4772" fmla="*/ 2642329 h 6867747"/>
              <a:gd name="connsiteX4773" fmla="*/ 1042420 w 10243893"/>
              <a:gd name="connsiteY4773" fmla="*/ 2595166 h 6867747"/>
              <a:gd name="connsiteX4774" fmla="*/ 897183 w 10243893"/>
              <a:gd name="connsiteY4774" fmla="*/ 2642329 h 6867747"/>
              <a:gd name="connsiteX4775" fmla="*/ 897183 w 10243893"/>
              <a:gd name="connsiteY4775" fmla="*/ 2794943 h 6867747"/>
              <a:gd name="connsiteX4776" fmla="*/ 1042420 w 10243893"/>
              <a:gd name="connsiteY4776" fmla="*/ 2994720 h 6867747"/>
              <a:gd name="connsiteX4777" fmla="*/ 1187657 w 10243893"/>
              <a:gd name="connsiteY4777" fmla="*/ 2794943 h 6867747"/>
              <a:gd name="connsiteX4778" fmla="*/ 1187657 w 10243893"/>
              <a:gd name="connsiteY4778" fmla="*/ 2642329 h 6867747"/>
              <a:gd name="connsiteX4779" fmla="*/ 2657808 w 10243893"/>
              <a:gd name="connsiteY4779" fmla="*/ 2594925 h 6867747"/>
              <a:gd name="connsiteX4780" fmla="*/ 2512571 w 10243893"/>
              <a:gd name="connsiteY4780" fmla="*/ 2642087 h 6867747"/>
              <a:gd name="connsiteX4781" fmla="*/ 2512571 w 10243893"/>
              <a:gd name="connsiteY4781" fmla="*/ 2794701 h 6867747"/>
              <a:gd name="connsiteX4782" fmla="*/ 2657808 w 10243893"/>
              <a:gd name="connsiteY4782" fmla="*/ 2994479 h 6867747"/>
              <a:gd name="connsiteX4783" fmla="*/ 2803046 w 10243893"/>
              <a:gd name="connsiteY4783" fmla="*/ 2794701 h 6867747"/>
              <a:gd name="connsiteX4784" fmla="*/ 2803046 w 10243893"/>
              <a:gd name="connsiteY4784" fmla="*/ 2642087 h 6867747"/>
              <a:gd name="connsiteX4785" fmla="*/ 2903445 w 10243893"/>
              <a:gd name="connsiteY4785" fmla="*/ 2515465 h 6867747"/>
              <a:gd name="connsiteX4786" fmla="*/ 2903539 w 10243893"/>
              <a:gd name="connsiteY4786" fmla="*/ 2515594 h 6867747"/>
              <a:gd name="connsiteX4787" fmla="*/ 2903418 w 10243893"/>
              <a:gd name="connsiteY4787" fmla="*/ 2515473 h 6867747"/>
              <a:gd name="connsiteX4788" fmla="*/ 1288540 w 10243893"/>
              <a:gd name="connsiteY4788" fmla="*/ 2515465 h 6867747"/>
              <a:gd name="connsiteX4789" fmla="*/ 1288634 w 10243893"/>
              <a:gd name="connsiteY4789" fmla="*/ 2515594 h 6867747"/>
              <a:gd name="connsiteX4790" fmla="*/ 1288513 w 10243893"/>
              <a:gd name="connsiteY4790" fmla="*/ 2515473 h 6867747"/>
              <a:gd name="connsiteX4791" fmla="*/ 6134221 w 10243893"/>
              <a:gd name="connsiteY4791" fmla="*/ 2515344 h 6867747"/>
              <a:gd name="connsiteX4792" fmla="*/ 6134315 w 10243893"/>
              <a:gd name="connsiteY4792" fmla="*/ 2515473 h 6867747"/>
              <a:gd name="connsiteX4793" fmla="*/ 6134194 w 10243893"/>
              <a:gd name="connsiteY4793" fmla="*/ 2515352 h 6867747"/>
              <a:gd name="connsiteX4794" fmla="*/ 7748884 w 10243893"/>
              <a:gd name="connsiteY4794" fmla="*/ 2515343 h 6867747"/>
              <a:gd name="connsiteX4795" fmla="*/ 7748978 w 10243893"/>
              <a:gd name="connsiteY4795" fmla="*/ 2515473 h 6867747"/>
              <a:gd name="connsiteX4796" fmla="*/ 7748857 w 10243893"/>
              <a:gd name="connsiteY4796" fmla="*/ 2515352 h 6867747"/>
              <a:gd name="connsiteX4797" fmla="*/ 7256643 w 10243893"/>
              <a:gd name="connsiteY4797" fmla="*/ 2515223 h 6867747"/>
              <a:gd name="connsiteX4798" fmla="*/ 7256670 w 10243893"/>
              <a:gd name="connsiteY4798" fmla="*/ 2515231 h 6867747"/>
              <a:gd name="connsiteX4799" fmla="*/ 7256549 w 10243893"/>
              <a:gd name="connsiteY4799" fmla="*/ 2515352 h 6867747"/>
              <a:gd name="connsiteX4800" fmla="*/ 4026834 w 10243893"/>
              <a:gd name="connsiteY4800" fmla="*/ 2515223 h 6867747"/>
              <a:gd name="connsiteX4801" fmla="*/ 4026861 w 10243893"/>
              <a:gd name="connsiteY4801" fmla="*/ 2515231 h 6867747"/>
              <a:gd name="connsiteX4802" fmla="*/ 4026740 w 10243893"/>
              <a:gd name="connsiteY4802" fmla="*/ 2515352 h 6867747"/>
              <a:gd name="connsiteX4803" fmla="*/ 796421 w 10243893"/>
              <a:gd name="connsiteY4803" fmla="*/ 2515223 h 6867747"/>
              <a:gd name="connsiteX4804" fmla="*/ 796448 w 10243893"/>
              <a:gd name="connsiteY4804" fmla="*/ 2515231 h 6867747"/>
              <a:gd name="connsiteX4805" fmla="*/ 796327 w 10243893"/>
              <a:gd name="connsiteY4805" fmla="*/ 2515352 h 6867747"/>
              <a:gd name="connsiteX4806" fmla="*/ 8871547 w 10243893"/>
              <a:gd name="connsiteY4806" fmla="*/ 2515223 h 6867747"/>
              <a:gd name="connsiteX4807" fmla="*/ 8871574 w 10243893"/>
              <a:gd name="connsiteY4807" fmla="*/ 2515231 h 6867747"/>
              <a:gd name="connsiteX4808" fmla="*/ 8871453 w 10243893"/>
              <a:gd name="connsiteY4808" fmla="*/ 2515352 h 6867747"/>
              <a:gd name="connsiteX4809" fmla="*/ 5641739 w 10243893"/>
              <a:gd name="connsiteY4809" fmla="*/ 2515223 h 6867747"/>
              <a:gd name="connsiteX4810" fmla="*/ 5641766 w 10243893"/>
              <a:gd name="connsiteY4810" fmla="*/ 2515231 h 6867747"/>
              <a:gd name="connsiteX4811" fmla="*/ 5641645 w 10243893"/>
              <a:gd name="connsiteY4811" fmla="*/ 2515352 h 6867747"/>
              <a:gd name="connsiteX4812" fmla="*/ 2411809 w 10243893"/>
              <a:gd name="connsiteY4812" fmla="*/ 2514981 h 6867747"/>
              <a:gd name="connsiteX4813" fmla="*/ 2411836 w 10243893"/>
              <a:gd name="connsiteY4813" fmla="*/ 2514990 h 6867747"/>
              <a:gd name="connsiteX4814" fmla="*/ 2411715 w 10243893"/>
              <a:gd name="connsiteY4814" fmla="*/ 2515110 h 6867747"/>
              <a:gd name="connsiteX4815" fmla="*/ 9925725 w 10243893"/>
              <a:gd name="connsiteY4815" fmla="*/ 2439287 h 6867747"/>
              <a:gd name="connsiteX4816" fmla="*/ 9780487 w 10243893"/>
              <a:gd name="connsiteY4816" fmla="*/ 2639064 h 6867747"/>
              <a:gd name="connsiteX4817" fmla="*/ 9780487 w 10243893"/>
              <a:gd name="connsiteY4817" fmla="*/ 2791678 h 6867747"/>
              <a:gd name="connsiteX4818" fmla="*/ 9925725 w 10243893"/>
              <a:gd name="connsiteY4818" fmla="*/ 2838841 h 6867747"/>
              <a:gd name="connsiteX4819" fmla="*/ 10070962 w 10243893"/>
              <a:gd name="connsiteY4819" fmla="*/ 2791678 h 6867747"/>
              <a:gd name="connsiteX4820" fmla="*/ 10070962 w 10243893"/>
              <a:gd name="connsiteY4820" fmla="*/ 2639064 h 6867747"/>
              <a:gd name="connsiteX4821" fmla="*/ 8310578 w 10243893"/>
              <a:gd name="connsiteY4821" fmla="*/ 2439287 h 6867747"/>
              <a:gd name="connsiteX4822" fmla="*/ 8165341 w 10243893"/>
              <a:gd name="connsiteY4822" fmla="*/ 2639064 h 6867747"/>
              <a:gd name="connsiteX4823" fmla="*/ 8165341 w 10243893"/>
              <a:gd name="connsiteY4823" fmla="*/ 2791678 h 6867747"/>
              <a:gd name="connsiteX4824" fmla="*/ 8310578 w 10243893"/>
              <a:gd name="connsiteY4824" fmla="*/ 2838841 h 6867747"/>
              <a:gd name="connsiteX4825" fmla="*/ 8455815 w 10243893"/>
              <a:gd name="connsiteY4825" fmla="*/ 2791678 h 6867747"/>
              <a:gd name="connsiteX4826" fmla="*/ 8455815 w 10243893"/>
              <a:gd name="connsiteY4826" fmla="*/ 2639064 h 6867747"/>
              <a:gd name="connsiteX4827" fmla="*/ 6695916 w 10243893"/>
              <a:gd name="connsiteY4827" fmla="*/ 2439287 h 6867747"/>
              <a:gd name="connsiteX4828" fmla="*/ 6550679 w 10243893"/>
              <a:gd name="connsiteY4828" fmla="*/ 2639064 h 6867747"/>
              <a:gd name="connsiteX4829" fmla="*/ 6550679 w 10243893"/>
              <a:gd name="connsiteY4829" fmla="*/ 2791678 h 6867747"/>
              <a:gd name="connsiteX4830" fmla="*/ 6695916 w 10243893"/>
              <a:gd name="connsiteY4830" fmla="*/ 2838841 h 6867747"/>
              <a:gd name="connsiteX4831" fmla="*/ 6841154 w 10243893"/>
              <a:gd name="connsiteY4831" fmla="*/ 2791678 h 6867747"/>
              <a:gd name="connsiteX4832" fmla="*/ 6841154 w 10243893"/>
              <a:gd name="connsiteY4832" fmla="*/ 2639064 h 6867747"/>
              <a:gd name="connsiteX4833" fmla="*/ 5079560 w 10243893"/>
              <a:gd name="connsiteY4833" fmla="*/ 2439166 h 6867747"/>
              <a:gd name="connsiteX4834" fmla="*/ 4934323 w 10243893"/>
              <a:gd name="connsiteY4834" fmla="*/ 2638943 h 6867747"/>
              <a:gd name="connsiteX4835" fmla="*/ 4934323 w 10243893"/>
              <a:gd name="connsiteY4835" fmla="*/ 2791557 h 6867747"/>
              <a:gd name="connsiteX4836" fmla="*/ 5079560 w 10243893"/>
              <a:gd name="connsiteY4836" fmla="*/ 2838720 h 6867747"/>
              <a:gd name="connsiteX4837" fmla="*/ 5224798 w 10243893"/>
              <a:gd name="connsiteY4837" fmla="*/ 2791557 h 6867747"/>
              <a:gd name="connsiteX4838" fmla="*/ 5224798 w 10243893"/>
              <a:gd name="connsiteY4838" fmla="*/ 2638943 h 6867747"/>
              <a:gd name="connsiteX4839" fmla="*/ 3464656 w 10243893"/>
              <a:gd name="connsiteY4839" fmla="*/ 2439166 h 6867747"/>
              <a:gd name="connsiteX4840" fmla="*/ 3319418 w 10243893"/>
              <a:gd name="connsiteY4840" fmla="*/ 2638943 h 6867747"/>
              <a:gd name="connsiteX4841" fmla="*/ 3319418 w 10243893"/>
              <a:gd name="connsiteY4841" fmla="*/ 2791557 h 6867747"/>
              <a:gd name="connsiteX4842" fmla="*/ 3464656 w 10243893"/>
              <a:gd name="connsiteY4842" fmla="*/ 2838720 h 6867747"/>
              <a:gd name="connsiteX4843" fmla="*/ 3609893 w 10243893"/>
              <a:gd name="connsiteY4843" fmla="*/ 2791557 h 6867747"/>
              <a:gd name="connsiteX4844" fmla="*/ 3609893 w 10243893"/>
              <a:gd name="connsiteY4844" fmla="*/ 2638943 h 6867747"/>
              <a:gd name="connsiteX4845" fmla="*/ 1849751 w 10243893"/>
              <a:gd name="connsiteY4845" fmla="*/ 2439166 h 6867747"/>
              <a:gd name="connsiteX4846" fmla="*/ 1704514 w 10243893"/>
              <a:gd name="connsiteY4846" fmla="*/ 2638943 h 6867747"/>
              <a:gd name="connsiteX4847" fmla="*/ 1704514 w 10243893"/>
              <a:gd name="connsiteY4847" fmla="*/ 2791557 h 6867747"/>
              <a:gd name="connsiteX4848" fmla="*/ 1849751 w 10243893"/>
              <a:gd name="connsiteY4848" fmla="*/ 2838720 h 6867747"/>
              <a:gd name="connsiteX4849" fmla="*/ 1994989 w 10243893"/>
              <a:gd name="connsiteY4849" fmla="*/ 2791557 h 6867747"/>
              <a:gd name="connsiteX4850" fmla="*/ 1994989 w 10243893"/>
              <a:gd name="connsiteY4850" fmla="*/ 2638943 h 6867747"/>
              <a:gd name="connsiteX4851" fmla="*/ 234847 w 10243893"/>
              <a:gd name="connsiteY4851" fmla="*/ 2439166 h 6867747"/>
              <a:gd name="connsiteX4852" fmla="*/ 89609 w 10243893"/>
              <a:gd name="connsiteY4852" fmla="*/ 2638943 h 6867747"/>
              <a:gd name="connsiteX4853" fmla="*/ 89609 w 10243893"/>
              <a:gd name="connsiteY4853" fmla="*/ 2791557 h 6867747"/>
              <a:gd name="connsiteX4854" fmla="*/ 234847 w 10243893"/>
              <a:gd name="connsiteY4854" fmla="*/ 2838720 h 6867747"/>
              <a:gd name="connsiteX4855" fmla="*/ 380084 w 10243893"/>
              <a:gd name="connsiteY4855" fmla="*/ 2791557 h 6867747"/>
              <a:gd name="connsiteX4856" fmla="*/ 380084 w 10243893"/>
              <a:gd name="connsiteY4856" fmla="*/ 2638943 h 6867747"/>
              <a:gd name="connsiteX4857" fmla="*/ 2820701 w 10243893"/>
              <a:gd name="connsiteY4857" fmla="*/ 2401557 h 6867747"/>
              <a:gd name="connsiteX4858" fmla="*/ 2820701 w 10243893"/>
              <a:gd name="connsiteY4858" fmla="*/ 2542441 h 6867747"/>
              <a:gd name="connsiteX4859" fmla="*/ 2686590 w 10243893"/>
              <a:gd name="connsiteY4859" fmla="*/ 2585976 h 6867747"/>
              <a:gd name="connsiteX4860" fmla="*/ 2820701 w 10243893"/>
              <a:gd name="connsiteY4860" fmla="*/ 2629511 h 6867747"/>
              <a:gd name="connsiteX4861" fmla="*/ 2820701 w 10243893"/>
              <a:gd name="connsiteY4861" fmla="*/ 2770395 h 6867747"/>
              <a:gd name="connsiteX4862" fmla="*/ 2903539 w 10243893"/>
              <a:gd name="connsiteY4862" fmla="*/ 2656357 h 6867747"/>
              <a:gd name="connsiteX4863" fmla="*/ 3037530 w 10243893"/>
              <a:gd name="connsiteY4863" fmla="*/ 2699892 h 6867747"/>
              <a:gd name="connsiteX4864" fmla="*/ 2954692 w 10243893"/>
              <a:gd name="connsiteY4864" fmla="*/ 2585976 h 6867747"/>
              <a:gd name="connsiteX4865" fmla="*/ 3037530 w 10243893"/>
              <a:gd name="connsiteY4865" fmla="*/ 2471938 h 6867747"/>
              <a:gd name="connsiteX4866" fmla="*/ 2903445 w 10243893"/>
              <a:gd name="connsiteY4866" fmla="*/ 2515465 h 6867747"/>
              <a:gd name="connsiteX4867" fmla="*/ 1205797 w 10243893"/>
              <a:gd name="connsiteY4867" fmla="*/ 2401557 h 6867747"/>
              <a:gd name="connsiteX4868" fmla="*/ 1205797 w 10243893"/>
              <a:gd name="connsiteY4868" fmla="*/ 2542441 h 6867747"/>
              <a:gd name="connsiteX4869" fmla="*/ 1071806 w 10243893"/>
              <a:gd name="connsiteY4869" fmla="*/ 2585976 h 6867747"/>
              <a:gd name="connsiteX4870" fmla="*/ 1205797 w 10243893"/>
              <a:gd name="connsiteY4870" fmla="*/ 2629511 h 6867747"/>
              <a:gd name="connsiteX4871" fmla="*/ 1205797 w 10243893"/>
              <a:gd name="connsiteY4871" fmla="*/ 2770395 h 6867747"/>
              <a:gd name="connsiteX4872" fmla="*/ 1288634 w 10243893"/>
              <a:gd name="connsiteY4872" fmla="*/ 2656357 h 6867747"/>
              <a:gd name="connsiteX4873" fmla="*/ 1422625 w 10243893"/>
              <a:gd name="connsiteY4873" fmla="*/ 2699892 h 6867747"/>
              <a:gd name="connsiteX4874" fmla="*/ 1339788 w 10243893"/>
              <a:gd name="connsiteY4874" fmla="*/ 2585976 h 6867747"/>
              <a:gd name="connsiteX4875" fmla="*/ 1422625 w 10243893"/>
              <a:gd name="connsiteY4875" fmla="*/ 2471938 h 6867747"/>
              <a:gd name="connsiteX4876" fmla="*/ 1288540 w 10243893"/>
              <a:gd name="connsiteY4876" fmla="*/ 2515465 h 6867747"/>
              <a:gd name="connsiteX4877" fmla="*/ 9281044 w 10243893"/>
              <a:gd name="connsiteY4877" fmla="*/ 2401436 h 6867747"/>
              <a:gd name="connsiteX4878" fmla="*/ 9281044 w 10243893"/>
              <a:gd name="connsiteY4878" fmla="*/ 2542320 h 6867747"/>
              <a:gd name="connsiteX4879" fmla="*/ 9146933 w 10243893"/>
              <a:gd name="connsiteY4879" fmla="*/ 2585855 h 6867747"/>
              <a:gd name="connsiteX4880" fmla="*/ 9281044 w 10243893"/>
              <a:gd name="connsiteY4880" fmla="*/ 2629390 h 6867747"/>
              <a:gd name="connsiteX4881" fmla="*/ 9281044 w 10243893"/>
              <a:gd name="connsiteY4881" fmla="*/ 2770274 h 6867747"/>
              <a:gd name="connsiteX4882" fmla="*/ 9363882 w 10243893"/>
              <a:gd name="connsiteY4882" fmla="*/ 2656236 h 6867747"/>
              <a:gd name="connsiteX4883" fmla="*/ 9497873 w 10243893"/>
              <a:gd name="connsiteY4883" fmla="*/ 2699771 h 6867747"/>
              <a:gd name="connsiteX4884" fmla="*/ 9415035 w 10243893"/>
              <a:gd name="connsiteY4884" fmla="*/ 2585855 h 6867747"/>
              <a:gd name="connsiteX4885" fmla="*/ 9497873 w 10243893"/>
              <a:gd name="connsiteY4885" fmla="*/ 2471817 h 6867747"/>
              <a:gd name="connsiteX4886" fmla="*/ 9363882 w 10243893"/>
              <a:gd name="connsiteY4886" fmla="*/ 2515352 h 6867747"/>
              <a:gd name="connsiteX4887" fmla="*/ 9363882 w 10243893"/>
              <a:gd name="connsiteY4887" fmla="*/ 2515473 h 6867747"/>
              <a:gd name="connsiteX4888" fmla="*/ 7666140 w 10243893"/>
              <a:gd name="connsiteY4888" fmla="*/ 2401436 h 6867747"/>
              <a:gd name="connsiteX4889" fmla="*/ 7666140 w 10243893"/>
              <a:gd name="connsiteY4889" fmla="*/ 2542320 h 6867747"/>
              <a:gd name="connsiteX4890" fmla="*/ 7532029 w 10243893"/>
              <a:gd name="connsiteY4890" fmla="*/ 2585855 h 6867747"/>
              <a:gd name="connsiteX4891" fmla="*/ 7666140 w 10243893"/>
              <a:gd name="connsiteY4891" fmla="*/ 2629390 h 6867747"/>
              <a:gd name="connsiteX4892" fmla="*/ 7666140 w 10243893"/>
              <a:gd name="connsiteY4892" fmla="*/ 2770274 h 6867747"/>
              <a:gd name="connsiteX4893" fmla="*/ 7748978 w 10243893"/>
              <a:gd name="connsiteY4893" fmla="*/ 2656236 h 6867747"/>
              <a:gd name="connsiteX4894" fmla="*/ 7882968 w 10243893"/>
              <a:gd name="connsiteY4894" fmla="*/ 2699771 h 6867747"/>
              <a:gd name="connsiteX4895" fmla="*/ 7800131 w 10243893"/>
              <a:gd name="connsiteY4895" fmla="*/ 2585855 h 6867747"/>
              <a:gd name="connsiteX4896" fmla="*/ 7882968 w 10243893"/>
              <a:gd name="connsiteY4896" fmla="*/ 2471817 h 6867747"/>
              <a:gd name="connsiteX4897" fmla="*/ 7748884 w 10243893"/>
              <a:gd name="connsiteY4897" fmla="*/ 2515343 h 6867747"/>
              <a:gd name="connsiteX4898" fmla="*/ 6051478 w 10243893"/>
              <a:gd name="connsiteY4898" fmla="*/ 2401436 h 6867747"/>
              <a:gd name="connsiteX4899" fmla="*/ 6051478 w 10243893"/>
              <a:gd name="connsiteY4899" fmla="*/ 2542320 h 6867747"/>
              <a:gd name="connsiteX4900" fmla="*/ 5917366 w 10243893"/>
              <a:gd name="connsiteY4900" fmla="*/ 2585855 h 6867747"/>
              <a:gd name="connsiteX4901" fmla="*/ 6051478 w 10243893"/>
              <a:gd name="connsiteY4901" fmla="*/ 2629390 h 6867747"/>
              <a:gd name="connsiteX4902" fmla="*/ 6051478 w 10243893"/>
              <a:gd name="connsiteY4902" fmla="*/ 2770274 h 6867747"/>
              <a:gd name="connsiteX4903" fmla="*/ 6134315 w 10243893"/>
              <a:gd name="connsiteY4903" fmla="*/ 2656236 h 6867747"/>
              <a:gd name="connsiteX4904" fmla="*/ 6268306 w 10243893"/>
              <a:gd name="connsiteY4904" fmla="*/ 2699771 h 6867747"/>
              <a:gd name="connsiteX4905" fmla="*/ 6185469 w 10243893"/>
              <a:gd name="connsiteY4905" fmla="*/ 2585855 h 6867747"/>
              <a:gd name="connsiteX4906" fmla="*/ 6268306 w 10243893"/>
              <a:gd name="connsiteY4906" fmla="*/ 2471817 h 6867747"/>
              <a:gd name="connsiteX4907" fmla="*/ 6134221 w 10243893"/>
              <a:gd name="connsiteY4907" fmla="*/ 2515344 h 6867747"/>
              <a:gd name="connsiteX4908" fmla="*/ 4436332 w 10243893"/>
              <a:gd name="connsiteY4908" fmla="*/ 2401436 h 6867747"/>
              <a:gd name="connsiteX4909" fmla="*/ 4436332 w 10243893"/>
              <a:gd name="connsiteY4909" fmla="*/ 2542320 h 6867747"/>
              <a:gd name="connsiteX4910" fmla="*/ 4302220 w 10243893"/>
              <a:gd name="connsiteY4910" fmla="*/ 2585855 h 6867747"/>
              <a:gd name="connsiteX4911" fmla="*/ 4436332 w 10243893"/>
              <a:gd name="connsiteY4911" fmla="*/ 2629390 h 6867747"/>
              <a:gd name="connsiteX4912" fmla="*/ 4436332 w 10243893"/>
              <a:gd name="connsiteY4912" fmla="*/ 2770274 h 6867747"/>
              <a:gd name="connsiteX4913" fmla="*/ 4519169 w 10243893"/>
              <a:gd name="connsiteY4913" fmla="*/ 2656236 h 6867747"/>
              <a:gd name="connsiteX4914" fmla="*/ 4653160 w 10243893"/>
              <a:gd name="connsiteY4914" fmla="*/ 2699771 h 6867747"/>
              <a:gd name="connsiteX4915" fmla="*/ 4570322 w 10243893"/>
              <a:gd name="connsiteY4915" fmla="*/ 2585855 h 6867747"/>
              <a:gd name="connsiteX4916" fmla="*/ 4653160 w 10243893"/>
              <a:gd name="connsiteY4916" fmla="*/ 2471817 h 6867747"/>
              <a:gd name="connsiteX4917" fmla="*/ 4519169 w 10243893"/>
              <a:gd name="connsiteY4917" fmla="*/ 2515352 h 6867747"/>
              <a:gd name="connsiteX4918" fmla="*/ 4519169 w 10243893"/>
              <a:gd name="connsiteY4918" fmla="*/ 2515473 h 6867747"/>
              <a:gd name="connsiteX4919" fmla="*/ 8954291 w 10243893"/>
              <a:gd name="connsiteY4919" fmla="*/ 2401315 h 6867747"/>
              <a:gd name="connsiteX4920" fmla="*/ 8871547 w 10243893"/>
              <a:gd name="connsiteY4920" fmla="*/ 2515223 h 6867747"/>
              <a:gd name="connsiteX4921" fmla="*/ 8737463 w 10243893"/>
              <a:gd name="connsiteY4921" fmla="*/ 2471696 h 6867747"/>
              <a:gd name="connsiteX4922" fmla="*/ 8820300 w 10243893"/>
              <a:gd name="connsiteY4922" fmla="*/ 2585734 h 6867747"/>
              <a:gd name="connsiteX4923" fmla="*/ 8737463 w 10243893"/>
              <a:gd name="connsiteY4923" fmla="*/ 2699650 h 6867747"/>
              <a:gd name="connsiteX4924" fmla="*/ 8871453 w 10243893"/>
              <a:gd name="connsiteY4924" fmla="*/ 2656115 h 6867747"/>
              <a:gd name="connsiteX4925" fmla="*/ 8954291 w 10243893"/>
              <a:gd name="connsiteY4925" fmla="*/ 2770153 h 6867747"/>
              <a:gd name="connsiteX4926" fmla="*/ 8954291 w 10243893"/>
              <a:gd name="connsiteY4926" fmla="*/ 2629269 h 6867747"/>
              <a:gd name="connsiteX4927" fmla="*/ 9088402 w 10243893"/>
              <a:gd name="connsiteY4927" fmla="*/ 2585734 h 6867747"/>
              <a:gd name="connsiteX4928" fmla="*/ 8954291 w 10243893"/>
              <a:gd name="connsiteY4928" fmla="*/ 2542199 h 6867747"/>
              <a:gd name="connsiteX4929" fmla="*/ 7339386 w 10243893"/>
              <a:gd name="connsiteY4929" fmla="*/ 2401315 h 6867747"/>
              <a:gd name="connsiteX4930" fmla="*/ 7256643 w 10243893"/>
              <a:gd name="connsiteY4930" fmla="*/ 2515223 h 6867747"/>
              <a:gd name="connsiteX4931" fmla="*/ 7122558 w 10243893"/>
              <a:gd name="connsiteY4931" fmla="*/ 2471696 h 6867747"/>
              <a:gd name="connsiteX4932" fmla="*/ 7205396 w 10243893"/>
              <a:gd name="connsiteY4932" fmla="*/ 2585734 h 6867747"/>
              <a:gd name="connsiteX4933" fmla="*/ 7122558 w 10243893"/>
              <a:gd name="connsiteY4933" fmla="*/ 2699650 h 6867747"/>
              <a:gd name="connsiteX4934" fmla="*/ 7256549 w 10243893"/>
              <a:gd name="connsiteY4934" fmla="*/ 2656115 h 6867747"/>
              <a:gd name="connsiteX4935" fmla="*/ 7339386 w 10243893"/>
              <a:gd name="connsiteY4935" fmla="*/ 2770153 h 6867747"/>
              <a:gd name="connsiteX4936" fmla="*/ 7339386 w 10243893"/>
              <a:gd name="connsiteY4936" fmla="*/ 2629269 h 6867747"/>
              <a:gd name="connsiteX4937" fmla="*/ 7473498 w 10243893"/>
              <a:gd name="connsiteY4937" fmla="*/ 2585734 h 6867747"/>
              <a:gd name="connsiteX4938" fmla="*/ 7339386 w 10243893"/>
              <a:gd name="connsiteY4938" fmla="*/ 2542199 h 6867747"/>
              <a:gd name="connsiteX4939" fmla="*/ 5724482 w 10243893"/>
              <a:gd name="connsiteY4939" fmla="*/ 2401315 h 6867747"/>
              <a:gd name="connsiteX4940" fmla="*/ 5641739 w 10243893"/>
              <a:gd name="connsiteY4940" fmla="*/ 2515223 h 6867747"/>
              <a:gd name="connsiteX4941" fmla="*/ 5507654 w 10243893"/>
              <a:gd name="connsiteY4941" fmla="*/ 2471696 h 6867747"/>
              <a:gd name="connsiteX4942" fmla="*/ 5590491 w 10243893"/>
              <a:gd name="connsiteY4942" fmla="*/ 2585734 h 6867747"/>
              <a:gd name="connsiteX4943" fmla="*/ 5507654 w 10243893"/>
              <a:gd name="connsiteY4943" fmla="*/ 2699650 h 6867747"/>
              <a:gd name="connsiteX4944" fmla="*/ 5641645 w 10243893"/>
              <a:gd name="connsiteY4944" fmla="*/ 2656115 h 6867747"/>
              <a:gd name="connsiteX4945" fmla="*/ 5724482 w 10243893"/>
              <a:gd name="connsiteY4945" fmla="*/ 2770153 h 6867747"/>
              <a:gd name="connsiteX4946" fmla="*/ 5724482 w 10243893"/>
              <a:gd name="connsiteY4946" fmla="*/ 2629269 h 6867747"/>
              <a:gd name="connsiteX4947" fmla="*/ 5858594 w 10243893"/>
              <a:gd name="connsiteY4947" fmla="*/ 2585734 h 6867747"/>
              <a:gd name="connsiteX4948" fmla="*/ 5724482 w 10243893"/>
              <a:gd name="connsiteY4948" fmla="*/ 2542199 h 6867747"/>
              <a:gd name="connsiteX4949" fmla="*/ 4109577 w 10243893"/>
              <a:gd name="connsiteY4949" fmla="*/ 2401315 h 6867747"/>
              <a:gd name="connsiteX4950" fmla="*/ 4026834 w 10243893"/>
              <a:gd name="connsiteY4950" fmla="*/ 2515223 h 6867747"/>
              <a:gd name="connsiteX4951" fmla="*/ 3892749 w 10243893"/>
              <a:gd name="connsiteY4951" fmla="*/ 2471696 h 6867747"/>
              <a:gd name="connsiteX4952" fmla="*/ 3975587 w 10243893"/>
              <a:gd name="connsiteY4952" fmla="*/ 2585734 h 6867747"/>
              <a:gd name="connsiteX4953" fmla="*/ 3892749 w 10243893"/>
              <a:gd name="connsiteY4953" fmla="*/ 2699650 h 6867747"/>
              <a:gd name="connsiteX4954" fmla="*/ 4026740 w 10243893"/>
              <a:gd name="connsiteY4954" fmla="*/ 2656115 h 6867747"/>
              <a:gd name="connsiteX4955" fmla="*/ 4109577 w 10243893"/>
              <a:gd name="connsiteY4955" fmla="*/ 2770153 h 6867747"/>
              <a:gd name="connsiteX4956" fmla="*/ 4109577 w 10243893"/>
              <a:gd name="connsiteY4956" fmla="*/ 2629269 h 6867747"/>
              <a:gd name="connsiteX4957" fmla="*/ 4243690 w 10243893"/>
              <a:gd name="connsiteY4957" fmla="*/ 2585734 h 6867747"/>
              <a:gd name="connsiteX4958" fmla="*/ 4109577 w 10243893"/>
              <a:gd name="connsiteY4958" fmla="*/ 2542199 h 6867747"/>
              <a:gd name="connsiteX4959" fmla="*/ 879164 w 10243893"/>
              <a:gd name="connsiteY4959" fmla="*/ 2401315 h 6867747"/>
              <a:gd name="connsiteX4960" fmla="*/ 796421 w 10243893"/>
              <a:gd name="connsiteY4960" fmla="*/ 2515223 h 6867747"/>
              <a:gd name="connsiteX4961" fmla="*/ 662336 w 10243893"/>
              <a:gd name="connsiteY4961" fmla="*/ 2471696 h 6867747"/>
              <a:gd name="connsiteX4962" fmla="*/ 745173 w 10243893"/>
              <a:gd name="connsiteY4962" fmla="*/ 2585734 h 6867747"/>
              <a:gd name="connsiteX4963" fmla="*/ 662336 w 10243893"/>
              <a:gd name="connsiteY4963" fmla="*/ 2699650 h 6867747"/>
              <a:gd name="connsiteX4964" fmla="*/ 796327 w 10243893"/>
              <a:gd name="connsiteY4964" fmla="*/ 2656115 h 6867747"/>
              <a:gd name="connsiteX4965" fmla="*/ 879164 w 10243893"/>
              <a:gd name="connsiteY4965" fmla="*/ 2770153 h 6867747"/>
              <a:gd name="connsiteX4966" fmla="*/ 879164 w 10243893"/>
              <a:gd name="connsiteY4966" fmla="*/ 2629269 h 6867747"/>
              <a:gd name="connsiteX4967" fmla="*/ 1013276 w 10243893"/>
              <a:gd name="connsiteY4967" fmla="*/ 2585734 h 6867747"/>
              <a:gd name="connsiteX4968" fmla="*/ 879164 w 10243893"/>
              <a:gd name="connsiteY4968" fmla="*/ 2542199 h 6867747"/>
              <a:gd name="connsiteX4969" fmla="*/ 2494552 w 10243893"/>
              <a:gd name="connsiteY4969" fmla="*/ 2401073 h 6867747"/>
              <a:gd name="connsiteX4970" fmla="*/ 2411809 w 10243893"/>
              <a:gd name="connsiteY4970" fmla="*/ 2514981 h 6867747"/>
              <a:gd name="connsiteX4971" fmla="*/ 2277724 w 10243893"/>
              <a:gd name="connsiteY4971" fmla="*/ 2471455 h 6867747"/>
              <a:gd name="connsiteX4972" fmla="*/ 2360561 w 10243893"/>
              <a:gd name="connsiteY4972" fmla="*/ 2585492 h 6867747"/>
              <a:gd name="connsiteX4973" fmla="*/ 2277724 w 10243893"/>
              <a:gd name="connsiteY4973" fmla="*/ 2699408 h 6867747"/>
              <a:gd name="connsiteX4974" fmla="*/ 2411715 w 10243893"/>
              <a:gd name="connsiteY4974" fmla="*/ 2655873 h 6867747"/>
              <a:gd name="connsiteX4975" fmla="*/ 2494552 w 10243893"/>
              <a:gd name="connsiteY4975" fmla="*/ 2769911 h 6867747"/>
              <a:gd name="connsiteX4976" fmla="*/ 2494552 w 10243893"/>
              <a:gd name="connsiteY4976" fmla="*/ 2629027 h 6867747"/>
              <a:gd name="connsiteX4977" fmla="*/ 2628664 w 10243893"/>
              <a:gd name="connsiteY4977" fmla="*/ 2585492 h 6867747"/>
              <a:gd name="connsiteX4978" fmla="*/ 2494552 w 10243893"/>
              <a:gd name="connsiteY4978" fmla="*/ 2541957 h 6867747"/>
              <a:gd name="connsiteX4979" fmla="*/ 8472867 w 10243893"/>
              <a:gd name="connsiteY4979" fmla="*/ 2386320 h 6867747"/>
              <a:gd name="connsiteX4980" fmla="*/ 8472867 w 10243893"/>
              <a:gd name="connsiteY4980" fmla="*/ 2633380 h 6867747"/>
              <a:gd name="connsiteX4981" fmla="*/ 8562597 w 10243893"/>
              <a:gd name="connsiteY4981" fmla="*/ 2756850 h 6867747"/>
              <a:gd name="connsiteX4982" fmla="*/ 8707714 w 10243893"/>
              <a:gd name="connsiteY4982" fmla="*/ 2709687 h 6867747"/>
              <a:gd name="connsiteX4983" fmla="*/ 8797444 w 10243893"/>
              <a:gd name="connsiteY4983" fmla="*/ 2586218 h 6867747"/>
              <a:gd name="connsiteX4984" fmla="*/ 8707714 w 10243893"/>
              <a:gd name="connsiteY4984" fmla="*/ 2462748 h 6867747"/>
              <a:gd name="connsiteX4985" fmla="*/ 8707714 w 10243893"/>
              <a:gd name="connsiteY4985" fmla="*/ 2462627 h 6867747"/>
              <a:gd name="connsiteX4986" fmla="*/ 6857962 w 10243893"/>
              <a:gd name="connsiteY4986" fmla="*/ 2386320 h 6867747"/>
              <a:gd name="connsiteX4987" fmla="*/ 6857962 w 10243893"/>
              <a:gd name="connsiteY4987" fmla="*/ 2633380 h 6867747"/>
              <a:gd name="connsiteX4988" fmla="*/ 6947693 w 10243893"/>
              <a:gd name="connsiteY4988" fmla="*/ 2756850 h 6867747"/>
              <a:gd name="connsiteX4989" fmla="*/ 7092810 w 10243893"/>
              <a:gd name="connsiteY4989" fmla="*/ 2709687 h 6867747"/>
              <a:gd name="connsiteX4990" fmla="*/ 7182540 w 10243893"/>
              <a:gd name="connsiteY4990" fmla="*/ 2586218 h 6867747"/>
              <a:gd name="connsiteX4991" fmla="*/ 7092810 w 10243893"/>
              <a:gd name="connsiteY4991" fmla="*/ 2462748 h 6867747"/>
              <a:gd name="connsiteX4992" fmla="*/ 7092810 w 10243893"/>
              <a:gd name="connsiteY4992" fmla="*/ 2462627 h 6867747"/>
              <a:gd name="connsiteX4993" fmla="*/ 5243058 w 10243893"/>
              <a:gd name="connsiteY4993" fmla="*/ 2386320 h 6867747"/>
              <a:gd name="connsiteX4994" fmla="*/ 5243058 w 10243893"/>
              <a:gd name="connsiteY4994" fmla="*/ 2633380 h 6867747"/>
              <a:gd name="connsiteX4995" fmla="*/ 5332789 w 10243893"/>
              <a:gd name="connsiteY4995" fmla="*/ 2756850 h 6867747"/>
              <a:gd name="connsiteX4996" fmla="*/ 5477905 w 10243893"/>
              <a:gd name="connsiteY4996" fmla="*/ 2709687 h 6867747"/>
              <a:gd name="connsiteX4997" fmla="*/ 5567635 w 10243893"/>
              <a:gd name="connsiteY4997" fmla="*/ 2586218 h 6867747"/>
              <a:gd name="connsiteX4998" fmla="*/ 5477905 w 10243893"/>
              <a:gd name="connsiteY4998" fmla="*/ 2462748 h 6867747"/>
              <a:gd name="connsiteX4999" fmla="*/ 5477905 w 10243893"/>
              <a:gd name="connsiteY4999" fmla="*/ 2462627 h 6867747"/>
              <a:gd name="connsiteX5000" fmla="*/ 3628154 w 10243893"/>
              <a:gd name="connsiteY5000" fmla="*/ 2386320 h 6867747"/>
              <a:gd name="connsiteX5001" fmla="*/ 3628154 w 10243893"/>
              <a:gd name="connsiteY5001" fmla="*/ 2633380 h 6867747"/>
              <a:gd name="connsiteX5002" fmla="*/ 3717884 w 10243893"/>
              <a:gd name="connsiteY5002" fmla="*/ 2756850 h 6867747"/>
              <a:gd name="connsiteX5003" fmla="*/ 3863001 w 10243893"/>
              <a:gd name="connsiteY5003" fmla="*/ 2709687 h 6867747"/>
              <a:gd name="connsiteX5004" fmla="*/ 3952731 w 10243893"/>
              <a:gd name="connsiteY5004" fmla="*/ 2586218 h 6867747"/>
              <a:gd name="connsiteX5005" fmla="*/ 3863001 w 10243893"/>
              <a:gd name="connsiteY5005" fmla="*/ 2462748 h 6867747"/>
              <a:gd name="connsiteX5006" fmla="*/ 3863001 w 10243893"/>
              <a:gd name="connsiteY5006" fmla="*/ 2462627 h 6867747"/>
              <a:gd name="connsiteX5007" fmla="*/ 2013128 w 10243893"/>
              <a:gd name="connsiteY5007" fmla="*/ 2386078 h 6867747"/>
              <a:gd name="connsiteX5008" fmla="*/ 2013128 w 10243893"/>
              <a:gd name="connsiteY5008" fmla="*/ 2633138 h 6867747"/>
              <a:gd name="connsiteX5009" fmla="*/ 2102859 w 10243893"/>
              <a:gd name="connsiteY5009" fmla="*/ 2756608 h 6867747"/>
              <a:gd name="connsiteX5010" fmla="*/ 2247975 w 10243893"/>
              <a:gd name="connsiteY5010" fmla="*/ 2709446 h 6867747"/>
              <a:gd name="connsiteX5011" fmla="*/ 2337705 w 10243893"/>
              <a:gd name="connsiteY5011" fmla="*/ 2585976 h 6867747"/>
              <a:gd name="connsiteX5012" fmla="*/ 2247975 w 10243893"/>
              <a:gd name="connsiteY5012" fmla="*/ 2462506 h 6867747"/>
              <a:gd name="connsiteX5013" fmla="*/ 2248096 w 10243893"/>
              <a:gd name="connsiteY5013" fmla="*/ 2462385 h 6867747"/>
              <a:gd name="connsiteX5014" fmla="*/ 398224 w 10243893"/>
              <a:gd name="connsiteY5014" fmla="*/ 2386078 h 6867747"/>
              <a:gd name="connsiteX5015" fmla="*/ 398224 w 10243893"/>
              <a:gd name="connsiteY5015" fmla="*/ 2633138 h 6867747"/>
              <a:gd name="connsiteX5016" fmla="*/ 487954 w 10243893"/>
              <a:gd name="connsiteY5016" fmla="*/ 2756608 h 6867747"/>
              <a:gd name="connsiteX5017" fmla="*/ 633071 w 10243893"/>
              <a:gd name="connsiteY5017" fmla="*/ 2709446 h 6867747"/>
              <a:gd name="connsiteX5018" fmla="*/ 722801 w 10243893"/>
              <a:gd name="connsiteY5018" fmla="*/ 2585976 h 6867747"/>
              <a:gd name="connsiteX5019" fmla="*/ 633071 w 10243893"/>
              <a:gd name="connsiteY5019" fmla="*/ 2462506 h 6867747"/>
              <a:gd name="connsiteX5020" fmla="*/ 633192 w 10243893"/>
              <a:gd name="connsiteY5020" fmla="*/ 2462385 h 6867747"/>
              <a:gd name="connsiteX5021" fmla="*/ 3301763 w 10243893"/>
              <a:gd name="connsiteY5021" fmla="*/ 2385957 h 6867747"/>
              <a:gd name="connsiteX5022" fmla="*/ 3066916 w 10243893"/>
              <a:gd name="connsiteY5022" fmla="*/ 2462264 h 6867747"/>
              <a:gd name="connsiteX5023" fmla="*/ 3066916 w 10243893"/>
              <a:gd name="connsiteY5023" fmla="*/ 2462385 h 6867747"/>
              <a:gd name="connsiteX5024" fmla="*/ 2977185 w 10243893"/>
              <a:gd name="connsiteY5024" fmla="*/ 2585855 h 6867747"/>
              <a:gd name="connsiteX5025" fmla="*/ 3066916 w 10243893"/>
              <a:gd name="connsiteY5025" fmla="*/ 2709325 h 6867747"/>
              <a:gd name="connsiteX5026" fmla="*/ 3212032 w 10243893"/>
              <a:gd name="connsiteY5026" fmla="*/ 2756487 h 6867747"/>
              <a:gd name="connsiteX5027" fmla="*/ 3301763 w 10243893"/>
              <a:gd name="connsiteY5027" fmla="*/ 2633018 h 6867747"/>
              <a:gd name="connsiteX5028" fmla="*/ 1686979 w 10243893"/>
              <a:gd name="connsiteY5028" fmla="*/ 2385957 h 6867747"/>
              <a:gd name="connsiteX5029" fmla="*/ 1452011 w 10243893"/>
              <a:gd name="connsiteY5029" fmla="*/ 2462264 h 6867747"/>
              <a:gd name="connsiteX5030" fmla="*/ 1452132 w 10243893"/>
              <a:gd name="connsiteY5030" fmla="*/ 2462385 h 6867747"/>
              <a:gd name="connsiteX5031" fmla="*/ 1362402 w 10243893"/>
              <a:gd name="connsiteY5031" fmla="*/ 2585855 h 6867747"/>
              <a:gd name="connsiteX5032" fmla="*/ 1452132 w 10243893"/>
              <a:gd name="connsiteY5032" fmla="*/ 2709325 h 6867747"/>
              <a:gd name="connsiteX5033" fmla="*/ 1597249 w 10243893"/>
              <a:gd name="connsiteY5033" fmla="*/ 2756487 h 6867747"/>
              <a:gd name="connsiteX5034" fmla="*/ 1686979 w 10243893"/>
              <a:gd name="connsiteY5034" fmla="*/ 2633018 h 6867747"/>
              <a:gd name="connsiteX5035" fmla="*/ 9762106 w 10243893"/>
              <a:gd name="connsiteY5035" fmla="*/ 2385836 h 6867747"/>
              <a:gd name="connsiteX5036" fmla="*/ 9527259 w 10243893"/>
              <a:gd name="connsiteY5036" fmla="*/ 2462143 h 6867747"/>
              <a:gd name="connsiteX5037" fmla="*/ 9527259 w 10243893"/>
              <a:gd name="connsiteY5037" fmla="*/ 2462264 h 6867747"/>
              <a:gd name="connsiteX5038" fmla="*/ 9437528 w 10243893"/>
              <a:gd name="connsiteY5038" fmla="*/ 2585734 h 6867747"/>
              <a:gd name="connsiteX5039" fmla="*/ 9527259 w 10243893"/>
              <a:gd name="connsiteY5039" fmla="*/ 2709204 h 6867747"/>
              <a:gd name="connsiteX5040" fmla="*/ 9672376 w 10243893"/>
              <a:gd name="connsiteY5040" fmla="*/ 2756367 h 6867747"/>
              <a:gd name="connsiteX5041" fmla="*/ 9762106 w 10243893"/>
              <a:gd name="connsiteY5041" fmla="*/ 2632897 h 6867747"/>
              <a:gd name="connsiteX5042" fmla="*/ 8147322 w 10243893"/>
              <a:gd name="connsiteY5042" fmla="*/ 2385836 h 6867747"/>
              <a:gd name="connsiteX5043" fmla="*/ 7912354 w 10243893"/>
              <a:gd name="connsiteY5043" fmla="*/ 2462143 h 6867747"/>
              <a:gd name="connsiteX5044" fmla="*/ 7912475 w 10243893"/>
              <a:gd name="connsiteY5044" fmla="*/ 2462264 h 6867747"/>
              <a:gd name="connsiteX5045" fmla="*/ 7822745 w 10243893"/>
              <a:gd name="connsiteY5045" fmla="*/ 2585734 h 6867747"/>
              <a:gd name="connsiteX5046" fmla="*/ 7912475 w 10243893"/>
              <a:gd name="connsiteY5046" fmla="*/ 2709204 h 6867747"/>
              <a:gd name="connsiteX5047" fmla="*/ 8057592 w 10243893"/>
              <a:gd name="connsiteY5047" fmla="*/ 2756367 h 6867747"/>
              <a:gd name="connsiteX5048" fmla="*/ 8147322 w 10243893"/>
              <a:gd name="connsiteY5048" fmla="*/ 2632897 h 6867747"/>
              <a:gd name="connsiteX5049" fmla="*/ 6532660 w 10243893"/>
              <a:gd name="connsiteY5049" fmla="*/ 2385836 h 6867747"/>
              <a:gd name="connsiteX5050" fmla="*/ 6297692 w 10243893"/>
              <a:gd name="connsiteY5050" fmla="*/ 2462143 h 6867747"/>
              <a:gd name="connsiteX5051" fmla="*/ 6297934 w 10243893"/>
              <a:gd name="connsiteY5051" fmla="*/ 2462264 h 6867747"/>
              <a:gd name="connsiteX5052" fmla="*/ 6208204 w 10243893"/>
              <a:gd name="connsiteY5052" fmla="*/ 2585734 h 6867747"/>
              <a:gd name="connsiteX5053" fmla="*/ 6297813 w 10243893"/>
              <a:gd name="connsiteY5053" fmla="*/ 2709204 h 6867747"/>
              <a:gd name="connsiteX5054" fmla="*/ 6442930 w 10243893"/>
              <a:gd name="connsiteY5054" fmla="*/ 2756367 h 6867747"/>
              <a:gd name="connsiteX5055" fmla="*/ 6532660 w 10243893"/>
              <a:gd name="connsiteY5055" fmla="*/ 2632897 h 6867747"/>
              <a:gd name="connsiteX5056" fmla="*/ 4917393 w 10243893"/>
              <a:gd name="connsiteY5056" fmla="*/ 2385836 h 6867747"/>
              <a:gd name="connsiteX5057" fmla="*/ 4682546 w 10243893"/>
              <a:gd name="connsiteY5057" fmla="*/ 2462143 h 6867747"/>
              <a:gd name="connsiteX5058" fmla="*/ 4682546 w 10243893"/>
              <a:gd name="connsiteY5058" fmla="*/ 2462264 h 6867747"/>
              <a:gd name="connsiteX5059" fmla="*/ 4592816 w 10243893"/>
              <a:gd name="connsiteY5059" fmla="*/ 2585734 h 6867747"/>
              <a:gd name="connsiteX5060" fmla="*/ 4682546 w 10243893"/>
              <a:gd name="connsiteY5060" fmla="*/ 2709204 h 6867747"/>
              <a:gd name="connsiteX5061" fmla="*/ 4827662 w 10243893"/>
              <a:gd name="connsiteY5061" fmla="*/ 2756367 h 6867747"/>
              <a:gd name="connsiteX5062" fmla="*/ 4917393 w 10243893"/>
              <a:gd name="connsiteY5062" fmla="*/ 2632897 h 6867747"/>
              <a:gd name="connsiteX5063" fmla="*/ 9987883 w 10243893"/>
              <a:gd name="connsiteY5063" fmla="*/ 2353427 h 6867747"/>
              <a:gd name="connsiteX5064" fmla="*/ 9936729 w 10243893"/>
              <a:gd name="connsiteY5064" fmla="*/ 2423929 h 6867747"/>
              <a:gd name="connsiteX5065" fmla="*/ 10070841 w 10243893"/>
              <a:gd name="connsiteY5065" fmla="*/ 2608469 h 6867747"/>
              <a:gd name="connsiteX5066" fmla="*/ 10070841 w 10243893"/>
              <a:gd name="connsiteY5066" fmla="*/ 2380394 h 6867747"/>
              <a:gd name="connsiteX5067" fmla="*/ 9988004 w 10243893"/>
              <a:gd name="connsiteY5067" fmla="*/ 2353427 h 6867747"/>
              <a:gd name="connsiteX5068" fmla="*/ 8372979 w 10243893"/>
              <a:gd name="connsiteY5068" fmla="*/ 2353427 h 6867747"/>
              <a:gd name="connsiteX5069" fmla="*/ 8321825 w 10243893"/>
              <a:gd name="connsiteY5069" fmla="*/ 2423929 h 6867747"/>
              <a:gd name="connsiteX5070" fmla="*/ 8455815 w 10243893"/>
              <a:gd name="connsiteY5070" fmla="*/ 2608469 h 6867747"/>
              <a:gd name="connsiteX5071" fmla="*/ 8455815 w 10243893"/>
              <a:gd name="connsiteY5071" fmla="*/ 2380394 h 6867747"/>
              <a:gd name="connsiteX5072" fmla="*/ 6758195 w 10243893"/>
              <a:gd name="connsiteY5072" fmla="*/ 2353427 h 6867747"/>
              <a:gd name="connsiteX5073" fmla="*/ 6707041 w 10243893"/>
              <a:gd name="connsiteY5073" fmla="*/ 2423929 h 6867747"/>
              <a:gd name="connsiteX5074" fmla="*/ 6841154 w 10243893"/>
              <a:gd name="connsiteY5074" fmla="*/ 2608469 h 6867747"/>
              <a:gd name="connsiteX5075" fmla="*/ 6841154 w 10243893"/>
              <a:gd name="connsiteY5075" fmla="*/ 2380394 h 6867747"/>
              <a:gd name="connsiteX5076" fmla="*/ 6758316 w 10243893"/>
              <a:gd name="connsiteY5076" fmla="*/ 2353427 h 6867747"/>
              <a:gd name="connsiteX5077" fmla="*/ 9863082 w 10243893"/>
              <a:gd name="connsiteY5077" fmla="*/ 2353306 h 6867747"/>
              <a:gd name="connsiteX5078" fmla="*/ 9780245 w 10243893"/>
              <a:gd name="connsiteY5078" fmla="*/ 2380273 h 6867747"/>
              <a:gd name="connsiteX5079" fmla="*/ 9780245 w 10243893"/>
              <a:gd name="connsiteY5079" fmla="*/ 2608348 h 6867747"/>
              <a:gd name="connsiteX5080" fmla="*/ 9914357 w 10243893"/>
              <a:gd name="connsiteY5080" fmla="*/ 2423808 h 6867747"/>
              <a:gd name="connsiteX5081" fmla="*/ 9863203 w 10243893"/>
              <a:gd name="connsiteY5081" fmla="*/ 2353306 h 6867747"/>
              <a:gd name="connsiteX5082" fmla="*/ 8248178 w 10243893"/>
              <a:gd name="connsiteY5082" fmla="*/ 2353306 h 6867747"/>
              <a:gd name="connsiteX5083" fmla="*/ 8165341 w 10243893"/>
              <a:gd name="connsiteY5083" fmla="*/ 2380273 h 6867747"/>
              <a:gd name="connsiteX5084" fmla="*/ 8165341 w 10243893"/>
              <a:gd name="connsiteY5084" fmla="*/ 2608348 h 6867747"/>
              <a:gd name="connsiteX5085" fmla="*/ 8299453 w 10243893"/>
              <a:gd name="connsiteY5085" fmla="*/ 2423808 h 6867747"/>
              <a:gd name="connsiteX5086" fmla="*/ 8248299 w 10243893"/>
              <a:gd name="connsiteY5086" fmla="*/ 2353306 h 6867747"/>
              <a:gd name="connsiteX5087" fmla="*/ 6633516 w 10243893"/>
              <a:gd name="connsiteY5087" fmla="*/ 2353306 h 6867747"/>
              <a:gd name="connsiteX5088" fmla="*/ 6550679 w 10243893"/>
              <a:gd name="connsiteY5088" fmla="*/ 2380273 h 6867747"/>
              <a:gd name="connsiteX5089" fmla="*/ 6550679 w 10243893"/>
              <a:gd name="connsiteY5089" fmla="*/ 2608348 h 6867747"/>
              <a:gd name="connsiteX5090" fmla="*/ 6684791 w 10243893"/>
              <a:gd name="connsiteY5090" fmla="*/ 2423808 h 6867747"/>
              <a:gd name="connsiteX5091" fmla="*/ 6633637 w 10243893"/>
              <a:gd name="connsiteY5091" fmla="*/ 2353306 h 6867747"/>
              <a:gd name="connsiteX5092" fmla="*/ 5141840 w 10243893"/>
              <a:gd name="connsiteY5092" fmla="*/ 2353306 h 6867747"/>
              <a:gd name="connsiteX5093" fmla="*/ 5090686 w 10243893"/>
              <a:gd name="connsiteY5093" fmla="*/ 2423808 h 6867747"/>
              <a:gd name="connsiteX5094" fmla="*/ 5224798 w 10243893"/>
              <a:gd name="connsiteY5094" fmla="*/ 2608348 h 6867747"/>
              <a:gd name="connsiteX5095" fmla="*/ 5224798 w 10243893"/>
              <a:gd name="connsiteY5095" fmla="*/ 2380273 h 6867747"/>
              <a:gd name="connsiteX5096" fmla="*/ 5141961 w 10243893"/>
              <a:gd name="connsiteY5096" fmla="*/ 2353306 h 6867747"/>
              <a:gd name="connsiteX5097" fmla="*/ 3527056 w 10243893"/>
              <a:gd name="connsiteY5097" fmla="*/ 2353306 h 6867747"/>
              <a:gd name="connsiteX5098" fmla="*/ 3475902 w 10243893"/>
              <a:gd name="connsiteY5098" fmla="*/ 2423808 h 6867747"/>
              <a:gd name="connsiteX5099" fmla="*/ 3609893 w 10243893"/>
              <a:gd name="connsiteY5099" fmla="*/ 2608348 h 6867747"/>
              <a:gd name="connsiteX5100" fmla="*/ 3609893 w 10243893"/>
              <a:gd name="connsiteY5100" fmla="*/ 2380273 h 6867747"/>
              <a:gd name="connsiteX5101" fmla="*/ 1912030 w 10243893"/>
              <a:gd name="connsiteY5101" fmla="*/ 2353306 h 6867747"/>
              <a:gd name="connsiteX5102" fmla="*/ 1860877 w 10243893"/>
              <a:gd name="connsiteY5102" fmla="*/ 2423808 h 6867747"/>
              <a:gd name="connsiteX5103" fmla="*/ 1994989 w 10243893"/>
              <a:gd name="connsiteY5103" fmla="*/ 2608348 h 6867747"/>
              <a:gd name="connsiteX5104" fmla="*/ 1994989 w 10243893"/>
              <a:gd name="connsiteY5104" fmla="*/ 2380273 h 6867747"/>
              <a:gd name="connsiteX5105" fmla="*/ 1912151 w 10243893"/>
              <a:gd name="connsiteY5105" fmla="*/ 2353306 h 6867747"/>
              <a:gd name="connsiteX5106" fmla="*/ 297126 w 10243893"/>
              <a:gd name="connsiteY5106" fmla="*/ 2353306 h 6867747"/>
              <a:gd name="connsiteX5107" fmla="*/ 245972 w 10243893"/>
              <a:gd name="connsiteY5107" fmla="*/ 2423808 h 6867747"/>
              <a:gd name="connsiteX5108" fmla="*/ 380084 w 10243893"/>
              <a:gd name="connsiteY5108" fmla="*/ 2608348 h 6867747"/>
              <a:gd name="connsiteX5109" fmla="*/ 380084 w 10243893"/>
              <a:gd name="connsiteY5109" fmla="*/ 2380273 h 6867747"/>
              <a:gd name="connsiteX5110" fmla="*/ 297247 w 10243893"/>
              <a:gd name="connsiteY5110" fmla="*/ 2353306 h 6867747"/>
              <a:gd name="connsiteX5111" fmla="*/ 5017160 w 10243893"/>
              <a:gd name="connsiteY5111" fmla="*/ 2353185 h 6867747"/>
              <a:gd name="connsiteX5112" fmla="*/ 4934323 w 10243893"/>
              <a:gd name="connsiteY5112" fmla="*/ 2380152 h 6867747"/>
              <a:gd name="connsiteX5113" fmla="*/ 4934323 w 10243893"/>
              <a:gd name="connsiteY5113" fmla="*/ 2608227 h 6867747"/>
              <a:gd name="connsiteX5114" fmla="*/ 5068435 w 10243893"/>
              <a:gd name="connsiteY5114" fmla="*/ 2423687 h 6867747"/>
              <a:gd name="connsiteX5115" fmla="*/ 5017281 w 10243893"/>
              <a:gd name="connsiteY5115" fmla="*/ 2353185 h 6867747"/>
              <a:gd name="connsiteX5116" fmla="*/ 3402256 w 10243893"/>
              <a:gd name="connsiteY5116" fmla="*/ 2353185 h 6867747"/>
              <a:gd name="connsiteX5117" fmla="*/ 3319418 w 10243893"/>
              <a:gd name="connsiteY5117" fmla="*/ 2380152 h 6867747"/>
              <a:gd name="connsiteX5118" fmla="*/ 3319418 w 10243893"/>
              <a:gd name="connsiteY5118" fmla="*/ 2608227 h 6867747"/>
              <a:gd name="connsiteX5119" fmla="*/ 3453530 w 10243893"/>
              <a:gd name="connsiteY5119" fmla="*/ 2423687 h 6867747"/>
              <a:gd name="connsiteX5120" fmla="*/ 3402377 w 10243893"/>
              <a:gd name="connsiteY5120" fmla="*/ 2353185 h 6867747"/>
              <a:gd name="connsiteX5121" fmla="*/ 1787351 w 10243893"/>
              <a:gd name="connsiteY5121" fmla="*/ 2353185 h 6867747"/>
              <a:gd name="connsiteX5122" fmla="*/ 1704514 w 10243893"/>
              <a:gd name="connsiteY5122" fmla="*/ 2380152 h 6867747"/>
              <a:gd name="connsiteX5123" fmla="*/ 1704514 w 10243893"/>
              <a:gd name="connsiteY5123" fmla="*/ 2608227 h 6867747"/>
              <a:gd name="connsiteX5124" fmla="*/ 1838626 w 10243893"/>
              <a:gd name="connsiteY5124" fmla="*/ 2423687 h 6867747"/>
              <a:gd name="connsiteX5125" fmla="*/ 1787472 w 10243893"/>
              <a:gd name="connsiteY5125" fmla="*/ 2353185 h 6867747"/>
              <a:gd name="connsiteX5126" fmla="*/ 172447 w 10243893"/>
              <a:gd name="connsiteY5126" fmla="*/ 2353185 h 6867747"/>
              <a:gd name="connsiteX5127" fmla="*/ 89609 w 10243893"/>
              <a:gd name="connsiteY5127" fmla="*/ 2380152 h 6867747"/>
              <a:gd name="connsiteX5128" fmla="*/ 89609 w 10243893"/>
              <a:gd name="connsiteY5128" fmla="*/ 2608227 h 6867747"/>
              <a:gd name="connsiteX5129" fmla="*/ 223721 w 10243893"/>
              <a:gd name="connsiteY5129" fmla="*/ 2423687 h 6867747"/>
              <a:gd name="connsiteX5130" fmla="*/ 172568 w 10243893"/>
              <a:gd name="connsiteY5130" fmla="*/ 2353185 h 6867747"/>
              <a:gd name="connsiteX5131" fmla="*/ 8555583 w 10243893"/>
              <a:gd name="connsiteY5131" fmla="*/ 2253175 h 6867747"/>
              <a:gd name="connsiteX5132" fmla="*/ 8555677 w 10243893"/>
              <a:gd name="connsiteY5132" fmla="*/ 2253305 h 6867747"/>
              <a:gd name="connsiteX5133" fmla="*/ 8472867 w 10243893"/>
              <a:gd name="connsiteY5133" fmla="*/ 2280143 h 6867747"/>
              <a:gd name="connsiteX5134" fmla="*/ 8472867 w 10243893"/>
              <a:gd name="connsiteY5134" fmla="*/ 2367213 h 6867747"/>
              <a:gd name="connsiteX5135" fmla="*/ 8689695 w 10243893"/>
              <a:gd name="connsiteY5135" fmla="*/ 2437715 h 6867747"/>
              <a:gd name="connsiteX5136" fmla="*/ 8555677 w 10243893"/>
              <a:gd name="connsiteY5136" fmla="*/ 2253305 h 6867747"/>
              <a:gd name="connsiteX5137" fmla="*/ 8555704 w 10243893"/>
              <a:gd name="connsiteY5137" fmla="*/ 2253296 h 6867747"/>
              <a:gd name="connsiteX5138" fmla="*/ 6940679 w 10243893"/>
              <a:gd name="connsiteY5138" fmla="*/ 2253175 h 6867747"/>
              <a:gd name="connsiteX5139" fmla="*/ 6940773 w 10243893"/>
              <a:gd name="connsiteY5139" fmla="*/ 2253305 h 6867747"/>
              <a:gd name="connsiteX5140" fmla="*/ 6857962 w 10243893"/>
              <a:gd name="connsiteY5140" fmla="*/ 2280143 h 6867747"/>
              <a:gd name="connsiteX5141" fmla="*/ 6857962 w 10243893"/>
              <a:gd name="connsiteY5141" fmla="*/ 2367213 h 6867747"/>
              <a:gd name="connsiteX5142" fmla="*/ 7074791 w 10243893"/>
              <a:gd name="connsiteY5142" fmla="*/ 2437715 h 6867747"/>
              <a:gd name="connsiteX5143" fmla="*/ 6940773 w 10243893"/>
              <a:gd name="connsiteY5143" fmla="*/ 2253305 h 6867747"/>
              <a:gd name="connsiteX5144" fmla="*/ 6940800 w 10243893"/>
              <a:gd name="connsiteY5144" fmla="*/ 2253296 h 6867747"/>
              <a:gd name="connsiteX5145" fmla="*/ 5325775 w 10243893"/>
              <a:gd name="connsiteY5145" fmla="*/ 2253175 h 6867747"/>
              <a:gd name="connsiteX5146" fmla="*/ 5325870 w 10243893"/>
              <a:gd name="connsiteY5146" fmla="*/ 2253305 h 6867747"/>
              <a:gd name="connsiteX5147" fmla="*/ 5243058 w 10243893"/>
              <a:gd name="connsiteY5147" fmla="*/ 2280143 h 6867747"/>
              <a:gd name="connsiteX5148" fmla="*/ 5243058 w 10243893"/>
              <a:gd name="connsiteY5148" fmla="*/ 2367213 h 6867747"/>
              <a:gd name="connsiteX5149" fmla="*/ 5459886 w 10243893"/>
              <a:gd name="connsiteY5149" fmla="*/ 2437715 h 6867747"/>
              <a:gd name="connsiteX5150" fmla="*/ 5325870 w 10243893"/>
              <a:gd name="connsiteY5150" fmla="*/ 2253305 h 6867747"/>
              <a:gd name="connsiteX5151" fmla="*/ 5325896 w 10243893"/>
              <a:gd name="connsiteY5151" fmla="*/ 2253296 h 6867747"/>
              <a:gd name="connsiteX5152" fmla="*/ 3710870 w 10243893"/>
              <a:gd name="connsiteY5152" fmla="*/ 2253175 h 6867747"/>
              <a:gd name="connsiteX5153" fmla="*/ 3710965 w 10243893"/>
              <a:gd name="connsiteY5153" fmla="*/ 2253305 h 6867747"/>
              <a:gd name="connsiteX5154" fmla="*/ 3628154 w 10243893"/>
              <a:gd name="connsiteY5154" fmla="*/ 2280143 h 6867747"/>
              <a:gd name="connsiteX5155" fmla="*/ 3628154 w 10243893"/>
              <a:gd name="connsiteY5155" fmla="*/ 2367213 h 6867747"/>
              <a:gd name="connsiteX5156" fmla="*/ 3844982 w 10243893"/>
              <a:gd name="connsiteY5156" fmla="*/ 2437715 h 6867747"/>
              <a:gd name="connsiteX5157" fmla="*/ 3710965 w 10243893"/>
              <a:gd name="connsiteY5157" fmla="*/ 2253305 h 6867747"/>
              <a:gd name="connsiteX5158" fmla="*/ 3710991 w 10243893"/>
              <a:gd name="connsiteY5158" fmla="*/ 2253296 h 6867747"/>
              <a:gd name="connsiteX5159" fmla="*/ 2095845 w 10243893"/>
              <a:gd name="connsiteY5159" fmla="*/ 2253175 h 6867747"/>
              <a:gd name="connsiteX5160" fmla="*/ 2095939 w 10243893"/>
              <a:gd name="connsiteY5160" fmla="*/ 2253305 h 6867747"/>
              <a:gd name="connsiteX5161" fmla="*/ 2013128 w 10243893"/>
              <a:gd name="connsiteY5161" fmla="*/ 2280143 h 6867747"/>
              <a:gd name="connsiteX5162" fmla="*/ 2013128 w 10243893"/>
              <a:gd name="connsiteY5162" fmla="*/ 2367213 h 6867747"/>
              <a:gd name="connsiteX5163" fmla="*/ 2229956 w 10243893"/>
              <a:gd name="connsiteY5163" fmla="*/ 2437715 h 6867747"/>
              <a:gd name="connsiteX5164" fmla="*/ 2095939 w 10243893"/>
              <a:gd name="connsiteY5164" fmla="*/ 2253305 h 6867747"/>
              <a:gd name="connsiteX5165" fmla="*/ 2095966 w 10243893"/>
              <a:gd name="connsiteY5165" fmla="*/ 2253296 h 6867747"/>
              <a:gd name="connsiteX5166" fmla="*/ 480940 w 10243893"/>
              <a:gd name="connsiteY5166" fmla="*/ 2253175 h 6867747"/>
              <a:gd name="connsiteX5167" fmla="*/ 481034 w 10243893"/>
              <a:gd name="connsiteY5167" fmla="*/ 2253305 h 6867747"/>
              <a:gd name="connsiteX5168" fmla="*/ 398224 w 10243893"/>
              <a:gd name="connsiteY5168" fmla="*/ 2280143 h 6867747"/>
              <a:gd name="connsiteX5169" fmla="*/ 398224 w 10243893"/>
              <a:gd name="connsiteY5169" fmla="*/ 2367213 h 6867747"/>
              <a:gd name="connsiteX5170" fmla="*/ 615052 w 10243893"/>
              <a:gd name="connsiteY5170" fmla="*/ 2437715 h 6867747"/>
              <a:gd name="connsiteX5171" fmla="*/ 481034 w 10243893"/>
              <a:gd name="connsiteY5171" fmla="*/ 2253305 h 6867747"/>
              <a:gd name="connsiteX5172" fmla="*/ 481061 w 10243893"/>
              <a:gd name="connsiteY5172" fmla="*/ 2253296 h 6867747"/>
              <a:gd name="connsiteX5173" fmla="*/ 3218804 w 10243893"/>
              <a:gd name="connsiteY5173" fmla="*/ 2252812 h 6867747"/>
              <a:gd name="connsiteX5174" fmla="*/ 3084813 w 10243893"/>
              <a:gd name="connsiteY5174" fmla="*/ 2437352 h 6867747"/>
              <a:gd name="connsiteX5175" fmla="*/ 3301763 w 10243893"/>
              <a:gd name="connsiteY5175" fmla="*/ 2366850 h 6867747"/>
              <a:gd name="connsiteX5176" fmla="*/ 3301763 w 10243893"/>
              <a:gd name="connsiteY5176" fmla="*/ 2279780 h 6867747"/>
              <a:gd name="connsiteX5177" fmla="*/ 3218925 w 10243893"/>
              <a:gd name="connsiteY5177" fmla="*/ 2252933 h 6867747"/>
              <a:gd name="connsiteX5178" fmla="*/ 1604021 w 10243893"/>
              <a:gd name="connsiteY5178" fmla="*/ 2252812 h 6867747"/>
              <a:gd name="connsiteX5179" fmla="*/ 1469909 w 10243893"/>
              <a:gd name="connsiteY5179" fmla="*/ 2437352 h 6867747"/>
              <a:gd name="connsiteX5180" fmla="*/ 1686858 w 10243893"/>
              <a:gd name="connsiteY5180" fmla="*/ 2366850 h 6867747"/>
              <a:gd name="connsiteX5181" fmla="*/ 1686858 w 10243893"/>
              <a:gd name="connsiteY5181" fmla="*/ 2279780 h 6867747"/>
              <a:gd name="connsiteX5182" fmla="*/ 1604021 w 10243893"/>
              <a:gd name="connsiteY5182" fmla="*/ 2252933 h 6867747"/>
              <a:gd name="connsiteX5183" fmla="*/ 9679269 w 10243893"/>
              <a:gd name="connsiteY5183" fmla="*/ 2252692 h 6867747"/>
              <a:gd name="connsiteX5184" fmla="*/ 9545157 w 10243893"/>
              <a:gd name="connsiteY5184" fmla="*/ 2437231 h 6867747"/>
              <a:gd name="connsiteX5185" fmla="*/ 9762106 w 10243893"/>
              <a:gd name="connsiteY5185" fmla="*/ 2366729 h 6867747"/>
              <a:gd name="connsiteX5186" fmla="*/ 9762106 w 10243893"/>
              <a:gd name="connsiteY5186" fmla="*/ 2279659 h 6867747"/>
              <a:gd name="connsiteX5187" fmla="*/ 9679269 w 10243893"/>
              <a:gd name="connsiteY5187" fmla="*/ 2252812 h 6867747"/>
              <a:gd name="connsiteX5188" fmla="*/ 8064243 w 10243893"/>
              <a:gd name="connsiteY5188" fmla="*/ 2252692 h 6867747"/>
              <a:gd name="connsiteX5189" fmla="*/ 7930253 w 10243893"/>
              <a:gd name="connsiteY5189" fmla="*/ 2437231 h 6867747"/>
              <a:gd name="connsiteX5190" fmla="*/ 8147202 w 10243893"/>
              <a:gd name="connsiteY5190" fmla="*/ 2366729 h 6867747"/>
              <a:gd name="connsiteX5191" fmla="*/ 8147202 w 10243893"/>
              <a:gd name="connsiteY5191" fmla="*/ 2279659 h 6867747"/>
              <a:gd name="connsiteX5192" fmla="*/ 8064364 w 10243893"/>
              <a:gd name="connsiteY5192" fmla="*/ 2252812 h 6867747"/>
              <a:gd name="connsiteX5193" fmla="*/ 6449702 w 10243893"/>
              <a:gd name="connsiteY5193" fmla="*/ 2252692 h 6867747"/>
              <a:gd name="connsiteX5194" fmla="*/ 6315590 w 10243893"/>
              <a:gd name="connsiteY5194" fmla="*/ 2437231 h 6867747"/>
              <a:gd name="connsiteX5195" fmla="*/ 6532539 w 10243893"/>
              <a:gd name="connsiteY5195" fmla="*/ 2366729 h 6867747"/>
              <a:gd name="connsiteX5196" fmla="*/ 6532539 w 10243893"/>
              <a:gd name="connsiteY5196" fmla="*/ 2279659 h 6867747"/>
              <a:gd name="connsiteX5197" fmla="*/ 6449702 w 10243893"/>
              <a:gd name="connsiteY5197" fmla="*/ 2252812 h 6867747"/>
              <a:gd name="connsiteX5198" fmla="*/ 4834555 w 10243893"/>
              <a:gd name="connsiteY5198" fmla="*/ 2252692 h 6867747"/>
              <a:gd name="connsiteX5199" fmla="*/ 4700444 w 10243893"/>
              <a:gd name="connsiteY5199" fmla="*/ 2437231 h 6867747"/>
              <a:gd name="connsiteX5200" fmla="*/ 4917393 w 10243893"/>
              <a:gd name="connsiteY5200" fmla="*/ 2366729 h 6867747"/>
              <a:gd name="connsiteX5201" fmla="*/ 4917393 w 10243893"/>
              <a:gd name="connsiteY5201" fmla="*/ 2279659 h 6867747"/>
              <a:gd name="connsiteX5202" fmla="*/ 4834555 w 10243893"/>
              <a:gd name="connsiteY5202" fmla="*/ 2252812 h 6867747"/>
              <a:gd name="connsiteX5203" fmla="*/ 9117668 w 10243893"/>
              <a:gd name="connsiteY5203" fmla="*/ 2176384 h 6867747"/>
              <a:gd name="connsiteX5204" fmla="*/ 8972430 w 10243893"/>
              <a:gd name="connsiteY5204" fmla="*/ 2376282 h 6867747"/>
              <a:gd name="connsiteX5205" fmla="*/ 8972430 w 10243893"/>
              <a:gd name="connsiteY5205" fmla="*/ 2528897 h 6867747"/>
              <a:gd name="connsiteX5206" fmla="*/ 9117668 w 10243893"/>
              <a:gd name="connsiteY5206" fmla="*/ 2576059 h 6867747"/>
              <a:gd name="connsiteX5207" fmla="*/ 9262905 w 10243893"/>
              <a:gd name="connsiteY5207" fmla="*/ 2528897 h 6867747"/>
              <a:gd name="connsiteX5208" fmla="*/ 9262905 w 10243893"/>
              <a:gd name="connsiteY5208" fmla="*/ 2376282 h 6867747"/>
              <a:gd name="connsiteX5209" fmla="*/ 9117668 w 10243893"/>
              <a:gd name="connsiteY5209" fmla="*/ 2176505 h 6867747"/>
              <a:gd name="connsiteX5210" fmla="*/ 7502642 w 10243893"/>
              <a:gd name="connsiteY5210" fmla="*/ 2176384 h 6867747"/>
              <a:gd name="connsiteX5211" fmla="*/ 7357405 w 10243893"/>
              <a:gd name="connsiteY5211" fmla="*/ 2376282 h 6867747"/>
              <a:gd name="connsiteX5212" fmla="*/ 7357405 w 10243893"/>
              <a:gd name="connsiteY5212" fmla="*/ 2528897 h 6867747"/>
              <a:gd name="connsiteX5213" fmla="*/ 7502642 w 10243893"/>
              <a:gd name="connsiteY5213" fmla="*/ 2576059 h 6867747"/>
              <a:gd name="connsiteX5214" fmla="*/ 7647880 w 10243893"/>
              <a:gd name="connsiteY5214" fmla="*/ 2528897 h 6867747"/>
              <a:gd name="connsiteX5215" fmla="*/ 7647880 w 10243893"/>
              <a:gd name="connsiteY5215" fmla="*/ 2376282 h 6867747"/>
              <a:gd name="connsiteX5216" fmla="*/ 7502642 w 10243893"/>
              <a:gd name="connsiteY5216" fmla="*/ 2176505 h 6867747"/>
              <a:gd name="connsiteX5217" fmla="*/ 5887859 w 10243893"/>
              <a:gd name="connsiteY5217" fmla="*/ 2176384 h 6867747"/>
              <a:gd name="connsiteX5218" fmla="*/ 5742622 w 10243893"/>
              <a:gd name="connsiteY5218" fmla="*/ 2376282 h 6867747"/>
              <a:gd name="connsiteX5219" fmla="*/ 5742622 w 10243893"/>
              <a:gd name="connsiteY5219" fmla="*/ 2528897 h 6867747"/>
              <a:gd name="connsiteX5220" fmla="*/ 5887859 w 10243893"/>
              <a:gd name="connsiteY5220" fmla="*/ 2576059 h 6867747"/>
              <a:gd name="connsiteX5221" fmla="*/ 6033097 w 10243893"/>
              <a:gd name="connsiteY5221" fmla="*/ 2528897 h 6867747"/>
              <a:gd name="connsiteX5222" fmla="*/ 6033097 w 10243893"/>
              <a:gd name="connsiteY5222" fmla="*/ 2376282 h 6867747"/>
              <a:gd name="connsiteX5223" fmla="*/ 5887859 w 10243893"/>
              <a:gd name="connsiteY5223" fmla="*/ 2176505 h 6867747"/>
              <a:gd name="connsiteX5224" fmla="*/ 4272955 w 10243893"/>
              <a:gd name="connsiteY5224" fmla="*/ 2176384 h 6867747"/>
              <a:gd name="connsiteX5225" fmla="*/ 4127717 w 10243893"/>
              <a:gd name="connsiteY5225" fmla="*/ 2376282 h 6867747"/>
              <a:gd name="connsiteX5226" fmla="*/ 4127717 w 10243893"/>
              <a:gd name="connsiteY5226" fmla="*/ 2528897 h 6867747"/>
              <a:gd name="connsiteX5227" fmla="*/ 4272955 w 10243893"/>
              <a:gd name="connsiteY5227" fmla="*/ 2576059 h 6867747"/>
              <a:gd name="connsiteX5228" fmla="*/ 4418192 w 10243893"/>
              <a:gd name="connsiteY5228" fmla="*/ 2528897 h 6867747"/>
              <a:gd name="connsiteX5229" fmla="*/ 4418192 w 10243893"/>
              <a:gd name="connsiteY5229" fmla="*/ 2376282 h 6867747"/>
              <a:gd name="connsiteX5230" fmla="*/ 4272955 w 10243893"/>
              <a:gd name="connsiteY5230" fmla="*/ 2176505 h 6867747"/>
              <a:gd name="connsiteX5231" fmla="*/ 1042420 w 10243893"/>
              <a:gd name="connsiteY5231" fmla="*/ 2176384 h 6867747"/>
              <a:gd name="connsiteX5232" fmla="*/ 897183 w 10243893"/>
              <a:gd name="connsiteY5232" fmla="*/ 2376282 h 6867747"/>
              <a:gd name="connsiteX5233" fmla="*/ 897183 w 10243893"/>
              <a:gd name="connsiteY5233" fmla="*/ 2528897 h 6867747"/>
              <a:gd name="connsiteX5234" fmla="*/ 1042420 w 10243893"/>
              <a:gd name="connsiteY5234" fmla="*/ 2576059 h 6867747"/>
              <a:gd name="connsiteX5235" fmla="*/ 1187657 w 10243893"/>
              <a:gd name="connsiteY5235" fmla="*/ 2528897 h 6867747"/>
              <a:gd name="connsiteX5236" fmla="*/ 1187657 w 10243893"/>
              <a:gd name="connsiteY5236" fmla="*/ 2376282 h 6867747"/>
              <a:gd name="connsiteX5237" fmla="*/ 1042420 w 10243893"/>
              <a:gd name="connsiteY5237" fmla="*/ 2176505 h 6867747"/>
              <a:gd name="connsiteX5238" fmla="*/ 2657808 w 10243893"/>
              <a:gd name="connsiteY5238" fmla="*/ 2176143 h 6867747"/>
              <a:gd name="connsiteX5239" fmla="*/ 2512571 w 10243893"/>
              <a:gd name="connsiteY5239" fmla="*/ 2376041 h 6867747"/>
              <a:gd name="connsiteX5240" fmla="*/ 2512571 w 10243893"/>
              <a:gd name="connsiteY5240" fmla="*/ 2528655 h 6867747"/>
              <a:gd name="connsiteX5241" fmla="*/ 2657808 w 10243893"/>
              <a:gd name="connsiteY5241" fmla="*/ 2575818 h 6867747"/>
              <a:gd name="connsiteX5242" fmla="*/ 2803046 w 10243893"/>
              <a:gd name="connsiteY5242" fmla="*/ 2528655 h 6867747"/>
              <a:gd name="connsiteX5243" fmla="*/ 2803046 w 10243893"/>
              <a:gd name="connsiteY5243" fmla="*/ 2376041 h 6867747"/>
              <a:gd name="connsiteX5244" fmla="*/ 2657808 w 10243893"/>
              <a:gd name="connsiteY5244" fmla="*/ 2176263 h 6867747"/>
              <a:gd name="connsiteX5245" fmla="*/ 2965818 w 10243893"/>
              <a:gd name="connsiteY5245" fmla="*/ 2170822 h 6867747"/>
              <a:gd name="connsiteX5246" fmla="*/ 2965818 w 10243893"/>
              <a:gd name="connsiteY5246" fmla="*/ 2170942 h 6867747"/>
              <a:gd name="connsiteX5247" fmla="*/ 2820581 w 10243893"/>
              <a:gd name="connsiteY5247" fmla="*/ 2218105 h 6867747"/>
              <a:gd name="connsiteX5248" fmla="*/ 2820581 w 10243893"/>
              <a:gd name="connsiteY5248" fmla="*/ 2370720 h 6867747"/>
              <a:gd name="connsiteX5249" fmla="*/ 2910311 w 10243893"/>
              <a:gd name="connsiteY5249" fmla="*/ 2494190 h 6867747"/>
              <a:gd name="connsiteX5250" fmla="*/ 3055548 w 10243893"/>
              <a:gd name="connsiteY5250" fmla="*/ 2447027 h 6867747"/>
              <a:gd name="connsiteX5251" fmla="*/ 3200665 w 10243893"/>
              <a:gd name="connsiteY5251" fmla="*/ 2247129 h 6867747"/>
              <a:gd name="connsiteX5252" fmla="*/ 1350913 w 10243893"/>
              <a:gd name="connsiteY5252" fmla="*/ 2170822 h 6867747"/>
              <a:gd name="connsiteX5253" fmla="*/ 1351034 w 10243893"/>
              <a:gd name="connsiteY5253" fmla="*/ 2170942 h 6867747"/>
              <a:gd name="connsiteX5254" fmla="*/ 1205797 w 10243893"/>
              <a:gd name="connsiteY5254" fmla="*/ 2218105 h 6867747"/>
              <a:gd name="connsiteX5255" fmla="*/ 1205797 w 10243893"/>
              <a:gd name="connsiteY5255" fmla="*/ 2370720 h 6867747"/>
              <a:gd name="connsiteX5256" fmla="*/ 1295527 w 10243893"/>
              <a:gd name="connsiteY5256" fmla="*/ 2494190 h 6867747"/>
              <a:gd name="connsiteX5257" fmla="*/ 1440765 w 10243893"/>
              <a:gd name="connsiteY5257" fmla="*/ 2447027 h 6867747"/>
              <a:gd name="connsiteX5258" fmla="*/ 1585881 w 10243893"/>
              <a:gd name="connsiteY5258" fmla="*/ 2247129 h 6867747"/>
              <a:gd name="connsiteX5259" fmla="*/ 9426161 w 10243893"/>
              <a:gd name="connsiteY5259" fmla="*/ 2170701 h 6867747"/>
              <a:gd name="connsiteX5260" fmla="*/ 9426161 w 10243893"/>
              <a:gd name="connsiteY5260" fmla="*/ 2170822 h 6867747"/>
              <a:gd name="connsiteX5261" fmla="*/ 9280924 w 10243893"/>
              <a:gd name="connsiteY5261" fmla="*/ 2217984 h 6867747"/>
              <a:gd name="connsiteX5262" fmla="*/ 9280924 w 10243893"/>
              <a:gd name="connsiteY5262" fmla="*/ 2370599 h 6867747"/>
              <a:gd name="connsiteX5263" fmla="*/ 9370654 w 10243893"/>
              <a:gd name="connsiteY5263" fmla="*/ 2494069 h 6867747"/>
              <a:gd name="connsiteX5264" fmla="*/ 9515892 w 10243893"/>
              <a:gd name="connsiteY5264" fmla="*/ 2446906 h 6867747"/>
              <a:gd name="connsiteX5265" fmla="*/ 9661008 w 10243893"/>
              <a:gd name="connsiteY5265" fmla="*/ 2247008 h 6867747"/>
              <a:gd name="connsiteX5266" fmla="*/ 8808811 w 10243893"/>
              <a:gd name="connsiteY5266" fmla="*/ 2170701 h 6867747"/>
              <a:gd name="connsiteX5267" fmla="*/ 8573844 w 10243893"/>
              <a:gd name="connsiteY5267" fmla="*/ 2247008 h 6867747"/>
              <a:gd name="connsiteX5268" fmla="*/ 8719081 w 10243893"/>
              <a:gd name="connsiteY5268" fmla="*/ 2446906 h 6867747"/>
              <a:gd name="connsiteX5269" fmla="*/ 8864319 w 10243893"/>
              <a:gd name="connsiteY5269" fmla="*/ 2494069 h 6867747"/>
              <a:gd name="connsiteX5270" fmla="*/ 8954049 w 10243893"/>
              <a:gd name="connsiteY5270" fmla="*/ 2370599 h 6867747"/>
              <a:gd name="connsiteX5271" fmla="*/ 8954049 w 10243893"/>
              <a:gd name="connsiteY5271" fmla="*/ 2217984 h 6867747"/>
              <a:gd name="connsiteX5272" fmla="*/ 8808811 w 10243893"/>
              <a:gd name="connsiteY5272" fmla="*/ 2170822 h 6867747"/>
              <a:gd name="connsiteX5273" fmla="*/ 7811257 w 10243893"/>
              <a:gd name="connsiteY5273" fmla="*/ 2170701 h 6867747"/>
              <a:gd name="connsiteX5274" fmla="*/ 7811257 w 10243893"/>
              <a:gd name="connsiteY5274" fmla="*/ 2170822 h 6867747"/>
              <a:gd name="connsiteX5275" fmla="*/ 7666019 w 10243893"/>
              <a:gd name="connsiteY5275" fmla="*/ 2217984 h 6867747"/>
              <a:gd name="connsiteX5276" fmla="*/ 7666019 w 10243893"/>
              <a:gd name="connsiteY5276" fmla="*/ 2370599 h 6867747"/>
              <a:gd name="connsiteX5277" fmla="*/ 7755750 w 10243893"/>
              <a:gd name="connsiteY5277" fmla="*/ 2494069 h 6867747"/>
              <a:gd name="connsiteX5278" fmla="*/ 7900987 w 10243893"/>
              <a:gd name="connsiteY5278" fmla="*/ 2446906 h 6867747"/>
              <a:gd name="connsiteX5279" fmla="*/ 8046103 w 10243893"/>
              <a:gd name="connsiteY5279" fmla="*/ 2247008 h 6867747"/>
              <a:gd name="connsiteX5280" fmla="*/ 7193907 w 10243893"/>
              <a:gd name="connsiteY5280" fmla="*/ 2170701 h 6867747"/>
              <a:gd name="connsiteX5281" fmla="*/ 6958940 w 10243893"/>
              <a:gd name="connsiteY5281" fmla="*/ 2247008 h 6867747"/>
              <a:gd name="connsiteX5282" fmla="*/ 7104177 w 10243893"/>
              <a:gd name="connsiteY5282" fmla="*/ 2446906 h 6867747"/>
              <a:gd name="connsiteX5283" fmla="*/ 7249414 w 10243893"/>
              <a:gd name="connsiteY5283" fmla="*/ 2494069 h 6867747"/>
              <a:gd name="connsiteX5284" fmla="*/ 7339145 w 10243893"/>
              <a:gd name="connsiteY5284" fmla="*/ 2370599 h 6867747"/>
              <a:gd name="connsiteX5285" fmla="*/ 7339145 w 10243893"/>
              <a:gd name="connsiteY5285" fmla="*/ 2217984 h 6867747"/>
              <a:gd name="connsiteX5286" fmla="*/ 7193907 w 10243893"/>
              <a:gd name="connsiteY5286" fmla="*/ 2170822 h 6867747"/>
              <a:gd name="connsiteX5287" fmla="*/ 6196594 w 10243893"/>
              <a:gd name="connsiteY5287" fmla="*/ 2170701 h 6867747"/>
              <a:gd name="connsiteX5288" fmla="*/ 6196715 w 10243893"/>
              <a:gd name="connsiteY5288" fmla="*/ 2170822 h 6867747"/>
              <a:gd name="connsiteX5289" fmla="*/ 6051478 w 10243893"/>
              <a:gd name="connsiteY5289" fmla="*/ 2217984 h 6867747"/>
              <a:gd name="connsiteX5290" fmla="*/ 6051478 w 10243893"/>
              <a:gd name="connsiteY5290" fmla="*/ 2370599 h 6867747"/>
              <a:gd name="connsiteX5291" fmla="*/ 6141208 w 10243893"/>
              <a:gd name="connsiteY5291" fmla="*/ 2494069 h 6867747"/>
              <a:gd name="connsiteX5292" fmla="*/ 6286446 w 10243893"/>
              <a:gd name="connsiteY5292" fmla="*/ 2446906 h 6867747"/>
              <a:gd name="connsiteX5293" fmla="*/ 6431562 w 10243893"/>
              <a:gd name="connsiteY5293" fmla="*/ 2247008 h 6867747"/>
              <a:gd name="connsiteX5294" fmla="*/ 5579003 w 10243893"/>
              <a:gd name="connsiteY5294" fmla="*/ 2170701 h 6867747"/>
              <a:gd name="connsiteX5295" fmla="*/ 5344035 w 10243893"/>
              <a:gd name="connsiteY5295" fmla="*/ 2247008 h 6867747"/>
              <a:gd name="connsiteX5296" fmla="*/ 5489273 w 10243893"/>
              <a:gd name="connsiteY5296" fmla="*/ 2446906 h 6867747"/>
              <a:gd name="connsiteX5297" fmla="*/ 5634510 w 10243893"/>
              <a:gd name="connsiteY5297" fmla="*/ 2494069 h 6867747"/>
              <a:gd name="connsiteX5298" fmla="*/ 5724240 w 10243893"/>
              <a:gd name="connsiteY5298" fmla="*/ 2370599 h 6867747"/>
              <a:gd name="connsiteX5299" fmla="*/ 5724240 w 10243893"/>
              <a:gd name="connsiteY5299" fmla="*/ 2217984 h 6867747"/>
              <a:gd name="connsiteX5300" fmla="*/ 5579003 w 10243893"/>
              <a:gd name="connsiteY5300" fmla="*/ 2170822 h 6867747"/>
              <a:gd name="connsiteX5301" fmla="*/ 4581448 w 10243893"/>
              <a:gd name="connsiteY5301" fmla="*/ 2170701 h 6867747"/>
              <a:gd name="connsiteX5302" fmla="*/ 4581448 w 10243893"/>
              <a:gd name="connsiteY5302" fmla="*/ 2170822 h 6867747"/>
              <a:gd name="connsiteX5303" fmla="*/ 4436211 w 10243893"/>
              <a:gd name="connsiteY5303" fmla="*/ 2217984 h 6867747"/>
              <a:gd name="connsiteX5304" fmla="*/ 4436211 w 10243893"/>
              <a:gd name="connsiteY5304" fmla="*/ 2370599 h 6867747"/>
              <a:gd name="connsiteX5305" fmla="*/ 4525941 w 10243893"/>
              <a:gd name="connsiteY5305" fmla="*/ 2494069 h 6867747"/>
              <a:gd name="connsiteX5306" fmla="*/ 4671178 w 10243893"/>
              <a:gd name="connsiteY5306" fmla="*/ 2446906 h 6867747"/>
              <a:gd name="connsiteX5307" fmla="*/ 4816295 w 10243893"/>
              <a:gd name="connsiteY5307" fmla="*/ 2247008 h 6867747"/>
              <a:gd name="connsiteX5308" fmla="*/ 3964098 w 10243893"/>
              <a:gd name="connsiteY5308" fmla="*/ 2170701 h 6867747"/>
              <a:gd name="connsiteX5309" fmla="*/ 3729130 w 10243893"/>
              <a:gd name="connsiteY5309" fmla="*/ 2247008 h 6867747"/>
              <a:gd name="connsiteX5310" fmla="*/ 3874368 w 10243893"/>
              <a:gd name="connsiteY5310" fmla="*/ 2446906 h 6867747"/>
              <a:gd name="connsiteX5311" fmla="*/ 4019606 w 10243893"/>
              <a:gd name="connsiteY5311" fmla="*/ 2494069 h 6867747"/>
              <a:gd name="connsiteX5312" fmla="*/ 4109336 w 10243893"/>
              <a:gd name="connsiteY5312" fmla="*/ 2370599 h 6867747"/>
              <a:gd name="connsiteX5313" fmla="*/ 4109336 w 10243893"/>
              <a:gd name="connsiteY5313" fmla="*/ 2217984 h 6867747"/>
              <a:gd name="connsiteX5314" fmla="*/ 3964098 w 10243893"/>
              <a:gd name="connsiteY5314" fmla="*/ 2170822 h 6867747"/>
              <a:gd name="connsiteX5315" fmla="*/ 2349073 w 10243893"/>
              <a:gd name="connsiteY5315" fmla="*/ 2170459 h 6867747"/>
              <a:gd name="connsiteX5316" fmla="*/ 2114105 w 10243893"/>
              <a:gd name="connsiteY5316" fmla="*/ 2246766 h 6867747"/>
              <a:gd name="connsiteX5317" fmla="*/ 2259343 w 10243893"/>
              <a:gd name="connsiteY5317" fmla="*/ 2446664 h 6867747"/>
              <a:gd name="connsiteX5318" fmla="*/ 2404580 w 10243893"/>
              <a:gd name="connsiteY5318" fmla="*/ 2493827 h 6867747"/>
              <a:gd name="connsiteX5319" fmla="*/ 2494310 w 10243893"/>
              <a:gd name="connsiteY5319" fmla="*/ 2370357 h 6867747"/>
              <a:gd name="connsiteX5320" fmla="*/ 2494310 w 10243893"/>
              <a:gd name="connsiteY5320" fmla="*/ 2217743 h 6867747"/>
              <a:gd name="connsiteX5321" fmla="*/ 2349073 w 10243893"/>
              <a:gd name="connsiteY5321" fmla="*/ 2170580 h 6867747"/>
              <a:gd name="connsiteX5322" fmla="*/ 734168 w 10243893"/>
              <a:gd name="connsiteY5322" fmla="*/ 2170459 h 6867747"/>
              <a:gd name="connsiteX5323" fmla="*/ 499201 w 10243893"/>
              <a:gd name="connsiteY5323" fmla="*/ 2246766 h 6867747"/>
              <a:gd name="connsiteX5324" fmla="*/ 644438 w 10243893"/>
              <a:gd name="connsiteY5324" fmla="*/ 2446664 h 6867747"/>
              <a:gd name="connsiteX5325" fmla="*/ 789676 w 10243893"/>
              <a:gd name="connsiteY5325" fmla="*/ 2493827 h 6867747"/>
              <a:gd name="connsiteX5326" fmla="*/ 879406 w 10243893"/>
              <a:gd name="connsiteY5326" fmla="*/ 2370357 h 6867747"/>
              <a:gd name="connsiteX5327" fmla="*/ 879406 w 10243893"/>
              <a:gd name="connsiteY5327" fmla="*/ 2217743 h 6867747"/>
              <a:gd name="connsiteX5328" fmla="*/ 734168 w 10243893"/>
              <a:gd name="connsiteY5328" fmla="*/ 2170580 h 6867747"/>
              <a:gd name="connsiteX5329" fmla="*/ 8562476 w 10243893"/>
              <a:gd name="connsiteY5329" fmla="*/ 2091249 h 6867747"/>
              <a:gd name="connsiteX5330" fmla="*/ 8511323 w 10243893"/>
              <a:gd name="connsiteY5330" fmla="*/ 2161752 h 6867747"/>
              <a:gd name="connsiteX5331" fmla="*/ 8562476 w 10243893"/>
              <a:gd name="connsiteY5331" fmla="*/ 2232254 h 6867747"/>
              <a:gd name="connsiteX5332" fmla="*/ 8779425 w 10243893"/>
              <a:gd name="connsiteY5332" fmla="*/ 2161752 h 6867747"/>
              <a:gd name="connsiteX5333" fmla="*/ 6947572 w 10243893"/>
              <a:gd name="connsiteY5333" fmla="*/ 2091249 h 6867747"/>
              <a:gd name="connsiteX5334" fmla="*/ 6896419 w 10243893"/>
              <a:gd name="connsiteY5334" fmla="*/ 2161752 h 6867747"/>
              <a:gd name="connsiteX5335" fmla="*/ 6947572 w 10243893"/>
              <a:gd name="connsiteY5335" fmla="*/ 2232254 h 6867747"/>
              <a:gd name="connsiteX5336" fmla="*/ 7164521 w 10243893"/>
              <a:gd name="connsiteY5336" fmla="*/ 2161752 h 6867747"/>
              <a:gd name="connsiteX5337" fmla="*/ 5332668 w 10243893"/>
              <a:gd name="connsiteY5337" fmla="*/ 2091249 h 6867747"/>
              <a:gd name="connsiteX5338" fmla="*/ 5281514 w 10243893"/>
              <a:gd name="connsiteY5338" fmla="*/ 2161752 h 6867747"/>
              <a:gd name="connsiteX5339" fmla="*/ 5332668 w 10243893"/>
              <a:gd name="connsiteY5339" fmla="*/ 2232254 h 6867747"/>
              <a:gd name="connsiteX5340" fmla="*/ 5549617 w 10243893"/>
              <a:gd name="connsiteY5340" fmla="*/ 2161752 h 6867747"/>
              <a:gd name="connsiteX5341" fmla="*/ 3717763 w 10243893"/>
              <a:gd name="connsiteY5341" fmla="*/ 2091249 h 6867747"/>
              <a:gd name="connsiteX5342" fmla="*/ 3666610 w 10243893"/>
              <a:gd name="connsiteY5342" fmla="*/ 2161752 h 6867747"/>
              <a:gd name="connsiteX5343" fmla="*/ 3717763 w 10243893"/>
              <a:gd name="connsiteY5343" fmla="*/ 2232254 h 6867747"/>
              <a:gd name="connsiteX5344" fmla="*/ 3934712 w 10243893"/>
              <a:gd name="connsiteY5344" fmla="*/ 2161752 h 6867747"/>
              <a:gd name="connsiteX5345" fmla="*/ 2102738 w 10243893"/>
              <a:gd name="connsiteY5345" fmla="*/ 2091249 h 6867747"/>
              <a:gd name="connsiteX5346" fmla="*/ 2051584 w 10243893"/>
              <a:gd name="connsiteY5346" fmla="*/ 2161752 h 6867747"/>
              <a:gd name="connsiteX5347" fmla="*/ 2102738 w 10243893"/>
              <a:gd name="connsiteY5347" fmla="*/ 2232254 h 6867747"/>
              <a:gd name="connsiteX5348" fmla="*/ 2319687 w 10243893"/>
              <a:gd name="connsiteY5348" fmla="*/ 2161752 h 6867747"/>
              <a:gd name="connsiteX5349" fmla="*/ 487833 w 10243893"/>
              <a:gd name="connsiteY5349" fmla="*/ 2091249 h 6867747"/>
              <a:gd name="connsiteX5350" fmla="*/ 436680 w 10243893"/>
              <a:gd name="connsiteY5350" fmla="*/ 2161752 h 6867747"/>
              <a:gd name="connsiteX5351" fmla="*/ 487833 w 10243893"/>
              <a:gd name="connsiteY5351" fmla="*/ 2232254 h 6867747"/>
              <a:gd name="connsiteX5352" fmla="*/ 704782 w 10243893"/>
              <a:gd name="connsiteY5352" fmla="*/ 2161752 h 6867747"/>
              <a:gd name="connsiteX5353" fmla="*/ 3211911 w 10243893"/>
              <a:gd name="connsiteY5353" fmla="*/ 2090766 h 6867747"/>
              <a:gd name="connsiteX5354" fmla="*/ 2995083 w 10243893"/>
              <a:gd name="connsiteY5354" fmla="*/ 2161268 h 6867747"/>
              <a:gd name="connsiteX5355" fmla="*/ 3211911 w 10243893"/>
              <a:gd name="connsiteY5355" fmla="*/ 2231770 h 6867747"/>
              <a:gd name="connsiteX5356" fmla="*/ 3263065 w 10243893"/>
              <a:gd name="connsiteY5356" fmla="*/ 2161268 h 6867747"/>
              <a:gd name="connsiteX5357" fmla="*/ 1597007 w 10243893"/>
              <a:gd name="connsiteY5357" fmla="*/ 2090766 h 6867747"/>
              <a:gd name="connsiteX5358" fmla="*/ 1380179 w 10243893"/>
              <a:gd name="connsiteY5358" fmla="*/ 2161268 h 6867747"/>
              <a:gd name="connsiteX5359" fmla="*/ 1597007 w 10243893"/>
              <a:gd name="connsiteY5359" fmla="*/ 2231770 h 6867747"/>
              <a:gd name="connsiteX5360" fmla="*/ 1648160 w 10243893"/>
              <a:gd name="connsiteY5360" fmla="*/ 2161268 h 6867747"/>
              <a:gd name="connsiteX5361" fmla="*/ 9672255 w 10243893"/>
              <a:gd name="connsiteY5361" fmla="*/ 2090645 h 6867747"/>
              <a:gd name="connsiteX5362" fmla="*/ 9455426 w 10243893"/>
              <a:gd name="connsiteY5362" fmla="*/ 2161147 h 6867747"/>
              <a:gd name="connsiteX5363" fmla="*/ 9672255 w 10243893"/>
              <a:gd name="connsiteY5363" fmla="*/ 2231650 h 6867747"/>
              <a:gd name="connsiteX5364" fmla="*/ 9723408 w 10243893"/>
              <a:gd name="connsiteY5364" fmla="*/ 2161147 h 6867747"/>
              <a:gd name="connsiteX5365" fmla="*/ 8057351 w 10243893"/>
              <a:gd name="connsiteY5365" fmla="*/ 2090645 h 6867747"/>
              <a:gd name="connsiteX5366" fmla="*/ 7840522 w 10243893"/>
              <a:gd name="connsiteY5366" fmla="*/ 2161147 h 6867747"/>
              <a:gd name="connsiteX5367" fmla="*/ 8057351 w 10243893"/>
              <a:gd name="connsiteY5367" fmla="*/ 2231650 h 6867747"/>
              <a:gd name="connsiteX5368" fmla="*/ 8108504 w 10243893"/>
              <a:gd name="connsiteY5368" fmla="*/ 2161147 h 6867747"/>
              <a:gd name="connsiteX5369" fmla="*/ 6442688 w 10243893"/>
              <a:gd name="connsiteY5369" fmla="*/ 2090645 h 6867747"/>
              <a:gd name="connsiteX5370" fmla="*/ 6225860 w 10243893"/>
              <a:gd name="connsiteY5370" fmla="*/ 2161147 h 6867747"/>
              <a:gd name="connsiteX5371" fmla="*/ 6442688 w 10243893"/>
              <a:gd name="connsiteY5371" fmla="*/ 2231650 h 6867747"/>
              <a:gd name="connsiteX5372" fmla="*/ 6493841 w 10243893"/>
              <a:gd name="connsiteY5372" fmla="*/ 2161147 h 6867747"/>
              <a:gd name="connsiteX5373" fmla="*/ 4827542 w 10243893"/>
              <a:gd name="connsiteY5373" fmla="*/ 2090645 h 6867747"/>
              <a:gd name="connsiteX5374" fmla="*/ 4610713 w 10243893"/>
              <a:gd name="connsiteY5374" fmla="*/ 2161147 h 6867747"/>
              <a:gd name="connsiteX5375" fmla="*/ 4827542 w 10243893"/>
              <a:gd name="connsiteY5375" fmla="*/ 2231650 h 6867747"/>
              <a:gd name="connsiteX5376" fmla="*/ 4878695 w 10243893"/>
              <a:gd name="connsiteY5376" fmla="*/ 2161147 h 6867747"/>
              <a:gd name="connsiteX5377" fmla="*/ 8972309 w 10243893"/>
              <a:gd name="connsiteY5377" fmla="*/ 1976849 h 6867747"/>
              <a:gd name="connsiteX5378" fmla="*/ 8972309 w 10243893"/>
              <a:gd name="connsiteY5378" fmla="*/ 2117733 h 6867747"/>
              <a:gd name="connsiteX5379" fmla="*/ 8838197 w 10243893"/>
              <a:gd name="connsiteY5379" fmla="*/ 2161268 h 6867747"/>
              <a:gd name="connsiteX5380" fmla="*/ 8972309 w 10243893"/>
              <a:gd name="connsiteY5380" fmla="*/ 2204803 h 6867747"/>
              <a:gd name="connsiteX5381" fmla="*/ 8972309 w 10243893"/>
              <a:gd name="connsiteY5381" fmla="*/ 2345687 h 6867747"/>
              <a:gd name="connsiteX5382" fmla="*/ 9106421 w 10243893"/>
              <a:gd name="connsiteY5382" fmla="*/ 2161147 h 6867747"/>
              <a:gd name="connsiteX5383" fmla="*/ 7357405 w 10243893"/>
              <a:gd name="connsiteY5383" fmla="*/ 1976849 h 6867747"/>
              <a:gd name="connsiteX5384" fmla="*/ 7357405 w 10243893"/>
              <a:gd name="connsiteY5384" fmla="*/ 2117733 h 6867747"/>
              <a:gd name="connsiteX5385" fmla="*/ 7223293 w 10243893"/>
              <a:gd name="connsiteY5385" fmla="*/ 2161268 h 6867747"/>
              <a:gd name="connsiteX5386" fmla="*/ 7357405 w 10243893"/>
              <a:gd name="connsiteY5386" fmla="*/ 2204803 h 6867747"/>
              <a:gd name="connsiteX5387" fmla="*/ 7357405 w 10243893"/>
              <a:gd name="connsiteY5387" fmla="*/ 2345687 h 6867747"/>
              <a:gd name="connsiteX5388" fmla="*/ 7491517 w 10243893"/>
              <a:gd name="connsiteY5388" fmla="*/ 2161147 h 6867747"/>
              <a:gd name="connsiteX5389" fmla="*/ 5742501 w 10243893"/>
              <a:gd name="connsiteY5389" fmla="*/ 1976849 h 6867747"/>
              <a:gd name="connsiteX5390" fmla="*/ 5742501 w 10243893"/>
              <a:gd name="connsiteY5390" fmla="*/ 2117733 h 6867747"/>
              <a:gd name="connsiteX5391" fmla="*/ 5608389 w 10243893"/>
              <a:gd name="connsiteY5391" fmla="*/ 2161268 h 6867747"/>
              <a:gd name="connsiteX5392" fmla="*/ 5742501 w 10243893"/>
              <a:gd name="connsiteY5392" fmla="*/ 2204803 h 6867747"/>
              <a:gd name="connsiteX5393" fmla="*/ 5742501 w 10243893"/>
              <a:gd name="connsiteY5393" fmla="*/ 2345687 h 6867747"/>
              <a:gd name="connsiteX5394" fmla="*/ 5876613 w 10243893"/>
              <a:gd name="connsiteY5394" fmla="*/ 2161147 h 6867747"/>
              <a:gd name="connsiteX5395" fmla="*/ 4127596 w 10243893"/>
              <a:gd name="connsiteY5395" fmla="*/ 1976849 h 6867747"/>
              <a:gd name="connsiteX5396" fmla="*/ 4127596 w 10243893"/>
              <a:gd name="connsiteY5396" fmla="*/ 2117733 h 6867747"/>
              <a:gd name="connsiteX5397" fmla="*/ 3993485 w 10243893"/>
              <a:gd name="connsiteY5397" fmla="*/ 2161268 h 6867747"/>
              <a:gd name="connsiteX5398" fmla="*/ 4127596 w 10243893"/>
              <a:gd name="connsiteY5398" fmla="*/ 2204803 h 6867747"/>
              <a:gd name="connsiteX5399" fmla="*/ 4127596 w 10243893"/>
              <a:gd name="connsiteY5399" fmla="*/ 2345687 h 6867747"/>
              <a:gd name="connsiteX5400" fmla="*/ 4261708 w 10243893"/>
              <a:gd name="connsiteY5400" fmla="*/ 2161147 h 6867747"/>
              <a:gd name="connsiteX5401" fmla="*/ 897183 w 10243893"/>
              <a:gd name="connsiteY5401" fmla="*/ 1976849 h 6867747"/>
              <a:gd name="connsiteX5402" fmla="*/ 897183 w 10243893"/>
              <a:gd name="connsiteY5402" fmla="*/ 2117733 h 6867747"/>
              <a:gd name="connsiteX5403" fmla="*/ 763071 w 10243893"/>
              <a:gd name="connsiteY5403" fmla="*/ 2161268 h 6867747"/>
              <a:gd name="connsiteX5404" fmla="*/ 897183 w 10243893"/>
              <a:gd name="connsiteY5404" fmla="*/ 2204803 h 6867747"/>
              <a:gd name="connsiteX5405" fmla="*/ 897183 w 10243893"/>
              <a:gd name="connsiteY5405" fmla="*/ 2345687 h 6867747"/>
              <a:gd name="connsiteX5406" fmla="*/ 1031294 w 10243893"/>
              <a:gd name="connsiteY5406" fmla="*/ 2161147 h 6867747"/>
              <a:gd name="connsiteX5407" fmla="*/ 9263026 w 10243893"/>
              <a:gd name="connsiteY5407" fmla="*/ 1976728 h 6867747"/>
              <a:gd name="connsiteX5408" fmla="*/ 9128914 w 10243893"/>
              <a:gd name="connsiteY5408" fmla="*/ 2161026 h 6867747"/>
              <a:gd name="connsiteX5409" fmla="*/ 9263026 w 10243893"/>
              <a:gd name="connsiteY5409" fmla="*/ 2345566 h 6867747"/>
              <a:gd name="connsiteX5410" fmla="*/ 9263026 w 10243893"/>
              <a:gd name="connsiteY5410" fmla="*/ 2204682 h 6867747"/>
              <a:gd name="connsiteX5411" fmla="*/ 9397017 w 10243893"/>
              <a:gd name="connsiteY5411" fmla="*/ 2161147 h 6867747"/>
              <a:gd name="connsiteX5412" fmla="*/ 9263026 w 10243893"/>
              <a:gd name="connsiteY5412" fmla="*/ 2117612 h 6867747"/>
              <a:gd name="connsiteX5413" fmla="*/ 7647880 w 10243893"/>
              <a:gd name="connsiteY5413" fmla="*/ 1976728 h 6867747"/>
              <a:gd name="connsiteX5414" fmla="*/ 7513768 w 10243893"/>
              <a:gd name="connsiteY5414" fmla="*/ 2161026 h 6867747"/>
              <a:gd name="connsiteX5415" fmla="*/ 7647880 w 10243893"/>
              <a:gd name="connsiteY5415" fmla="*/ 2345566 h 6867747"/>
              <a:gd name="connsiteX5416" fmla="*/ 7647880 w 10243893"/>
              <a:gd name="connsiteY5416" fmla="*/ 2204682 h 6867747"/>
              <a:gd name="connsiteX5417" fmla="*/ 7781992 w 10243893"/>
              <a:gd name="connsiteY5417" fmla="*/ 2161147 h 6867747"/>
              <a:gd name="connsiteX5418" fmla="*/ 7647880 w 10243893"/>
              <a:gd name="connsiteY5418" fmla="*/ 2117612 h 6867747"/>
              <a:gd name="connsiteX5419" fmla="*/ 6033217 w 10243893"/>
              <a:gd name="connsiteY5419" fmla="*/ 1976728 h 6867747"/>
              <a:gd name="connsiteX5420" fmla="*/ 5899106 w 10243893"/>
              <a:gd name="connsiteY5420" fmla="*/ 2161026 h 6867747"/>
              <a:gd name="connsiteX5421" fmla="*/ 6033217 w 10243893"/>
              <a:gd name="connsiteY5421" fmla="*/ 2345566 h 6867747"/>
              <a:gd name="connsiteX5422" fmla="*/ 6033217 w 10243893"/>
              <a:gd name="connsiteY5422" fmla="*/ 2204682 h 6867747"/>
              <a:gd name="connsiteX5423" fmla="*/ 6167329 w 10243893"/>
              <a:gd name="connsiteY5423" fmla="*/ 2161147 h 6867747"/>
              <a:gd name="connsiteX5424" fmla="*/ 6033217 w 10243893"/>
              <a:gd name="connsiteY5424" fmla="*/ 2117612 h 6867747"/>
              <a:gd name="connsiteX5425" fmla="*/ 4418313 w 10243893"/>
              <a:gd name="connsiteY5425" fmla="*/ 1976728 h 6867747"/>
              <a:gd name="connsiteX5426" fmla="*/ 4284201 w 10243893"/>
              <a:gd name="connsiteY5426" fmla="*/ 2161026 h 6867747"/>
              <a:gd name="connsiteX5427" fmla="*/ 4418313 w 10243893"/>
              <a:gd name="connsiteY5427" fmla="*/ 2345566 h 6867747"/>
              <a:gd name="connsiteX5428" fmla="*/ 4418313 w 10243893"/>
              <a:gd name="connsiteY5428" fmla="*/ 2204682 h 6867747"/>
              <a:gd name="connsiteX5429" fmla="*/ 4552304 w 10243893"/>
              <a:gd name="connsiteY5429" fmla="*/ 2161147 h 6867747"/>
              <a:gd name="connsiteX5430" fmla="*/ 4418313 w 10243893"/>
              <a:gd name="connsiteY5430" fmla="*/ 2117612 h 6867747"/>
              <a:gd name="connsiteX5431" fmla="*/ 1187536 w 10243893"/>
              <a:gd name="connsiteY5431" fmla="*/ 1976728 h 6867747"/>
              <a:gd name="connsiteX5432" fmla="*/ 1053425 w 10243893"/>
              <a:gd name="connsiteY5432" fmla="*/ 2161026 h 6867747"/>
              <a:gd name="connsiteX5433" fmla="*/ 1187536 w 10243893"/>
              <a:gd name="connsiteY5433" fmla="*/ 2345566 h 6867747"/>
              <a:gd name="connsiteX5434" fmla="*/ 1187536 w 10243893"/>
              <a:gd name="connsiteY5434" fmla="*/ 2204682 h 6867747"/>
              <a:gd name="connsiteX5435" fmla="*/ 1321648 w 10243893"/>
              <a:gd name="connsiteY5435" fmla="*/ 2161147 h 6867747"/>
              <a:gd name="connsiteX5436" fmla="*/ 1187536 w 10243893"/>
              <a:gd name="connsiteY5436" fmla="*/ 2117612 h 6867747"/>
              <a:gd name="connsiteX5437" fmla="*/ 2512571 w 10243893"/>
              <a:gd name="connsiteY5437" fmla="*/ 1976607 h 6867747"/>
              <a:gd name="connsiteX5438" fmla="*/ 2512571 w 10243893"/>
              <a:gd name="connsiteY5438" fmla="*/ 2117491 h 6867747"/>
              <a:gd name="connsiteX5439" fmla="*/ 2378459 w 10243893"/>
              <a:gd name="connsiteY5439" fmla="*/ 2161026 h 6867747"/>
              <a:gd name="connsiteX5440" fmla="*/ 2512571 w 10243893"/>
              <a:gd name="connsiteY5440" fmla="*/ 2204561 h 6867747"/>
              <a:gd name="connsiteX5441" fmla="*/ 2512571 w 10243893"/>
              <a:gd name="connsiteY5441" fmla="*/ 2345445 h 6867747"/>
              <a:gd name="connsiteX5442" fmla="*/ 2646683 w 10243893"/>
              <a:gd name="connsiteY5442" fmla="*/ 2160905 h 6867747"/>
              <a:gd name="connsiteX5443" fmla="*/ 2803046 w 10243893"/>
              <a:gd name="connsiteY5443" fmla="*/ 1976486 h 6867747"/>
              <a:gd name="connsiteX5444" fmla="*/ 2668934 w 10243893"/>
              <a:gd name="connsiteY5444" fmla="*/ 2160784 h 6867747"/>
              <a:gd name="connsiteX5445" fmla="*/ 2803046 w 10243893"/>
              <a:gd name="connsiteY5445" fmla="*/ 2345324 h 6867747"/>
              <a:gd name="connsiteX5446" fmla="*/ 2803046 w 10243893"/>
              <a:gd name="connsiteY5446" fmla="*/ 2204440 h 6867747"/>
              <a:gd name="connsiteX5447" fmla="*/ 2937157 w 10243893"/>
              <a:gd name="connsiteY5447" fmla="*/ 2160905 h 6867747"/>
              <a:gd name="connsiteX5448" fmla="*/ 2803046 w 10243893"/>
              <a:gd name="connsiteY5448" fmla="*/ 2117370 h 6867747"/>
              <a:gd name="connsiteX5449" fmla="*/ 9925845 w 10243893"/>
              <a:gd name="connsiteY5449" fmla="*/ 1914812 h 6867747"/>
              <a:gd name="connsiteX5450" fmla="*/ 9870339 w 10243893"/>
              <a:gd name="connsiteY5450" fmla="*/ 1991119 h 6867747"/>
              <a:gd name="connsiteX5451" fmla="*/ 9780608 w 10243893"/>
              <a:gd name="connsiteY5451" fmla="*/ 1961975 h 6867747"/>
              <a:gd name="connsiteX5452" fmla="*/ 9780608 w 10243893"/>
              <a:gd name="connsiteY5452" fmla="*/ 2056300 h 6867747"/>
              <a:gd name="connsiteX5453" fmla="*/ 9690878 w 10243893"/>
              <a:gd name="connsiteY5453" fmla="*/ 2085445 h 6867747"/>
              <a:gd name="connsiteX5454" fmla="*/ 9746385 w 10243893"/>
              <a:gd name="connsiteY5454" fmla="*/ 2161752 h 6867747"/>
              <a:gd name="connsiteX5455" fmla="*/ 9690878 w 10243893"/>
              <a:gd name="connsiteY5455" fmla="*/ 2238059 h 6867747"/>
              <a:gd name="connsiteX5456" fmla="*/ 9780608 w 10243893"/>
              <a:gd name="connsiteY5456" fmla="*/ 2267203 h 6867747"/>
              <a:gd name="connsiteX5457" fmla="*/ 9780608 w 10243893"/>
              <a:gd name="connsiteY5457" fmla="*/ 2361529 h 6867747"/>
              <a:gd name="connsiteX5458" fmla="*/ 9870339 w 10243893"/>
              <a:gd name="connsiteY5458" fmla="*/ 2332385 h 6867747"/>
              <a:gd name="connsiteX5459" fmla="*/ 9925845 w 10243893"/>
              <a:gd name="connsiteY5459" fmla="*/ 2408692 h 6867747"/>
              <a:gd name="connsiteX5460" fmla="*/ 9981353 w 10243893"/>
              <a:gd name="connsiteY5460" fmla="*/ 2332385 h 6867747"/>
              <a:gd name="connsiteX5461" fmla="*/ 10071083 w 10243893"/>
              <a:gd name="connsiteY5461" fmla="*/ 2361529 h 6867747"/>
              <a:gd name="connsiteX5462" fmla="*/ 10071083 w 10243893"/>
              <a:gd name="connsiteY5462" fmla="*/ 2267203 h 6867747"/>
              <a:gd name="connsiteX5463" fmla="*/ 10160813 w 10243893"/>
              <a:gd name="connsiteY5463" fmla="*/ 2238059 h 6867747"/>
              <a:gd name="connsiteX5464" fmla="*/ 10105306 w 10243893"/>
              <a:gd name="connsiteY5464" fmla="*/ 2161752 h 6867747"/>
              <a:gd name="connsiteX5465" fmla="*/ 10160813 w 10243893"/>
              <a:gd name="connsiteY5465" fmla="*/ 2085445 h 6867747"/>
              <a:gd name="connsiteX5466" fmla="*/ 10071083 w 10243893"/>
              <a:gd name="connsiteY5466" fmla="*/ 2056300 h 6867747"/>
              <a:gd name="connsiteX5467" fmla="*/ 10071083 w 10243893"/>
              <a:gd name="connsiteY5467" fmla="*/ 1961975 h 6867747"/>
              <a:gd name="connsiteX5468" fmla="*/ 9981353 w 10243893"/>
              <a:gd name="connsiteY5468" fmla="*/ 1991119 h 6867747"/>
              <a:gd name="connsiteX5469" fmla="*/ 8310578 w 10243893"/>
              <a:gd name="connsiteY5469" fmla="*/ 1914812 h 6867747"/>
              <a:gd name="connsiteX5470" fmla="*/ 8255071 w 10243893"/>
              <a:gd name="connsiteY5470" fmla="*/ 1991119 h 6867747"/>
              <a:gd name="connsiteX5471" fmla="*/ 8165341 w 10243893"/>
              <a:gd name="connsiteY5471" fmla="*/ 1961975 h 6867747"/>
              <a:gd name="connsiteX5472" fmla="*/ 8165341 w 10243893"/>
              <a:gd name="connsiteY5472" fmla="*/ 2056300 h 6867747"/>
              <a:gd name="connsiteX5473" fmla="*/ 8075610 w 10243893"/>
              <a:gd name="connsiteY5473" fmla="*/ 2085445 h 6867747"/>
              <a:gd name="connsiteX5474" fmla="*/ 8131118 w 10243893"/>
              <a:gd name="connsiteY5474" fmla="*/ 2161752 h 6867747"/>
              <a:gd name="connsiteX5475" fmla="*/ 8075610 w 10243893"/>
              <a:gd name="connsiteY5475" fmla="*/ 2238059 h 6867747"/>
              <a:gd name="connsiteX5476" fmla="*/ 8165341 w 10243893"/>
              <a:gd name="connsiteY5476" fmla="*/ 2267203 h 6867747"/>
              <a:gd name="connsiteX5477" fmla="*/ 8165341 w 10243893"/>
              <a:gd name="connsiteY5477" fmla="*/ 2361529 h 6867747"/>
              <a:gd name="connsiteX5478" fmla="*/ 8255071 w 10243893"/>
              <a:gd name="connsiteY5478" fmla="*/ 2332385 h 6867747"/>
              <a:gd name="connsiteX5479" fmla="*/ 8310578 w 10243893"/>
              <a:gd name="connsiteY5479" fmla="*/ 2408692 h 6867747"/>
              <a:gd name="connsiteX5480" fmla="*/ 8366086 w 10243893"/>
              <a:gd name="connsiteY5480" fmla="*/ 2332385 h 6867747"/>
              <a:gd name="connsiteX5481" fmla="*/ 8455815 w 10243893"/>
              <a:gd name="connsiteY5481" fmla="*/ 2361529 h 6867747"/>
              <a:gd name="connsiteX5482" fmla="*/ 8455815 w 10243893"/>
              <a:gd name="connsiteY5482" fmla="*/ 2267203 h 6867747"/>
              <a:gd name="connsiteX5483" fmla="*/ 8545546 w 10243893"/>
              <a:gd name="connsiteY5483" fmla="*/ 2238059 h 6867747"/>
              <a:gd name="connsiteX5484" fmla="*/ 8490039 w 10243893"/>
              <a:gd name="connsiteY5484" fmla="*/ 2161752 h 6867747"/>
              <a:gd name="connsiteX5485" fmla="*/ 8545546 w 10243893"/>
              <a:gd name="connsiteY5485" fmla="*/ 2085445 h 6867747"/>
              <a:gd name="connsiteX5486" fmla="*/ 8455815 w 10243893"/>
              <a:gd name="connsiteY5486" fmla="*/ 2056300 h 6867747"/>
              <a:gd name="connsiteX5487" fmla="*/ 8455815 w 10243893"/>
              <a:gd name="connsiteY5487" fmla="*/ 1961975 h 6867747"/>
              <a:gd name="connsiteX5488" fmla="*/ 8366086 w 10243893"/>
              <a:gd name="connsiteY5488" fmla="*/ 1991119 h 6867747"/>
              <a:gd name="connsiteX5489" fmla="*/ 6695795 w 10243893"/>
              <a:gd name="connsiteY5489" fmla="*/ 1914812 h 6867747"/>
              <a:gd name="connsiteX5490" fmla="*/ 6640288 w 10243893"/>
              <a:gd name="connsiteY5490" fmla="*/ 1991119 h 6867747"/>
              <a:gd name="connsiteX5491" fmla="*/ 6550558 w 10243893"/>
              <a:gd name="connsiteY5491" fmla="*/ 1961975 h 6867747"/>
              <a:gd name="connsiteX5492" fmla="*/ 6550558 w 10243893"/>
              <a:gd name="connsiteY5492" fmla="*/ 2056300 h 6867747"/>
              <a:gd name="connsiteX5493" fmla="*/ 6460827 w 10243893"/>
              <a:gd name="connsiteY5493" fmla="*/ 2085445 h 6867747"/>
              <a:gd name="connsiteX5494" fmla="*/ 6516334 w 10243893"/>
              <a:gd name="connsiteY5494" fmla="*/ 2161752 h 6867747"/>
              <a:gd name="connsiteX5495" fmla="*/ 6460827 w 10243893"/>
              <a:gd name="connsiteY5495" fmla="*/ 2238059 h 6867747"/>
              <a:gd name="connsiteX5496" fmla="*/ 6550558 w 10243893"/>
              <a:gd name="connsiteY5496" fmla="*/ 2267203 h 6867747"/>
              <a:gd name="connsiteX5497" fmla="*/ 6550558 w 10243893"/>
              <a:gd name="connsiteY5497" fmla="*/ 2361529 h 6867747"/>
              <a:gd name="connsiteX5498" fmla="*/ 6640288 w 10243893"/>
              <a:gd name="connsiteY5498" fmla="*/ 2332385 h 6867747"/>
              <a:gd name="connsiteX5499" fmla="*/ 6695795 w 10243893"/>
              <a:gd name="connsiteY5499" fmla="*/ 2408692 h 6867747"/>
              <a:gd name="connsiteX5500" fmla="*/ 6751302 w 10243893"/>
              <a:gd name="connsiteY5500" fmla="*/ 2332385 h 6867747"/>
              <a:gd name="connsiteX5501" fmla="*/ 6841033 w 10243893"/>
              <a:gd name="connsiteY5501" fmla="*/ 2361529 h 6867747"/>
              <a:gd name="connsiteX5502" fmla="*/ 6841033 w 10243893"/>
              <a:gd name="connsiteY5502" fmla="*/ 2267203 h 6867747"/>
              <a:gd name="connsiteX5503" fmla="*/ 6930763 w 10243893"/>
              <a:gd name="connsiteY5503" fmla="*/ 2238059 h 6867747"/>
              <a:gd name="connsiteX5504" fmla="*/ 6875256 w 10243893"/>
              <a:gd name="connsiteY5504" fmla="*/ 2161752 h 6867747"/>
              <a:gd name="connsiteX5505" fmla="*/ 6930763 w 10243893"/>
              <a:gd name="connsiteY5505" fmla="*/ 2085445 h 6867747"/>
              <a:gd name="connsiteX5506" fmla="*/ 6841033 w 10243893"/>
              <a:gd name="connsiteY5506" fmla="*/ 2056300 h 6867747"/>
              <a:gd name="connsiteX5507" fmla="*/ 6841033 w 10243893"/>
              <a:gd name="connsiteY5507" fmla="*/ 1961975 h 6867747"/>
              <a:gd name="connsiteX5508" fmla="*/ 6751302 w 10243893"/>
              <a:gd name="connsiteY5508" fmla="*/ 1991119 h 6867747"/>
              <a:gd name="connsiteX5509" fmla="*/ 5079439 w 10243893"/>
              <a:gd name="connsiteY5509" fmla="*/ 1914691 h 6867747"/>
              <a:gd name="connsiteX5510" fmla="*/ 5023932 w 10243893"/>
              <a:gd name="connsiteY5510" fmla="*/ 1990998 h 6867747"/>
              <a:gd name="connsiteX5511" fmla="*/ 4934202 w 10243893"/>
              <a:gd name="connsiteY5511" fmla="*/ 1961854 h 6867747"/>
              <a:gd name="connsiteX5512" fmla="*/ 4934202 w 10243893"/>
              <a:gd name="connsiteY5512" fmla="*/ 2056180 h 6867747"/>
              <a:gd name="connsiteX5513" fmla="*/ 4844472 w 10243893"/>
              <a:gd name="connsiteY5513" fmla="*/ 2085324 h 6867747"/>
              <a:gd name="connsiteX5514" fmla="*/ 4899979 w 10243893"/>
              <a:gd name="connsiteY5514" fmla="*/ 2161631 h 6867747"/>
              <a:gd name="connsiteX5515" fmla="*/ 4844472 w 10243893"/>
              <a:gd name="connsiteY5515" fmla="*/ 2237938 h 6867747"/>
              <a:gd name="connsiteX5516" fmla="*/ 4934202 w 10243893"/>
              <a:gd name="connsiteY5516" fmla="*/ 2267082 h 6867747"/>
              <a:gd name="connsiteX5517" fmla="*/ 4934202 w 10243893"/>
              <a:gd name="connsiteY5517" fmla="*/ 2361408 h 6867747"/>
              <a:gd name="connsiteX5518" fmla="*/ 5023932 w 10243893"/>
              <a:gd name="connsiteY5518" fmla="*/ 2332264 h 6867747"/>
              <a:gd name="connsiteX5519" fmla="*/ 5079439 w 10243893"/>
              <a:gd name="connsiteY5519" fmla="*/ 2408571 h 6867747"/>
              <a:gd name="connsiteX5520" fmla="*/ 5134946 w 10243893"/>
              <a:gd name="connsiteY5520" fmla="*/ 2332264 h 6867747"/>
              <a:gd name="connsiteX5521" fmla="*/ 5224677 w 10243893"/>
              <a:gd name="connsiteY5521" fmla="*/ 2361408 h 6867747"/>
              <a:gd name="connsiteX5522" fmla="*/ 5224677 w 10243893"/>
              <a:gd name="connsiteY5522" fmla="*/ 2267082 h 6867747"/>
              <a:gd name="connsiteX5523" fmla="*/ 5314407 w 10243893"/>
              <a:gd name="connsiteY5523" fmla="*/ 2237938 h 6867747"/>
              <a:gd name="connsiteX5524" fmla="*/ 5259021 w 10243893"/>
              <a:gd name="connsiteY5524" fmla="*/ 2161631 h 6867747"/>
              <a:gd name="connsiteX5525" fmla="*/ 5314407 w 10243893"/>
              <a:gd name="connsiteY5525" fmla="*/ 2085324 h 6867747"/>
              <a:gd name="connsiteX5526" fmla="*/ 5224677 w 10243893"/>
              <a:gd name="connsiteY5526" fmla="*/ 2056180 h 6867747"/>
              <a:gd name="connsiteX5527" fmla="*/ 5224677 w 10243893"/>
              <a:gd name="connsiteY5527" fmla="*/ 1961854 h 6867747"/>
              <a:gd name="connsiteX5528" fmla="*/ 5134946 w 10243893"/>
              <a:gd name="connsiteY5528" fmla="*/ 1990998 h 6867747"/>
              <a:gd name="connsiteX5529" fmla="*/ 3464656 w 10243893"/>
              <a:gd name="connsiteY5529" fmla="*/ 1914691 h 6867747"/>
              <a:gd name="connsiteX5530" fmla="*/ 3409149 w 10243893"/>
              <a:gd name="connsiteY5530" fmla="*/ 1990998 h 6867747"/>
              <a:gd name="connsiteX5531" fmla="*/ 3319418 w 10243893"/>
              <a:gd name="connsiteY5531" fmla="*/ 1961854 h 6867747"/>
              <a:gd name="connsiteX5532" fmla="*/ 3319418 w 10243893"/>
              <a:gd name="connsiteY5532" fmla="*/ 2056180 h 6867747"/>
              <a:gd name="connsiteX5533" fmla="*/ 3229688 w 10243893"/>
              <a:gd name="connsiteY5533" fmla="*/ 2085324 h 6867747"/>
              <a:gd name="connsiteX5534" fmla="*/ 3285195 w 10243893"/>
              <a:gd name="connsiteY5534" fmla="*/ 2161631 h 6867747"/>
              <a:gd name="connsiteX5535" fmla="*/ 3229688 w 10243893"/>
              <a:gd name="connsiteY5535" fmla="*/ 2237938 h 6867747"/>
              <a:gd name="connsiteX5536" fmla="*/ 3319418 w 10243893"/>
              <a:gd name="connsiteY5536" fmla="*/ 2267082 h 6867747"/>
              <a:gd name="connsiteX5537" fmla="*/ 3319418 w 10243893"/>
              <a:gd name="connsiteY5537" fmla="*/ 2361408 h 6867747"/>
              <a:gd name="connsiteX5538" fmla="*/ 3409149 w 10243893"/>
              <a:gd name="connsiteY5538" fmla="*/ 2332264 h 6867747"/>
              <a:gd name="connsiteX5539" fmla="*/ 3464656 w 10243893"/>
              <a:gd name="connsiteY5539" fmla="*/ 2408571 h 6867747"/>
              <a:gd name="connsiteX5540" fmla="*/ 3520163 w 10243893"/>
              <a:gd name="connsiteY5540" fmla="*/ 2332264 h 6867747"/>
              <a:gd name="connsiteX5541" fmla="*/ 3609893 w 10243893"/>
              <a:gd name="connsiteY5541" fmla="*/ 2361408 h 6867747"/>
              <a:gd name="connsiteX5542" fmla="*/ 3609893 w 10243893"/>
              <a:gd name="connsiteY5542" fmla="*/ 2267082 h 6867747"/>
              <a:gd name="connsiteX5543" fmla="*/ 3699623 w 10243893"/>
              <a:gd name="connsiteY5543" fmla="*/ 2237938 h 6867747"/>
              <a:gd name="connsiteX5544" fmla="*/ 3644116 w 10243893"/>
              <a:gd name="connsiteY5544" fmla="*/ 2161631 h 6867747"/>
              <a:gd name="connsiteX5545" fmla="*/ 3699623 w 10243893"/>
              <a:gd name="connsiteY5545" fmla="*/ 2085324 h 6867747"/>
              <a:gd name="connsiteX5546" fmla="*/ 3609893 w 10243893"/>
              <a:gd name="connsiteY5546" fmla="*/ 2056180 h 6867747"/>
              <a:gd name="connsiteX5547" fmla="*/ 3609893 w 10243893"/>
              <a:gd name="connsiteY5547" fmla="*/ 1961854 h 6867747"/>
              <a:gd name="connsiteX5548" fmla="*/ 3520163 w 10243893"/>
              <a:gd name="connsiteY5548" fmla="*/ 1990998 h 6867747"/>
              <a:gd name="connsiteX5549" fmla="*/ 1849630 w 10243893"/>
              <a:gd name="connsiteY5549" fmla="*/ 1914691 h 6867747"/>
              <a:gd name="connsiteX5550" fmla="*/ 1794123 w 10243893"/>
              <a:gd name="connsiteY5550" fmla="*/ 1990998 h 6867747"/>
              <a:gd name="connsiteX5551" fmla="*/ 1704393 w 10243893"/>
              <a:gd name="connsiteY5551" fmla="*/ 1961854 h 6867747"/>
              <a:gd name="connsiteX5552" fmla="*/ 1704393 w 10243893"/>
              <a:gd name="connsiteY5552" fmla="*/ 2056180 h 6867747"/>
              <a:gd name="connsiteX5553" fmla="*/ 1614663 w 10243893"/>
              <a:gd name="connsiteY5553" fmla="*/ 2085324 h 6867747"/>
              <a:gd name="connsiteX5554" fmla="*/ 1670170 w 10243893"/>
              <a:gd name="connsiteY5554" fmla="*/ 2161631 h 6867747"/>
              <a:gd name="connsiteX5555" fmla="*/ 1614663 w 10243893"/>
              <a:gd name="connsiteY5555" fmla="*/ 2237938 h 6867747"/>
              <a:gd name="connsiteX5556" fmla="*/ 1704393 w 10243893"/>
              <a:gd name="connsiteY5556" fmla="*/ 2267082 h 6867747"/>
              <a:gd name="connsiteX5557" fmla="*/ 1704393 w 10243893"/>
              <a:gd name="connsiteY5557" fmla="*/ 2361408 h 6867747"/>
              <a:gd name="connsiteX5558" fmla="*/ 1794123 w 10243893"/>
              <a:gd name="connsiteY5558" fmla="*/ 2332264 h 6867747"/>
              <a:gd name="connsiteX5559" fmla="*/ 1849630 w 10243893"/>
              <a:gd name="connsiteY5559" fmla="*/ 2408571 h 6867747"/>
              <a:gd name="connsiteX5560" fmla="*/ 1905137 w 10243893"/>
              <a:gd name="connsiteY5560" fmla="*/ 2332264 h 6867747"/>
              <a:gd name="connsiteX5561" fmla="*/ 1994868 w 10243893"/>
              <a:gd name="connsiteY5561" fmla="*/ 2361408 h 6867747"/>
              <a:gd name="connsiteX5562" fmla="*/ 1994868 w 10243893"/>
              <a:gd name="connsiteY5562" fmla="*/ 2267082 h 6867747"/>
              <a:gd name="connsiteX5563" fmla="*/ 2084598 w 10243893"/>
              <a:gd name="connsiteY5563" fmla="*/ 2237938 h 6867747"/>
              <a:gd name="connsiteX5564" fmla="*/ 2029091 w 10243893"/>
              <a:gd name="connsiteY5564" fmla="*/ 2161631 h 6867747"/>
              <a:gd name="connsiteX5565" fmla="*/ 2084598 w 10243893"/>
              <a:gd name="connsiteY5565" fmla="*/ 2085324 h 6867747"/>
              <a:gd name="connsiteX5566" fmla="*/ 1994868 w 10243893"/>
              <a:gd name="connsiteY5566" fmla="*/ 2056180 h 6867747"/>
              <a:gd name="connsiteX5567" fmla="*/ 1994868 w 10243893"/>
              <a:gd name="connsiteY5567" fmla="*/ 1961854 h 6867747"/>
              <a:gd name="connsiteX5568" fmla="*/ 1905137 w 10243893"/>
              <a:gd name="connsiteY5568" fmla="*/ 1990998 h 6867747"/>
              <a:gd name="connsiteX5569" fmla="*/ 8689695 w 10243893"/>
              <a:gd name="connsiteY5569" fmla="*/ 1885305 h 6867747"/>
              <a:gd name="connsiteX5570" fmla="*/ 8689574 w 10243893"/>
              <a:gd name="connsiteY5570" fmla="*/ 1885426 h 6867747"/>
              <a:gd name="connsiteX5571" fmla="*/ 8472746 w 10243893"/>
              <a:gd name="connsiteY5571" fmla="*/ 1955928 h 6867747"/>
              <a:gd name="connsiteX5572" fmla="*/ 8472746 w 10243893"/>
              <a:gd name="connsiteY5572" fmla="*/ 2042998 h 6867747"/>
              <a:gd name="connsiteX5573" fmla="*/ 8555583 w 10243893"/>
              <a:gd name="connsiteY5573" fmla="*/ 2069845 h 6867747"/>
              <a:gd name="connsiteX5574" fmla="*/ 7074791 w 10243893"/>
              <a:gd name="connsiteY5574" fmla="*/ 1885305 h 6867747"/>
              <a:gd name="connsiteX5575" fmla="*/ 7074670 w 10243893"/>
              <a:gd name="connsiteY5575" fmla="*/ 1885426 h 6867747"/>
              <a:gd name="connsiteX5576" fmla="*/ 6857842 w 10243893"/>
              <a:gd name="connsiteY5576" fmla="*/ 1955928 h 6867747"/>
              <a:gd name="connsiteX5577" fmla="*/ 6857842 w 10243893"/>
              <a:gd name="connsiteY5577" fmla="*/ 2042998 h 6867747"/>
              <a:gd name="connsiteX5578" fmla="*/ 6940679 w 10243893"/>
              <a:gd name="connsiteY5578" fmla="*/ 2069845 h 6867747"/>
              <a:gd name="connsiteX5579" fmla="*/ 5459886 w 10243893"/>
              <a:gd name="connsiteY5579" fmla="*/ 1885305 h 6867747"/>
              <a:gd name="connsiteX5580" fmla="*/ 5459766 w 10243893"/>
              <a:gd name="connsiteY5580" fmla="*/ 1885426 h 6867747"/>
              <a:gd name="connsiteX5581" fmla="*/ 5242937 w 10243893"/>
              <a:gd name="connsiteY5581" fmla="*/ 1955928 h 6867747"/>
              <a:gd name="connsiteX5582" fmla="*/ 5242937 w 10243893"/>
              <a:gd name="connsiteY5582" fmla="*/ 2042998 h 6867747"/>
              <a:gd name="connsiteX5583" fmla="*/ 5325775 w 10243893"/>
              <a:gd name="connsiteY5583" fmla="*/ 2069845 h 6867747"/>
              <a:gd name="connsiteX5584" fmla="*/ 3844982 w 10243893"/>
              <a:gd name="connsiteY5584" fmla="*/ 1885305 h 6867747"/>
              <a:gd name="connsiteX5585" fmla="*/ 3844861 w 10243893"/>
              <a:gd name="connsiteY5585" fmla="*/ 1885426 h 6867747"/>
              <a:gd name="connsiteX5586" fmla="*/ 3628033 w 10243893"/>
              <a:gd name="connsiteY5586" fmla="*/ 1955928 h 6867747"/>
              <a:gd name="connsiteX5587" fmla="*/ 3628033 w 10243893"/>
              <a:gd name="connsiteY5587" fmla="*/ 2042998 h 6867747"/>
              <a:gd name="connsiteX5588" fmla="*/ 3710870 w 10243893"/>
              <a:gd name="connsiteY5588" fmla="*/ 2069845 h 6867747"/>
              <a:gd name="connsiteX5589" fmla="*/ 2229956 w 10243893"/>
              <a:gd name="connsiteY5589" fmla="*/ 1885305 h 6867747"/>
              <a:gd name="connsiteX5590" fmla="*/ 2229836 w 10243893"/>
              <a:gd name="connsiteY5590" fmla="*/ 1885426 h 6867747"/>
              <a:gd name="connsiteX5591" fmla="*/ 2013007 w 10243893"/>
              <a:gd name="connsiteY5591" fmla="*/ 1955928 h 6867747"/>
              <a:gd name="connsiteX5592" fmla="*/ 2013007 w 10243893"/>
              <a:gd name="connsiteY5592" fmla="*/ 2042998 h 6867747"/>
              <a:gd name="connsiteX5593" fmla="*/ 2095845 w 10243893"/>
              <a:gd name="connsiteY5593" fmla="*/ 2069845 h 6867747"/>
              <a:gd name="connsiteX5594" fmla="*/ 615052 w 10243893"/>
              <a:gd name="connsiteY5594" fmla="*/ 1885305 h 6867747"/>
              <a:gd name="connsiteX5595" fmla="*/ 614931 w 10243893"/>
              <a:gd name="connsiteY5595" fmla="*/ 1885426 h 6867747"/>
              <a:gd name="connsiteX5596" fmla="*/ 398103 w 10243893"/>
              <a:gd name="connsiteY5596" fmla="*/ 1955928 h 6867747"/>
              <a:gd name="connsiteX5597" fmla="*/ 398103 w 10243893"/>
              <a:gd name="connsiteY5597" fmla="*/ 2042998 h 6867747"/>
              <a:gd name="connsiteX5598" fmla="*/ 480940 w 10243893"/>
              <a:gd name="connsiteY5598" fmla="*/ 2069845 h 6867747"/>
              <a:gd name="connsiteX5599" fmla="*/ 3084934 w 10243893"/>
              <a:gd name="connsiteY5599" fmla="*/ 1884942 h 6867747"/>
              <a:gd name="connsiteX5600" fmla="*/ 3218925 w 10243893"/>
              <a:gd name="connsiteY5600" fmla="*/ 2069482 h 6867747"/>
              <a:gd name="connsiteX5601" fmla="*/ 3301763 w 10243893"/>
              <a:gd name="connsiteY5601" fmla="*/ 2042635 h 6867747"/>
              <a:gd name="connsiteX5602" fmla="*/ 3301763 w 10243893"/>
              <a:gd name="connsiteY5602" fmla="*/ 1955565 h 6867747"/>
              <a:gd name="connsiteX5603" fmla="*/ 3301884 w 10243893"/>
              <a:gd name="connsiteY5603" fmla="*/ 1955445 h 6867747"/>
              <a:gd name="connsiteX5604" fmla="*/ 1469909 w 10243893"/>
              <a:gd name="connsiteY5604" fmla="*/ 1884942 h 6867747"/>
              <a:gd name="connsiteX5605" fmla="*/ 1604021 w 10243893"/>
              <a:gd name="connsiteY5605" fmla="*/ 2069482 h 6867747"/>
              <a:gd name="connsiteX5606" fmla="*/ 1686858 w 10243893"/>
              <a:gd name="connsiteY5606" fmla="*/ 2042635 h 6867747"/>
              <a:gd name="connsiteX5607" fmla="*/ 1686858 w 10243893"/>
              <a:gd name="connsiteY5607" fmla="*/ 1955565 h 6867747"/>
              <a:gd name="connsiteX5608" fmla="*/ 1686858 w 10243893"/>
              <a:gd name="connsiteY5608" fmla="*/ 1955445 h 6867747"/>
              <a:gd name="connsiteX5609" fmla="*/ 9545157 w 10243893"/>
              <a:gd name="connsiteY5609" fmla="*/ 1884821 h 6867747"/>
              <a:gd name="connsiteX5610" fmla="*/ 9679269 w 10243893"/>
              <a:gd name="connsiteY5610" fmla="*/ 2069361 h 6867747"/>
              <a:gd name="connsiteX5611" fmla="*/ 9762106 w 10243893"/>
              <a:gd name="connsiteY5611" fmla="*/ 2042514 h 6867747"/>
              <a:gd name="connsiteX5612" fmla="*/ 9762106 w 10243893"/>
              <a:gd name="connsiteY5612" fmla="*/ 1955445 h 6867747"/>
              <a:gd name="connsiteX5613" fmla="*/ 9762106 w 10243893"/>
              <a:gd name="connsiteY5613" fmla="*/ 1955323 h 6867747"/>
              <a:gd name="connsiteX5614" fmla="*/ 7930374 w 10243893"/>
              <a:gd name="connsiteY5614" fmla="*/ 1884821 h 6867747"/>
              <a:gd name="connsiteX5615" fmla="*/ 8064364 w 10243893"/>
              <a:gd name="connsiteY5615" fmla="*/ 2069361 h 6867747"/>
              <a:gd name="connsiteX5616" fmla="*/ 8147202 w 10243893"/>
              <a:gd name="connsiteY5616" fmla="*/ 2042514 h 6867747"/>
              <a:gd name="connsiteX5617" fmla="*/ 8147202 w 10243893"/>
              <a:gd name="connsiteY5617" fmla="*/ 1955445 h 6867747"/>
              <a:gd name="connsiteX5618" fmla="*/ 8147322 w 10243893"/>
              <a:gd name="connsiteY5618" fmla="*/ 1955323 h 6867747"/>
              <a:gd name="connsiteX5619" fmla="*/ 6315590 w 10243893"/>
              <a:gd name="connsiteY5619" fmla="*/ 1884821 h 6867747"/>
              <a:gd name="connsiteX5620" fmla="*/ 6449702 w 10243893"/>
              <a:gd name="connsiteY5620" fmla="*/ 2069361 h 6867747"/>
              <a:gd name="connsiteX5621" fmla="*/ 6532539 w 10243893"/>
              <a:gd name="connsiteY5621" fmla="*/ 2042514 h 6867747"/>
              <a:gd name="connsiteX5622" fmla="*/ 6532539 w 10243893"/>
              <a:gd name="connsiteY5622" fmla="*/ 1955445 h 6867747"/>
              <a:gd name="connsiteX5623" fmla="*/ 6532539 w 10243893"/>
              <a:gd name="connsiteY5623" fmla="*/ 1955323 h 6867747"/>
              <a:gd name="connsiteX5624" fmla="*/ 4700444 w 10243893"/>
              <a:gd name="connsiteY5624" fmla="*/ 1884821 h 6867747"/>
              <a:gd name="connsiteX5625" fmla="*/ 4834555 w 10243893"/>
              <a:gd name="connsiteY5625" fmla="*/ 2069361 h 6867747"/>
              <a:gd name="connsiteX5626" fmla="*/ 4917393 w 10243893"/>
              <a:gd name="connsiteY5626" fmla="*/ 2042514 h 6867747"/>
              <a:gd name="connsiteX5627" fmla="*/ 4917393 w 10243893"/>
              <a:gd name="connsiteY5627" fmla="*/ 1955445 h 6867747"/>
              <a:gd name="connsiteX5628" fmla="*/ 4917393 w 10243893"/>
              <a:gd name="connsiteY5628" fmla="*/ 1955323 h 6867747"/>
              <a:gd name="connsiteX5629" fmla="*/ 8864319 w 10243893"/>
              <a:gd name="connsiteY5629" fmla="*/ 1828588 h 6867747"/>
              <a:gd name="connsiteX5630" fmla="*/ 8719081 w 10243893"/>
              <a:gd name="connsiteY5630" fmla="*/ 1875751 h 6867747"/>
              <a:gd name="connsiteX5631" fmla="*/ 8719081 w 10243893"/>
              <a:gd name="connsiteY5631" fmla="*/ 1875630 h 6867747"/>
              <a:gd name="connsiteX5632" fmla="*/ 8573844 w 10243893"/>
              <a:gd name="connsiteY5632" fmla="*/ 2075528 h 6867747"/>
              <a:gd name="connsiteX5633" fmla="*/ 8808811 w 10243893"/>
              <a:gd name="connsiteY5633" fmla="*/ 2151835 h 6867747"/>
              <a:gd name="connsiteX5634" fmla="*/ 8954049 w 10243893"/>
              <a:gd name="connsiteY5634" fmla="*/ 2104673 h 6867747"/>
              <a:gd name="connsiteX5635" fmla="*/ 8954049 w 10243893"/>
              <a:gd name="connsiteY5635" fmla="*/ 1952059 h 6867747"/>
              <a:gd name="connsiteX5636" fmla="*/ 7249414 w 10243893"/>
              <a:gd name="connsiteY5636" fmla="*/ 1828588 h 6867747"/>
              <a:gd name="connsiteX5637" fmla="*/ 7104177 w 10243893"/>
              <a:gd name="connsiteY5637" fmla="*/ 1875751 h 6867747"/>
              <a:gd name="connsiteX5638" fmla="*/ 7104177 w 10243893"/>
              <a:gd name="connsiteY5638" fmla="*/ 1875630 h 6867747"/>
              <a:gd name="connsiteX5639" fmla="*/ 6958940 w 10243893"/>
              <a:gd name="connsiteY5639" fmla="*/ 2075528 h 6867747"/>
              <a:gd name="connsiteX5640" fmla="*/ 7193907 w 10243893"/>
              <a:gd name="connsiteY5640" fmla="*/ 2151835 h 6867747"/>
              <a:gd name="connsiteX5641" fmla="*/ 7339145 w 10243893"/>
              <a:gd name="connsiteY5641" fmla="*/ 2104673 h 6867747"/>
              <a:gd name="connsiteX5642" fmla="*/ 7339145 w 10243893"/>
              <a:gd name="connsiteY5642" fmla="*/ 1952059 h 6867747"/>
              <a:gd name="connsiteX5643" fmla="*/ 5634510 w 10243893"/>
              <a:gd name="connsiteY5643" fmla="*/ 1828588 h 6867747"/>
              <a:gd name="connsiteX5644" fmla="*/ 5489273 w 10243893"/>
              <a:gd name="connsiteY5644" fmla="*/ 1875751 h 6867747"/>
              <a:gd name="connsiteX5645" fmla="*/ 5489273 w 10243893"/>
              <a:gd name="connsiteY5645" fmla="*/ 1875630 h 6867747"/>
              <a:gd name="connsiteX5646" fmla="*/ 5344035 w 10243893"/>
              <a:gd name="connsiteY5646" fmla="*/ 2075528 h 6867747"/>
              <a:gd name="connsiteX5647" fmla="*/ 5579003 w 10243893"/>
              <a:gd name="connsiteY5647" fmla="*/ 2151835 h 6867747"/>
              <a:gd name="connsiteX5648" fmla="*/ 5724240 w 10243893"/>
              <a:gd name="connsiteY5648" fmla="*/ 2104673 h 6867747"/>
              <a:gd name="connsiteX5649" fmla="*/ 5724240 w 10243893"/>
              <a:gd name="connsiteY5649" fmla="*/ 1952059 h 6867747"/>
              <a:gd name="connsiteX5650" fmla="*/ 4019606 w 10243893"/>
              <a:gd name="connsiteY5650" fmla="*/ 1828588 h 6867747"/>
              <a:gd name="connsiteX5651" fmla="*/ 3874368 w 10243893"/>
              <a:gd name="connsiteY5651" fmla="*/ 1875751 h 6867747"/>
              <a:gd name="connsiteX5652" fmla="*/ 3874368 w 10243893"/>
              <a:gd name="connsiteY5652" fmla="*/ 1875630 h 6867747"/>
              <a:gd name="connsiteX5653" fmla="*/ 3729130 w 10243893"/>
              <a:gd name="connsiteY5653" fmla="*/ 2075528 h 6867747"/>
              <a:gd name="connsiteX5654" fmla="*/ 3964098 w 10243893"/>
              <a:gd name="connsiteY5654" fmla="*/ 2151835 h 6867747"/>
              <a:gd name="connsiteX5655" fmla="*/ 4109336 w 10243893"/>
              <a:gd name="connsiteY5655" fmla="*/ 2104673 h 6867747"/>
              <a:gd name="connsiteX5656" fmla="*/ 4109336 w 10243893"/>
              <a:gd name="connsiteY5656" fmla="*/ 1952059 h 6867747"/>
              <a:gd name="connsiteX5657" fmla="*/ 2910190 w 10243893"/>
              <a:gd name="connsiteY5657" fmla="*/ 1828588 h 6867747"/>
              <a:gd name="connsiteX5658" fmla="*/ 2820581 w 10243893"/>
              <a:gd name="connsiteY5658" fmla="*/ 1952179 h 6867747"/>
              <a:gd name="connsiteX5659" fmla="*/ 2820581 w 10243893"/>
              <a:gd name="connsiteY5659" fmla="*/ 2104794 h 6867747"/>
              <a:gd name="connsiteX5660" fmla="*/ 2965818 w 10243893"/>
              <a:gd name="connsiteY5660" fmla="*/ 2151956 h 6867747"/>
              <a:gd name="connsiteX5661" fmla="*/ 3200665 w 10243893"/>
              <a:gd name="connsiteY5661" fmla="*/ 2075649 h 6867747"/>
              <a:gd name="connsiteX5662" fmla="*/ 3055548 w 10243893"/>
              <a:gd name="connsiteY5662" fmla="*/ 1875751 h 6867747"/>
              <a:gd name="connsiteX5663" fmla="*/ 2910311 w 10243893"/>
              <a:gd name="connsiteY5663" fmla="*/ 1828588 h 6867747"/>
              <a:gd name="connsiteX5664" fmla="*/ 1295285 w 10243893"/>
              <a:gd name="connsiteY5664" fmla="*/ 1828588 h 6867747"/>
              <a:gd name="connsiteX5665" fmla="*/ 1205555 w 10243893"/>
              <a:gd name="connsiteY5665" fmla="*/ 1952179 h 6867747"/>
              <a:gd name="connsiteX5666" fmla="*/ 1205555 w 10243893"/>
              <a:gd name="connsiteY5666" fmla="*/ 2104794 h 6867747"/>
              <a:gd name="connsiteX5667" fmla="*/ 1350792 w 10243893"/>
              <a:gd name="connsiteY5667" fmla="*/ 2151956 h 6867747"/>
              <a:gd name="connsiteX5668" fmla="*/ 1585760 w 10243893"/>
              <a:gd name="connsiteY5668" fmla="*/ 2075649 h 6867747"/>
              <a:gd name="connsiteX5669" fmla="*/ 1440644 w 10243893"/>
              <a:gd name="connsiteY5669" fmla="*/ 1875751 h 6867747"/>
              <a:gd name="connsiteX5670" fmla="*/ 1295406 w 10243893"/>
              <a:gd name="connsiteY5670" fmla="*/ 1828588 h 6867747"/>
              <a:gd name="connsiteX5671" fmla="*/ 9370654 w 10243893"/>
              <a:gd name="connsiteY5671" fmla="*/ 1828468 h 6867747"/>
              <a:gd name="connsiteX5672" fmla="*/ 9280924 w 10243893"/>
              <a:gd name="connsiteY5672" fmla="*/ 1952059 h 6867747"/>
              <a:gd name="connsiteX5673" fmla="*/ 9280924 w 10243893"/>
              <a:gd name="connsiteY5673" fmla="*/ 2104673 h 6867747"/>
              <a:gd name="connsiteX5674" fmla="*/ 9426161 w 10243893"/>
              <a:gd name="connsiteY5674" fmla="*/ 2151835 h 6867747"/>
              <a:gd name="connsiteX5675" fmla="*/ 9661008 w 10243893"/>
              <a:gd name="connsiteY5675" fmla="*/ 2075528 h 6867747"/>
              <a:gd name="connsiteX5676" fmla="*/ 9515892 w 10243893"/>
              <a:gd name="connsiteY5676" fmla="*/ 1875630 h 6867747"/>
              <a:gd name="connsiteX5677" fmla="*/ 7755629 w 10243893"/>
              <a:gd name="connsiteY5677" fmla="*/ 1828468 h 6867747"/>
              <a:gd name="connsiteX5678" fmla="*/ 7666019 w 10243893"/>
              <a:gd name="connsiteY5678" fmla="*/ 1952059 h 6867747"/>
              <a:gd name="connsiteX5679" fmla="*/ 7666019 w 10243893"/>
              <a:gd name="connsiteY5679" fmla="*/ 2104673 h 6867747"/>
              <a:gd name="connsiteX5680" fmla="*/ 7811257 w 10243893"/>
              <a:gd name="connsiteY5680" fmla="*/ 2151835 h 6867747"/>
              <a:gd name="connsiteX5681" fmla="*/ 8046103 w 10243893"/>
              <a:gd name="connsiteY5681" fmla="*/ 2075528 h 6867747"/>
              <a:gd name="connsiteX5682" fmla="*/ 7900987 w 10243893"/>
              <a:gd name="connsiteY5682" fmla="*/ 1875630 h 6867747"/>
              <a:gd name="connsiteX5683" fmla="*/ 7755750 w 10243893"/>
              <a:gd name="connsiteY5683" fmla="*/ 1828468 h 6867747"/>
              <a:gd name="connsiteX5684" fmla="*/ 6140966 w 10243893"/>
              <a:gd name="connsiteY5684" fmla="*/ 1828468 h 6867747"/>
              <a:gd name="connsiteX5685" fmla="*/ 6051236 w 10243893"/>
              <a:gd name="connsiteY5685" fmla="*/ 1952059 h 6867747"/>
              <a:gd name="connsiteX5686" fmla="*/ 6051236 w 10243893"/>
              <a:gd name="connsiteY5686" fmla="*/ 2104673 h 6867747"/>
              <a:gd name="connsiteX5687" fmla="*/ 6196474 w 10243893"/>
              <a:gd name="connsiteY5687" fmla="*/ 2151835 h 6867747"/>
              <a:gd name="connsiteX5688" fmla="*/ 6431441 w 10243893"/>
              <a:gd name="connsiteY5688" fmla="*/ 2075528 h 6867747"/>
              <a:gd name="connsiteX5689" fmla="*/ 6286325 w 10243893"/>
              <a:gd name="connsiteY5689" fmla="*/ 1875630 h 6867747"/>
              <a:gd name="connsiteX5690" fmla="*/ 6141087 w 10243893"/>
              <a:gd name="connsiteY5690" fmla="*/ 1828468 h 6867747"/>
              <a:gd name="connsiteX5691" fmla="*/ 4525941 w 10243893"/>
              <a:gd name="connsiteY5691" fmla="*/ 1828468 h 6867747"/>
              <a:gd name="connsiteX5692" fmla="*/ 4436211 w 10243893"/>
              <a:gd name="connsiteY5692" fmla="*/ 1952059 h 6867747"/>
              <a:gd name="connsiteX5693" fmla="*/ 4436211 w 10243893"/>
              <a:gd name="connsiteY5693" fmla="*/ 2104673 h 6867747"/>
              <a:gd name="connsiteX5694" fmla="*/ 4581448 w 10243893"/>
              <a:gd name="connsiteY5694" fmla="*/ 2151835 h 6867747"/>
              <a:gd name="connsiteX5695" fmla="*/ 4816295 w 10243893"/>
              <a:gd name="connsiteY5695" fmla="*/ 2075528 h 6867747"/>
              <a:gd name="connsiteX5696" fmla="*/ 4671178 w 10243893"/>
              <a:gd name="connsiteY5696" fmla="*/ 1875630 h 6867747"/>
              <a:gd name="connsiteX5697" fmla="*/ 2404580 w 10243893"/>
              <a:gd name="connsiteY5697" fmla="*/ 1828347 h 6867747"/>
              <a:gd name="connsiteX5698" fmla="*/ 2259343 w 10243893"/>
              <a:gd name="connsiteY5698" fmla="*/ 1875510 h 6867747"/>
              <a:gd name="connsiteX5699" fmla="*/ 2259343 w 10243893"/>
              <a:gd name="connsiteY5699" fmla="*/ 1875389 h 6867747"/>
              <a:gd name="connsiteX5700" fmla="*/ 2114105 w 10243893"/>
              <a:gd name="connsiteY5700" fmla="*/ 2075287 h 6867747"/>
              <a:gd name="connsiteX5701" fmla="*/ 2349073 w 10243893"/>
              <a:gd name="connsiteY5701" fmla="*/ 2151594 h 6867747"/>
              <a:gd name="connsiteX5702" fmla="*/ 2494310 w 10243893"/>
              <a:gd name="connsiteY5702" fmla="*/ 2104431 h 6867747"/>
              <a:gd name="connsiteX5703" fmla="*/ 2494310 w 10243893"/>
              <a:gd name="connsiteY5703" fmla="*/ 1951817 h 6867747"/>
              <a:gd name="connsiteX5704" fmla="*/ 789676 w 10243893"/>
              <a:gd name="connsiteY5704" fmla="*/ 1828347 h 6867747"/>
              <a:gd name="connsiteX5705" fmla="*/ 644438 w 10243893"/>
              <a:gd name="connsiteY5705" fmla="*/ 1875510 h 6867747"/>
              <a:gd name="connsiteX5706" fmla="*/ 644438 w 10243893"/>
              <a:gd name="connsiteY5706" fmla="*/ 1875389 h 6867747"/>
              <a:gd name="connsiteX5707" fmla="*/ 499201 w 10243893"/>
              <a:gd name="connsiteY5707" fmla="*/ 2075287 h 6867747"/>
              <a:gd name="connsiteX5708" fmla="*/ 734168 w 10243893"/>
              <a:gd name="connsiteY5708" fmla="*/ 2151594 h 6867747"/>
              <a:gd name="connsiteX5709" fmla="*/ 879406 w 10243893"/>
              <a:gd name="connsiteY5709" fmla="*/ 2104431 h 6867747"/>
              <a:gd name="connsiteX5710" fmla="*/ 879406 w 10243893"/>
              <a:gd name="connsiteY5710" fmla="*/ 1951817 h 6867747"/>
              <a:gd name="connsiteX5711" fmla="*/ 9117909 w 10243893"/>
              <a:gd name="connsiteY5711" fmla="*/ 1746477 h 6867747"/>
              <a:gd name="connsiteX5712" fmla="*/ 9117909 w 10243893"/>
              <a:gd name="connsiteY5712" fmla="*/ 1746598 h 6867747"/>
              <a:gd name="connsiteX5713" fmla="*/ 8972672 w 10243893"/>
              <a:gd name="connsiteY5713" fmla="*/ 1793761 h 6867747"/>
              <a:gd name="connsiteX5714" fmla="*/ 8972672 w 10243893"/>
              <a:gd name="connsiteY5714" fmla="*/ 1946375 h 6867747"/>
              <a:gd name="connsiteX5715" fmla="*/ 9117909 w 10243893"/>
              <a:gd name="connsiteY5715" fmla="*/ 2146031 h 6867747"/>
              <a:gd name="connsiteX5716" fmla="*/ 9263147 w 10243893"/>
              <a:gd name="connsiteY5716" fmla="*/ 1946254 h 6867747"/>
              <a:gd name="connsiteX5717" fmla="*/ 9263147 w 10243893"/>
              <a:gd name="connsiteY5717" fmla="*/ 1793761 h 6867747"/>
              <a:gd name="connsiteX5718" fmla="*/ 7502642 w 10243893"/>
              <a:gd name="connsiteY5718" fmla="*/ 1746477 h 6867747"/>
              <a:gd name="connsiteX5719" fmla="*/ 7502642 w 10243893"/>
              <a:gd name="connsiteY5719" fmla="*/ 1746598 h 6867747"/>
              <a:gd name="connsiteX5720" fmla="*/ 7357405 w 10243893"/>
              <a:gd name="connsiteY5720" fmla="*/ 1793761 h 6867747"/>
              <a:gd name="connsiteX5721" fmla="*/ 7357405 w 10243893"/>
              <a:gd name="connsiteY5721" fmla="*/ 1946375 h 6867747"/>
              <a:gd name="connsiteX5722" fmla="*/ 7502642 w 10243893"/>
              <a:gd name="connsiteY5722" fmla="*/ 2146031 h 6867747"/>
              <a:gd name="connsiteX5723" fmla="*/ 7647880 w 10243893"/>
              <a:gd name="connsiteY5723" fmla="*/ 1946375 h 6867747"/>
              <a:gd name="connsiteX5724" fmla="*/ 7647880 w 10243893"/>
              <a:gd name="connsiteY5724" fmla="*/ 1946254 h 6867747"/>
              <a:gd name="connsiteX5725" fmla="*/ 7647880 w 10243893"/>
              <a:gd name="connsiteY5725" fmla="*/ 1793761 h 6867747"/>
              <a:gd name="connsiteX5726" fmla="*/ 5888101 w 10243893"/>
              <a:gd name="connsiteY5726" fmla="*/ 1746477 h 6867747"/>
              <a:gd name="connsiteX5727" fmla="*/ 5888101 w 10243893"/>
              <a:gd name="connsiteY5727" fmla="*/ 1746598 h 6867747"/>
              <a:gd name="connsiteX5728" fmla="*/ 5742864 w 10243893"/>
              <a:gd name="connsiteY5728" fmla="*/ 1793761 h 6867747"/>
              <a:gd name="connsiteX5729" fmla="*/ 5742864 w 10243893"/>
              <a:gd name="connsiteY5729" fmla="*/ 1946375 h 6867747"/>
              <a:gd name="connsiteX5730" fmla="*/ 5888101 w 10243893"/>
              <a:gd name="connsiteY5730" fmla="*/ 2146031 h 6867747"/>
              <a:gd name="connsiteX5731" fmla="*/ 6033338 w 10243893"/>
              <a:gd name="connsiteY5731" fmla="*/ 1946375 h 6867747"/>
              <a:gd name="connsiteX5732" fmla="*/ 6033338 w 10243893"/>
              <a:gd name="connsiteY5732" fmla="*/ 1946254 h 6867747"/>
              <a:gd name="connsiteX5733" fmla="*/ 6033338 w 10243893"/>
              <a:gd name="connsiteY5733" fmla="*/ 1793761 h 6867747"/>
              <a:gd name="connsiteX5734" fmla="*/ 4273196 w 10243893"/>
              <a:gd name="connsiteY5734" fmla="*/ 1746477 h 6867747"/>
              <a:gd name="connsiteX5735" fmla="*/ 4273196 w 10243893"/>
              <a:gd name="connsiteY5735" fmla="*/ 1746598 h 6867747"/>
              <a:gd name="connsiteX5736" fmla="*/ 4127959 w 10243893"/>
              <a:gd name="connsiteY5736" fmla="*/ 1793761 h 6867747"/>
              <a:gd name="connsiteX5737" fmla="*/ 4127959 w 10243893"/>
              <a:gd name="connsiteY5737" fmla="*/ 1946375 h 6867747"/>
              <a:gd name="connsiteX5738" fmla="*/ 4273196 w 10243893"/>
              <a:gd name="connsiteY5738" fmla="*/ 2146031 h 6867747"/>
              <a:gd name="connsiteX5739" fmla="*/ 4418434 w 10243893"/>
              <a:gd name="connsiteY5739" fmla="*/ 1946254 h 6867747"/>
              <a:gd name="connsiteX5740" fmla="*/ 4418434 w 10243893"/>
              <a:gd name="connsiteY5740" fmla="*/ 1793761 h 6867747"/>
              <a:gd name="connsiteX5741" fmla="*/ 1042420 w 10243893"/>
              <a:gd name="connsiteY5741" fmla="*/ 1746477 h 6867747"/>
              <a:gd name="connsiteX5742" fmla="*/ 1042420 w 10243893"/>
              <a:gd name="connsiteY5742" fmla="*/ 1746598 h 6867747"/>
              <a:gd name="connsiteX5743" fmla="*/ 897183 w 10243893"/>
              <a:gd name="connsiteY5743" fmla="*/ 1793761 h 6867747"/>
              <a:gd name="connsiteX5744" fmla="*/ 897183 w 10243893"/>
              <a:gd name="connsiteY5744" fmla="*/ 1946375 h 6867747"/>
              <a:gd name="connsiteX5745" fmla="*/ 1042420 w 10243893"/>
              <a:gd name="connsiteY5745" fmla="*/ 2146031 h 6867747"/>
              <a:gd name="connsiteX5746" fmla="*/ 1187657 w 10243893"/>
              <a:gd name="connsiteY5746" fmla="*/ 1946375 h 6867747"/>
              <a:gd name="connsiteX5747" fmla="*/ 1187657 w 10243893"/>
              <a:gd name="connsiteY5747" fmla="*/ 1946254 h 6867747"/>
              <a:gd name="connsiteX5748" fmla="*/ 1187657 w 10243893"/>
              <a:gd name="connsiteY5748" fmla="*/ 1793761 h 6867747"/>
              <a:gd name="connsiteX5749" fmla="*/ 2657808 w 10243893"/>
              <a:gd name="connsiteY5749" fmla="*/ 1746235 h 6867747"/>
              <a:gd name="connsiteX5750" fmla="*/ 2657808 w 10243893"/>
              <a:gd name="connsiteY5750" fmla="*/ 1746356 h 6867747"/>
              <a:gd name="connsiteX5751" fmla="*/ 2512571 w 10243893"/>
              <a:gd name="connsiteY5751" fmla="*/ 1793519 h 6867747"/>
              <a:gd name="connsiteX5752" fmla="*/ 2512571 w 10243893"/>
              <a:gd name="connsiteY5752" fmla="*/ 1946133 h 6867747"/>
              <a:gd name="connsiteX5753" fmla="*/ 2657808 w 10243893"/>
              <a:gd name="connsiteY5753" fmla="*/ 2145789 h 6867747"/>
              <a:gd name="connsiteX5754" fmla="*/ 2803046 w 10243893"/>
              <a:gd name="connsiteY5754" fmla="*/ 1946133 h 6867747"/>
              <a:gd name="connsiteX5755" fmla="*/ 2803046 w 10243893"/>
              <a:gd name="connsiteY5755" fmla="*/ 1946012 h 6867747"/>
              <a:gd name="connsiteX5756" fmla="*/ 2803046 w 10243893"/>
              <a:gd name="connsiteY5756" fmla="*/ 1793519 h 6867747"/>
              <a:gd name="connsiteX5757" fmla="*/ 10070841 w 10243893"/>
              <a:gd name="connsiteY5757" fmla="*/ 1714672 h 6867747"/>
              <a:gd name="connsiteX5758" fmla="*/ 10070841 w 10243893"/>
              <a:gd name="connsiteY5758" fmla="*/ 1714839 h 6867747"/>
              <a:gd name="connsiteX5759" fmla="*/ 9936850 w 10243893"/>
              <a:gd name="connsiteY5759" fmla="*/ 1899212 h 6867747"/>
              <a:gd name="connsiteX5760" fmla="*/ 9988004 w 10243893"/>
              <a:gd name="connsiteY5760" fmla="*/ 1969714 h 6867747"/>
              <a:gd name="connsiteX5761" fmla="*/ 10070841 w 10243893"/>
              <a:gd name="connsiteY5761" fmla="*/ 1942747 h 6867747"/>
              <a:gd name="connsiteX5762" fmla="*/ 10070841 w 10243893"/>
              <a:gd name="connsiteY5762" fmla="*/ 1714839 h 6867747"/>
              <a:gd name="connsiteX5763" fmla="*/ 10070962 w 10243893"/>
              <a:gd name="connsiteY5763" fmla="*/ 1714672 h 6867747"/>
              <a:gd name="connsiteX5764" fmla="*/ 8455815 w 10243893"/>
              <a:gd name="connsiteY5764" fmla="*/ 1714672 h 6867747"/>
              <a:gd name="connsiteX5765" fmla="*/ 8321825 w 10243893"/>
              <a:gd name="connsiteY5765" fmla="*/ 1899212 h 6867747"/>
              <a:gd name="connsiteX5766" fmla="*/ 8372979 w 10243893"/>
              <a:gd name="connsiteY5766" fmla="*/ 1969714 h 6867747"/>
              <a:gd name="connsiteX5767" fmla="*/ 8455815 w 10243893"/>
              <a:gd name="connsiteY5767" fmla="*/ 1942747 h 6867747"/>
              <a:gd name="connsiteX5768" fmla="*/ 6841154 w 10243893"/>
              <a:gd name="connsiteY5768" fmla="*/ 1714672 h 6867747"/>
              <a:gd name="connsiteX5769" fmla="*/ 6841154 w 10243893"/>
              <a:gd name="connsiteY5769" fmla="*/ 1714837 h 6867747"/>
              <a:gd name="connsiteX5770" fmla="*/ 6707163 w 10243893"/>
              <a:gd name="connsiteY5770" fmla="*/ 1899212 h 6867747"/>
              <a:gd name="connsiteX5771" fmla="*/ 6758316 w 10243893"/>
              <a:gd name="connsiteY5771" fmla="*/ 1969714 h 6867747"/>
              <a:gd name="connsiteX5772" fmla="*/ 6841154 w 10243893"/>
              <a:gd name="connsiteY5772" fmla="*/ 1942747 h 6867747"/>
              <a:gd name="connsiteX5773" fmla="*/ 6841154 w 10243893"/>
              <a:gd name="connsiteY5773" fmla="*/ 1714837 h 6867747"/>
              <a:gd name="connsiteX5774" fmla="*/ 6841274 w 10243893"/>
              <a:gd name="connsiteY5774" fmla="*/ 1714672 h 6867747"/>
              <a:gd name="connsiteX5775" fmla="*/ 9780366 w 10243893"/>
              <a:gd name="connsiteY5775" fmla="*/ 1714551 h 6867747"/>
              <a:gd name="connsiteX5776" fmla="*/ 9780366 w 10243893"/>
              <a:gd name="connsiteY5776" fmla="*/ 1942626 h 6867747"/>
              <a:gd name="connsiteX5777" fmla="*/ 9863203 w 10243893"/>
              <a:gd name="connsiteY5777" fmla="*/ 1969593 h 6867747"/>
              <a:gd name="connsiteX5778" fmla="*/ 9914357 w 10243893"/>
              <a:gd name="connsiteY5778" fmla="*/ 1899091 h 6867747"/>
              <a:gd name="connsiteX5779" fmla="*/ 9914478 w 10243893"/>
              <a:gd name="connsiteY5779" fmla="*/ 1899091 h 6867747"/>
              <a:gd name="connsiteX5780" fmla="*/ 8165462 w 10243893"/>
              <a:gd name="connsiteY5780" fmla="*/ 1714551 h 6867747"/>
              <a:gd name="connsiteX5781" fmla="*/ 8165462 w 10243893"/>
              <a:gd name="connsiteY5781" fmla="*/ 1942626 h 6867747"/>
              <a:gd name="connsiteX5782" fmla="*/ 8248299 w 10243893"/>
              <a:gd name="connsiteY5782" fmla="*/ 1969593 h 6867747"/>
              <a:gd name="connsiteX5783" fmla="*/ 8299453 w 10243893"/>
              <a:gd name="connsiteY5783" fmla="*/ 1899091 h 6867747"/>
              <a:gd name="connsiteX5784" fmla="*/ 8299574 w 10243893"/>
              <a:gd name="connsiteY5784" fmla="*/ 1899091 h 6867747"/>
              <a:gd name="connsiteX5785" fmla="*/ 6550800 w 10243893"/>
              <a:gd name="connsiteY5785" fmla="*/ 1714551 h 6867747"/>
              <a:gd name="connsiteX5786" fmla="*/ 6550800 w 10243893"/>
              <a:gd name="connsiteY5786" fmla="*/ 1942626 h 6867747"/>
              <a:gd name="connsiteX5787" fmla="*/ 6633637 w 10243893"/>
              <a:gd name="connsiteY5787" fmla="*/ 1969593 h 6867747"/>
              <a:gd name="connsiteX5788" fmla="*/ 6684791 w 10243893"/>
              <a:gd name="connsiteY5788" fmla="*/ 1899091 h 6867747"/>
              <a:gd name="connsiteX5789" fmla="*/ 6684911 w 10243893"/>
              <a:gd name="connsiteY5789" fmla="*/ 1899091 h 6867747"/>
              <a:gd name="connsiteX5790" fmla="*/ 5224798 w 10243893"/>
              <a:gd name="connsiteY5790" fmla="*/ 1714551 h 6867747"/>
              <a:gd name="connsiteX5791" fmla="*/ 5224798 w 10243893"/>
              <a:gd name="connsiteY5791" fmla="*/ 1714718 h 6867747"/>
              <a:gd name="connsiteX5792" fmla="*/ 5090807 w 10243893"/>
              <a:gd name="connsiteY5792" fmla="*/ 1899091 h 6867747"/>
              <a:gd name="connsiteX5793" fmla="*/ 5141961 w 10243893"/>
              <a:gd name="connsiteY5793" fmla="*/ 1969593 h 6867747"/>
              <a:gd name="connsiteX5794" fmla="*/ 5224798 w 10243893"/>
              <a:gd name="connsiteY5794" fmla="*/ 1942626 h 6867747"/>
              <a:gd name="connsiteX5795" fmla="*/ 5224798 w 10243893"/>
              <a:gd name="connsiteY5795" fmla="*/ 1714718 h 6867747"/>
              <a:gd name="connsiteX5796" fmla="*/ 5224919 w 10243893"/>
              <a:gd name="connsiteY5796" fmla="*/ 1714551 h 6867747"/>
              <a:gd name="connsiteX5797" fmla="*/ 3609893 w 10243893"/>
              <a:gd name="connsiteY5797" fmla="*/ 1714551 h 6867747"/>
              <a:gd name="connsiteX5798" fmla="*/ 3475902 w 10243893"/>
              <a:gd name="connsiteY5798" fmla="*/ 1899091 h 6867747"/>
              <a:gd name="connsiteX5799" fmla="*/ 3527056 w 10243893"/>
              <a:gd name="connsiteY5799" fmla="*/ 1969593 h 6867747"/>
              <a:gd name="connsiteX5800" fmla="*/ 3609893 w 10243893"/>
              <a:gd name="connsiteY5800" fmla="*/ 1942626 h 6867747"/>
              <a:gd name="connsiteX5801" fmla="*/ 1994989 w 10243893"/>
              <a:gd name="connsiteY5801" fmla="*/ 1714551 h 6867747"/>
              <a:gd name="connsiteX5802" fmla="*/ 1994989 w 10243893"/>
              <a:gd name="connsiteY5802" fmla="*/ 1714718 h 6867747"/>
              <a:gd name="connsiteX5803" fmla="*/ 1860998 w 10243893"/>
              <a:gd name="connsiteY5803" fmla="*/ 1899091 h 6867747"/>
              <a:gd name="connsiteX5804" fmla="*/ 1912151 w 10243893"/>
              <a:gd name="connsiteY5804" fmla="*/ 1969593 h 6867747"/>
              <a:gd name="connsiteX5805" fmla="*/ 1994989 w 10243893"/>
              <a:gd name="connsiteY5805" fmla="*/ 1942626 h 6867747"/>
              <a:gd name="connsiteX5806" fmla="*/ 1994989 w 10243893"/>
              <a:gd name="connsiteY5806" fmla="*/ 1714718 h 6867747"/>
              <a:gd name="connsiteX5807" fmla="*/ 1995110 w 10243893"/>
              <a:gd name="connsiteY5807" fmla="*/ 1714551 h 6867747"/>
              <a:gd name="connsiteX5808" fmla="*/ 380084 w 10243893"/>
              <a:gd name="connsiteY5808" fmla="*/ 1714551 h 6867747"/>
              <a:gd name="connsiteX5809" fmla="*/ 380084 w 10243893"/>
              <a:gd name="connsiteY5809" fmla="*/ 1714718 h 6867747"/>
              <a:gd name="connsiteX5810" fmla="*/ 246093 w 10243893"/>
              <a:gd name="connsiteY5810" fmla="*/ 1899091 h 6867747"/>
              <a:gd name="connsiteX5811" fmla="*/ 297247 w 10243893"/>
              <a:gd name="connsiteY5811" fmla="*/ 1969593 h 6867747"/>
              <a:gd name="connsiteX5812" fmla="*/ 380084 w 10243893"/>
              <a:gd name="connsiteY5812" fmla="*/ 1942626 h 6867747"/>
              <a:gd name="connsiteX5813" fmla="*/ 380084 w 10243893"/>
              <a:gd name="connsiteY5813" fmla="*/ 1714718 h 6867747"/>
              <a:gd name="connsiteX5814" fmla="*/ 380205 w 10243893"/>
              <a:gd name="connsiteY5814" fmla="*/ 1714551 h 6867747"/>
              <a:gd name="connsiteX5815" fmla="*/ 4934444 w 10243893"/>
              <a:gd name="connsiteY5815" fmla="*/ 1714430 h 6867747"/>
              <a:gd name="connsiteX5816" fmla="*/ 4934444 w 10243893"/>
              <a:gd name="connsiteY5816" fmla="*/ 1942505 h 6867747"/>
              <a:gd name="connsiteX5817" fmla="*/ 5017281 w 10243893"/>
              <a:gd name="connsiteY5817" fmla="*/ 1969473 h 6867747"/>
              <a:gd name="connsiteX5818" fmla="*/ 5068435 w 10243893"/>
              <a:gd name="connsiteY5818" fmla="*/ 1898970 h 6867747"/>
              <a:gd name="connsiteX5819" fmla="*/ 5068556 w 10243893"/>
              <a:gd name="connsiteY5819" fmla="*/ 1898970 h 6867747"/>
              <a:gd name="connsiteX5820" fmla="*/ 3319539 w 10243893"/>
              <a:gd name="connsiteY5820" fmla="*/ 1714430 h 6867747"/>
              <a:gd name="connsiteX5821" fmla="*/ 3319539 w 10243893"/>
              <a:gd name="connsiteY5821" fmla="*/ 1942505 h 6867747"/>
              <a:gd name="connsiteX5822" fmla="*/ 3402377 w 10243893"/>
              <a:gd name="connsiteY5822" fmla="*/ 1969473 h 6867747"/>
              <a:gd name="connsiteX5823" fmla="*/ 3453530 w 10243893"/>
              <a:gd name="connsiteY5823" fmla="*/ 1898970 h 6867747"/>
              <a:gd name="connsiteX5824" fmla="*/ 3453651 w 10243893"/>
              <a:gd name="connsiteY5824" fmla="*/ 1898970 h 6867747"/>
              <a:gd name="connsiteX5825" fmla="*/ 1704635 w 10243893"/>
              <a:gd name="connsiteY5825" fmla="*/ 1714430 h 6867747"/>
              <a:gd name="connsiteX5826" fmla="*/ 1704635 w 10243893"/>
              <a:gd name="connsiteY5826" fmla="*/ 1942505 h 6867747"/>
              <a:gd name="connsiteX5827" fmla="*/ 1787472 w 10243893"/>
              <a:gd name="connsiteY5827" fmla="*/ 1969473 h 6867747"/>
              <a:gd name="connsiteX5828" fmla="*/ 1838626 w 10243893"/>
              <a:gd name="connsiteY5828" fmla="*/ 1898970 h 6867747"/>
              <a:gd name="connsiteX5829" fmla="*/ 1838747 w 10243893"/>
              <a:gd name="connsiteY5829" fmla="*/ 1898970 h 6867747"/>
              <a:gd name="connsiteX5830" fmla="*/ 89730 w 10243893"/>
              <a:gd name="connsiteY5830" fmla="*/ 1714430 h 6867747"/>
              <a:gd name="connsiteX5831" fmla="*/ 89730 w 10243893"/>
              <a:gd name="connsiteY5831" fmla="*/ 1942505 h 6867747"/>
              <a:gd name="connsiteX5832" fmla="*/ 172568 w 10243893"/>
              <a:gd name="connsiteY5832" fmla="*/ 1969473 h 6867747"/>
              <a:gd name="connsiteX5833" fmla="*/ 223721 w 10243893"/>
              <a:gd name="connsiteY5833" fmla="*/ 1898970 h 6867747"/>
              <a:gd name="connsiteX5834" fmla="*/ 223842 w 10243893"/>
              <a:gd name="connsiteY5834" fmla="*/ 1898970 h 6867747"/>
              <a:gd name="connsiteX5835" fmla="*/ 8562476 w 10243893"/>
              <a:gd name="connsiteY5835" fmla="*/ 1566290 h 6867747"/>
              <a:gd name="connsiteX5836" fmla="*/ 8472746 w 10243893"/>
              <a:gd name="connsiteY5836" fmla="*/ 1689760 h 6867747"/>
              <a:gd name="connsiteX5837" fmla="*/ 8472746 w 10243893"/>
              <a:gd name="connsiteY5837" fmla="*/ 1936821 h 6867747"/>
              <a:gd name="connsiteX5838" fmla="*/ 8707593 w 10243893"/>
              <a:gd name="connsiteY5838" fmla="*/ 1860514 h 6867747"/>
              <a:gd name="connsiteX5839" fmla="*/ 8797323 w 10243893"/>
              <a:gd name="connsiteY5839" fmla="*/ 1737044 h 6867747"/>
              <a:gd name="connsiteX5840" fmla="*/ 8707593 w 10243893"/>
              <a:gd name="connsiteY5840" fmla="*/ 1613695 h 6867747"/>
              <a:gd name="connsiteX5841" fmla="*/ 8562476 w 10243893"/>
              <a:gd name="connsiteY5841" fmla="*/ 1566532 h 6867747"/>
              <a:gd name="connsiteX5842" fmla="*/ 6947572 w 10243893"/>
              <a:gd name="connsiteY5842" fmla="*/ 1566290 h 6867747"/>
              <a:gd name="connsiteX5843" fmla="*/ 6857842 w 10243893"/>
              <a:gd name="connsiteY5843" fmla="*/ 1689760 h 6867747"/>
              <a:gd name="connsiteX5844" fmla="*/ 6857842 w 10243893"/>
              <a:gd name="connsiteY5844" fmla="*/ 1936821 h 6867747"/>
              <a:gd name="connsiteX5845" fmla="*/ 7092689 w 10243893"/>
              <a:gd name="connsiteY5845" fmla="*/ 1860514 h 6867747"/>
              <a:gd name="connsiteX5846" fmla="*/ 7182419 w 10243893"/>
              <a:gd name="connsiteY5846" fmla="*/ 1737044 h 6867747"/>
              <a:gd name="connsiteX5847" fmla="*/ 7092689 w 10243893"/>
              <a:gd name="connsiteY5847" fmla="*/ 1613695 h 6867747"/>
              <a:gd name="connsiteX5848" fmla="*/ 6947572 w 10243893"/>
              <a:gd name="connsiteY5848" fmla="*/ 1566532 h 6867747"/>
              <a:gd name="connsiteX5849" fmla="*/ 5332668 w 10243893"/>
              <a:gd name="connsiteY5849" fmla="*/ 1566290 h 6867747"/>
              <a:gd name="connsiteX5850" fmla="*/ 5242937 w 10243893"/>
              <a:gd name="connsiteY5850" fmla="*/ 1689760 h 6867747"/>
              <a:gd name="connsiteX5851" fmla="*/ 5242937 w 10243893"/>
              <a:gd name="connsiteY5851" fmla="*/ 1936821 h 6867747"/>
              <a:gd name="connsiteX5852" fmla="*/ 5477784 w 10243893"/>
              <a:gd name="connsiteY5852" fmla="*/ 1860514 h 6867747"/>
              <a:gd name="connsiteX5853" fmla="*/ 5567515 w 10243893"/>
              <a:gd name="connsiteY5853" fmla="*/ 1737044 h 6867747"/>
              <a:gd name="connsiteX5854" fmla="*/ 5477784 w 10243893"/>
              <a:gd name="connsiteY5854" fmla="*/ 1613695 h 6867747"/>
              <a:gd name="connsiteX5855" fmla="*/ 5332668 w 10243893"/>
              <a:gd name="connsiteY5855" fmla="*/ 1566532 h 6867747"/>
              <a:gd name="connsiteX5856" fmla="*/ 3717763 w 10243893"/>
              <a:gd name="connsiteY5856" fmla="*/ 1566290 h 6867747"/>
              <a:gd name="connsiteX5857" fmla="*/ 3628033 w 10243893"/>
              <a:gd name="connsiteY5857" fmla="*/ 1689760 h 6867747"/>
              <a:gd name="connsiteX5858" fmla="*/ 3628033 w 10243893"/>
              <a:gd name="connsiteY5858" fmla="*/ 1936821 h 6867747"/>
              <a:gd name="connsiteX5859" fmla="*/ 3862879 w 10243893"/>
              <a:gd name="connsiteY5859" fmla="*/ 1860514 h 6867747"/>
              <a:gd name="connsiteX5860" fmla="*/ 3952610 w 10243893"/>
              <a:gd name="connsiteY5860" fmla="*/ 1737044 h 6867747"/>
              <a:gd name="connsiteX5861" fmla="*/ 3862879 w 10243893"/>
              <a:gd name="connsiteY5861" fmla="*/ 1613695 h 6867747"/>
              <a:gd name="connsiteX5862" fmla="*/ 3717763 w 10243893"/>
              <a:gd name="connsiteY5862" fmla="*/ 1566532 h 6867747"/>
              <a:gd name="connsiteX5863" fmla="*/ 3211911 w 10243893"/>
              <a:gd name="connsiteY5863" fmla="*/ 1566170 h 6867747"/>
              <a:gd name="connsiteX5864" fmla="*/ 3066795 w 10243893"/>
              <a:gd name="connsiteY5864" fmla="*/ 1613332 h 6867747"/>
              <a:gd name="connsiteX5865" fmla="*/ 3066795 w 10243893"/>
              <a:gd name="connsiteY5865" fmla="*/ 1613574 h 6867747"/>
              <a:gd name="connsiteX5866" fmla="*/ 2977064 w 10243893"/>
              <a:gd name="connsiteY5866" fmla="*/ 1736923 h 6867747"/>
              <a:gd name="connsiteX5867" fmla="*/ 3066795 w 10243893"/>
              <a:gd name="connsiteY5867" fmla="*/ 1860393 h 6867747"/>
              <a:gd name="connsiteX5868" fmla="*/ 3301641 w 10243893"/>
              <a:gd name="connsiteY5868" fmla="*/ 1936700 h 6867747"/>
              <a:gd name="connsiteX5869" fmla="*/ 3301641 w 10243893"/>
              <a:gd name="connsiteY5869" fmla="*/ 1689640 h 6867747"/>
              <a:gd name="connsiteX5870" fmla="*/ 1597007 w 10243893"/>
              <a:gd name="connsiteY5870" fmla="*/ 1566170 h 6867747"/>
              <a:gd name="connsiteX5871" fmla="*/ 1451890 w 10243893"/>
              <a:gd name="connsiteY5871" fmla="*/ 1613332 h 6867747"/>
              <a:gd name="connsiteX5872" fmla="*/ 1451769 w 10243893"/>
              <a:gd name="connsiteY5872" fmla="*/ 1613574 h 6867747"/>
              <a:gd name="connsiteX5873" fmla="*/ 1362039 w 10243893"/>
              <a:gd name="connsiteY5873" fmla="*/ 1736923 h 6867747"/>
              <a:gd name="connsiteX5874" fmla="*/ 1451769 w 10243893"/>
              <a:gd name="connsiteY5874" fmla="*/ 1860393 h 6867747"/>
              <a:gd name="connsiteX5875" fmla="*/ 1686737 w 10243893"/>
              <a:gd name="connsiteY5875" fmla="*/ 1936700 h 6867747"/>
              <a:gd name="connsiteX5876" fmla="*/ 1686737 w 10243893"/>
              <a:gd name="connsiteY5876" fmla="*/ 1689640 h 6867747"/>
              <a:gd name="connsiteX5877" fmla="*/ 9672255 w 10243893"/>
              <a:gd name="connsiteY5877" fmla="*/ 1566049 h 6867747"/>
              <a:gd name="connsiteX5878" fmla="*/ 9527138 w 10243893"/>
              <a:gd name="connsiteY5878" fmla="*/ 1613211 h 6867747"/>
              <a:gd name="connsiteX5879" fmla="*/ 9527138 w 10243893"/>
              <a:gd name="connsiteY5879" fmla="*/ 1613453 h 6867747"/>
              <a:gd name="connsiteX5880" fmla="*/ 9437408 w 10243893"/>
              <a:gd name="connsiteY5880" fmla="*/ 1736802 h 6867747"/>
              <a:gd name="connsiteX5881" fmla="*/ 9527138 w 10243893"/>
              <a:gd name="connsiteY5881" fmla="*/ 1860272 h 6867747"/>
              <a:gd name="connsiteX5882" fmla="*/ 9761985 w 10243893"/>
              <a:gd name="connsiteY5882" fmla="*/ 1936579 h 6867747"/>
              <a:gd name="connsiteX5883" fmla="*/ 9761985 w 10243893"/>
              <a:gd name="connsiteY5883" fmla="*/ 1689519 h 6867747"/>
              <a:gd name="connsiteX5884" fmla="*/ 8057351 w 10243893"/>
              <a:gd name="connsiteY5884" fmla="*/ 1566049 h 6867747"/>
              <a:gd name="connsiteX5885" fmla="*/ 7912234 w 10243893"/>
              <a:gd name="connsiteY5885" fmla="*/ 1613211 h 6867747"/>
              <a:gd name="connsiteX5886" fmla="*/ 7912113 w 10243893"/>
              <a:gd name="connsiteY5886" fmla="*/ 1613453 h 6867747"/>
              <a:gd name="connsiteX5887" fmla="*/ 7822382 w 10243893"/>
              <a:gd name="connsiteY5887" fmla="*/ 1736802 h 6867747"/>
              <a:gd name="connsiteX5888" fmla="*/ 7912113 w 10243893"/>
              <a:gd name="connsiteY5888" fmla="*/ 1860272 h 6867747"/>
              <a:gd name="connsiteX5889" fmla="*/ 8147081 w 10243893"/>
              <a:gd name="connsiteY5889" fmla="*/ 1936579 h 6867747"/>
              <a:gd name="connsiteX5890" fmla="*/ 8147081 w 10243893"/>
              <a:gd name="connsiteY5890" fmla="*/ 1689519 h 6867747"/>
              <a:gd name="connsiteX5891" fmla="*/ 6442688 w 10243893"/>
              <a:gd name="connsiteY5891" fmla="*/ 1566049 h 6867747"/>
              <a:gd name="connsiteX5892" fmla="*/ 6297571 w 10243893"/>
              <a:gd name="connsiteY5892" fmla="*/ 1613211 h 6867747"/>
              <a:gd name="connsiteX5893" fmla="*/ 6297329 w 10243893"/>
              <a:gd name="connsiteY5893" fmla="*/ 1613453 h 6867747"/>
              <a:gd name="connsiteX5894" fmla="*/ 6207720 w 10243893"/>
              <a:gd name="connsiteY5894" fmla="*/ 1736802 h 6867747"/>
              <a:gd name="connsiteX5895" fmla="*/ 6297450 w 10243893"/>
              <a:gd name="connsiteY5895" fmla="*/ 1860272 h 6867747"/>
              <a:gd name="connsiteX5896" fmla="*/ 6532418 w 10243893"/>
              <a:gd name="connsiteY5896" fmla="*/ 1936579 h 6867747"/>
              <a:gd name="connsiteX5897" fmla="*/ 6532418 w 10243893"/>
              <a:gd name="connsiteY5897" fmla="*/ 1689519 h 6867747"/>
              <a:gd name="connsiteX5898" fmla="*/ 4827542 w 10243893"/>
              <a:gd name="connsiteY5898" fmla="*/ 1566049 h 6867747"/>
              <a:gd name="connsiteX5899" fmla="*/ 4682425 w 10243893"/>
              <a:gd name="connsiteY5899" fmla="*/ 1613211 h 6867747"/>
              <a:gd name="connsiteX5900" fmla="*/ 4682425 w 10243893"/>
              <a:gd name="connsiteY5900" fmla="*/ 1613453 h 6867747"/>
              <a:gd name="connsiteX5901" fmla="*/ 4592695 w 10243893"/>
              <a:gd name="connsiteY5901" fmla="*/ 1736802 h 6867747"/>
              <a:gd name="connsiteX5902" fmla="*/ 4682425 w 10243893"/>
              <a:gd name="connsiteY5902" fmla="*/ 1860272 h 6867747"/>
              <a:gd name="connsiteX5903" fmla="*/ 4917272 w 10243893"/>
              <a:gd name="connsiteY5903" fmla="*/ 1936579 h 6867747"/>
              <a:gd name="connsiteX5904" fmla="*/ 4917272 w 10243893"/>
              <a:gd name="connsiteY5904" fmla="*/ 1689519 h 6867747"/>
              <a:gd name="connsiteX5905" fmla="*/ 2102617 w 10243893"/>
              <a:gd name="connsiteY5905" fmla="*/ 1566049 h 6867747"/>
              <a:gd name="connsiteX5906" fmla="*/ 2012886 w 10243893"/>
              <a:gd name="connsiteY5906" fmla="*/ 1689519 h 6867747"/>
              <a:gd name="connsiteX5907" fmla="*/ 2012886 w 10243893"/>
              <a:gd name="connsiteY5907" fmla="*/ 1936579 h 6867747"/>
              <a:gd name="connsiteX5908" fmla="*/ 2247854 w 10243893"/>
              <a:gd name="connsiteY5908" fmla="*/ 1860272 h 6867747"/>
              <a:gd name="connsiteX5909" fmla="*/ 2337585 w 10243893"/>
              <a:gd name="connsiteY5909" fmla="*/ 1736802 h 6867747"/>
              <a:gd name="connsiteX5910" fmla="*/ 2247854 w 10243893"/>
              <a:gd name="connsiteY5910" fmla="*/ 1613453 h 6867747"/>
              <a:gd name="connsiteX5911" fmla="*/ 2102738 w 10243893"/>
              <a:gd name="connsiteY5911" fmla="*/ 1566290 h 6867747"/>
              <a:gd name="connsiteX5912" fmla="*/ 487712 w 10243893"/>
              <a:gd name="connsiteY5912" fmla="*/ 1566049 h 6867747"/>
              <a:gd name="connsiteX5913" fmla="*/ 397982 w 10243893"/>
              <a:gd name="connsiteY5913" fmla="*/ 1689519 h 6867747"/>
              <a:gd name="connsiteX5914" fmla="*/ 397982 w 10243893"/>
              <a:gd name="connsiteY5914" fmla="*/ 1936579 h 6867747"/>
              <a:gd name="connsiteX5915" fmla="*/ 632950 w 10243893"/>
              <a:gd name="connsiteY5915" fmla="*/ 1860272 h 6867747"/>
              <a:gd name="connsiteX5916" fmla="*/ 722680 w 10243893"/>
              <a:gd name="connsiteY5916" fmla="*/ 1736802 h 6867747"/>
              <a:gd name="connsiteX5917" fmla="*/ 632950 w 10243893"/>
              <a:gd name="connsiteY5917" fmla="*/ 1613453 h 6867747"/>
              <a:gd name="connsiteX5918" fmla="*/ 487833 w 10243893"/>
              <a:gd name="connsiteY5918" fmla="*/ 1566290 h 6867747"/>
              <a:gd name="connsiteX5919" fmla="*/ 2820581 w 10243893"/>
              <a:gd name="connsiteY5919" fmla="*/ 1552504 h 6867747"/>
              <a:gd name="connsiteX5920" fmla="*/ 2820581 w 10243893"/>
              <a:gd name="connsiteY5920" fmla="*/ 1693509 h 6867747"/>
              <a:gd name="connsiteX5921" fmla="*/ 2686469 w 10243893"/>
              <a:gd name="connsiteY5921" fmla="*/ 1737044 h 6867747"/>
              <a:gd name="connsiteX5922" fmla="*/ 2820581 w 10243893"/>
              <a:gd name="connsiteY5922" fmla="*/ 1780579 h 6867747"/>
              <a:gd name="connsiteX5923" fmla="*/ 2820581 w 10243893"/>
              <a:gd name="connsiteY5923" fmla="*/ 1921342 h 6867747"/>
              <a:gd name="connsiteX5924" fmla="*/ 2903418 w 10243893"/>
              <a:gd name="connsiteY5924" fmla="*/ 1807426 h 6867747"/>
              <a:gd name="connsiteX5925" fmla="*/ 3037372 w 10243893"/>
              <a:gd name="connsiteY5925" fmla="*/ 1850910 h 6867747"/>
              <a:gd name="connsiteX5926" fmla="*/ 3037409 w 10243893"/>
              <a:gd name="connsiteY5926" fmla="*/ 1850961 h 6867747"/>
              <a:gd name="connsiteX5927" fmla="*/ 3037530 w 10243893"/>
              <a:gd name="connsiteY5927" fmla="*/ 1850961 h 6867747"/>
              <a:gd name="connsiteX5928" fmla="*/ 3037372 w 10243893"/>
              <a:gd name="connsiteY5928" fmla="*/ 1850910 h 6867747"/>
              <a:gd name="connsiteX5929" fmla="*/ 2954571 w 10243893"/>
              <a:gd name="connsiteY5929" fmla="*/ 1736923 h 6867747"/>
              <a:gd name="connsiteX5930" fmla="*/ 3037409 w 10243893"/>
              <a:gd name="connsiteY5930" fmla="*/ 1623007 h 6867747"/>
              <a:gd name="connsiteX5931" fmla="*/ 2903418 w 10243893"/>
              <a:gd name="connsiteY5931" fmla="*/ 1666542 h 6867747"/>
              <a:gd name="connsiteX5932" fmla="*/ 1205555 w 10243893"/>
              <a:gd name="connsiteY5932" fmla="*/ 1552504 h 6867747"/>
              <a:gd name="connsiteX5933" fmla="*/ 1205555 w 10243893"/>
              <a:gd name="connsiteY5933" fmla="*/ 1693509 h 6867747"/>
              <a:gd name="connsiteX5934" fmla="*/ 1071564 w 10243893"/>
              <a:gd name="connsiteY5934" fmla="*/ 1737044 h 6867747"/>
              <a:gd name="connsiteX5935" fmla="*/ 1205676 w 10243893"/>
              <a:gd name="connsiteY5935" fmla="*/ 1780579 h 6867747"/>
              <a:gd name="connsiteX5936" fmla="*/ 1205676 w 10243893"/>
              <a:gd name="connsiteY5936" fmla="*/ 1921342 h 6867747"/>
              <a:gd name="connsiteX5937" fmla="*/ 1288513 w 10243893"/>
              <a:gd name="connsiteY5937" fmla="*/ 1807426 h 6867747"/>
              <a:gd name="connsiteX5938" fmla="*/ 1422309 w 10243893"/>
              <a:gd name="connsiteY5938" fmla="*/ 1850858 h 6867747"/>
              <a:gd name="connsiteX5939" fmla="*/ 1422383 w 10243893"/>
              <a:gd name="connsiteY5939" fmla="*/ 1850961 h 6867747"/>
              <a:gd name="connsiteX5940" fmla="*/ 1422625 w 10243893"/>
              <a:gd name="connsiteY5940" fmla="*/ 1850961 h 6867747"/>
              <a:gd name="connsiteX5941" fmla="*/ 1422309 w 10243893"/>
              <a:gd name="connsiteY5941" fmla="*/ 1850858 h 6867747"/>
              <a:gd name="connsiteX5942" fmla="*/ 1339546 w 10243893"/>
              <a:gd name="connsiteY5942" fmla="*/ 1736923 h 6867747"/>
              <a:gd name="connsiteX5943" fmla="*/ 1422383 w 10243893"/>
              <a:gd name="connsiteY5943" fmla="*/ 1623007 h 6867747"/>
              <a:gd name="connsiteX5944" fmla="*/ 1288392 w 10243893"/>
              <a:gd name="connsiteY5944" fmla="*/ 1666542 h 6867747"/>
              <a:gd name="connsiteX5945" fmla="*/ 9281044 w 10243893"/>
              <a:gd name="connsiteY5945" fmla="*/ 1552384 h 6867747"/>
              <a:gd name="connsiteX5946" fmla="*/ 9281044 w 10243893"/>
              <a:gd name="connsiteY5946" fmla="*/ 1693388 h 6867747"/>
              <a:gd name="connsiteX5947" fmla="*/ 9146933 w 10243893"/>
              <a:gd name="connsiteY5947" fmla="*/ 1736923 h 6867747"/>
              <a:gd name="connsiteX5948" fmla="*/ 9281044 w 10243893"/>
              <a:gd name="connsiteY5948" fmla="*/ 1780458 h 6867747"/>
              <a:gd name="connsiteX5949" fmla="*/ 9281044 w 10243893"/>
              <a:gd name="connsiteY5949" fmla="*/ 1921221 h 6867747"/>
              <a:gd name="connsiteX5950" fmla="*/ 9363882 w 10243893"/>
              <a:gd name="connsiteY5950" fmla="*/ 1807305 h 6867747"/>
              <a:gd name="connsiteX5951" fmla="*/ 9497873 w 10243893"/>
              <a:gd name="connsiteY5951" fmla="*/ 1850840 h 6867747"/>
              <a:gd name="connsiteX5952" fmla="*/ 9415035 w 10243893"/>
              <a:gd name="connsiteY5952" fmla="*/ 1736802 h 6867747"/>
              <a:gd name="connsiteX5953" fmla="*/ 9497873 w 10243893"/>
              <a:gd name="connsiteY5953" fmla="*/ 1622886 h 6867747"/>
              <a:gd name="connsiteX5954" fmla="*/ 9363882 w 10243893"/>
              <a:gd name="connsiteY5954" fmla="*/ 1666421 h 6867747"/>
              <a:gd name="connsiteX5955" fmla="*/ 8954291 w 10243893"/>
              <a:gd name="connsiteY5955" fmla="*/ 1552384 h 6867747"/>
              <a:gd name="connsiteX5956" fmla="*/ 8871453 w 10243893"/>
              <a:gd name="connsiteY5956" fmla="*/ 1666421 h 6867747"/>
              <a:gd name="connsiteX5957" fmla="*/ 8871333 w 10243893"/>
              <a:gd name="connsiteY5957" fmla="*/ 1666421 h 6867747"/>
              <a:gd name="connsiteX5958" fmla="*/ 8737342 w 10243893"/>
              <a:gd name="connsiteY5958" fmla="*/ 1622886 h 6867747"/>
              <a:gd name="connsiteX5959" fmla="*/ 8820179 w 10243893"/>
              <a:gd name="connsiteY5959" fmla="*/ 1736802 h 6867747"/>
              <a:gd name="connsiteX5960" fmla="*/ 8737342 w 10243893"/>
              <a:gd name="connsiteY5960" fmla="*/ 1850840 h 6867747"/>
              <a:gd name="connsiteX5961" fmla="*/ 8871453 w 10243893"/>
              <a:gd name="connsiteY5961" fmla="*/ 1807305 h 6867747"/>
              <a:gd name="connsiteX5962" fmla="*/ 8954291 w 10243893"/>
              <a:gd name="connsiteY5962" fmla="*/ 1921342 h 6867747"/>
              <a:gd name="connsiteX5963" fmla="*/ 8954291 w 10243893"/>
              <a:gd name="connsiteY5963" fmla="*/ 1780458 h 6867747"/>
              <a:gd name="connsiteX5964" fmla="*/ 9088402 w 10243893"/>
              <a:gd name="connsiteY5964" fmla="*/ 1736923 h 6867747"/>
              <a:gd name="connsiteX5965" fmla="*/ 8954291 w 10243893"/>
              <a:gd name="connsiteY5965" fmla="*/ 1693388 h 6867747"/>
              <a:gd name="connsiteX5966" fmla="*/ 7666019 w 10243893"/>
              <a:gd name="connsiteY5966" fmla="*/ 1552384 h 6867747"/>
              <a:gd name="connsiteX5967" fmla="*/ 7666019 w 10243893"/>
              <a:gd name="connsiteY5967" fmla="*/ 1693388 h 6867747"/>
              <a:gd name="connsiteX5968" fmla="*/ 7531908 w 10243893"/>
              <a:gd name="connsiteY5968" fmla="*/ 1736923 h 6867747"/>
              <a:gd name="connsiteX5969" fmla="*/ 7666019 w 10243893"/>
              <a:gd name="connsiteY5969" fmla="*/ 1780458 h 6867747"/>
              <a:gd name="connsiteX5970" fmla="*/ 7666019 w 10243893"/>
              <a:gd name="connsiteY5970" fmla="*/ 1921221 h 6867747"/>
              <a:gd name="connsiteX5971" fmla="*/ 7748857 w 10243893"/>
              <a:gd name="connsiteY5971" fmla="*/ 1807305 h 6867747"/>
              <a:gd name="connsiteX5972" fmla="*/ 7882810 w 10243893"/>
              <a:gd name="connsiteY5972" fmla="*/ 1850789 h 6867747"/>
              <a:gd name="connsiteX5973" fmla="*/ 7882847 w 10243893"/>
              <a:gd name="connsiteY5973" fmla="*/ 1850840 h 6867747"/>
              <a:gd name="connsiteX5974" fmla="*/ 7882968 w 10243893"/>
              <a:gd name="connsiteY5974" fmla="*/ 1850840 h 6867747"/>
              <a:gd name="connsiteX5975" fmla="*/ 7882810 w 10243893"/>
              <a:gd name="connsiteY5975" fmla="*/ 1850789 h 6867747"/>
              <a:gd name="connsiteX5976" fmla="*/ 7800010 w 10243893"/>
              <a:gd name="connsiteY5976" fmla="*/ 1736802 h 6867747"/>
              <a:gd name="connsiteX5977" fmla="*/ 7882847 w 10243893"/>
              <a:gd name="connsiteY5977" fmla="*/ 1622886 h 6867747"/>
              <a:gd name="connsiteX5978" fmla="*/ 7748857 w 10243893"/>
              <a:gd name="connsiteY5978" fmla="*/ 1666421 h 6867747"/>
              <a:gd name="connsiteX5979" fmla="*/ 7339386 w 10243893"/>
              <a:gd name="connsiteY5979" fmla="*/ 1552384 h 6867747"/>
              <a:gd name="connsiteX5980" fmla="*/ 7256549 w 10243893"/>
              <a:gd name="connsiteY5980" fmla="*/ 1666421 h 6867747"/>
              <a:gd name="connsiteX5981" fmla="*/ 7256428 w 10243893"/>
              <a:gd name="connsiteY5981" fmla="*/ 1666421 h 6867747"/>
              <a:gd name="connsiteX5982" fmla="*/ 7122437 w 10243893"/>
              <a:gd name="connsiteY5982" fmla="*/ 1622886 h 6867747"/>
              <a:gd name="connsiteX5983" fmla="*/ 7205275 w 10243893"/>
              <a:gd name="connsiteY5983" fmla="*/ 1736802 h 6867747"/>
              <a:gd name="connsiteX5984" fmla="*/ 7122437 w 10243893"/>
              <a:gd name="connsiteY5984" fmla="*/ 1850840 h 6867747"/>
              <a:gd name="connsiteX5985" fmla="*/ 7256549 w 10243893"/>
              <a:gd name="connsiteY5985" fmla="*/ 1807305 h 6867747"/>
              <a:gd name="connsiteX5986" fmla="*/ 7339386 w 10243893"/>
              <a:gd name="connsiteY5986" fmla="*/ 1921342 h 6867747"/>
              <a:gd name="connsiteX5987" fmla="*/ 7339386 w 10243893"/>
              <a:gd name="connsiteY5987" fmla="*/ 1780458 h 6867747"/>
              <a:gd name="connsiteX5988" fmla="*/ 7473498 w 10243893"/>
              <a:gd name="connsiteY5988" fmla="*/ 1736923 h 6867747"/>
              <a:gd name="connsiteX5989" fmla="*/ 7339386 w 10243893"/>
              <a:gd name="connsiteY5989" fmla="*/ 1693388 h 6867747"/>
              <a:gd name="connsiteX5990" fmla="*/ 6051357 w 10243893"/>
              <a:gd name="connsiteY5990" fmla="*/ 1552384 h 6867747"/>
              <a:gd name="connsiteX5991" fmla="*/ 6051357 w 10243893"/>
              <a:gd name="connsiteY5991" fmla="*/ 1693388 h 6867747"/>
              <a:gd name="connsiteX5992" fmla="*/ 5917245 w 10243893"/>
              <a:gd name="connsiteY5992" fmla="*/ 1736923 h 6867747"/>
              <a:gd name="connsiteX5993" fmla="*/ 6051357 w 10243893"/>
              <a:gd name="connsiteY5993" fmla="*/ 1780458 h 6867747"/>
              <a:gd name="connsiteX5994" fmla="*/ 6051357 w 10243893"/>
              <a:gd name="connsiteY5994" fmla="*/ 1921221 h 6867747"/>
              <a:gd name="connsiteX5995" fmla="*/ 6134194 w 10243893"/>
              <a:gd name="connsiteY5995" fmla="*/ 1807305 h 6867747"/>
              <a:gd name="connsiteX5996" fmla="*/ 6268148 w 10243893"/>
              <a:gd name="connsiteY5996" fmla="*/ 1850789 h 6867747"/>
              <a:gd name="connsiteX5997" fmla="*/ 6268185 w 10243893"/>
              <a:gd name="connsiteY5997" fmla="*/ 1850840 h 6867747"/>
              <a:gd name="connsiteX5998" fmla="*/ 6268306 w 10243893"/>
              <a:gd name="connsiteY5998" fmla="*/ 1850840 h 6867747"/>
              <a:gd name="connsiteX5999" fmla="*/ 6268148 w 10243893"/>
              <a:gd name="connsiteY5999" fmla="*/ 1850789 h 6867747"/>
              <a:gd name="connsiteX6000" fmla="*/ 6185348 w 10243893"/>
              <a:gd name="connsiteY6000" fmla="*/ 1736802 h 6867747"/>
              <a:gd name="connsiteX6001" fmla="*/ 6268185 w 10243893"/>
              <a:gd name="connsiteY6001" fmla="*/ 1622886 h 6867747"/>
              <a:gd name="connsiteX6002" fmla="*/ 6134194 w 10243893"/>
              <a:gd name="connsiteY6002" fmla="*/ 1666421 h 6867747"/>
              <a:gd name="connsiteX6003" fmla="*/ 5724482 w 10243893"/>
              <a:gd name="connsiteY6003" fmla="*/ 1552384 h 6867747"/>
              <a:gd name="connsiteX6004" fmla="*/ 5641645 w 10243893"/>
              <a:gd name="connsiteY6004" fmla="*/ 1666421 h 6867747"/>
              <a:gd name="connsiteX6005" fmla="*/ 5641524 w 10243893"/>
              <a:gd name="connsiteY6005" fmla="*/ 1666421 h 6867747"/>
              <a:gd name="connsiteX6006" fmla="*/ 5507533 w 10243893"/>
              <a:gd name="connsiteY6006" fmla="*/ 1622886 h 6867747"/>
              <a:gd name="connsiteX6007" fmla="*/ 5590370 w 10243893"/>
              <a:gd name="connsiteY6007" fmla="*/ 1736802 h 6867747"/>
              <a:gd name="connsiteX6008" fmla="*/ 5507533 w 10243893"/>
              <a:gd name="connsiteY6008" fmla="*/ 1850840 h 6867747"/>
              <a:gd name="connsiteX6009" fmla="*/ 5641645 w 10243893"/>
              <a:gd name="connsiteY6009" fmla="*/ 1807305 h 6867747"/>
              <a:gd name="connsiteX6010" fmla="*/ 5724482 w 10243893"/>
              <a:gd name="connsiteY6010" fmla="*/ 1921342 h 6867747"/>
              <a:gd name="connsiteX6011" fmla="*/ 5724482 w 10243893"/>
              <a:gd name="connsiteY6011" fmla="*/ 1780458 h 6867747"/>
              <a:gd name="connsiteX6012" fmla="*/ 5858594 w 10243893"/>
              <a:gd name="connsiteY6012" fmla="*/ 1736923 h 6867747"/>
              <a:gd name="connsiteX6013" fmla="*/ 5724482 w 10243893"/>
              <a:gd name="connsiteY6013" fmla="*/ 1693388 h 6867747"/>
              <a:gd name="connsiteX6014" fmla="*/ 4436332 w 10243893"/>
              <a:gd name="connsiteY6014" fmla="*/ 1552384 h 6867747"/>
              <a:gd name="connsiteX6015" fmla="*/ 4436332 w 10243893"/>
              <a:gd name="connsiteY6015" fmla="*/ 1693388 h 6867747"/>
              <a:gd name="connsiteX6016" fmla="*/ 4302220 w 10243893"/>
              <a:gd name="connsiteY6016" fmla="*/ 1736923 h 6867747"/>
              <a:gd name="connsiteX6017" fmla="*/ 4436332 w 10243893"/>
              <a:gd name="connsiteY6017" fmla="*/ 1780458 h 6867747"/>
              <a:gd name="connsiteX6018" fmla="*/ 4436332 w 10243893"/>
              <a:gd name="connsiteY6018" fmla="*/ 1921221 h 6867747"/>
              <a:gd name="connsiteX6019" fmla="*/ 4519169 w 10243893"/>
              <a:gd name="connsiteY6019" fmla="*/ 1807305 h 6867747"/>
              <a:gd name="connsiteX6020" fmla="*/ 4653160 w 10243893"/>
              <a:gd name="connsiteY6020" fmla="*/ 1850840 h 6867747"/>
              <a:gd name="connsiteX6021" fmla="*/ 4570322 w 10243893"/>
              <a:gd name="connsiteY6021" fmla="*/ 1736802 h 6867747"/>
              <a:gd name="connsiteX6022" fmla="*/ 4653160 w 10243893"/>
              <a:gd name="connsiteY6022" fmla="*/ 1622886 h 6867747"/>
              <a:gd name="connsiteX6023" fmla="*/ 4519169 w 10243893"/>
              <a:gd name="connsiteY6023" fmla="*/ 1666421 h 6867747"/>
              <a:gd name="connsiteX6024" fmla="*/ 4109577 w 10243893"/>
              <a:gd name="connsiteY6024" fmla="*/ 1552384 h 6867747"/>
              <a:gd name="connsiteX6025" fmla="*/ 4026740 w 10243893"/>
              <a:gd name="connsiteY6025" fmla="*/ 1666421 h 6867747"/>
              <a:gd name="connsiteX6026" fmla="*/ 4026619 w 10243893"/>
              <a:gd name="connsiteY6026" fmla="*/ 1666421 h 6867747"/>
              <a:gd name="connsiteX6027" fmla="*/ 3892629 w 10243893"/>
              <a:gd name="connsiteY6027" fmla="*/ 1622886 h 6867747"/>
              <a:gd name="connsiteX6028" fmla="*/ 3975466 w 10243893"/>
              <a:gd name="connsiteY6028" fmla="*/ 1736802 h 6867747"/>
              <a:gd name="connsiteX6029" fmla="*/ 3892629 w 10243893"/>
              <a:gd name="connsiteY6029" fmla="*/ 1850840 h 6867747"/>
              <a:gd name="connsiteX6030" fmla="*/ 4026740 w 10243893"/>
              <a:gd name="connsiteY6030" fmla="*/ 1807305 h 6867747"/>
              <a:gd name="connsiteX6031" fmla="*/ 4109577 w 10243893"/>
              <a:gd name="connsiteY6031" fmla="*/ 1921342 h 6867747"/>
              <a:gd name="connsiteX6032" fmla="*/ 4109577 w 10243893"/>
              <a:gd name="connsiteY6032" fmla="*/ 1780458 h 6867747"/>
              <a:gd name="connsiteX6033" fmla="*/ 4243690 w 10243893"/>
              <a:gd name="connsiteY6033" fmla="*/ 1736923 h 6867747"/>
              <a:gd name="connsiteX6034" fmla="*/ 4109577 w 10243893"/>
              <a:gd name="connsiteY6034" fmla="*/ 1693388 h 6867747"/>
              <a:gd name="connsiteX6035" fmla="*/ 879164 w 10243893"/>
              <a:gd name="connsiteY6035" fmla="*/ 1552384 h 6867747"/>
              <a:gd name="connsiteX6036" fmla="*/ 796327 w 10243893"/>
              <a:gd name="connsiteY6036" fmla="*/ 1666421 h 6867747"/>
              <a:gd name="connsiteX6037" fmla="*/ 796206 w 10243893"/>
              <a:gd name="connsiteY6037" fmla="*/ 1666421 h 6867747"/>
              <a:gd name="connsiteX6038" fmla="*/ 662215 w 10243893"/>
              <a:gd name="connsiteY6038" fmla="*/ 1622886 h 6867747"/>
              <a:gd name="connsiteX6039" fmla="*/ 745052 w 10243893"/>
              <a:gd name="connsiteY6039" fmla="*/ 1736802 h 6867747"/>
              <a:gd name="connsiteX6040" fmla="*/ 662215 w 10243893"/>
              <a:gd name="connsiteY6040" fmla="*/ 1850840 h 6867747"/>
              <a:gd name="connsiteX6041" fmla="*/ 796327 w 10243893"/>
              <a:gd name="connsiteY6041" fmla="*/ 1807305 h 6867747"/>
              <a:gd name="connsiteX6042" fmla="*/ 879164 w 10243893"/>
              <a:gd name="connsiteY6042" fmla="*/ 1921342 h 6867747"/>
              <a:gd name="connsiteX6043" fmla="*/ 879164 w 10243893"/>
              <a:gd name="connsiteY6043" fmla="*/ 1780458 h 6867747"/>
              <a:gd name="connsiteX6044" fmla="*/ 1013276 w 10243893"/>
              <a:gd name="connsiteY6044" fmla="*/ 1736923 h 6867747"/>
              <a:gd name="connsiteX6045" fmla="*/ 879164 w 10243893"/>
              <a:gd name="connsiteY6045" fmla="*/ 1693388 h 6867747"/>
              <a:gd name="connsiteX6046" fmla="*/ 2494552 w 10243893"/>
              <a:gd name="connsiteY6046" fmla="*/ 1552142 h 6867747"/>
              <a:gd name="connsiteX6047" fmla="*/ 2411715 w 10243893"/>
              <a:gd name="connsiteY6047" fmla="*/ 1666179 h 6867747"/>
              <a:gd name="connsiteX6048" fmla="*/ 2411594 w 10243893"/>
              <a:gd name="connsiteY6048" fmla="*/ 1666179 h 6867747"/>
              <a:gd name="connsiteX6049" fmla="*/ 2277603 w 10243893"/>
              <a:gd name="connsiteY6049" fmla="*/ 1622644 h 6867747"/>
              <a:gd name="connsiteX6050" fmla="*/ 2360440 w 10243893"/>
              <a:gd name="connsiteY6050" fmla="*/ 1736560 h 6867747"/>
              <a:gd name="connsiteX6051" fmla="*/ 2277603 w 10243893"/>
              <a:gd name="connsiteY6051" fmla="*/ 1850598 h 6867747"/>
              <a:gd name="connsiteX6052" fmla="*/ 2411715 w 10243893"/>
              <a:gd name="connsiteY6052" fmla="*/ 1807063 h 6867747"/>
              <a:gd name="connsiteX6053" fmla="*/ 2494552 w 10243893"/>
              <a:gd name="connsiteY6053" fmla="*/ 1921100 h 6867747"/>
              <a:gd name="connsiteX6054" fmla="*/ 2494552 w 10243893"/>
              <a:gd name="connsiteY6054" fmla="*/ 1780216 h 6867747"/>
              <a:gd name="connsiteX6055" fmla="*/ 2628664 w 10243893"/>
              <a:gd name="connsiteY6055" fmla="*/ 1736682 h 6867747"/>
              <a:gd name="connsiteX6056" fmla="*/ 2494552 w 10243893"/>
              <a:gd name="connsiteY6056" fmla="*/ 1693146 h 6867747"/>
              <a:gd name="connsiteX6057" fmla="*/ 9925604 w 10243893"/>
              <a:gd name="connsiteY6057" fmla="*/ 1484179 h 6867747"/>
              <a:gd name="connsiteX6058" fmla="*/ 9780366 w 10243893"/>
              <a:gd name="connsiteY6058" fmla="*/ 1531342 h 6867747"/>
              <a:gd name="connsiteX6059" fmla="*/ 9780366 w 10243893"/>
              <a:gd name="connsiteY6059" fmla="*/ 1683956 h 6867747"/>
              <a:gd name="connsiteX6060" fmla="*/ 9925604 w 10243893"/>
              <a:gd name="connsiteY6060" fmla="*/ 1883733 h 6867747"/>
              <a:gd name="connsiteX6061" fmla="*/ 10070841 w 10243893"/>
              <a:gd name="connsiteY6061" fmla="*/ 1683956 h 6867747"/>
              <a:gd name="connsiteX6062" fmla="*/ 10070841 w 10243893"/>
              <a:gd name="connsiteY6062" fmla="*/ 1531342 h 6867747"/>
              <a:gd name="connsiteX6063" fmla="*/ 8310578 w 10243893"/>
              <a:gd name="connsiteY6063" fmla="*/ 1484179 h 6867747"/>
              <a:gd name="connsiteX6064" fmla="*/ 8165341 w 10243893"/>
              <a:gd name="connsiteY6064" fmla="*/ 1531342 h 6867747"/>
              <a:gd name="connsiteX6065" fmla="*/ 8165341 w 10243893"/>
              <a:gd name="connsiteY6065" fmla="*/ 1683956 h 6867747"/>
              <a:gd name="connsiteX6066" fmla="*/ 8310578 w 10243893"/>
              <a:gd name="connsiteY6066" fmla="*/ 1883733 h 6867747"/>
              <a:gd name="connsiteX6067" fmla="*/ 8455815 w 10243893"/>
              <a:gd name="connsiteY6067" fmla="*/ 1683956 h 6867747"/>
              <a:gd name="connsiteX6068" fmla="*/ 8455815 w 10243893"/>
              <a:gd name="connsiteY6068" fmla="*/ 1531342 h 6867747"/>
              <a:gd name="connsiteX6069" fmla="*/ 6695916 w 10243893"/>
              <a:gd name="connsiteY6069" fmla="*/ 1484179 h 6867747"/>
              <a:gd name="connsiteX6070" fmla="*/ 6550679 w 10243893"/>
              <a:gd name="connsiteY6070" fmla="*/ 1531342 h 6867747"/>
              <a:gd name="connsiteX6071" fmla="*/ 6550679 w 10243893"/>
              <a:gd name="connsiteY6071" fmla="*/ 1683956 h 6867747"/>
              <a:gd name="connsiteX6072" fmla="*/ 6695916 w 10243893"/>
              <a:gd name="connsiteY6072" fmla="*/ 1883733 h 6867747"/>
              <a:gd name="connsiteX6073" fmla="*/ 6841154 w 10243893"/>
              <a:gd name="connsiteY6073" fmla="*/ 1683956 h 6867747"/>
              <a:gd name="connsiteX6074" fmla="*/ 6841154 w 10243893"/>
              <a:gd name="connsiteY6074" fmla="*/ 1531342 h 6867747"/>
              <a:gd name="connsiteX6075" fmla="*/ 5079560 w 10243893"/>
              <a:gd name="connsiteY6075" fmla="*/ 1484058 h 6867747"/>
              <a:gd name="connsiteX6076" fmla="*/ 4934323 w 10243893"/>
              <a:gd name="connsiteY6076" fmla="*/ 1531221 h 6867747"/>
              <a:gd name="connsiteX6077" fmla="*/ 4934323 w 10243893"/>
              <a:gd name="connsiteY6077" fmla="*/ 1683835 h 6867747"/>
              <a:gd name="connsiteX6078" fmla="*/ 5079560 w 10243893"/>
              <a:gd name="connsiteY6078" fmla="*/ 1883612 h 6867747"/>
              <a:gd name="connsiteX6079" fmla="*/ 5224798 w 10243893"/>
              <a:gd name="connsiteY6079" fmla="*/ 1683835 h 6867747"/>
              <a:gd name="connsiteX6080" fmla="*/ 5224798 w 10243893"/>
              <a:gd name="connsiteY6080" fmla="*/ 1531221 h 6867747"/>
              <a:gd name="connsiteX6081" fmla="*/ 3464656 w 10243893"/>
              <a:gd name="connsiteY6081" fmla="*/ 1484058 h 6867747"/>
              <a:gd name="connsiteX6082" fmla="*/ 3319418 w 10243893"/>
              <a:gd name="connsiteY6082" fmla="*/ 1531221 h 6867747"/>
              <a:gd name="connsiteX6083" fmla="*/ 3319418 w 10243893"/>
              <a:gd name="connsiteY6083" fmla="*/ 1683835 h 6867747"/>
              <a:gd name="connsiteX6084" fmla="*/ 3464656 w 10243893"/>
              <a:gd name="connsiteY6084" fmla="*/ 1883612 h 6867747"/>
              <a:gd name="connsiteX6085" fmla="*/ 3609893 w 10243893"/>
              <a:gd name="connsiteY6085" fmla="*/ 1683835 h 6867747"/>
              <a:gd name="connsiteX6086" fmla="*/ 3609893 w 10243893"/>
              <a:gd name="connsiteY6086" fmla="*/ 1531221 h 6867747"/>
              <a:gd name="connsiteX6087" fmla="*/ 1849751 w 10243893"/>
              <a:gd name="connsiteY6087" fmla="*/ 1484058 h 6867747"/>
              <a:gd name="connsiteX6088" fmla="*/ 1704514 w 10243893"/>
              <a:gd name="connsiteY6088" fmla="*/ 1531221 h 6867747"/>
              <a:gd name="connsiteX6089" fmla="*/ 1704514 w 10243893"/>
              <a:gd name="connsiteY6089" fmla="*/ 1683835 h 6867747"/>
              <a:gd name="connsiteX6090" fmla="*/ 1849751 w 10243893"/>
              <a:gd name="connsiteY6090" fmla="*/ 1883612 h 6867747"/>
              <a:gd name="connsiteX6091" fmla="*/ 1994989 w 10243893"/>
              <a:gd name="connsiteY6091" fmla="*/ 1683835 h 6867747"/>
              <a:gd name="connsiteX6092" fmla="*/ 1994989 w 10243893"/>
              <a:gd name="connsiteY6092" fmla="*/ 1531221 h 6867747"/>
              <a:gd name="connsiteX6093" fmla="*/ 234847 w 10243893"/>
              <a:gd name="connsiteY6093" fmla="*/ 1484058 h 6867747"/>
              <a:gd name="connsiteX6094" fmla="*/ 89609 w 10243893"/>
              <a:gd name="connsiteY6094" fmla="*/ 1531221 h 6867747"/>
              <a:gd name="connsiteX6095" fmla="*/ 89609 w 10243893"/>
              <a:gd name="connsiteY6095" fmla="*/ 1683835 h 6867747"/>
              <a:gd name="connsiteX6096" fmla="*/ 234847 w 10243893"/>
              <a:gd name="connsiteY6096" fmla="*/ 1883612 h 6867747"/>
              <a:gd name="connsiteX6097" fmla="*/ 380084 w 10243893"/>
              <a:gd name="connsiteY6097" fmla="*/ 1683835 h 6867747"/>
              <a:gd name="connsiteX6098" fmla="*/ 380084 w 10243893"/>
              <a:gd name="connsiteY6098" fmla="*/ 1531221 h 6867747"/>
              <a:gd name="connsiteX6099" fmla="*/ 10242441 w 10243893"/>
              <a:gd name="connsiteY6099" fmla="*/ 1445965 h 6867747"/>
              <a:gd name="connsiteX6100" fmla="*/ 10242441 w 10243893"/>
              <a:gd name="connsiteY6100" fmla="*/ 1503044 h 6867747"/>
              <a:gd name="connsiteX6101" fmla="*/ 10221641 w 10243893"/>
              <a:gd name="connsiteY6101" fmla="*/ 1474504 h 6867747"/>
              <a:gd name="connsiteX6102" fmla="*/ 1604357 w 10243893"/>
              <a:gd name="connsiteY6102" fmla="*/ 1403993 h 6867747"/>
              <a:gd name="connsiteX6103" fmla="*/ 1604384 w 10243893"/>
              <a:gd name="connsiteY6103" fmla="*/ 1404002 h 6867747"/>
              <a:gd name="connsiteX6104" fmla="*/ 1604263 w 10243893"/>
              <a:gd name="connsiteY6104" fmla="*/ 1404123 h 6867747"/>
              <a:gd name="connsiteX6105" fmla="*/ 6450038 w 10243893"/>
              <a:gd name="connsiteY6105" fmla="*/ 1403872 h 6867747"/>
              <a:gd name="connsiteX6106" fmla="*/ 6450064 w 10243893"/>
              <a:gd name="connsiteY6106" fmla="*/ 1403881 h 6867747"/>
              <a:gd name="connsiteX6107" fmla="*/ 6449943 w 10243893"/>
              <a:gd name="connsiteY6107" fmla="*/ 1404002 h 6867747"/>
              <a:gd name="connsiteX6108" fmla="*/ 9679604 w 10243893"/>
              <a:gd name="connsiteY6108" fmla="*/ 1403872 h 6867747"/>
              <a:gd name="connsiteX6109" fmla="*/ 9679631 w 10243893"/>
              <a:gd name="connsiteY6109" fmla="*/ 1403881 h 6867747"/>
              <a:gd name="connsiteX6110" fmla="*/ 9679510 w 10243893"/>
              <a:gd name="connsiteY6110" fmla="*/ 1404002 h 6867747"/>
              <a:gd name="connsiteX6111" fmla="*/ 4834892 w 10243893"/>
              <a:gd name="connsiteY6111" fmla="*/ 1403872 h 6867747"/>
              <a:gd name="connsiteX6112" fmla="*/ 4834918 w 10243893"/>
              <a:gd name="connsiteY6112" fmla="*/ 1403881 h 6867747"/>
              <a:gd name="connsiteX6113" fmla="*/ 4834797 w 10243893"/>
              <a:gd name="connsiteY6113" fmla="*/ 1404002 h 6867747"/>
              <a:gd name="connsiteX6114" fmla="*/ 9117668 w 10243893"/>
              <a:gd name="connsiteY6114" fmla="*/ 1327695 h 6867747"/>
              <a:gd name="connsiteX6115" fmla="*/ 8972430 w 10243893"/>
              <a:gd name="connsiteY6115" fmla="*/ 1527472 h 6867747"/>
              <a:gd name="connsiteX6116" fmla="*/ 8972430 w 10243893"/>
              <a:gd name="connsiteY6116" fmla="*/ 1680086 h 6867747"/>
              <a:gd name="connsiteX6117" fmla="*/ 9117668 w 10243893"/>
              <a:gd name="connsiteY6117" fmla="*/ 1727249 h 6867747"/>
              <a:gd name="connsiteX6118" fmla="*/ 9262905 w 10243893"/>
              <a:gd name="connsiteY6118" fmla="*/ 1680086 h 6867747"/>
              <a:gd name="connsiteX6119" fmla="*/ 9262905 w 10243893"/>
              <a:gd name="connsiteY6119" fmla="*/ 1527472 h 6867747"/>
              <a:gd name="connsiteX6120" fmla="*/ 7502642 w 10243893"/>
              <a:gd name="connsiteY6120" fmla="*/ 1327695 h 6867747"/>
              <a:gd name="connsiteX6121" fmla="*/ 7357405 w 10243893"/>
              <a:gd name="connsiteY6121" fmla="*/ 1527472 h 6867747"/>
              <a:gd name="connsiteX6122" fmla="*/ 7357405 w 10243893"/>
              <a:gd name="connsiteY6122" fmla="*/ 1680086 h 6867747"/>
              <a:gd name="connsiteX6123" fmla="*/ 7502642 w 10243893"/>
              <a:gd name="connsiteY6123" fmla="*/ 1727249 h 6867747"/>
              <a:gd name="connsiteX6124" fmla="*/ 7647880 w 10243893"/>
              <a:gd name="connsiteY6124" fmla="*/ 1680086 h 6867747"/>
              <a:gd name="connsiteX6125" fmla="*/ 7647880 w 10243893"/>
              <a:gd name="connsiteY6125" fmla="*/ 1527472 h 6867747"/>
              <a:gd name="connsiteX6126" fmla="*/ 5887859 w 10243893"/>
              <a:gd name="connsiteY6126" fmla="*/ 1327695 h 6867747"/>
              <a:gd name="connsiteX6127" fmla="*/ 5742622 w 10243893"/>
              <a:gd name="connsiteY6127" fmla="*/ 1527472 h 6867747"/>
              <a:gd name="connsiteX6128" fmla="*/ 5742622 w 10243893"/>
              <a:gd name="connsiteY6128" fmla="*/ 1680086 h 6867747"/>
              <a:gd name="connsiteX6129" fmla="*/ 5887859 w 10243893"/>
              <a:gd name="connsiteY6129" fmla="*/ 1727249 h 6867747"/>
              <a:gd name="connsiteX6130" fmla="*/ 6033097 w 10243893"/>
              <a:gd name="connsiteY6130" fmla="*/ 1680086 h 6867747"/>
              <a:gd name="connsiteX6131" fmla="*/ 6033097 w 10243893"/>
              <a:gd name="connsiteY6131" fmla="*/ 1527472 h 6867747"/>
              <a:gd name="connsiteX6132" fmla="*/ 4272955 w 10243893"/>
              <a:gd name="connsiteY6132" fmla="*/ 1327695 h 6867747"/>
              <a:gd name="connsiteX6133" fmla="*/ 4127717 w 10243893"/>
              <a:gd name="connsiteY6133" fmla="*/ 1527472 h 6867747"/>
              <a:gd name="connsiteX6134" fmla="*/ 4127717 w 10243893"/>
              <a:gd name="connsiteY6134" fmla="*/ 1680086 h 6867747"/>
              <a:gd name="connsiteX6135" fmla="*/ 4272955 w 10243893"/>
              <a:gd name="connsiteY6135" fmla="*/ 1727249 h 6867747"/>
              <a:gd name="connsiteX6136" fmla="*/ 4418192 w 10243893"/>
              <a:gd name="connsiteY6136" fmla="*/ 1680086 h 6867747"/>
              <a:gd name="connsiteX6137" fmla="*/ 4418192 w 10243893"/>
              <a:gd name="connsiteY6137" fmla="*/ 1527472 h 6867747"/>
              <a:gd name="connsiteX6138" fmla="*/ 1042420 w 10243893"/>
              <a:gd name="connsiteY6138" fmla="*/ 1327695 h 6867747"/>
              <a:gd name="connsiteX6139" fmla="*/ 897183 w 10243893"/>
              <a:gd name="connsiteY6139" fmla="*/ 1527472 h 6867747"/>
              <a:gd name="connsiteX6140" fmla="*/ 897183 w 10243893"/>
              <a:gd name="connsiteY6140" fmla="*/ 1680086 h 6867747"/>
              <a:gd name="connsiteX6141" fmla="*/ 1042420 w 10243893"/>
              <a:gd name="connsiteY6141" fmla="*/ 1727249 h 6867747"/>
              <a:gd name="connsiteX6142" fmla="*/ 1187657 w 10243893"/>
              <a:gd name="connsiteY6142" fmla="*/ 1680086 h 6867747"/>
              <a:gd name="connsiteX6143" fmla="*/ 1187657 w 10243893"/>
              <a:gd name="connsiteY6143" fmla="*/ 1527472 h 6867747"/>
              <a:gd name="connsiteX6144" fmla="*/ 2657808 w 10243893"/>
              <a:gd name="connsiteY6144" fmla="*/ 1327453 h 6867747"/>
              <a:gd name="connsiteX6145" fmla="*/ 2512571 w 10243893"/>
              <a:gd name="connsiteY6145" fmla="*/ 1527230 h 6867747"/>
              <a:gd name="connsiteX6146" fmla="*/ 2512571 w 10243893"/>
              <a:gd name="connsiteY6146" fmla="*/ 1679844 h 6867747"/>
              <a:gd name="connsiteX6147" fmla="*/ 2657808 w 10243893"/>
              <a:gd name="connsiteY6147" fmla="*/ 1727007 h 6867747"/>
              <a:gd name="connsiteX6148" fmla="*/ 2803046 w 10243893"/>
              <a:gd name="connsiteY6148" fmla="*/ 1679844 h 6867747"/>
              <a:gd name="connsiteX6149" fmla="*/ 2803046 w 10243893"/>
              <a:gd name="connsiteY6149" fmla="*/ 1527230 h 6867747"/>
              <a:gd name="connsiteX6150" fmla="*/ 8472746 w 10243893"/>
              <a:gd name="connsiteY6150" fmla="*/ 1290327 h 6867747"/>
              <a:gd name="connsiteX6151" fmla="*/ 8472746 w 10243893"/>
              <a:gd name="connsiteY6151" fmla="*/ 1431211 h 6867747"/>
              <a:gd name="connsiteX6152" fmla="*/ 8338634 w 10243893"/>
              <a:gd name="connsiteY6152" fmla="*/ 1474746 h 6867747"/>
              <a:gd name="connsiteX6153" fmla="*/ 8472746 w 10243893"/>
              <a:gd name="connsiteY6153" fmla="*/ 1518281 h 6867747"/>
              <a:gd name="connsiteX6154" fmla="*/ 8472746 w 10243893"/>
              <a:gd name="connsiteY6154" fmla="*/ 1659286 h 6867747"/>
              <a:gd name="connsiteX6155" fmla="*/ 8555583 w 10243893"/>
              <a:gd name="connsiteY6155" fmla="*/ 1545249 h 6867747"/>
              <a:gd name="connsiteX6156" fmla="*/ 8689695 w 10243893"/>
              <a:gd name="connsiteY6156" fmla="*/ 1588784 h 6867747"/>
              <a:gd name="connsiteX6157" fmla="*/ 8606857 w 10243893"/>
              <a:gd name="connsiteY6157" fmla="*/ 1474746 h 6867747"/>
              <a:gd name="connsiteX6158" fmla="*/ 8689695 w 10243893"/>
              <a:gd name="connsiteY6158" fmla="*/ 1360709 h 6867747"/>
              <a:gd name="connsiteX6159" fmla="*/ 8555583 w 10243893"/>
              <a:gd name="connsiteY6159" fmla="*/ 1404244 h 6867747"/>
              <a:gd name="connsiteX6160" fmla="*/ 8555583 w 10243893"/>
              <a:gd name="connsiteY6160" fmla="*/ 1404365 h 6867747"/>
              <a:gd name="connsiteX6161" fmla="*/ 6857842 w 10243893"/>
              <a:gd name="connsiteY6161" fmla="*/ 1290327 h 6867747"/>
              <a:gd name="connsiteX6162" fmla="*/ 6857842 w 10243893"/>
              <a:gd name="connsiteY6162" fmla="*/ 1431211 h 6867747"/>
              <a:gd name="connsiteX6163" fmla="*/ 6723730 w 10243893"/>
              <a:gd name="connsiteY6163" fmla="*/ 1474746 h 6867747"/>
              <a:gd name="connsiteX6164" fmla="*/ 6857842 w 10243893"/>
              <a:gd name="connsiteY6164" fmla="*/ 1518281 h 6867747"/>
              <a:gd name="connsiteX6165" fmla="*/ 6857842 w 10243893"/>
              <a:gd name="connsiteY6165" fmla="*/ 1659286 h 6867747"/>
              <a:gd name="connsiteX6166" fmla="*/ 6940679 w 10243893"/>
              <a:gd name="connsiteY6166" fmla="*/ 1545249 h 6867747"/>
              <a:gd name="connsiteX6167" fmla="*/ 7074791 w 10243893"/>
              <a:gd name="connsiteY6167" fmla="*/ 1588784 h 6867747"/>
              <a:gd name="connsiteX6168" fmla="*/ 6991953 w 10243893"/>
              <a:gd name="connsiteY6168" fmla="*/ 1474746 h 6867747"/>
              <a:gd name="connsiteX6169" fmla="*/ 7074791 w 10243893"/>
              <a:gd name="connsiteY6169" fmla="*/ 1360709 h 6867747"/>
              <a:gd name="connsiteX6170" fmla="*/ 6940679 w 10243893"/>
              <a:gd name="connsiteY6170" fmla="*/ 1404244 h 6867747"/>
              <a:gd name="connsiteX6171" fmla="*/ 6940679 w 10243893"/>
              <a:gd name="connsiteY6171" fmla="*/ 1404365 h 6867747"/>
              <a:gd name="connsiteX6172" fmla="*/ 5242937 w 10243893"/>
              <a:gd name="connsiteY6172" fmla="*/ 1290327 h 6867747"/>
              <a:gd name="connsiteX6173" fmla="*/ 5242937 w 10243893"/>
              <a:gd name="connsiteY6173" fmla="*/ 1431211 h 6867747"/>
              <a:gd name="connsiteX6174" fmla="*/ 5108825 w 10243893"/>
              <a:gd name="connsiteY6174" fmla="*/ 1474746 h 6867747"/>
              <a:gd name="connsiteX6175" fmla="*/ 5242937 w 10243893"/>
              <a:gd name="connsiteY6175" fmla="*/ 1518281 h 6867747"/>
              <a:gd name="connsiteX6176" fmla="*/ 5242937 w 10243893"/>
              <a:gd name="connsiteY6176" fmla="*/ 1659286 h 6867747"/>
              <a:gd name="connsiteX6177" fmla="*/ 5325775 w 10243893"/>
              <a:gd name="connsiteY6177" fmla="*/ 1545249 h 6867747"/>
              <a:gd name="connsiteX6178" fmla="*/ 5459886 w 10243893"/>
              <a:gd name="connsiteY6178" fmla="*/ 1588784 h 6867747"/>
              <a:gd name="connsiteX6179" fmla="*/ 5377049 w 10243893"/>
              <a:gd name="connsiteY6179" fmla="*/ 1474746 h 6867747"/>
              <a:gd name="connsiteX6180" fmla="*/ 5459886 w 10243893"/>
              <a:gd name="connsiteY6180" fmla="*/ 1360709 h 6867747"/>
              <a:gd name="connsiteX6181" fmla="*/ 5325775 w 10243893"/>
              <a:gd name="connsiteY6181" fmla="*/ 1404244 h 6867747"/>
              <a:gd name="connsiteX6182" fmla="*/ 5325775 w 10243893"/>
              <a:gd name="connsiteY6182" fmla="*/ 1404365 h 6867747"/>
              <a:gd name="connsiteX6183" fmla="*/ 3628033 w 10243893"/>
              <a:gd name="connsiteY6183" fmla="*/ 1290327 h 6867747"/>
              <a:gd name="connsiteX6184" fmla="*/ 3628033 w 10243893"/>
              <a:gd name="connsiteY6184" fmla="*/ 1431211 h 6867747"/>
              <a:gd name="connsiteX6185" fmla="*/ 3493921 w 10243893"/>
              <a:gd name="connsiteY6185" fmla="*/ 1474746 h 6867747"/>
              <a:gd name="connsiteX6186" fmla="*/ 3628033 w 10243893"/>
              <a:gd name="connsiteY6186" fmla="*/ 1518281 h 6867747"/>
              <a:gd name="connsiteX6187" fmla="*/ 3628033 w 10243893"/>
              <a:gd name="connsiteY6187" fmla="*/ 1659286 h 6867747"/>
              <a:gd name="connsiteX6188" fmla="*/ 3710870 w 10243893"/>
              <a:gd name="connsiteY6188" fmla="*/ 1545249 h 6867747"/>
              <a:gd name="connsiteX6189" fmla="*/ 3844982 w 10243893"/>
              <a:gd name="connsiteY6189" fmla="*/ 1588784 h 6867747"/>
              <a:gd name="connsiteX6190" fmla="*/ 3762145 w 10243893"/>
              <a:gd name="connsiteY6190" fmla="*/ 1474746 h 6867747"/>
              <a:gd name="connsiteX6191" fmla="*/ 3844982 w 10243893"/>
              <a:gd name="connsiteY6191" fmla="*/ 1360709 h 6867747"/>
              <a:gd name="connsiteX6192" fmla="*/ 3710870 w 10243893"/>
              <a:gd name="connsiteY6192" fmla="*/ 1404244 h 6867747"/>
              <a:gd name="connsiteX6193" fmla="*/ 3710870 w 10243893"/>
              <a:gd name="connsiteY6193" fmla="*/ 1404365 h 6867747"/>
              <a:gd name="connsiteX6194" fmla="*/ 2013007 w 10243893"/>
              <a:gd name="connsiteY6194" fmla="*/ 1290327 h 6867747"/>
              <a:gd name="connsiteX6195" fmla="*/ 2013007 w 10243893"/>
              <a:gd name="connsiteY6195" fmla="*/ 1431211 h 6867747"/>
              <a:gd name="connsiteX6196" fmla="*/ 1878895 w 10243893"/>
              <a:gd name="connsiteY6196" fmla="*/ 1474746 h 6867747"/>
              <a:gd name="connsiteX6197" fmla="*/ 2013007 w 10243893"/>
              <a:gd name="connsiteY6197" fmla="*/ 1518281 h 6867747"/>
              <a:gd name="connsiteX6198" fmla="*/ 2013007 w 10243893"/>
              <a:gd name="connsiteY6198" fmla="*/ 1659286 h 6867747"/>
              <a:gd name="connsiteX6199" fmla="*/ 2095845 w 10243893"/>
              <a:gd name="connsiteY6199" fmla="*/ 1545249 h 6867747"/>
              <a:gd name="connsiteX6200" fmla="*/ 2229956 w 10243893"/>
              <a:gd name="connsiteY6200" fmla="*/ 1588784 h 6867747"/>
              <a:gd name="connsiteX6201" fmla="*/ 2147119 w 10243893"/>
              <a:gd name="connsiteY6201" fmla="*/ 1474746 h 6867747"/>
              <a:gd name="connsiteX6202" fmla="*/ 2229956 w 10243893"/>
              <a:gd name="connsiteY6202" fmla="*/ 1360709 h 6867747"/>
              <a:gd name="connsiteX6203" fmla="*/ 2095845 w 10243893"/>
              <a:gd name="connsiteY6203" fmla="*/ 1404244 h 6867747"/>
              <a:gd name="connsiteX6204" fmla="*/ 2095845 w 10243893"/>
              <a:gd name="connsiteY6204" fmla="*/ 1404365 h 6867747"/>
              <a:gd name="connsiteX6205" fmla="*/ 398103 w 10243893"/>
              <a:gd name="connsiteY6205" fmla="*/ 1290327 h 6867747"/>
              <a:gd name="connsiteX6206" fmla="*/ 398103 w 10243893"/>
              <a:gd name="connsiteY6206" fmla="*/ 1431211 h 6867747"/>
              <a:gd name="connsiteX6207" fmla="*/ 263991 w 10243893"/>
              <a:gd name="connsiteY6207" fmla="*/ 1474746 h 6867747"/>
              <a:gd name="connsiteX6208" fmla="*/ 398103 w 10243893"/>
              <a:gd name="connsiteY6208" fmla="*/ 1518281 h 6867747"/>
              <a:gd name="connsiteX6209" fmla="*/ 398103 w 10243893"/>
              <a:gd name="connsiteY6209" fmla="*/ 1659286 h 6867747"/>
              <a:gd name="connsiteX6210" fmla="*/ 480940 w 10243893"/>
              <a:gd name="connsiteY6210" fmla="*/ 1545249 h 6867747"/>
              <a:gd name="connsiteX6211" fmla="*/ 615052 w 10243893"/>
              <a:gd name="connsiteY6211" fmla="*/ 1588784 h 6867747"/>
              <a:gd name="connsiteX6212" fmla="*/ 532215 w 10243893"/>
              <a:gd name="connsiteY6212" fmla="*/ 1474746 h 6867747"/>
              <a:gd name="connsiteX6213" fmla="*/ 615052 w 10243893"/>
              <a:gd name="connsiteY6213" fmla="*/ 1360709 h 6867747"/>
              <a:gd name="connsiteX6214" fmla="*/ 480940 w 10243893"/>
              <a:gd name="connsiteY6214" fmla="*/ 1404244 h 6867747"/>
              <a:gd name="connsiteX6215" fmla="*/ 480940 w 10243893"/>
              <a:gd name="connsiteY6215" fmla="*/ 1404365 h 6867747"/>
              <a:gd name="connsiteX6216" fmla="*/ 3302004 w 10243893"/>
              <a:gd name="connsiteY6216" fmla="*/ 1290085 h 6867747"/>
              <a:gd name="connsiteX6217" fmla="*/ 3219167 w 10243893"/>
              <a:gd name="connsiteY6217" fmla="*/ 1404123 h 6867747"/>
              <a:gd name="connsiteX6218" fmla="*/ 3219167 w 10243893"/>
              <a:gd name="connsiteY6218" fmla="*/ 1404002 h 6867747"/>
              <a:gd name="connsiteX6219" fmla="*/ 3085176 w 10243893"/>
              <a:gd name="connsiteY6219" fmla="*/ 1360467 h 6867747"/>
              <a:gd name="connsiteX6220" fmla="*/ 3168014 w 10243893"/>
              <a:gd name="connsiteY6220" fmla="*/ 1474504 h 6867747"/>
              <a:gd name="connsiteX6221" fmla="*/ 3085176 w 10243893"/>
              <a:gd name="connsiteY6221" fmla="*/ 1588542 h 6867747"/>
              <a:gd name="connsiteX6222" fmla="*/ 3219167 w 10243893"/>
              <a:gd name="connsiteY6222" fmla="*/ 1545007 h 6867747"/>
              <a:gd name="connsiteX6223" fmla="*/ 3302004 w 10243893"/>
              <a:gd name="connsiteY6223" fmla="*/ 1659044 h 6867747"/>
              <a:gd name="connsiteX6224" fmla="*/ 3302004 w 10243893"/>
              <a:gd name="connsiteY6224" fmla="*/ 1518039 h 6867747"/>
              <a:gd name="connsiteX6225" fmla="*/ 3436116 w 10243893"/>
              <a:gd name="connsiteY6225" fmla="*/ 1474504 h 6867747"/>
              <a:gd name="connsiteX6226" fmla="*/ 3302004 w 10243893"/>
              <a:gd name="connsiteY6226" fmla="*/ 1430969 h 6867747"/>
              <a:gd name="connsiteX6227" fmla="*/ 1687100 w 10243893"/>
              <a:gd name="connsiteY6227" fmla="*/ 1290085 h 6867747"/>
              <a:gd name="connsiteX6228" fmla="*/ 1604357 w 10243893"/>
              <a:gd name="connsiteY6228" fmla="*/ 1403993 h 6867747"/>
              <a:gd name="connsiteX6229" fmla="*/ 1470272 w 10243893"/>
              <a:gd name="connsiteY6229" fmla="*/ 1360467 h 6867747"/>
              <a:gd name="connsiteX6230" fmla="*/ 1553109 w 10243893"/>
              <a:gd name="connsiteY6230" fmla="*/ 1474504 h 6867747"/>
              <a:gd name="connsiteX6231" fmla="*/ 1470272 w 10243893"/>
              <a:gd name="connsiteY6231" fmla="*/ 1588542 h 6867747"/>
              <a:gd name="connsiteX6232" fmla="*/ 1604263 w 10243893"/>
              <a:gd name="connsiteY6232" fmla="*/ 1545007 h 6867747"/>
              <a:gd name="connsiteX6233" fmla="*/ 1687100 w 10243893"/>
              <a:gd name="connsiteY6233" fmla="*/ 1659044 h 6867747"/>
              <a:gd name="connsiteX6234" fmla="*/ 1687100 w 10243893"/>
              <a:gd name="connsiteY6234" fmla="*/ 1518039 h 6867747"/>
              <a:gd name="connsiteX6235" fmla="*/ 1821212 w 10243893"/>
              <a:gd name="connsiteY6235" fmla="*/ 1474504 h 6867747"/>
              <a:gd name="connsiteX6236" fmla="*/ 1687100 w 10243893"/>
              <a:gd name="connsiteY6236" fmla="*/ 1430969 h 6867747"/>
              <a:gd name="connsiteX6237" fmla="*/ 9762348 w 10243893"/>
              <a:gd name="connsiteY6237" fmla="*/ 1289965 h 6867747"/>
              <a:gd name="connsiteX6238" fmla="*/ 9679604 w 10243893"/>
              <a:gd name="connsiteY6238" fmla="*/ 1403872 h 6867747"/>
              <a:gd name="connsiteX6239" fmla="*/ 9545520 w 10243893"/>
              <a:gd name="connsiteY6239" fmla="*/ 1360346 h 6867747"/>
              <a:gd name="connsiteX6240" fmla="*/ 9628357 w 10243893"/>
              <a:gd name="connsiteY6240" fmla="*/ 1474383 h 6867747"/>
              <a:gd name="connsiteX6241" fmla="*/ 9545520 w 10243893"/>
              <a:gd name="connsiteY6241" fmla="*/ 1588421 h 6867747"/>
              <a:gd name="connsiteX6242" fmla="*/ 9679510 w 10243893"/>
              <a:gd name="connsiteY6242" fmla="*/ 1544886 h 6867747"/>
              <a:gd name="connsiteX6243" fmla="*/ 9762348 w 10243893"/>
              <a:gd name="connsiteY6243" fmla="*/ 1658923 h 6867747"/>
              <a:gd name="connsiteX6244" fmla="*/ 9762348 w 10243893"/>
              <a:gd name="connsiteY6244" fmla="*/ 1517918 h 6867747"/>
              <a:gd name="connsiteX6245" fmla="*/ 9896459 w 10243893"/>
              <a:gd name="connsiteY6245" fmla="*/ 1474383 h 6867747"/>
              <a:gd name="connsiteX6246" fmla="*/ 9762348 w 10243893"/>
              <a:gd name="connsiteY6246" fmla="*/ 1430848 h 6867747"/>
              <a:gd name="connsiteX6247" fmla="*/ 8147443 w 10243893"/>
              <a:gd name="connsiteY6247" fmla="*/ 1289965 h 6867747"/>
              <a:gd name="connsiteX6248" fmla="*/ 8064606 w 10243893"/>
              <a:gd name="connsiteY6248" fmla="*/ 1404002 h 6867747"/>
              <a:gd name="connsiteX6249" fmla="*/ 8064606 w 10243893"/>
              <a:gd name="connsiteY6249" fmla="*/ 1403881 h 6867747"/>
              <a:gd name="connsiteX6250" fmla="*/ 7930615 w 10243893"/>
              <a:gd name="connsiteY6250" fmla="*/ 1360346 h 6867747"/>
              <a:gd name="connsiteX6251" fmla="*/ 8013453 w 10243893"/>
              <a:gd name="connsiteY6251" fmla="*/ 1474383 h 6867747"/>
              <a:gd name="connsiteX6252" fmla="*/ 7930615 w 10243893"/>
              <a:gd name="connsiteY6252" fmla="*/ 1588421 h 6867747"/>
              <a:gd name="connsiteX6253" fmla="*/ 8064606 w 10243893"/>
              <a:gd name="connsiteY6253" fmla="*/ 1544886 h 6867747"/>
              <a:gd name="connsiteX6254" fmla="*/ 8147443 w 10243893"/>
              <a:gd name="connsiteY6254" fmla="*/ 1658923 h 6867747"/>
              <a:gd name="connsiteX6255" fmla="*/ 8147443 w 10243893"/>
              <a:gd name="connsiteY6255" fmla="*/ 1517918 h 6867747"/>
              <a:gd name="connsiteX6256" fmla="*/ 8281555 w 10243893"/>
              <a:gd name="connsiteY6256" fmla="*/ 1474383 h 6867747"/>
              <a:gd name="connsiteX6257" fmla="*/ 8147443 w 10243893"/>
              <a:gd name="connsiteY6257" fmla="*/ 1430848 h 6867747"/>
              <a:gd name="connsiteX6258" fmla="*/ 6532781 w 10243893"/>
              <a:gd name="connsiteY6258" fmla="*/ 1289965 h 6867747"/>
              <a:gd name="connsiteX6259" fmla="*/ 6450038 w 10243893"/>
              <a:gd name="connsiteY6259" fmla="*/ 1403872 h 6867747"/>
              <a:gd name="connsiteX6260" fmla="*/ 6315953 w 10243893"/>
              <a:gd name="connsiteY6260" fmla="*/ 1360346 h 6867747"/>
              <a:gd name="connsiteX6261" fmla="*/ 6398790 w 10243893"/>
              <a:gd name="connsiteY6261" fmla="*/ 1474383 h 6867747"/>
              <a:gd name="connsiteX6262" fmla="*/ 6315953 w 10243893"/>
              <a:gd name="connsiteY6262" fmla="*/ 1588421 h 6867747"/>
              <a:gd name="connsiteX6263" fmla="*/ 6449943 w 10243893"/>
              <a:gd name="connsiteY6263" fmla="*/ 1544886 h 6867747"/>
              <a:gd name="connsiteX6264" fmla="*/ 6532781 w 10243893"/>
              <a:gd name="connsiteY6264" fmla="*/ 1658923 h 6867747"/>
              <a:gd name="connsiteX6265" fmla="*/ 6532781 w 10243893"/>
              <a:gd name="connsiteY6265" fmla="*/ 1517918 h 6867747"/>
              <a:gd name="connsiteX6266" fmla="*/ 6666892 w 10243893"/>
              <a:gd name="connsiteY6266" fmla="*/ 1474383 h 6867747"/>
              <a:gd name="connsiteX6267" fmla="*/ 6532781 w 10243893"/>
              <a:gd name="connsiteY6267" fmla="*/ 1430848 h 6867747"/>
              <a:gd name="connsiteX6268" fmla="*/ 4917634 w 10243893"/>
              <a:gd name="connsiteY6268" fmla="*/ 1289965 h 6867747"/>
              <a:gd name="connsiteX6269" fmla="*/ 4834892 w 10243893"/>
              <a:gd name="connsiteY6269" fmla="*/ 1403872 h 6867747"/>
              <a:gd name="connsiteX6270" fmla="*/ 4700806 w 10243893"/>
              <a:gd name="connsiteY6270" fmla="*/ 1360346 h 6867747"/>
              <a:gd name="connsiteX6271" fmla="*/ 4783644 w 10243893"/>
              <a:gd name="connsiteY6271" fmla="*/ 1474383 h 6867747"/>
              <a:gd name="connsiteX6272" fmla="*/ 4700806 w 10243893"/>
              <a:gd name="connsiteY6272" fmla="*/ 1588421 h 6867747"/>
              <a:gd name="connsiteX6273" fmla="*/ 4834797 w 10243893"/>
              <a:gd name="connsiteY6273" fmla="*/ 1544886 h 6867747"/>
              <a:gd name="connsiteX6274" fmla="*/ 4917634 w 10243893"/>
              <a:gd name="connsiteY6274" fmla="*/ 1658923 h 6867747"/>
              <a:gd name="connsiteX6275" fmla="*/ 4917634 w 10243893"/>
              <a:gd name="connsiteY6275" fmla="*/ 1517918 h 6867747"/>
              <a:gd name="connsiteX6276" fmla="*/ 5051746 w 10243893"/>
              <a:gd name="connsiteY6276" fmla="*/ 1474383 h 6867747"/>
              <a:gd name="connsiteX6277" fmla="*/ 4917634 w 10243893"/>
              <a:gd name="connsiteY6277" fmla="*/ 1430848 h 6867747"/>
              <a:gd name="connsiteX6278" fmla="*/ 8953928 w 10243893"/>
              <a:gd name="connsiteY6278" fmla="*/ 1274848 h 6867747"/>
              <a:gd name="connsiteX6279" fmla="*/ 8719081 w 10243893"/>
              <a:gd name="connsiteY6279" fmla="*/ 1351155 h 6867747"/>
              <a:gd name="connsiteX6280" fmla="*/ 8719081 w 10243893"/>
              <a:gd name="connsiteY6280" fmla="*/ 1351276 h 6867747"/>
              <a:gd name="connsiteX6281" fmla="*/ 8629351 w 10243893"/>
              <a:gd name="connsiteY6281" fmla="*/ 1474746 h 6867747"/>
              <a:gd name="connsiteX6282" fmla="*/ 8719081 w 10243893"/>
              <a:gd name="connsiteY6282" fmla="*/ 1598216 h 6867747"/>
              <a:gd name="connsiteX6283" fmla="*/ 8864198 w 10243893"/>
              <a:gd name="connsiteY6283" fmla="*/ 1645379 h 6867747"/>
              <a:gd name="connsiteX6284" fmla="*/ 8953928 w 10243893"/>
              <a:gd name="connsiteY6284" fmla="*/ 1521909 h 6867747"/>
              <a:gd name="connsiteX6285" fmla="*/ 7339024 w 10243893"/>
              <a:gd name="connsiteY6285" fmla="*/ 1274848 h 6867747"/>
              <a:gd name="connsiteX6286" fmla="*/ 7104177 w 10243893"/>
              <a:gd name="connsiteY6286" fmla="*/ 1351155 h 6867747"/>
              <a:gd name="connsiteX6287" fmla="*/ 7104297 w 10243893"/>
              <a:gd name="connsiteY6287" fmla="*/ 1351276 h 6867747"/>
              <a:gd name="connsiteX6288" fmla="*/ 7014567 w 10243893"/>
              <a:gd name="connsiteY6288" fmla="*/ 1474746 h 6867747"/>
              <a:gd name="connsiteX6289" fmla="*/ 7104177 w 10243893"/>
              <a:gd name="connsiteY6289" fmla="*/ 1598216 h 6867747"/>
              <a:gd name="connsiteX6290" fmla="*/ 7249294 w 10243893"/>
              <a:gd name="connsiteY6290" fmla="*/ 1645379 h 6867747"/>
              <a:gd name="connsiteX6291" fmla="*/ 7339024 w 10243893"/>
              <a:gd name="connsiteY6291" fmla="*/ 1521909 h 6867747"/>
              <a:gd name="connsiteX6292" fmla="*/ 5724119 w 10243893"/>
              <a:gd name="connsiteY6292" fmla="*/ 1274848 h 6867747"/>
              <a:gd name="connsiteX6293" fmla="*/ 5489273 w 10243893"/>
              <a:gd name="connsiteY6293" fmla="*/ 1351155 h 6867747"/>
              <a:gd name="connsiteX6294" fmla="*/ 5489273 w 10243893"/>
              <a:gd name="connsiteY6294" fmla="*/ 1351276 h 6867747"/>
              <a:gd name="connsiteX6295" fmla="*/ 5399542 w 10243893"/>
              <a:gd name="connsiteY6295" fmla="*/ 1474746 h 6867747"/>
              <a:gd name="connsiteX6296" fmla="*/ 5489273 w 10243893"/>
              <a:gd name="connsiteY6296" fmla="*/ 1598216 h 6867747"/>
              <a:gd name="connsiteX6297" fmla="*/ 5634389 w 10243893"/>
              <a:gd name="connsiteY6297" fmla="*/ 1645379 h 6867747"/>
              <a:gd name="connsiteX6298" fmla="*/ 5724119 w 10243893"/>
              <a:gd name="connsiteY6298" fmla="*/ 1521909 h 6867747"/>
              <a:gd name="connsiteX6299" fmla="*/ 4109215 w 10243893"/>
              <a:gd name="connsiteY6299" fmla="*/ 1274848 h 6867747"/>
              <a:gd name="connsiteX6300" fmla="*/ 3874368 w 10243893"/>
              <a:gd name="connsiteY6300" fmla="*/ 1351155 h 6867747"/>
              <a:gd name="connsiteX6301" fmla="*/ 3874368 w 10243893"/>
              <a:gd name="connsiteY6301" fmla="*/ 1351276 h 6867747"/>
              <a:gd name="connsiteX6302" fmla="*/ 3784637 w 10243893"/>
              <a:gd name="connsiteY6302" fmla="*/ 1474746 h 6867747"/>
              <a:gd name="connsiteX6303" fmla="*/ 3874368 w 10243893"/>
              <a:gd name="connsiteY6303" fmla="*/ 1598216 h 6867747"/>
              <a:gd name="connsiteX6304" fmla="*/ 4019484 w 10243893"/>
              <a:gd name="connsiteY6304" fmla="*/ 1645379 h 6867747"/>
              <a:gd name="connsiteX6305" fmla="*/ 4109215 w 10243893"/>
              <a:gd name="connsiteY6305" fmla="*/ 1521909 h 6867747"/>
              <a:gd name="connsiteX6306" fmla="*/ 2820701 w 10243893"/>
              <a:gd name="connsiteY6306" fmla="*/ 1274727 h 6867747"/>
              <a:gd name="connsiteX6307" fmla="*/ 2820701 w 10243893"/>
              <a:gd name="connsiteY6307" fmla="*/ 1521788 h 6867747"/>
              <a:gd name="connsiteX6308" fmla="*/ 2910432 w 10243893"/>
              <a:gd name="connsiteY6308" fmla="*/ 1645258 h 6867747"/>
              <a:gd name="connsiteX6309" fmla="*/ 3055548 w 10243893"/>
              <a:gd name="connsiteY6309" fmla="*/ 1598095 h 6867747"/>
              <a:gd name="connsiteX6310" fmla="*/ 3145279 w 10243893"/>
              <a:gd name="connsiteY6310" fmla="*/ 1474625 h 6867747"/>
              <a:gd name="connsiteX6311" fmla="*/ 3055548 w 10243893"/>
              <a:gd name="connsiteY6311" fmla="*/ 1351155 h 6867747"/>
              <a:gd name="connsiteX6312" fmla="*/ 3055548 w 10243893"/>
              <a:gd name="connsiteY6312" fmla="*/ 1351034 h 6867747"/>
              <a:gd name="connsiteX6313" fmla="*/ 1205797 w 10243893"/>
              <a:gd name="connsiteY6313" fmla="*/ 1274727 h 6867747"/>
              <a:gd name="connsiteX6314" fmla="*/ 1205797 w 10243893"/>
              <a:gd name="connsiteY6314" fmla="*/ 1521788 h 6867747"/>
              <a:gd name="connsiteX6315" fmla="*/ 1295527 w 10243893"/>
              <a:gd name="connsiteY6315" fmla="*/ 1645258 h 6867747"/>
              <a:gd name="connsiteX6316" fmla="*/ 1440644 w 10243893"/>
              <a:gd name="connsiteY6316" fmla="*/ 1598095 h 6867747"/>
              <a:gd name="connsiteX6317" fmla="*/ 1530374 w 10243893"/>
              <a:gd name="connsiteY6317" fmla="*/ 1474625 h 6867747"/>
              <a:gd name="connsiteX6318" fmla="*/ 1440644 w 10243893"/>
              <a:gd name="connsiteY6318" fmla="*/ 1351155 h 6867747"/>
              <a:gd name="connsiteX6319" fmla="*/ 1440765 w 10243893"/>
              <a:gd name="connsiteY6319" fmla="*/ 1351034 h 6867747"/>
              <a:gd name="connsiteX6320" fmla="*/ 9281044 w 10243893"/>
              <a:gd name="connsiteY6320" fmla="*/ 1274606 h 6867747"/>
              <a:gd name="connsiteX6321" fmla="*/ 9281044 w 10243893"/>
              <a:gd name="connsiteY6321" fmla="*/ 1521667 h 6867747"/>
              <a:gd name="connsiteX6322" fmla="*/ 9370775 w 10243893"/>
              <a:gd name="connsiteY6322" fmla="*/ 1645137 h 6867747"/>
              <a:gd name="connsiteX6323" fmla="*/ 9515892 w 10243893"/>
              <a:gd name="connsiteY6323" fmla="*/ 1597974 h 6867747"/>
              <a:gd name="connsiteX6324" fmla="*/ 9605622 w 10243893"/>
              <a:gd name="connsiteY6324" fmla="*/ 1474504 h 6867747"/>
              <a:gd name="connsiteX6325" fmla="*/ 9515892 w 10243893"/>
              <a:gd name="connsiteY6325" fmla="*/ 1351034 h 6867747"/>
              <a:gd name="connsiteX6326" fmla="*/ 9515892 w 10243893"/>
              <a:gd name="connsiteY6326" fmla="*/ 1350913 h 6867747"/>
              <a:gd name="connsiteX6327" fmla="*/ 7666140 w 10243893"/>
              <a:gd name="connsiteY6327" fmla="*/ 1274606 h 6867747"/>
              <a:gd name="connsiteX6328" fmla="*/ 7666140 w 10243893"/>
              <a:gd name="connsiteY6328" fmla="*/ 1521667 h 6867747"/>
              <a:gd name="connsiteX6329" fmla="*/ 7755870 w 10243893"/>
              <a:gd name="connsiteY6329" fmla="*/ 1645137 h 6867747"/>
              <a:gd name="connsiteX6330" fmla="*/ 7900987 w 10243893"/>
              <a:gd name="connsiteY6330" fmla="*/ 1597974 h 6867747"/>
              <a:gd name="connsiteX6331" fmla="*/ 7990718 w 10243893"/>
              <a:gd name="connsiteY6331" fmla="*/ 1474504 h 6867747"/>
              <a:gd name="connsiteX6332" fmla="*/ 7900987 w 10243893"/>
              <a:gd name="connsiteY6332" fmla="*/ 1351034 h 6867747"/>
              <a:gd name="connsiteX6333" fmla="*/ 7900987 w 10243893"/>
              <a:gd name="connsiteY6333" fmla="*/ 1350913 h 6867747"/>
              <a:gd name="connsiteX6334" fmla="*/ 6051478 w 10243893"/>
              <a:gd name="connsiteY6334" fmla="*/ 1274606 h 6867747"/>
              <a:gd name="connsiteX6335" fmla="*/ 6051478 w 10243893"/>
              <a:gd name="connsiteY6335" fmla="*/ 1521667 h 6867747"/>
              <a:gd name="connsiteX6336" fmla="*/ 6141208 w 10243893"/>
              <a:gd name="connsiteY6336" fmla="*/ 1645137 h 6867747"/>
              <a:gd name="connsiteX6337" fmla="*/ 6286325 w 10243893"/>
              <a:gd name="connsiteY6337" fmla="*/ 1597974 h 6867747"/>
              <a:gd name="connsiteX6338" fmla="*/ 6376055 w 10243893"/>
              <a:gd name="connsiteY6338" fmla="*/ 1474504 h 6867747"/>
              <a:gd name="connsiteX6339" fmla="*/ 6286325 w 10243893"/>
              <a:gd name="connsiteY6339" fmla="*/ 1351034 h 6867747"/>
              <a:gd name="connsiteX6340" fmla="*/ 6286446 w 10243893"/>
              <a:gd name="connsiteY6340" fmla="*/ 1350913 h 6867747"/>
              <a:gd name="connsiteX6341" fmla="*/ 4436332 w 10243893"/>
              <a:gd name="connsiteY6341" fmla="*/ 1274606 h 6867747"/>
              <a:gd name="connsiteX6342" fmla="*/ 4436332 w 10243893"/>
              <a:gd name="connsiteY6342" fmla="*/ 1521667 h 6867747"/>
              <a:gd name="connsiteX6343" fmla="*/ 4526062 w 10243893"/>
              <a:gd name="connsiteY6343" fmla="*/ 1645137 h 6867747"/>
              <a:gd name="connsiteX6344" fmla="*/ 4671178 w 10243893"/>
              <a:gd name="connsiteY6344" fmla="*/ 1597974 h 6867747"/>
              <a:gd name="connsiteX6345" fmla="*/ 4760909 w 10243893"/>
              <a:gd name="connsiteY6345" fmla="*/ 1474504 h 6867747"/>
              <a:gd name="connsiteX6346" fmla="*/ 4671178 w 10243893"/>
              <a:gd name="connsiteY6346" fmla="*/ 1351034 h 6867747"/>
              <a:gd name="connsiteX6347" fmla="*/ 4671299 w 10243893"/>
              <a:gd name="connsiteY6347" fmla="*/ 1350913 h 6867747"/>
              <a:gd name="connsiteX6348" fmla="*/ 2494310 w 10243893"/>
              <a:gd name="connsiteY6348" fmla="*/ 1274606 h 6867747"/>
              <a:gd name="connsiteX6349" fmla="*/ 2259343 w 10243893"/>
              <a:gd name="connsiteY6349" fmla="*/ 1350913 h 6867747"/>
              <a:gd name="connsiteX6350" fmla="*/ 2259463 w 10243893"/>
              <a:gd name="connsiteY6350" fmla="*/ 1351034 h 6867747"/>
              <a:gd name="connsiteX6351" fmla="*/ 2169733 w 10243893"/>
              <a:gd name="connsiteY6351" fmla="*/ 1474504 h 6867747"/>
              <a:gd name="connsiteX6352" fmla="*/ 2259463 w 10243893"/>
              <a:gd name="connsiteY6352" fmla="*/ 1597974 h 6867747"/>
              <a:gd name="connsiteX6353" fmla="*/ 2404580 w 10243893"/>
              <a:gd name="connsiteY6353" fmla="*/ 1645137 h 6867747"/>
              <a:gd name="connsiteX6354" fmla="*/ 2494310 w 10243893"/>
              <a:gd name="connsiteY6354" fmla="*/ 1521667 h 6867747"/>
              <a:gd name="connsiteX6355" fmla="*/ 879406 w 10243893"/>
              <a:gd name="connsiteY6355" fmla="*/ 1274606 h 6867747"/>
              <a:gd name="connsiteX6356" fmla="*/ 644438 w 10243893"/>
              <a:gd name="connsiteY6356" fmla="*/ 1350913 h 6867747"/>
              <a:gd name="connsiteX6357" fmla="*/ 644559 w 10243893"/>
              <a:gd name="connsiteY6357" fmla="*/ 1351034 h 6867747"/>
              <a:gd name="connsiteX6358" fmla="*/ 554829 w 10243893"/>
              <a:gd name="connsiteY6358" fmla="*/ 1474504 h 6867747"/>
              <a:gd name="connsiteX6359" fmla="*/ 644559 w 10243893"/>
              <a:gd name="connsiteY6359" fmla="*/ 1597974 h 6867747"/>
              <a:gd name="connsiteX6360" fmla="*/ 789676 w 10243893"/>
              <a:gd name="connsiteY6360" fmla="*/ 1645137 h 6867747"/>
              <a:gd name="connsiteX6361" fmla="*/ 879406 w 10243893"/>
              <a:gd name="connsiteY6361" fmla="*/ 1521667 h 6867747"/>
              <a:gd name="connsiteX6362" fmla="*/ 9179826 w 10243893"/>
              <a:gd name="connsiteY6362" fmla="*/ 1241834 h 6867747"/>
              <a:gd name="connsiteX6363" fmla="*/ 9128672 w 10243893"/>
              <a:gd name="connsiteY6363" fmla="*/ 1312337 h 6867747"/>
              <a:gd name="connsiteX6364" fmla="*/ 9262784 w 10243893"/>
              <a:gd name="connsiteY6364" fmla="*/ 1496876 h 6867747"/>
              <a:gd name="connsiteX6365" fmla="*/ 9262784 w 10243893"/>
              <a:gd name="connsiteY6365" fmla="*/ 1268802 h 6867747"/>
              <a:gd name="connsiteX6366" fmla="*/ 9179947 w 10243893"/>
              <a:gd name="connsiteY6366" fmla="*/ 1241834 h 6867747"/>
              <a:gd name="connsiteX6367" fmla="*/ 9055146 w 10243893"/>
              <a:gd name="connsiteY6367" fmla="*/ 1241834 h 6867747"/>
              <a:gd name="connsiteX6368" fmla="*/ 8972309 w 10243893"/>
              <a:gd name="connsiteY6368" fmla="*/ 1268802 h 6867747"/>
              <a:gd name="connsiteX6369" fmla="*/ 8972309 w 10243893"/>
              <a:gd name="connsiteY6369" fmla="*/ 1496876 h 6867747"/>
              <a:gd name="connsiteX6370" fmla="*/ 9106421 w 10243893"/>
              <a:gd name="connsiteY6370" fmla="*/ 1312337 h 6867747"/>
              <a:gd name="connsiteX6371" fmla="*/ 9055267 w 10243893"/>
              <a:gd name="connsiteY6371" fmla="*/ 1241834 h 6867747"/>
              <a:gd name="connsiteX6372" fmla="*/ 7564922 w 10243893"/>
              <a:gd name="connsiteY6372" fmla="*/ 1241834 h 6867747"/>
              <a:gd name="connsiteX6373" fmla="*/ 7513768 w 10243893"/>
              <a:gd name="connsiteY6373" fmla="*/ 1312337 h 6867747"/>
              <a:gd name="connsiteX6374" fmla="*/ 7647880 w 10243893"/>
              <a:gd name="connsiteY6374" fmla="*/ 1496876 h 6867747"/>
              <a:gd name="connsiteX6375" fmla="*/ 7647880 w 10243893"/>
              <a:gd name="connsiteY6375" fmla="*/ 1268802 h 6867747"/>
              <a:gd name="connsiteX6376" fmla="*/ 7565043 w 10243893"/>
              <a:gd name="connsiteY6376" fmla="*/ 1241834 h 6867747"/>
              <a:gd name="connsiteX6377" fmla="*/ 7440242 w 10243893"/>
              <a:gd name="connsiteY6377" fmla="*/ 1241834 h 6867747"/>
              <a:gd name="connsiteX6378" fmla="*/ 7357405 w 10243893"/>
              <a:gd name="connsiteY6378" fmla="*/ 1268802 h 6867747"/>
              <a:gd name="connsiteX6379" fmla="*/ 7357405 w 10243893"/>
              <a:gd name="connsiteY6379" fmla="*/ 1496876 h 6867747"/>
              <a:gd name="connsiteX6380" fmla="*/ 7491517 w 10243893"/>
              <a:gd name="connsiteY6380" fmla="*/ 1312337 h 6867747"/>
              <a:gd name="connsiteX6381" fmla="*/ 7440364 w 10243893"/>
              <a:gd name="connsiteY6381" fmla="*/ 1241834 h 6867747"/>
              <a:gd name="connsiteX6382" fmla="*/ 5950017 w 10243893"/>
              <a:gd name="connsiteY6382" fmla="*/ 1241834 h 6867747"/>
              <a:gd name="connsiteX6383" fmla="*/ 5898864 w 10243893"/>
              <a:gd name="connsiteY6383" fmla="*/ 1312337 h 6867747"/>
              <a:gd name="connsiteX6384" fmla="*/ 6032976 w 10243893"/>
              <a:gd name="connsiteY6384" fmla="*/ 1496876 h 6867747"/>
              <a:gd name="connsiteX6385" fmla="*/ 6032976 w 10243893"/>
              <a:gd name="connsiteY6385" fmla="*/ 1268802 h 6867747"/>
              <a:gd name="connsiteX6386" fmla="*/ 5950138 w 10243893"/>
              <a:gd name="connsiteY6386" fmla="*/ 1241834 h 6867747"/>
              <a:gd name="connsiteX6387" fmla="*/ 5825338 w 10243893"/>
              <a:gd name="connsiteY6387" fmla="*/ 1241834 h 6867747"/>
              <a:gd name="connsiteX6388" fmla="*/ 5742501 w 10243893"/>
              <a:gd name="connsiteY6388" fmla="*/ 1268802 h 6867747"/>
              <a:gd name="connsiteX6389" fmla="*/ 5742501 w 10243893"/>
              <a:gd name="connsiteY6389" fmla="*/ 1496876 h 6867747"/>
              <a:gd name="connsiteX6390" fmla="*/ 5876613 w 10243893"/>
              <a:gd name="connsiteY6390" fmla="*/ 1312337 h 6867747"/>
              <a:gd name="connsiteX6391" fmla="*/ 5825459 w 10243893"/>
              <a:gd name="connsiteY6391" fmla="*/ 1241834 h 6867747"/>
              <a:gd name="connsiteX6392" fmla="*/ 4335113 w 10243893"/>
              <a:gd name="connsiteY6392" fmla="*/ 1241834 h 6867747"/>
              <a:gd name="connsiteX6393" fmla="*/ 4283959 w 10243893"/>
              <a:gd name="connsiteY6393" fmla="*/ 1312337 h 6867747"/>
              <a:gd name="connsiteX6394" fmla="*/ 4418071 w 10243893"/>
              <a:gd name="connsiteY6394" fmla="*/ 1496876 h 6867747"/>
              <a:gd name="connsiteX6395" fmla="*/ 4418071 w 10243893"/>
              <a:gd name="connsiteY6395" fmla="*/ 1268802 h 6867747"/>
              <a:gd name="connsiteX6396" fmla="*/ 4335234 w 10243893"/>
              <a:gd name="connsiteY6396" fmla="*/ 1241834 h 6867747"/>
              <a:gd name="connsiteX6397" fmla="*/ 4210434 w 10243893"/>
              <a:gd name="connsiteY6397" fmla="*/ 1241834 h 6867747"/>
              <a:gd name="connsiteX6398" fmla="*/ 4127596 w 10243893"/>
              <a:gd name="connsiteY6398" fmla="*/ 1268802 h 6867747"/>
              <a:gd name="connsiteX6399" fmla="*/ 4127596 w 10243893"/>
              <a:gd name="connsiteY6399" fmla="*/ 1496876 h 6867747"/>
              <a:gd name="connsiteX6400" fmla="*/ 4261708 w 10243893"/>
              <a:gd name="connsiteY6400" fmla="*/ 1312337 h 6867747"/>
              <a:gd name="connsiteX6401" fmla="*/ 4210554 w 10243893"/>
              <a:gd name="connsiteY6401" fmla="*/ 1241834 h 6867747"/>
              <a:gd name="connsiteX6402" fmla="*/ 1104699 w 10243893"/>
              <a:gd name="connsiteY6402" fmla="*/ 1241834 h 6867747"/>
              <a:gd name="connsiteX6403" fmla="*/ 1053546 w 10243893"/>
              <a:gd name="connsiteY6403" fmla="*/ 1312337 h 6867747"/>
              <a:gd name="connsiteX6404" fmla="*/ 1187657 w 10243893"/>
              <a:gd name="connsiteY6404" fmla="*/ 1496876 h 6867747"/>
              <a:gd name="connsiteX6405" fmla="*/ 1187657 w 10243893"/>
              <a:gd name="connsiteY6405" fmla="*/ 1268802 h 6867747"/>
              <a:gd name="connsiteX6406" fmla="*/ 1104820 w 10243893"/>
              <a:gd name="connsiteY6406" fmla="*/ 1241834 h 6867747"/>
              <a:gd name="connsiteX6407" fmla="*/ 980020 w 10243893"/>
              <a:gd name="connsiteY6407" fmla="*/ 1241834 h 6867747"/>
              <a:gd name="connsiteX6408" fmla="*/ 897183 w 10243893"/>
              <a:gd name="connsiteY6408" fmla="*/ 1268802 h 6867747"/>
              <a:gd name="connsiteX6409" fmla="*/ 897183 w 10243893"/>
              <a:gd name="connsiteY6409" fmla="*/ 1496876 h 6867747"/>
              <a:gd name="connsiteX6410" fmla="*/ 1031294 w 10243893"/>
              <a:gd name="connsiteY6410" fmla="*/ 1312337 h 6867747"/>
              <a:gd name="connsiteX6411" fmla="*/ 980141 w 10243893"/>
              <a:gd name="connsiteY6411" fmla="*/ 1241834 h 6867747"/>
              <a:gd name="connsiteX6412" fmla="*/ 2720087 w 10243893"/>
              <a:gd name="connsiteY6412" fmla="*/ 1241592 h 6867747"/>
              <a:gd name="connsiteX6413" fmla="*/ 2668934 w 10243893"/>
              <a:gd name="connsiteY6413" fmla="*/ 1312095 h 6867747"/>
              <a:gd name="connsiteX6414" fmla="*/ 2803046 w 10243893"/>
              <a:gd name="connsiteY6414" fmla="*/ 1496635 h 6867747"/>
              <a:gd name="connsiteX6415" fmla="*/ 2803046 w 10243893"/>
              <a:gd name="connsiteY6415" fmla="*/ 1268560 h 6867747"/>
              <a:gd name="connsiteX6416" fmla="*/ 2720208 w 10243893"/>
              <a:gd name="connsiteY6416" fmla="*/ 1241592 h 6867747"/>
              <a:gd name="connsiteX6417" fmla="*/ 2595408 w 10243893"/>
              <a:gd name="connsiteY6417" fmla="*/ 1241592 h 6867747"/>
              <a:gd name="connsiteX6418" fmla="*/ 2512571 w 10243893"/>
              <a:gd name="connsiteY6418" fmla="*/ 1268560 h 6867747"/>
              <a:gd name="connsiteX6419" fmla="*/ 2512571 w 10243893"/>
              <a:gd name="connsiteY6419" fmla="*/ 1496635 h 6867747"/>
              <a:gd name="connsiteX6420" fmla="*/ 2646683 w 10243893"/>
              <a:gd name="connsiteY6420" fmla="*/ 1312095 h 6867747"/>
              <a:gd name="connsiteX6421" fmla="*/ 2595529 w 10243893"/>
              <a:gd name="connsiteY6421" fmla="*/ 1241592 h 6867747"/>
              <a:gd name="connsiteX6422" fmla="*/ 1288392 w 10243893"/>
              <a:gd name="connsiteY6422" fmla="*/ 1141825 h 6867747"/>
              <a:gd name="connsiteX6423" fmla="*/ 1288486 w 10243893"/>
              <a:gd name="connsiteY6423" fmla="*/ 1141955 h 6867747"/>
              <a:gd name="connsiteX6424" fmla="*/ 1205676 w 10243893"/>
              <a:gd name="connsiteY6424" fmla="*/ 1168792 h 6867747"/>
              <a:gd name="connsiteX6425" fmla="*/ 1205676 w 10243893"/>
              <a:gd name="connsiteY6425" fmla="*/ 1255862 h 6867747"/>
              <a:gd name="connsiteX6426" fmla="*/ 1422504 w 10243893"/>
              <a:gd name="connsiteY6426" fmla="*/ 1326365 h 6867747"/>
              <a:gd name="connsiteX6427" fmla="*/ 1288486 w 10243893"/>
              <a:gd name="connsiteY6427" fmla="*/ 1141955 h 6867747"/>
              <a:gd name="connsiteX6428" fmla="*/ 1288513 w 10243893"/>
              <a:gd name="connsiteY6428" fmla="*/ 1141946 h 6867747"/>
              <a:gd name="connsiteX6429" fmla="*/ 8871091 w 10243893"/>
              <a:gd name="connsiteY6429" fmla="*/ 1141704 h 6867747"/>
              <a:gd name="connsiteX6430" fmla="*/ 8736979 w 10243893"/>
              <a:gd name="connsiteY6430" fmla="*/ 1326244 h 6867747"/>
              <a:gd name="connsiteX6431" fmla="*/ 8953928 w 10243893"/>
              <a:gd name="connsiteY6431" fmla="*/ 1255741 h 6867747"/>
              <a:gd name="connsiteX6432" fmla="*/ 8953928 w 10243893"/>
              <a:gd name="connsiteY6432" fmla="*/ 1168671 h 6867747"/>
              <a:gd name="connsiteX6433" fmla="*/ 8871091 w 10243893"/>
              <a:gd name="connsiteY6433" fmla="*/ 1141825 h 6867747"/>
              <a:gd name="connsiteX6434" fmla="*/ 7256187 w 10243893"/>
              <a:gd name="connsiteY6434" fmla="*/ 1141704 h 6867747"/>
              <a:gd name="connsiteX6435" fmla="*/ 7122075 w 10243893"/>
              <a:gd name="connsiteY6435" fmla="*/ 1326244 h 6867747"/>
              <a:gd name="connsiteX6436" fmla="*/ 7339024 w 10243893"/>
              <a:gd name="connsiteY6436" fmla="*/ 1255741 h 6867747"/>
              <a:gd name="connsiteX6437" fmla="*/ 7339024 w 10243893"/>
              <a:gd name="connsiteY6437" fmla="*/ 1168671 h 6867747"/>
              <a:gd name="connsiteX6438" fmla="*/ 7256187 w 10243893"/>
              <a:gd name="connsiteY6438" fmla="*/ 1141825 h 6867747"/>
              <a:gd name="connsiteX6439" fmla="*/ 5641282 w 10243893"/>
              <a:gd name="connsiteY6439" fmla="*/ 1141704 h 6867747"/>
              <a:gd name="connsiteX6440" fmla="*/ 5507170 w 10243893"/>
              <a:gd name="connsiteY6440" fmla="*/ 1326244 h 6867747"/>
              <a:gd name="connsiteX6441" fmla="*/ 5724119 w 10243893"/>
              <a:gd name="connsiteY6441" fmla="*/ 1255741 h 6867747"/>
              <a:gd name="connsiteX6442" fmla="*/ 5724119 w 10243893"/>
              <a:gd name="connsiteY6442" fmla="*/ 1168671 h 6867747"/>
              <a:gd name="connsiteX6443" fmla="*/ 5641282 w 10243893"/>
              <a:gd name="connsiteY6443" fmla="*/ 1141825 h 6867747"/>
              <a:gd name="connsiteX6444" fmla="*/ 4026378 w 10243893"/>
              <a:gd name="connsiteY6444" fmla="*/ 1141704 h 6867747"/>
              <a:gd name="connsiteX6445" fmla="*/ 3892265 w 10243893"/>
              <a:gd name="connsiteY6445" fmla="*/ 1326244 h 6867747"/>
              <a:gd name="connsiteX6446" fmla="*/ 4109215 w 10243893"/>
              <a:gd name="connsiteY6446" fmla="*/ 1255741 h 6867747"/>
              <a:gd name="connsiteX6447" fmla="*/ 4109215 w 10243893"/>
              <a:gd name="connsiteY6447" fmla="*/ 1168671 h 6867747"/>
              <a:gd name="connsiteX6448" fmla="*/ 4026378 w 10243893"/>
              <a:gd name="connsiteY6448" fmla="*/ 1141825 h 6867747"/>
              <a:gd name="connsiteX6449" fmla="*/ 9363761 w 10243893"/>
              <a:gd name="connsiteY6449" fmla="*/ 1141462 h 6867747"/>
              <a:gd name="connsiteX6450" fmla="*/ 9363855 w 10243893"/>
              <a:gd name="connsiteY6450" fmla="*/ 1141592 h 6867747"/>
              <a:gd name="connsiteX6451" fmla="*/ 9281044 w 10243893"/>
              <a:gd name="connsiteY6451" fmla="*/ 1168430 h 6867747"/>
              <a:gd name="connsiteX6452" fmla="*/ 9281044 w 10243893"/>
              <a:gd name="connsiteY6452" fmla="*/ 1255499 h 6867747"/>
              <a:gd name="connsiteX6453" fmla="*/ 9497873 w 10243893"/>
              <a:gd name="connsiteY6453" fmla="*/ 1326002 h 6867747"/>
              <a:gd name="connsiteX6454" fmla="*/ 9363855 w 10243893"/>
              <a:gd name="connsiteY6454" fmla="*/ 1141592 h 6867747"/>
              <a:gd name="connsiteX6455" fmla="*/ 9363882 w 10243893"/>
              <a:gd name="connsiteY6455" fmla="*/ 1141583 h 6867747"/>
              <a:gd name="connsiteX6456" fmla="*/ 7748736 w 10243893"/>
              <a:gd name="connsiteY6456" fmla="*/ 1141462 h 6867747"/>
              <a:gd name="connsiteX6457" fmla="*/ 7748830 w 10243893"/>
              <a:gd name="connsiteY6457" fmla="*/ 1141592 h 6867747"/>
              <a:gd name="connsiteX6458" fmla="*/ 7666019 w 10243893"/>
              <a:gd name="connsiteY6458" fmla="*/ 1168430 h 6867747"/>
              <a:gd name="connsiteX6459" fmla="*/ 7666019 w 10243893"/>
              <a:gd name="connsiteY6459" fmla="*/ 1255499 h 6867747"/>
              <a:gd name="connsiteX6460" fmla="*/ 7882847 w 10243893"/>
              <a:gd name="connsiteY6460" fmla="*/ 1326002 h 6867747"/>
              <a:gd name="connsiteX6461" fmla="*/ 7748830 w 10243893"/>
              <a:gd name="connsiteY6461" fmla="*/ 1141592 h 6867747"/>
              <a:gd name="connsiteX6462" fmla="*/ 7748857 w 10243893"/>
              <a:gd name="connsiteY6462" fmla="*/ 1141583 h 6867747"/>
              <a:gd name="connsiteX6463" fmla="*/ 6134073 w 10243893"/>
              <a:gd name="connsiteY6463" fmla="*/ 1141462 h 6867747"/>
              <a:gd name="connsiteX6464" fmla="*/ 6134167 w 10243893"/>
              <a:gd name="connsiteY6464" fmla="*/ 1141592 h 6867747"/>
              <a:gd name="connsiteX6465" fmla="*/ 6051357 w 10243893"/>
              <a:gd name="connsiteY6465" fmla="*/ 1168430 h 6867747"/>
              <a:gd name="connsiteX6466" fmla="*/ 6051357 w 10243893"/>
              <a:gd name="connsiteY6466" fmla="*/ 1255499 h 6867747"/>
              <a:gd name="connsiteX6467" fmla="*/ 6268185 w 10243893"/>
              <a:gd name="connsiteY6467" fmla="*/ 1326002 h 6867747"/>
              <a:gd name="connsiteX6468" fmla="*/ 6134167 w 10243893"/>
              <a:gd name="connsiteY6468" fmla="*/ 1141592 h 6867747"/>
              <a:gd name="connsiteX6469" fmla="*/ 6134194 w 10243893"/>
              <a:gd name="connsiteY6469" fmla="*/ 1141583 h 6867747"/>
              <a:gd name="connsiteX6470" fmla="*/ 4519048 w 10243893"/>
              <a:gd name="connsiteY6470" fmla="*/ 1141462 h 6867747"/>
              <a:gd name="connsiteX6471" fmla="*/ 4519143 w 10243893"/>
              <a:gd name="connsiteY6471" fmla="*/ 1141592 h 6867747"/>
              <a:gd name="connsiteX6472" fmla="*/ 4436332 w 10243893"/>
              <a:gd name="connsiteY6472" fmla="*/ 1168430 h 6867747"/>
              <a:gd name="connsiteX6473" fmla="*/ 4436332 w 10243893"/>
              <a:gd name="connsiteY6473" fmla="*/ 1255499 h 6867747"/>
              <a:gd name="connsiteX6474" fmla="*/ 4653160 w 10243893"/>
              <a:gd name="connsiteY6474" fmla="*/ 1326002 h 6867747"/>
              <a:gd name="connsiteX6475" fmla="*/ 4519143 w 10243893"/>
              <a:gd name="connsiteY6475" fmla="*/ 1141592 h 6867747"/>
              <a:gd name="connsiteX6476" fmla="*/ 4519169 w 10243893"/>
              <a:gd name="connsiteY6476" fmla="*/ 1141583 h 6867747"/>
              <a:gd name="connsiteX6477" fmla="*/ 2411352 w 10243893"/>
              <a:gd name="connsiteY6477" fmla="*/ 1141462 h 6867747"/>
              <a:gd name="connsiteX6478" fmla="*/ 2277240 w 10243893"/>
              <a:gd name="connsiteY6478" fmla="*/ 1326002 h 6867747"/>
              <a:gd name="connsiteX6479" fmla="*/ 2494189 w 10243893"/>
              <a:gd name="connsiteY6479" fmla="*/ 1255499 h 6867747"/>
              <a:gd name="connsiteX6480" fmla="*/ 2494189 w 10243893"/>
              <a:gd name="connsiteY6480" fmla="*/ 1168430 h 6867747"/>
              <a:gd name="connsiteX6481" fmla="*/ 2411352 w 10243893"/>
              <a:gd name="connsiteY6481" fmla="*/ 1141583 h 6867747"/>
              <a:gd name="connsiteX6482" fmla="*/ 796448 w 10243893"/>
              <a:gd name="connsiteY6482" fmla="*/ 1141462 h 6867747"/>
              <a:gd name="connsiteX6483" fmla="*/ 662336 w 10243893"/>
              <a:gd name="connsiteY6483" fmla="*/ 1326002 h 6867747"/>
              <a:gd name="connsiteX6484" fmla="*/ 879285 w 10243893"/>
              <a:gd name="connsiteY6484" fmla="*/ 1255499 h 6867747"/>
              <a:gd name="connsiteX6485" fmla="*/ 879285 w 10243893"/>
              <a:gd name="connsiteY6485" fmla="*/ 1168430 h 6867747"/>
              <a:gd name="connsiteX6486" fmla="*/ 796448 w 10243893"/>
              <a:gd name="connsiteY6486" fmla="*/ 1141583 h 6867747"/>
              <a:gd name="connsiteX6487" fmla="*/ 2903902 w 10243893"/>
              <a:gd name="connsiteY6487" fmla="*/ 1141220 h 6867747"/>
              <a:gd name="connsiteX6488" fmla="*/ 2903996 w 10243893"/>
              <a:gd name="connsiteY6488" fmla="*/ 1141350 h 6867747"/>
              <a:gd name="connsiteX6489" fmla="*/ 2821185 w 10243893"/>
              <a:gd name="connsiteY6489" fmla="*/ 1168188 h 6867747"/>
              <a:gd name="connsiteX6490" fmla="*/ 2821185 w 10243893"/>
              <a:gd name="connsiteY6490" fmla="*/ 1255258 h 6867747"/>
              <a:gd name="connsiteX6491" fmla="*/ 3038013 w 10243893"/>
              <a:gd name="connsiteY6491" fmla="*/ 1325760 h 6867747"/>
              <a:gd name="connsiteX6492" fmla="*/ 2903996 w 10243893"/>
              <a:gd name="connsiteY6492" fmla="*/ 1141350 h 6867747"/>
              <a:gd name="connsiteX6493" fmla="*/ 2904022 w 10243893"/>
              <a:gd name="connsiteY6493" fmla="*/ 1141341 h 6867747"/>
              <a:gd name="connsiteX6494" fmla="*/ 9925604 w 10243893"/>
              <a:gd name="connsiteY6494" fmla="*/ 1065397 h 6867747"/>
              <a:gd name="connsiteX6495" fmla="*/ 9780366 w 10243893"/>
              <a:gd name="connsiteY6495" fmla="*/ 1265295 h 6867747"/>
              <a:gd name="connsiteX6496" fmla="*/ 9780366 w 10243893"/>
              <a:gd name="connsiteY6496" fmla="*/ 1417909 h 6867747"/>
              <a:gd name="connsiteX6497" fmla="*/ 9925604 w 10243893"/>
              <a:gd name="connsiteY6497" fmla="*/ 1465072 h 6867747"/>
              <a:gd name="connsiteX6498" fmla="*/ 10070841 w 10243893"/>
              <a:gd name="connsiteY6498" fmla="*/ 1417909 h 6867747"/>
              <a:gd name="connsiteX6499" fmla="*/ 10070841 w 10243893"/>
              <a:gd name="connsiteY6499" fmla="*/ 1265295 h 6867747"/>
              <a:gd name="connsiteX6500" fmla="*/ 9925604 w 10243893"/>
              <a:gd name="connsiteY6500" fmla="*/ 1065518 h 6867747"/>
              <a:gd name="connsiteX6501" fmla="*/ 8310578 w 10243893"/>
              <a:gd name="connsiteY6501" fmla="*/ 1065397 h 6867747"/>
              <a:gd name="connsiteX6502" fmla="*/ 8165341 w 10243893"/>
              <a:gd name="connsiteY6502" fmla="*/ 1265295 h 6867747"/>
              <a:gd name="connsiteX6503" fmla="*/ 8165341 w 10243893"/>
              <a:gd name="connsiteY6503" fmla="*/ 1417909 h 6867747"/>
              <a:gd name="connsiteX6504" fmla="*/ 8310578 w 10243893"/>
              <a:gd name="connsiteY6504" fmla="*/ 1465072 h 6867747"/>
              <a:gd name="connsiteX6505" fmla="*/ 8455815 w 10243893"/>
              <a:gd name="connsiteY6505" fmla="*/ 1417909 h 6867747"/>
              <a:gd name="connsiteX6506" fmla="*/ 8455815 w 10243893"/>
              <a:gd name="connsiteY6506" fmla="*/ 1265295 h 6867747"/>
              <a:gd name="connsiteX6507" fmla="*/ 8310578 w 10243893"/>
              <a:gd name="connsiteY6507" fmla="*/ 1065518 h 6867747"/>
              <a:gd name="connsiteX6508" fmla="*/ 6695916 w 10243893"/>
              <a:gd name="connsiteY6508" fmla="*/ 1065397 h 6867747"/>
              <a:gd name="connsiteX6509" fmla="*/ 6550679 w 10243893"/>
              <a:gd name="connsiteY6509" fmla="*/ 1265295 h 6867747"/>
              <a:gd name="connsiteX6510" fmla="*/ 6550679 w 10243893"/>
              <a:gd name="connsiteY6510" fmla="*/ 1417909 h 6867747"/>
              <a:gd name="connsiteX6511" fmla="*/ 6695916 w 10243893"/>
              <a:gd name="connsiteY6511" fmla="*/ 1465072 h 6867747"/>
              <a:gd name="connsiteX6512" fmla="*/ 6841154 w 10243893"/>
              <a:gd name="connsiteY6512" fmla="*/ 1417909 h 6867747"/>
              <a:gd name="connsiteX6513" fmla="*/ 6841154 w 10243893"/>
              <a:gd name="connsiteY6513" fmla="*/ 1265295 h 6867747"/>
              <a:gd name="connsiteX6514" fmla="*/ 6695916 w 10243893"/>
              <a:gd name="connsiteY6514" fmla="*/ 1065518 h 6867747"/>
              <a:gd name="connsiteX6515" fmla="*/ 5079560 w 10243893"/>
              <a:gd name="connsiteY6515" fmla="*/ 1065276 h 6867747"/>
              <a:gd name="connsiteX6516" fmla="*/ 4934323 w 10243893"/>
              <a:gd name="connsiteY6516" fmla="*/ 1265174 h 6867747"/>
              <a:gd name="connsiteX6517" fmla="*/ 4934323 w 10243893"/>
              <a:gd name="connsiteY6517" fmla="*/ 1417788 h 6867747"/>
              <a:gd name="connsiteX6518" fmla="*/ 5079560 w 10243893"/>
              <a:gd name="connsiteY6518" fmla="*/ 1464951 h 6867747"/>
              <a:gd name="connsiteX6519" fmla="*/ 5224798 w 10243893"/>
              <a:gd name="connsiteY6519" fmla="*/ 1417788 h 6867747"/>
              <a:gd name="connsiteX6520" fmla="*/ 5224798 w 10243893"/>
              <a:gd name="connsiteY6520" fmla="*/ 1265174 h 6867747"/>
              <a:gd name="connsiteX6521" fmla="*/ 5079560 w 10243893"/>
              <a:gd name="connsiteY6521" fmla="*/ 1065397 h 6867747"/>
              <a:gd name="connsiteX6522" fmla="*/ 3464656 w 10243893"/>
              <a:gd name="connsiteY6522" fmla="*/ 1065276 h 6867747"/>
              <a:gd name="connsiteX6523" fmla="*/ 3319418 w 10243893"/>
              <a:gd name="connsiteY6523" fmla="*/ 1265174 h 6867747"/>
              <a:gd name="connsiteX6524" fmla="*/ 3319418 w 10243893"/>
              <a:gd name="connsiteY6524" fmla="*/ 1417788 h 6867747"/>
              <a:gd name="connsiteX6525" fmla="*/ 3464656 w 10243893"/>
              <a:gd name="connsiteY6525" fmla="*/ 1464951 h 6867747"/>
              <a:gd name="connsiteX6526" fmla="*/ 3609893 w 10243893"/>
              <a:gd name="connsiteY6526" fmla="*/ 1417788 h 6867747"/>
              <a:gd name="connsiteX6527" fmla="*/ 3609893 w 10243893"/>
              <a:gd name="connsiteY6527" fmla="*/ 1265174 h 6867747"/>
              <a:gd name="connsiteX6528" fmla="*/ 3464656 w 10243893"/>
              <a:gd name="connsiteY6528" fmla="*/ 1065397 h 6867747"/>
              <a:gd name="connsiteX6529" fmla="*/ 1849751 w 10243893"/>
              <a:gd name="connsiteY6529" fmla="*/ 1065276 h 6867747"/>
              <a:gd name="connsiteX6530" fmla="*/ 1704514 w 10243893"/>
              <a:gd name="connsiteY6530" fmla="*/ 1265174 h 6867747"/>
              <a:gd name="connsiteX6531" fmla="*/ 1704514 w 10243893"/>
              <a:gd name="connsiteY6531" fmla="*/ 1417788 h 6867747"/>
              <a:gd name="connsiteX6532" fmla="*/ 1849751 w 10243893"/>
              <a:gd name="connsiteY6532" fmla="*/ 1464951 h 6867747"/>
              <a:gd name="connsiteX6533" fmla="*/ 1994989 w 10243893"/>
              <a:gd name="connsiteY6533" fmla="*/ 1417788 h 6867747"/>
              <a:gd name="connsiteX6534" fmla="*/ 1994989 w 10243893"/>
              <a:gd name="connsiteY6534" fmla="*/ 1265174 h 6867747"/>
              <a:gd name="connsiteX6535" fmla="*/ 1849751 w 10243893"/>
              <a:gd name="connsiteY6535" fmla="*/ 1065397 h 6867747"/>
              <a:gd name="connsiteX6536" fmla="*/ 234847 w 10243893"/>
              <a:gd name="connsiteY6536" fmla="*/ 1065276 h 6867747"/>
              <a:gd name="connsiteX6537" fmla="*/ 89609 w 10243893"/>
              <a:gd name="connsiteY6537" fmla="*/ 1265174 h 6867747"/>
              <a:gd name="connsiteX6538" fmla="*/ 89609 w 10243893"/>
              <a:gd name="connsiteY6538" fmla="*/ 1417788 h 6867747"/>
              <a:gd name="connsiteX6539" fmla="*/ 234847 w 10243893"/>
              <a:gd name="connsiteY6539" fmla="*/ 1464951 h 6867747"/>
              <a:gd name="connsiteX6540" fmla="*/ 380084 w 10243893"/>
              <a:gd name="connsiteY6540" fmla="*/ 1417788 h 6867747"/>
              <a:gd name="connsiteX6541" fmla="*/ 380084 w 10243893"/>
              <a:gd name="connsiteY6541" fmla="*/ 1265174 h 6867747"/>
              <a:gd name="connsiteX6542" fmla="*/ 234847 w 10243893"/>
              <a:gd name="connsiteY6542" fmla="*/ 1065397 h 6867747"/>
              <a:gd name="connsiteX6543" fmla="*/ 8618105 w 10243893"/>
              <a:gd name="connsiteY6543" fmla="*/ 1059834 h 6867747"/>
              <a:gd name="connsiteX6544" fmla="*/ 8618105 w 10243893"/>
              <a:gd name="connsiteY6544" fmla="*/ 1059955 h 6867747"/>
              <a:gd name="connsiteX6545" fmla="*/ 8472867 w 10243893"/>
              <a:gd name="connsiteY6545" fmla="*/ 1107118 h 6867747"/>
              <a:gd name="connsiteX6546" fmla="*/ 8472867 w 10243893"/>
              <a:gd name="connsiteY6546" fmla="*/ 1259732 h 6867747"/>
              <a:gd name="connsiteX6547" fmla="*/ 8562597 w 10243893"/>
              <a:gd name="connsiteY6547" fmla="*/ 1383202 h 6867747"/>
              <a:gd name="connsiteX6548" fmla="*/ 8707835 w 10243893"/>
              <a:gd name="connsiteY6548" fmla="*/ 1336039 h 6867747"/>
              <a:gd name="connsiteX6549" fmla="*/ 8852951 w 10243893"/>
              <a:gd name="connsiteY6549" fmla="*/ 1136141 h 6867747"/>
              <a:gd name="connsiteX6550" fmla="*/ 7003200 w 10243893"/>
              <a:gd name="connsiteY6550" fmla="*/ 1059834 h 6867747"/>
              <a:gd name="connsiteX6551" fmla="*/ 7003200 w 10243893"/>
              <a:gd name="connsiteY6551" fmla="*/ 1059955 h 6867747"/>
              <a:gd name="connsiteX6552" fmla="*/ 6857962 w 10243893"/>
              <a:gd name="connsiteY6552" fmla="*/ 1107118 h 6867747"/>
              <a:gd name="connsiteX6553" fmla="*/ 6857962 w 10243893"/>
              <a:gd name="connsiteY6553" fmla="*/ 1259732 h 6867747"/>
              <a:gd name="connsiteX6554" fmla="*/ 6947693 w 10243893"/>
              <a:gd name="connsiteY6554" fmla="*/ 1383202 h 6867747"/>
              <a:gd name="connsiteX6555" fmla="*/ 7092931 w 10243893"/>
              <a:gd name="connsiteY6555" fmla="*/ 1336039 h 6867747"/>
              <a:gd name="connsiteX6556" fmla="*/ 7238047 w 10243893"/>
              <a:gd name="connsiteY6556" fmla="*/ 1136141 h 6867747"/>
              <a:gd name="connsiteX6557" fmla="*/ 5388296 w 10243893"/>
              <a:gd name="connsiteY6557" fmla="*/ 1059834 h 6867747"/>
              <a:gd name="connsiteX6558" fmla="*/ 5388416 w 10243893"/>
              <a:gd name="connsiteY6558" fmla="*/ 1059955 h 6867747"/>
              <a:gd name="connsiteX6559" fmla="*/ 5243179 w 10243893"/>
              <a:gd name="connsiteY6559" fmla="*/ 1107118 h 6867747"/>
              <a:gd name="connsiteX6560" fmla="*/ 5243179 w 10243893"/>
              <a:gd name="connsiteY6560" fmla="*/ 1259732 h 6867747"/>
              <a:gd name="connsiteX6561" fmla="*/ 5332909 w 10243893"/>
              <a:gd name="connsiteY6561" fmla="*/ 1383202 h 6867747"/>
              <a:gd name="connsiteX6562" fmla="*/ 5478147 w 10243893"/>
              <a:gd name="connsiteY6562" fmla="*/ 1336039 h 6867747"/>
              <a:gd name="connsiteX6563" fmla="*/ 5623263 w 10243893"/>
              <a:gd name="connsiteY6563" fmla="*/ 1136141 h 6867747"/>
              <a:gd name="connsiteX6564" fmla="*/ 3773391 w 10243893"/>
              <a:gd name="connsiteY6564" fmla="*/ 1059834 h 6867747"/>
              <a:gd name="connsiteX6565" fmla="*/ 3773391 w 10243893"/>
              <a:gd name="connsiteY6565" fmla="*/ 1059955 h 6867747"/>
              <a:gd name="connsiteX6566" fmla="*/ 3628154 w 10243893"/>
              <a:gd name="connsiteY6566" fmla="*/ 1107118 h 6867747"/>
              <a:gd name="connsiteX6567" fmla="*/ 3628154 w 10243893"/>
              <a:gd name="connsiteY6567" fmla="*/ 1259732 h 6867747"/>
              <a:gd name="connsiteX6568" fmla="*/ 3717884 w 10243893"/>
              <a:gd name="connsiteY6568" fmla="*/ 1383202 h 6867747"/>
              <a:gd name="connsiteX6569" fmla="*/ 3863122 w 10243893"/>
              <a:gd name="connsiteY6569" fmla="*/ 1336039 h 6867747"/>
              <a:gd name="connsiteX6570" fmla="*/ 4008238 w 10243893"/>
              <a:gd name="connsiteY6570" fmla="*/ 1136141 h 6867747"/>
              <a:gd name="connsiteX6571" fmla="*/ 2158366 w 10243893"/>
              <a:gd name="connsiteY6571" fmla="*/ 1059592 h 6867747"/>
              <a:gd name="connsiteX6572" fmla="*/ 2158366 w 10243893"/>
              <a:gd name="connsiteY6572" fmla="*/ 1059713 h 6867747"/>
              <a:gd name="connsiteX6573" fmla="*/ 2013128 w 10243893"/>
              <a:gd name="connsiteY6573" fmla="*/ 1106876 h 6867747"/>
              <a:gd name="connsiteX6574" fmla="*/ 2013128 w 10243893"/>
              <a:gd name="connsiteY6574" fmla="*/ 1259490 h 6867747"/>
              <a:gd name="connsiteX6575" fmla="*/ 2102859 w 10243893"/>
              <a:gd name="connsiteY6575" fmla="*/ 1382960 h 6867747"/>
              <a:gd name="connsiteX6576" fmla="*/ 2248096 w 10243893"/>
              <a:gd name="connsiteY6576" fmla="*/ 1335797 h 6867747"/>
              <a:gd name="connsiteX6577" fmla="*/ 2393212 w 10243893"/>
              <a:gd name="connsiteY6577" fmla="*/ 1135899 h 6867747"/>
              <a:gd name="connsiteX6578" fmla="*/ 543461 w 10243893"/>
              <a:gd name="connsiteY6578" fmla="*/ 1059592 h 6867747"/>
              <a:gd name="connsiteX6579" fmla="*/ 543582 w 10243893"/>
              <a:gd name="connsiteY6579" fmla="*/ 1059713 h 6867747"/>
              <a:gd name="connsiteX6580" fmla="*/ 398345 w 10243893"/>
              <a:gd name="connsiteY6580" fmla="*/ 1106876 h 6867747"/>
              <a:gd name="connsiteX6581" fmla="*/ 398345 w 10243893"/>
              <a:gd name="connsiteY6581" fmla="*/ 1259490 h 6867747"/>
              <a:gd name="connsiteX6582" fmla="*/ 488075 w 10243893"/>
              <a:gd name="connsiteY6582" fmla="*/ 1382960 h 6867747"/>
              <a:gd name="connsiteX6583" fmla="*/ 633312 w 10243893"/>
              <a:gd name="connsiteY6583" fmla="*/ 1335797 h 6867747"/>
              <a:gd name="connsiteX6584" fmla="*/ 778429 w 10243893"/>
              <a:gd name="connsiteY6584" fmla="*/ 1135899 h 6867747"/>
              <a:gd name="connsiteX6585" fmla="*/ 3156525 w 10243893"/>
              <a:gd name="connsiteY6585" fmla="*/ 1059350 h 6867747"/>
              <a:gd name="connsiteX6586" fmla="*/ 2921557 w 10243893"/>
              <a:gd name="connsiteY6586" fmla="*/ 1135657 h 6867747"/>
              <a:gd name="connsiteX6587" fmla="*/ 3066795 w 10243893"/>
              <a:gd name="connsiteY6587" fmla="*/ 1335555 h 6867747"/>
              <a:gd name="connsiteX6588" fmla="*/ 3212032 w 10243893"/>
              <a:gd name="connsiteY6588" fmla="*/ 1382718 h 6867747"/>
              <a:gd name="connsiteX6589" fmla="*/ 3301763 w 10243893"/>
              <a:gd name="connsiteY6589" fmla="*/ 1259248 h 6867747"/>
              <a:gd name="connsiteX6590" fmla="*/ 3301763 w 10243893"/>
              <a:gd name="connsiteY6590" fmla="*/ 1106634 h 6867747"/>
              <a:gd name="connsiteX6591" fmla="*/ 3156525 w 10243893"/>
              <a:gd name="connsiteY6591" fmla="*/ 1059471 h 6867747"/>
              <a:gd name="connsiteX6592" fmla="*/ 1541621 w 10243893"/>
              <a:gd name="connsiteY6592" fmla="*/ 1059350 h 6867747"/>
              <a:gd name="connsiteX6593" fmla="*/ 1306653 w 10243893"/>
              <a:gd name="connsiteY6593" fmla="*/ 1135657 h 6867747"/>
              <a:gd name="connsiteX6594" fmla="*/ 1451890 w 10243893"/>
              <a:gd name="connsiteY6594" fmla="*/ 1335555 h 6867747"/>
              <a:gd name="connsiteX6595" fmla="*/ 1597128 w 10243893"/>
              <a:gd name="connsiteY6595" fmla="*/ 1382718 h 6867747"/>
              <a:gd name="connsiteX6596" fmla="*/ 1686858 w 10243893"/>
              <a:gd name="connsiteY6596" fmla="*/ 1259248 h 6867747"/>
              <a:gd name="connsiteX6597" fmla="*/ 1686858 w 10243893"/>
              <a:gd name="connsiteY6597" fmla="*/ 1106634 h 6867747"/>
              <a:gd name="connsiteX6598" fmla="*/ 1541621 w 10243893"/>
              <a:gd name="connsiteY6598" fmla="*/ 1059471 h 6867747"/>
              <a:gd name="connsiteX6599" fmla="*/ 9616868 w 10243893"/>
              <a:gd name="connsiteY6599" fmla="*/ 1059229 h 6867747"/>
              <a:gd name="connsiteX6600" fmla="*/ 9381901 w 10243893"/>
              <a:gd name="connsiteY6600" fmla="*/ 1135536 h 6867747"/>
              <a:gd name="connsiteX6601" fmla="*/ 9527138 w 10243893"/>
              <a:gd name="connsiteY6601" fmla="*/ 1335434 h 6867747"/>
              <a:gd name="connsiteX6602" fmla="*/ 9672376 w 10243893"/>
              <a:gd name="connsiteY6602" fmla="*/ 1382597 h 6867747"/>
              <a:gd name="connsiteX6603" fmla="*/ 9762106 w 10243893"/>
              <a:gd name="connsiteY6603" fmla="*/ 1259127 h 6867747"/>
              <a:gd name="connsiteX6604" fmla="*/ 9762106 w 10243893"/>
              <a:gd name="connsiteY6604" fmla="*/ 1106513 h 6867747"/>
              <a:gd name="connsiteX6605" fmla="*/ 9616868 w 10243893"/>
              <a:gd name="connsiteY6605" fmla="*/ 1059350 h 6867747"/>
              <a:gd name="connsiteX6606" fmla="*/ 8001964 w 10243893"/>
              <a:gd name="connsiteY6606" fmla="*/ 1059229 h 6867747"/>
              <a:gd name="connsiteX6607" fmla="*/ 7766997 w 10243893"/>
              <a:gd name="connsiteY6607" fmla="*/ 1135536 h 6867747"/>
              <a:gd name="connsiteX6608" fmla="*/ 7912234 w 10243893"/>
              <a:gd name="connsiteY6608" fmla="*/ 1335434 h 6867747"/>
              <a:gd name="connsiteX6609" fmla="*/ 8057471 w 10243893"/>
              <a:gd name="connsiteY6609" fmla="*/ 1382597 h 6867747"/>
              <a:gd name="connsiteX6610" fmla="*/ 8147202 w 10243893"/>
              <a:gd name="connsiteY6610" fmla="*/ 1259127 h 6867747"/>
              <a:gd name="connsiteX6611" fmla="*/ 8147202 w 10243893"/>
              <a:gd name="connsiteY6611" fmla="*/ 1106513 h 6867747"/>
              <a:gd name="connsiteX6612" fmla="*/ 8001964 w 10243893"/>
              <a:gd name="connsiteY6612" fmla="*/ 1059350 h 6867747"/>
              <a:gd name="connsiteX6613" fmla="*/ 6387301 w 10243893"/>
              <a:gd name="connsiteY6613" fmla="*/ 1059229 h 6867747"/>
              <a:gd name="connsiteX6614" fmla="*/ 6152334 w 10243893"/>
              <a:gd name="connsiteY6614" fmla="*/ 1135536 h 6867747"/>
              <a:gd name="connsiteX6615" fmla="*/ 6297571 w 10243893"/>
              <a:gd name="connsiteY6615" fmla="*/ 1335434 h 6867747"/>
              <a:gd name="connsiteX6616" fmla="*/ 6442809 w 10243893"/>
              <a:gd name="connsiteY6616" fmla="*/ 1382597 h 6867747"/>
              <a:gd name="connsiteX6617" fmla="*/ 6532539 w 10243893"/>
              <a:gd name="connsiteY6617" fmla="*/ 1259127 h 6867747"/>
              <a:gd name="connsiteX6618" fmla="*/ 6532539 w 10243893"/>
              <a:gd name="connsiteY6618" fmla="*/ 1106513 h 6867747"/>
              <a:gd name="connsiteX6619" fmla="*/ 6387301 w 10243893"/>
              <a:gd name="connsiteY6619" fmla="*/ 1059350 h 6867747"/>
              <a:gd name="connsiteX6620" fmla="*/ 4772155 w 10243893"/>
              <a:gd name="connsiteY6620" fmla="*/ 1059229 h 6867747"/>
              <a:gd name="connsiteX6621" fmla="*/ 4537188 w 10243893"/>
              <a:gd name="connsiteY6621" fmla="*/ 1135536 h 6867747"/>
              <a:gd name="connsiteX6622" fmla="*/ 4682425 w 10243893"/>
              <a:gd name="connsiteY6622" fmla="*/ 1335434 h 6867747"/>
              <a:gd name="connsiteX6623" fmla="*/ 4827662 w 10243893"/>
              <a:gd name="connsiteY6623" fmla="*/ 1382597 h 6867747"/>
              <a:gd name="connsiteX6624" fmla="*/ 4917393 w 10243893"/>
              <a:gd name="connsiteY6624" fmla="*/ 1259127 h 6867747"/>
              <a:gd name="connsiteX6625" fmla="*/ 4917393 w 10243893"/>
              <a:gd name="connsiteY6625" fmla="*/ 1106513 h 6867747"/>
              <a:gd name="connsiteX6626" fmla="*/ 4772155 w 10243893"/>
              <a:gd name="connsiteY6626" fmla="*/ 1059350 h 6867747"/>
              <a:gd name="connsiteX6627" fmla="*/ 2910311 w 10243893"/>
              <a:gd name="connsiteY6627" fmla="*/ 979899 h 6867747"/>
              <a:gd name="connsiteX6628" fmla="*/ 2859157 w 10243893"/>
              <a:gd name="connsiteY6628" fmla="*/ 1050280 h 6867747"/>
              <a:gd name="connsiteX6629" fmla="*/ 2859157 w 10243893"/>
              <a:gd name="connsiteY6629" fmla="*/ 1050401 h 6867747"/>
              <a:gd name="connsiteX6630" fmla="*/ 2910311 w 10243893"/>
              <a:gd name="connsiteY6630" fmla="*/ 1120904 h 6867747"/>
              <a:gd name="connsiteX6631" fmla="*/ 3127260 w 10243893"/>
              <a:gd name="connsiteY6631" fmla="*/ 1050280 h 6867747"/>
              <a:gd name="connsiteX6632" fmla="*/ 3127018 w 10243893"/>
              <a:gd name="connsiteY6632" fmla="*/ 1050280 h 6867747"/>
              <a:gd name="connsiteX6633" fmla="*/ 1295406 w 10243893"/>
              <a:gd name="connsiteY6633" fmla="*/ 979899 h 6867747"/>
              <a:gd name="connsiteX6634" fmla="*/ 1244253 w 10243893"/>
              <a:gd name="connsiteY6634" fmla="*/ 1050280 h 6867747"/>
              <a:gd name="connsiteX6635" fmla="*/ 1244253 w 10243893"/>
              <a:gd name="connsiteY6635" fmla="*/ 1050401 h 6867747"/>
              <a:gd name="connsiteX6636" fmla="*/ 1295406 w 10243893"/>
              <a:gd name="connsiteY6636" fmla="*/ 1120904 h 6867747"/>
              <a:gd name="connsiteX6637" fmla="*/ 1512355 w 10243893"/>
              <a:gd name="connsiteY6637" fmla="*/ 1050280 h 6867747"/>
              <a:gd name="connsiteX6638" fmla="*/ 1512114 w 10243893"/>
              <a:gd name="connsiteY6638" fmla="*/ 1050280 h 6867747"/>
              <a:gd name="connsiteX6639" fmla="*/ 9370654 w 10243893"/>
              <a:gd name="connsiteY6639" fmla="*/ 979778 h 6867747"/>
              <a:gd name="connsiteX6640" fmla="*/ 9319501 w 10243893"/>
              <a:gd name="connsiteY6640" fmla="*/ 1050160 h 6867747"/>
              <a:gd name="connsiteX6641" fmla="*/ 9319501 w 10243893"/>
              <a:gd name="connsiteY6641" fmla="*/ 1050280 h 6867747"/>
              <a:gd name="connsiteX6642" fmla="*/ 9370654 w 10243893"/>
              <a:gd name="connsiteY6642" fmla="*/ 1120783 h 6867747"/>
              <a:gd name="connsiteX6643" fmla="*/ 9587603 w 10243893"/>
              <a:gd name="connsiteY6643" fmla="*/ 1050160 h 6867747"/>
              <a:gd name="connsiteX6644" fmla="*/ 9587361 w 10243893"/>
              <a:gd name="connsiteY6644" fmla="*/ 1050160 h 6867747"/>
              <a:gd name="connsiteX6645" fmla="*/ 8864198 w 10243893"/>
              <a:gd name="connsiteY6645" fmla="*/ 979778 h 6867747"/>
              <a:gd name="connsiteX6646" fmla="*/ 8647491 w 10243893"/>
              <a:gd name="connsiteY6646" fmla="*/ 1050160 h 6867747"/>
              <a:gd name="connsiteX6647" fmla="*/ 8647612 w 10243893"/>
              <a:gd name="connsiteY6647" fmla="*/ 1050280 h 6867747"/>
              <a:gd name="connsiteX6648" fmla="*/ 8647369 w 10243893"/>
              <a:gd name="connsiteY6648" fmla="*/ 1050280 h 6867747"/>
              <a:gd name="connsiteX6649" fmla="*/ 8864198 w 10243893"/>
              <a:gd name="connsiteY6649" fmla="*/ 1120783 h 6867747"/>
              <a:gd name="connsiteX6650" fmla="*/ 8915351 w 10243893"/>
              <a:gd name="connsiteY6650" fmla="*/ 1050160 h 6867747"/>
              <a:gd name="connsiteX6651" fmla="*/ 7755750 w 10243893"/>
              <a:gd name="connsiteY6651" fmla="*/ 979778 h 6867747"/>
              <a:gd name="connsiteX6652" fmla="*/ 7704596 w 10243893"/>
              <a:gd name="connsiteY6652" fmla="*/ 1050160 h 6867747"/>
              <a:gd name="connsiteX6653" fmla="*/ 7704596 w 10243893"/>
              <a:gd name="connsiteY6653" fmla="*/ 1050280 h 6867747"/>
              <a:gd name="connsiteX6654" fmla="*/ 7755750 w 10243893"/>
              <a:gd name="connsiteY6654" fmla="*/ 1120783 h 6867747"/>
              <a:gd name="connsiteX6655" fmla="*/ 7972699 w 10243893"/>
              <a:gd name="connsiteY6655" fmla="*/ 1050160 h 6867747"/>
              <a:gd name="connsiteX6656" fmla="*/ 7972457 w 10243893"/>
              <a:gd name="connsiteY6656" fmla="*/ 1050160 h 6867747"/>
              <a:gd name="connsiteX6657" fmla="*/ 7249294 w 10243893"/>
              <a:gd name="connsiteY6657" fmla="*/ 979778 h 6867747"/>
              <a:gd name="connsiteX6658" fmla="*/ 7032586 w 10243893"/>
              <a:gd name="connsiteY6658" fmla="*/ 1050160 h 6867747"/>
              <a:gd name="connsiteX6659" fmla="*/ 7032707 w 10243893"/>
              <a:gd name="connsiteY6659" fmla="*/ 1050280 h 6867747"/>
              <a:gd name="connsiteX6660" fmla="*/ 7032466 w 10243893"/>
              <a:gd name="connsiteY6660" fmla="*/ 1050280 h 6867747"/>
              <a:gd name="connsiteX6661" fmla="*/ 7249294 w 10243893"/>
              <a:gd name="connsiteY6661" fmla="*/ 1120783 h 6867747"/>
              <a:gd name="connsiteX6662" fmla="*/ 7300447 w 10243893"/>
              <a:gd name="connsiteY6662" fmla="*/ 1050160 h 6867747"/>
              <a:gd name="connsiteX6663" fmla="*/ 6141087 w 10243893"/>
              <a:gd name="connsiteY6663" fmla="*/ 979778 h 6867747"/>
              <a:gd name="connsiteX6664" fmla="*/ 6089934 w 10243893"/>
              <a:gd name="connsiteY6664" fmla="*/ 1050160 h 6867747"/>
              <a:gd name="connsiteX6665" fmla="*/ 6089934 w 10243893"/>
              <a:gd name="connsiteY6665" fmla="*/ 1050280 h 6867747"/>
              <a:gd name="connsiteX6666" fmla="*/ 6141087 w 10243893"/>
              <a:gd name="connsiteY6666" fmla="*/ 1120783 h 6867747"/>
              <a:gd name="connsiteX6667" fmla="*/ 6358037 w 10243893"/>
              <a:gd name="connsiteY6667" fmla="*/ 1050160 h 6867747"/>
              <a:gd name="connsiteX6668" fmla="*/ 6357794 w 10243893"/>
              <a:gd name="connsiteY6668" fmla="*/ 1050160 h 6867747"/>
              <a:gd name="connsiteX6669" fmla="*/ 5634389 w 10243893"/>
              <a:gd name="connsiteY6669" fmla="*/ 979778 h 6867747"/>
              <a:gd name="connsiteX6670" fmla="*/ 5417682 w 10243893"/>
              <a:gd name="connsiteY6670" fmla="*/ 1050160 h 6867747"/>
              <a:gd name="connsiteX6671" fmla="*/ 5417803 w 10243893"/>
              <a:gd name="connsiteY6671" fmla="*/ 1050280 h 6867747"/>
              <a:gd name="connsiteX6672" fmla="*/ 5417561 w 10243893"/>
              <a:gd name="connsiteY6672" fmla="*/ 1050280 h 6867747"/>
              <a:gd name="connsiteX6673" fmla="*/ 5634389 w 10243893"/>
              <a:gd name="connsiteY6673" fmla="*/ 1120783 h 6867747"/>
              <a:gd name="connsiteX6674" fmla="*/ 5685542 w 10243893"/>
              <a:gd name="connsiteY6674" fmla="*/ 1050160 h 6867747"/>
              <a:gd name="connsiteX6675" fmla="*/ 4525941 w 10243893"/>
              <a:gd name="connsiteY6675" fmla="*/ 979778 h 6867747"/>
              <a:gd name="connsiteX6676" fmla="*/ 4474787 w 10243893"/>
              <a:gd name="connsiteY6676" fmla="*/ 1050160 h 6867747"/>
              <a:gd name="connsiteX6677" fmla="*/ 4474787 w 10243893"/>
              <a:gd name="connsiteY6677" fmla="*/ 1050280 h 6867747"/>
              <a:gd name="connsiteX6678" fmla="*/ 4525941 w 10243893"/>
              <a:gd name="connsiteY6678" fmla="*/ 1120783 h 6867747"/>
              <a:gd name="connsiteX6679" fmla="*/ 4742890 w 10243893"/>
              <a:gd name="connsiteY6679" fmla="*/ 1050160 h 6867747"/>
              <a:gd name="connsiteX6680" fmla="*/ 4742648 w 10243893"/>
              <a:gd name="connsiteY6680" fmla="*/ 1050160 h 6867747"/>
              <a:gd name="connsiteX6681" fmla="*/ 4019484 w 10243893"/>
              <a:gd name="connsiteY6681" fmla="*/ 979778 h 6867747"/>
              <a:gd name="connsiteX6682" fmla="*/ 3802777 w 10243893"/>
              <a:gd name="connsiteY6682" fmla="*/ 1050160 h 6867747"/>
              <a:gd name="connsiteX6683" fmla="*/ 3802898 w 10243893"/>
              <a:gd name="connsiteY6683" fmla="*/ 1050280 h 6867747"/>
              <a:gd name="connsiteX6684" fmla="*/ 3802656 w 10243893"/>
              <a:gd name="connsiteY6684" fmla="*/ 1050280 h 6867747"/>
              <a:gd name="connsiteX6685" fmla="*/ 4019484 w 10243893"/>
              <a:gd name="connsiteY6685" fmla="*/ 1120783 h 6867747"/>
              <a:gd name="connsiteX6686" fmla="*/ 4070638 w 10243893"/>
              <a:gd name="connsiteY6686" fmla="*/ 1050160 h 6867747"/>
              <a:gd name="connsiteX6687" fmla="*/ 2404459 w 10243893"/>
              <a:gd name="connsiteY6687" fmla="*/ 979536 h 6867747"/>
              <a:gd name="connsiteX6688" fmla="*/ 2187752 w 10243893"/>
              <a:gd name="connsiteY6688" fmla="*/ 1049918 h 6867747"/>
              <a:gd name="connsiteX6689" fmla="*/ 2187873 w 10243893"/>
              <a:gd name="connsiteY6689" fmla="*/ 1050039 h 6867747"/>
              <a:gd name="connsiteX6690" fmla="*/ 2187631 w 10243893"/>
              <a:gd name="connsiteY6690" fmla="*/ 1050039 h 6867747"/>
              <a:gd name="connsiteX6691" fmla="*/ 2404459 w 10243893"/>
              <a:gd name="connsiteY6691" fmla="*/ 1120541 h 6867747"/>
              <a:gd name="connsiteX6692" fmla="*/ 2455613 w 10243893"/>
              <a:gd name="connsiteY6692" fmla="*/ 1049918 h 6867747"/>
              <a:gd name="connsiteX6693" fmla="*/ 789555 w 10243893"/>
              <a:gd name="connsiteY6693" fmla="*/ 979536 h 6867747"/>
              <a:gd name="connsiteX6694" fmla="*/ 572847 w 10243893"/>
              <a:gd name="connsiteY6694" fmla="*/ 1049918 h 6867747"/>
              <a:gd name="connsiteX6695" fmla="*/ 572968 w 10243893"/>
              <a:gd name="connsiteY6695" fmla="*/ 1050039 h 6867747"/>
              <a:gd name="connsiteX6696" fmla="*/ 572726 w 10243893"/>
              <a:gd name="connsiteY6696" fmla="*/ 1050039 h 6867747"/>
              <a:gd name="connsiteX6697" fmla="*/ 789555 w 10243893"/>
              <a:gd name="connsiteY6697" fmla="*/ 1120541 h 6867747"/>
              <a:gd name="connsiteX6698" fmla="*/ 840708 w 10243893"/>
              <a:gd name="connsiteY6698" fmla="*/ 1049918 h 6867747"/>
              <a:gd name="connsiteX6699" fmla="*/ 10071083 w 10243893"/>
              <a:gd name="connsiteY6699" fmla="*/ 865983 h 6867747"/>
              <a:gd name="connsiteX6700" fmla="*/ 9936971 w 10243893"/>
              <a:gd name="connsiteY6700" fmla="*/ 1050401 h 6867747"/>
              <a:gd name="connsiteX6701" fmla="*/ 10071083 w 10243893"/>
              <a:gd name="connsiteY6701" fmla="*/ 1234941 h 6867747"/>
              <a:gd name="connsiteX6702" fmla="*/ 10071083 w 10243893"/>
              <a:gd name="connsiteY6702" fmla="*/ 1094057 h 6867747"/>
              <a:gd name="connsiteX6703" fmla="*/ 10205195 w 10243893"/>
              <a:gd name="connsiteY6703" fmla="*/ 1050401 h 6867747"/>
              <a:gd name="connsiteX6704" fmla="*/ 10204953 w 10243893"/>
              <a:gd name="connsiteY6704" fmla="*/ 1050401 h 6867747"/>
              <a:gd name="connsiteX6705" fmla="*/ 10071083 w 10243893"/>
              <a:gd name="connsiteY6705" fmla="*/ 1006866 h 6867747"/>
              <a:gd name="connsiteX6706" fmla="*/ 8455815 w 10243893"/>
              <a:gd name="connsiteY6706" fmla="*/ 865983 h 6867747"/>
              <a:gd name="connsiteX6707" fmla="*/ 8321825 w 10243893"/>
              <a:gd name="connsiteY6707" fmla="*/ 1050401 h 6867747"/>
              <a:gd name="connsiteX6708" fmla="*/ 8455815 w 10243893"/>
              <a:gd name="connsiteY6708" fmla="*/ 1234941 h 6867747"/>
              <a:gd name="connsiteX6709" fmla="*/ 8455815 w 10243893"/>
              <a:gd name="connsiteY6709" fmla="*/ 1094057 h 6867747"/>
              <a:gd name="connsiteX6710" fmla="*/ 8589928 w 10243893"/>
              <a:gd name="connsiteY6710" fmla="*/ 1050401 h 6867747"/>
              <a:gd name="connsiteX6711" fmla="*/ 8589685 w 10243893"/>
              <a:gd name="connsiteY6711" fmla="*/ 1050401 h 6867747"/>
              <a:gd name="connsiteX6712" fmla="*/ 8455815 w 10243893"/>
              <a:gd name="connsiteY6712" fmla="*/ 1006866 h 6867747"/>
              <a:gd name="connsiteX6713" fmla="*/ 6841033 w 10243893"/>
              <a:gd name="connsiteY6713" fmla="*/ 865983 h 6867747"/>
              <a:gd name="connsiteX6714" fmla="*/ 6706920 w 10243893"/>
              <a:gd name="connsiteY6714" fmla="*/ 1050401 h 6867747"/>
              <a:gd name="connsiteX6715" fmla="*/ 6841033 w 10243893"/>
              <a:gd name="connsiteY6715" fmla="*/ 1234941 h 6867747"/>
              <a:gd name="connsiteX6716" fmla="*/ 6841033 w 10243893"/>
              <a:gd name="connsiteY6716" fmla="*/ 1094057 h 6867747"/>
              <a:gd name="connsiteX6717" fmla="*/ 6975144 w 10243893"/>
              <a:gd name="connsiteY6717" fmla="*/ 1050401 h 6867747"/>
              <a:gd name="connsiteX6718" fmla="*/ 6974903 w 10243893"/>
              <a:gd name="connsiteY6718" fmla="*/ 1050401 h 6867747"/>
              <a:gd name="connsiteX6719" fmla="*/ 6841033 w 10243893"/>
              <a:gd name="connsiteY6719" fmla="*/ 1006866 h 6867747"/>
              <a:gd name="connsiteX6720" fmla="*/ 9780245 w 10243893"/>
              <a:gd name="connsiteY6720" fmla="*/ 865862 h 6867747"/>
              <a:gd name="connsiteX6721" fmla="*/ 9780245 w 10243893"/>
              <a:gd name="connsiteY6721" fmla="*/ 1006746 h 6867747"/>
              <a:gd name="connsiteX6722" fmla="*/ 9646375 w 10243893"/>
              <a:gd name="connsiteY6722" fmla="*/ 1050280 h 6867747"/>
              <a:gd name="connsiteX6723" fmla="*/ 9646133 w 10243893"/>
              <a:gd name="connsiteY6723" fmla="*/ 1050280 h 6867747"/>
              <a:gd name="connsiteX6724" fmla="*/ 9780245 w 10243893"/>
              <a:gd name="connsiteY6724" fmla="*/ 1093815 h 6867747"/>
              <a:gd name="connsiteX6725" fmla="*/ 9780245 w 10243893"/>
              <a:gd name="connsiteY6725" fmla="*/ 1234699 h 6867747"/>
              <a:gd name="connsiteX6726" fmla="*/ 9914313 w 10243893"/>
              <a:gd name="connsiteY6726" fmla="*/ 1050220 h 6867747"/>
              <a:gd name="connsiteX6727" fmla="*/ 9914357 w 10243893"/>
              <a:gd name="connsiteY6727" fmla="*/ 1050280 h 6867747"/>
              <a:gd name="connsiteX6728" fmla="*/ 9914357 w 10243893"/>
              <a:gd name="connsiteY6728" fmla="*/ 1050160 h 6867747"/>
              <a:gd name="connsiteX6729" fmla="*/ 9914313 w 10243893"/>
              <a:gd name="connsiteY6729" fmla="*/ 1050220 h 6867747"/>
              <a:gd name="connsiteX6730" fmla="*/ 8165341 w 10243893"/>
              <a:gd name="connsiteY6730" fmla="*/ 865862 h 6867747"/>
              <a:gd name="connsiteX6731" fmla="*/ 8165341 w 10243893"/>
              <a:gd name="connsiteY6731" fmla="*/ 1006746 h 6867747"/>
              <a:gd name="connsiteX6732" fmla="*/ 8031471 w 10243893"/>
              <a:gd name="connsiteY6732" fmla="*/ 1050280 h 6867747"/>
              <a:gd name="connsiteX6733" fmla="*/ 8031229 w 10243893"/>
              <a:gd name="connsiteY6733" fmla="*/ 1050280 h 6867747"/>
              <a:gd name="connsiteX6734" fmla="*/ 8165341 w 10243893"/>
              <a:gd name="connsiteY6734" fmla="*/ 1093815 h 6867747"/>
              <a:gd name="connsiteX6735" fmla="*/ 8165341 w 10243893"/>
              <a:gd name="connsiteY6735" fmla="*/ 1234699 h 6867747"/>
              <a:gd name="connsiteX6736" fmla="*/ 8299410 w 10243893"/>
              <a:gd name="connsiteY6736" fmla="*/ 1050220 h 6867747"/>
              <a:gd name="connsiteX6737" fmla="*/ 8299453 w 10243893"/>
              <a:gd name="connsiteY6737" fmla="*/ 1050280 h 6867747"/>
              <a:gd name="connsiteX6738" fmla="*/ 8299453 w 10243893"/>
              <a:gd name="connsiteY6738" fmla="*/ 1050160 h 6867747"/>
              <a:gd name="connsiteX6739" fmla="*/ 8299410 w 10243893"/>
              <a:gd name="connsiteY6739" fmla="*/ 1050220 h 6867747"/>
              <a:gd name="connsiteX6740" fmla="*/ 6550679 w 10243893"/>
              <a:gd name="connsiteY6740" fmla="*/ 865862 h 6867747"/>
              <a:gd name="connsiteX6741" fmla="*/ 6550679 w 10243893"/>
              <a:gd name="connsiteY6741" fmla="*/ 1006746 h 6867747"/>
              <a:gd name="connsiteX6742" fmla="*/ 6416809 w 10243893"/>
              <a:gd name="connsiteY6742" fmla="*/ 1050280 h 6867747"/>
              <a:gd name="connsiteX6743" fmla="*/ 6416566 w 10243893"/>
              <a:gd name="connsiteY6743" fmla="*/ 1050280 h 6867747"/>
              <a:gd name="connsiteX6744" fmla="*/ 6550679 w 10243893"/>
              <a:gd name="connsiteY6744" fmla="*/ 1093815 h 6867747"/>
              <a:gd name="connsiteX6745" fmla="*/ 6550679 w 10243893"/>
              <a:gd name="connsiteY6745" fmla="*/ 1234699 h 6867747"/>
              <a:gd name="connsiteX6746" fmla="*/ 6684748 w 10243893"/>
              <a:gd name="connsiteY6746" fmla="*/ 1050220 h 6867747"/>
              <a:gd name="connsiteX6747" fmla="*/ 6684791 w 10243893"/>
              <a:gd name="connsiteY6747" fmla="*/ 1050280 h 6867747"/>
              <a:gd name="connsiteX6748" fmla="*/ 6684791 w 10243893"/>
              <a:gd name="connsiteY6748" fmla="*/ 1050160 h 6867747"/>
              <a:gd name="connsiteX6749" fmla="*/ 6684748 w 10243893"/>
              <a:gd name="connsiteY6749" fmla="*/ 1050220 h 6867747"/>
              <a:gd name="connsiteX6750" fmla="*/ 5224677 w 10243893"/>
              <a:gd name="connsiteY6750" fmla="*/ 865862 h 6867747"/>
              <a:gd name="connsiteX6751" fmla="*/ 5090565 w 10243893"/>
              <a:gd name="connsiteY6751" fmla="*/ 1050280 h 6867747"/>
              <a:gd name="connsiteX6752" fmla="*/ 5224677 w 10243893"/>
              <a:gd name="connsiteY6752" fmla="*/ 1234820 h 6867747"/>
              <a:gd name="connsiteX6753" fmla="*/ 5224677 w 10243893"/>
              <a:gd name="connsiteY6753" fmla="*/ 1093936 h 6867747"/>
              <a:gd name="connsiteX6754" fmla="*/ 5358789 w 10243893"/>
              <a:gd name="connsiteY6754" fmla="*/ 1050280 h 6867747"/>
              <a:gd name="connsiteX6755" fmla="*/ 5358547 w 10243893"/>
              <a:gd name="connsiteY6755" fmla="*/ 1050280 h 6867747"/>
              <a:gd name="connsiteX6756" fmla="*/ 5224677 w 10243893"/>
              <a:gd name="connsiteY6756" fmla="*/ 1006746 h 6867747"/>
              <a:gd name="connsiteX6757" fmla="*/ 3609893 w 10243893"/>
              <a:gd name="connsiteY6757" fmla="*/ 865862 h 6867747"/>
              <a:gd name="connsiteX6758" fmla="*/ 3475902 w 10243893"/>
              <a:gd name="connsiteY6758" fmla="*/ 1050280 h 6867747"/>
              <a:gd name="connsiteX6759" fmla="*/ 3609893 w 10243893"/>
              <a:gd name="connsiteY6759" fmla="*/ 1234820 h 6867747"/>
              <a:gd name="connsiteX6760" fmla="*/ 3609893 w 10243893"/>
              <a:gd name="connsiteY6760" fmla="*/ 1093936 h 6867747"/>
              <a:gd name="connsiteX6761" fmla="*/ 3744005 w 10243893"/>
              <a:gd name="connsiteY6761" fmla="*/ 1050280 h 6867747"/>
              <a:gd name="connsiteX6762" fmla="*/ 3743763 w 10243893"/>
              <a:gd name="connsiteY6762" fmla="*/ 1050280 h 6867747"/>
              <a:gd name="connsiteX6763" fmla="*/ 3609893 w 10243893"/>
              <a:gd name="connsiteY6763" fmla="*/ 1006746 h 6867747"/>
              <a:gd name="connsiteX6764" fmla="*/ 1994868 w 10243893"/>
              <a:gd name="connsiteY6764" fmla="*/ 865862 h 6867747"/>
              <a:gd name="connsiteX6765" fmla="*/ 1860756 w 10243893"/>
              <a:gd name="connsiteY6765" fmla="*/ 1050280 h 6867747"/>
              <a:gd name="connsiteX6766" fmla="*/ 1994868 w 10243893"/>
              <a:gd name="connsiteY6766" fmla="*/ 1234820 h 6867747"/>
              <a:gd name="connsiteX6767" fmla="*/ 1994868 w 10243893"/>
              <a:gd name="connsiteY6767" fmla="*/ 1093936 h 6867747"/>
              <a:gd name="connsiteX6768" fmla="*/ 2128980 w 10243893"/>
              <a:gd name="connsiteY6768" fmla="*/ 1050280 h 6867747"/>
              <a:gd name="connsiteX6769" fmla="*/ 2128738 w 10243893"/>
              <a:gd name="connsiteY6769" fmla="*/ 1050280 h 6867747"/>
              <a:gd name="connsiteX6770" fmla="*/ 1994868 w 10243893"/>
              <a:gd name="connsiteY6770" fmla="*/ 1006746 h 6867747"/>
              <a:gd name="connsiteX6771" fmla="*/ 4934323 w 10243893"/>
              <a:gd name="connsiteY6771" fmla="*/ 865741 h 6867747"/>
              <a:gd name="connsiteX6772" fmla="*/ 4934323 w 10243893"/>
              <a:gd name="connsiteY6772" fmla="*/ 1006625 h 6867747"/>
              <a:gd name="connsiteX6773" fmla="*/ 4800453 w 10243893"/>
              <a:gd name="connsiteY6773" fmla="*/ 1050160 h 6867747"/>
              <a:gd name="connsiteX6774" fmla="*/ 4800211 w 10243893"/>
              <a:gd name="connsiteY6774" fmla="*/ 1050160 h 6867747"/>
              <a:gd name="connsiteX6775" fmla="*/ 4934323 w 10243893"/>
              <a:gd name="connsiteY6775" fmla="*/ 1093695 h 6867747"/>
              <a:gd name="connsiteX6776" fmla="*/ 4934323 w 10243893"/>
              <a:gd name="connsiteY6776" fmla="*/ 1234578 h 6867747"/>
              <a:gd name="connsiteX6777" fmla="*/ 5068391 w 10243893"/>
              <a:gd name="connsiteY6777" fmla="*/ 1050100 h 6867747"/>
              <a:gd name="connsiteX6778" fmla="*/ 5068435 w 10243893"/>
              <a:gd name="connsiteY6778" fmla="*/ 1050160 h 6867747"/>
              <a:gd name="connsiteX6779" fmla="*/ 5068435 w 10243893"/>
              <a:gd name="connsiteY6779" fmla="*/ 1050039 h 6867747"/>
              <a:gd name="connsiteX6780" fmla="*/ 5068391 w 10243893"/>
              <a:gd name="connsiteY6780" fmla="*/ 1050100 h 6867747"/>
              <a:gd name="connsiteX6781" fmla="*/ 3319418 w 10243893"/>
              <a:gd name="connsiteY6781" fmla="*/ 865741 h 6867747"/>
              <a:gd name="connsiteX6782" fmla="*/ 3319418 w 10243893"/>
              <a:gd name="connsiteY6782" fmla="*/ 1006625 h 6867747"/>
              <a:gd name="connsiteX6783" fmla="*/ 3185549 w 10243893"/>
              <a:gd name="connsiteY6783" fmla="*/ 1050160 h 6867747"/>
              <a:gd name="connsiteX6784" fmla="*/ 3185307 w 10243893"/>
              <a:gd name="connsiteY6784" fmla="*/ 1050160 h 6867747"/>
              <a:gd name="connsiteX6785" fmla="*/ 3319418 w 10243893"/>
              <a:gd name="connsiteY6785" fmla="*/ 1093695 h 6867747"/>
              <a:gd name="connsiteX6786" fmla="*/ 3319418 w 10243893"/>
              <a:gd name="connsiteY6786" fmla="*/ 1234578 h 6867747"/>
              <a:gd name="connsiteX6787" fmla="*/ 3453486 w 10243893"/>
              <a:gd name="connsiteY6787" fmla="*/ 1050100 h 6867747"/>
              <a:gd name="connsiteX6788" fmla="*/ 3453530 w 10243893"/>
              <a:gd name="connsiteY6788" fmla="*/ 1050160 h 6867747"/>
              <a:gd name="connsiteX6789" fmla="*/ 3453530 w 10243893"/>
              <a:gd name="connsiteY6789" fmla="*/ 1050039 h 6867747"/>
              <a:gd name="connsiteX6790" fmla="*/ 3453486 w 10243893"/>
              <a:gd name="connsiteY6790" fmla="*/ 1050100 h 6867747"/>
              <a:gd name="connsiteX6791" fmla="*/ 1704514 w 10243893"/>
              <a:gd name="connsiteY6791" fmla="*/ 865741 h 6867747"/>
              <a:gd name="connsiteX6792" fmla="*/ 1704514 w 10243893"/>
              <a:gd name="connsiteY6792" fmla="*/ 1006625 h 6867747"/>
              <a:gd name="connsiteX6793" fmla="*/ 1570644 w 10243893"/>
              <a:gd name="connsiteY6793" fmla="*/ 1050160 h 6867747"/>
              <a:gd name="connsiteX6794" fmla="*/ 1570402 w 10243893"/>
              <a:gd name="connsiteY6794" fmla="*/ 1050160 h 6867747"/>
              <a:gd name="connsiteX6795" fmla="*/ 1704514 w 10243893"/>
              <a:gd name="connsiteY6795" fmla="*/ 1093695 h 6867747"/>
              <a:gd name="connsiteX6796" fmla="*/ 1704514 w 10243893"/>
              <a:gd name="connsiteY6796" fmla="*/ 1234578 h 6867747"/>
              <a:gd name="connsiteX6797" fmla="*/ 1838582 w 10243893"/>
              <a:gd name="connsiteY6797" fmla="*/ 1050100 h 6867747"/>
              <a:gd name="connsiteX6798" fmla="*/ 1838626 w 10243893"/>
              <a:gd name="connsiteY6798" fmla="*/ 1050160 h 6867747"/>
              <a:gd name="connsiteX6799" fmla="*/ 1838626 w 10243893"/>
              <a:gd name="connsiteY6799" fmla="*/ 1050039 h 6867747"/>
              <a:gd name="connsiteX6800" fmla="*/ 1838582 w 10243893"/>
              <a:gd name="connsiteY6800" fmla="*/ 1050100 h 6867747"/>
              <a:gd name="connsiteX6801" fmla="*/ 380205 w 10243893"/>
              <a:gd name="connsiteY6801" fmla="*/ 865741 h 6867747"/>
              <a:gd name="connsiteX6802" fmla="*/ 246093 w 10243893"/>
              <a:gd name="connsiteY6802" fmla="*/ 1050160 h 6867747"/>
              <a:gd name="connsiteX6803" fmla="*/ 380205 w 10243893"/>
              <a:gd name="connsiteY6803" fmla="*/ 1234699 h 6867747"/>
              <a:gd name="connsiteX6804" fmla="*/ 380205 w 10243893"/>
              <a:gd name="connsiteY6804" fmla="*/ 1093815 h 6867747"/>
              <a:gd name="connsiteX6805" fmla="*/ 514317 w 10243893"/>
              <a:gd name="connsiteY6805" fmla="*/ 1050160 h 6867747"/>
              <a:gd name="connsiteX6806" fmla="*/ 514075 w 10243893"/>
              <a:gd name="connsiteY6806" fmla="*/ 1050160 h 6867747"/>
              <a:gd name="connsiteX6807" fmla="*/ 380205 w 10243893"/>
              <a:gd name="connsiteY6807" fmla="*/ 1006625 h 6867747"/>
              <a:gd name="connsiteX6808" fmla="*/ 9117909 w 10243893"/>
              <a:gd name="connsiteY6808" fmla="*/ 803099 h 6867747"/>
              <a:gd name="connsiteX6809" fmla="*/ 9062403 w 10243893"/>
              <a:gd name="connsiteY6809" fmla="*/ 879406 h 6867747"/>
              <a:gd name="connsiteX6810" fmla="*/ 8972672 w 10243893"/>
              <a:gd name="connsiteY6810" fmla="*/ 850262 h 6867747"/>
              <a:gd name="connsiteX6811" fmla="*/ 8972672 w 10243893"/>
              <a:gd name="connsiteY6811" fmla="*/ 944587 h 6867747"/>
              <a:gd name="connsiteX6812" fmla="*/ 8882942 w 10243893"/>
              <a:gd name="connsiteY6812" fmla="*/ 973732 h 6867747"/>
              <a:gd name="connsiteX6813" fmla="*/ 8938328 w 10243893"/>
              <a:gd name="connsiteY6813" fmla="*/ 1050039 h 6867747"/>
              <a:gd name="connsiteX6814" fmla="*/ 8882821 w 10243893"/>
              <a:gd name="connsiteY6814" fmla="*/ 1126346 h 6867747"/>
              <a:gd name="connsiteX6815" fmla="*/ 8972551 w 10243893"/>
              <a:gd name="connsiteY6815" fmla="*/ 1155490 h 6867747"/>
              <a:gd name="connsiteX6816" fmla="*/ 8972551 w 10243893"/>
              <a:gd name="connsiteY6816" fmla="*/ 1249816 h 6867747"/>
              <a:gd name="connsiteX6817" fmla="*/ 9062282 w 10243893"/>
              <a:gd name="connsiteY6817" fmla="*/ 1220671 h 6867747"/>
              <a:gd name="connsiteX6818" fmla="*/ 9117788 w 10243893"/>
              <a:gd name="connsiteY6818" fmla="*/ 1296979 h 6867747"/>
              <a:gd name="connsiteX6819" fmla="*/ 9173296 w 10243893"/>
              <a:gd name="connsiteY6819" fmla="*/ 1220671 h 6867747"/>
              <a:gd name="connsiteX6820" fmla="*/ 9263026 w 10243893"/>
              <a:gd name="connsiteY6820" fmla="*/ 1249816 h 6867747"/>
              <a:gd name="connsiteX6821" fmla="*/ 9263026 w 10243893"/>
              <a:gd name="connsiteY6821" fmla="*/ 1155490 h 6867747"/>
              <a:gd name="connsiteX6822" fmla="*/ 9352757 w 10243893"/>
              <a:gd name="connsiteY6822" fmla="*/ 1126346 h 6867747"/>
              <a:gd name="connsiteX6823" fmla="*/ 9352998 w 10243893"/>
              <a:gd name="connsiteY6823" fmla="*/ 1126467 h 6867747"/>
              <a:gd name="connsiteX6824" fmla="*/ 9297491 w 10243893"/>
              <a:gd name="connsiteY6824" fmla="*/ 1050039 h 6867747"/>
              <a:gd name="connsiteX6825" fmla="*/ 9352877 w 10243893"/>
              <a:gd name="connsiteY6825" fmla="*/ 973732 h 6867747"/>
              <a:gd name="connsiteX6826" fmla="*/ 9263147 w 10243893"/>
              <a:gd name="connsiteY6826" fmla="*/ 944587 h 6867747"/>
              <a:gd name="connsiteX6827" fmla="*/ 9263147 w 10243893"/>
              <a:gd name="connsiteY6827" fmla="*/ 850262 h 6867747"/>
              <a:gd name="connsiteX6828" fmla="*/ 9173417 w 10243893"/>
              <a:gd name="connsiteY6828" fmla="*/ 879406 h 6867747"/>
              <a:gd name="connsiteX6829" fmla="*/ 7502763 w 10243893"/>
              <a:gd name="connsiteY6829" fmla="*/ 803099 h 6867747"/>
              <a:gd name="connsiteX6830" fmla="*/ 7447257 w 10243893"/>
              <a:gd name="connsiteY6830" fmla="*/ 879406 h 6867747"/>
              <a:gd name="connsiteX6831" fmla="*/ 7357526 w 10243893"/>
              <a:gd name="connsiteY6831" fmla="*/ 850262 h 6867747"/>
              <a:gd name="connsiteX6832" fmla="*/ 7357526 w 10243893"/>
              <a:gd name="connsiteY6832" fmla="*/ 944587 h 6867747"/>
              <a:gd name="connsiteX6833" fmla="*/ 7267796 w 10243893"/>
              <a:gd name="connsiteY6833" fmla="*/ 973732 h 6867747"/>
              <a:gd name="connsiteX6834" fmla="*/ 7323182 w 10243893"/>
              <a:gd name="connsiteY6834" fmla="*/ 1050039 h 6867747"/>
              <a:gd name="connsiteX6835" fmla="*/ 7267675 w 10243893"/>
              <a:gd name="connsiteY6835" fmla="*/ 1126346 h 6867747"/>
              <a:gd name="connsiteX6836" fmla="*/ 7357405 w 10243893"/>
              <a:gd name="connsiteY6836" fmla="*/ 1155490 h 6867747"/>
              <a:gd name="connsiteX6837" fmla="*/ 7357405 w 10243893"/>
              <a:gd name="connsiteY6837" fmla="*/ 1249816 h 6867747"/>
              <a:gd name="connsiteX6838" fmla="*/ 7447136 w 10243893"/>
              <a:gd name="connsiteY6838" fmla="*/ 1220671 h 6867747"/>
              <a:gd name="connsiteX6839" fmla="*/ 7502642 w 10243893"/>
              <a:gd name="connsiteY6839" fmla="*/ 1296979 h 6867747"/>
              <a:gd name="connsiteX6840" fmla="*/ 7558150 w 10243893"/>
              <a:gd name="connsiteY6840" fmla="*/ 1220671 h 6867747"/>
              <a:gd name="connsiteX6841" fmla="*/ 7647880 w 10243893"/>
              <a:gd name="connsiteY6841" fmla="*/ 1249816 h 6867747"/>
              <a:gd name="connsiteX6842" fmla="*/ 7647880 w 10243893"/>
              <a:gd name="connsiteY6842" fmla="*/ 1155490 h 6867747"/>
              <a:gd name="connsiteX6843" fmla="*/ 7737611 w 10243893"/>
              <a:gd name="connsiteY6843" fmla="*/ 1126346 h 6867747"/>
              <a:gd name="connsiteX6844" fmla="*/ 7737852 w 10243893"/>
              <a:gd name="connsiteY6844" fmla="*/ 1126467 h 6867747"/>
              <a:gd name="connsiteX6845" fmla="*/ 7682345 w 10243893"/>
              <a:gd name="connsiteY6845" fmla="*/ 1050039 h 6867747"/>
              <a:gd name="connsiteX6846" fmla="*/ 7737731 w 10243893"/>
              <a:gd name="connsiteY6846" fmla="*/ 973732 h 6867747"/>
              <a:gd name="connsiteX6847" fmla="*/ 7648001 w 10243893"/>
              <a:gd name="connsiteY6847" fmla="*/ 944587 h 6867747"/>
              <a:gd name="connsiteX6848" fmla="*/ 7648001 w 10243893"/>
              <a:gd name="connsiteY6848" fmla="*/ 850262 h 6867747"/>
              <a:gd name="connsiteX6849" fmla="*/ 7558271 w 10243893"/>
              <a:gd name="connsiteY6849" fmla="*/ 879406 h 6867747"/>
              <a:gd name="connsiteX6850" fmla="*/ 5888101 w 10243893"/>
              <a:gd name="connsiteY6850" fmla="*/ 803099 h 6867747"/>
              <a:gd name="connsiteX6851" fmla="*/ 5832594 w 10243893"/>
              <a:gd name="connsiteY6851" fmla="*/ 879406 h 6867747"/>
              <a:gd name="connsiteX6852" fmla="*/ 5742864 w 10243893"/>
              <a:gd name="connsiteY6852" fmla="*/ 850262 h 6867747"/>
              <a:gd name="connsiteX6853" fmla="*/ 5742864 w 10243893"/>
              <a:gd name="connsiteY6853" fmla="*/ 944587 h 6867747"/>
              <a:gd name="connsiteX6854" fmla="*/ 5653133 w 10243893"/>
              <a:gd name="connsiteY6854" fmla="*/ 973732 h 6867747"/>
              <a:gd name="connsiteX6855" fmla="*/ 5708519 w 10243893"/>
              <a:gd name="connsiteY6855" fmla="*/ 1050039 h 6867747"/>
              <a:gd name="connsiteX6856" fmla="*/ 5653012 w 10243893"/>
              <a:gd name="connsiteY6856" fmla="*/ 1126346 h 6867747"/>
              <a:gd name="connsiteX6857" fmla="*/ 5742743 w 10243893"/>
              <a:gd name="connsiteY6857" fmla="*/ 1155490 h 6867747"/>
              <a:gd name="connsiteX6858" fmla="*/ 5742743 w 10243893"/>
              <a:gd name="connsiteY6858" fmla="*/ 1249816 h 6867747"/>
              <a:gd name="connsiteX6859" fmla="*/ 5832473 w 10243893"/>
              <a:gd name="connsiteY6859" fmla="*/ 1220671 h 6867747"/>
              <a:gd name="connsiteX6860" fmla="*/ 5887980 w 10243893"/>
              <a:gd name="connsiteY6860" fmla="*/ 1296979 h 6867747"/>
              <a:gd name="connsiteX6861" fmla="*/ 5943487 w 10243893"/>
              <a:gd name="connsiteY6861" fmla="*/ 1220671 h 6867747"/>
              <a:gd name="connsiteX6862" fmla="*/ 6033217 w 10243893"/>
              <a:gd name="connsiteY6862" fmla="*/ 1249816 h 6867747"/>
              <a:gd name="connsiteX6863" fmla="*/ 6033217 w 10243893"/>
              <a:gd name="connsiteY6863" fmla="*/ 1155490 h 6867747"/>
              <a:gd name="connsiteX6864" fmla="*/ 6122948 w 10243893"/>
              <a:gd name="connsiteY6864" fmla="*/ 1126346 h 6867747"/>
              <a:gd name="connsiteX6865" fmla="*/ 6123190 w 10243893"/>
              <a:gd name="connsiteY6865" fmla="*/ 1126467 h 6867747"/>
              <a:gd name="connsiteX6866" fmla="*/ 6067683 w 10243893"/>
              <a:gd name="connsiteY6866" fmla="*/ 1050039 h 6867747"/>
              <a:gd name="connsiteX6867" fmla="*/ 6123069 w 10243893"/>
              <a:gd name="connsiteY6867" fmla="*/ 973732 h 6867747"/>
              <a:gd name="connsiteX6868" fmla="*/ 6033338 w 10243893"/>
              <a:gd name="connsiteY6868" fmla="*/ 944587 h 6867747"/>
              <a:gd name="connsiteX6869" fmla="*/ 6033338 w 10243893"/>
              <a:gd name="connsiteY6869" fmla="*/ 850262 h 6867747"/>
              <a:gd name="connsiteX6870" fmla="*/ 5943608 w 10243893"/>
              <a:gd name="connsiteY6870" fmla="*/ 879406 h 6867747"/>
              <a:gd name="connsiteX6871" fmla="*/ 4273196 w 10243893"/>
              <a:gd name="connsiteY6871" fmla="*/ 803099 h 6867747"/>
              <a:gd name="connsiteX6872" fmla="*/ 4217689 w 10243893"/>
              <a:gd name="connsiteY6872" fmla="*/ 879406 h 6867747"/>
              <a:gd name="connsiteX6873" fmla="*/ 4127959 w 10243893"/>
              <a:gd name="connsiteY6873" fmla="*/ 850262 h 6867747"/>
              <a:gd name="connsiteX6874" fmla="*/ 4127959 w 10243893"/>
              <a:gd name="connsiteY6874" fmla="*/ 944587 h 6867747"/>
              <a:gd name="connsiteX6875" fmla="*/ 4038229 w 10243893"/>
              <a:gd name="connsiteY6875" fmla="*/ 973732 h 6867747"/>
              <a:gd name="connsiteX6876" fmla="*/ 4093615 w 10243893"/>
              <a:gd name="connsiteY6876" fmla="*/ 1050039 h 6867747"/>
              <a:gd name="connsiteX6877" fmla="*/ 4038108 w 10243893"/>
              <a:gd name="connsiteY6877" fmla="*/ 1126346 h 6867747"/>
              <a:gd name="connsiteX6878" fmla="*/ 4127838 w 10243893"/>
              <a:gd name="connsiteY6878" fmla="*/ 1155490 h 6867747"/>
              <a:gd name="connsiteX6879" fmla="*/ 4127838 w 10243893"/>
              <a:gd name="connsiteY6879" fmla="*/ 1249816 h 6867747"/>
              <a:gd name="connsiteX6880" fmla="*/ 4217569 w 10243893"/>
              <a:gd name="connsiteY6880" fmla="*/ 1220671 h 6867747"/>
              <a:gd name="connsiteX6881" fmla="*/ 4273076 w 10243893"/>
              <a:gd name="connsiteY6881" fmla="*/ 1296979 h 6867747"/>
              <a:gd name="connsiteX6882" fmla="*/ 4328583 w 10243893"/>
              <a:gd name="connsiteY6882" fmla="*/ 1220671 h 6867747"/>
              <a:gd name="connsiteX6883" fmla="*/ 4418313 w 10243893"/>
              <a:gd name="connsiteY6883" fmla="*/ 1249816 h 6867747"/>
              <a:gd name="connsiteX6884" fmla="*/ 4418313 w 10243893"/>
              <a:gd name="connsiteY6884" fmla="*/ 1155490 h 6867747"/>
              <a:gd name="connsiteX6885" fmla="*/ 4508043 w 10243893"/>
              <a:gd name="connsiteY6885" fmla="*/ 1126346 h 6867747"/>
              <a:gd name="connsiteX6886" fmla="*/ 4508285 w 10243893"/>
              <a:gd name="connsiteY6886" fmla="*/ 1126467 h 6867747"/>
              <a:gd name="connsiteX6887" fmla="*/ 4452778 w 10243893"/>
              <a:gd name="connsiteY6887" fmla="*/ 1050039 h 6867747"/>
              <a:gd name="connsiteX6888" fmla="*/ 4508164 w 10243893"/>
              <a:gd name="connsiteY6888" fmla="*/ 973732 h 6867747"/>
              <a:gd name="connsiteX6889" fmla="*/ 4418434 w 10243893"/>
              <a:gd name="connsiteY6889" fmla="*/ 944587 h 6867747"/>
              <a:gd name="connsiteX6890" fmla="*/ 4418434 w 10243893"/>
              <a:gd name="connsiteY6890" fmla="*/ 850262 h 6867747"/>
              <a:gd name="connsiteX6891" fmla="*/ 4328704 w 10243893"/>
              <a:gd name="connsiteY6891" fmla="*/ 879406 h 6867747"/>
              <a:gd name="connsiteX6892" fmla="*/ 1042420 w 10243893"/>
              <a:gd name="connsiteY6892" fmla="*/ 803099 h 6867747"/>
              <a:gd name="connsiteX6893" fmla="*/ 986913 w 10243893"/>
              <a:gd name="connsiteY6893" fmla="*/ 879406 h 6867747"/>
              <a:gd name="connsiteX6894" fmla="*/ 897183 w 10243893"/>
              <a:gd name="connsiteY6894" fmla="*/ 850262 h 6867747"/>
              <a:gd name="connsiteX6895" fmla="*/ 897183 w 10243893"/>
              <a:gd name="connsiteY6895" fmla="*/ 944587 h 6867747"/>
              <a:gd name="connsiteX6896" fmla="*/ 807452 w 10243893"/>
              <a:gd name="connsiteY6896" fmla="*/ 973732 h 6867747"/>
              <a:gd name="connsiteX6897" fmla="*/ 862838 w 10243893"/>
              <a:gd name="connsiteY6897" fmla="*/ 1050039 h 6867747"/>
              <a:gd name="connsiteX6898" fmla="*/ 807331 w 10243893"/>
              <a:gd name="connsiteY6898" fmla="*/ 1126346 h 6867747"/>
              <a:gd name="connsiteX6899" fmla="*/ 897062 w 10243893"/>
              <a:gd name="connsiteY6899" fmla="*/ 1155490 h 6867747"/>
              <a:gd name="connsiteX6900" fmla="*/ 897062 w 10243893"/>
              <a:gd name="connsiteY6900" fmla="*/ 1249816 h 6867747"/>
              <a:gd name="connsiteX6901" fmla="*/ 986792 w 10243893"/>
              <a:gd name="connsiteY6901" fmla="*/ 1220671 h 6867747"/>
              <a:gd name="connsiteX6902" fmla="*/ 1042299 w 10243893"/>
              <a:gd name="connsiteY6902" fmla="*/ 1296979 h 6867747"/>
              <a:gd name="connsiteX6903" fmla="*/ 1097806 w 10243893"/>
              <a:gd name="connsiteY6903" fmla="*/ 1220671 h 6867747"/>
              <a:gd name="connsiteX6904" fmla="*/ 1187536 w 10243893"/>
              <a:gd name="connsiteY6904" fmla="*/ 1249816 h 6867747"/>
              <a:gd name="connsiteX6905" fmla="*/ 1187536 w 10243893"/>
              <a:gd name="connsiteY6905" fmla="*/ 1155490 h 6867747"/>
              <a:gd name="connsiteX6906" fmla="*/ 1277267 w 10243893"/>
              <a:gd name="connsiteY6906" fmla="*/ 1126346 h 6867747"/>
              <a:gd name="connsiteX6907" fmla="*/ 1277509 w 10243893"/>
              <a:gd name="connsiteY6907" fmla="*/ 1126467 h 6867747"/>
              <a:gd name="connsiteX6908" fmla="*/ 1222002 w 10243893"/>
              <a:gd name="connsiteY6908" fmla="*/ 1050039 h 6867747"/>
              <a:gd name="connsiteX6909" fmla="*/ 1277388 w 10243893"/>
              <a:gd name="connsiteY6909" fmla="*/ 973732 h 6867747"/>
              <a:gd name="connsiteX6910" fmla="*/ 1187657 w 10243893"/>
              <a:gd name="connsiteY6910" fmla="*/ 944587 h 6867747"/>
              <a:gd name="connsiteX6911" fmla="*/ 1187657 w 10243893"/>
              <a:gd name="connsiteY6911" fmla="*/ 850262 h 6867747"/>
              <a:gd name="connsiteX6912" fmla="*/ 1097927 w 10243893"/>
              <a:gd name="connsiteY6912" fmla="*/ 879406 h 6867747"/>
              <a:gd name="connsiteX6913" fmla="*/ 2657929 w 10243893"/>
              <a:gd name="connsiteY6913" fmla="*/ 802857 h 6867747"/>
              <a:gd name="connsiteX6914" fmla="*/ 2602422 w 10243893"/>
              <a:gd name="connsiteY6914" fmla="*/ 879164 h 6867747"/>
              <a:gd name="connsiteX6915" fmla="*/ 2512692 w 10243893"/>
              <a:gd name="connsiteY6915" fmla="*/ 850020 h 6867747"/>
              <a:gd name="connsiteX6916" fmla="*/ 2512692 w 10243893"/>
              <a:gd name="connsiteY6916" fmla="*/ 944345 h 6867747"/>
              <a:gd name="connsiteX6917" fmla="*/ 2422961 w 10243893"/>
              <a:gd name="connsiteY6917" fmla="*/ 973490 h 6867747"/>
              <a:gd name="connsiteX6918" fmla="*/ 2478348 w 10243893"/>
              <a:gd name="connsiteY6918" fmla="*/ 1049797 h 6867747"/>
              <a:gd name="connsiteX6919" fmla="*/ 2422841 w 10243893"/>
              <a:gd name="connsiteY6919" fmla="*/ 1126104 h 6867747"/>
              <a:gd name="connsiteX6920" fmla="*/ 2512571 w 10243893"/>
              <a:gd name="connsiteY6920" fmla="*/ 1155248 h 6867747"/>
              <a:gd name="connsiteX6921" fmla="*/ 2512571 w 10243893"/>
              <a:gd name="connsiteY6921" fmla="*/ 1249574 h 6867747"/>
              <a:gd name="connsiteX6922" fmla="*/ 2602301 w 10243893"/>
              <a:gd name="connsiteY6922" fmla="*/ 1220430 h 6867747"/>
              <a:gd name="connsiteX6923" fmla="*/ 2657808 w 10243893"/>
              <a:gd name="connsiteY6923" fmla="*/ 1296737 h 6867747"/>
              <a:gd name="connsiteX6924" fmla="*/ 2713315 w 10243893"/>
              <a:gd name="connsiteY6924" fmla="*/ 1220430 h 6867747"/>
              <a:gd name="connsiteX6925" fmla="*/ 2803046 w 10243893"/>
              <a:gd name="connsiteY6925" fmla="*/ 1249574 h 6867747"/>
              <a:gd name="connsiteX6926" fmla="*/ 2803046 w 10243893"/>
              <a:gd name="connsiteY6926" fmla="*/ 1155248 h 6867747"/>
              <a:gd name="connsiteX6927" fmla="*/ 2892776 w 10243893"/>
              <a:gd name="connsiteY6927" fmla="*/ 1126104 h 6867747"/>
              <a:gd name="connsiteX6928" fmla="*/ 2893018 w 10243893"/>
              <a:gd name="connsiteY6928" fmla="*/ 1126225 h 6867747"/>
              <a:gd name="connsiteX6929" fmla="*/ 2837511 w 10243893"/>
              <a:gd name="connsiteY6929" fmla="*/ 1049797 h 6867747"/>
              <a:gd name="connsiteX6930" fmla="*/ 2892897 w 10243893"/>
              <a:gd name="connsiteY6930" fmla="*/ 973490 h 6867747"/>
              <a:gd name="connsiteX6931" fmla="*/ 2803167 w 10243893"/>
              <a:gd name="connsiteY6931" fmla="*/ 944345 h 6867747"/>
              <a:gd name="connsiteX6932" fmla="*/ 2803167 w 10243893"/>
              <a:gd name="connsiteY6932" fmla="*/ 850020 h 6867747"/>
              <a:gd name="connsiteX6933" fmla="*/ 2713436 w 10243893"/>
              <a:gd name="connsiteY6933" fmla="*/ 879164 h 6867747"/>
              <a:gd name="connsiteX6934" fmla="*/ 1422504 w 10243893"/>
              <a:gd name="connsiteY6934" fmla="*/ 773955 h 6867747"/>
              <a:gd name="connsiteX6935" fmla="*/ 1422383 w 10243893"/>
              <a:gd name="connsiteY6935" fmla="*/ 774075 h 6867747"/>
              <a:gd name="connsiteX6936" fmla="*/ 1205555 w 10243893"/>
              <a:gd name="connsiteY6936" fmla="*/ 844578 h 6867747"/>
              <a:gd name="connsiteX6937" fmla="*/ 1205555 w 10243893"/>
              <a:gd name="connsiteY6937" fmla="*/ 931648 h 6867747"/>
              <a:gd name="connsiteX6938" fmla="*/ 1288392 w 10243893"/>
              <a:gd name="connsiteY6938" fmla="*/ 958494 h 6867747"/>
              <a:gd name="connsiteX6939" fmla="*/ 8736979 w 10243893"/>
              <a:gd name="connsiteY6939" fmla="*/ 773834 h 6867747"/>
              <a:gd name="connsiteX6940" fmla="*/ 8871091 w 10243893"/>
              <a:gd name="connsiteY6940" fmla="*/ 958373 h 6867747"/>
              <a:gd name="connsiteX6941" fmla="*/ 8953928 w 10243893"/>
              <a:gd name="connsiteY6941" fmla="*/ 931527 h 6867747"/>
              <a:gd name="connsiteX6942" fmla="*/ 8953928 w 10243893"/>
              <a:gd name="connsiteY6942" fmla="*/ 844457 h 6867747"/>
              <a:gd name="connsiteX6943" fmla="*/ 8953928 w 10243893"/>
              <a:gd name="connsiteY6943" fmla="*/ 844336 h 6867747"/>
              <a:gd name="connsiteX6944" fmla="*/ 7122075 w 10243893"/>
              <a:gd name="connsiteY6944" fmla="*/ 773834 h 6867747"/>
              <a:gd name="connsiteX6945" fmla="*/ 7256187 w 10243893"/>
              <a:gd name="connsiteY6945" fmla="*/ 958373 h 6867747"/>
              <a:gd name="connsiteX6946" fmla="*/ 7339024 w 10243893"/>
              <a:gd name="connsiteY6946" fmla="*/ 931527 h 6867747"/>
              <a:gd name="connsiteX6947" fmla="*/ 7339024 w 10243893"/>
              <a:gd name="connsiteY6947" fmla="*/ 844457 h 6867747"/>
              <a:gd name="connsiteX6948" fmla="*/ 7339024 w 10243893"/>
              <a:gd name="connsiteY6948" fmla="*/ 844336 h 6867747"/>
              <a:gd name="connsiteX6949" fmla="*/ 5507170 w 10243893"/>
              <a:gd name="connsiteY6949" fmla="*/ 773834 h 6867747"/>
              <a:gd name="connsiteX6950" fmla="*/ 5641282 w 10243893"/>
              <a:gd name="connsiteY6950" fmla="*/ 958373 h 6867747"/>
              <a:gd name="connsiteX6951" fmla="*/ 5724119 w 10243893"/>
              <a:gd name="connsiteY6951" fmla="*/ 931527 h 6867747"/>
              <a:gd name="connsiteX6952" fmla="*/ 5724119 w 10243893"/>
              <a:gd name="connsiteY6952" fmla="*/ 844457 h 6867747"/>
              <a:gd name="connsiteX6953" fmla="*/ 5724119 w 10243893"/>
              <a:gd name="connsiteY6953" fmla="*/ 844336 h 6867747"/>
              <a:gd name="connsiteX6954" fmla="*/ 3892265 w 10243893"/>
              <a:gd name="connsiteY6954" fmla="*/ 773834 h 6867747"/>
              <a:gd name="connsiteX6955" fmla="*/ 4026378 w 10243893"/>
              <a:gd name="connsiteY6955" fmla="*/ 958373 h 6867747"/>
              <a:gd name="connsiteX6956" fmla="*/ 4109215 w 10243893"/>
              <a:gd name="connsiteY6956" fmla="*/ 931527 h 6867747"/>
              <a:gd name="connsiteX6957" fmla="*/ 4109215 w 10243893"/>
              <a:gd name="connsiteY6957" fmla="*/ 844457 h 6867747"/>
              <a:gd name="connsiteX6958" fmla="*/ 4109215 w 10243893"/>
              <a:gd name="connsiteY6958" fmla="*/ 844336 h 6867747"/>
              <a:gd name="connsiteX6959" fmla="*/ 9497873 w 10243893"/>
              <a:gd name="connsiteY6959" fmla="*/ 773592 h 6867747"/>
              <a:gd name="connsiteX6960" fmla="*/ 9497752 w 10243893"/>
              <a:gd name="connsiteY6960" fmla="*/ 773713 h 6867747"/>
              <a:gd name="connsiteX6961" fmla="*/ 9280924 w 10243893"/>
              <a:gd name="connsiteY6961" fmla="*/ 844215 h 6867747"/>
              <a:gd name="connsiteX6962" fmla="*/ 9280924 w 10243893"/>
              <a:gd name="connsiteY6962" fmla="*/ 931285 h 6867747"/>
              <a:gd name="connsiteX6963" fmla="*/ 9363761 w 10243893"/>
              <a:gd name="connsiteY6963" fmla="*/ 958132 h 6867747"/>
              <a:gd name="connsiteX6964" fmla="*/ 7882847 w 10243893"/>
              <a:gd name="connsiteY6964" fmla="*/ 773592 h 6867747"/>
              <a:gd name="connsiteX6965" fmla="*/ 7882727 w 10243893"/>
              <a:gd name="connsiteY6965" fmla="*/ 773713 h 6867747"/>
              <a:gd name="connsiteX6966" fmla="*/ 7665898 w 10243893"/>
              <a:gd name="connsiteY6966" fmla="*/ 844215 h 6867747"/>
              <a:gd name="connsiteX6967" fmla="*/ 7665898 w 10243893"/>
              <a:gd name="connsiteY6967" fmla="*/ 931285 h 6867747"/>
              <a:gd name="connsiteX6968" fmla="*/ 7748736 w 10243893"/>
              <a:gd name="connsiteY6968" fmla="*/ 958132 h 6867747"/>
              <a:gd name="connsiteX6969" fmla="*/ 6268185 w 10243893"/>
              <a:gd name="connsiteY6969" fmla="*/ 773592 h 6867747"/>
              <a:gd name="connsiteX6970" fmla="*/ 6268064 w 10243893"/>
              <a:gd name="connsiteY6970" fmla="*/ 773713 h 6867747"/>
              <a:gd name="connsiteX6971" fmla="*/ 6051236 w 10243893"/>
              <a:gd name="connsiteY6971" fmla="*/ 844215 h 6867747"/>
              <a:gd name="connsiteX6972" fmla="*/ 6051236 w 10243893"/>
              <a:gd name="connsiteY6972" fmla="*/ 931285 h 6867747"/>
              <a:gd name="connsiteX6973" fmla="*/ 6134073 w 10243893"/>
              <a:gd name="connsiteY6973" fmla="*/ 958132 h 6867747"/>
              <a:gd name="connsiteX6974" fmla="*/ 4653160 w 10243893"/>
              <a:gd name="connsiteY6974" fmla="*/ 773592 h 6867747"/>
              <a:gd name="connsiteX6975" fmla="*/ 4653039 w 10243893"/>
              <a:gd name="connsiteY6975" fmla="*/ 773713 h 6867747"/>
              <a:gd name="connsiteX6976" fmla="*/ 4436211 w 10243893"/>
              <a:gd name="connsiteY6976" fmla="*/ 844215 h 6867747"/>
              <a:gd name="connsiteX6977" fmla="*/ 4436211 w 10243893"/>
              <a:gd name="connsiteY6977" fmla="*/ 931285 h 6867747"/>
              <a:gd name="connsiteX6978" fmla="*/ 4519048 w 10243893"/>
              <a:gd name="connsiteY6978" fmla="*/ 958132 h 6867747"/>
              <a:gd name="connsiteX6979" fmla="*/ 2277240 w 10243893"/>
              <a:gd name="connsiteY6979" fmla="*/ 773592 h 6867747"/>
              <a:gd name="connsiteX6980" fmla="*/ 2411352 w 10243893"/>
              <a:gd name="connsiteY6980" fmla="*/ 958132 h 6867747"/>
              <a:gd name="connsiteX6981" fmla="*/ 2494189 w 10243893"/>
              <a:gd name="connsiteY6981" fmla="*/ 931285 h 6867747"/>
              <a:gd name="connsiteX6982" fmla="*/ 2494189 w 10243893"/>
              <a:gd name="connsiteY6982" fmla="*/ 844215 h 6867747"/>
              <a:gd name="connsiteX6983" fmla="*/ 2494189 w 10243893"/>
              <a:gd name="connsiteY6983" fmla="*/ 844094 h 6867747"/>
              <a:gd name="connsiteX6984" fmla="*/ 662336 w 10243893"/>
              <a:gd name="connsiteY6984" fmla="*/ 773592 h 6867747"/>
              <a:gd name="connsiteX6985" fmla="*/ 796448 w 10243893"/>
              <a:gd name="connsiteY6985" fmla="*/ 958132 h 6867747"/>
              <a:gd name="connsiteX6986" fmla="*/ 879285 w 10243893"/>
              <a:gd name="connsiteY6986" fmla="*/ 931285 h 6867747"/>
              <a:gd name="connsiteX6987" fmla="*/ 879285 w 10243893"/>
              <a:gd name="connsiteY6987" fmla="*/ 844215 h 6867747"/>
              <a:gd name="connsiteX6988" fmla="*/ 879285 w 10243893"/>
              <a:gd name="connsiteY6988" fmla="*/ 844094 h 6867747"/>
              <a:gd name="connsiteX6989" fmla="*/ 3038013 w 10243893"/>
              <a:gd name="connsiteY6989" fmla="*/ 773350 h 6867747"/>
              <a:gd name="connsiteX6990" fmla="*/ 3037893 w 10243893"/>
              <a:gd name="connsiteY6990" fmla="*/ 773471 h 6867747"/>
              <a:gd name="connsiteX6991" fmla="*/ 2821064 w 10243893"/>
              <a:gd name="connsiteY6991" fmla="*/ 843973 h 6867747"/>
              <a:gd name="connsiteX6992" fmla="*/ 2821064 w 10243893"/>
              <a:gd name="connsiteY6992" fmla="*/ 931043 h 6867747"/>
              <a:gd name="connsiteX6993" fmla="*/ 2903902 w 10243893"/>
              <a:gd name="connsiteY6993" fmla="*/ 957890 h 6867747"/>
              <a:gd name="connsiteX6994" fmla="*/ 8562597 w 10243893"/>
              <a:gd name="connsiteY6994" fmla="*/ 717480 h 6867747"/>
              <a:gd name="connsiteX6995" fmla="*/ 8472867 w 10243893"/>
              <a:gd name="connsiteY6995" fmla="*/ 840950 h 6867747"/>
              <a:gd name="connsiteX6996" fmla="*/ 8472867 w 10243893"/>
              <a:gd name="connsiteY6996" fmla="*/ 841192 h 6867747"/>
              <a:gd name="connsiteX6997" fmla="*/ 8472867 w 10243893"/>
              <a:gd name="connsiteY6997" fmla="*/ 993806 h 6867747"/>
              <a:gd name="connsiteX6998" fmla="*/ 8618105 w 10243893"/>
              <a:gd name="connsiteY6998" fmla="*/ 1040969 h 6867747"/>
              <a:gd name="connsiteX6999" fmla="*/ 8852951 w 10243893"/>
              <a:gd name="connsiteY6999" fmla="*/ 964662 h 6867747"/>
              <a:gd name="connsiteX7000" fmla="*/ 8707835 w 10243893"/>
              <a:gd name="connsiteY7000" fmla="*/ 764764 h 6867747"/>
              <a:gd name="connsiteX7001" fmla="*/ 8562597 w 10243893"/>
              <a:gd name="connsiteY7001" fmla="*/ 717601 h 6867747"/>
              <a:gd name="connsiteX7002" fmla="*/ 6947693 w 10243893"/>
              <a:gd name="connsiteY7002" fmla="*/ 717480 h 6867747"/>
              <a:gd name="connsiteX7003" fmla="*/ 6857962 w 10243893"/>
              <a:gd name="connsiteY7003" fmla="*/ 840950 h 6867747"/>
              <a:gd name="connsiteX7004" fmla="*/ 6857962 w 10243893"/>
              <a:gd name="connsiteY7004" fmla="*/ 841192 h 6867747"/>
              <a:gd name="connsiteX7005" fmla="*/ 6857962 w 10243893"/>
              <a:gd name="connsiteY7005" fmla="*/ 993806 h 6867747"/>
              <a:gd name="connsiteX7006" fmla="*/ 7003200 w 10243893"/>
              <a:gd name="connsiteY7006" fmla="*/ 1040969 h 6867747"/>
              <a:gd name="connsiteX7007" fmla="*/ 7238047 w 10243893"/>
              <a:gd name="connsiteY7007" fmla="*/ 964662 h 6867747"/>
              <a:gd name="connsiteX7008" fmla="*/ 7092931 w 10243893"/>
              <a:gd name="connsiteY7008" fmla="*/ 764764 h 6867747"/>
              <a:gd name="connsiteX7009" fmla="*/ 6947693 w 10243893"/>
              <a:gd name="connsiteY7009" fmla="*/ 717601 h 6867747"/>
              <a:gd name="connsiteX7010" fmla="*/ 5332668 w 10243893"/>
              <a:gd name="connsiteY7010" fmla="*/ 717480 h 6867747"/>
              <a:gd name="connsiteX7011" fmla="*/ 5242937 w 10243893"/>
              <a:gd name="connsiteY7011" fmla="*/ 840950 h 6867747"/>
              <a:gd name="connsiteX7012" fmla="*/ 5242937 w 10243893"/>
              <a:gd name="connsiteY7012" fmla="*/ 841192 h 6867747"/>
              <a:gd name="connsiteX7013" fmla="*/ 5242937 w 10243893"/>
              <a:gd name="connsiteY7013" fmla="*/ 993806 h 6867747"/>
              <a:gd name="connsiteX7014" fmla="*/ 5388175 w 10243893"/>
              <a:gd name="connsiteY7014" fmla="*/ 1040969 h 6867747"/>
              <a:gd name="connsiteX7015" fmla="*/ 5623142 w 10243893"/>
              <a:gd name="connsiteY7015" fmla="*/ 964662 h 6867747"/>
              <a:gd name="connsiteX7016" fmla="*/ 5478026 w 10243893"/>
              <a:gd name="connsiteY7016" fmla="*/ 764764 h 6867747"/>
              <a:gd name="connsiteX7017" fmla="*/ 5332789 w 10243893"/>
              <a:gd name="connsiteY7017" fmla="*/ 717601 h 6867747"/>
              <a:gd name="connsiteX7018" fmla="*/ 3717884 w 10243893"/>
              <a:gd name="connsiteY7018" fmla="*/ 717480 h 6867747"/>
              <a:gd name="connsiteX7019" fmla="*/ 3628154 w 10243893"/>
              <a:gd name="connsiteY7019" fmla="*/ 840950 h 6867747"/>
              <a:gd name="connsiteX7020" fmla="*/ 3628154 w 10243893"/>
              <a:gd name="connsiteY7020" fmla="*/ 841192 h 6867747"/>
              <a:gd name="connsiteX7021" fmla="*/ 3628154 w 10243893"/>
              <a:gd name="connsiteY7021" fmla="*/ 993806 h 6867747"/>
              <a:gd name="connsiteX7022" fmla="*/ 3773391 w 10243893"/>
              <a:gd name="connsiteY7022" fmla="*/ 1040969 h 6867747"/>
              <a:gd name="connsiteX7023" fmla="*/ 4008238 w 10243893"/>
              <a:gd name="connsiteY7023" fmla="*/ 964662 h 6867747"/>
              <a:gd name="connsiteX7024" fmla="*/ 3863122 w 10243893"/>
              <a:gd name="connsiteY7024" fmla="*/ 764764 h 6867747"/>
              <a:gd name="connsiteX7025" fmla="*/ 3717884 w 10243893"/>
              <a:gd name="connsiteY7025" fmla="*/ 717601 h 6867747"/>
              <a:gd name="connsiteX7026" fmla="*/ 2102859 w 10243893"/>
              <a:gd name="connsiteY7026" fmla="*/ 717238 h 6867747"/>
              <a:gd name="connsiteX7027" fmla="*/ 2013128 w 10243893"/>
              <a:gd name="connsiteY7027" fmla="*/ 840708 h 6867747"/>
              <a:gd name="connsiteX7028" fmla="*/ 2013128 w 10243893"/>
              <a:gd name="connsiteY7028" fmla="*/ 840950 h 6867747"/>
              <a:gd name="connsiteX7029" fmla="*/ 2013128 w 10243893"/>
              <a:gd name="connsiteY7029" fmla="*/ 993564 h 6867747"/>
              <a:gd name="connsiteX7030" fmla="*/ 2158366 w 10243893"/>
              <a:gd name="connsiteY7030" fmla="*/ 1040727 h 6867747"/>
              <a:gd name="connsiteX7031" fmla="*/ 2393212 w 10243893"/>
              <a:gd name="connsiteY7031" fmla="*/ 964420 h 6867747"/>
              <a:gd name="connsiteX7032" fmla="*/ 2248096 w 10243893"/>
              <a:gd name="connsiteY7032" fmla="*/ 764522 h 6867747"/>
              <a:gd name="connsiteX7033" fmla="*/ 2102859 w 10243893"/>
              <a:gd name="connsiteY7033" fmla="*/ 717359 h 6867747"/>
              <a:gd name="connsiteX7034" fmla="*/ 487833 w 10243893"/>
              <a:gd name="connsiteY7034" fmla="*/ 717238 h 6867747"/>
              <a:gd name="connsiteX7035" fmla="*/ 398103 w 10243893"/>
              <a:gd name="connsiteY7035" fmla="*/ 840708 h 6867747"/>
              <a:gd name="connsiteX7036" fmla="*/ 398103 w 10243893"/>
              <a:gd name="connsiteY7036" fmla="*/ 840950 h 6867747"/>
              <a:gd name="connsiteX7037" fmla="*/ 398103 w 10243893"/>
              <a:gd name="connsiteY7037" fmla="*/ 993564 h 6867747"/>
              <a:gd name="connsiteX7038" fmla="*/ 543340 w 10243893"/>
              <a:gd name="connsiteY7038" fmla="*/ 1040727 h 6867747"/>
              <a:gd name="connsiteX7039" fmla="*/ 778308 w 10243893"/>
              <a:gd name="connsiteY7039" fmla="*/ 964420 h 6867747"/>
              <a:gd name="connsiteX7040" fmla="*/ 633192 w 10243893"/>
              <a:gd name="connsiteY7040" fmla="*/ 764522 h 6867747"/>
              <a:gd name="connsiteX7041" fmla="*/ 487954 w 10243893"/>
              <a:gd name="connsiteY7041" fmla="*/ 717359 h 6867747"/>
              <a:gd name="connsiteX7042" fmla="*/ 3212032 w 10243893"/>
              <a:gd name="connsiteY7042" fmla="*/ 717117 h 6867747"/>
              <a:gd name="connsiteX7043" fmla="*/ 3066795 w 10243893"/>
              <a:gd name="connsiteY7043" fmla="*/ 764280 h 6867747"/>
              <a:gd name="connsiteX7044" fmla="*/ 3066795 w 10243893"/>
              <a:gd name="connsiteY7044" fmla="*/ 764159 h 6867747"/>
              <a:gd name="connsiteX7045" fmla="*/ 2921557 w 10243893"/>
              <a:gd name="connsiteY7045" fmla="*/ 964057 h 6867747"/>
              <a:gd name="connsiteX7046" fmla="*/ 3156525 w 10243893"/>
              <a:gd name="connsiteY7046" fmla="*/ 1040364 h 6867747"/>
              <a:gd name="connsiteX7047" fmla="*/ 3301763 w 10243893"/>
              <a:gd name="connsiteY7047" fmla="*/ 993201 h 6867747"/>
              <a:gd name="connsiteX7048" fmla="*/ 3301763 w 10243893"/>
              <a:gd name="connsiteY7048" fmla="*/ 840587 h 6867747"/>
              <a:gd name="connsiteX7049" fmla="*/ 1597128 w 10243893"/>
              <a:gd name="connsiteY7049" fmla="*/ 717117 h 6867747"/>
              <a:gd name="connsiteX7050" fmla="*/ 1451890 w 10243893"/>
              <a:gd name="connsiteY7050" fmla="*/ 764280 h 6867747"/>
              <a:gd name="connsiteX7051" fmla="*/ 1451890 w 10243893"/>
              <a:gd name="connsiteY7051" fmla="*/ 764159 h 6867747"/>
              <a:gd name="connsiteX7052" fmla="*/ 1306653 w 10243893"/>
              <a:gd name="connsiteY7052" fmla="*/ 964057 h 6867747"/>
              <a:gd name="connsiteX7053" fmla="*/ 1541621 w 10243893"/>
              <a:gd name="connsiteY7053" fmla="*/ 1040364 h 6867747"/>
              <a:gd name="connsiteX7054" fmla="*/ 1686858 w 10243893"/>
              <a:gd name="connsiteY7054" fmla="*/ 993201 h 6867747"/>
              <a:gd name="connsiteX7055" fmla="*/ 1686858 w 10243893"/>
              <a:gd name="connsiteY7055" fmla="*/ 840587 h 6867747"/>
              <a:gd name="connsiteX7056" fmla="*/ 9672376 w 10243893"/>
              <a:gd name="connsiteY7056" fmla="*/ 716996 h 6867747"/>
              <a:gd name="connsiteX7057" fmla="*/ 9527138 w 10243893"/>
              <a:gd name="connsiteY7057" fmla="*/ 764159 h 6867747"/>
              <a:gd name="connsiteX7058" fmla="*/ 9527138 w 10243893"/>
              <a:gd name="connsiteY7058" fmla="*/ 764038 h 6867747"/>
              <a:gd name="connsiteX7059" fmla="*/ 9381901 w 10243893"/>
              <a:gd name="connsiteY7059" fmla="*/ 963936 h 6867747"/>
              <a:gd name="connsiteX7060" fmla="*/ 9616868 w 10243893"/>
              <a:gd name="connsiteY7060" fmla="*/ 1040243 h 6867747"/>
              <a:gd name="connsiteX7061" fmla="*/ 9762106 w 10243893"/>
              <a:gd name="connsiteY7061" fmla="*/ 993080 h 6867747"/>
              <a:gd name="connsiteX7062" fmla="*/ 9762106 w 10243893"/>
              <a:gd name="connsiteY7062" fmla="*/ 840466 h 6867747"/>
              <a:gd name="connsiteX7063" fmla="*/ 8057471 w 10243893"/>
              <a:gd name="connsiteY7063" fmla="*/ 716996 h 6867747"/>
              <a:gd name="connsiteX7064" fmla="*/ 7912234 w 10243893"/>
              <a:gd name="connsiteY7064" fmla="*/ 764159 h 6867747"/>
              <a:gd name="connsiteX7065" fmla="*/ 7912234 w 10243893"/>
              <a:gd name="connsiteY7065" fmla="*/ 764038 h 6867747"/>
              <a:gd name="connsiteX7066" fmla="*/ 7766997 w 10243893"/>
              <a:gd name="connsiteY7066" fmla="*/ 963936 h 6867747"/>
              <a:gd name="connsiteX7067" fmla="*/ 8001964 w 10243893"/>
              <a:gd name="connsiteY7067" fmla="*/ 1040243 h 6867747"/>
              <a:gd name="connsiteX7068" fmla="*/ 8147202 w 10243893"/>
              <a:gd name="connsiteY7068" fmla="*/ 993080 h 6867747"/>
              <a:gd name="connsiteX7069" fmla="*/ 8147202 w 10243893"/>
              <a:gd name="connsiteY7069" fmla="*/ 840466 h 6867747"/>
              <a:gd name="connsiteX7070" fmla="*/ 6442809 w 10243893"/>
              <a:gd name="connsiteY7070" fmla="*/ 716996 h 6867747"/>
              <a:gd name="connsiteX7071" fmla="*/ 6297571 w 10243893"/>
              <a:gd name="connsiteY7071" fmla="*/ 764159 h 6867747"/>
              <a:gd name="connsiteX7072" fmla="*/ 6297571 w 10243893"/>
              <a:gd name="connsiteY7072" fmla="*/ 764038 h 6867747"/>
              <a:gd name="connsiteX7073" fmla="*/ 6152334 w 10243893"/>
              <a:gd name="connsiteY7073" fmla="*/ 963936 h 6867747"/>
              <a:gd name="connsiteX7074" fmla="*/ 6387301 w 10243893"/>
              <a:gd name="connsiteY7074" fmla="*/ 1040243 h 6867747"/>
              <a:gd name="connsiteX7075" fmla="*/ 6532539 w 10243893"/>
              <a:gd name="connsiteY7075" fmla="*/ 993080 h 6867747"/>
              <a:gd name="connsiteX7076" fmla="*/ 6532539 w 10243893"/>
              <a:gd name="connsiteY7076" fmla="*/ 840466 h 6867747"/>
              <a:gd name="connsiteX7077" fmla="*/ 4827662 w 10243893"/>
              <a:gd name="connsiteY7077" fmla="*/ 716996 h 6867747"/>
              <a:gd name="connsiteX7078" fmla="*/ 4682425 w 10243893"/>
              <a:gd name="connsiteY7078" fmla="*/ 764159 h 6867747"/>
              <a:gd name="connsiteX7079" fmla="*/ 4682425 w 10243893"/>
              <a:gd name="connsiteY7079" fmla="*/ 764038 h 6867747"/>
              <a:gd name="connsiteX7080" fmla="*/ 4537188 w 10243893"/>
              <a:gd name="connsiteY7080" fmla="*/ 963936 h 6867747"/>
              <a:gd name="connsiteX7081" fmla="*/ 4772155 w 10243893"/>
              <a:gd name="connsiteY7081" fmla="*/ 1040243 h 6867747"/>
              <a:gd name="connsiteX7082" fmla="*/ 4917393 w 10243893"/>
              <a:gd name="connsiteY7082" fmla="*/ 993080 h 6867747"/>
              <a:gd name="connsiteX7083" fmla="*/ 4917393 w 10243893"/>
              <a:gd name="connsiteY7083" fmla="*/ 840466 h 6867747"/>
              <a:gd name="connsiteX7084" fmla="*/ 9925966 w 10243893"/>
              <a:gd name="connsiteY7084" fmla="*/ 635610 h 6867747"/>
              <a:gd name="connsiteX7085" fmla="*/ 9925966 w 10243893"/>
              <a:gd name="connsiteY7085" fmla="*/ 635731 h 6867747"/>
              <a:gd name="connsiteX7086" fmla="*/ 9780729 w 10243893"/>
              <a:gd name="connsiteY7086" fmla="*/ 682894 h 6867747"/>
              <a:gd name="connsiteX7087" fmla="*/ 9780729 w 10243893"/>
              <a:gd name="connsiteY7087" fmla="*/ 835508 h 6867747"/>
              <a:gd name="connsiteX7088" fmla="*/ 9925966 w 10243893"/>
              <a:gd name="connsiteY7088" fmla="*/ 1035164 h 6867747"/>
              <a:gd name="connsiteX7089" fmla="*/ 10071204 w 10243893"/>
              <a:gd name="connsiteY7089" fmla="*/ 835508 h 6867747"/>
              <a:gd name="connsiteX7090" fmla="*/ 10071204 w 10243893"/>
              <a:gd name="connsiteY7090" fmla="*/ 835387 h 6867747"/>
              <a:gd name="connsiteX7091" fmla="*/ 10071204 w 10243893"/>
              <a:gd name="connsiteY7091" fmla="*/ 682894 h 6867747"/>
              <a:gd name="connsiteX7092" fmla="*/ 8310578 w 10243893"/>
              <a:gd name="connsiteY7092" fmla="*/ 635610 h 6867747"/>
              <a:gd name="connsiteX7093" fmla="*/ 8310578 w 10243893"/>
              <a:gd name="connsiteY7093" fmla="*/ 635852 h 6867747"/>
              <a:gd name="connsiteX7094" fmla="*/ 8165341 w 10243893"/>
              <a:gd name="connsiteY7094" fmla="*/ 683015 h 6867747"/>
              <a:gd name="connsiteX7095" fmla="*/ 8165341 w 10243893"/>
              <a:gd name="connsiteY7095" fmla="*/ 835629 h 6867747"/>
              <a:gd name="connsiteX7096" fmla="*/ 8310578 w 10243893"/>
              <a:gd name="connsiteY7096" fmla="*/ 1035285 h 6867747"/>
              <a:gd name="connsiteX7097" fmla="*/ 8455815 w 10243893"/>
              <a:gd name="connsiteY7097" fmla="*/ 835629 h 6867747"/>
              <a:gd name="connsiteX7098" fmla="*/ 8455815 w 10243893"/>
              <a:gd name="connsiteY7098" fmla="*/ 835387 h 6867747"/>
              <a:gd name="connsiteX7099" fmla="*/ 8455815 w 10243893"/>
              <a:gd name="connsiteY7099" fmla="*/ 682894 h 6867747"/>
              <a:gd name="connsiteX7100" fmla="*/ 6695916 w 10243893"/>
              <a:gd name="connsiteY7100" fmla="*/ 635610 h 6867747"/>
              <a:gd name="connsiteX7101" fmla="*/ 6695916 w 10243893"/>
              <a:gd name="connsiteY7101" fmla="*/ 635731 h 6867747"/>
              <a:gd name="connsiteX7102" fmla="*/ 6550679 w 10243893"/>
              <a:gd name="connsiteY7102" fmla="*/ 682894 h 6867747"/>
              <a:gd name="connsiteX7103" fmla="*/ 6550679 w 10243893"/>
              <a:gd name="connsiteY7103" fmla="*/ 835508 h 6867747"/>
              <a:gd name="connsiteX7104" fmla="*/ 6695916 w 10243893"/>
              <a:gd name="connsiteY7104" fmla="*/ 1035164 h 6867747"/>
              <a:gd name="connsiteX7105" fmla="*/ 6841154 w 10243893"/>
              <a:gd name="connsiteY7105" fmla="*/ 835508 h 6867747"/>
              <a:gd name="connsiteX7106" fmla="*/ 6841154 w 10243893"/>
              <a:gd name="connsiteY7106" fmla="*/ 835387 h 6867747"/>
              <a:gd name="connsiteX7107" fmla="*/ 6841154 w 10243893"/>
              <a:gd name="connsiteY7107" fmla="*/ 682894 h 6867747"/>
              <a:gd name="connsiteX7108" fmla="*/ 5079560 w 10243893"/>
              <a:gd name="connsiteY7108" fmla="*/ 635489 h 6867747"/>
              <a:gd name="connsiteX7109" fmla="*/ 5079560 w 10243893"/>
              <a:gd name="connsiteY7109" fmla="*/ 635731 h 6867747"/>
              <a:gd name="connsiteX7110" fmla="*/ 4934323 w 10243893"/>
              <a:gd name="connsiteY7110" fmla="*/ 682894 h 6867747"/>
              <a:gd name="connsiteX7111" fmla="*/ 4934323 w 10243893"/>
              <a:gd name="connsiteY7111" fmla="*/ 835508 h 6867747"/>
              <a:gd name="connsiteX7112" fmla="*/ 5079560 w 10243893"/>
              <a:gd name="connsiteY7112" fmla="*/ 1035164 h 6867747"/>
              <a:gd name="connsiteX7113" fmla="*/ 5224798 w 10243893"/>
              <a:gd name="connsiteY7113" fmla="*/ 835508 h 6867747"/>
              <a:gd name="connsiteX7114" fmla="*/ 5224798 w 10243893"/>
              <a:gd name="connsiteY7114" fmla="*/ 835266 h 6867747"/>
              <a:gd name="connsiteX7115" fmla="*/ 5224798 w 10243893"/>
              <a:gd name="connsiteY7115" fmla="*/ 682773 h 6867747"/>
              <a:gd name="connsiteX7116" fmla="*/ 3464656 w 10243893"/>
              <a:gd name="connsiteY7116" fmla="*/ 635489 h 6867747"/>
              <a:gd name="connsiteX7117" fmla="*/ 3464656 w 10243893"/>
              <a:gd name="connsiteY7117" fmla="*/ 635610 h 6867747"/>
              <a:gd name="connsiteX7118" fmla="*/ 3319418 w 10243893"/>
              <a:gd name="connsiteY7118" fmla="*/ 682773 h 6867747"/>
              <a:gd name="connsiteX7119" fmla="*/ 3319418 w 10243893"/>
              <a:gd name="connsiteY7119" fmla="*/ 835387 h 6867747"/>
              <a:gd name="connsiteX7120" fmla="*/ 3464656 w 10243893"/>
              <a:gd name="connsiteY7120" fmla="*/ 1035043 h 6867747"/>
              <a:gd name="connsiteX7121" fmla="*/ 3609893 w 10243893"/>
              <a:gd name="connsiteY7121" fmla="*/ 835387 h 6867747"/>
              <a:gd name="connsiteX7122" fmla="*/ 3609893 w 10243893"/>
              <a:gd name="connsiteY7122" fmla="*/ 835266 h 6867747"/>
              <a:gd name="connsiteX7123" fmla="*/ 3609893 w 10243893"/>
              <a:gd name="connsiteY7123" fmla="*/ 682773 h 6867747"/>
              <a:gd name="connsiteX7124" fmla="*/ 1849751 w 10243893"/>
              <a:gd name="connsiteY7124" fmla="*/ 635489 h 6867747"/>
              <a:gd name="connsiteX7125" fmla="*/ 1849751 w 10243893"/>
              <a:gd name="connsiteY7125" fmla="*/ 635731 h 6867747"/>
              <a:gd name="connsiteX7126" fmla="*/ 1704514 w 10243893"/>
              <a:gd name="connsiteY7126" fmla="*/ 682894 h 6867747"/>
              <a:gd name="connsiteX7127" fmla="*/ 1704514 w 10243893"/>
              <a:gd name="connsiteY7127" fmla="*/ 835508 h 6867747"/>
              <a:gd name="connsiteX7128" fmla="*/ 1849751 w 10243893"/>
              <a:gd name="connsiteY7128" fmla="*/ 1035164 h 6867747"/>
              <a:gd name="connsiteX7129" fmla="*/ 1994989 w 10243893"/>
              <a:gd name="connsiteY7129" fmla="*/ 835508 h 6867747"/>
              <a:gd name="connsiteX7130" fmla="*/ 1994989 w 10243893"/>
              <a:gd name="connsiteY7130" fmla="*/ 835266 h 6867747"/>
              <a:gd name="connsiteX7131" fmla="*/ 1994989 w 10243893"/>
              <a:gd name="connsiteY7131" fmla="*/ 682773 h 6867747"/>
              <a:gd name="connsiteX7132" fmla="*/ 234847 w 10243893"/>
              <a:gd name="connsiteY7132" fmla="*/ 635489 h 6867747"/>
              <a:gd name="connsiteX7133" fmla="*/ 234847 w 10243893"/>
              <a:gd name="connsiteY7133" fmla="*/ 635610 h 6867747"/>
              <a:gd name="connsiteX7134" fmla="*/ 89609 w 10243893"/>
              <a:gd name="connsiteY7134" fmla="*/ 682773 h 6867747"/>
              <a:gd name="connsiteX7135" fmla="*/ 89609 w 10243893"/>
              <a:gd name="connsiteY7135" fmla="*/ 835387 h 6867747"/>
              <a:gd name="connsiteX7136" fmla="*/ 234847 w 10243893"/>
              <a:gd name="connsiteY7136" fmla="*/ 1035043 h 6867747"/>
              <a:gd name="connsiteX7137" fmla="*/ 380084 w 10243893"/>
              <a:gd name="connsiteY7137" fmla="*/ 835387 h 6867747"/>
              <a:gd name="connsiteX7138" fmla="*/ 380084 w 10243893"/>
              <a:gd name="connsiteY7138" fmla="*/ 835266 h 6867747"/>
              <a:gd name="connsiteX7139" fmla="*/ 380084 w 10243893"/>
              <a:gd name="connsiteY7139" fmla="*/ 682773 h 6867747"/>
              <a:gd name="connsiteX7140" fmla="*/ 9262784 w 10243893"/>
              <a:gd name="connsiteY7140" fmla="*/ 603080 h 6867747"/>
              <a:gd name="connsiteX7141" fmla="*/ 9262784 w 10243893"/>
              <a:gd name="connsiteY7141" fmla="*/ 603247 h 6867747"/>
              <a:gd name="connsiteX7142" fmla="*/ 9128793 w 10243893"/>
              <a:gd name="connsiteY7142" fmla="*/ 787620 h 6867747"/>
              <a:gd name="connsiteX7143" fmla="*/ 9179947 w 10243893"/>
              <a:gd name="connsiteY7143" fmla="*/ 858122 h 6867747"/>
              <a:gd name="connsiteX7144" fmla="*/ 9262784 w 10243893"/>
              <a:gd name="connsiteY7144" fmla="*/ 831155 h 6867747"/>
              <a:gd name="connsiteX7145" fmla="*/ 9262784 w 10243893"/>
              <a:gd name="connsiteY7145" fmla="*/ 603247 h 6867747"/>
              <a:gd name="connsiteX7146" fmla="*/ 9262905 w 10243893"/>
              <a:gd name="connsiteY7146" fmla="*/ 603080 h 6867747"/>
              <a:gd name="connsiteX7147" fmla="*/ 8972430 w 10243893"/>
              <a:gd name="connsiteY7147" fmla="*/ 603080 h 6867747"/>
              <a:gd name="connsiteX7148" fmla="*/ 8972430 w 10243893"/>
              <a:gd name="connsiteY7148" fmla="*/ 831155 h 6867747"/>
              <a:gd name="connsiteX7149" fmla="*/ 9055267 w 10243893"/>
              <a:gd name="connsiteY7149" fmla="*/ 858122 h 6867747"/>
              <a:gd name="connsiteX7150" fmla="*/ 9106421 w 10243893"/>
              <a:gd name="connsiteY7150" fmla="*/ 787620 h 6867747"/>
              <a:gd name="connsiteX7151" fmla="*/ 9106542 w 10243893"/>
              <a:gd name="connsiteY7151" fmla="*/ 787620 h 6867747"/>
              <a:gd name="connsiteX7152" fmla="*/ 7647880 w 10243893"/>
              <a:gd name="connsiteY7152" fmla="*/ 603080 h 6867747"/>
              <a:gd name="connsiteX7153" fmla="*/ 7647880 w 10243893"/>
              <a:gd name="connsiteY7153" fmla="*/ 603247 h 6867747"/>
              <a:gd name="connsiteX7154" fmla="*/ 7513889 w 10243893"/>
              <a:gd name="connsiteY7154" fmla="*/ 787620 h 6867747"/>
              <a:gd name="connsiteX7155" fmla="*/ 7565043 w 10243893"/>
              <a:gd name="connsiteY7155" fmla="*/ 858122 h 6867747"/>
              <a:gd name="connsiteX7156" fmla="*/ 7647880 w 10243893"/>
              <a:gd name="connsiteY7156" fmla="*/ 831155 h 6867747"/>
              <a:gd name="connsiteX7157" fmla="*/ 7647880 w 10243893"/>
              <a:gd name="connsiteY7157" fmla="*/ 603247 h 6867747"/>
              <a:gd name="connsiteX7158" fmla="*/ 7648001 w 10243893"/>
              <a:gd name="connsiteY7158" fmla="*/ 603080 h 6867747"/>
              <a:gd name="connsiteX7159" fmla="*/ 7357526 w 10243893"/>
              <a:gd name="connsiteY7159" fmla="*/ 603080 h 6867747"/>
              <a:gd name="connsiteX7160" fmla="*/ 7357526 w 10243893"/>
              <a:gd name="connsiteY7160" fmla="*/ 831155 h 6867747"/>
              <a:gd name="connsiteX7161" fmla="*/ 7440364 w 10243893"/>
              <a:gd name="connsiteY7161" fmla="*/ 858122 h 6867747"/>
              <a:gd name="connsiteX7162" fmla="*/ 7491517 w 10243893"/>
              <a:gd name="connsiteY7162" fmla="*/ 787620 h 6867747"/>
              <a:gd name="connsiteX7163" fmla="*/ 7491638 w 10243893"/>
              <a:gd name="connsiteY7163" fmla="*/ 787620 h 6867747"/>
              <a:gd name="connsiteX7164" fmla="*/ 6032976 w 10243893"/>
              <a:gd name="connsiteY7164" fmla="*/ 603080 h 6867747"/>
              <a:gd name="connsiteX7165" fmla="*/ 6032976 w 10243893"/>
              <a:gd name="connsiteY7165" fmla="*/ 603247 h 6867747"/>
              <a:gd name="connsiteX7166" fmla="*/ 5898985 w 10243893"/>
              <a:gd name="connsiteY7166" fmla="*/ 787620 h 6867747"/>
              <a:gd name="connsiteX7167" fmla="*/ 5950138 w 10243893"/>
              <a:gd name="connsiteY7167" fmla="*/ 858122 h 6867747"/>
              <a:gd name="connsiteX7168" fmla="*/ 6032976 w 10243893"/>
              <a:gd name="connsiteY7168" fmla="*/ 831155 h 6867747"/>
              <a:gd name="connsiteX7169" fmla="*/ 6032976 w 10243893"/>
              <a:gd name="connsiteY7169" fmla="*/ 603247 h 6867747"/>
              <a:gd name="connsiteX7170" fmla="*/ 6033097 w 10243893"/>
              <a:gd name="connsiteY7170" fmla="*/ 603080 h 6867747"/>
              <a:gd name="connsiteX7171" fmla="*/ 5742622 w 10243893"/>
              <a:gd name="connsiteY7171" fmla="*/ 603080 h 6867747"/>
              <a:gd name="connsiteX7172" fmla="*/ 5742622 w 10243893"/>
              <a:gd name="connsiteY7172" fmla="*/ 831155 h 6867747"/>
              <a:gd name="connsiteX7173" fmla="*/ 5825459 w 10243893"/>
              <a:gd name="connsiteY7173" fmla="*/ 858122 h 6867747"/>
              <a:gd name="connsiteX7174" fmla="*/ 5876613 w 10243893"/>
              <a:gd name="connsiteY7174" fmla="*/ 787620 h 6867747"/>
              <a:gd name="connsiteX7175" fmla="*/ 5876733 w 10243893"/>
              <a:gd name="connsiteY7175" fmla="*/ 787620 h 6867747"/>
              <a:gd name="connsiteX7176" fmla="*/ 4418071 w 10243893"/>
              <a:gd name="connsiteY7176" fmla="*/ 603080 h 6867747"/>
              <a:gd name="connsiteX7177" fmla="*/ 4418071 w 10243893"/>
              <a:gd name="connsiteY7177" fmla="*/ 603247 h 6867747"/>
              <a:gd name="connsiteX7178" fmla="*/ 4284080 w 10243893"/>
              <a:gd name="connsiteY7178" fmla="*/ 787620 h 6867747"/>
              <a:gd name="connsiteX7179" fmla="*/ 4335234 w 10243893"/>
              <a:gd name="connsiteY7179" fmla="*/ 858122 h 6867747"/>
              <a:gd name="connsiteX7180" fmla="*/ 4418071 w 10243893"/>
              <a:gd name="connsiteY7180" fmla="*/ 831155 h 6867747"/>
              <a:gd name="connsiteX7181" fmla="*/ 4418071 w 10243893"/>
              <a:gd name="connsiteY7181" fmla="*/ 603247 h 6867747"/>
              <a:gd name="connsiteX7182" fmla="*/ 4418192 w 10243893"/>
              <a:gd name="connsiteY7182" fmla="*/ 603080 h 6867747"/>
              <a:gd name="connsiteX7183" fmla="*/ 4127717 w 10243893"/>
              <a:gd name="connsiteY7183" fmla="*/ 603080 h 6867747"/>
              <a:gd name="connsiteX7184" fmla="*/ 4127717 w 10243893"/>
              <a:gd name="connsiteY7184" fmla="*/ 831155 h 6867747"/>
              <a:gd name="connsiteX7185" fmla="*/ 4210554 w 10243893"/>
              <a:gd name="connsiteY7185" fmla="*/ 858122 h 6867747"/>
              <a:gd name="connsiteX7186" fmla="*/ 4261708 w 10243893"/>
              <a:gd name="connsiteY7186" fmla="*/ 787620 h 6867747"/>
              <a:gd name="connsiteX7187" fmla="*/ 4261829 w 10243893"/>
              <a:gd name="connsiteY7187" fmla="*/ 787620 h 6867747"/>
              <a:gd name="connsiteX7188" fmla="*/ 1187657 w 10243893"/>
              <a:gd name="connsiteY7188" fmla="*/ 603080 h 6867747"/>
              <a:gd name="connsiteX7189" fmla="*/ 1187657 w 10243893"/>
              <a:gd name="connsiteY7189" fmla="*/ 603247 h 6867747"/>
              <a:gd name="connsiteX7190" fmla="*/ 1053667 w 10243893"/>
              <a:gd name="connsiteY7190" fmla="*/ 787620 h 6867747"/>
              <a:gd name="connsiteX7191" fmla="*/ 1104820 w 10243893"/>
              <a:gd name="connsiteY7191" fmla="*/ 858122 h 6867747"/>
              <a:gd name="connsiteX7192" fmla="*/ 1187657 w 10243893"/>
              <a:gd name="connsiteY7192" fmla="*/ 831155 h 6867747"/>
              <a:gd name="connsiteX7193" fmla="*/ 1187657 w 10243893"/>
              <a:gd name="connsiteY7193" fmla="*/ 603247 h 6867747"/>
              <a:gd name="connsiteX7194" fmla="*/ 1187778 w 10243893"/>
              <a:gd name="connsiteY7194" fmla="*/ 603080 h 6867747"/>
              <a:gd name="connsiteX7195" fmla="*/ 897303 w 10243893"/>
              <a:gd name="connsiteY7195" fmla="*/ 603080 h 6867747"/>
              <a:gd name="connsiteX7196" fmla="*/ 897303 w 10243893"/>
              <a:gd name="connsiteY7196" fmla="*/ 831155 h 6867747"/>
              <a:gd name="connsiteX7197" fmla="*/ 980141 w 10243893"/>
              <a:gd name="connsiteY7197" fmla="*/ 858122 h 6867747"/>
              <a:gd name="connsiteX7198" fmla="*/ 1031294 w 10243893"/>
              <a:gd name="connsiteY7198" fmla="*/ 787620 h 6867747"/>
              <a:gd name="connsiteX7199" fmla="*/ 1031415 w 10243893"/>
              <a:gd name="connsiteY7199" fmla="*/ 787620 h 6867747"/>
              <a:gd name="connsiteX7200" fmla="*/ 2803046 w 10243893"/>
              <a:gd name="connsiteY7200" fmla="*/ 602838 h 6867747"/>
              <a:gd name="connsiteX7201" fmla="*/ 2803046 w 10243893"/>
              <a:gd name="connsiteY7201" fmla="*/ 603005 h 6867747"/>
              <a:gd name="connsiteX7202" fmla="*/ 2669055 w 10243893"/>
              <a:gd name="connsiteY7202" fmla="*/ 787378 h 6867747"/>
              <a:gd name="connsiteX7203" fmla="*/ 2720208 w 10243893"/>
              <a:gd name="connsiteY7203" fmla="*/ 857880 h 6867747"/>
              <a:gd name="connsiteX7204" fmla="*/ 2803046 w 10243893"/>
              <a:gd name="connsiteY7204" fmla="*/ 830913 h 6867747"/>
              <a:gd name="connsiteX7205" fmla="*/ 2803046 w 10243893"/>
              <a:gd name="connsiteY7205" fmla="*/ 603005 h 6867747"/>
              <a:gd name="connsiteX7206" fmla="*/ 2803167 w 10243893"/>
              <a:gd name="connsiteY7206" fmla="*/ 602838 h 6867747"/>
              <a:gd name="connsiteX7207" fmla="*/ 2512692 w 10243893"/>
              <a:gd name="connsiteY7207" fmla="*/ 602838 h 6867747"/>
              <a:gd name="connsiteX7208" fmla="*/ 2512692 w 10243893"/>
              <a:gd name="connsiteY7208" fmla="*/ 830913 h 6867747"/>
              <a:gd name="connsiteX7209" fmla="*/ 2595529 w 10243893"/>
              <a:gd name="connsiteY7209" fmla="*/ 857880 h 6867747"/>
              <a:gd name="connsiteX7210" fmla="*/ 2646683 w 10243893"/>
              <a:gd name="connsiteY7210" fmla="*/ 787378 h 6867747"/>
              <a:gd name="connsiteX7211" fmla="*/ 2646804 w 10243893"/>
              <a:gd name="connsiteY7211" fmla="*/ 787378 h 6867747"/>
              <a:gd name="connsiteX7212" fmla="*/ 10242441 w 10243893"/>
              <a:gd name="connsiteY7212" fmla="*/ 597033 h 6867747"/>
              <a:gd name="connsiteX7213" fmla="*/ 10242441 w 10243893"/>
              <a:gd name="connsiteY7213" fmla="*/ 654113 h 6867747"/>
              <a:gd name="connsiteX7214" fmla="*/ 10221641 w 10243893"/>
              <a:gd name="connsiteY7214" fmla="*/ 625573 h 6867747"/>
              <a:gd name="connsiteX7215" fmla="*/ 8864077 w 10243893"/>
              <a:gd name="connsiteY7215" fmla="*/ 454940 h 6867747"/>
              <a:gd name="connsiteX7216" fmla="*/ 8718960 w 10243893"/>
              <a:gd name="connsiteY7216" fmla="*/ 502224 h 6867747"/>
              <a:gd name="connsiteX7217" fmla="*/ 8718960 w 10243893"/>
              <a:gd name="connsiteY7217" fmla="*/ 502345 h 6867747"/>
              <a:gd name="connsiteX7218" fmla="*/ 8629230 w 10243893"/>
              <a:gd name="connsiteY7218" fmla="*/ 625694 h 6867747"/>
              <a:gd name="connsiteX7219" fmla="*/ 8718960 w 10243893"/>
              <a:gd name="connsiteY7219" fmla="*/ 749164 h 6867747"/>
              <a:gd name="connsiteX7220" fmla="*/ 8953807 w 10243893"/>
              <a:gd name="connsiteY7220" fmla="*/ 825471 h 6867747"/>
              <a:gd name="connsiteX7221" fmla="*/ 8953807 w 10243893"/>
              <a:gd name="connsiteY7221" fmla="*/ 578410 h 6867747"/>
              <a:gd name="connsiteX7222" fmla="*/ 7249173 w 10243893"/>
              <a:gd name="connsiteY7222" fmla="*/ 454940 h 6867747"/>
              <a:gd name="connsiteX7223" fmla="*/ 7104056 w 10243893"/>
              <a:gd name="connsiteY7223" fmla="*/ 502224 h 6867747"/>
              <a:gd name="connsiteX7224" fmla="*/ 7103935 w 10243893"/>
              <a:gd name="connsiteY7224" fmla="*/ 502345 h 6867747"/>
              <a:gd name="connsiteX7225" fmla="*/ 7014326 w 10243893"/>
              <a:gd name="connsiteY7225" fmla="*/ 625694 h 6867747"/>
              <a:gd name="connsiteX7226" fmla="*/ 7104056 w 10243893"/>
              <a:gd name="connsiteY7226" fmla="*/ 749164 h 6867747"/>
              <a:gd name="connsiteX7227" fmla="*/ 7338903 w 10243893"/>
              <a:gd name="connsiteY7227" fmla="*/ 825471 h 6867747"/>
              <a:gd name="connsiteX7228" fmla="*/ 7338903 w 10243893"/>
              <a:gd name="connsiteY7228" fmla="*/ 578410 h 6867747"/>
              <a:gd name="connsiteX7229" fmla="*/ 5634268 w 10243893"/>
              <a:gd name="connsiteY7229" fmla="*/ 454940 h 6867747"/>
              <a:gd name="connsiteX7230" fmla="*/ 5489152 w 10243893"/>
              <a:gd name="connsiteY7230" fmla="*/ 502224 h 6867747"/>
              <a:gd name="connsiteX7231" fmla="*/ 5489152 w 10243893"/>
              <a:gd name="connsiteY7231" fmla="*/ 502345 h 6867747"/>
              <a:gd name="connsiteX7232" fmla="*/ 5399421 w 10243893"/>
              <a:gd name="connsiteY7232" fmla="*/ 625694 h 6867747"/>
              <a:gd name="connsiteX7233" fmla="*/ 5489152 w 10243893"/>
              <a:gd name="connsiteY7233" fmla="*/ 749164 h 6867747"/>
              <a:gd name="connsiteX7234" fmla="*/ 5723998 w 10243893"/>
              <a:gd name="connsiteY7234" fmla="*/ 825471 h 6867747"/>
              <a:gd name="connsiteX7235" fmla="*/ 5723998 w 10243893"/>
              <a:gd name="connsiteY7235" fmla="*/ 578410 h 6867747"/>
              <a:gd name="connsiteX7236" fmla="*/ 4019363 w 10243893"/>
              <a:gd name="connsiteY7236" fmla="*/ 454940 h 6867747"/>
              <a:gd name="connsiteX7237" fmla="*/ 3874247 w 10243893"/>
              <a:gd name="connsiteY7237" fmla="*/ 502224 h 6867747"/>
              <a:gd name="connsiteX7238" fmla="*/ 3874247 w 10243893"/>
              <a:gd name="connsiteY7238" fmla="*/ 502345 h 6867747"/>
              <a:gd name="connsiteX7239" fmla="*/ 3784517 w 10243893"/>
              <a:gd name="connsiteY7239" fmla="*/ 625694 h 6867747"/>
              <a:gd name="connsiteX7240" fmla="*/ 3874247 w 10243893"/>
              <a:gd name="connsiteY7240" fmla="*/ 749164 h 6867747"/>
              <a:gd name="connsiteX7241" fmla="*/ 4109094 w 10243893"/>
              <a:gd name="connsiteY7241" fmla="*/ 825471 h 6867747"/>
              <a:gd name="connsiteX7242" fmla="*/ 4109094 w 10243893"/>
              <a:gd name="connsiteY7242" fmla="*/ 578410 h 6867747"/>
              <a:gd name="connsiteX7243" fmla="*/ 2910311 w 10243893"/>
              <a:gd name="connsiteY7243" fmla="*/ 454819 h 6867747"/>
              <a:gd name="connsiteX7244" fmla="*/ 2820581 w 10243893"/>
              <a:gd name="connsiteY7244" fmla="*/ 578289 h 6867747"/>
              <a:gd name="connsiteX7245" fmla="*/ 2820581 w 10243893"/>
              <a:gd name="connsiteY7245" fmla="*/ 825350 h 6867747"/>
              <a:gd name="connsiteX7246" fmla="*/ 3055427 w 10243893"/>
              <a:gd name="connsiteY7246" fmla="*/ 749043 h 6867747"/>
              <a:gd name="connsiteX7247" fmla="*/ 3145158 w 10243893"/>
              <a:gd name="connsiteY7247" fmla="*/ 625573 h 6867747"/>
              <a:gd name="connsiteX7248" fmla="*/ 3055427 w 10243893"/>
              <a:gd name="connsiteY7248" fmla="*/ 502224 h 6867747"/>
              <a:gd name="connsiteX7249" fmla="*/ 2910311 w 10243893"/>
              <a:gd name="connsiteY7249" fmla="*/ 455061 h 6867747"/>
              <a:gd name="connsiteX7250" fmla="*/ 1295285 w 10243893"/>
              <a:gd name="connsiteY7250" fmla="*/ 454819 h 6867747"/>
              <a:gd name="connsiteX7251" fmla="*/ 1205555 w 10243893"/>
              <a:gd name="connsiteY7251" fmla="*/ 578289 h 6867747"/>
              <a:gd name="connsiteX7252" fmla="*/ 1205555 w 10243893"/>
              <a:gd name="connsiteY7252" fmla="*/ 825350 h 6867747"/>
              <a:gd name="connsiteX7253" fmla="*/ 1440523 w 10243893"/>
              <a:gd name="connsiteY7253" fmla="*/ 749043 h 6867747"/>
              <a:gd name="connsiteX7254" fmla="*/ 1530253 w 10243893"/>
              <a:gd name="connsiteY7254" fmla="*/ 625573 h 6867747"/>
              <a:gd name="connsiteX7255" fmla="*/ 1440523 w 10243893"/>
              <a:gd name="connsiteY7255" fmla="*/ 502224 h 6867747"/>
              <a:gd name="connsiteX7256" fmla="*/ 1295406 w 10243893"/>
              <a:gd name="connsiteY7256" fmla="*/ 455061 h 6867747"/>
              <a:gd name="connsiteX7257" fmla="*/ 9370654 w 10243893"/>
              <a:gd name="connsiteY7257" fmla="*/ 454698 h 6867747"/>
              <a:gd name="connsiteX7258" fmla="*/ 9280924 w 10243893"/>
              <a:gd name="connsiteY7258" fmla="*/ 578168 h 6867747"/>
              <a:gd name="connsiteX7259" fmla="*/ 9280924 w 10243893"/>
              <a:gd name="connsiteY7259" fmla="*/ 825229 h 6867747"/>
              <a:gd name="connsiteX7260" fmla="*/ 9515771 w 10243893"/>
              <a:gd name="connsiteY7260" fmla="*/ 748922 h 6867747"/>
              <a:gd name="connsiteX7261" fmla="*/ 9605501 w 10243893"/>
              <a:gd name="connsiteY7261" fmla="*/ 625452 h 6867747"/>
              <a:gd name="connsiteX7262" fmla="*/ 9515771 w 10243893"/>
              <a:gd name="connsiteY7262" fmla="*/ 502103 h 6867747"/>
              <a:gd name="connsiteX7263" fmla="*/ 9370654 w 10243893"/>
              <a:gd name="connsiteY7263" fmla="*/ 454940 h 6867747"/>
              <a:gd name="connsiteX7264" fmla="*/ 7755750 w 10243893"/>
              <a:gd name="connsiteY7264" fmla="*/ 454698 h 6867747"/>
              <a:gd name="connsiteX7265" fmla="*/ 7666019 w 10243893"/>
              <a:gd name="connsiteY7265" fmla="*/ 578168 h 6867747"/>
              <a:gd name="connsiteX7266" fmla="*/ 7666019 w 10243893"/>
              <a:gd name="connsiteY7266" fmla="*/ 825229 h 6867747"/>
              <a:gd name="connsiteX7267" fmla="*/ 7900867 w 10243893"/>
              <a:gd name="connsiteY7267" fmla="*/ 748922 h 6867747"/>
              <a:gd name="connsiteX7268" fmla="*/ 7990597 w 10243893"/>
              <a:gd name="connsiteY7268" fmla="*/ 625452 h 6867747"/>
              <a:gd name="connsiteX7269" fmla="*/ 7900867 w 10243893"/>
              <a:gd name="connsiteY7269" fmla="*/ 502103 h 6867747"/>
              <a:gd name="connsiteX7270" fmla="*/ 7755750 w 10243893"/>
              <a:gd name="connsiteY7270" fmla="*/ 454940 h 6867747"/>
              <a:gd name="connsiteX7271" fmla="*/ 6140966 w 10243893"/>
              <a:gd name="connsiteY7271" fmla="*/ 454698 h 6867747"/>
              <a:gd name="connsiteX7272" fmla="*/ 6051236 w 10243893"/>
              <a:gd name="connsiteY7272" fmla="*/ 578168 h 6867747"/>
              <a:gd name="connsiteX7273" fmla="*/ 6051236 w 10243893"/>
              <a:gd name="connsiteY7273" fmla="*/ 825229 h 6867747"/>
              <a:gd name="connsiteX7274" fmla="*/ 6286204 w 10243893"/>
              <a:gd name="connsiteY7274" fmla="*/ 748922 h 6867747"/>
              <a:gd name="connsiteX7275" fmla="*/ 6375934 w 10243893"/>
              <a:gd name="connsiteY7275" fmla="*/ 625452 h 6867747"/>
              <a:gd name="connsiteX7276" fmla="*/ 6286204 w 10243893"/>
              <a:gd name="connsiteY7276" fmla="*/ 502103 h 6867747"/>
              <a:gd name="connsiteX7277" fmla="*/ 6141087 w 10243893"/>
              <a:gd name="connsiteY7277" fmla="*/ 454940 h 6867747"/>
              <a:gd name="connsiteX7278" fmla="*/ 4525820 w 10243893"/>
              <a:gd name="connsiteY7278" fmla="*/ 454698 h 6867747"/>
              <a:gd name="connsiteX7279" fmla="*/ 4436090 w 10243893"/>
              <a:gd name="connsiteY7279" fmla="*/ 578168 h 6867747"/>
              <a:gd name="connsiteX7280" fmla="*/ 4436090 w 10243893"/>
              <a:gd name="connsiteY7280" fmla="*/ 825229 h 6867747"/>
              <a:gd name="connsiteX7281" fmla="*/ 4671058 w 10243893"/>
              <a:gd name="connsiteY7281" fmla="*/ 748922 h 6867747"/>
              <a:gd name="connsiteX7282" fmla="*/ 4760788 w 10243893"/>
              <a:gd name="connsiteY7282" fmla="*/ 625452 h 6867747"/>
              <a:gd name="connsiteX7283" fmla="*/ 4671058 w 10243893"/>
              <a:gd name="connsiteY7283" fmla="*/ 502103 h 6867747"/>
              <a:gd name="connsiteX7284" fmla="*/ 4525941 w 10243893"/>
              <a:gd name="connsiteY7284" fmla="*/ 454940 h 6867747"/>
              <a:gd name="connsiteX7285" fmla="*/ 2404338 w 10243893"/>
              <a:gd name="connsiteY7285" fmla="*/ 454698 h 6867747"/>
              <a:gd name="connsiteX7286" fmla="*/ 2259222 w 10243893"/>
              <a:gd name="connsiteY7286" fmla="*/ 501982 h 6867747"/>
              <a:gd name="connsiteX7287" fmla="*/ 2259101 w 10243893"/>
              <a:gd name="connsiteY7287" fmla="*/ 502103 h 6867747"/>
              <a:gd name="connsiteX7288" fmla="*/ 2169370 w 10243893"/>
              <a:gd name="connsiteY7288" fmla="*/ 625452 h 6867747"/>
              <a:gd name="connsiteX7289" fmla="*/ 2259101 w 10243893"/>
              <a:gd name="connsiteY7289" fmla="*/ 748922 h 6867747"/>
              <a:gd name="connsiteX7290" fmla="*/ 2494069 w 10243893"/>
              <a:gd name="connsiteY7290" fmla="*/ 825229 h 6867747"/>
              <a:gd name="connsiteX7291" fmla="*/ 2494069 w 10243893"/>
              <a:gd name="connsiteY7291" fmla="*/ 578168 h 6867747"/>
              <a:gd name="connsiteX7292" fmla="*/ 789434 w 10243893"/>
              <a:gd name="connsiteY7292" fmla="*/ 454698 h 6867747"/>
              <a:gd name="connsiteX7293" fmla="*/ 644317 w 10243893"/>
              <a:gd name="connsiteY7293" fmla="*/ 501982 h 6867747"/>
              <a:gd name="connsiteX7294" fmla="*/ 644196 w 10243893"/>
              <a:gd name="connsiteY7294" fmla="*/ 502103 h 6867747"/>
              <a:gd name="connsiteX7295" fmla="*/ 554466 w 10243893"/>
              <a:gd name="connsiteY7295" fmla="*/ 625452 h 6867747"/>
              <a:gd name="connsiteX7296" fmla="*/ 644196 w 10243893"/>
              <a:gd name="connsiteY7296" fmla="*/ 748922 h 6867747"/>
              <a:gd name="connsiteX7297" fmla="*/ 879164 w 10243893"/>
              <a:gd name="connsiteY7297" fmla="*/ 825229 h 6867747"/>
              <a:gd name="connsiteX7298" fmla="*/ 879164 w 10243893"/>
              <a:gd name="connsiteY7298" fmla="*/ 578168 h 6867747"/>
              <a:gd name="connsiteX7299" fmla="*/ 8472746 w 10243893"/>
              <a:gd name="connsiteY7299" fmla="*/ 441275 h 6867747"/>
              <a:gd name="connsiteX7300" fmla="*/ 8472746 w 10243893"/>
              <a:gd name="connsiteY7300" fmla="*/ 582280 h 6867747"/>
              <a:gd name="connsiteX7301" fmla="*/ 8338634 w 10243893"/>
              <a:gd name="connsiteY7301" fmla="*/ 625815 h 6867747"/>
              <a:gd name="connsiteX7302" fmla="*/ 8472746 w 10243893"/>
              <a:gd name="connsiteY7302" fmla="*/ 669350 h 6867747"/>
              <a:gd name="connsiteX7303" fmla="*/ 8472746 w 10243893"/>
              <a:gd name="connsiteY7303" fmla="*/ 810113 h 6867747"/>
              <a:gd name="connsiteX7304" fmla="*/ 8555583 w 10243893"/>
              <a:gd name="connsiteY7304" fmla="*/ 696196 h 6867747"/>
              <a:gd name="connsiteX7305" fmla="*/ 8689537 w 10243893"/>
              <a:gd name="connsiteY7305" fmla="*/ 739680 h 6867747"/>
              <a:gd name="connsiteX7306" fmla="*/ 8689574 w 10243893"/>
              <a:gd name="connsiteY7306" fmla="*/ 739731 h 6867747"/>
              <a:gd name="connsiteX7307" fmla="*/ 8689695 w 10243893"/>
              <a:gd name="connsiteY7307" fmla="*/ 739731 h 6867747"/>
              <a:gd name="connsiteX7308" fmla="*/ 8689537 w 10243893"/>
              <a:gd name="connsiteY7308" fmla="*/ 739680 h 6867747"/>
              <a:gd name="connsiteX7309" fmla="*/ 8606737 w 10243893"/>
              <a:gd name="connsiteY7309" fmla="*/ 625694 h 6867747"/>
              <a:gd name="connsiteX7310" fmla="*/ 8689574 w 10243893"/>
              <a:gd name="connsiteY7310" fmla="*/ 511777 h 6867747"/>
              <a:gd name="connsiteX7311" fmla="*/ 8555583 w 10243893"/>
              <a:gd name="connsiteY7311" fmla="*/ 555312 h 6867747"/>
              <a:gd name="connsiteX7312" fmla="*/ 6857842 w 10243893"/>
              <a:gd name="connsiteY7312" fmla="*/ 441275 h 6867747"/>
              <a:gd name="connsiteX7313" fmla="*/ 6857842 w 10243893"/>
              <a:gd name="connsiteY7313" fmla="*/ 582280 h 6867747"/>
              <a:gd name="connsiteX7314" fmla="*/ 6723730 w 10243893"/>
              <a:gd name="connsiteY7314" fmla="*/ 625815 h 6867747"/>
              <a:gd name="connsiteX7315" fmla="*/ 6857842 w 10243893"/>
              <a:gd name="connsiteY7315" fmla="*/ 669350 h 6867747"/>
              <a:gd name="connsiteX7316" fmla="*/ 6857842 w 10243893"/>
              <a:gd name="connsiteY7316" fmla="*/ 810113 h 6867747"/>
              <a:gd name="connsiteX7317" fmla="*/ 6940679 w 10243893"/>
              <a:gd name="connsiteY7317" fmla="*/ 696196 h 6867747"/>
              <a:gd name="connsiteX7318" fmla="*/ 7074633 w 10243893"/>
              <a:gd name="connsiteY7318" fmla="*/ 739680 h 6867747"/>
              <a:gd name="connsiteX7319" fmla="*/ 7074670 w 10243893"/>
              <a:gd name="connsiteY7319" fmla="*/ 739731 h 6867747"/>
              <a:gd name="connsiteX7320" fmla="*/ 7074791 w 10243893"/>
              <a:gd name="connsiteY7320" fmla="*/ 739731 h 6867747"/>
              <a:gd name="connsiteX7321" fmla="*/ 7074633 w 10243893"/>
              <a:gd name="connsiteY7321" fmla="*/ 739680 h 6867747"/>
              <a:gd name="connsiteX7322" fmla="*/ 6991832 w 10243893"/>
              <a:gd name="connsiteY7322" fmla="*/ 625694 h 6867747"/>
              <a:gd name="connsiteX7323" fmla="*/ 7074670 w 10243893"/>
              <a:gd name="connsiteY7323" fmla="*/ 511777 h 6867747"/>
              <a:gd name="connsiteX7324" fmla="*/ 6940679 w 10243893"/>
              <a:gd name="connsiteY7324" fmla="*/ 555312 h 6867747"/>
              <a:gd name="connsiteX7325" fmla="*/ 5242937 w 10243893"/>
              <a:gd name="connsiteY7325" fmla="*/ 441275 h 6867747"/>
              <a:gd name="connsiteX7326" fmla="*/ 5242937 w 10243893"/>
              <a:gd name="connsiteY7326" fmla="*/ 582280 h 6867747"/>
              <a:gd name="connsiteX7327" fmla="*/ 5108825 w 10243893"/>
              <a:gd name="connsiteY7327" fmla="*/ 625815 h 6867747"/>
              <a:gd name="connsiteX7328" fmla="*/ 5242937 w 10243893"/>
              <a:gd name="connsiteY7328" fmla="*/ 669350 h 6867747"/>
              <a:gd name="connsiteX7329" fmla="*/ 5242937 w 10243893"/>
              <a:gd name="connsiteY7329" fmla="*/ 810113 h 6867747"/>
              <a:gd name="connsiteX7330" fmla="*/ 5325775 w 10243893"/>
              <a:gd name="connsiteY7330" fmla="*/ 696196 h 6867747"/>
              <a:gd name="connsiteX7331" fmla="*/ 5459729 w 10243893"/>
              <a:gd name="connsiteY7331" fmla="*/ 739680 h 6867747"/>
              <a:gd name="connsiteX7332" fmla="*/ 5459766 w 10243893"/>
              <a:gd name="connsiteY7332" fmla="*/ 739731 h 6867747"/>
              <a:gd name="connsiteX7333" fmla="*/ 5459886 w 10243893"/>
              <a:gd name="connsiteY7333" fmla="*/ 739731 h 6867747"/>
              <a:gd name="connsiteX7334" fmla="*/ 5459729 w 10243893"/>
              <a:gd name="connsiteY7334" fmla="*/ 739680 h 6867747"/>
              <a:gd name="connsiteX7335" fmla="*/ 5376928 w 10243893"/>
              <a:gd name="connsiteY7335" fmla="*/ 625694 h 6867747"/>
              <a:gd name="connsiteX7336" fmla="*/ 5459766 w 10243893"/>
              <a:gd name="connsiteY7336" fmla="*/ 511777 h 6867747"/>
              <a:gd name="connsiteX7337" fmla="*/ 5325775 w 10243893"/>
              <a:gd name="connsiteY7337" fmla="*/ 555312 h 6867747"/>
              <a:gd name="connsiteX7338" fmla="*/ 3628033 w 10243893"/>
              <a:gd name="connsiteY7338" fmla="*/ 441275 h 6867747"/>
              <a:gd name="connsiteX7339" fmla="*/ 3628033 w 10243893"/>
              <a:gd name="connsiteY7339" fmla="*/ 582280 h 6867747"/>
              <a:gd name="connsiteX7340" fmla="*/ 3493921 w 10243893"/>
              <a:gd name="connsiteY7340" fmla="*/ 625815 h 6867747"/>
              <a:gd name="connsiteX7341" fmla="*/ 3628033 w 10243893"/>
              <a:gd name="connsiteY7341" fmla="*/ 669350 h 6867747"/>
              <a:gd name="connsiteX7342" fmla="*/ 3628033 w 10243893"/>
              <a:gd name="connsiteY7342" fmla="*/ 810113 h 6867747"/>
              <a:gd name="connsiteX7343" fmla="*/ 3710870 w 10243893"/>
              <a:gd name="connsiteY7343" fmla="*/ 696196 h 6867747"/>
              <a:gd name="connsiteX7344" fmla="*/ 3844824 w 10243893"/>
              <a:gd name="connsiteY7344" fmla="*/ 739680 h 6867747"/>
              <a:gd name="connsiteX7345" fmla="*/ 3844861 w 10243893"/>
              <a:gd name="connsiteY7345" fmla="*/ 739731 h 6867747"/>
              <a:gd name="connsiteX7346" fmla="*/ 3844982 w 10243893"/>
              <a:gd name="connsiteY7346" fmla="*/ 739731 h 6867747"/>
              <a:gd name="connsiteX7347" fmla="*/ 3844824 w 10243893"/>
              <a:gd name="connsiteY7347" fmla="*/ 739680 h 6867747"/>
              <a:gd name="connsiteX7348" fmla="*/ 3762024 w 10243893"/>
              <a:gd name="connsiteY7348" fmla="*/ 625694 h 6867747"/>
              <a:gd name="connsiteX7349" fmla="*/ 3844861 w 10243893"/>
              <a:gd name="connsiteY7349" fmla="*/ 511777 h 6867747"/>
              <a:gd name="connsiteX7350" fmla="*/ 3710870 w 10243893"/>
              <a:gd name="connsiteY7350" fmla="*/ 555312 h 6867747"/>
              <a:gd name="connsiteX7351" fmla="*/ 2013007 w 10243893"/>
              <a:gd name="connsiteY7351" fmla="*/ 441275 h 6867747"/>
              <a:gd name="connsiteX7352" fmla="*/ 2013007 w 10243893"/>
              <a:gd name="connsiteY7352" fmla="*/ 582280 h 6867747"/>
              <a:gd name="connsiteX7353" fmla="*/ 1878895 w 10243893"/>
              <a:gd name="connsiteY7353" fmla="*/ 625815 h 6867747"/>
              <a:gd name="connsiteX7354" fmla="*/ 2013007 w 10243893"/>
              <a:gd name="connsiteY7354" fmla="*/ 669350 h 6867747"/>
              <a:gd name="connsiteX7355" fmla="*/ 2013007 w 10243893"/>
              <a:gd name="connsiteY7355" fmla="*/ 810113 h 6867747"/>
              <a:gd name="connsiteX7356" fmla="*/ 2095845 w 10243893"/>
              <a:gd name="connsiteY7356" fmla="*/ 696196 h 6867747"/>
              <a:gd name="connsiteX7357" fmla="*/ 2229799 w 10243893"/>
              <a:gd name="connsiteY7357" fmla="*/ 739680 h 6867747"/>
              <a:gd name="connsiteX7358" fmla="*/ 2229836 w 10243893"/>
              <a:gd name="connsiteY7358" fmla="*/ 739731 h 6867747"/>
              <a:gd name="connsiteX7359" fmla="*/ 2229956 w 10243893"/>
              <a:gd name="connsiteY7359" fmla="*/ 739731 h 6867747"/>
              <a:gd name="connsiteX7360" fmla="*/ 2229799 w 10243893"/>
              <a:gd name="connsiteY7360" fmla="*/ 739680 h 6867747"/>
              <a:gd name="connsiteX7361" fmla="*/ 2146998 w 10243893"/>
              <a:gd name="connsiteY7361" fmla="*/ 625694 h 6867747"/>
              <a:gd name="connsiteX7362" fmla="*/ 2229836 w 10243893"/>
              <a:gd name="connsiteY7362" fmla="*/ 511777 h 6867747"/>
              <a:gd name="connsiteX7363" fmla="*/ 2095845 w 10243893"/>
              <a:gd name="connsiteY7363" fmla="*/ 555312 h 6867747"/>
              <a:gd name="connsiteX7364" fmla="*/ 398103 w 10243893"/>
              <a:gd name="connsiteY7364" fmla="*/ 441275 h 6867747"/>
              <a:gd name="connsiteX7365" fmla="*/ 398103 w 10243893"/>
              <a:gd name="connsiteY7365" fmla="*/ 582280 h 6867747"/>
              <a:gd name="connsiteX7366" fmla="*/ 263991 w 10243893"/>
              <a:gd name="connsiteY7366" fmla="*/ 625815 h 6867747"/>
              <a:gd name="connsiteX7367" fmla="*/ 398103 w 10243893"/>
              <a:gd name="connsiteY7367" fmla="*/ 669350 h 6867747"/>
              <a:gd name="connsiteX7368" fmla="*/ 398103 w 10243893"/>
              <a:gd name="connsiteY7368" fmla="*/ 810113 h 6867747"/>
              <a:gd name="connsiteX7369" fmla="*/ 480940 w 10243893"/>
              <a:gd name="connsiteY7369" fmla="*/ 696196 h 6867747"/>
              <a:gd name="connsiteX7370" fmla="*/ 614894 w 10243893"/>
              <a:gd name="connsiteY7370" fmla="*/ 739680 h 6867747"/>
              <a:gd name="connsiteX7371" fmla="*/ 614931 w 10243893"/>
              <a:gd name="connsiteY7371" fmla="*/ 739731 h 6867747"/>
              <a:gd name="connsiteX7372" fmla="*/ 615052 w 10243893"/>
              <a:gd name="connsiteY7372" fmla="*/ 739731 h 6867747"/>
              <a:gd name="connsiteX7373" fmla="*/ 614894 w 10243893"/>
              <a:gd name="connsiteY7373" fmla="*/ 739680 h 6867747"/>
              <a:gd name="connsiteX7374" fmla="*/ 532094 w 10243893"/>
              <a:gd name="connsiteY7374" fmla="*/ 625694 h 6867747"/>
              <a:gd name="connsiteX7375" fmla="*/ 614931 w 10243893"/>
              <a:gd name="connsiteY7375" fmla="*/ 511777 h 6867747"/>
              <a:gd name="connsiteX7376" fmla="*/ 480940 w 10243893"/>
              <a:gd name="connsiteY7376" fmla="*/ 555312 h 6867747"/>
              <a:gd name="connsiteX7377" fmla="*/ 3302004 w 10243893"/>
              <a:gd name="connsiteY7377" fmla="*/ 441154 h 6867747"/>
              <a:gd name="connsiteX7378" fmla="*/ 3219167 w 10243893"/>
              <a:gd name="connsiteY7378" fmla="*/ 555191 h 6867747"/>
              <a:gd name="connsiteX7379" fmla="*/ 3085176 w 10243893"/>
              <a:gd name="connsiteY7379" fmla="*/ 511656 h 6867747"/>
              <a:gd name="connsiteX7380" fmla="*/ 3168014 w 10243893"/>
              <a:gd name="connsiteY7380" fmla="*/ 625573 h 6867747"/>
              <a:gd name="connsiteX7381" fmla="*/ 3085176 w 10243893"/>
              <a:gd name="connsiteY7381" fmla="*/ 739610 h 6867747"/>
              <a:gd name="connsiteX7382" fmla="*/ 3219167 w 10243893"/>
              <a:gd name="connsiteY7382" fmla="*/ 696075 h 6867747"/>
              <a:gd name="connsiteX7383" fmla="*/ 3302004 w 10243893"/>
              <a:gd name="connsiteY7383" fmla="*/ 810113 h 6867747"/>
              <a:gd name="connsiteX7384" fmla="*/ 3302004 w 10243893"/>
              <a:gd name="connsiteY7384" fmla="*/ 669229 h 6867747"/>
              <a:gd name="connsiteX7385" fmla="*/ 3436116 w 10243893"/>
              <a:gd name="connsiteY7385" fmla="*/ 625694 h 6867747"/>
              <a:gd name="connsiteX7386" fmla="*/ 3302004 w 10243893"/>
              <a:gd name="connsiteY7386" fmla="*/ 582159 h 6867747"/>
              <a:gd name="connsiteX7387" fmla="*/ 1687100 w 10243893"/>
              <a:gd name="connsiteY7387" fmla="*/ 441154 h 6867747"/>
              <a:gd name="connsiteX7388" fmla="*/ 1604263 w 10243893"/>
              <a:gd name="connsiteY7388" fmla="*/ 555191 h 6867747"/>
              <a:gd name="connsiteX7389" fmla="*/ 1604142 w 10243893"/>
              <a:gd name="connsiteY7389" fmla="*/ 555191 h 6867747"/>
              <a:gd name="connsiteX7390" fmla="*/ 1470151 w 10243893"/>
              <a:gd name="connsiteY7390" fmla="*/ 511656 h 6867747"/>
              <a:gd name="connsiteX7391" fmla="*/ 1552988 w 10243893"/>
              <a:gd name="connsiteY7391" fmla="*/ 625573 h 6867747"/>
              <a:gd name="connsiteX7392" fmla="*/ 1470151 w 10243893"/>
              <a:gd name="connsiteY7392" fmla="*/ 739610 h 6867747"/>
              <a:gd name="connsiteX7393" fmla="*/ 1604263 w 10243893"/>
              <a:gd name="connsiteY7393" fmla="*/ 696075 h 6867747"/>
              <a:gd name="connsiteX7394" fmla="*/ 1687100 w 10243893"/>
              <a:gd name="connsiteY7394" fmla="*/ 810113 h 6867747"/>
              <a:gd name="connsiteX7395" fmla="*/ 1687100 w 10243893"/>
              <a:gd name="connsiteY7395" fmla="*/ 669229 h 6867747"/>
              <a:gd name="connsiteX7396" fmla="*/ 1821212 w 10243893"/>
              <a:gd name="connsiteY7396" fmla="*/ 625694 h 6867747"/>
              <a:gd name="connsiteX7397" fmla="*/ 1687100 w 10243893"/>
              <a:gd name="connsiteY7397" fmla="*/ 582159 h 6867747"/>
              <a:gd name="connsiteX7398" fmla="*/ 9762348 w 10243893"/>
              <a:gd name="connsiteY7398" fmla="*/ 441033 h 6867747"/>
              <a:gd name="connsiteX7399" fmla="*/ 9679510 w 10243893"/>
              <a:gd name="connsiteY7399" fmla="*/ 555071 h 6867747"/>
              <a:gd name="connsiteX7400" fmla="*/ 9679389 w 10243893"/>
              <a:gd name="connsiteY7400" fmla="*/ 555071 h 6867747"/>
              <a:gd name="connsiteX7401" fmla="*/ 9545399 w 10243893"/>
              <a:gd name="connsiteY7401" fmla="*/ 511536 h 6867747"/>
              <a:gd name="connsiteX7402" fmla="*/ 9628236 w 10243893"/>
              <a:gd name="connsiteY7402" fmla="*/ 625452 h 6867747"/>
              <a:gd name="connsiteX7403" fmla="*/ 9545399 w 10243893"/>
              <a:gd name="connsiteY7403" fmla="*/ 739489 h 6867747"/>
              <a:gd name="connsiteX7404" fmla="*/ 9679510 w 10243893"/>
              <a:gd name="connsiteY7404" fmla="*/ 695954 h 6867747"/>
              <a:gd name="connsiteX7405" fmla="*/ 9762348 w 10243893"/>
              <a:gd name="connsiteY7405" fmla="*/ 809992 h 6867747"/>
              <a:gd name="connsiteX7406" fmla="*/ 9762348 w 10243893"/>
              <a:gd name="connsiteY7406" fmla="*/ 669108 h 6867747"/>
              <a:gd name="connsiteX7407" fmla="*/ 9896459 w 10243893"/>
              <a:gd name="connsiteY7407" fmla="*/ 625573 h 6867747"/>
              <a:gd name="connsiteX7408" fmla="*/ 9762348 w 10243893"/>
              <a:gd name="connsiteY7408" fmla="*/ 582038 h 6867747"/>
              <a:gd name="connsiteX7409" fmla="*/ 8147443 w 10243893"/>
              <a:gd name="connsiteY7409" fmla="*/ 441033 h 6867747"/>
              <a:gd name="connsiteX7410" fmla="*/ 8064606 w 10243893"/>
              <a:gd name="connsiteY7410" fmla="*/ 555071 h 6867747"/>
              <a:gd name="connsiteX7411" fmla="*/ 7930615 w 10243893"/>
              <a:gd name="connsiteY7411" fmla="*/ 511536 h 6867747"/>
              <a:gd name="connsiteX7412" fmla="*/ 8013453 w 10243893"/>
              <a:gd name="connsiteY7412" fmla="*/ 625452 h 6867747"/>
              <a:gd name="connsiteX7413" fmla="*/ 7930615 w 10243893"/>
              <a:gd name="connsiteY7413" fmla="*/ 739489 h 6867747"/>
              <a:gd name="connsiteX7414" fmla="*/ 8064606 w 10243893"/>
              <a:gd name="connsiteY7414" fmla="*/ 695954 h 6867747"/>
              <a:gd name="connsiteX7415" fmla="*/ 8147443 w 10243893"/>
              <a:gd name="connsiteY7415" fmla="*/ 809992 h 6867747"/>
              <a:gd name="connsiteX7416" fmla="*/ 8147443 w 10243893"/>
              <a:gd name="connsiteY7416" fmla="*/ 669108 h 6867747"/>
              <a:gd name="connsiteX7417" fmla="*/ 8281555 w 10243893"/>
              <a:gd name="connsiteY7417" fmla="*/ 625573 h 6867747"/>
              <a:gd name="connsiteX7418" fmla="*/ 8147443 w 10243893"/>
              <a:gd name="connsiteY7418" fmla="*/ 582038 h 6867747"/>
              <a:gd name="connsiteX7419" fmla="*/ 6532781 w 10243893"/>
              <a:gd name="connsiteY7419" fmla="*/ 441033 h 6867747"/>
              <a:gd name="connsiteX7420" fmla="*/ 6449943 w 10243893"/>
              <a:gd name="connsiteY7420" fmla="*/ 555071 h 6867747"/>
              <a:gd name="connsiteX7421" fmla="*/ 6449822 w 10243893"/>
              <a:gd name="connsiteY7421" fmla="*/ 555071 h 6867747"/>
              <a:gd name="connsiteX7422" fmla="*/ 6315832 w 10243893"/>
              <a:gd name="connsiteY7422" fmla="*/ 511536 h 6867747"/>
              <a:gd name="connsiteX7423" fmla="*/ 6398669 w 10243893"/>
              <a:gd name="connsiteY7423" fmla="*/ 625452 h 6867747"/>
              <a:gd name="connsiteX7424" fmla="*/ 6315832 w 10243893"/>
              <a:gd name="connsiteY7424" fmla="*/ 739489 h 6867747"/>
              <a:gd name="connsiteX7425" fmla="*/ 6449943 w 10243893"/>
              <a:gd name="connsiteY7425" fmla="*/ 695954 h 6867747"/>
              <a:gd name="connsiteX7426" fmla="*/ 6532781 w 10243893"/>
              <a:gd name="connsiteY7426" fmla="*/ 809992 h 6867747"/>
              <a:gd name="connsiteX7427" fmla="*/ 6532781 w 10243893"/>
              <a:gd name="connsiteY7427" fmla="*/ 669108 h 6867747"/>
              <a:gd name="connsiteX7428" fmla="*/ 6666892 w 10243893"/>
              <a:gd name="connsiteY7428" fmla="*/ 625573 h 6867747"/>
              <a:gd name="connsiteX7429" fmla="*/ 6532781 w 10243893"/>
              <a:gd name="connsiteY7429" fmla="*/ 582038 h 6867747"/>
              <a:gd name="connsiteX7430" fmla="*/ 4917634 w 10243893"/>
              <a:gd name="connsiteY7430" fmla="*/ 441033 h 6867747"/>
              <a:gd name="connsiteX7431" fmla="*/ 4834797 w 10243893"/>
              <a:gd name="connsiteY7431" fmla="*/ 555071 h 6867747"/>
              <a:gd name="connsiteX7432" fmla="*/ 4834676 w 10243893"/>
              <a:gd name="connsiteY7432" fmla="*/ 555071 h 6867747"/>
              <a:gd name="connsiteX7433" fmla="*/ 4700685 w 10243893"/>
              <a:gd name="connsiteY7433" fmla="*/ 511536 h 6867747"/>
              <a:gd name="connsiteX7434" fmla="*/ 4783523 w 10243893"/>
              <a:gd name="connsiteY7434" fmla="*/ 625452 h 6867747"/>
              <a:gd name="connsiteX7435" fmla="*/ 4700685 w 10243893"/>
              <a:gd name="connsiteY7435" fmla="*/ 739489 h 6867747"/>
              <a:gd name="connsiteX7436" fmla="*/ 4834797 w 10243893"/>
              <a:gd name="connsiteY7436" fmla="*/ 695954 h 6867747"/>
              <a:gd name="connsiteX7437" fmla="*/ 4917634 w 10243893"/>
              <a:gd name="connsiteY7437" fmla="*/ 809992 h 6867747"/>
              <a:gd name="connsiteX7438" fmla="*/ 4917634 w 10243893"/>
              <a:gd name="connsiteY7438" fmla="*/ 669108 h 6867747"/>
              <a:gd name="connsiteX7439" fmla="*/ 5051746 w 10243893"/>
              <a:gd name="connsiteY7439" fmla="*/ 625573 h 6867747"/>
              <a:gd name="connsiteX7440" fmla="*/ 4917634 w 10243893"/>
              <a:gd name="connsiteY7440" fmla="*/ 582038 h 6867747"/>
              <a:gd name="connsiteX7441" fmla="*/ 9117547 w 10243893"/>
              <a:gd name="connsiteY7441" fmla="*/ 372587 h 6867747"/>
              <a:gd name="connsiteX7442" fmla="*/ 8972309 w 10243893"/>
              <a:gd name="connsiteY7442" fmla="*/ 419749 h 6867747"/>
              <a:gd name="connsiteX7443" fmla="*/ 8972309 w 10243893"/>
              <a:gd name="connsiteY7443" fmla="*/ 572364 h 6867747"/>
              <a:gd name="connsiteX7444" fmla="*/ 9117547 w 10243893"/>
              <a:gd name="connsiteY7444" fmla="*/ 772141 h 6867747"/>
              <a:gd name="connsiteX7445" fmla="*/ 9262784 w 10243893"/>
              <a:gd name="connsiteY7445" fmla="*/ 572364 h 6867747"/>
              <a:gd name="connsiteX7446" fmla="*/ 9262784 w 10243893"/>
              <a:gd name="connsiteY7446" fmla="*/ 419749 h 6867747"/>
              <a:gd name="connsiteX7447" fmla="*/ 7502642 w 10243893"/>
              <a:gd name="connsiteY7447" fmla="*/ 372587 h 6867747"/>
              <a:gd name="connsiteX7448" fmla="*/ 7357405 w 10243893"/>
              <a:gd name="connsiteY7448" fmla="*/ 419749 h 6867747"/>
              <a:gd name="connsiteX7449" fmla="*/ 7357405 w 10243893"/>
              <a:gd name="connsiteY7449" fmla="*/ 572364 h 6867747"/>
              <a:gd name="connsiteX7450" fmla="*/ 7502642 w 10243893"/>
              <a:gd name="connsiteY7450" fmla="*/ 772141 h 6867747"/>
              <a:gd name="connsiteX7451" fmla="*/ 7647880 w 10243893"/>
              <a:gd name="connsiteY7451" fmla="*/ 572364 h 6867747"/>
              <a:gd name="connsiteX7452" fmla="*/ 7647880 w 10243893"/>
              <a:gd name="connsiteY7452" fmla="*/ 419749 h 6867747"/>
              <a:gd name="connsiteX7453" fmla="*/ 5887738 w 10243893"/>
              <a:gd name="connsiteY7453" fmla="*/ 372587 h 6867747"/>
              <a:gd name="connsiteX7454" fmla="*/ 5742501 w 10243893"/>
              <a:gd name="connsiteY7454" fmla="*/ 419749 h 6867747"/>
              <a:gd name="connsiteX7455" fmla="*/ 5742501 w 10243893"/>
              <a:gd name="connsiteY7455" fmla="*/ 572364 h 6867747"/>
              <a:gd name="connsiteX7456" fmla="*/ 5887738 w 10243893"/>
              <a:gd name="connsiteY7456" fmla="*/ 772141 h 6867747"/>
              <a:gd name="connsiteX7457" fmla="*/ 6032976 w 10243893"/>
              <a:gd name="connsiteY7457" fmla="*/ 572364 h 6867747"/>
              <a:gd name="connsiteX7458" fmla="*/ 6032976 w 10243893"/>
              <a:gd name="connsiteY7458" fmla="*/ 419749 h 6867747"/>
              <a:gd name="connsiteX7459" fmla="*/ 4272834 w 10243893"/>
              <a:gd name="connsiteY7459" fmla="*/ 372587 h 6867747"/>
              <a:gd name="connsiteX7460" fmla="*/ 4127596 w 10243893"/>
              <a:gd name="connsiteY7460" fmla="*/ 419749 h 6867747"/>
              <a:gd name="connsiteX7461" fmla="*/ 4127596 w 10243893"/>
              <a:gd name="connsiteY7461" fmla="*/ 572364 h 6867747"/>
              <a:gd name="connsiteX7462" fmla="*/ 4272834 w 10243893"/>
              <a:gd name="connsiteY7462" fmla="*/ 772141 h 6867747"/>
              <a:gd name="connsiteX7463" fmla="*/ 4418071 w 10243893"/>
              <a:gd name="connsiteY7463" fmla="*/ 572364 h 6867747"/>
              <a:gd name="connsiteX7464" fmla="*/ 4418071 w 10243893"/>
              <a:gd name="connsiteY7464" fmla="*/ 419749 h 6867747"/>
              <a:gd name="connsiteX7465" fmla="*/ 1042420 w 10243893"/>
              <a:gd name="connsiteY7465" fmla="*/ 372587 h 6867747"/>
              <a:gd name="connsiteX7466" fmla="*/ 897183 w 10243893"/>
              <a:gd name="connsiteY7466" fmla="*/ 419749 h 6867747"/>
              <a:gd name="connsiteX7467" fmla="*/ 897183 w 10243893"/>
              <a:gd name="connsiteY7467" fmla="*/ 572364 h 6867747"/>
              <a:gd name="connsiteX7468" fmla="*/ 1042420 w 10243893"/>
              <a:gd name="connsiteY7468" fmla="*/ 772141 h 6867747"/>
              <a:gd name="connsiteX7469" fmla="*/ 1187657 w 10243893"/>
              <a:gd name="connsiteY7469" fmla="*/ 572364 h 6867747"/>
              <a:gd name="connsiteX7470" fmla="*/ 1187657 w 10243893"/>
              <a:gd name="connsiteY7470" fmla="*/ 419749 h 6867747"/>
              <a:gd name="connsiteX7471" fmla="*/ 2657808 w 10243893"/>
              <a:gd name="connsiteY7471" fmla="*/ 372345 h 6867747"/>
              <a:gd name="connsiteX7472" fmla="*/ 2512571 w 10243893"/>
              <a:gd name="connsiteY7472" fmla="*/ 419508 h 6867747"/>
              <a:gd name="connsiteX7473" fmla="*/ 2512571 w 10243893"/>
              <a:gd name="connsiteY7473" fmla="*/ 572122 h 6867747"/>
              <a:gd name="connsiteX7474" fmla="*/ 2657808 w 10243893"/>
              <a:gd name="connsiteY7474" fmla="*/ 771899 h 6867747"/>
              <a:gd name="connsiteX7475" fmla="*/ 2803046 w 10243893"/>
              <a:gd name="connsiteY7475" fmla="*/ 572122 h 6867747"/>
              <a:gd name="connsiteX7476" fmla="*/ 2803046 w 10243893"/>
              <a:gd name="connsiteY7476" fmla="*/ 419508 h 6867747"/>
              <a:gd name="connsiteX7477" fmla="*/ 2903516 w 10243893"/>
              <a:gd name="connsiteY7477" fmla="*/ 292861 h 6867747"/>
              <a:gd name="connsiteX7478" fmla="*/ 2903539 w 10243893"/>
              <a:gd name="connsiteY7478" fmla="*/ 292893 h 6867747"/>
              <a:gd name="connsiteX7479" fmla="*/ 2903418 w 10243893"/>
              <a:gd name="connsiteY7479" fmla="*/ 292893 h 6867747"/>
              <a:gd name="connsiteX7480" fmla="*/ 7256572 w 10243893"/>
              <a:gd name="connsiteY7480" fmla="*/ 292861 h 6867747"/>
              <a:gd name="connsiteX7481" fmla="*/ 7256670 w 10243893"/>
              <a:gd name="connsiteY7481" fmla="*/ 292893 h 6867747"/>
              <a:gd name="connsiteX7482" fmla="*/ 7256549 w 10243893"/>
              <a:gd name="connsiteY7482" fmla="*/ 292893 h 6867747"/>
              <a:gd name="connsiteX7483" fmla="*/ 4026763 w 10243893"/>
              <a:gd name="connsiteY7483" fmla="*/ 292861 h 6867747"/>
              <a:gd name="connsiteX7484" fmla="*/ 4026861 w 10243893"/>
              <a:gd name="connsiteY7484" fmla="*/ 292893 h 6867747"/>
              <a:gd name="connsiteX7485" fmla="*/ 4026740 w 10243893"/>
              <a:gd name="connsiteY7485" fmla="*/ 292893 h 6867747"/>
              <a:gd name="connsiteX7486" fmla="*/ 1288611 w 10243893"/>
              <a:gd name="connsiteY7486" fmla="*/ 292861 h 6867747"/>
              <a:gd name="connsiteX7487" fmla="*/ 1288634 w 10243893"/>
              <a:gd name="connsiteY7487" fmla="*/ 292893 h 6867747"/>
              <a:gd name="connsiteX7488" fmla="*/ 1288513 w 10243893"/>
              <a:gd name="connsiteY7488" fmla="*/ 292893 h 6867747"/>
              <a:gd name="connsiteX7489" fmla="*/ 796350 w 10243893"/>
              <a:gd name="connsiteY7489" fmla="*/ 292861 h 6867747"/>
              <a:gd name="connsiteX7490" fmla="*/ 796448 w 10243893"/>
              <a:gd name="connsiteY7490" fmla="*/ 292893 h 6867747"/>
              <a:gd name="connsiteX7491" fmla="*/ 796327 w 10243893"/>
              <a:gd name="connsiteY7491" fmla="*/ 292893 h 6867747"/>
              <a:gd name="connsiteX7492" fmla="*/ 5641668 w 10243893"/>
              <a:gd name="connsiteY7492" fmla="*/ 292861 h 6867747"/>
              <a:gd name="connsiteX7493" fmla="*/ 5641766 w 10243893"/>
              <a:gd name="connsiteY7493" fmla="*/ 292893 h 6867747"/>
              <a:gd name="connsiteX7494" fmla="*/ 5641645 w 10243893"/>
              <a:gd name="connsiteY7494" fmla="*/ 292893 h 6867747"/>
              <a:gd name="connsiteX7495" fmla="*/ 8871476 w 10243893"/>
              <a:gd name="connsiteY7495" fmla="*/ 292861 h 6867747"/>
              <a:gd name="connsiteX7496" fmla="*/ 8871574 w 10243893"/>
              <a:gd name="connsiteY7496" fmla="*/ 292893 h 6867747"/>
              <a:gd name="connsiteX7497" fmla="*/ 8871453 w 10243893"/>
              <a:gd name="connsiteY7497" fmla="*/ 292893 h 6867747"/>
              <a:gd name="connsiteX7498" fmla="*/ 6134292 w 10243893"/>
              <a:gd name="connsiteY7498" fmla="*/ 292741 h 6867747"/>
              <a:gd name="connsiteX7499" fmla="*/ 6134315 w 10243893"/>
              <a:gd name="connsiteY7499" fmla="*/ 292773 h 6867747"/>
              <a:gd name="connsiteX7500" fmla="*/ 6134194 w 10243893"/>
              <a:gd name="connsiteY7500" fmla="*/ 292773 h 6867747"/>
              <a:gd name="connsiteX7501" fmla="*/ 7748955 w 10243893"/>
              <a:gd name="connsiteY7501" fmla="*/ 292741 h 6867747"/>
              <a:gd name="connsiteX7502" fmla="*/ 7748978 w 10243893"/>
              <a:gd name="connsiteY7502" fmla="*/ 292773 h 6867747"/>
              <a:gd name="connsiteX7503" fmla="*/ 7748857 w 10243893"/>
              <a:gd name="connsiteY7503" fmla="*/ 292773 h 6867747"/>
              <a:gd name="connsiteX7504" fmla="*/ 2411738 w 10243893"/>
              <a:gd name="connsiteY7504" fmla="*/ 292620 h 6867747"/>
              <a:gd name="connsiteX7505" fmla="*/ 2411836 w 10243893"/>
              <a:gd name="connsiteY7505" fmla="*/ 292652 h 6867747"/>
              <a:gd name="connsiteX7506" fmla="*/ 2411715 w 10243893"/>
              <a:gd name="connsiteY7506" fmla="*/ 292652 h 6867747"/>
              <a:gd name="connsiteX7507" fmla="*/ 9925604 w 10243893"/>
              <a:gd name="connsiteY7507" fmla="*/ 216707 h 6867747"/>
              <a:gd name="connsiteX7508" fmla="*/ 9780366 w 10243893"/>
              <a:gd name="connsiteY7508" fmla="*/ 416484 h 6867747"/>
              <a:gd name="connsiteX7509" fmla="*/ 9780366 w 10243893"/>
              <a:gd name="connsiteY7509" fmla="*/ 569098 h 6867747"/>
              <a:gd name="connsiteX7510" fmla="*/ 9925604 w 10243893"/>
              <a:gd name="connsiteY7510" fmla="*/ 616261 h 6867747"/>
              <a:gd name="connsiteX7511" fmla="*/ 10070841 w 10243893"/>
              <a:gd name="connsiteY7511" fmla="*/ 569098 h 6867747"/>
              <a:gd name="connsiteX7512" fmla="*/ 10070841 w 10243893"/>
              <a:gd name="connsiteY7512" fmla="*/ 416484 h 6867747"/>
              <a:gd name="connsiteX7513" fmla="*/ 8310578 w 10243893"/>
              <a:gd name="connsiteY7513" fmla="*/ 216707 h 6867747"/>
              <a:gd name="connsiteX7514" fmla="*/ 8165341 w 10243893"/>
              <a:gd name="connsiteY7514" fmla="*/ 416484 h 6867747"/>
              <a:gd name="connsiteX7515" fmla="*/ 8165341 w 10243893"/>
              <a:gd name="connsiteY7515" fmla="*/ 569098 h 6867747"/>
              <a:gd name="connsiteX7516" fmla="*/ 8310578 w 10243893"/>
              <a:gd name="connsiteY7516" fmla="*/ 616261 h 6867747"/>
              <a:gd name="connsiteX7517" fmla="*/ 8455815 w 10243893"/>
              <a:gd name="connsiteY7517" fmla="*/ 569098 h 6867747"/>
              <a:gd name="connsiteX7518" fmla="*/ 8455815 w 10243893"/>
              <a:gd name="connsiteY7518" fmla="*/ 416484 h 6867747"/>
              <a:gd name="connsiteX7519" fmla="*/ 6695916 w 10243893"/>
              <a:gd name="connsiteY7519" fmla="*/ 216707 h 6867747"/>
              <a:gd name="connsiteX7520" fmla="*/ 6550679 w 10243893"/>
              <a:gd name="connsiteY7520" fmla="*/ 416484 h 6867747"/>
              <a:gd name="connsiteX7521" fmla="*/ 6550679 w 10243893"/>
              <a:gd name="connsiteY7521" fmla="*/ 569098 h 6867747"/>
              <a:gd name="connsiteX7522" fmla="*/ 6695916 w 10243893"/>
              <a:gd name="connsiteY7522" fmla="*/ 616261 h 6867747"/>
              <a:gd name="connsiteX7523" fmla="*/ 6841154 w 10243893"/>
              <a:gd name="connsiteY7523" fmla="*/ 569098 h 6867747"/>
              <a:gd name="connsiteX7524" fmla="*/ 6841154 w 10243893"/>
              <a:gd name="connsiteY7524" fmla="*/ 416484 h 6867747"/>
              <a:gd name="connsiteX7525" fmla="*/ 5079560 w 10243893"/>
              <a:gd name="connsiteY7525" fmla="*/ 216586 h 6867747"/>
              <a:gd name="connsiteX7526" fmla="*/ 4934323 w 10243893"/>
              <a:gd name="connsiteY7526" fmla="*/ 416363 h 6867747"/>
              <a:gd name="connsiteX7527" fmla="*/ 4934323 w 10243893"/>
              <a:gd name="connsiteY7527" fmla="*/ 568978 h 6867747"/>
              <a:gd name="connsiteX7528" fmla="*/ 5079560 w 10243893"/>
              <a:gd name="connsiteY7528" fmla="*/ 616140 h 6867747"/>
              <a:gd name="connsiteX7529" fmla="*/ 5224798 w 10243893"/>
              <a:gd name="connsiteY7529" fmla="*/ 568978 h 6867747"/>
              <a:gd name="connsiteX7530" fmla="*/ 5224798 w 10243893"/>
              <a:gd name="connsiteY7530" fmla="*/ 416363 h 6867747"/>
              <a:gd name="connsiteX7531" fmla="*/ 3464656 w 10243893"/>
              <a:gd name="connsiteY7531" fmla="*/ 216586 h 6867747"/>
              <a:gd name="connsiteX7532" fmla="*/ 3319418 w 10243893"/>
              <a:gd name="connsiteY7532" fmla="*/ 416363 h 6867747"/>
              <a:gd name="connsiteX7533" fmla="*/ 3319418 w 10243893"/>
              <a:gd name="connsiteY7533" fmla="*/ 568978 h 6867747"/>
              <a:gd name="connsiteX7534" fmla="*/ 3464656 w 10243893"/>
              <a:gd name="connsiteY7534" fmla="*/ 616140 h 6867747"/>
              <a:gd name="connsiteX7535" fmla="*/ 3609893 w 10243893"/>
              <a:gd name="connsiteY7535" fmla="*/ 568978 h 6867747"/>
              <a:gd name="connsiteX7536" fmla="*/ 3609893 w 10243893"/>
              <a:gd name="connsiteY7536" fmla="*/ 416363 h 6867747"/>
              <a:gd name="connsiteX7537" fmla="*/ 1849751 w 10243893"/>
              <a:gd name="connsiteY7537" fmla="*/ 216586 h 6867747"/>
              <a:gd name="connsiteX7538" fmla="*/ 1704514 w 10243893"/>
              <a:gd name="connsiteY7538" fmla="*/ 416363 h 6867747"/>
              <a:gd name="connsiteX7539" fmla="*/ 1704514 w 10243893"/>
              <a:gd name="connsiteY7539" fmla="*/ 568978 h 6867747"/>
              <a:gd name="connsiteX7540" fmla="*/ 1849751 w 10243893"/>
              <a:gd name="connsiteY7540" fmla="*/ 616140 h 6867747"/>
              <a:gd name="connsiteX7541" fmla="*/ 1994989 w 10243893"/>
              <a:gd name="connsiteY7541" fmla="*/ 568978 h 6867747"/>
              <a:gd name="connsiteX7542" fmla="*/ 1994989 w 10243893"/>
              <a:gd name="connsiteY7542" fmla="*/ 416363 h 6867747"/>
              <a:gd name="connsiteX7543" fmla="*/ 234847 w 10243893"/>
              <a:gd name="connsiteY7543" fmla="*/ 216586 h 6867747"/>
              <a:gd name="connsiteX7544" fmla="*/ 89609 w 10243893"/>
              <a:gd name="connsiteY7544" fmla="*/ 416363 h 6867747"/>
              <a:gd name="connsiteX7545" fmla="*/ 89609 w 10243893"/>
              <a:gd name="connsiteY7545" fmla="*/ 568978 h 6867747"/>
              <a:gd name="connsiteX7546" fmla="*/ 234847 w 10243893"/>
              <a:gd name="connsiteY7546" fmla="*/ 616140 h 6867747"/>
              <a:gd name="connsiteX7547" fmla="*/ 380084 w 10243893"/>
              <a:gd name="connsiteY7547" fmla="*/ 568978 h 6867747"/>
              <a:gd name="connsiteX7548" fmla="*/ 380084 w 10243893"/>
              <a:gd name="connsiteY7548" fmla="*/ 416363 h 6867747"/>
              <a:gd name="connsiteX7549" fmla="*/ 8954291 w 10243893"/>
              <a:gd name="connsiteY7549" fmla="*/ 178856 h 6867747"/>
              <a:gd name="connsiteX7550" fmla="*/ 8871476 w 10243893"/>
              <a:gd name="connsiteY7550" fmla="*/ 292861 h 6867747"/>
              <a:gd name="connsiteX7551" fmla="*/ 8737463 w 10243893"/>
              <a:gd name="connsiteY7551" fmla="*/ 249358 h 6867747"/>
              <a:gd name="connsiteX7552" fmla="*/ 8820300 w 10243893"/>
              <a:gd name="connsiteY7552" fmla="*/ 363396 h 6867747"/>
              <a:gd name="connsiteX7553" fmla="*/ 8737463 w 10243893"/>
              <a:gd name="connsiteY7553" fmla="*/ 477312 h 6867747"/>
              <a:gd name="connsiteX7554" fmla="*/ 8871453 w 10243893"/>
              <a:gd name="connsiteY7554" fmla="*/ 433777 h 6867747"/>
              <a:gd name="connsiteX7555" fmla="*/ 8954291 w 10243893"/>
              <a:gd name="connsiteY7555" fmla="*/ 547815 h 6867747"/>
              <a:gd name="connsiteX7556" fmla="*/ 8954291 w 10243893"/>
              <a:gd name="connsiteY7556" fmla="*/ 406810 h 6867747"/>
              <a:gd name="connsiteX7557" fmla="*/ 9088402 w 10243893"/>
              <a:gd name="connsiteY7557" fmla="*/ 363275 h 6867747"/>
              <a:gd name="connsiteX7558" fmla="*/ 8954291 w 10243893"/>
              <a:gd name="connsiteY7558" fmla="*/ 319740 h 6867747"/>
              <a:gd name="connsiteX7559" fmla="*/ 7339386 w 10243893"/>
              <a:gd name="connsiteY7559" fmla="*/ 178856 h 6867747"/>
              <a:gd name="connsiteX7560" fmla="*/ 7256572 w 10243893"/>
              <a:gd name="connsiteY7560" fmla="*/ 292861 h 6867747"/>
              <a:gd name="connsiteX7561" fmla="*/ 7122558 w 10243893"/>
              <a:gd name="connsiteY7561" fmla="*/ 249358 h 6867747"/>
              <a:gd name="connsiteX7562" fmla="*/ 7205396 w 10243893"/>
              <a:gd name="connsiteY7562" fmla="*/ 363396 h 6867747"/>
              <a:gd name="connsiteX7563" fmla="*/ 7122558 w 10243893"/>
              <a:gd name="connsiteY7563" fmla="*/ 477312 h 6867747"/>
              <a:gd name="connsiteX7564" fmla="*/ 7256549 w 10243893"/>
              <a:gd name="connsiteY7564" fmla="*/ 433777 h 6867747"/>
              <a:gd name="connsiteX7565" fmla="*/ 7339386 w 10243893"/>
              <a:gd name="connsiteY7565" fmla="*/ 547815 h 6867747"/>
              <a:gd name="connsiteX7566" fmla="*/ 7339386 w 10243893"/>
              <a:gd name="connsiteY7566" fmla="*/ 406810 h 6867747"/>
              <a:gd name="connsiteX7567" fmla="*/ 7473498 w 10243893"/>
              <a:gd name="connsiteY7567" fmla="*/ 363275 h 6867747"/>
              <a:gd name="connsiteX7568" fmla="*/ 7339386 w 10243893"/>
              <a:gd name="connsiteY7568" fmla="*/ 319740 h 6867747"/>
              <a:gd name="connsiteX7569" fmla="*/ 5724482 w 10243893"/>
              <a:gd name="connsiteY7569" fmla="*/ 178856 h 6867747"/>
              <a:gd name="connsiteX7570" fmla="*/ 5641668 w 10243893"/>
              <a:gd name="connsiteY7570" fmla="*/ 292861 h 6867747"/>
              <a:gd name="connsiteX7571" fmla="*/ 5507654 w 10243893"/>
              <a:gd name="connsiteY7571" fmla="*/ 249358 h 6867747"/>
              <a:gd name="connsiteX7572" fmla="*/ 5590491 w 10243893"/>
              <a:gd name="connsiteY7572" fmla="*/ 363396 h 6867747"/>
              <a:gd name="connsiteX7573" fmla="*/ 5507654 w 10243893"/>
              <a:gd name="connsiteY7573" fmla="*/ 477312 h 6867747"/>
              <a:gd name="connsiteX7574" fmla="*/ 5641645 w 10243893"/>
              <a:gd name="connsiteY7574" fmla="*/ 433777 h 6867747"/>
              <a:gd name="connsiteX7575" fmla="*/ 5724482 w 10243893"/>
              <a:gd name="connsiteY7575" fmla="*/ 547815 h 6867747"/>
              <a:gd name="connsiteX7576" fmla="*/ 5724482 w 10243893"/>
              <a:gd name="connsiteY7576" fmla="*/ 406810 h 6867747"/>
              <a:gd name="connsiteX7577" fmla="*/ 5858594 w 10243893"/>
              <a:gd name="connsiteY7577" fmla="*/ 363275 h 6867747"/>
              <a:gd name="connsiteX7578" fmla="*/ 5724482 w 10243893"/>
              <a:gd name="connsiteY7578" fmla="*/ 319740 h 6867747"/>
              <a:gd name="connsiteX7579" fmla="*/ 4109577 w 10243893"/>
              <a:gd name="connsiteY7579" fmla="*/ 178856 h 6867747"/>
              <a:gd name="connsiteX7580" fmla="*/ 4026763 w 10243893"/>
              <a:gd name="connsiteY7580" fmla="*/ 292861 h 6867747"/>
              <a:gd name="connsiteX7581" fmla="*/ 3892749 w 10243893"/>
              <a:gd name="connsiteY7581" fmla="*/ 249358 h 6867747"/>
              <a:gd name="connsiteX7582" fmla="*/ 3975587 w 10243893"/>
              <a:gd name="connsiteY7582" fmla="*/ 363396 h 6867747"/>
              <a:gd name="connsiteX7583" fmla="*/ 3892749 w 10243893"/>
              <a:gd name="connsiteY7583" fmla="*/ 477312 h 6867747"/>
              <a:gd name="connsiteX7584" fmla="*/ 4026740 w 10243893"/>
              <a:gd name="connsiteY7584" fmla="*/ 433777 h 6867747"/>
              <a:gd name="connsiteX7585" fmla="*/ 4109577 w 10243893"/>
              <a:gd name="connsiteY7585" fmla="*/ 547815 h 6867747"/>
              <a:gd name="connsiteX7586" fmla="*/ 4109577 w 10243893"/>
              <a:gd name="connsiteY7586" fmla="*/ 406810 h 6867747"/>
              <a:gd name="connsiteX7587" fmla="*/ 4243690 w 10243893"/>
              <a:gd name="connsiteY7587" fmla="*/ 363275 h 6867747"/>
              <a:gd name="connsiteX7588" fmla="*/ 4109577 w 10243893"/>
              <a:gd name="connsiteY7588" fmla="*/ 319740 h 6867747"/>
              <a:gd name="connsiteX7589" fmla="*/ 2820701 w 10243893"/>
              <a:gd name="connsiteY7589" fmla="*/ 178856 h 6867747"/>
              <a:gd name="connsiteX7590" fmla="*/ 2820701 w 10243893"/>
              <a:gd name="connsiteY7590" fmla="*/ 319740 h 6867747"/>
              <a:gd name="connsiteX7591" fmla="*/ 2686590 w 10243893"/>
              <a:gd name="connsiteY7591" fmla="*/ 363275 h 6867747"/>
              <a:gd name="connsiteX7592" fmla="*/ 2820701 w 10243893"/>
              <a:gd name="connsiteY7592" fmla="*/ 406810 h 6867747"/>
              <a:gd name="connsiteX7593" fmla="*/ 2820701 w 10243893"/>
              <a:gd name="connsiteY7593" fmla="*/ 547815 h 6867747"/>
              <a:gd name="connsiteX7594" fmla="*/ 2903539 w 10243893"/>
              <a:gd name="connsiteY7594" fmla="*/ 433777 h 6867747"/>
              <a:gd name="connsiteX7595" fmla="*/ 3037530 w 10243893"/>
              <a:gd name="connsiteY7595" fmla="*/ 477312 h 6867747"/>
              <a:gd name="connsiteX7596" fmla="*/ 2954692 w 10243893"/>
              <a:gd name="connsiteY7596" fmla="*/ 363396 h 6867747"/>
              <a:gd name="connsiteX7597" fmla="*/ 3037530 w 10243893"/>
              <a:gd name="connsiteY7597" fmla="*/ 249358 h 6867747"/>
              <a:gd name="connsiteX7598" fmla="*/ 2903516 w 10243893"/>
              <a:gd name="connsiteY7598" fmla="*/ 292861 h 6867747"/>
              <a:gd name="connsiteX7599" fmla="*/ 1205797 w 10243893"/>
              <a:gd name="connsiteY7599" fmla="*/ 178856 h 6867747"/>
              <a:gd name="connsiteX7600" fmla="*/ 1205797 w 10243893"/>
              <a:gd name="connsiteY7600" fmla="*/ 319740 h 6867747"/>
              <a:gd name="connsiteX7601" fmla="*/ 1071806 w 10243893"/>
              <a:gd name="connsiteY7601" fmla="*/ 363275 h 6867747"/>
              <a:gd name="connsiteX7602" fmla="*/ 1205797 w 10243893"/>
              <a:gd name="connsiteY7602" fmla="*/ 406810 h 6867747"/>
              <a:gd name="connsiteX7603" fmla="*/ 1205797 w 10243893"/>
              <a:gd name="connsiteY7603" fmla="*/ 547815 h 6867747"/>
              <a:gd name="connsiteX7604" fmla="*/ 1288634 w 10243893"/>
              <a:gd name="connsiteY7604" fmla="*/ 433777 h 6867747"/>
              <a:gd name="connsiteX7605" fmla="*/ 1422625 w 10243893"/>
              <a:gd name="connsiteY7605" fmla="*/ 477312 h 6867747"/>
              <a:gd name="connsiteX7606" fmla="*/ 1339788 w 10243893"/>
              <a:gd name="connsiteY7606" fmla="*/ 363396 h 6867747"/>
              <a:gd name="connsiteX7607" fmla="*/ 1422625 w 10243893"/>
              <a:gd name="connsiteY7607" fmla="*/ 249358 h 6867747"/>
              <a:gd name="connsiteX7608" fmla="*/ 1288611 w 10243893"/>
              <a:gd name="connsiteY7608" fmla="*/ 292861 h 6867747"/>
              <a:gd name="connsiteX7609" fmla="*/ 879164 w 10243893"/>
              <a:gd name="connsiteY7609" fmla="*/ 178856 h 6867747"/>
              <a:gd name="connsiteX7610" fmla="*/ 796350 w 10243893"/>
              <a:gd name="connsiteY7610" fmla="*/ 292861 h 6867747"/>
              <a:gd name="connsiteX7611" fmla="*/ 662336 w 10243893"/>
              <a:gd name="connsiteY7611" fmla="*/ 249358 h 6867747"/>
              <a:gd name="connsiteX7612" fmla="*/ 745173 w 10243893"/>
              <a:gd name="connsiteY7612" fmla="*/ 363396 h 6867747"/>
              <a:gd name="connsiteX7613" fmla="*/ 662336 w 10243893"/>
              <a:gd name="connsiteY7613" fmla="*/ 477312 h 6867747"/>
              <a:gd name="connsiteX7614" fmla="*/ 796327 w 10243893"/>
              <a:gd name="connsiteY7614" fmla="*/ 433777 h 6867747"/>
              <a:gd name="connsiteX7615" fmla="*/ 879164 w 10243893"/>
              <a:gd name="connsiteY7615" fmla="*/ 547815 h 6867747"/>
              <a:gd name="connsiteX7616" fmla="*/ 879164 w 10243893"/>
              <a:gd name="connsiteY7616" fmla="*/ 406810 h 6867747"/>
              <a:gd name="connsiteX7617" fmla="*/ 1013276 w 10243893"/>
              <a:gd name="connsiteY7617" fmla="*/ 363275 h 6867747"/>
              <a:gd name="connsiteX7618" fmla="*/ 879164 w 10243893"/>
              <a:gd name="connsiteY7618" fmla="*/ 319740 h 6867747"/>
              <a:gd name="connsiteX7619" fmla="*/ 9281044 w 10243893"/>
              <a:gd name="connsiteY7619" fmla="*/ 178735 h 6867747"/>
              <a:gd name="connsiteX7620" fmla="*/ 9281044 w 10243893"/>
              <a:gd name="connsiteY7620" fmla="*/ 319619 h 6867747"/>
              <a:gd name="connsiteX7621" fmla="*/ 9146933 w 10243893"/>
              <a:gd name="connsiteY7621" fmla="*/ 363154 h 6867747"/>
              <a:gd name="connsiteX7622" fmla="*/ 9281044 w 10243893"/>
              <a:gd name="connsiteY7622" fmla="*/ 406689 h 6867747"/>
              <a:gd name="connsiteX7623" fmla="*/ 9281044 w 10243893"/>
              <a:gd name="connsiteY7623" fmla="*/ 547694 h 6867747"/>
              <a:gd name="connsiteX7624" fmla="*/ 9363882 w 10243893"/>
              <a:gd name="connsiteY7624" fmla="*/ 433656 h 6867747"/>
              <a:gd name="connsiteX7625" fmla="*/ 9497873 w 10243893"/>
              <a:gd name="connsiteY7625" fmla="*/ 477191 h 6867747"/>
              <a:gd name="connsiteX7626" fmla="*/ 9415035 w 10243893"/>
              <a:gd name="connsiteY7626" fmla="*/ 363275 h 6867747"/>
              <a:gd name="connsiteX7627" fmla="*/ 9497873 w 10243893"/>
              <a:gd name="connsiteY7627" fmla="*/ 249238 h 6867747"/>
              <a:gd name="connsiteX7628" fmla="*/ 9363882 w 10243893"/>
              <a:gd name="connsiteY7628" fmla="*/ 292773 h 6867747"/>
              <a:gd name="connsiteX7629" fmla="*/ 7666140 w 10243893"/>
              <a:gd name="connsiteY7629" fmla="*/ 178735 h 6867747"/>
              <a:gd name="connsiteX7630" fmla="*/ 7666140 w 10243893"/>
              <a:gd name="connsiteY7630" fmla="*/ 319619 h 6867747"/>
              <a:gd name="connsiteX7631" fmla="*/ 7532029 w 10243893"/>
              <a:gd name="connsiteY7631" fmla="*/ 363154 h 6867747"/>
              <a:gd name="connsiteX7632" fmla="*/ 7666140 w 10243893"/>
              <a:gd name="connsiteY7632" fmla="*/ 406689 h 6867747"/>
              <a:gd name="connsiteX7633" fmla="*/ 7666140 w 10243893"/>
              <a:gd name="connsiteY7633" fmla="*/ 547694 h 6867747"/>
              <a:gd name="connsiteX7634" fmla="*/ 7748978 w 10243893"/>
              <a:gd name="connsiteY7634" fmla="*/ 433656 h 6867747"/>
              <a:gd name="connsiteX7635" fmla="*/ 7882968 w 10243893"/>
              <a:gd name="connsiteY7635" fmla="*/ 477191 h 6867747"/>
              <a:gd name="connsiteX7636" fmla="*/ 7800131 w 10243893"/>
              <a:gd name="connsiteY7636" fmla="*/ 363275 h 6867747"/>
              <a:gd name="connsiteX7637" fmla="*/ 7882968 w 10243893"/>
              <a:gd name="connsiteY7637" fmla="*/ 249238 h 6867747"/>
              <a:gd name="connsiteX7638" fmla="*/ 7748955 w 10243893"/>
              <a:gd name="connsiteY7638" fmla="*/ 292741 h 6867747"/>
              <a:gd name="connsiteX7639" fmla="*/ 6051478 w 10243893"/>
              <a:gd name="connsiteY7639" fmla="*/ 178735 h 6867747"/>
              <a:gd name="connsiteX7640" fmla="*/ 6051478 w 10243893"/>
              <a:gd name="connsiteY7640" fmla="*/ 319619 h 6867747"/>
              <a:gd name="connsiteX7641" fmla="*/ 5917366 w 10243893"/>
              <a:gd name="connsiteY7641" fmla="*/ 363154 h 6867747"/>
              <a:gd name="connsiteX7642" fmla="*/ 6051478 w 10243893"/>
              <a:gd name="connsiteY7642" fmla="*/ 406689 h 6867747"/>
              <a:gd name="connsiteX7643" fmla="*/ 6051478 w 10243893"/>
              <a:gd name="connsiteY7643" fmla="*/ 547694 h 6867747"/>
              <a:gd name="connsiteX7644" fmla="*/ 6134315 w 10243893"/>
              <a:gd name="connsiteY7644" fmla="*/ 433656 h 6867747"/>
              <a:gd name="connsiteX7645" fmla="*/ 6268306 w 10243893"/>
              <a:gd name="connsiteY7645" fmla="*/ 477191 h 6867747"/>
              <a:gd name="connsiteX7646" fmla="*/ 6185469 w 10243893"/>
              <a:gd name="connsiteY7646" fmla="*/ 363275 h 6867747"/>
              <a:gd name="connsiteX7647" fmla="*/ 6268306 w 10243893"/>
              <a:gd name="connsiteY7647" fmla="*/ 249238 h 6867747"/>
              <a:gd name="connsiteX7648" fmla="*/ 6134292 w 10243893"/>
              <a:gd name="connsiteY7648" fmla="*/ 292741 h 6867747"/>
              <a:gd name="connsiteX7649" fmla="*/ 4436332 w 10243893"/>
              <a:gd name="connsiteY7649" fmla="*/ 178735 h 6867747"/>
              <a:gd name="connsiteX7650" fmla="*/ 4436332 w 10243893"/>
              <a:gd name="connsiteY7650" fmla="*/ 319619 h 6867747"/>
              <a:gd name="connsiteX7651" fmla="*/ 4302220 w 10243893"/>
              <a:gd name="connsiteY7651" fmla="*/ 363154 h 6867747"/>
              <a:gd name="connsiteX7652" fmla="*/ 4436332 w 10243893"/>
              <a:gd name="connsiteY7652" fmla="*/ 406689 h 6867747"/>
              <a:gd name="connsiteX7653" fmla="*/ 4436332 w 10243893"/>
              <a:gd name="connsiteY7653" fmla="*/ 547694 h 6867747"/>
              <a:gd name="connsiteX7654" fmla="*/ 4519169 w 10243893"/>
              <a:gd name="connsiteY7654" fmla="*/ 433656 h 6867747"/>
              <a:gd name="connsiteX7655" fmla="*/ 4653160 w 10243893"/>
              <a:gd name="connsiteY7655" fmla="*/ 477191 h 6867747"/>
              <a:gd name="connsiteX7656" fmla="*/ 4570322 w 10243893"/>
              <a:gd name="connsiteY7656" fmla="*/ 363275 h 6867747"/>
              <a:gd name="connsiteX7657" fmla="*/ 4653160 w 10243893"/>
              <a:gd name="connsiteY7657" fmla="*/ 249238 h 6867747"/>
              <a:gd name="connsiteX7658" fmla="*/ 4519169 w 10243893"/>
              <a:gd name="connsiteY7658" fmla="*/ 292773 h 6867747"/>
              <a:gd name="connsiteX7659" fmla="*/ 2494552 w 10243893"/>
              <a:gd name="connsiteY7659" fmla="*/ 178614 h 6867747"/>
              <a:gd name="connsiteX7660" fmla="*/ 2411738 w 10243893"/>
              <a:gd name="connsiteY7660" fmla="*/ 292620 h 6867747"/>
              <a:gd name="connsiteX7661" fmla="*/ 2277724 w 10243893"/>
              <a:gd name="connsiteY7661" fmla="*/ 249117 h 6867747"/>
              <a:gd name="connsiteX7662" fmla="*/ 2360561 w 10243893"/>
              <a:gd name="connsiteY7662" fmla="*/ 363154 h 6867747"/>
              <a:gd name="connsiteX7663" fmla="*/ 2277724 w 10243893"/>
              <a:gd name="connsiteY7663" fmla="*/ 477070 h 6867747"/>
              <a:gd name="connsiteX7664" fmla="*/ 2411715 w 10243893"/>
              <a:gd name="connsiteY7664" fmla="*/ 433535 h 6867747"/>
              <a:gd name="connsiteX7665" fmla="*/ 2494552 w 10243893"/>
              <a:gd name="connsiteY7665" fmla="*/ 547573 h 6867747"/>
              <a:gd name="connsiteX7666" fmla="*/ 2494552 w 10243893"/>
              <a:gd name="connsiteY7666" fmla="*/ 406568 h 6867747"/>
              <a:gd name="connsiteX7667" fmla="*/ 2628664 w 10243893"/>
              <a:gd name="connsiteY7667" fmla="*/ 363033 h 6867747"/>
              <a:gd name="connsiteX7668" fmla="*/ 2494552 w 10243893"/>
              <a:gd name="connsiteY7668" fmla="*/ 319498 h 6867747"/>
              <a:gd name="connsiteX7669" fmla="*/ 8472867 w 10243893"/>
              <a:gd name="connsiteY7669" fmla="*/ 163619 h 6867747"/>
              <a:gd name="connsiteX7670" fmla="*/ 8472867 w 10243893"/>
              <a:gd name="connsiteY7670" fmla="*/ 410801 h 6867747"/>
              <a:gd name="connsiteX7671" fmla="*/ 8562597 w 10243893"/>
              <a:gd name="connsiteY7671" fmla="*/ 534270 h 6867747"/>
              <a:gd name="connsiteX7672" fmla="*/ 8707714 w 10243893"/>
              <a:gd name="connsiteY7672" fmla="*/ 487108 h 6867747"/>
              <a:gd name="connsiteX7673" fmla="*/ 8797444 w 10243893"/>
              <a:gd name="connsiteY7673" fmla="*/ 363638 h 6867747"/>
              <a:gd name="connsiteX7674" fmla="*/ 8707714 w 10243893"/>
              <a:gd name="connsiteY7674" fmla="*/ 240168 h 6867747"/>
              <a:gd name="connsiteX7675" fmla="*/ 8707714 w 10243893"/>
              <a:gd name="connsiteY7675" fmla="*/ 239926 h 6867747"/>
              <a:gd name="connsiteX7676" fmla="*/ 6857962 w 10243893"/>
              <a:gd name="connsiteY7676" fmla="*/ 163619 h 6867747"/>
              <a:gd name="connsiteX7677" fmla="*/ 6857962 w 10243893"/>
              <a:gd name="connsiteY7677" fmla="*/ 410801 h 6867747"/>
              <a:gd name="connsiteX7678" fmla="*/ 6947693 w 10243893"/>
              <a:gd name="connsiteY7678" fmla="*/ 534270 h 6867747"/>
              <a:gd name="connsiteX7679" fmla="*/ 7092810 w 10243893"/>
              <a:gd name="connsiteY7679" fmla="*/ 487108 h 6867747"/>
              <a:gd name="connsiteX7680" fmla="*/ 7182540 w 10243893"/>
              <a:gd name="connsiteY7680" fmla="*/ 363638 h 6867747"/>
              <a:gd name="connsiteX7681" fmla="*/ 7092810 w 10243893"/>
              <a:gd name="connsiteY7681" fmla="*/ 240168 h 6867747"/>
              <a:gd name="connsiteX7682" fmla="*/ 7092810 w 10243893"/>
              <a:gd name="connsiteY7682" fmla="*/ 239926 h 6867747"/>
              <a:gd name="connsiteX7683" fmla="*/ 5243058 w 10243893"/>
              <a:gd name="connsiteY7683" fmla="*/ 163619 h 6867747"/>
              <a:gd name="connsiteX7684" fmla="*/ 5243058 w 10243893"/>
              <a:gd name="connsiteY7684" fmla="*/ 410801 h 6867747"/>
              <a:gd name="connsiteX7685" fmla="*/ 5332789 w 10243893"/>
              <a:gd name="connsiteY7685" fmla="*/ 534270 h 6867747"/>
              <a:gd name="connsiteX7686" fmla="*/ 5477905 w 10243893"/>
              <a:gd name="connsiteY7686" fmla="*/ 487108 h 6867747"/>
              <a:gd name="connsiteX7687" fmla="*/ 5567635 w 10243893"/>
              <a:gd name="connsiteY7687" fmla="*/ 363638 h 6867747"/>
              <a:gd name="connsiteX7688" fmla="*/ 5477905 w 10243893"/>
              <a:gd name="connsiteY7688" fmla="*/ 240168 h 6867747"/>
              <a:gd name="connsiteX7689" fmla="*/ 5477905 w 10243893"/>
              <a:gd name="connsiteY7689" fmla="*/ 239926 h 6867747"/>
              <a:gd name="connsiteX7690" fmla="*/ 3628154 w 10243893"/>
              <a:gd name="connsiteY7690" fmla="*/ 163619 h 6867747"/>
              <a:gd name="connsiteX7691" fmla="*/ 3628154 w 10243893"/>
              <a:gd name="connsiteY7691" fmla="*/ 410801 h 6867747"/>
              <a:gd name="connsiteX7692" fmla="*/ 3717884 w 10243893"/>
              <a:gd name="connsiteY7692" fmla="*/ 534270 h 6867747"/>
              <a:gd name="connsiteX7693" fmla="*/ 3863001 w 10243893"/>
              <a:gd name="connsiteY7693" fmla="*/ 487108 h 6867747"/>
              <a:gd name="connsiteX7694" fmla="*/ 3952731 w 10243893"/>
              <a:gd name="connsiteY7694" fmla="*/ 363638 h 6867747"/>
              <a:gd name="connsiteX7695" fmla="*/ 3863001 w 10243893"/>
              <a:gd name="connsiteY7695" fmla="*/ 240168 h 6867747"/>
              <a:gd name="connsiteX7696" fmla="*/ 3863001 w 10243893"/>
              <a:gd name="connsiteY7696" fmla="*/ 239926 h 6867747"/>
              <a:gd name="connsiteX7697" fmla="*/ 2013128 w 10243893"/>
              <a:gd name="connsiteY7697" fmla="*/ 163619 h 6867747"/>
              <a:gd name="connsiteX7698" fmla="*/ 2013128 w 10243893"/>
              <a:gd name="connsiteY7698" fmla="*/ 410559 h 6867747"/>
              <a:gd name="connsiteX7699" fmla="*/ 2102859 w 10243893"/>
              <a:gd name="connsiteY7699" fmla="*/ 534029 h 6867747"/>
              <a:gd name="connsiteX7700" fmla="*/ 2247975 w 10243893"/>
              <a:gd name="connsiteY7700" fmla="*/ 486866 h 6867747"/>
              <a:gd name="connsiteX7701" fmla="*/ 2337705 w 10243893"/>
              <a:gd name="connsiteY7701" fmla="*/ 363396 h 6867747"/>
              <a:gd name="connsiteX7702" fmla="*/ 2247975 w 10243893"/>
              <a:gd name="connsiteY7702" fmla="*/ 239926 h 6867747"/>
              <a:gd name="connsiteX7703" fmla="*/ 2248096 w 10243893"/>
              <a:gd name="connsiteY7703" fmla="*/ 239926 h 6867747"/>
              <a:gd name="connsiteX7704" fmla="*/ 398224 w 10243893"/>
              <a:gd name="connsiteY7704" fmla="*/ 163619 h 6867747"/>
              <a:gd name="connsiteX7705" fmla="*/ 398224 w 10243893"/>
              <a:gd name="connsiteY7705" fmla="*/ 410559 h 6867747"/>
              <a:gd name="connsiteX7706" fmla="*/ 487954 w 10243893"/>
              <a:gd name="connsiteY7706" fmla="*/ 534029 h 6867747"/>
              <a:gd name="connsiteX7707" fmla="*/ 633071 w 10243893"/>
              <a:gd name="connsiteY7707" fmla="*/ 486866 h 6867747"/>
              <a:gd name="connsiteX7708" fmla="*/ 722801 w 10243893"/>
              <a:gd name="connsiteY7708" fmla="*/ 363396 h 6867747"/>
              <a:gd name="connsiteX7709" fmla="*/ 633071 w 10243893"/>
              <a:gd name="connsiteY7709" fmla="*/ 239926 h 6867747"/>
              <a:gd name="connsiteX7710" fmla="*/ 633192 w 10243893"/>
              <a:gd name="connsiteY7710" fmla="*/ 239926 h 6867747"/>
              <a:gd name="connsiteX7711" fmla="*/ 3301641 w 10243893"/>
              <a:gd name="connsiteY7711" fmla="*/ 163377 h 6867747"/>
              <a:gd name="connsiteX7712" fmla="*/ 3066795 w 10243893"/>
              <a:gd name="connsiteY7712" fmla="*/ 239684 h 6867747"/>
              <a:gd name="connsiteX7713" fmla="*/ 2977064 w 10243893"/>
              <a:gd name="connsiteY7713" fmla="*/ 363154 h 6867747"/>
              <a:gd name="connsiteX7714" fmla="*/ 3066795 w 10243893"/>
              <a:gd name="connsiteY7714" fmla="*/ 486745 h 6867747"/>
              <a:gd name="connsiteX7715" fmla="*/ 3211911 w 10243893"/>
              <a:gd name="connsiteY7715" fmla="*/ 533908 h 6867747"/>
              <a:gd name="connsiteX7716" fmla="*/ 3301641 w 10243893"/>
              <a:gd name="connsiteY7716" fmla="*/ 410438 h 6867747"/>
              <a:gd name="connsiteX7717" fmla="*/ 1686858 w 10243893"/>
              <a:gd name="connsiteY7717" fmla="*/ 163377 h 6867747"/>
              <a:gd name="connsiteX7718" fmla="*/ 1451890 w 10243893"/>
              <a:gd name="connsiteY7718" fmla="*/ 239684 h 6867747"/>
              <a:gd name="connsiteX7719" fmla="*/ 1452011 w 10243893"/>
              <a:gd name="connsiteY7719" fmla="*/ 239684 h 6867747"/>
              <a:gd name="connsiteX7720" fmla="*/ 1362281 w 10243893"/>
              <a:gd name="connsiteY7720" fmla="*/ 363154 h 6867747"/>
              <a:gd name="connsiteX7721" fmla="*/ 1452011 w 10243893"/>
              <a:gd name="connsiteY7721" fmla="*/ 486745 h 6867747"/>
              <a:gd name="connsiteX7722" fmla="*/ 1597128 w 10243893"/>
              <a:gd name="connsiteY7722" fmla="*/ 533908 h 6867747"/>
              <a:gd name="connsiteX7723" fmla="*/ 1686858 w 10243893"/>
              <a:gd name="connsiteY7723" fmla="*/ 410438 h 6867747"/>
              <a:gd name="connsiteX7724" fmla="*/ 9761985 w 10243893"/>
              <a:gd name="connsiteY7724" fmla="*/ 163256 h 6867747"/>
              <a:gd name="connsiteX7725" fmla="*/ 9527138 w 10243893"/>
              <a:gd name="connsiteY7725" fmla="*/ 239563 h 6867747"/>
              <a:gd name="connsiteX7726" fmla="*/ 9437408 w 10243893"/>
              <a:gd name="connsiteY7726" fmla="*/ 363033 h 6867747"/>
              <a:gd name="connsiteX7727" fmla="*/ 9527138 w 10243893"/>
              <a:gd name="connsiteY7727" fmla="*/ 486624 h 6867747"/>
              <a:gd name="connsiteX7728" fmla="*/ 9672255 w 10243893"/>
              <a:gd name="connsiteY7728" fmla="*/ 533787 h 6867747"/>
              <a:gd name="connsiteX7729" fmla="*/ 9761985 w 10243893"/>
              <a:gd name="connsiteY7729" fmla="*/ 410317 h 6867747"/>
              <a:gd name="connsiteX7730" fmla="*/ 8147202 w 10243893"/>
              <a:gd name="connsiteY7730" fmla="*/ 163256 h 6867747"/>
              <a:gd name="connsiteX7731" fmla="*/ 7912234 w 10243893"/>
              <a:gd name="connsiteY7731" fmla="*/ 239563 h 6867747"/>
              <a:gd name="connsiteX7732" fmla="*/ 7912354 w 10243893"/>
              <a:gd name="connsiteY7732" fmla="*/ 239563 h 6867747"/>
              <a:gd name="connsiteX7733" fmla="*/ 7822624 w 10243893"/>
              <a:gd name="connsiteY7733" fmla="*/ 363033 h 6867747"/>
              <a:gd name="connsiteX7734" fmla="*/ 7912354 w 10243893"/>
              <a:gd name="connsiteY7734" fmla="*/ 486624 h 6867747"/>
              <a:gd name="connsiteX7735" fmla="*/ 8057471 w 10243893"/>
              <a:gd name="connsiteY7735" fmla="*/ 533787 h 6867747"/>
              <a:gd name="connsiteX7736" fmla="*/ 8147202 w 10243893"/>
              <a:gd name="connsiteY7736" fmla="*/ 410317 h 6867747"/>
              <a:gd name="connsiteX7737" fmla="*/ 6532539 w 10243893"/>
              <a:gd name="connsiteY7737" fmla="*/ 163256 h 6867747"/>
              <a:gd name="connsiteX7738" fmla="*/ 6297571 w 10243893"/>
              <a:gd name="connsiteY7738" fmla="*/ 239563 h 6867747"/>
              <a:gd name="connsiteX7739" fmla="*/ 6297813 w 10243893"/>
              <a:gd name="connsiteY7739" fmla="*/ 239563 h 6867747"/>
              <a:gd name="connsiteX7740" fmla="*/ 6208083 w 10243893"/>
              <a:gd name="connsiteY7740" fmla="*/ 363033 h 6867747"/>
              <a:gd name="connsiteX7741" fmla="*/ 6297692 w 10243893"/>
              <a:gd name="connsiteY7741" fmla="*/ 486624 h 6867747"/>
              <a:gd name="connsiteX7742" fmla="*/ 6442809 w 10243893"/>
              <a:gd name="connsiteY7742" fmla="*/ 533787 h 6867747"/>
              <a:gd name="connsiteX7743" fmla="*/ 6532539 w 10243893"/>
              <a:gd name="connsiteY7743" fmla="*/ 410317 h 6867747"/>
              <a:gd name="connsiteX7744" fmla="*/ 4917272 w 10243893"/>
              <a:gd name="connsiteY7744" fmla="*/ 163256 h 6867747"/>
              <a:gd name="connsiteX7745" fmla="*/ 4682425 w 10243893"/>
              <a:gd name="connsiteY7745" fmla="*/ 239563 h 6867747"/>
              <a:gd name="connsiteX7746" fmla="*/ 4592695 w 10243893"/>
              <a:gd name="connsiteY7746" fmla="*/ 363033 h 6867747"/>
              <a:gd name="connsiteX7747" fmla="*/ 4682425 w 10243893"/>
              <a:gd name="connsiteY7747" fmla="*/ 486624 h 6867747"/>
              <a:gd name="connsiteX7748" fmla="*/ 4827542 w 10243893"/>
              <a:gd name="connsiteY7748" fmla="*/ 533787 h 6867747"/>
              <a:gd name="connsiteX7749" fmla="*/ 4917272 w 10243893"/>
              <a:gd name="connsiteY7749" fmla="*/ 410317 h 6867747"/>
              <a:gd name="connsiteX7750" fmla="*/ 9987761 w 10243893"/>
              <a:gd name="connsiteY7750" fmla="*/ 130847 h 6867747"/>
              <a:gd name="connsiteX7751" fmla="*/ 9936608 w 10243893"/>
              <a:gd name="connsiteY7751" fmla="*/ 201349 h 6867747"/>
              <a:gd name="connsiteX7752" fmla="*/ 10070720 w 10243893"/>
              <a:gd name="connsiteY7752" fmla="*/ 385889 h 6867747"/>
              <a:gd name="connsiteX7753" fmla="*/ 10070720 w 10243893"/>
              <a:gd name="connsiteY7753" fmla="*/ 157814 h 6867747"/>
              <a:gd name="connsiteX7754" fmla="*/ 9987883 w 10243893"/>
              <a:gd name="connsiteY7754" fmla="*/ 130847 h 6867747"/>
              <a:gd name="connsiteX7755" fmla="*/ 8372979 w 10243893"/>
              <a:gd name="connsiteY7755" fmla="*/ 130847 h 6867747"/>
              <a:gd name="connsiteX7756" fmla="*/ 8321825 w 10243893"/>
              <a:gd name="connsiteY7756" fmla="*/ 201349 h 6867747"/>
              <a:gd name="connsiteX7757" fmla="*/ 8455815 w 10243893"/>
              <a:gd name="connsiteY7757" fmla="*/ 385889 h 6867747"/>
              <a:gd name="connsiteX7758" fmla="*/ 8455815 w 10243893"/>
              <a:gd name="connsiteY7758" fmla="*/ 157814 h 6867747"/>
              <a:gd name="connsiteX7759" fmla="*/ 6758195 w 10243893"/>
              <a:gd name="connsiteY7759" fmla="*/ 130847 h 6867747"/>
              <a:gd name="connsiteX7760" fmla="*/ 6707041 w 10243893"/>
              <a:gd name="connsiteY7760" fmla="*/ 201349 h 6867747"/>
              <a:gd name="connsiteX7761" fmla="*/ 6841154 w 10243893"/>
              <a:gd name="connsiteY7761" fmla="*/ 385889 h 6867747"/>
              <a:gd name="connsiteX7762" fmla="*/ 6841154 w 10243893"/>
              <a:gd name="connsiteY7762" fmla="*/ 157814 h 6867747"/>
              <a:gd name="connsiteX7763" fmla="*/ 6758316 w 10243893"/>
              <a:gd name="connsiteY7763" fmla="*/ 130847 h 6867747"/>
              <a:gd name="connsiteX7764" fmla="*/ 9863082 w 10243893"/>
              <a:gd name="connsiteY7764" fmla="*/ 130726 h 6867747"/>
              <a:gd name="connsiteX7765" fmla="*/ 9780245 w 10243893"/>
              <a:gd name="connsiteY7765" fmla="*/ 157693 h 6867747"/>
              <a:gd name="connsiteX7766" fmla="*/ 9780245 w 10243893"/>
              <a:gd name="connsiteY7766" fmla="*/ 385889 h 6867747"/>
              <a:gd name="connsiteX7767" fmla="*/ 9914357 w 10243893"/>
              <a:gd name="connsiteY7767" fmla="*/ 201349 h 6867747"/>
              <a:gd name="connsiteX7768" fmla="*/ 9863203 w 10243893"/>
              <a:gd name="connsiteY7768" fmla="*/ 130847 h 6867747"/>
              <a:gd name="connsiteX7769" fmla="*/ 8248178 w 10243893"/>
              <a:gd name="connsiteY7769" fmla="*/ 130726 h 6867747"/>
              <a:gd name="connsiteX7770" fmla="*/ 8165341 w 10243893"/>
              <a:gd name="connsiteY7770" fmla="*/ 157693 h 6867747"/>
              <a:gd name="connsiteX7771" fmla="*/ 8165341 w 10243893"/>
              <a:gd name="connsiteY7771" fmla="*/ 385889 h 6867747"/>
              <a:gd name="connsiteX7772" fmla="*/ 8299453 w 10243893"/>
              <a:gd name="connsiteY7772" fmla="*/ 201349 h 6867747"/>
              <a:gd name="connsiteX7773" fmla="*/ 8248299 w 10243893"/>
              <a:gd name="connsiteY7773" fmla="*/ 130847 h 6867747"/>
              <a:gd name="connsiteX7774" fmla="*/ 6633516 w 10243893"/>
              <a:gd name="connsiteY7774" fmla="*/ 130726 h 6867747"/>
              <a:gd name="connsiteX7775" fmla="*/ 6550679 w 10243893"/>
              <a:gd name="connsiteY7775" fmla="*/ 157693 h 6867747"/>
              <a:gd name="connsiteX7776" fmla="*/ 6550679 w 10243893"/>
              <a:gd name="connsiteY7776" fmla="*/ 385889 h 6867747"/>
              <a:gd name="connsiteX7777" fmla="*/ 6684791 w 10243893"/>
              <a:gd name="connsiteY7777" fmla="*/ 201349 h 6867747"/>
              <a:gd name="connsiteX7778" fmla="*/ 6633637 w 10243893"/>
              <a:gd name="connsiteY7778" fmla="*/ 130847 h 6867747"/>
              <a:gd name="connsiteX7779" fmla="*/ 5141840 w 10243893"/>
              <a:gd name="connsiteY7779" fmla="*/ 130726 h 6867747"/>
              <a:gd name="connsiteX7780" fmla="*/ 5090686 w 10243893"/>
              <a:gd name="connsiteY7780" fmla="*/ 201228 h 6867747"/>
              <a:gd name="connsiteX7781" fmla="*/ 5224798 w 10243893"/>
              <a:gd name="connsiteY7781" fmla="*/ 385768 h 6867747"/>
              <a:gd name="connsiteX7782" fmla="*/ 5224798 w 10243893"/>
              <a:gd name="connsiteY7782" fmla="*/ 157693 h 6867747"/>
              <a:gd name="connsiteX7783" fmla="*/ 5141961 w 10243893"/>
              <a:gd name="connsiteY7783" fmla="*/ 130726 h 6867747"/>
              <a:gd name="connsiteX7784" fmla="*/ 5017160 w 10243893"/>
              <a:gd name="connsiteY7784" fmla="*/ 130726 h 6867747"/>
              <a:gd name="connsiteX7785" fmla="*/ 4934323 w 10243893"/>
              <a:gd name="connsiteY7785" fmla="*/ 157693 h 6867747"/>
              <a:gd name="connsiteX7786" fmla="*/ 4934323 w 10243893"/>
              <a:gd name="connsiteY7786" fmla="*/ 385768 h 6867747"/>
              <a:gd name="connsiteX7787" fmla="*/ 5068435 w 10243893"/>
              <a:gd name="connsiteY7787" fmla="*/ 201228 h 6867747"/>
              <a:gd name="connsiteX7788" fmla="*/ 5017281 w 10243893"/>
              <a:gd name="connsiteY7788" fmla="*/ 130726 h 6867747"/>
              <a:gd name="connsiteX7789" fmla="*/ 3527056 w 10243893"/>
              <a:gd name="connsiteY7789" fmla="*/ 130726 h 6867747"/>
              <a:gd name="connsiteX7790" fmla="*/ 3475902 w 10243893"/>
              <a:gd name="connsiteY7790" fmla="*/ 201228 h 6867747"/>
              <a:gd name="connsiteX7791" fmla="*/ 3609893 w 10243893"/>
              <a:gd name="connsiteY7791" fmla="*/ 385768 h 6867747"/>
              <a:gd name="connsiteX7792" fmla="*/ 3609893 w 10243893"/>
              <a:gd name="connsiteY7792" fmla="*/ 157693 h 6867747"/>
              <a:gd name="connsiteX7793" fmla="*/ 3402256 w 10243893"/>
              <a:gd name="connsiteY7793" fmla="*/ 130726 h 6867747"/>
              <a:gd name="connsiteX7794" fmla="*/ 3319418 w 10243893"/>
              <a:gd name="connsiteY7794" fmla="*/ 157693 h 6867747"/>
              <a:gd name="connsiteX7795" fmla="*/ 3319418 w 10243893"/>
              <a:gd name="connsiteY7795" fmla="*/ 385768 h 6867747"/>
              <a:gd name="connsiteX7796" fmla="*/ 3453530 w 10243893"/>
              <a:gd name="connsiteY7796" fmla="*/ 201228 h 6867747"/>
              <a:gd name="connsiteX7797" fmla="*/ 3402377 w 10243893"/>
              <a:gd name="connsiteY7797" fmla="*/ 130726 h 6867747"/>
              <a:gd name="connsiteX7798" fmla="*/ 1912030 w 10243893"/>
              <a:gd name="connsiteY7798" fmla="*/ 130726 h 6867747"/>
              <a:gd name="connsiteX7799" fmla="*/ 1860877 w 10243893"/>
              <a:gd name="connsiteY7799" fmla="*/ 201228 h 6867747"/>
              <a:gd name="connsiteX7800" fmla="*/ 1994989 w 10243893"/>
              <a:gd name="connsiteY7800" fmla="*/ 385768 h 6867747"/>
              <a:gd name="connsiteX7801" fmla="*/ 1994989 w 10243893"/>
              <a:gd name="connsiteY7801" fmla="*/ 157693 h 6867747"/>
              <a:gd name="connsiteX7802" fmla="*/ 1912151 w 10243893"/>
              <a:gd name="connsiteY7802" fmla="*/ 130726 h 6867747"/>
              <a:gd name="connsiteX7803" fmla="*/ 1787351 w 10243893"/>
              <a:gd name="connsiteY7803" fmla="*/ 130726 h 6867747"/>
              <a:gd name="connsiteX7804" fmla="*/ 1704514 w 10243893"/>
              <a:gd name="connsiteY7804" fmla="*/ 157693 h 6867747"/>
              <a:gd name="connsiteX7805" fmla="*/ 1704514 w 10243893"/>
              <a:gd name="connsiteY7805" fmla="*/ 385768 h 6867747"/>
              <a:gd name="connsiteX7806" fmla="*/ 1838626 w 10243893"/>
              <a:gd name="connsiteY7806" fmla="*/ 201228 h 6867747"/>
              <a:gd name="connsiteX7807" fmla="*/ 1787472 w 10243893"/>
              <a:gd name="connsiteY7807" fmla="*/ 130726 h 6867747"/>
              <a:gd name="connsiteX7808" fmla="*/ 297126 w 10243893"/>
              <a:gd name="connsiteY7808" fmla="*/ 130726 h 6867747"/>
              <a:gd name="connsiteX7809" fmla="*/ 245972 w 10243893"/>
              <a:gd name="connsiteY7809" fmla="*/ 201228 h 6867747"/>
              <a:gd name="connsiteX7810" fmla="*/ 380084 w 10243893"/>
              <a:gd name="connsiteY7810" fmla="*/ 385768 h 6867747"/>
              <a:gd name="connsiteX7811" fmla="*/ 380084 w 10243893"/>
              <a:gd name="connsiteY7811" fmla="*/ 157693 h 6867747"/>
              <a:gd name="connsiteX7812" fmla="*/ 297247 w 10243893"/>
              <a:gd name="connsiteY7812" fmla="*/ 130726 h 6867747"/>
              <a:gd name="connsiteX7813" fmla="*/ 172447 w 10243893"/>
              <a:gd name="connsiteY7813" fmla="*/ 130726 h 6867747"/>
              <a:gd name="connsiteX7814" fmla="*/ 89609 w 10243893"/>
              <a:gd name="connsiteY7814" fmla="*/ 157693 h 6867747"/>
              <a:gd name="connsiteX7815" fmla="*/ 89609 w 10243893"/>
              <a:gd name="connsiteY7815" fmla="*/ 385768 h 6867747"/>
              <a:gd name="connsiteX7816" fmla="*/ 223721 w 10243893"/>
              <a:gd name="connsiteY7816" fmla="*/ 201228 h 6867747"/>
              <a:gd name="connsiteX7817" fmla="*/ 172568 w 10243893"/>
              <a:gd name="connsiteY7817" fmla="*/ 130726 h 6867747"/>
              <a:gd name="connsiteX7818" fmla="*/ 8555583 w 10243893"/>
              <a:gd name="connsiteY7818" fmla="*/ 30595 h 6867747"/>
              <a:gd name="connsiteX7819" fmla="*/ 8555677 w 10243893"/>
              <a:gd name="connsiteY7819" fmla="*/ 30725 h 6867747"/>
              <a:gd name="connsiteX7820" fmla="*/ 8472867 w 10243893"/>
              <a:gd name="connsiteY7820" fmla="*/ 57563 h 6867747"/>
              <a:gd name="connsiteX7821" fmla="*/ 8472867 w 10243893"/>
              <a:gd name="connsiteY7821" fmla="*/ 144633 h 6867747"/>
              <a:gd name="connsiteX7822" fmla="*/ 8689695 w 10243893"/>
              <a:gd name="connsiteY7822" fmla="*/ 215135 h 6867747"/>
              <a:gd name="connsiteX7823" fmla="*/ 8555677 w 10243893"/>
              <a:gd name="connsiteY7823" fmla="*/ 30725 h 6867747"/>
              <a:gd name="connsiteX7824" fmla="*/ 8555704 w 10243893"/>
              <a:gd name="connsiteY7824" fmla="*/ 30716 h 6867747"/>
              <a:gd name="connsiteX7825" fmla="*/ 6940679 w 10243893"/>
              <a:gd name="connsiteY7825" fmla="*/ 30595 h 6867747"/>
              <a:gd name="connsiteX7826" fmla="*/ 6940773 w 10243893"/>
              <a:gd name="connsiteY7826" fmla="*/ 30725 h 6867747"/>
              <a:gd name="connsiteX7827" fmla="*/ 6857962 w 10243893"/>
              <a:gd name="connsiteY7827" fmla="*/ 57563 h 6867747"/>
              <a:gd name="connsiteX7828" fmla="*/ 6857962 w 10243893"/>
              <a:gd name="connsiteY7828" fmla="*/ 144633 h 6867747"/>
              <a:gd name="connsiteX7829" fmla="*/ 7074791 w 10243893"/>
              <a:gd name="connsiteY7829" fmla="*/ 215135 h 6867747"/>
              <a:gd name="connsiteX7830" fmla="*/ 6940773 w 10243893"/>
              <a:gd name="connsiteY7830" fmla="*/ 30725 h 6867747"/>
              <a:gd name="connsiteX7831" fmla="*/ 6940800 w 10243893"/>
              <a:gd name="connsiteY7831" fmla="*/ 30716 h 6867747"/>
              <a:gd name="connsiteX7832" fmla="*/ 5325775 w 10243893"/>
              <a:gd name="connsiteY7832" fmla="*/ 30595 h 6867747"/>
              <a:gd name="connsiteX7833" fmla="*/ 5325870 w 10243893"/>
              <a:gd name="connsiteY7833" fmla="*/ 30725 h 6867747"/>
              <a:gd name="connsiteX7834" fmla="*/ 5243058 w 10243893"/>
              <a:gd name="connsiteY7834" fmla="*/ 57563 h 6867747"/>
              <a:gd name="connsiteX7835" fmla="*/ 5243058 w 10243893"/>
              <a:gd name="connsiteY7835" fmla="*/ 144633 h 6867747"/>
              <a:gd name="connsiteX7836" fmla="*/ 5459886 w 10243893"/>
              <a:gd name="connsiteY7836" fmla="*/ 215135 h 6867747"/>
              <a:gd name="connsiteX7837" fmla="*/ 5325870 w 10243893"/>
              <a:gd name="connsiteY7837" fmla="*/ 30725 h 6867747"/>
              <a:gd name="connsiteX7838" fmla="*/ 5325896 w 10243893"/>
              <a:gd name="connsiteY7838" fmla="*/ 30716 h 6867747"/>
              <a:gd name="connsiteX7839" fmla="*/ 3710870 w 10243893"/>
              <a:gd name="connsiteY7839" fmla="*/ 30595 h 6867747"/>
              <a:gd name="connsiteX7840" fmla="*/ 3710965 w 10243893"/>
              <a:gd name="connsiteY7840" fmla="*/ 30725 h 6867747"/>
              <a:gd name="connsiteX7841" fmla="*/ 3628154 w 10243893"/>
              <a:gd name="connsiteY7841" fmla="*/ 57563 h 6867747"/>
              <a:gd name="connsiteX7842" fmla="*/ 3628154 w 10243893"/>
              <a:gd name="connsiteY7842" fmla="*/ 144633 h 6867747"/>
              <a:gd name="connsiteX7843" fmla="*/ 3844982 w 10243893"/>
              <a:gd name="connsiteY7843" fmla="*/ 215135 h 6867747"/>
              <a:gd name="connsiteX7844" fmla="*/ 3710965 w 10243893"/>
              <a:gd name="connsiteY7844" fmla="*/ 30725 h 6867747"/>
              <a:gd name="connsiteX7845" fmla="*/ 3710991 w 10243893"/>
              <a:gd name="connsiteY7845" fmla="*/ 30716 h 6867747"/>
              <a:gd name="connsiteX7846" fmla="*/ 2095845 w 10243893"/>
              <a:gd name="connsiteY7846" fmla="*/ 30595 h 6867747"/>
              <a:gd name="connsiteX7847" fmla="*/ 2095939 w 10243893"/>
              <a:gd name="connsiteY7847" fmla="*/ 30725 h 6867747"/>
              <a:gd name="connsiteX7848" fmla="*/ 2013128 w 10243893"/>
              <a:gd name="connsiteY7848" fmla="*/ 57563 h 6867747"/>
              <a:gd name="connsiteX7849" fmla="*/ 2013128 w 10243893"/>
              <a:gd name="connsiteY7849" fmla="*/ 144633 h 6867747"/>
              <a:gd name="connsiteX7850" fmla="*/ 2229956 w 10243893"/>
              <a:gd name="connsiteY7850" fmla="*/ 215135 h 6867747"/>
              <a:gd name="connsiteX7851" fmla="*/ 2095939 w 10243893"/>
              <a:gd name="connsiteY7851" fmla="*/ 30725 h 6867747"/>
              <a:gd name="connsiteX7852" fmla="*/ 2095966 w 10243893"/>
              <a:gd name="connsiteY7852" fmla="*/ 30716 h 6867747"/>
              <a:gd name="connsiteX7853" fmla="*/ 480940 w 10243893"/>
              <a:gd name="connsiteY7853" fmla="*/ 30595 h 6867747"/>
              <a:gd name="connsiteX7854" fmla="*/ 481034 w 10243893"/>
              <a:gd name="connsiteY7854" fmla="*/ 30725 h 6867747"/>
              <a:gd name="connsiteX7855" fmla="*/ 398224 w 10243893"/>
              <a:gd name="connsiteY7855" fmla="*/ 57563 h 6867747"/>
              <a:gd name="connsiteX7856" fmla="*/ 398224 w 10243893"/>
              <a:gd name="connsiteY7856" fmla="*/ 144633 h 6867747"/>
              <a:gd name="connsiteX7857" fmla="*/ 615052 w 10243893"/>
              <a:gd name="connsiteY7857" fmla="*/ 215135 h 6867747"/>
              <a:gd name="connsiteX7858" fmla="*/ 481034 w 10243893"/>
              <a:gd name="connsiteY7858" fmla="*/ 30725 h 6867747"/>
              <a:gd name="connsiteX7859" fmla="*/ 481061 w 10243893"/>
              <a:gd name="connsiteY7859" fmla="*/ 30716 h 6867747"/>
              <a:gd name="connsiteX7860" fmla="*/ 3218683 w 10243893"/>
              <a:gd name="connsiteY7860" fmla="*/ 30233 h 6867747"/>
              <a:gd name="connsiteX7861" fmla="*/ 3084693 w 10243893"/>
              <a:gd name="connsiteY7861" fmla="*/ 214772 h 6867747"/>
              <a:gd name="connsiteX7862" fmla="*/ 3301641 w 10243893"/>
              <a:gd name="connsiteY7862" fmla="*/ 144270 h 6867747"/>
              <a:gd name="connsiteX7863" fmla="*/ 3301641 w 10243893"/>
              <a:gd name="connsiteY7863" fmla="*/ 57200 h 6867747"/>
              <a:gd name="connsiteX7864" fmla="*/ 3218804 w 10243893"/>
              <a:gd name="connsiteY7864" fmla="*/ 30354 h 6867747"/>
              <a:gd name="connsiteX7865" fmla="*/ 1603900 w 10243893"/>
              <a:gd name="connsiteY7865" fmla="*/ 30233 h 6867747"/>
              <a:gd name="connsiteX7866" fmla="*/ 1469788 w 10243893"/>
              <a:gd name="connsiteY7866" fmla="*/ 214772 h 6867747"/>
              <a:gd name="connsiteX7867" fmla="*/ 1686737 w 10243893"/>
              <a:gd name="connsiteY7867" fmla="*/ 144270 h 6867747"/>
              <a:gd name="connsiteX7868" fmla="*/ 1686737 w 10243893"/>
              <a:gd name="connsiteY7868" fmla="*/ 57200 h 6867747"/>
              <a:gd name="connsiteX7869" fmla="*/ 1603900 w 10243893"/>
              <a:gd name="connsiteY7869" fmla="*/ 30354 h 6867747"/>
              <a:gd name="connsiteX7870" fmla="*/ 9679148 w 10243893"/>
              <a:gd name="connsiteY7870" fmla="*/ 30112 h 6867747"/>
              <a:gd name="connsiteX7871" fmla="*/ 9545036 w 10243893"/>
              <a:gd name="connsiteY7871" fmla="*/ 214651 h 6867747"/>
              <a:gd name="connsiteX7872" fmla="*/ 9761985 w 10243893"/>
              <a:gd name="connsiteY7872" fmla="*/ 144149 h 6867747"/>
              <a:gd name="connsiteX7873" fmla="*/ 9761985 w 10243893"/>
              <a:gd name="connsiteY7873" fmla="*/ 57079 h 6867747"/>
              <a:gd name="connsiteX7874" fmla="*/ 9679148 w 10243893"/>
              <a:gd name="connsiteY7874" fmla="*/ 30233 h 6867747"/>
              <a:gd name="connsiteX7875" fmla="*/ 8064123 w 10243893"/>
              <a:gd name="connsiteY7875" fmla="*/ 30112 h 6867747"/>
              <a:gd name="connsiteX7876" fmla="*/ 7930132 w 10243893"/>
              <a:gd name="connsiteY7876" fmla="*/ 214651 h 6867747"/>
              <a:gd name="connsiteX7877" fmla="*/ 8147081 w 10243893"/>
              <a:gd name="connsiteY7877" fmla="*/ 144149 h 6867747"/>
              <a:gd name="connsiteX7878" fmla="*/ 8147081 w 10243893"/>
              <a:gd name="connsiteY7878" fmla="*/ 57079 h 6867747"/>
              <a:gd name="connsiteX7879" fmla="*/ 8064243 w 10243893"/>
              <a:gd name="connsiteY7879" fmla="*/ 30233 h 6867747"/>
              <a:gd name="connsiteX7880" fmla="*/ 6449581 w 10243893"/>
              <a:gd name="connsiteY7880" fmla="*/ 30112 h 6867747"/>
              <a:gd name="connsiteX7881" fmla="*/ 6315469 w 10243893"/>
              <a:gd name="connsiteY7881" fmla="*/ 214651 h 6867747"/>
              <a:gd name="connsiteX7882" fmla="*/ 6532418 w 10243893"/>
              <a:gd name="connsiteY7882" fmla="*/ 144149 h 6867747"/>
              <a:gd name="connsiteX7883" fmla="*/ 6532418 w 10243893"/>
              <a:gd name="connsiteY7883" fmla="*/ 57079 h 6867747"/>
              <a:gd name="connsiteX7884" fmla="*/ 6449581 w 10243893"/>
              <a:gd name="connsiteY7884" fmla="*/ 30233 h 6867747"/>
              <a:gd name="connsiteX7885" fmla="*/ 4834434 w 10243893"/>
              <a:gd name="connsiteY7885" fmla="*/ 30112 h 6867747"/>
              <a:gd name="connsiteX7886" fmla="*/ 4700323 w 10243893"/>
              <a:gd name="connsiteY7886" fmla="*/ 214651 h 6867747"/>
              <a:gd name="connsiteX7887" fmla="*/ 4917272 w 10243893"/>
              <a:gd name="connsiteY7887" fmla="*/ 144149 h 6867747"/>
              <a:gd name="connsiteX7888" fmla="*/ 4917272 w 10243893"/>
              <a:gd name="connsiteY7888" fmla="*/ 57079 h 6867747"/>
              <a:gd name="connsiteX7889" fmla="*/ 4834434 w 10243893"/>
              <a:gd name="connsiteY7889" fmla="*/ 30233 h 6867747"/>
              <a:gd name="connsiteX7890" fmla="*/ 2602180 w 10243893"/>
              <a:gd name="connsiteY7890" fmla="*/ 0 h 6867747"/>
              <a:gd name="connsiteX7891" fmla="*/ 2624431 w 10243893"/>
              <a:gd name="connsiteY7891" fmla="*/ 0 h 6867747"/>
              <a:gd name="connsiteX7892" fmla="*/ 2512692 w 10243893"/>
              <a:gd name="connsiteY7892" fmla="*/ 153944 h 6867747"/>
              <a:gd name="connsiteX7893" fmla="*/ 2512692 w 10243893"/>
              <a:gd name="connsiteY7893" fmla="*/ 306559 h 6867747"/>
              <a:gd name="connsiteX7894" fmla="*/ 2657929 w 10243893"/>
              <a:gd name="connsiteY7894" fmla="*/ 353721 h 6867747"/>
              <a:gd name="connsiteX7895" fmla="*/ 2803167 w 10243893"/>
              <a:gd name="connsiteY7895" fmla="*/ 306559 h 6867747"/>
              <a:gd name="connsiteX7896" fmla="*/ 2803167 w 10243893"/>
              <a:gd name="connsiteY7896" fmla="*/ 153944 h 6867747"/>
              <a:gd name="connsiteX7897" fmla="*/ 2691427 w 10243893"/>
              <a:gd name="connsiteY7897" fmla="*/ 121 h 6867747"/>
              <a:gd name="connsiteX7898" fmla="*/ 2713678 w 10243893"/>
              <a:gd name="connsiteY7898" fmla="*/ 121 h 6867747"/>
              <a:gd name="connsiteX7899" fmla="*/ 2803167 w 10243893"/>
              <a:gd name="connsiteY7899" fmla="*/ 123228 h 6867747"/>
              <a:gd name="connsiteX7900" fmla="*/ 2803167 w 10243893"/>
              <a:gd name="connsiteY7900" fmla="*/ 121 h 6867747"/>
              <a:gd name="connsiteX7901" fmla="*/ 2821185 w 10243893"/>
              <a:gd name="connsiteY7901" fmla="*/ 121 h 6867747"/>
              <a:gd name="connsiteX7902" fmla="*/ 2821185 w 10243893"/>
              <a:gd name="connsiteY7902" fmla="*/ 148261 h 6867747"/>
              <a:gd name="connsiteX7903" fmla="*/ 2910916 w 10243893"/>
              <a:gd name="connsiteY7903" fmla="*/ 271731 h 6867747"/>
              <a:gd name="connsiteX7904" fmla="*/ 3056153 w 10243893"/>
              <a:gd name="connsiteY7904" fmla="*/ 224568 h 6867747"/>
              <a:gd name="connsiteX7905" fmla="*/ 3201269 w 10243893"/>
              <a:gd name="connsiteY7905" fmla="*/ 24670 h 6867747"/>
              <a:gd name="connsiteX7906" fmla="*/ 3125567 w 10243893"/>
              <a:gd name="connsiteY7906" fmla="*/ 121 h 6867747"/>
              <a:gd name="connsiteX7907" fmla="*/ 3183855 w 10243893"/>
              <a:gd name="connsiteY7907" fmla="*/ 121 h 6867747"/>
              <a:gd name="connsiteX7908" fmla="*/ 3212395 w 10243893"/>
              <a:gd name="connsiteY7908" fmla="*/ 9433 h 6867747"/>
              <a:gd name="connsiteX7909" fmla="*/ 3219167 w 10243893"/>
              <a:gd name="connsiteY7909" fmla="*/ 121 h 6867747"/>
              <a:gd name="connsiteX7910" fmla="*/ 3241418 w 10243893"/>
              <a:gd name="connsiteY7910" fmla="*/ 121 h 6867747"/>
              <a:gd name="connsiteX7911" fmla="*/ 3230414 w 10243893"/>
              <a:gd name="connsiteY7911" fmla="*/ 15237 h 6867747"/>
              <a:gd name="connsiteX7912" fmla="*/ 3320144 w 10243893"/>
              <a:gd name="connsiteY7912" fmla="*/ 44381 h 6867747"/>
              <a:gd name="connsiteX7913" fmla="*/ 3320144 w 10243893"/>
              <a:gd name="connsiteY7913" fmla="*/ 138707 h 6867747"/>
              <a:gd name="connsiteX7914" fmla="*/ 3409874 w 10243893"/>
              <a:gd name="connsiteY7914" fmla="*/ 109563 h 6867747"/>
              <a:gd name="connsiteX7915" fmla="*/ 3465381 w 10243893"/>
              <a:gd name="connsiteY7915" fmla="*/ 185870 h 6867747"/>
              <a:gd name="connsiteX7916" fmla="*/ 3520888 w 10243893"/>
              <a:gd name="connsiteY7916" fmla="*/ 109563 h 6867747"/>
              <a:gd name="connsiteX7917" fmla="*/ 3610619 w 10243893"/>
              <a:gd name="connsiteY7917" fmla="*/ 138707 h 6867747"/>
              <a:gd name="connsiteX7918" fmla="*/ 3610619 w 10243893"/>
              <a:gd name="connsiteY7918" fmla="*/ 44381 h 6867747"/>
              <a:gd name="connsiteX7919" fmla="*/ 3700349 w 10243893"/>
              <a:gd name="connsiteY7919" fmla="*/ 15237 h 6867747"/>
              <a:gd name="connsiteX7920" fmla="*/ 3689344 w 10243893"/>
              <a:gd name="connsiteY7920" fmla="*/ 121 h 6867747"/>
              <a:gd name="connsiteX7921" fmla="*/ 3711596 w 10243893"/>
              <a:gd name="connsiteY7921" fmla="*/ 121 h 6867747"/>
              <a:gd name="connsiteX7922" fmla="*/ 3718368 w 10243893"/>
              <a:gd name="connsiteY7922" fmla="*/ 9433 h 6867747"/>
              <a:gd name="connsiteX7923" fmla="*/ 3746907 w 10243893"/>
              <a:gd name="connsiteY7923" fmla="*/ 121 h 6867747"/>
              <a:gd name="connsiteX7924" fmla="*/ 3805196 w 10243893"/>
              <a:gd name="connsiteY7924" fmla="*/ 121 h 6867747"/>
              <a:gd name="connsiteX7925" fmla="*/ 3729493 w 10243893"/>
              <a:gd name="connsiteY7925" fmla="*/ 24670 h 6867747"/>
              <a:gd name="connsiteX7926" fmla="*/ 3874731 w 10243893"/>
              <a:gd name="connsiteY7926" fmla="*/ 224568 h 6867747"/>
              <a:gd name="connsiteX7927" fmla="*/ 4019968 w 10243893"/>
              <a:gd name="connsiteY7927" fmla="*/ 271731 h 6867747"/>
              <a:gd name="connsiteX7928" fmla="*/ 4109698 w 10243893"/>
              <a:gd name="connsiteY7928" fmla="*/ 148261 h 6867747"/>
              <a:gd name="connsiteX7929" fmla="*/ 4109698 w 10243893"/>
              <a:gd name="connsiteY7929" fmla="*/ 121 h 6867747"/>
              <a:gd name="connsiteX7930" fmla="*/ 4127717 w 10243893"/>
              <a:gd name="connsiteY7930" fmla="*/ 121 h 6867747"/>
              <a:gd name="connsiteX7931" fmla="*/ 4127717 w 10243893"/>
              <a:gd name="connsiteY7931" fmla="*/ 123107 h 6867747"/>
              <a:gd name="connsiteX7932" fmla="*/ 4217206 w 10243893"/>
              <a:gd name="connsiteY7932" fmla="*/ 0 h 6867747"/>
              <a:gd name="connsiteX7933" fmla="*/ 4239457 w 10243893"/>
              <a:gd name="connsiteY7933" fmla="*/ 0 h 6867747"/>
              <a:gd name="connsiteX7934" fmla="*/ 4127717 w 10243893"/>
              <a:gd name="connsiteY7934" fmla="*/ 153944 h 6867747"/>
              <a:gd name="connsiteX7935" fmla="*/ 4127717 w 10243893"/>
              <a:gd name="connsiteY7935" fmla="*/ 306559 h 6867747"/>
              <a:gd name="connsiteX7936" fmla="*/ 4272955 w 10243893"/>
              <a:gd name="connsiteY7936" fmla="*/ 353721 h 6867747"/>
              <a:gd name="connsiteX7937" fmla="*/ 4418192 w 10243893"/>
              <a:gd name="connsiteY7937" fmla="*/ 306559 h 6867747"/>
              <a:gd name="connsiteX7938" fmla="*/ 4418192 w 10243893"/>
              <a:gd name="connsiteY7938" fmla="*/ 153944 h 6867747"/>
              <a:gd name="connsiteX7939" fmla="*/ 4306452 w 10243893"/>
              <a:gd name="connsiteY7939" fmla="*/ 121 h 6867747"/>
              <a:gd name="connsiteX7940" fmla="*/ 4328704 w 10243893"/>
              <a:gd name="connsiteY7940" fmla="*/ 121 h 6867747"/>
              <a:gd name="connsiteX7941" fmla="*/ 4418192 w 10243893"/>
              <a:gd name="connsiteY7941" fmla="*/ 123228 h 6867747"/>
              <a:gd name="connsiteX7942" fmla="*/ 4418192 w 10243893"/>
              <a:gd name="connsiteY7942" fmla="*/ 121 h 6867747"/>
              <a:gd name="connsiteX7943" fmla="*/ 4436211 w 10243893"/>
              <a:gd name="connsiteY7943" fmla="*/ 121 h 6867747"/>
              <a:gd name="connsiteX7944" fmla="*/ 4436211 w 10243893"/>
              <a:gd name="connsiteY7944" fmla="*/ 148261 h 6867747"/>
              <a:gd name="connsiteX7945" fmla="*/ 4525941 w 10243893"/>
              <a:gd name="connsiteY7945" fmla="*/ 271731 h 6867747"/>
              <a:gd name="connsiteX7946" fmla="*/ 4671178 w 10243893"/>
              <a:gd name="connsiteY7946" fmla="*/ 224568 h 6867747"/>
              <a:gd name="connsiteX7947" fmla="*/ 4816295 w 10243893"/>
              <a:gd name="connsiteY7947" fmla="*/ 24670 h 6867747"/>
              <a:gd name="connsiteX7948" fmla="*/ 4740713 w 10243893"/>
              <a:gd name="connsiteY7948" fmla="*/ 121 h 6867747"/>
              <a:gd name="connsiteX7949" fmla="*/ 4799002 w 10243893"/>
              <a:gd name="connsiteY7949" fmla="*/ 121 h 6867747"/>
              <a:gd name="connsiteX7950" fmla="*/ 4827542 w 10243893"/>
              <a:gd name="connsiteY7950" fmla="*/ 9433 h 6867747"/>
              <a:gd name="connsiteX7951" fmla="*/ 4834314 w 10243893"/>
              <a:gd name="connsiteY7951" fmla="*/ 121 h 6867747"/>
              <a:gd name="connsiteX7952" fmla="*/ 4856565 w 10243893"/>
              <a:gd name="connsiteY7952" fmla="*/ 121 h 6867747"/>
              <a:gd name="connsiteX7953" fmla="*/ 4845560 w 10243893"/>
              <a:gd name="connsiteY7953" fmla="*/ 15237 h 6867747"/>
              <a:gd name="connsiteX7954" fmla="*/ 4935290 w 10243893"/>
              <a:gd name="connsiteY7954" fmla="*/ 44381 h 6867747"/>
              <a:gd name="connsiteX7955" fmla="*/ 4935290 w 10243893"/>
              <a:gd name="connsiteY7955" fmla="*/ 138707 h 6867747"/>
              <a:gd name="connsiteX7956" fmla="*/ 5025021 w 10243893"/>
              <a:gd name="connsiteY7956" fmla="*/ 109563 h 6867747"/>
              <a:gd name="connsiteX7957" fmla="*/ 5080528 w 10243893"/>
              <a:gd name="connsiteY7957" fmla="*/ 185870 h 6867747"/>
              <a:gd name="connsiteX7958" fmla="*/ 5136035 w 10243893"/>
              <a:gd name="connsiteY7958" fmla="*/ 109563 h 6867747"/>
              <a:gd name="connsiteX7959" fmla="*/ 5225765 w 10243893"/>
              <a:gd name="connsiteY7959" fmla="*/ 138707 h 6867747"/>
              <a:gd name="connsiteX7960" fmla="*/ 5225765 w 10243893"/>
              <a:gd name="connsiteY7960" fmla="*/ 44381 h 6867747"/>
              <a:gd name="connsiteX7961" fmla="*/ 5315495 w 10243893"/>
              <a:gd name="connsiteY7961" fmla="*/ 15237 h 6867747"/>
              <a:gd name="connsiteX7962" fmla="*/ 5304491 w 10243893"/>
              <a:gd name="connsiteY7962" fmla="*/ 121 h 6867747"/>
              <a:gd name="connsiteX7963" fmla="*/ 5326742 w 10243893"/>
              <a:gd name="connsiteY7963" fmla="*/ 121 h 6867747"/>
              <a:gd name="connsiteX7964" fmla="*/ 5333514 w 10243893"/>
              <a:gd name="connsiteY7964" fmla="*/ 9433 h 6867747"/>
              <a:gd name="connsiteX7965" fmla="*/ 5362054 w 10243893"/>
              <a:gd name="connsiteY7965" fmla="*/ 121 h 6867747"/>
              <a:gd name="connsiteX7966" fmla="*/ 5420342 w 10243893"/>
              <a:gd name="connsiteY7966" fmla="*/ 121 h 6867747"/>
              <a:gd name="connsiteX7967" fmla="*/ 5344640 w 10243893"/>
              <a:gd name="connsiteY7967" fmla="*/ 24670 h 6867747"/>
              <a:gd name="connsiteX7968" fmla="*/ 5489877 w 10243893"/>
              <a:gd name="connsiteY7968" fmla="*/ 224568 h 6867747"/>
              <a:gd name="connsiteX7969" fmla="*/ 5635115 w 10243893"/>
              <a:gd name="connsiteY7969" fmla="*/ 271731 h 6867747"/>
              <a:gd name="connsiteX7970" fmla="*/ 5724845 w 10243893"/>
              <a:gd name="connsiteY7970" fmla="*/ 148261 h 6867747"/>
              <a:gd name="connsiteX7971" fmla="*/ 5724845 w 10243893"/>
              <a:gd name="connsiteY7971" fmla="*/ 121 h 6867747"/>
              <a:gd name="connsiteX7972" fmla="*/ 5742864 w 10243893"/>
              <a:gd name="connsiteY7972" fmla="*/ 121 h 6867747"/>
              <a:gd name="connsiteX7973" fmla="*/ 5742864 w 10243893"/>
              <a:gd name="connsiteY7973" fmla="*/ 123107 h 6867747"/>
              <a:gd name="connsiteX7974" fmla="*/ 5832352 w 10243893"/>
              <a:gd name="connsiteY7974" fmla="*/ 0 h 6867747"/>
              <a:gd name="connsiteX7975" fmla="*/ 5854603 w 10243893"/>
              <a:gd name="connsiteY7975" fmla="*/ 0 h 6867747"/>
              <a:gd name="connsiteX7976" fmla="*/ 5742864 w 10243893"/>
              <a:gd name="connsiteY7976" fmla="*/ 153944 h 6867747"/>
              <a:gd name="connsiteX7977" fmla="*/ 5742864 w 10243893"/>
              <a:gd name="connsiteY7977" fmla="*/ 306559 h 6867747"/>
              <a:gd name="connsiteX7978" fmla="*/ 5888101 w 10243893"/>
              <a:gd name="connsiteY7978" fmla="*/ 353721 h 6867747"/>
              <a:gd name="connsiteX7979" fmla="*/ 6033338 w 10243893"/>
              <a:gd name="connsiteY7979" fmla="*/ 306559 h 6867747"/>
              <a:gd name="connsiteX7980" fmla="*/ 6033338 w 10243893"/>
              <a:gd name="connsiteY7980" fmla="*/ 153944 h 6867747"/>
              <a:gd name="connsiteX7981" fmla="*/ 5921599 w 10243893"/>
              <a:gd name="connsiteY7981" fmla="*/ 121 h 6867747"/>
              <a:gd name="connsiteX7982" fmla="*/ 5943850 w 10243893"/>
              <a:gd name="connsiteY7982" fmla="*/ 121 h 6867747"/>
              <a:gd name="connsiteX7983" fmla="*/ 6033338 w 10243893"/>
              <a:gd name="connsiteY7983" fmla="*/ 123228 h 6867747"/>
              <a:gd name="connsiteX7984" fmla="*/ 6033338 w 10243893"/>
              <a:gd name="connsiteY7984" fmla="*/ 121 h 6867747"/>
              <a:gd name="connsiteX7985" fmla="*/ 6051357 w 10243893"/>
              <a:gd name="connsiteY7985" fmla="*/ 121 h 6867747"/>
              <a:gd name="connsiteX7986" fmla="*/ 6051357 w 10243893"/>
              <a:gd name="connsiteY7986" fmla="*/ 148261 h 6867747"/>
              <a:gd name="connsiteX7987" fmla="*/ 6141087 w 10243893"/>
              <a:gd name="connsiteY7987" fmla="*/ 271731 h 6867747"/>
              <a:gd name="connsiteX7988" fmla="*/ 6286325 w 10243893"/>
              <a:gd name="connsiteY7988" fmla="*/ 224568 h 6867747"/>
              <a:gd name="connsiteX7989" fmla="*/ 6431441 w 10243893"/>
              <a:gd name="connsiteY7989" fmla="*/ 24670 h 6867747"/>
              <a:gd name="connsiteX7990" fmla="*/ 6355739 w 10243893"/>
              <a:gd name="connsiteY7990" fmla="*/ 121 h 6867747"/>
              <a:gd name="connsiteX7991" fmla="*/ 6414027 w 10243893"/>
              <a:gd name="connsiteY7991" fmla="*/ 121 h 6867747"/>
              <a:gd name="connsiteX7992" fmla="*/ 6442567 w 10243893"/>
              <a:gd name="connsiteY7992" fmla="*/ 9433 h 6867747"/>
              <a:gd name="connsiteX7993" fmla="*/ 6449339 w 10243893"/>
              <a:gd name="connsiteY7993" fmla="*/ 121 h 6867747"/>
              <a:gd name="connsiteX7994" fmla="*/ 6471590 w 10243893"/>
              <a:gd name="connsiteY7994" fmla="*/ 121 h 6867747"/>
              <a:gd name="connsiteX7995" fmla="*/ 6460585 w 10243893"/>
              <a:gd name="connsiteY7995" fmla="*/ 15237 h 6867747"/>
              <a:gd name="connsiteX7996" fmla="*/ 6550315 w 10243893"/>
              <a:gd name="connsiteY7996" fmla="*/ 44381 h 6867747"/>
              <a:gd name="connsiteX7997" fmla="*/ 6550315 w 10243893"/>
              <a:gd name="connsiteY7997" fmla="*/ 138707 h 6867747"/>
              <a:gd name="connsiteX7998" fmla="*/ 6640046 w 10243893"/>
              <a:gd name="connsiteY7998" fmla="*/ 109563 h 6867747"/>
              <a:gd name="connsiteX7999" fmla="*/ 6695553 w 10243893"/>
              <a:gd name="connsiteY7999" fmla="*/ 185870 h 6867747"/>
              <a:gd name="connsiteX8000" fmla="*/ 6751060 w 10243893"/>
              <a:gd name="connsiteY8000" fmla="*/ 109563 h 6867747"/>
              <a:gd name="connsiteX8001" fmla="*/ 6840790 w 10243893"/>
              <a:gd name="connsiteY8001" fmla="*/ 138707 h 6867747"/>
              <a:gd name="connsiteX8002" fmla="*/ 6840790 w 10243893"/>
              <a:gd name="connsiteY8002" fmla="*/ 44381 h 6867747"/>
              <a:gd name="connsiteX8003" fmla="*/ 6930521 w 10243893"/>
              <a:gd name="connsiteY8003" fmla="*/ 15237 h 6867747"/>
              <a:gd name="connsiteX8004" fmla="*/ 6919516 w 10243893"/>
              <a:gd name="connsiteY8004" fmla="*/ 121 h 6867747"/>
              <a:gd name="connsiteX8005" fmla="*/ 6941768 w 10243893"/>
              <a:gd name="connsiteY8005" fmla="*/ 121 h 6867747"/>
              <a:gd name="connsiteX8006" fmla="*/ 6948540 w 10243893"/>
              <a:gd name="connsiteY8006" fmla="*/ 9433 h 6867747"/>
              <a:gd name="connsiteX8007" fmla="*/ 6977079 w 10243893"/>
              <a:gd name="connsiteY8007" fmla="*/ 121 h 6867747"/>
              <a:gd name="connsiteX8008" fmla="*/ 7035368 w 10243893"/>
              <a:gd name="connsiteY8008" fmla="*/ 121 h 6867747"/>
              <a:gd name="connsiteX8009" fmla="*/ 6959665 w 10243893"/>
              <a:gd name="connsiteY8009" fmla="*/ 24670 h 6867747"/>
              <a:gd name="connsiteX8010" fmla="*/ 7104903 w 10243893"/>
              <a:gd name="connsiteY8010" fmla="*/ 224568 h 6867747"/>
              <a:gd name="connsiteX8011" fmla="*/ 7250140 w 10243893"/>
              <a:gd name="connsiteY8011" fmla="*/ 271731 h 6867747"/>
              <a:gd name="connsiteX8012" fmla="*/ 7339870 w 10243893"/>
              <a:gd name="connsiteY8012" fmla="*/ 148261 h 6867747"/>
              <a:gd name="connsiteX8013" fmla="*/ 7339870 w 10243893"/>
              <a:gd name="connsiteY8013" fmla="*/ 121 h 6867747"/>
              <a:gd name="connsiteX8014" fmla="*/ 7357889 w 10243893"/>
              <a:gd name="connsiteY8014" fmla="*/ 121 h 6867747"/>
              <a:gd name="connsiteX8015" fmla="*/ 7357889 w 10243893"/>
              <a:gd name="connsiteY8015" fmla="*/ 123107 h 6867747"/>
              <a:gd name="connsiteX8016" fmla="*/ 7447378 w 10243893"/>
              <a:gd name="connsiteY8016" fmla="*/ 0 h 6867747"/>
              <a:gd name="connsiteX8017" fmla="*/ 7469628 w 10243893"/>
              <a:gd name="connsiteY8017" fmla="*/ 0 h 6867747"/>
              <a:gd name="connsiteX8018" fmla="*/ 7357889 w 10243893"/>
              <a:gd name="connsiteY8018" fmla="*/ 153944 h 6867747"/>
              <a:gd name="connsiteX8019" fmla="*/ 7357889 w 10243893"/>
              <a:gd name="connsiteY8019" fmla="*/ 306559 h 6867747"/>
              <a:gd name="connsiteX8020" fmla="*/ 7503126 w 10243893"/>
              <a:gd name="connsiteY8020" fmla="*/ 353721 h 6867747"/>
              <a:gd name="connsiteX8021" fmla="*/ 7648364 w 10243893"/>
              <a:gd name="connsiteY8021" fmla="*/ 306559 h 6867747"/>
              <a:gd name="connsiteX8022" fmla="*/ 7648364 w 10243893"/>
              <a:gd name="connsiteY8022" fmla="*/ 153944 h 6867747"/>
              <a:gd name="connsiteX8023" fmla="*/ 7536624 w 10243893"/>
              <a:gd name="connsiteY8023" fmla="*/ 121 h 6867747"/>
              <a:gd name="connsiteX8024" fmla="*/ 7558875 w 10243893"/>
              <a:gd name="connsiteY8024" fmla="*/ 121 h 6867747"/>
              <a:gd name="connsiteX8025" fmla="*/ 7648364 w 10243893"/>
              <a:gd name="connsiteY8025" fmla="*/ 123228 h 6867747"/>
              <a:gd name="connsiteX8026" fmla="*/ 7648364 w 10243893"/>
              <a:gd name="connsiteY8026" fmla="*/ 121 h 6867747"/>
              <a:gd name="connsiteX8027" fmla="*/ 7666382 w 10243893"/>
              <a:gd name="connsiteY8027" fmla="*/ 121 h 6867747"/>
              <a:gd name="connsiteX8028" fmla="*/ 7666382 w 10243893"/>
              <a:gd name="connsiteY8028" fmla="*/ 148261 h 6867747"/>
              <a:gd name="connsiteX8029" fmla="*/ 7756113 w 10243893"/>
              <a:gd name="connsiteY8029" fmla="*/ 271731 h 6867747"/>
              <a:gd name="connsiteX8030" fmla="*/ 7901350 w 10243893"/>
              <a:gd name="connsiteY8030" fmla="*/ 224568 h 6867747"/>
              <a:gd name="connsiteX8031" fmla="*/ 8046467 w 10243893"/>
              <a:gd name="connsiteY8031" fmla="*/ 24670 h 6867747"/>
              <a:gd name="connsiteX8032" fmla="*/ 7970764 w 10243893"/>
              <a:gd name="connsiteY8032" fmla="*/ 121 h 6867747"/>
              <a:gd name="connsiteX8033" fmla="*/ 8029053 w 10243893"/>
              <a:gd name="connsiteY8033" fmla="*/ 121 h 6867747"/>
              <a:gd name="connsiteX8034" fmla="*/ 8057592 w 10243893"/>
              <a:gd name="connsiteY8034" fmla="*/ 9433 h 6867747"/>
              <a:gd name="connsiteX8035" fmla="*/ 8064364 w 10243893"/>
              <a:gd name="connsiteY8035" fmla="*/ 121 h 6867747"/>
              <a:gd name="connsiteX8036" fmla="*/ 8086616 w 10243893"/>
              <a:gd name="connsiteY8036" fmla="*/ 121 h 6867747"/>
              <a:gd name="connsiteX8037" fmla="*/ 8075610 w 10243893"/>
              <a:gd name="connsiteY8037" fmla="*/ 15237 h 6867747"/>
              <a:gd name="connsiteX8038" fmla="*/ 8165341 w 10243893"/>
              <a:gd name="connsiteY8038" fmla="*/ 44381 h 6867747"/>
              <a:gd name="connsiteX8039" fmla="*/ 8165341 w 10243893"/>
              <a:gd name="connsiteY8039" fmla="*/ 138707 h 6867747"/>
              <a:gd name="connsiteX8040" fmla="*/ 8255071 w 10243893"/>
              <a:gd name="connsiteY8040" fmla="*/ 109563 h 6867747"/>
              <a:gd name="connsiteX8041" fmla="*/ 8310578 w 10243893"/>
              <a:gd name="connsiteY8041" fmla="*/ 185870 h 6867747"/>
              <a:gd name="connsiteX8042" fmla="*/ 8366086 w 10243893"/>
              <a:gd name="connsiteY8042" fmla="*/ 109563 h 6867747"/>
              <a:gd name="connsiteX8043" fmla="*/ 8455815 w 10243893"/>
              <a:gd name="connsiteY8043" fmla="*/ 138707 h 6867747"/>
              <a:gd name="connsiteX8044" fmla="*/ 8455815 w 10243893"/>
              <a:gd name="connsiteY8044" fmla="*/ 44381 h 6867747"/>
              <a:gd name="connsiteX8045" fmla="*/ 8545546 w 10243893"/>
              <a:gd name="connsiteY8045" fmla="*/ 15237 h 6867747"/>
              <a:gd name="connsiteX8046" fmla="*/ 8534541 w 10243893"/>
              <a:gd name="connsiteY8046" fmla="*/ 121 h 6867747"/>
              <a:gd name="connsiteX8047" fmla="*/ 8556793 w 10243893"/>
              <a:gd name="connsiteY8047" fmla="*/ 121 h 6867747"/>
              <a:gd name="connsiteX8048" fmla="*/ 8563565 w 10243893"/>
              <a:gd name="connsiteY8048" fmla="*/ 9433 h 6867747"/>
              <a:gd name="connsiteX8049" fmla="*/ 8592104 w 10243893"/>
              <a:gd name="connsiteY8049" fmla="*/ 121 h 6867747"/>
              <a:gd name="connsiteX8050" fmla="*/ 8650393 w 10243893"/>
              <a:gd name="connsiteY8050" fmla="*/ 121 h 6867747"/>
              <a:gd name="connsiteX8051" fmla="*/ 8574690 w 10243893"/>
              <a:gd name="connsiteY8051" fmla="*/ 24670 h 6867747"/>
              <a:gd name="connsiteX8052" fmla="*/ 8719928 w 10243893"/>
              <a:gd name="connsiteY8052" fmla="*/ 224568 h 6867747"/>
              <a:gd name="connsiteX8053" fmla="*/ 8865165 w 10243893"/>
              <a:gd name="connsiteY8053" fmla="*/ 271731 h 6867747"/>
              <a:gd name="connsiteX8054" fmla="*/ 8954895 w 10243893"/>
              <a:gd name="connsiteY8054" fmla="*/ 148261 h 6867747"/>
              <a:gd name="connsiteX8055" fmla="*/ 8954895 w 10243893"/>
              <a:gd name="connsiteY8055" fmla="*/ 121 h 6867747"/>
              <a:gd name="connsiteX8056" fmla="*/ 8972914 w 10243893"/>
              <a:gd name="connsiteY8056" fmla="*/ 121 h 6867747"/>
              <a:gd name="connsiteX8057" fmla="*/ 8972914 w 10243893"/>
              <a:gd name="connsiteY8057" fmla="*/ 123107 h 6867747"/>
              <a:gd name="connsiteX8058" fmla="*/ 9062403 w 10243893"/>
              <a:gd name="connsiteY8058" fmla="*/ 0 h 6867747"/>
              <a:gd name="connsiteX8059" fmla="*/ 9084653 w 10243893"/>
              <a:gd name="connsiteY8059" fmla="*/ 0 h 6867747"/>
              <a:gd name="connsiteX8060" fmla="*/ 8972914 w 10243893"/>
              <a:gd name="connsiteY8060" fmla="*/ 153944 h 6867747"/>
              <a:gd name="connsiteX8061" fmla="*/ 8972914 w 10243893"/>
              <a:gd name="connsiteY8061" fmla="*/ 306559 h 6867747"/>
              <a:gd name="connsiteX8062" fmla="*/ 9118151 w 10243893"/>
              <a:gd name="connsiteY8062" fmla="*/ 353721 h 6867747"/>
              <a:gd name="connsiteX8063" fmla="*/ 9263389 w 10243893"/>
              <a:gd name="connsiteY8063" fmla="*/ 306559 h 6867747"/>
              <a:gd name="connsiteX8064" fmla="*/ 9263389 w 10243893"/>
              <a:gd name="connsiteY8064" fmla="*/ 153944 h 6867747"/>
              <a:gd name="connsiteX8065" fmla="*/ 9151649 w 10243893"/>
              <a:gd name="connsiteY8065" fmla="*/ 121 h 6867747"/>
              <a:gd name="connsiteX8066" fmla="*/ 9173900 w 10243893"/>
              <a:gd name="connsiteY8066" fmla="*/ 121 h 6867747"/>
              <a:gd name="connsiteX8067" fmla="*/ 9263389 w 10243893"/>
              <a:gd name="connsiteY8067" fmla="*/ 123228 h 6867747"/>
              <a:gd name="connsiteX8068" fmla="*/ 9263389 w 10243893"/>
              <a:gd name="connsiteY8068" fmla="*/ 121 h 6867747"/>
              <a:gd name="connsiteX8069" fmla="*/ 9281407 w 10243893"/>
              <a:gd name="connsiteY8069" fmla="*/ 121 h 6867747"/>
              <a:gd name="connsiteX8070" fmla="*/ 9281407 w 10243893"/>
              <a:gd name="connsiteY8070" fmla="*/ 148261 h 6867747"/>
              <a:gd name="connsiteX8071" fmla="*/ 9371138 w 10243893"/>
              <a:gd name="connsiteY8071" fmla="*/ 271731 h 6867747"/>
              <a:gd name="connsiteX8072" fmla="*/ 9516375 w 10243893"/>
              <a:gd name="connsiteY8072" fmla="*/ 224568 h 6867747"/>
              <a:gd name="connsiteX8073" fmla="*/ 9661492 w 10243893"/>
              <a:gd name="connsiteY8073" fmla="*/ 24670 h 6867747"/>
              <a:gd name="connsiteX8074" fmla="*/ 9585910 w 10243893"/>
              <a:gd name="connsiteY8074" fmla="*/ 121 h 6867747"/>
              <a:gd name="connsiteX8075" fmla="*/ 9644199 w 10243893"/>
              <a:gd name="connsiteY8075" fmla="*/ 121 h 6867747"/>
              <a:gd name="connsiteX8076" fmla="*/ 9672738 w 10243893"/>
              <a:gd name="connsiteY8076" fmla="*/ 9433 h 6867747"/>
              <a:gd name="connsiteX8077" fmla="*/ 9679510 w 10243893"/>
              <a:gd name="connsiteY8077" fmla="*/ 121 h 6867747"/>
              <a:gd name="connsiteX8078" fmla="*/ 9701762 w 10243893"/>
              <a:gd name="connsiteY8078" fmla="*/ 121 h 6867747"/>
              <a:gd name="connsiteX8079" fmla="*/ 9690756 w 10243893"/>
              <a:gd name="connsiteY8079" fmla="*/ 15237 h 6867747"/>
              <a:gd name="connsiteX8080" fmla="*/ 9780487 w 10243893"/>
              <a:gd name="connsiteY8080" fmla="*/ 44381 h 6867747"/>
              <a:gd name="connsiteX8081" fmla="*/ 9780487 w 10243893"/>
              <a:gd name="connsiteY8081" fmla="*/ 138828 h 6867747"/>
              <a:gd name="connsiteX8082" fmla="*/ 9870217 w 10243893"/>
              <a:gd name="connsiteY8082" fmla="*/ 109684 h 6867747"/>
              <a:gd name="connsiteX8083" fmla="*/ 9925725 w 10243893"/>
              <a:gd name="connsiteY8083" fmla="*/ 185991 h 6867747"/>
              <a:gd name="connsiteX8084" fmla="*/ 9981232 w 10243893"/>
              <a:gd name="connsiteY8084" fmla="*/ 109684 h 6867747"/>
              <a:gd name="connsiteX8085" fmla="*/ 10070962 w 10243893"/>
              <a:gd name="connsiteY8085" fmla="*/ 138828 h 6867747"/>
              <a:gd name="connsiteX8086" fmla="*/ 10070962 w 10243893"/>
              <a:gd name="connsiteY8086" fmla="*/ 44502 h 6867747"/>
              <a:gd name="connsiteX8087" fmla="*/ 10160693 w 10243893"/>
              <a:gd name="connsiteY8087" fmla="*/ 15358 h 6867747"/>
              <a:gd name="connsiteX8088" fmla="*/ 10149687 w 10243893"/>
              <a:gd name="connsiteY8088" fmla="*/ 242 h 6867747"/>
              <a:gd name="connsiteX8089" fmla="*/ 10171939 w 10243893"/>
              <a:gd name="connsiteY8089" fmla="*/ 242 h 6867747"/>
              <a:gd name="connsiteX8090" fmla="*/ 10178711 w 10243893"/>
              <a:gd name="connsiteY8090" fmla="*/ 9554 h 6867747"/>
              <a:gd name="connsiteX8091" fmla="*/ 10207250 w 10243893"/>
              <a:gd name="connsiteY8091" fmla="*/ 242 h 6867747"/>
              <a:gd name="connsiteX8092" fmla="*/ 10243893 w 10243893"/>
              <a:gd name="connsiteY8092" fmla="*/ 242 h 6867747"/>
              <a:gd name="connsiteX8093" fmla="*/ 10243893 w 10243893"/>
              <a:gd name="connsiteY8093" fmla="*/ 7256 h 6867747"/>
              <a:gd name="connsiteX8094" fmla="*/ 10189957 w 10243893"/>
              <a:gd name="connsiteY8094" fmla="*/ 24791 h 6867747"/>
              <a:gd name="connsiteX8095" fmla="*/ 10243893 w 10243893"/>
              <a:gd name="connsiteY8095" fmla="*/ 99042 h 6867747"/>
              <a:gd name="connsiteX8096" fmla="*/ 10243893 w 10243893"/>
              <a:gd name="connsiteY8096" fmla="*/ 129758 h 6867747"/>
              <a:gd name="connsiteX8097" fmla="*/ 10171939 w 10243893"/>
              <a:gd name="connsiteY8097" fmla="*/ 30716 h 6867747"/>
              <a:gd name="connsiteX8098" fmla="*/ 10089101 w 10243893"/>
              <a:gd name="connsiteY8098" fmla="*/ 57563 h 6867747"/>
              <a:gd name="connsiteX8099" fmla="*/ 10089101 w 10243893"/>
              <a:gd name="connsiteY8099" fmla="*/ 144633 h 6867747"/>
              <a:gd name="connsiteX8100" fmla="*/ 10243893 w 10243893"/>
              <a:gd name="connsiteY8100" fmla="*/ 194940 h 6867747"/>
              <a:gd name="connsiteX8101" fmla="*/ 10243893 w 10243893"/>
              <a:gd name="connsiteY8101" fmla="*/ 213926 h 6867747"/>
              <a:gd name="connsiteX8102" fmla="*/ 10089101 w 10243893"/>
              <a:gd name="connsiteY8102" fmla="*/ 163619 h 6867747"/>
              <a:gd name="connsiteX8103" fmla="*/ 10089101 w 10243893"/>
              <a:gd name="connsiteY8103" fmla="*/ 411163 h 6867747"/>
              <a:gd name="connsiteX8104" fmla="*/ 10178832 w 10243893"/>
              <a:gd name="connsiteY8104" fmla="*/ 534633 h 6867747"/>
              <a:gd name="connsiteX8105" fmla="*/ 10243893 w 10243893"/>
              <a:gd name="connsiteY8105" fmla="*/ 513470 h 6867747"/>
              <a:gd name="connsiteX8106" fmla="*/ 10243893 w 10243893"/>
              <a:gd name="connsiteY8106" fmla="*/ 532457 h 6867747"/>
              <a:gd name="connsiteX8107" fmla="*/ 10171939 w 10243893"/>
              <a:gd name="connsiteY8107" fmla="*/ 555917 h 6867747"/>
              <a:gd name="connsiteX8108" fmla="*/ 10089101 w 10243893"/>
              <a:gd name="connsiteY8108" fmla="*/ 441880 h 6867747"/>
              <a:gd name="connsiteX8109" fmla="*/ 10089101 w 10243893"/>
              <a:gd name="connsiteY8109" fmla="*/ 582885 h 6867747"/>
              <a:gd name="connsiteX8110" fmla="*/ 9954990 w 10243893"/>
              <a:gd name="connsiteY8110" fmla="*/ 626419 h 6867747"/>
              <a:gd name="connsiteX8111" fmla="*/ 10089101 w 10243893"/>
              <a:gd name="connsiteY8111" fmla="*/ 669954 h 6867747"/>
              <a:gd name="connsiteX8112" fmla="*/ 10089101 w 10243893"/>
              <a:gd name="connsiteY8112" fmla="*/ 810717 h 6867747"/>
              <a:gd name="connsiteX8113" fmla="*/ 10171939 w 10243893"/>
              <a:gd name="connsiteY8113" fmla="*/ 696801 h 6867747"/>
              <a:gd name="connsiteX8114" fmla="*/ 10243893 w 10243893"/>
              <a:gd name="connsiteY8114" fmla="*/ 720141 h 6867747"/>
              <a:gd name="connsiteX8115" fmla="*/ 10243893 w 10243893"/>
              <a:gd name="connsiteY8115" fmla="*/ 739127 h 6867747"/>
              <a:gd name="connsiteX8116" fmla="*/ 10178832 w 10243893"/>
              <a:gd name="connsiteY8116" fmla="*/ 717964 h 6867747"/>
              <a:gd name="connsiteX8117" fmla="*/ 10089101 w 10243893"/>
              <a:gd name="connsiteY8117" fmla="*/ 841434 h 6867747"/>
              <a:gd name="connsiteX8118" fmla="*/ 10089101 w 10243893"/>
              <a:gd name="connsiteY8118" fmla="*/ 841676 h 6867747"/>
              <a:gd name="connsiteX8119" fmla="*/ 10089101 w 10243893"/>
              <a:gd name="connsiteY8119" fmla="*/ 994290 h 6867747"/>
              <a:gd name="connsiteX8120" fmla="*/ 10234339 w 10243893"/>
              <a:gd name="connsiteY8120" fmla="*/ 1041453 h 6867747"/>
              <a:gd name="connsiteX8121" fmla="*/ 10243893 w 10243893"/>
              <a:gd name="connsiteY8121" fmla="*/ 1038308 h 6867747"/>
              <a:gd name="connsiteX8122" fmla="*/ 10243893 w 10243893"/>
              <a:gd name="connsiteY8122" fmla="*/ 1063462 h 6867747"/>
              <a:gd name="connsiteX8123" fmla="*/ 10234339 w 10243893"/>
              <a:gd name="connsiteY8123" fmla="*/ 1060318 h 6867747"/>
              <a:gd name="connsiteX8124" fmla="*/ 10089101 w 10243893"/>
              <a:gd name="connsiteY8124" fmla="*/ 1107481 h 6867747"/>
              <a:gd name="connsiteX8125" fmla="*/ 10089101 w 10243893"/>
              <a:gd name="connsiteY8125" fmla="*/ 1260095 h 6867747"/>
              <a:gd name="connsiteX8126" fmla="*/ 10178832 w 10243893"/>
              <a:gd name="connsiteY8126" fmla="*/ 1383565 h 6867747"/>
              <a:gd name="connsiteX8127" fmla="*/ 10243893 w 10243893"/>
              <a:gd name="connsiteY8127" fmla="*/ 1362402 h 6867747"/>
              <a:gd name="connsiteX8128" fmla="*/ 10243893 w 10243893"/>
              <a:gd name="connsiteY8128" fmla="*/ 1381388 h 6867747"/>
              <a:gd name="connsiteX8129" fmla="*/ 10171939 w 10243893"/>
              <a:gd name="connsiteY8129" fmla="*/ 1404728 h 6867747"/>
              <a:gd name="connsiteX8130" fmla="*/ 10089101 w 10243893"/>
              <a:gd name="connsiteY8130" fmla="*/ 1290690 h 6867747"/>
              <a:gd name="connsiteX8131" fmla="*/ 10089101 w 10243893"/>
              <a:gd name="connsiteY8131" fmla="*/ 1431574 h 6867747"/>
              <a:gd name="connsiteX8132" fmla="*/ 9954990 w 10243893"/>
              <a:gd name="connsiteY8132" fmla="*/ 1475109 h 6867747"/>
              <a:gd name="connsiteX8133" fmla="*/ 10089101 w 10243893"/>
              <a:gd name="connsiteY8133" fmla="*/ 1518644 h 6867747"/>
              <a:gd name="connsiteX8134" fmla="*/ 10089101 w 10243893"/>
              <a:gd name="connsiteY8134" fmla="*/ 1659649 h 6867747"/>
              <a:gd name="connsiteX8135" fmla="*/ 10171939 w 10243893"/>
              <a:gd name="connsiteY8135" fmla="*/ 1545611 h 6867747"/>
              <a:gd name="connsiteX8136" fmla="*/ 10243893 w 10243893"/>
              <a:gd name="connsiteY8136" fmla="*/ 1568951 h 6867747"/>
              <a:gd name="connsiteX8137" fmla="*/ 10243893 w 10243893"/>
              <a:gd name="connsiteY8137" fmla="*/ 1587937 h 6867747"/>
              <a:gd name="connsiteX8138" fmla="*/ 10178832 w 10243893"/>
              <a:gd name="connsiteY8138" fmla="*/ 1566774 h 6867747"/>
              <a:gd name="connsiteX8139" fmla="*/ 10089101 w 10243893"/>
              <a:gd name="connsiteY8139" fmla="*/ 1690244 h 6867747"/>
              <a:gd name="connsiteX8140" fmla="*/ 10089101 w 10243893"/>
              <a:gd name="connsiteY8140" fmla="*/ 1937305 h 6867747"/>
              <a:gd name="connsiteX8141" fmla="*/ 10243893 w 10243893"/>
              <a:gd name="connsiteY8141" fmla="*/ 1886998 h 6867747"/>
              <a:gd name="connsiteX8142" fmla="*/ 10243893 w 10243893"/>
              <a:gd name="connsiteY8142" fmla="*/ 1905984 h 6867747"/>
              <a:gd name="connsiteX8143" fmla="*/ 10089101 w 10243893"/>
              <a:gd name="connsiteY8143" fmla="*/ 1956291 h 6867747"/>
              <a:gd name="connsiteX8144" fmla="*/ 10089101 w 10243893"/>
              <a:gd name="connsiteY8144" fmla="*/ 2043361 h 6867747"/>
              <a:gd name="connsiteX8145" fmla="*/ 10171939 w 10243893"/>
              <a:gd name="connsiteY8145" fmla="*/ 2070207 h 6867747"/>
              <a:gd name="connsiteX8146" fmla="*/ 10243893 w 10243893"/>
              <a:gd name="connsiteY8146" fmla="*/ 1971166 h 6867747"/>
              <a:gd name="connsiteX8147" fmla="*/ 10243893 w 10243893"/>
              <a:gd name="connsiteY8147" fmla="*/ 2001882 h 6867747"/>
              <a:gd name="connsiteX8148" fmla="*/ 10189957 w 10243893"/>
              <a:gd name="connsiteY8148" fmla="*/ 2076133 h 6867747"/>
              <a:gd name="connsiteX8149" fmla="*/ 10243893 w 10243893"/>
              <a:gd name="connsiteY8149" fmla="*/ 2093668 h 6867747"/>
              <a:gd name="connsiteX8150" fmla="*/ 10243893 w 10243893"/>
              <a:gd name="connsiteY8150" fmla="*/ 2112654 h 6867747"/>
              <a:gd name="connsiteX8151" fmla="*/ 10178832 w 10243893"/>
              <a:gd name="connsiteY8151" fmla="*/ 2091491 h 6867747"/>
              <a:gd name="connsiteX8152" fmla="*/ 10127678 w 10243893"/>
              <a:gd name="connsiteY8152" fmla="*/ 2161994 h 6867747"/>
              <a:gd name="connsiteX8153" fmla="*/ 10178832 w 10243893"/>
              <a:gd name="connsiteY8153" fmla="*/ 2232496 h 6867747"/>
              <a:gd name="connsiteX8154" fmla="*/ 10243893 w 10243893"/>
              <a:gd name="connsiteY8154" fmla="*/ 2211333 h 6867747"/>
              <a:gd name="connsiteX8155" fmla="*/ 10243893 w 10243893"/>
              <a:gd name="connsiteY8155" fmla="*/ 2230319 h 6867747"/>
              <a:gd name="connsiteX8156" fmla="*/ 10189957 w 10243893"/>
              <a:gd name="connsiteY8156" fmla="*/ 2247854 h 6867747"/>
              <a:gd name="connsiteX8157" fmla="*/ 10243893 w 10243893"/>
              <a:gd name="connsiteY8157" fmla="*/ 2322105 h 6867747"/>
              <a:gd name="connsiteX8158" fmla="*/ 10243893 w 10243893"/>
              <a:gd name="connsiteY8158" fmla="*/ 2352822 h 6867747"/>
              <a:gd name="connsiteX8159" fmla="*/ 10171939 w 10243893"/>
              <a:gd name="connsiteY8159" fmla="*/ 2253780 h 6867747"/>
              <a:gd name="connsiteX8160" fmla="*/ 10089101 w 10243893"/>
              <a:gd name="connsiteY8160" fmla="*/ 2280626 h 6867747"/>
              <a:gd name="connsiteX8161" fmla="*/ 10089101 w 10243893"/>
              <a:gd name="connsiteY8161" fmla="*/ 2367696 h 6867747"/>
              <a:gd name="connsiteX8162" fmla="*/ 10243893 w 10243893"/>
              <a:gd name="connsiteY8162" fmla="*/ 2418003 h 6867747"/>
              <a:gd name="connsiteX8163" fmla="*/ 10243893 w 10243893"/>
              <a:gd name="connsiteY8163" fmla="*/ 2436989 h 6867747"/>
              <a:gd name="connsiteX8164" fmla="*/ 10089101 w 10243893"/>
              <a:gd name="connsiteY8164" fmla="*/ 2386682 h 6867747"/>
              <a:gd name="connsiteX8165" fmla="*/ 10089101 w 10243893"/>
              <a:gd name="connsiteY8165" fmla="*/ 2633743 h 6867747"/>
              <a:gd name="connsiteX8166" fmla="*/ 10178832 w 10243893"/>
              <a:gd name="connsiteY8166" fmla="*/ 2757213 h 6867747"/>
              <a:gd name="connsiteX8167" fmla="*/ 10243893 w 10243893"/>
              <a:gd name="connsiteY8167" fmla="*/ 2736050 h 6867747"/>
              <a:gd name="connsiteX8168" fmla="*/ 10243893 w 10243893"/>
              <a:gd name="connsiteY8168" fmla="*/ 2755036 h 6867747"/>
              <a:gd name="connsiteX8169" fmla="*/ 10171939 w 10243893"/>
              <a:gd name="connsiteY8169" fmla="*/ 2778376 h 6867747"/>
              <a:gd name="connsiteX8170" fmla="*/ 10089101 w 10243893"/>
              <a:gd name="connsiteY8170" fmla="*/ 2664339 h 6867747"/>
              <a:gd name="connsiteX8171" fmla="*/ 10089101 w 10243893"/>
              <a:gd name="connsiteY8171" fmla="*/ 2805343 h 6867747"/>
              <a:gd name="connsiteX8172" fmla="*/ 9954990 w 10243893"/>
              <a:gd name="connsiteY8172" fmla="*/ 2848878 h 6867747"/>
              <a:gd name="connsiteX8173" fmla="*/ 10089101 w 10243893"/>
              <a:gd name="connsiteY8173" fmla="*/ 2892413 h 6867747"/>
              <a:gd name="connsiteX8174" fmla="*/ 10089101 w 10243893"/>
              <a:gd name="connsiteY8174" fmla="*/ 3033176 h 6867747"/>
              <a:gd name="connsiteX8175" fmla="*/ 10171939 w 10243893"/>
              <a:gd name="connsiteY8175" fmla="*/ 2919260 h 6867747"/>
              <a:gd name="connsiteX8176" fmla="*/ 10243893 w 10243893"/>
              <a:gd name="connsiteY8176" fmla="*/ 2942599 h 6867747"/>
              <a:gd name="connsiteX8177" fmla="*/ 10243893 w 10243893"/>
              <a:gd name="connsiteY8177" fmla="*/ 2961585 h 6867747"/>
              <a:gd name="connsiteX8178" fmla="*/ 10178832 w 10243893"/>
              <a:gd name="connsiteY8178" fmla="*/ 2940423 h 6867747"/>
              <a:gd name="connsiteX8179" fmla="*/ 10089101 w 10243893"/>
              <a:gd name="connsiteY8179" fmla="*/ 3063893 h 6867747"/>
              <a:gd name="connsiteX8180" fmla="*/ 10089101 w 10243893"/>
              <a:gd name="connsiteY8180" fmla="*/ 3064134 h 6867747"/>
              <a:gd name="connsiteX8181" fmla="*/ 10089101 w 10243893"/>
              <a:gd name="connsiteY8181" fmla="*/ 3216748 h 6867747"/>
              <a:gd name="connsiteX8182" fmla="*/ 10234339 w 10243893"/>
              <a:gd name="connsiteY8182" fmla="*/ 3263912 h 6867747"/>
              <a:gd name="connsiteX8183" fmla="*/ 10243893 w 10243893"/>
              <a:gd name="connsiteY8183" fmla="*/ 3260767 h 6867747"/>
              <a:gd name="connsiteX8184" fmla="*/ 10243893 w 10243893"/>
              <a:gd name="connsiteY8184" fmla="*/ 3285921 h 6867747"/>
              <a:gd name="connsiteX8185" fmla="*/ 10234339 w 10243893"/>
              <a:gd name="connsiteY8185" fmla="*/ 3282777 h 6867747"/>
              <a:gd name="connsiteX8186" fmla="*/ 10089101 w 10243893"/>
              <a:gd name="connsiteY8186" fmla="*/ 3329940 h 6867747"/>
              <a:gd name="connsiteX8187" fmla="*/ 10089101 w 10243893"/>
              <a:gd name="connsiteY8187" fmla="*/ 3482554 h 6867747"/>
              <a:gd name="connsiteX8188" fmla="*/ 10178832 w 10243893"/>
              <a:gd name="connsiteY8188" fmla="*/ 3606023 h 6867747"/>
              <a:gd name="connsiteX8189" fmla="*/ 10243893 w 10243893"/>
              <a:gd name="connsiteY8189" fmla="*/ 3584861 h 6867747"/>
              <a:gd name="connsiteX8190" fmla="*/ 10243893 w 10243893"/>
              <a:gd name="connsiteY8190" fmla="*/ 3603847 h 6867747"/>
              <a:gd name="connsiteX8191" fmla="*/ 10171939 w 10243893"/>
              <a:gd name="connsiteY8191" fmla="*/ 3627186 h 6867747"/>
              <a:gd name="connsiteX8192" fmla="*/ 10089101 w 10243893"/>
              <a:gd name="connsiteY8192" fmla="*/ 3513149 h 6867747"/>
              <a:gd name="connsiteX8193" fmla="*/ 10089101 w 10243893"/>
              <a:gd name="connsiteY8193" fmla="*/ 3654033 h 6867747"/>
              <a:gd name="connsiteX8194" fmla="*/ 9954990 w 10243893"/>
              <a:gd name="connsiteY8194" fmla="*/ 3697568 h 6867747"/>
              <a:gd name="connsiteX8195" fmla="*/ 10089101 w 10243893"/>
              <a:gd name="connsiteY8195" fmla="*/ 3741103 h 6867747"/>
              <a:gd name="connsiteX8196" fmla="*/ 10089101 w 10243893"/>
              <a:gd name="connsiteY8196" fmla="*/ 3882108 h 6867747"/>
              <a:gd name="connsiteX8197" fmla="*/ 10171939 w 10243893"/>
              <a:gd name="connsiteY8197" fmla="*/ 3768070 h 6867747"/>
              <a:gd name="connsiteX8198" fmla="*/ 10243893 w 10243893"/>
              <a:gd name="connsiteY8198" fmla="*/ 3791410 h 6867747"/>
              <a:gd name="connsiteX8199" fmla="*/ 10243893 w 10243893"/>
              <a:gd name="connsiteY8199" fmla="*/ 3810396 h 6867747"/>
              <a:gd name="connsiteX8200" fmla="*/ 10178832 w 10243893"/>
              <a:gd name="connsiteY8200" fmla="*/ 3789233 h 6867747"/>
              <a:gd name="connsiteX8201" fmla="*/ 10089101 w 10243893"/>
              <a:gd name="connsiteY8201" fmla="*/ 3912703 h 6867747"/>
              <a:gd name="connsiteX8202" fmla="*/ 10089101 w 10243893"/>
              <a:gd name="connsiteY8202" fmla="*/ 4159764 h 6867747"/>
              <a:gd name="connsiteX8203" fmla="*/ 10243893 w 10243893"/>
              <a:gd name="connsiteY8203" fmla="*/ 4109457 h 6867747"/>
              <a:gd name="connsiteX8204" fmla="*/ 10243893 w 10243893"/>
              <a:gd name="connsiteY8204" fmla="*/ 4128443 h 6867747"/>
              <a:gd name="connsiteX8205" fmla="*/ 10089101 w 10243893"/>
              <a:gd name="connsiteY8205" fmla="*/ 4178750 h 6867747"/>
              <a:gd name="connsiteX8206" fmla="*/ 10089101 w 10243893"/>
              <a:gd name="connsiteY8206" fmla="*/ 4265820 h 6867747"/>
              <a:gd name="connsiteX8207" fmla="*/ 10171939 w 10243893"/>
              <a:gd name="connsiteY8207" fmla="*/ 4292666 h 6867747"/>
              <a:gd name="connsiteX8208" fmla="*/ 10243893 w 10243893"/>
              <a:gd name="connsiteY8208" fmla="*/ 4193624 h 6867747"/>
              <a:gd name="connsiteX8209" fmla="*/ 10243893 w 10243893"/>
              <a:gd name="connsiteY8209" fmla="*/ 4224341 h 6867747"/>
              <a:gd name="connsiteX8210" fmla="*/ 10189957 w 10243893"/>
              <a:gd name="connsiteY8210" fmla="*/ 4298592 h 6867747"/>
              <a:gd name="connsiteX8211" fmla="*/ 10243893 w 10243893"/>
              <a:gd name="connsiteY8211" fmla="*/ 4316127 h 6867747"/>
              <a:gd name="connsiteX8212" fmla="*/ 10243893 w 10243893"/>
              <a:gd name="connsiteY8212" fmla="*/ 4335113 h 6867747"/>
              <a:gd name="connsiteX8213" fmla="*/ 10178832 w 10243893"/>
              <a:gd name="connsiteY8213" fmla="*/ 4313950 h 6867747"/>
              <a:gd name="connsiteX8214" fmla="*/ 10127678 w 10243893"/>
              <a:gd name="connsiteY8214" fmla="*/ 4384452 h 6867747"/>
              <a:gd name="connsiteX8215" fmla="*/ 10178832 w 10243893"/>
              <a:gd name="connsiteY8215" fmla="*/ 4454955 h 6867747"/>
              <a:gd name="connsiteX8216" fmla="*/ 10243893 w 10243893"/>
              <a:gd name="connsiteY8216" fmla="*/ 4433792 h 6867747"/>
              <a:gd name="connsiteX8217" fmla="*/ 10243893 w 10243893"/>
              <a:gd name="connsiteY8217" fmla="*/ 4452778 h 6867747"/>
              <a:gd name="connsiteX8218" fmla="*/ 10189957 w 10243893"/>
              <a:gd name="connsiteY8218" fmla="*/ 4470313 h 6867747"/>
              <a:gd name="connsiteX8219" fmla="*/ 10243893 w 10243893"/>
              <a:gd name="connsiteY8219" fmla="*/ 4544565 h 6867747"/>
              <a:gd name="connsiteX8220" fmla="*/ 10243893 w 10243893"/>
              <a:gd name="connsiteY8220" fmla="*/ 4575281 h 6867747"/>
              <a:gd name="connsiteX8221" fmla="*/ 10171939 w 10243893"/>
              <a:gd name="connsiteY8221" fmla="*/ 4476239 h 6867747"/>
              <a:gd name="connsiteX8222" fmla="*/ 10089101 w 10243893"/>
              <a:gd name="connsiteY8222" fmla="*/ 4503085 h 6867747"/>
              <a:gd name="connsiteX8223" fmla="*/ 10089101 w 10243893"/>
              <a:gd name="connsiteY8223" fmla="*/ 4590155 h 6867747"/>
              <a:gd name="connsiteX8224" fmla="*/ 10243893 w 10243893"/>
              <a:gd name="connsiteY8224" fmla="*/ 4640462 h 6867747"/>
              <a:gd name="connsiteX8225" fmla="*/ 10243893 w 10243893"/>
              <a:gd name="connsiteY8225" fmla="*/ 4659448 h 6867747"/>
              <a:gd name="connsiteX8226" fmla="*/ 10089101 w 10243893"/>
              <a:gd name="connsiteY8226" fmla="*/ 4609141 h 6867747"/>
              <a:gd name="connsiteX8227" fmla="*/ 10089101 w 10243893"/>
              <a:gd name="connsiteY8227" fmla="*/ 4856202 h 6867747"/>
              <a:gd name="connsiteX8228" fmla="*/ 10178832 w 10243893"/>
              <a:gd name="connsiteY8228" fmla="*/ 4979672 h 6867747"/>
              <a:gd name="connsiteX8229" fmla="*/ 10243893 w 10243893"/>
              <a:gd name="connsiteY8229" fmla="*/ 4958509 h 6867747"/>
              <a:gd name="connsiteX8230" fmla="*/ 10243893 w 10243893"/>
              <a:gd name="connsiteY8230" fmla="*/ 4977495 h 6867747"/>
              <a:gd name="connsiteX8231" fmla="*/ 10171939 w 10243893"/>
              <a:gd name="connsiteY8231" fmla="*/ 5000835 h 6867747"/>
              <a:gd name="connsiteX8232" fmla="*/ 10089101 w 10243893"/>
              <a:gd name="connsiteY8232" fmla="*/ 4886797 h 6867747"/>
              <a:gd name="connsiteX8233" fmla="*/ 10089101 w 10243893"/>
              <a:gd name="connsiteY8233" fmla="*/ 5027681 h 6867747"/>
              <a:gd name="connsiteX8234" fmla="*/ 9954990 w 10243893"/>
              <a:gd name="connsiteY8234" fmla="*/ 5071216 h 6867747"/>
              <a:gd name="connsiteX8235" fmla="*/ 10089101 w 10243893"/>
              <a:gd name="connsiteY8235" fmla="*/ 5114751 h 6867747"/>
              <a:gd name="connsiteX8236" fmla="*/ 10089101 w 10243893"/>
              <a:gd name="connsiteY8236" fmla="*/ 5255514 h 6867747"/>
              <a:gd name="connsiteX8237" fmla="*/ 10171939 w 10243893"/>
              <a:gd name="connsiteY8237" fmla="*/ 5141598 h 6867747"/>
              <a:gd name="connsiteX8238" fmla="*/ 10243893 w 10243893"/>
              <a:gd name="connsiteY8238" fmla="*/ 5164937 h 6867747"/>
              <a:gd name="connsiteX8239" fmla="*/ 10243893 w 10243893"/>
              <a:gd name="connsiteY8239" fmla="*/ 5183923 h 6867747"/>
              <a:gd name="connsiteX8240" fmla="*/ 10178832 w 10243893"/>
              <a:gd name="connsiteY8240" fmla="*/ 5162761 h 6867747"/>
              <a:gd name="connsiteX8241" fmla="*/ 10089101 w 10243893"/>
              <a:gd name="connsiteY8241" fmla="*/ 5286352 h 6867747"/>
              <a:gd name="connsiteX8242" fmla="*/ 10089101 w 10243893"/>
              <a:gd name="connsiteY8242" fmla="*/ 5438966 h 6867747"/>
              <a:gd name="connsiteX8243" fmla="*/ 10234339 w 10243893"/>
              <a:gd name="connsiteY8243" fmla="*/ 5486128 h 6867747"/>
              <a:gd name="connsiteX8244" fmla="*/ 10243893 w 10243893"/>
              <a:gd name="connsiteY8244" fmla="*/ 5482984 h 6867747"/>
              <a:gd name="connsiteX8245" fmla="*/ 10243893 w 10243893"/>
              <a:gd name="connsiteY8245" fmla="*/ 5508138 h 6867747"/>
              <a:gd name="connsiteX8246" fmla="*/ 10234339 w 10243893"/>
              <a:gd name="connsiteY8246" fmla="*/ 5504994 h 6867747"/>
              <a:gd name="connsiteX8247" fmla="*/ 10089101 w 10243893"/>
              <a:gd name="connsiteY8247" fmla="*/ 5552156 h 6867747"/>
              <a:gd name="connsiteX8248" fmla="*/ 10089101 w 10243893"/>
              <a:gd name="connsiteY8248" fmla="*/ 5704771 h 6867747"/>
              <a:gd name="connsiteX8249" fmla="*/ 10178832 w 10243893"/>
              <a:gd name="connsiteY8249" fmla="*/ 5828241 h 6867747"/>
              <a:gd name="connsiteX8250" fmla="*/ 10243893 w 10243893"/>
              <a:gd name="connsiteY8250" fmla="*/ 5807078 h 6867747"/>
              <a:gd name="connsiteX8251" fmla="*/ 10243893 w 10243893"/>
              <a:gd name="connsiteY8251" fmla="*/ 5826064 h 6867747"/>
              <a:gd name="connsiteX8252" fmla="*/ 10171939 w 10243893"/>
              <a:gd name="connsiteY8252" fmla="*/ 5849403 h 6867747"/>
              <a:gd name="connsiteX8253" fmla="*/ 10089101 w 10243893"/>
              <a:gd name="connsiteY8253" fmla="*/ 5735366 h 6867747"/>
              <a:gd name="connsiteX8254" fmla="*/ 10089101 w 10243893"/>
              <a:gd name="connsiteY8254" fmla="*/ 5876250 h 6867747"/>
              <a:gd name="connsiteX8255" fmla="*/ 9954990 w 10243893"/>
              <a:gd name="connsiteY8255" fmla="*/ 5919785 h 6867747"/>
              <a:gd name="connsiteX8256" fmla="*/ 10089101 w 10243893"/>
              <a:gd name="connsiteY8256" fmla="*/ 5963320 h 6867747"/>
              <a:gd name="connsiteX8257" fmla="*/ 10089101 w 10243893"/>
              <a:gd name="connsiteY8257" fmla="*/ 6104204 h 6867747"/>
              <a:gd name="connsiteX8258" fmla="*/ 10171939 w 10243893"/>
              <a:gd name="connsiteY8258" fmla="*/ 5990166 h 6867747"/>
              <a:gd name="connsiteX8259" fmla="*/ 10243893 w 10243893"/>
              <a:gd name="connsiteY8259" fmla="*/ 6013506 h 6867747"/>
              <a:gd name="connsiteX8260" fmla="*/ 10243893 w 10243893"/>
              <a:gd name="connsiteY8260" fmla="*/ 6032492 h 6867747"/>
              <a:gd name="connsiteX8261" fmla="*/ 10178832 w 10243893"/>
              <a:gd name="connsiteY8261" fmla="*/ 6011329 h 6867747"/>
              <a:gd name="connsiteX8262" fmla="*/ 10089101 w 10243893"/>
              <a:gd name="connsiteY8262" fmla="*/ 6134799 h 6867747"/>
              <a:gd name="connsiteX8263" fmla="*/ 10089101 w 10243893"/>
              <a:gd name="connsiteY8263" fmla="*/ 6381860 h 6867747"/>
              <a:gd name="connsiteX8264" fmla="*/ 10243893 w 10243893"/>
              <a:gd name="connsiteY8264" fmla="*/ 6331553 h 6867747"/>
              <a:gd name="connsiteX8265" fmla="*/ 10243893 w 10243893"/>
              <a:gd name="connsiteY8265" fmla="*/ 6350539 h 6867747"/>
              <a:gd name="connsiteX8266" fmla="*/ 10089101 w 10243893"/>
              <a:gd name="connsiteY8266" fmla="*/ 6400846 h 6867747"/>
              <a:gd name="connsiteX8267" fmla="*/ 10089101 w 10243893"/>
              <a:gd name="connsiteY8267" fmla="*/ 6487916 h 6867747"/>
              <a:gd name="connsiteX8268" fmla="*/ 10171939 w 10243893"/>
              <a:gd name="connsiteY8268" fmla="*/ 6514763 h 6867747"/>
              <a:gd name="connsiteX8269" fmla="*/ 10243893 w 10243893"/>
              <a:gd name="connsiteY8269" fmla="*/ 6415721 h 6867747"/>
              <a:gd name="connsiteX8270" fmla="*/ 10243893 w 10243893"/>
              <a:gd name="connsiteY8270" fmla="*/ 6446437 h 6867747"/>
              <a:gd name="connsiteX8271" fmla="*/ 10189957 w 10243893"/>
              <a:gd name="connsiteY8271" fmla="*/ 6520688 h 6867747"/>
              <a:gd name="connsiteX8272" fmla="*/ 10243893 w 10243893"/>
              <a:gd name="connsiteY8272" fmla="*/ 6538223 h 6867747"/>
              <a:gd name="connsiteX8273" fmla="*/ 10243893 w 10243893"/>
              <a:gd name="connsiteY8273" fmla="*/ 6557209 h 6867747"/>
              <a:gd name="connsiteX8274" fmla="*/ 10178832 w 10243893"/>
              <a:gd name="connsiteY8274" fmla="*/ 6536046 h 6867747"/>
              <a:gd name="connsiteX8275" fmla="*/ 10127678 w 10243893"/>
              <a:gd name="connsiteY8275" fmla="*/ 6606548 h 6867747"/>
              <a:gd name="connsiteX8276" fmla="*/ 10178832 w 10243893"/>
              <a:gd name="connsiteY8276" fmla="*/ 6677051 h 6867747"/>
              <a:gd name="connsiteX8277" fmla="*/ 10243893 w 10243893"/>
              <a:gd name="connsiteY8277" fmla="*/ 6655888 h 6867747"/>
              <a:gd name="connsiteX8278" fmla="*/ 10243893 w 10243893"/>
              <a:gd name="connsiteY8278" fmla="*/ 6674874 h 6867747"/>
              <a:gd name="connsiteX8279" fmla="*/ 10189957 w 10243893"/>
              <a:gd name="connsiteY8279" fmla="*/ 6692409 h 6867747"/>
              <a:gd name="connsiteX8280" fmla="*/ 10243893 w 10243893"/>
              <a:gd name="connsiteY8280" fmla="*/ 6766660 h 6867747"/>
              <a:gd name="connsiteX8281" fmla="*/ 10243893 w 10243893"/>
              <a:gd name="connsiteY8281" fmla="*/ 6797377 h 6867747"/>
              <a:gd name="connsiteX8282" fmla="*/ 10171939 w 10243893"/>
              <a:gd name="connsiteY8282" fmla="*/ 6698335 h 6867747"/>
              <a:gd name="connsiteX8283" fmla="*/ 10089101 w 10243893"/>
              <a:gd name="connsiteY8283" fmla="*/ 6725181 h 6867747"/>
              <a:gd name="connsiteX8284" fmla="*/ 10089101 w 10243893"/>
              <a:gd name="connsiteY8284" fmla="*/ 6812251 h 6867747"/>
              <a:gd name="connsiteX8285" fmla="*/ 10243893 w 10243893"/>
              <a:gd name="connsiteY8285" fmla="*/ 6862558 h 6867747"/>
              <a:gd name="connsiteX8286" fmla="*/ 10243893 w 10243893"/>
              <a:gd name="connsiteY8286" fmla="*/ 6867747 h 6867747"/>
              <a:gd name="connsiteX8287" fmla="*/ 10201440 w 10243893"/>
              <a:gd name="connsiteY8287" fmla="*/ 6867747 h 6867747"/>
              <a:gd name="connsiteX8288" fmla="*/ 10089101 w 10243893"/>
              <a:gd name="connsiteY8288" fmla="*/ 6831237 h 6867747"/>
              <a:gd name="connsiteX8289" fmla="*/ 10089101 w 10243893"/>
              <a:gd name="connsiteY8289" fmla="*/ 6867747 h 6867747"/>
              <a:gd name="connsiteX8290" fmla="*/ 10071083 w 10243893"/>
              <a:gd name="connsiteY8290" fmla="*/ 6867747 h 6867747"/>
              <a:gd name="connsiteX8291" fmla="*/ 10071083 w 10243893"/>
              <a:gd name="connsiteY8291" fmla="*/ 6825553 h 6867747"/>
              <a:gd name="connsiteX8292" fmla="*/ 9988246 w 10243893"/>
              <a:gd name="connsiteY8292" fmla="*/ 6798586 h 6867747"/>
              <a:gd name="connsiteX8293" fmla="*/ 9988125 w 10243893"/>
              <a:gd name="connsiteY8293" fmla="*/ 6798586 h 6867747"/>
              <a:gd name="connsiteX8294" fmla="*/ 9937945 w 10243893"/>
              <a:gd name="connsiteY8294" fmla="*/ 6867747 h 6867747"/>
              <a:gd name="connsiteX8295" fmla="*/ 9913560 w 10243893"/>
              <a:gd name="connsiteY8295" fmla="*/ 6867747 h 6867747"/>
              <a:gd name="connsiteX8296" fmla="*/ 9863203 w 10243893"/>
              <a:gd name="connsiteY8296" fmla="*/ 6798344 h 6867747"/>
              <a:gd name="connsiteX8297" fmla="*/ 9863082 w 10243893"/>
              <a:gd name="connsiteY8297" fmla="*/ 6798344 h 6867747"/>
              <a:gd name="connsiteX8298" fmla="*/ 9780245 w 10243893"/>
              <a:gd name="connsiteY8298" fmla="*/ 6825312 h 6867747"/>
              <a:gd name="connsiteX8299" fmla="*/ 9780245 w 10243893"/>
              <a:gd name="connsiteY8299" fmla="*/ 6867747 h 6867747"/>
              <a:gd name="connsiteX8300" fmla="*/ 9762348 w 10243893"/>
              <a:gd name="connsiteY8300" fmla="*/ 6867747 h 6867747"/>
              <a:gd name="connsiteX8301" fmla="*/ 9762348 w 10243893"/>
              <a:gd name="connsiteY8301" fmla="*/ 6830874 h 6867747"/>
              <a:gd name="connsiteX8302" fmla="*/ 9648865 w 10243893"/>
              <a:gd name="connsiteY8302" fmla="*/ 6867747 h 6867747"/>
              <a:gd name="connsiteX8303" fmla="*/ 9590089 w 10243893"/>
              <a:gd name="connsiteY8303" fmla="*/ 6867747 h 6867747"/>
              <a:gd name="connsiteX8304" fmla="*/ 9762348 w 10243893"/>
              <a:gd name="connsiteY8304" fmla="*/ 6811768 h 6867747"/>
              <a:gd name="connsiteX8305" fmla="*/ 9762348 w 10243893"/>
              <a:gd name="connsiteY8305" fmla="*/ 6724698 h 6867747"/>
              <a:gd name="connsiteX8306" fmla="*/ 9679510 w 10243893"/>
              <a:gd name="connsiteY8306" fmla="*/ 6697851 h 6867747"/>
              <a:gd name="connsiteX8307" fmla="*/ 9679510 w 10243893"/>
              <a:gd name="connsiteY8307" fmla="*/ 6697730 h 6867747"/>
              <a:gd name="connsiteX8308" fmla="*/ 9555953 w 10243893"/>
              <a:gd name="connsiteY8308" fmla="*/ 6867747 h 6867747"/>
              <a:gd name="connsiteX8309" fmla="*/ 9533371 w 10243893"/>
              <a:gd name="connsiteY8309" fmla="*/ 6867747 h 6867747"/>
              <a:gd name="connsiteX8310" fmla="*/ 9661008 w 10243893"/>
              <a:gd name="connsiteY8310" fmla="*/ 6691925 h 6867747"/>
              <a:gd name="connsiteX8311" fmla="*/ 9426161 w 10243893"/>
              <a:gd name="connsiteY8311" fmla="*/ 6615618 h 6867747"/>
              <a:gd name="connsiteX8312" fmla="*/ 9426161 w 10243893"/>
              <a:gd name="connsiteY8312" fmla="*/ 6615739 h 6867747"/>
              <a:gd name="connsiteX8313" fmla="*/ 9280924 w 10243893"/>
              <a:gd name="connsiteY8313" fmla="*/ 6662902 h 6867747"/>
              <a:gd name="connsiteX8314" fmla="*/ 9280924 w 10243893"/>
              <a:gd name="connsiteY8314" fmla="*/ 6815516 h 6867747"/>
              <a:gd name="connsiteX8315" fmla="*/ 9318882 w 10243893"/>
              <a:gd name="connsiteY8315" fmla="*/ 6867747 h 6867747"/>
              <a:gd name="connsiteX8316" fmla="*/ 9296408 w 10243893"/>
              <a:gd name="connsiteY8316" fmla="*/ 6867747 h 6867747"/>
              <a:gd name="connsiteX8317" fmla="*/ 9281044 w 10243893"/>
              <a:gd name="connsiteY8317" fmla="*/ 6846596 h 6867747"/>
              <a:gd name="connsiteX8318" fmla="*/ 9281044 w 10243893"/>
              <a:gd name="connsiteY8318" fmla="*/ 6867747 h 6867747"/>
              <a:gd name="connsiteX8319" fmla="*/ 9263147 w 10243893"/>
              <a:gd name="connsiteY8319" fmla="*/ 6867747 h 6867747"/>
              <a:gd name="connsiteX8320" fmla="*/ 9263147 w 10243893"/>
              <a:gd name="connsiteY8320" fmla="*/ 6821442 h 6867747"/>
              <a:gd name="connsiteX8321" fmla="*/ 9117909 w 10243893"/>
              <a:gd name="connsiteY8321" fmla="*/ 6621665 h 6867747"/>
              <a:gd name="connsiteX8322" fmla="*/ 9117909 w 10243893"/>
              <a:gd name="connsiteY8322" fmla="*/ 6621544 h 6867747"/>
              <a:gd name="connsiteX8323" fmla="*/ 8972672 w 10243893"/>
              <a:gd name="connsiteY8323" fmla="*/ 6821442 h 6867747"/>
              <a:gd name="connsiteX8324" fmla="*/ 8972672 w 10243893"/>
              <a:gd name="connsiteY8324" fmla="*/ 6867747 h 6867747"/>
              <a:gd name="connsiteX8325" fmla="*/ 8954291 w 10243893"/>
              <a:gd name="connsiteY8325" fmla="*/ 6867747 h 6867747"/>
              <a:gd name="connsiteX8326" fmla="*/ 8954291 w 10243893"/>
              <a:gd name="connsiteY8326" fmla="*/ 6846233 h 6867747"/>
              <a:gd name="connsiteX8327" fmla="*/ 8938663 w 10243893"/>
              <a:gd name="connsiteY8327" fmla="*/ 6867747 h 6867747"/>
              <a:gd name="connsiteX8328" fmla="*/ 8916421 w 10243893"/>
              <a:gd name="connsiteY8328" fmla="*/ 6867747 h 6867747"/>
              <a:gd name="connsiteX8329" fmla="*/ 8954291 w 10243893"/>
              <a:gd name="connsiteY8329" fmla="*/ 6815638 h 6867747"/>
              <a:gd name="connsiteX8330" fmla="*/ 8954291 w 10243893"/>
              <a:gd name="connsiteY8330" fmla="*/ 6663023 h 6867747"/>
              <a:gd name="connsiteX8331" fmla="*/ 8809053 w 10243893"/>
              <a:gd name="connsiteY8331" fmla="*/ 6615860 h 6867747"/>
              <a:gd name="connsiteX8332" fmla="*/ 8809053 w 10243893"/>
              <a:gd name="connsiteY8332" fmla="*/ 6615739 h 6867747"/>
              <a:gd name="connsiteX8333" fmla="*/ 8574086 w 10243893"/>
              <a:gd name="connsiteY8333" fmla="*/ 6692046 h 6867747"/>
              <a:gd name="connsiteX8334" fmla="*/ 8701742 w 10243893"/>
              <a:gd name="connsiteY8334" fmla="*/ 6867747 h 6867747"/>
              <a:gd name="connsiteX8335" fmla="*/ 8678877 w 10243893"/>
              <a:gd name="connsiteY8335" fmla="*/ 6867747 h 6867747"/>
              <a:gd name="connsiteX8336" fmla="*/ 8555677 w 10243893"/>
              <a:gd name="connsiteY8336" fmla="*/ 6698223 h 6867747"/>
              <a:gd name="connsiteX8337" fmla="*/ 8555704 w 10243893"/>
              <a:gd name="connsiteY8337" fmla="*/ 6698214 h 6867747"/>
              <a:gd name="connsiteX8338" fmla="*/ 8555583 w 10243893"/>
              <a:gd name="connsiteY8338" fmla="*/ 6698093 h 6867747"/>
              <a:gd name="connsiteX8339" fmla="*/ 8555677 w 10243893"/>
              <a:gd name="connsiteY8339" fmla="*/ 6698223 h 6867747"/>
              <a:gd name="connsiteX8340" fmla="*/ 8472867 w 10243893"/>
              <a:gd name="connsiteY8340" fmla="*/ 6725060 h 6867747"/>
              <a:gd name="connsiteX8341" fmla="*/ 8472867 w 10243893"/>
              <a:gd name="connsiteY8341" fmla="*/ 6812130 h 6867747"/>
              <a:gd name="connsiteX8342" fmla="*/ 8643914 w 10243893"/>
              <a:gd name="connsiteY8342" fmla="*/ 6867747 h 6867747"/>
              <a:gd name="connsiteX8343" fmla="*/ 8585232 w 10243893"/>
              <a:gd name="connsiteY8343" fmla="*/ 6867747 h 6867747"/>
              <a:gd name="connsiteX8344" fmla="*/ 8472867 w 10243893"/>
              <a:gd name="connsiteY8344" fmla="*/ 6831237 h 6867747"/>
              <a:gd name="connsiteX8345" fmla="*/ 8472867 w 10243893"/>
              <a:gd name="connsiteY8345" fmla="*/ 6867747 h 6867747"/>
              <a:gd name="connsiteX8346" fmla="*/ 8455815 w 10243893"/>
              <a:gd name="connsiteY8346" fmla="*/ 6867747 h 6867747"/>
              <a:gd name="connsiteX8347" fmla="*/ 8455815 w 10243893"/>
              <a:gd name="connsiteY8347" fmla="*/ 6825553 h 6867747"/>
              <a:gd name="connsiteX8348" fmla="*/ 8372979 w 10243893"/>
              <a:gd name="connsiteY8348" fmla="*/ 6798586 h 6867747"/>
              <a:gd name="connsiteX8349" fmla="*/ 8322799 w 10243893"/>
              <a:gd name="connsiteY8349" fmla="*/ 6867747 h 6867747"/>
              <a:gd name="connsiteX8350" fmla="*/ 8298656 w 10243893"/>
              <a:gd name="connsiteY8350" fmla="*/ 6867747 h 6867747"/>
              <a:gd name="connsiteX8351" fmla="*/ 8248299 w 10243893"/>
              <a:gd name="connsiteY8351" fmla="*/ 6798344 h 6867747"/>
              <a:gd name="connsiteX8352" fmla="*/ 8248178 w 10243893"/>
              <a:gd name="connsiteY8352" fmla="*/ 6798344 h 6867747"/>
              <a:gd name="connsiteX8353" fmla="*/ 8165341 w 10243893"/>
              <a:gd name="connsiteY8353" fmla="*/ 6825312 h 6867747"/>
              <a:gd name="connsiteX8354" fmla="*/ 8165341 w 10243893"/>
              <a:gd name="connsiteY8354" fmla="*/ 6867747 h 6867747"/>
              <a:gd name="connsiteX8355" fmla="*/ 8147564 w 10243893"/>
              <a:gd name="connsiteY8355" fmla="*/ 6867747 h 6867747"/>
              <a:gd name="connsiteX8356" fmla="*/ 8147564 w 10243893"/>
              <a:gd name="connsiteY8356" fmla="*/ 6830874 h 6867747"/>
              <a:gd name="connsiteX8357" fmla="*/ 8034024 w 10243893"/>
              <a:gd name="connsiteY8357" fmla="*/ 6867747 h 6867747"/>
              <a:gd name="connsiteX8358" fmla="*/ 7975185 w 10243893"/>
              <a:gd name="connsiteY8358" fmla="*/ 6867747 h 6867747"/>
              <a:gd name="connsiteX8359" fmla="*/ 8147443 w 10243893"/>
              <a:gd name="connsiteY8359" fmla="*/ 6811768 h 6867747"/>
              <a:gd name="connsiteX8360" fmla="*/ 8147443 w 10243893"/>
              <a:gd name="connsiteY8360" fmla="*/ 6724698 h 6867747"/>
              <a:gd name="connsiteX8361" fmla="*/ 8064606 w 10243893"/>
              <a:gd name="connsiteY8361" fmla="*/ 6697851 h 6867747"/>
              <a:gd name="connsiteX8362" fmla="*/ 8064485 w 10243893"/>
              <a:gd name="connsiteY8362" fmla="*/ 6697730 h 6867747"/>
              <a:gd name="connsiteX8363" fmla="*/ 7941039 w 10243893"/>
              <a:gd name="connsiteY8363" fmla="*/ 6867747 h 6867747"/>
              <a:gd name="connsiteX8364" fmla="*/ 7918466 w 10243893"/>
              <a:gd name="connsiteY8364" fmla="*/ 6867747 h 6867747"/>
              <a:gd name="connsiteX8365" fmla="*/ 8046103 w 10243893"/>
              <a:gd name="connsiteY8365" fmla="*/ 6691925 h 6867747"/>
              <a:gd name="connsiteX8366" fmla="*/ 7811257 w 10243893"/>
              <a:gd name="connsiteY8366" fmla="*/ 6615618 h 6867747"/>
              <a:gd name="connsiteX8367" fmla="*/ 7811257 w 10243893"/>
              <a:gd name="connsiteY8367" fmla="*/ 6615739 h 6867747"/>
              <a:gd name="connsiteX8368" fmla="*/ 7666019 w 10243893"/>
              <a:gd name="connsiteY8368" fmla="*/ 6662902 h 6867747"/>
              <a:gd name="connsiteX8369" fmla="*/ 7666019 w 10243893"/>
              <a:gd name="connsiteY8369" fmla="*/ 6815516 h 6867747"/>
              <a:gd name="connsiteX8370" fmla="*/ 7703978 w 10243893"/>
              <a:gd name="connsiteY8370" fmla="*/ 6867747 h 6867747"/>
              <a:gd name="connsiteX8371" fmla="*/ 7681505 w 10243893"/>
              <a:gd name="connsiteY8371" fmla="*/ 6867747 h 6867747"/>
              <a:gd name="connsiteX8372" fmla="*/ 7666140 w 10243893"/>
              <a:gd name="connsiteY8372" fmla="*/ 6846596 h 6867747"/>
              <a:gd name="connsiteX8373" fmla="*/ 7666140 w 10243893"/>
              <a:gd name="connsiteY8373" fmla="*/ 6867747 h 6867747"/>
              <a:gd name="connsiteX8374" fmla="*/ 7647880 w 10243893"/>
              <a:gd name="connsiteY8374" fmla="*/ 6867747 h 6867747"/>
              <a:gd name="connsiteX8375" fmla="*/ 7647880 w 10243893"/>
              <a:gd name="connsiteY8375" fmla="*/ 6821442 h 6867747"/>
              <a:gd name="connsiteX8376" fmla="*/ 7502642 w 10243893"/>
              <a:gd name="connsiteY8376" fmla="*/ 6621665 h 6867747"/>
              <a:gd name="connsiteX8377" fmla="*/ 7502642 w 10243893"/>
              <a:gd name="connsiteY8377" fmla="*/ 6621544 h 6867747"/>
              <a:gd name="connsiteX8378" fmla="*/ 7357405 w 10243893"/>
              <a:gd name="connsiteY8378" fmla="*/ 6821442 h 6867747"/>
              <a:gd name="connsiteX8379" fmla="*/ 7357405 w 10243893"/>
              <a:gd name="connsiteY8379" fmla="*/ 6867747 h 6867747"/>
              <a:gd name="connsiteX8380" fmla="*/ 7339386 w 10243893"/>
              <a:gd name="connsiteY8380" fmla="*/ 6867747 h 6867747"/>
              <a:gd name="connsiteX8381" fmla="*/ 7339386 w 10243893"/>
              <a:gd name="connsiteY8381" fmla="*/ 6846233 h 6867747"/>
              <a:gd name="connsiteX8382" fmla="*/ 7323758 w 10243893"/>
              <a:gd name="connsiteY8382" fmla="*/ 6867747 h 6867747"/>
              <a:gd name="connsiteX8383" fmla="*/ 7301517 w 10243893"/>
              <a:gd name="connsiteY8383" fmla="*/ 6867747 h 6867747"/>
              <a:gd name="connsiteX8384" fmla="*/ 7339386 w 10243893"/>
              <a:gd name="connsiteY8384" fmla="*/ 6815638 h 6867747"/>
              <a:gd name="connsiteX8385" fmla="*/ 7339386 w 10243893"/>
              <a:gd name="connsiteY8385" fmla="*/ 6663023 h 6867747"/>
              <a:gd name="connsiteX8386" fmla="*/ 7194149 w 10243893"/>
              <a:gd name="connsiteY8386" fmla="*/ 6615860 h 6867747"/>
              <a:gd name="connsiteX8387" fmla="*/ 7194149 w 10243893"/>
              <a:gd name="connsiteY8387" fmla="*/ 6615739 h 6867747"/>
              <a:gd name="connsiteX8388" fmla="*/ 6959181 w 10243893"/>
              <a:gd name="connsiteY8388" fmla="*/ 6692046 h 6867747"/>
              <a:gd name="connsiteX8389" fmla="*/ 7086838 w 10243893"/>
              <a:gd name="connsiteY8389" fmla="*/ 6867747 h 6867747"/>
              <a:gd name="connsiteX8390" fmla="*/ 7063973 w 10243893"/>
              <a:gd name="connsiteY8390" fmla="*/ 6867747 h 6867747"/>
              <a:gd name="connsiteX8391" fmla="*/ 6940773 w 10243893"/>
              <a:gd name="connsiteY8391" fmla="*/ 6698223 h 6867747"/>
              <a:gd name="connsiteX8392" fmla="*/ 6940800 w 10243893"/>
              <a:gd name="connsiteY8392" fmla="*/ 6698214 h 6867747"/>
              <a:gd name="connsiteX8393" fmla="*/ 6940679 w 10243893"/>
              <a:gd name="connsiteY8393" fmla="*/ 6698093 h 6867747"/>
              <a:gd name="connsiteX8394" fmla="*/ 6940773 w 10243893"/>
              <a:gd name="connsiteY8394" fmla="*/ 6698223 h 6867747"/>
              <a:gd name="connsiteX8395" fmla="*/ 6857962 w 10243893"/>
              <a:gd name="connsiteY8395" fmla="*/ 6725060 h 6867747"/>
              <a:gd name="connsiteX8396" fmla="*/ 6857962 w 10243893"/>
              <a:gd name="connsiteY8396" fmla="*/ 6812130 h 6867747"/>
              <a:gd name="connsiteX8397" fmla="*/ 7029010 w 10243893"/>
              <a:gd name="connsiteY8397" fmla="*/ 6867747 h 6867747"/>
              <a:gd name="connsiteX8398" fmla="*/ 6970328 w 10243893"/>
              <a:gd name="connsiteY8398" fmla="*/ 6867747 h 6867747"/>
              <a:gd name="connsiteX8399" fmla="*/ 6857962 w 10243893"/>
              <a:gd name="connsiteY8399" fmla="*/ 6831237 h 6867747"/>
              <a:gd name="connsiteX8400" fmla="*/ 6857962 w 10243893"/>
              <a:gd name="connsiteY8400" fmla="*/ 6867747 h 6867747"/>
              <a:gd name="connsiteX8401" fmla="*/ 6841154 w 10243893"/>
              <a:gd name="connsiteY8401" fmla="*/ 6867747 h 6867747"/>
              <a:gd name="connsiteX8402" fmla="*/ 6841154 w 10243893"/>
              <a:gd name="connsiteY8402" fmla="*/ 6825553 h 6867747"/>
              <a:gd name="connsiteX8403" fmla="*/ 6758316 w 10243893"/>
              <a:gd name="connsiteY8403" fmla="*/ 6798586 h 6867747"/>
              <a:gd name="connsiteX8404" fmla="*/ 6758195 w 10243893"/>
              <a:gd name="connsiteY8404" fmla="*/ 6798586 h 6867747"/>
              <a:gd name="connsiteX8405" fmla="*/ 6708015 w 10243893"/>
              <a:gd name="connsiteY8405" fmla="*/ 6867747 h 6867747"/>
              <a:gd name="connsiteX8406" fmla="*/ 6683994 w 10243893"/>
              <a:gd name="connsiteY8406" fmla="*/ 6867747 h 6867747"/>
              <a:gd name="connsiteX8407" fmla="*/ 6633637 w 10243893"/>
              <a:gd name="connsiteY8407" fmla="*/ 6798344 h 6867747"/>
              <a:gd name="connsiteX8408" fmla="*/ 6633516 w 10243893"/>
              <a:gd name="connsiteY8408" fmla="*/ 6798344 h 6867747"/>
              <a:gd name="connsiteX8409" fmla="*/ 6550679 w 10243893"/>
              <a:gd name="connsiteY8409" fmla="*/ 6825312 h 6867747"/>
              <a:gd name="connsiteX8410" fmla="*/ 6550679 w 10243893"/>
              <a:gd name="connsiteY8410" fmla="*/ 6867747 h 6867747"/>
              <a:gd name="connsiteX8411" fmla="*/ 6532901 w 10243893"/>
              <a:gd name="connsiteY8411" fmla="*/ 6867747 h 6867747"/>
              <a:gd name="connsiteX8412" fmla="*/ 6532901 w 10243893"/>
              <a:gd name="connsiteY8412" fmla="*/ 6830874 h 6867747"/>
              <a:gd name="connsiteX8413" fmla="*/ 6419361 w 10243893"/>
              <a:gd name="connsiteY8413" fmla="*/ 6867747 h 6867747"/>
              <a:gd name="connsiteX8414" fmla="*/ 6360523 w 10243893"/>
              <a:gd name="connsiteY8414" fmla="*/ 6867747 h 6867747"/>
              <a:gd name="connsiteX8415" fmla="*/ 6532781 w 10243893"/>
              <a:gd name="connsiteY8415" fmla="*/ 6811768 h 6867747"/>
              <a:gd name="connsiteX8416" fmla="*/ 6532781 w 10243893"/>
              <a:gd name="connsiteY8416" fmla="*/ 6724698 h 6867747"/>
              <a:gd name="connsiteX8417" fmla="*/ 6449943 w 10243893"/>
              <a:gd name="connsiteY8417" fmla="*/ 6697851 h 6867747"/>
              <a:gd name="connsiteX8418" fmla="*/ 6449943 w 10243893"/>
              <a:gd name="connsiteY8418" fmla="*/ 6697730 h 6867747"/>
              <a:gd name="connsiteX8419" fmla="*/ 6326387 w 10243893"/>
              <a:gd name="connsiteY8419" fmla="*/ 6867747 h 6867747"/>
              <a:gd name="connsiteX8420" fmla="*/ 6303925 w 10243893"/>
              <a:gd name="connsiteY8420" fmla="*/ 6867747 h 6867747"/>
              <a:gd name="connsiteX8421" fmla="*/ 6431562 w 10243893"/>
              <a:gd name="connsiteY8421" fmla="*/ 6691925 h 6867747"/>
              <a:gd name="connsiteX8422" fmla="*/ 6196594 w 10243893"/>
              <a:gd name="connsiteY8422" fmla="*/ 6615618 h 6867747"/>
              <a:gd name="connsiteX8423" fmla="*/ 6196715 w 10243893"/>
              <a:gd name="connsiteY8423" fmla="*/ 6615739 h 6867747"/>
              <a:gd name="connsiteX8424" fmla="*/ 6051478 w 10243893"/>
              <a:gd name="connsiteY8424" fmla="*/ 6662902 h 6867747"/>
              <a:gd name="connsiteX8425" fmla="*/ 6051478 w 10243893"/>
              <a:gd name="connsiteY8425" fmla="*/ 6815516 h 6867747"/>
              <a:gd name="connsiteX8426" fmla="*/ 6089436 w 10243893"/>
              <a:gd name="connsiteY8426" fmla="*/ 6867747 h 6867747"/>
              <a:gd name="connsiteX8427" fmla="*/ 6066842 w 10243893"/>
              <a:gd name="connsiteY8427" fmla="*/ 6867747 h 6867747"/>
              <a:gd name="connsiteX8428" fmla="*/ 6051478 w 10243893"/>
              <a:gd name="connsiteY8428" fmla="*/ 6846596 h 6867747"/>
              <a:gd name="connsiteX8429" fmla="*/ 6051478 w 10243893"/>
              <a:gd name="connsiteY8429" fmla="*/ 6867747 h 6867747"/>
              <a:gd name="connsiteX8430" fmla="*/ 6033338 w 10243893"/>
              <a:gd name="connsiteY8430" fmla="*/ 6867747 h 6867747"/>
              <a:gd name="connsiteX8431" fmla="*/ 6033338 w 10243893"/>
              <a:gd name="connsiteY8431" fmla="*/ 6821442 h 6867747"/>
              <a:gd name="connsiteX8432" fmla="*/ 5888101 w 10243893"/>
              <a:gd name="connsiteY8432" fmla="*/ 6621665 h 6867747"/>
              <a:gd name="connsiteX8433" fmla="*/ 5888101 w 10243893"/>
              <a:gd name="connsiteY8433" fmla="*/ 6621544 h 6867747"/>
              <a:gd name="connsiteX8434" fmla="*/ 5742864 w 10243893"/>
              <a:gd name="connsiteY8434" fmla="*/ 6821442 h 6867747"/>
              <a:gd name="connsiteX8435" fmla="*/ 5742864 w 10243893"/>
              <a:gd name="connsiteY8435" fmla="*/ 6867747 h 6867747"/>
              <a:gd name="connsiteX8436" fmla="*/ 5724482 w 10243893"/>
              <a:gd name="connsiteY8436" fmla="*/ 6867747 h 6867747"/>
              <a:gd name="connsiteX8437" fmla="*/ 5724482 w 10243893"/>
              <a:gd name="connsiteY8437" fmla="*/ 6846233 h 6867747"/>
              <a:gd name="connsiteX8438" fmla="*/ 5708854 w 10243893"/>
              <a:gd name="connsiteY8438" fmla="*/ 6867747 h 6867747"/>
              <a:gd name="connsiteX8439" fmla="*/ 5686613 w 10243893"/>
              <a:gd name="connsiteY8439" fmla="*/ 6867747 h 6867747"/>
              <a:gd name="connsiteX8440" fmla="*/ 5724482 w 10243893"/>
              <a:gd name="connsiteY8440" fmla="*/ 6815638 h 6867747"/>
              <a:gd name="connsiteX8441" fmla="*/ 5724482 w 10243893"/>
              <a:gd name="connsiteY8441" fmla="*/ 6663023 h 6867747"/>
              <a:gd name="connsiteX8442" fmla="*/ 5579245 w 10243893"/>
              <a:gd name="connsiteY8442" fmla="*/ 6615860 h 6867747"/>
              <a:gd name="connsiteX8443" fmla="*/ 5579245 w 10243893"/>
              <a:gd name="connsiteY8443" fmla="*/ 6615739 h 6867747"/>
              <a:gd name="connsiteX8444" fmla="*/ 5344277 w 10243893"/>
              <a:gd name="connsiteY8444" fmla="*/ 6692046 h 6867747"/>
              <a:gd name="connsiteX8445" fmla="*/ 5471933 w 10243893"/>
              <a:gd name="connsiteY8445" fmla="*/ 6867747 h 6867747"/>
              <a:gd name="connsiteX8446" fmla="*/ 5449068 w 10243893"/>
              <a:gd name="connsiteY8446" fmla="*/ 6867747 h 6867747"/>
              <a:gd name="connsiteX8447" fmla="*/ 5325869 w 10243893"/>
              <a:gd name="connsiteY8447" fmla="*/ 6698223 h 6867747"/>
              <a:gd name="connsiteX8448" fmla="*/ 5325896 w 10243893"/>
              <a:gd name="connsiteY8448" fmla="*/ 6698214 h 6867747"/>
              <a:gd name="connsiteX8449" fmla="*/ 5325775 w 10243893"/>
              <a:gd name="connsiteY8449" fmla="*/ 6698093 h 6867747"/>
              <a:gd name="connsiteX8450" fmla="*/ 5325869 w 10243893"/>
              <a:gd name="connsiteY8450" fmla="*/ 6698223 h 6867747"/>
              <a:gd name="connsiteX8451" fmla="*/ 5243058 w 10243893"/>
              <a:gd name="connsiteY8451" fmla="*/ 6725060 h 6867747"/>
              <a:gd name="connsiteX8452" fmla="*/ 5243058 w 10243893"/>
              <a:gd name="connsiteY8452" fmla="*/ 6812130 h 6867747"/>
              <a:gd name="connsiteX8453" fmla="*/ 5414105 w 10243893"/>
              <a:gd name="connsiteY8453" fmla="*/ 6867747 h 6867747"/>
              <a:gd name="connsiteX8454" fmla="*/ 5355423 w 10243893"/>
              <a:gd name="connsiteY8454" fmla="*/ 6867747 h 6867747"/>
              <a:gd name="connsiteX8455" fmla="*/ 5243058 w 10243893"/>
              <a:gd name="connsiteY8455" fmla="*/ 6831237 h 6867747"/>
              <a:gd name="connsiteX8456" fmla="*/ 5243058 w 10243893"/>
              <a:gd name="connsiteY8456" fmla="*/ 6867747 h 6867747"/>
              <a:gd name="connsiteX8457" fmla="*/ 5224798 w 10243893"/>
              <a:gd name="connsiteY8457" fmla="*/ 6867747 h 6867747"/>
              <a:gd name="connsiteX8458" fmla="*/ 5224798 w 10243893"/>
              <a:gd name="connsiteY8458" fmla="*/ 6825433 h 6867747"/>
              <a:gd name="connsiteX8459" fmla="*/ 5141961 w 10243893"/>
              <a:gd name="connsiteY8459" fmla="*/ 6798465 h 6867747"/>
              <a:gd name="connsiteX8460" fmla="*/ 5141840 w 10243893"/>
              <a:gd name="connsiteY8460" fmla="*/ 6798465 h 6867747"/>
              <a:gd name="connsiteX8461" fmla="*/ 5091572 w 10243893"/>
              <a:gd name="connsiteY8461" fmla="*/ 6867747 h 6867747"/>
              <a:gd name="connsiteX8462" fmla="*/ 5067726 w 10243893"/>
              <a:gd name="connsiteY8462" fmla="*/ 6867747 h 6867747"/>
              <a:gd name="connsiteX8463" fmla="*/ 5017281 w 10243893"/>
              <a:gd name="connsiteY8463" fmla="*/ 6798224 h 6867747"/>
              <a:gd name="connsiteX8464" fmla="*/ 5017160 w 10243893"/>
              <a:gd name="connsiteY8464" fmla="*/ 6798224 h 6867747"/>
              <a:gd name="connsiteX8465" fmla="*/ 4934323 w 10243893"/>
              <a:gd name="connsiteY8465" fmla="*/ 6825191 h 6867747"/>
              <a:gd name="connsiteX8466" fmla="*/ 4934323 w 10243893"/>
              <a:gd name="connsiteY8466" fmla="*/ 6867747 h 6867747"/>
              <a:gd name="connsiteX8467" fmla="*/ 4917634 w 10243893"/>
              <a:gd name="connsiteY8467" fmla="*/ 6867747 h 6867747"/>
              <a:gd name="connsiteX8468" fmla="*/ 4917634 w 10243893"/>
              <a:gd name="connsiteY8468" fmla="*/ 6830874 h 6867747"/>
              <a:gd name="connsiteX8469" fmla="*/ 4804152 w 10243893"/>
              <a:gd name="connsiteY8469" fmla="*/ 6867747 h 6867747"/>
              <a:gd name="connsiteX8470" fmla="*/ 4745376 w 10243893"/>
              <a:gd name="connsiteY8470" fmla="*/ 6867747 h 6867747"/>
              <a:gd name="connsiteX8471" fmla="*/ 4917634 w 10243893"/>
              <a:gd name="connsiteY8471" fmla="*/ 6811768 h 6867747"/>
              <a:gd name="connsiteX8472" fmla="*/ 4917634 w 10243893"/>
              <a:gd name="connsiteY8472" fmla="*/ 6724698 h 6867747"/>
              <a:gd name="connsiteX8473" fmla="*/ 4834797 w 10243893"/>
              <a:gd name="connsiteY8473" fmla="*/ 6697851 h 6867747"/>
              <a:gd name="connsiteX8474" fmla="*/ 4834797 w 10243893"/>
              <a:gd name="connsiteY8474" fmla="*/ 6697730 h 6867747"/>
              <a:gd name="connsiteX8475" fmla="*/ 4711240 w 10243893"/>
              <a:gd name="connsiteY8475" fmla="*/ 6867747 h 6867747"/>
              <a:gd name="connsiteX8476" fmla="*/ 4688657 w 10243893"/>
              <a:gd name="connsiteY8476" fmla="*/ 6867747 h 6867747"/>
              <a:gd name="connsiteX8477" fmla="*/ 4816295 w 10243893"/>
              <a:gd name="connsiteY8477" fmla="*/ 6691925 h 6867747"/>
              <a:gd name="connsiteX8478" fmla="*/ 4581448 w 10243893"/>
              <a:gd name="connsiteY8478" fmla="*/ 6615618 h 6867747"/>
              <a:gd name="connsiteX8479" fmla="*/ 4581448 w 10243893"/>
              <a:gd name="connsiteY8479" fmla="*/ 6615739 h 6867747"/>
              <a:gd name="connsiteX8480" fmla="*/ 4436211 w 10243893"/>
              <a:gd name="connsiteY8480" fmla="*/ 6662902 h 6867747"/>
              <a:gd name="connsiteX8481" fmla="*/ 4436211 w 10243893"/>
              <a:gd name="connsiteY8481" fmla="*/ 6815516 h 6867747"/>
              <a:gd name="connsiteX8482" fmla="*/ 4474169 w 10243893"/>
              <a:gd name="connsiteY8482" fmla="*/ 6867747 h 6867747"/>
              <a:gd name="connsiteX8483" fmla="*/ 4451697 w 10243893"/>
              <a:gd name="connsiteY8483" fmla="*/ 6867747 h 6867747"/>
              <a:gd name="connsiteX8484" fmla="*/ 4436332 w 10243893"/>
              <a:gd name="connsiteY8484" fmla="*/ 6846596 h 6867747"/>
              <a:gd name="connsiteX8485" fmla="*/ 4436332 w 10243893"/>
              <a:gd name="connsiteY8485" fmla="*/ 6867747 h 6867747"/>
              <a:gd name="connsiteX8486" fmla="*/ 4418434 w 10243893"/>
              <a:gd name="connsiteY8486" fmla="*/ 6867747 h 6867747"/>
              <a:gd name="connsiteX8487" fmla="*/ 4418434 w 10243893"/>
              <a:gd name="connsiteY8487" fmla="*/ 6821442 h 6867747"/>
              <a:gd name="connsiteX8488" fmla="*/ 4273196 w 10243893"/>
              <a:gd name="connsiteY8488" fmla="*/ 6621665 h 6867747"/>
              <a:gd name="connsiteX8489" fmla="*/ 4273196 w 10243893"/>
              <a:gd name="connsiteY8489" fmla="*/ 6621544 h 6867747"/>
              <a:gd name="connsiteX8490" fmla="*/ 4127959 w 10243893"/>
              <a:gd name="connsiteY8490" fmla="*/ 6821442 h 6867747"/>
              <a:gd name="connsiteX8491" fmla="*/ 4127959 w 10243893"/>
              <a:gd name="connsiteY8491" fmla="*/ 6867747 h 6867747"/>
              <a:gd name="connsiteX8492" fmla="*/ 4109577 w 10243893"/>
              <a:gd name="connsiteY8492" fmla="*/ 6867747 h 6867747"/>
              <a:gd name="connsiteX8493" fmla="*/ 4109577 w 10243893"/>
              <a:gd name="connsiteY8493" fmla="*/ 6846233 h 6867747"/>
              <a:gd name="connsiteX8494" fmla="*/ 4093949 w 10243893"/>
              <a:gd name="connsiteY8494" fmla="*/ 6867747 h 6867747"/>
              <a:gd name="connsiteX8495" fmla="*/ 4071708 w 10243893"/>
              <a:gd name="connsiteY8495" fmla="*/ 6867747 h 6867747"/>
              <a:gd name="connsiteX8496" fmla="*/ 4109577 w 10243893"/>
              <a:gd name="connsiteY8496" fmla="*/ 6815638 h 6867747"/>
              <a:gd name="connsiteX8497" fmla="*/ 4109577 w 10243893"/>
              <a:gd name="connsiteY8497" fmla="*/ 6663023 h 6867747"/>
              <a:gd name="connsiteX8498" fmla="*/ 3964340 w 10243893"/>
              <a:gd name="connsiteY8498" fmla="*/ 6615860 h 6867747"/>
              <a:gd name="connsiteX8499" fmla="*/ 3964340 w 10243893"/>
              <a:gd name="connsiteY8499" fmla="*/ 6615739 h 6867747"/>
              <a:gd name="connsiteX8500" fmla="*/ 3729373 w 10243893"/>
              <a:gd name="connsiteY8500" fmla="*/ 6692046 h 6867747"/>
              <a:gd name="connsiteX8501" fmla="*/ 3857029 w 10243893"/>
              <a:gd name="connsiteY8501" fmla="*/ 6867747 h 6867747"/>
              <a:gd name="connsiteX8502" fmla="*/ 3834164 w 10243893"/>
              <a:gd name="connsiteY8502" fmla="*/ 6867747 h 6867747"/>
              <a:gd name="connsiteX8503" fmla="*/ 3710964 w 10243893"/>
              <a:gd name="connsiteY8503" fmla="*/ 6698223 h 6867747"/>
              <a:gd name="connsiteX8504" fmla="*/ 3710991 w 10243893"/>
              <a:gd name="connsiteY8504" fmla="*/ 6698214 h 6867747"/>
              <a:gd name="connsiteX8505" fmla="*/ 3710870 w 10243893"/>
              <a:gd name="connsiteY8505" fmla="*/ 6698093 h 6867747"/>
              <a:gd name="connsiteX8506" fmla="*/ 3710964 w 10243893"/>
              <a:gd name="connsiteY8506" fmla="*/ 6698223 h 6867747"/>
              <a:gd name="connsiteX8507" fmla="*/ 3628154 w 10243893"/>
              <a:gd name="connsiteY8507" fmla="*/ 6725060 h 6867747"/>
              <a:gd name="connsiteX8508" fmla="*/ 3628154 w 10243893"/>
              <a:gd name="connsiteY8508" fmla="*/ 6812130 h 6867747"/>
              <a:gd name="connsiteX8509" fmla="*/ 3799201 w 10243893"/>
              <a:gd name="connsiteY8509" fmla="*/ 6867747 h 6867747"/>
              <a:gd name="connsiteX8510" fmla="*/ 3740519 w 10243893"/>
              <a:gd name="connsiteY8510" fmla="*/ 6867747 h 6867747"/>
              <a:gd name="connsiteX8511" fmla="*/ 3628154 w 10243893"/>
              <a:gd name="connsiteY8511" fmla="*/ 6831237 h 6867747"/>
              <a:gd name="connsiteX8512" fmla="*/ 3628154 w 10243893"/>
              <a:gd name="connsiteY8512" fmla="*/ 6867747 h 6867747"/>
              <a:gd name="connsiteX8513" fmla="*/ 3609893 w 10243893"/>
              <a:gd name="connsiteY8513" fmla="*/ 6867747 h 6867747"/>
              <a:gd name="connsiteX8514" fmla="*/ 3609893 w 10243893"/>
              <a:gd name="connsiteY8514" fmla="*/ 6825433 h 6867747"/>
              <a:gd name="connsiteX8515" fmla="*/ 3527056 w 10243893"/>
              <a:gd name="connsiteY8515" fmla="*/ 6798465 h 6867747"/>
              <a:gd name="connsiteX8516" fmla="*/ 3476788 w 10243893"/>
              <a:gd name="connsiteY8516" fmla="*/ 6867747 h 6867747"/>
              <a:gd name="connsiteX8517" fmla="*/ 3452821 w 10243893"/>
              <a:gd name="connsiteY8517" fmla="*/ 6867747 h 6867747"/>
              <a:gd name="connsiteX8518" fmla="*/ 3402377 w 10243893"/>
              <a:gd name="connsiteY8518" fmla="*/ 6798224 h 6867747"/>
              <a:gd name="connsiteX8519" fmla="*/ 3402256 w 10243893"/>
              <a:gd name="connsiteY8519" fmla="*/ 6798224 h 6867747"/>
              <a:gd name="connsiteX8520" fmla="*/ 3319418 w 10243893"/>
              <a:gd name="connsiteY8520" fmla="*/ 6825191 h 6867747"/>
              <a:gd name="connsiteX8521" fmla="*/ 3319418 w 10243893"/>
              <a:gd name="connsiteY8521" fmla="*/ 6867747 h 6867747"/>
              <a:gd name="connsiteX8522" fmla="*/ 3302004 w 10243893"/>
              <a:gd name="connsiteY8522" fmla="*/ 6867747 h 6867747"/>
              <a:gd name="connsiteX8523" fmla="*/ 3302004 w 10243893"/>
              <a:gd name="connsiteY8523" fmla="*/ 6830995 h 6867747"/>
              <a:gd name="connsiteX8524" fmla="*/ 3188895 w 10243893"/>
              <a:gd name="connsiteY8524" fmla="*/ 6867747 h 6867747"/>
              <a:gd name="connsiteX8525" fmla="*/ 3130118 w 10243893"/>
              <a:gd name="connsiteY8525" fmla="*/ 6867747 h 6867747"/>
              <a:gd name="connsiteX8526" fmla="*/ 3302004 w 10243893"/>
              <a:gd name="connsiteY8526" fmla="*/ 6811889 h 6867747"/>
              <a:gd name="connsiteX8527" fmla="*/ 3302004 w 10243893"/>
              <a:gd name="connsiteY8527" fmla="*/ 6724819 h 6867747"/>
              <a:gd name="connsiteX8528" fmla="*/ 3219167 w 10243893"/>
              <a:gd name="connsiteY8528" fmla="*/ 6697972 h 6867747"/>
              <a:gd name="connsiteX8529" fmla="*/ 3219046 w 10243893"/>
              <a:gd name="connsiteY8529" fmla="*/ 6697851 h 6867747"/>
              <a:gd name="connsiteX8530" fmla="*/ 3095688 w 10243893"/>
              <a:gd name="connsiteY8530" fmla="*/ 6867747 h 6867747"/>
              <a:gd name="connsiteX8531" fmla="*/ 3073115 w 10243893"/>
              <a:gd name="connsiteY8531" fmla="*/ 6867747 h 6867747"/>
              <a:gd name="connsiteX8532" fmla="*/ 3200665 w 10243893"/>
              <a:gd name="connsiteY8532" fmla="*/ 6692046 h 6867747"/>
              <a:gd name="connsiteX8533" fmla="*/ 2965818 w 10243893"/>
              <a:gd name="connsiteY8533" fmla="*/ 6615739 h 6867747"/>
              <a:gd name="connsiteX8534" fmla="*/ 2965818 w 10243893"/>
              <a:gd name="connsiteY8534" fmla="*/ 6615860 h 6867747"/>
              <a:gd name="connsiteX8535" fmla="*/ 2820581 w 10243893"/>
              <a:gd name="connsiteY8535" fmla="*/ 6663023 h 6867747"/>
              <a:gd name="connsiteX8536" fmla="*/ 2820581 w 10243893"/>
              <a:gd name="connsiteY8536" fmla="*/ 6815638 h 6867747"/>
              <a:gd name="connsiteX8537" fmla="*/ 2858451 w 10243893"/>
              <a:gd name="connsiteY8537" fmla="*/ 6867747 h 6867747"/>
              <a:gd name="connsiteX8538" fmla="*/ 2835978 w 10243893"/>
              <a:gd name="connsiteY8538" fmla="*/ 6867747 h 6867747"/>
              <a:gd name="connsiteX8539" fmla="*/ 2820701 w 10243893"/>
              <a:gd name="connsiteY8539" fmla="*/ 6846716 h 6867747"/>
              <a:gd name="connsiteX8540" fmla="*/ 2820701 w 10243893"/>
              <a:gd name="connsiteY8540" fmla="*/ 6867747 h 6867747"/>
              <a:gd name="connsiteX8541" fmla="*/ 2803046 w 10243893"/>
              <a:gd name="connsiteY8541" fmla="*/ 6867747 h 6867747"/>
              <a:gd name="connsiteX8542" fmla="*/ 2803046 w 10243893"/>
              <a:gd name="connsiteY8542" fmla="*/ 6821200 h 6867747"/>
              <a:gd name="connsiteX8543" fmla="*/ 2657808 w 10243893"/>
              <a:gd name="connsiteY8543" fmla="*/ 6621423 h 6867747"/>
              <a:gd name="connsiteX8544" fmla="*/ 2657808 w 10243893"/>
              <a:gd name="connsiteY8544" fmla="*/ 6621302 h 6867747"/>
              <a:gd name="connsiteX8545" fmla="*/ 2512571 w 10243893"/>
              <a:gd name="connsiteY8545" fmla="*/ 6821200 h 6867747"/>
              <a:gd name="connsiteX8546" fmla="*/ 2512571 w 10243893"/>
              <a:gd name="connsiteY8546" fmla="*/ 6867747 h 6867747"/>
              <a:gd name="connsiteX8547" fmla="*/ 2494552 w 10243893"/>
              <a:gd name="connsiteY8547" fmla="*/ 6867747 h 6867747"/>
              <a:gd name="connsiteX8548" fmla="*/ 2494552 w 10243893"/>
              <a:gd name="connsiteY8548" fmla="*/ 6845990 h 6867747"/>
              <a:gd name="connsiteX8549" fmla="*/ 2478748 w 10243893"/>
              <a:gd name="connsiteY8549" fmla="*/ 6867747 h 6867747"/>
              <a:gd name="connsiteX8550" fmla="*/ 2456507 w 10243893"/>
              <a:gd name="connsiteY8550" fmla="*/ 6867747 h 6867747"/>
              <a:gd name="connsiteX8551" fmla="*/ 2494552 w 10243893"/>
              <a:gd name="connsiteY8551" fmla="*/ 6815395 h 6867747"/>
              <a:gd name="connsiteX8552" fmla="*/ 2494552 w 10243893"/>
              <a:gd name="connsiteY8552" fmla="*/ 6662781 h 6867747"/>
              <a:gd name="connsiteX8553" fmla="*/ 2349315 w 10243893"/>
              <a:gd name="connsiteY8553" fmla="*/ 6615618 h 6867747"/>
              <a:gd name="connsiteX8554" fmla="*/ 2349315 w 10243893"/>
              <a:gd name="connsiteY8554" fmla="*/ 6615497 h 6867747"/>
              <a:gd name="connsiteX8555" fmla="*/ 2114347 w 10243893"/>
              <a:gd name="connsiteY8555" fmla="*/ 6691804 h 6867747"/>
              <a:gd name="connsiteX8556" fmla="*/ 2242181 w 10243893"/>
              <a:gd name="connsiteY8556" fmla="*/ 6867747 h 6867747"/>
              <a:gd name="connsiteX8557" fmla="*/ 2219138 w 10243893"/>
              <a:gd name="connsiteY8557" fmla="*/ 6867747 h 6867747"/>
              <a:gd name="connsiteX8558" fmla="*/ 2095939 w 10243893"/>
              <a:gd name="connsiteY8558" fmla="*/ 6698223 h 6867747"/>
              <a:gd name="connsiteX8559" fmla="*/ 2095966 w 10243893"/>
              <a:gd name="connsiteY8559" fmla="*/ 6698214 h 6867747"/>
              <a:gd name="connsiteX8560" fmla="*/ 2095845 w 10243893"/>
              <a:gd name="connsiteY8560" fmla="*/ 6698093 h 6867747"/>
              <a:gd name="connsiteX8561" fmla="*/ 2095939 w 10243893"/>
              <a:gd name="connsiteY8561" fmla="*/ 6698223 h 6867747"/>
              <a:gd name="connsiteX8562" fmla="*/ 2013128 w 10243893"/>
              <a:gd name="connsiteY8562" fmla="*/ 6725060 h 6867747"/>
              <a:gd name="connsiteX8563" fmla="*/ 2013128 w 10243893"/>
              <a:gd name="connsiteY8563" fmla="*/ 6812130 h 6867747"/>
              <a:gd name="connsiteX8564" fmla="*/ 2184175 w 10243893"/>
              <a:gd name="connsiteY8564" fmla="*/ 6867747 h 6867747"/>
              <a:gd name="connsiteX8565" fmla="*/ 2126297 w 10243893"/>
              <a:gd name="connsiteY8565" fmla="*/ 6867747 h 6867747"/>
              <a:gd name="connsiteX8566" fmla="*/ 2013128 w 10243893"/>
              <a:gd name="connsiteY8566" fmla="*/ 6830995 h 6867747"/>
              <a:gd name="connsiteX8567" fmla="*/ 2013128 w 10243893"/>
              <a:gd name="connsiteY8567" fmla="*/ 6867747 h 6867747"/>
              <a:gd name="connsiteX8568" fmla="*/ 1994989 w 10243893"/>
              <a:gd name="connsiteY8568" fmla="*/ 6867747 h 6867747"/>
              <a:gd name="connsiteX8569" fmla="*/ 1994989 w 10243893"/>
              <a:gd name="connsiteY8569" fmla="*/ 6825433 h 6867747"/>
              <a:gd name="connsiteX8570" fmla="*/ 1912151 w 10243893"/>
              <a:gd name="connsiteY8570" fmla="*/ 6798465 h 6867747"/>
              <a:gd name="connsiteX8571" fmla="*/ 1912030 w 10243893"/>
              <a:gd name="connsiteY8571" fmla="*/ 6798465 h 6867747"/>
              <a:gd name="connsiteX8572" fmla="*/ 1861763 w 10243893"/>
              <a:gd name="connsiteY8572" fmla="*/ 6867747 h 6867747"/>
              <a:gd name="connsiteX8573" fmla="*/ 1837917 w 10243893"/>
              <a:gd name="connsiteY8573" fmla="*/ 6867747 h 6867747"/>
              <a:gd name="connsiteX8574" fmla="*/ 1787472 w 10243893"/>
              <a:gd name="connsiteY8574" fmla="*/ 6798224 h 6867747"/>
              <a:gd name="connsiteX8575" fmla="*/ 1787351 w 10243893"/>
              <a:gd name="connsiteY8575" fmla="*/ 6798224 h 6867747"/>
              <a:gd name="connsiteX8576" fmla="*/ 1704514 w 10243893"/>
              <a:gd name="connsiteY8576" fmla="*/ 6825191 h 6867747"/>
              <a:gd name="connsiteX8577" fmla="*/ 1704514 w 10243893"/>
              <a:gd name="connsiteY8577" fmla="*/ 6867747 h 6867747"/>
              <a:gd name="connsiteX8578" fmla="*/ 1687221 w 10243893"/>
              <a:gd name="connsiteY8578" fmla="*/ 6867747 h 6867747"/>
              <a:gd name="connsiteX8579" fmla="*/ 1687221 w 10243893"/>
              <a:gd name="connsiteY8579" fmla="*/ 6830995 h 6867747"/>
              <a:gd name="connsiteX8580" fmla="*/ 1574053 w 10243893"/>
              <a:gd name="connsiteY8580" fmla="*/ 6867747 h 6867747"/>
              <a:gd name="connsiteX8581" fmla="*/ 1515214 w 10243893"/>
              <a:gd name="connsiteY8581" fmla="*/ 6867747 h 6867747"/>
              <a:gd name="connsiteX8582" fmla="*/ 1687100 w 10243893"/>
              <a:gd name="connsiteY8582" fmla="*/ 6811889 h 6867747"/>
              <a:gd name="connsiteX8583" fmla="*/ 1687100 w 10243893"/>
              <a:gd name="connsiteY8583" fmla="*/ 6724819 h 6867747"/>
              <a:gd name="connsiteX8584" fmla="*/ 1604263 w 10243893"/>
              <a:gd name="connsiteY8584" fmla="*/ 6697972 h 6867747"/>
              <a:gd name="connsiteX8585" fmla="*/ 1604263 w 10243893"/>
              <a:gd name="connsiteY8585" fmla="*/ 6697851 h 6867747"/>
              <a:gd name="connsiteX8586" fmla="*/ 1480794 w 10243893"/>
              <a:gd name="connsiteY8586" fmla="*/ 6867747 h 6867747"/>
              <a:gd name="connsiteX8587" fmla="*/ 1458332 w 10243893"/>
              <a:gd name="connsiteY8587" fmla="*/ 6867747 h 6867747"/>
              <a:gd name="connsiteX8588" fmla="*/ 1585881 w 10243893"/>
              <a:gd name="connsiteY8588" fmla="*/ 6692046 h 6867747"/>
              <a:gd name="connsiteX8589" fmla="*/ 1350913 w 10243893"/>
              <a:gd name="connsiteY8589" fmla="*/ 6615739 h 6867747"/>
              <a:gd name="connsiteX8590" fmla="*/ 1351034 w 10243893"/>
              <a:gd name="connsiteY8590" fmla="*/ 6615860 h 6867747"/>
              <a:gd name="connsiteX8591" fmla="*/ 1205797 w 10243893"/>
              <a:gd name="connsiteY8591" fmla="*/ 6663023 h 6867747"/>
              <a:gd name="connsiteX8592" fmla="*/ 1205797 w 10243893"/>
              <a:gd name="connsiteY8592" fmla="*/ 6815638 h 6867747"/>
              <a:gd name="connsiteX8593" fmla="*/ 1243667 w 10243893"/>
              <a:gd name="connsiteY8593" fmla="*/ 6867747 h 6867747"/>
              <a:gd name="connsiteX8594" fmla="*/ 1221074 w 10243893"/>
              <a:gd name="connsiteY8594" fmla="*/ 6867747 h 6867747"/>
              <a:gd name="connsiteX8595" fmla="*/ 1205797 w 10243893"/>
              <a:gd name="connsiteY8595" fmla="*/ 6846716 h 6867747"/>
              <a:gd name="connsiteX8596" fmla="*/ 1205797 w 10243893"/>
              <a:gd name="connsiteY8596" fmla="*/ 6867747 h 6867747"/>
              <a:gd name="connsiteX8597" fmla="*/ 1187657 w 10243893"/>
              <a:gd name="connsiteY8597" fmla="*/ 6867747 h 6867747"/>
              <a:gd name="connsiteX8598" fmla="*/ 1187657 w 10243893"/>
              <a:gd name="connsiteY8598" fmla="*/ 6821442 h 6867747"/>
              <a:gd name="connsiteX8599" fmla="*/ 1042420 w 10243893"/>
              <a:gd name="connsiteY8599" fmla="*/ 6621665 h 6867747"/>
              <a:gd name="connsiteX8600" fmla="*/ 1042420 w 10243893"/>
              <a:gd name="connsiteY8600" fmla="*/ 6621544 h 6867747"/>
              <a:gd name="connsiteX8601" fmla="*/ 897183 w 10243893"/>
              <a:gd name="connsiteY8601" fmla="*/ 6821442 h 6867747"/>
              <a:gd name="connsiteX8602" fmla="*/ 897183 w 10243893"/>
              <a:gd name="connsiteY8602" fmla="*/ 6867747 h 6867747"/>
              <a:gd name="connsiteX8603" fmla="*/ 879164 w 10243893"/>
              <a:gd name="connsiteY8603" fmla="*/ 6867747 h 6867747"/>
              <a:gd name="connsiteX8604" fmla="*/ 879164 w 10243893"/>
              <a:gd name="connsiteY8604" fmla="*/ 6846233 h 6867747"/>
              <a:gd name="connsiteX8605" fmla="*/ 863536 w 10243893"/>
              <a:gd name="connsiteY8605" fmla="*/ 6867747 h 6867747"/>
              <a:gd name="connsiteX8606" fmla="*/ 841602 w 10243893"/>
              <a:gd name="connsiteY8606" fmla="*/ 6867747 h 6867747"/>
              <a:gd name="connsiteX8607" fmla="*/ 879648 w 10243893"/>
              <a:gd name="connsiteY8607" fmla="*/ 6815395 h 6867747"/>
              <a:gd name="connsiteX8608" fmla="*/ 879648 w 10243893"/>
              <a:gd name="connsiteY8608" fmla="*/ 6662781 h 6867747"/>
              <a:gd name="connsiteX8609" fmla="*/ 734410 w 10243893"/>
              <a:gd name="connsiteY8609" fmla="*/ 6615618 h 6867747"/>
              <a:gd name="connsiteX8610" fmla="*/ 734410 w 10243893"/>
              <a:gd name="connsiteY8610" fmla="*/ 6615497 h 6867747"/>
              <a:gd name="connsiteX8611" fmla="*/ 499443 w 10243893"/>
              <a:gd name="connsiteY8611" fmla="*/ 6691804 h 6867747"/>
              <a:gd name="connsiteX8612" fmla="*/ 627276 w 10243893"/>
              <a:gd name="connsiteY8612" fmla="*/ 6867747 h 6867747"/>
              <a:gd name="connsiteX8613" fmla="*/ 604234 w 10243893"/>
              <a:gd name="connsiteY8613" fmla="*/ 6867747 h 6867747"/>
              <a:gd name="connsiteX8614" fmla="*/ 481034 w 10243893"/>
              <a:gd name="connsiteY8614" fmla="*/ 6698223 h 6867747"/>
              <a:gd name="connsiteX8615" fmla="*/ 481061 w 10243893"/>
              <a:gd name="connsiteY8615" fmla="*/ 6698214 h 6867747"/>
              <a:gd name="connsiteX8616" fmla="*/ 480940 w 10243893"/>
              <a:gd name="connsiteY8616" fmla="*/ 6698093 h 6867747"/>
              <a:gd name="connsiteX8617" fmla="*/ 481034 w 10243893"/>
              <a:gd name="connsiteY8617" fmla="*/ 6698223 h 6867747"/>
              <a:gd name="connsiteX8618" fmla="*/ 398224 w 10243893"/>
              <a:gd name="connsiteY8618" fmla="*/ 6725060 h 6867747"/>
              <a:gd name="connsiteX8619" fmla="*/ 398224 w 10243893"/>
              <a:gd name="connsiteY8619" fmla="*/ 6812130 h 6867747"/>
              <a:gd name="connsiteX8620" fmla="*/ 569271 w 10243893"/>
              <a:gd name="connsiteY8620" fmla="*/ 6867747 h 6867747"/>
              <a:gd name="connsiteX8621" fmla="*/ 511392 w 10243893"/>
              <a:gd name="connsiteY8621" fmla="*/ 6867747 h 6867747"/>
              <a:gd name="connsiteX8622" fmla="*/ 398224 w 10243893"/>
              <a:gd name="connsiteY8622" fmla="*/ 6830995 h 6867747"/>
              <a:gd name="connsiteX8623" fmla="*/ 398224 w 10243893"/>
              <a:gd name="connsiteY8623" fmla="*/ 6867747 h 6867747"/>
              <a:gd name="connsiteX8624" fmla="*/ 380084 w 10243893"/>
              <a:gd name="connsiteY8624" fmla="*/ 6867747 h 6867747"/>
              <a:gd name="connsiteX8625" fmla="*/ 380084 w 10243893"/>
              <a:gd name="connsiteY8625" fmla="*/ 6825433 h 6867747"/>
              <a:gd name="connsiteX8626" fmla="*/ 297247 w 10243893"/>
              <a:gd name="connsiteY8626" fmla="*/ 6798465 h 6867747"/>
              <a:gd name="connsiteX8627" fmla="*/ 297126 w 10243893"/>
              <a:gd name="connsiteY8627" fmla="*/ 6798465 h 6867747"/>
              <a:gd name="connsiteX8628" fmla="*/ 246858 w 10243893"/>
              <a:gd name="connsiteY8628" fmla="*/ 6867747 h 6867747"/>
              <a:gd name="connsiteX8629" fmla="*/ 223099 w 10243893"/>
              <a:gd name="connsiteY8629" fmla="*/ 6867747 h 6867747"/>
              <a:gd name="connsiteX8630" fmla="*/ 172568 w 10243893"/>
              <a:gd name="connsiteY8630" fmla="*/ 6798102 h 6867747"/>
              <a:gd name="connsiteX8631" fmla="*/ 172447 w 10243893"/>
              <a:gd name="connsiteY8631" fmla="*/ 6798102 h 6867747"/>
              <a:gd name="connsiteX8632" fmla="*/ 89609 w 10243893"/>
              <a:gd name="connsiteY8632" fmla="*/ 6825070 h 6867747"/>
              <a:gd name="connsiteX8633" fmla="*/ 89609 w 10243893"/>
              <a:gd name="connsiteY8633" fmla="*/ 6867747 h 6867747"/>
              <a:gd name="connsiteX8634" fmla="*/ 71712 w 10243893"/>
              <a:gd name="connsiteY8634" fmla="*/ 6867747 h 6867747"/>
              <a:gd name="connsiteX8635" fmla="*/ 71712 w 10243893"/>
              <a:gd name="connsiteY8635" fmla="*/ 6831963 h 6867747"/>
              <a:gd name="connsiteX8636" fmla="*/ 0 w 10243893"/>
              <a:gd name="connsiteY8636" fmla="*/ 6855302 h 6867747"/>
              <a:gd name="connsiteX8637" fmla="*/ 0 w 10243893"/>
              <a:gd name="connsiteY8637" fmla="*/ 6836316 h 6867747"/>
              <a:gd name="connsiteX8638" fmla="*/ 71712 w 10243893"/>
              <a:gd name="connsiteY8638" fmla="*/ 6812977 h 6867747"/>
              <a:gd name="connsiteX8639" fmla="*/ 71712 w 10243893"/>
              <a:gd name="connsiteY8639" fmla="*/ 6725907 h 6867747"/>
              <a:gd name="connsiteX8640" fmla="*/ 0 w 10243893"/>
              <a:gd name="connsiteY8640" fmla="*/ 6702567 h 6867747"/>
              <a:gd name="connsiteX8641" fmla="*/ 0 w 10243893"/>
              <a:gd name="connsiteY8641" fmla="*/ 6683581 h 6867747"/>
              <a:gd name="connsiteX8642" fmla="*/ 89730 w 10243893"/>
              <a:gd name="connsiteY8642" fmla="*/ 6712726 h 6867747"/>
              <a:gd name="connsiteX8643" fmla="*/ 89730 w 10243893"/>
              <a:gd name="connsiteY8643" fmla="*/ 6807051 h 6867747"/>
              <a:gd name="connsiteX8644" fmla="*/ 179461 w 10243893"/>
              <a:gd name="connsiteY8644" fmla="*/ 6777907 h 6867747"/>
              <a:gd name="connsiteX8645" fmla="*/ 234968 w 10243893"/>
              <a:gd name="connsiteY8645" fmla="*/ 6854214 h 6867747"/>
              <a:gd name="connsiteX8646" fmla="*/ 290475 w 10243893"/>
              <a:gd name="connsiteY8646" fmla="*/ 6777907 h 6867747"/>
              <a:gd name="connsiteX8647" fmla="*/ 380205 w 10243893"/>
              <a:gd name="connsiteY8647" fmla="*/ 6807051 h 6867747"/>
              <a:gd name="connsiteX8648" fmla="*/ 380205 w 10243893"/>
              <a:gd name="connsiteY8648" fmla="*/ 6712726 h 6867747"/>
              <a:gd name="connsiteX8649" fmla="*/ 469936 w 10243893"/>
              <a:gd name="connsiteY8649" fmla="*/ 6683581 h 6867747"/>
              <a:gd name="connsiteX8650" fmla="*/ 414428 w 10243893"/>
              <a:gd name="connsiteY8650" fmla="*/ 6607274 h 6867747"/>
              <a:gd name="connsiteX8651" fmla="*/ 469936 w 10243893"/>
              <a:gd name="connsiteY8651" fmla="*/ 6530967 h 6867747"/>
              <a:gd name="connsiteX8652" fmla="*/ 380205 w 10243893"/>
              <a:gd name="connsiteY8652" fmla="*/ 6501823 h 6867747"/>
              <a:gd name="connsiteX8653" fmla="*/ 380205 w 10243893"/>
              <a:gd name="connsiteY8653" fmla="*/ 6407497 h 6867747"/>
              <a:gd name="connsiteX8654" fmla="*/ 290475 w 10243893"/>
              <a:gd name="connsiteY8654" fmla="*/ 6436641 h 6867747"/>
              <a:gd name="connsiteX8655" fmla="*/ 234968 w 10243893"/>
              <a:gd name="connsiteY8655" fmla="*/ 6360334 h 6867747"/>
              <a:gd name="connsiteX8656" fmla="*/ 179461 w 10243893"/>
              <a:gd name="connsiteY8656" fmla="*/ 6436641 h 6867747"/>
              <a:gd name="connsiteX8657" fmla="*/ 89730 w 10243893"/>
              <a:gd name="connsiteY8657" fmla="*/ 6407497 h 6867747"/>
              <a:gd name="connsiteX8658" fmla="*/ 89730 w 10243893"/>
              <a:gd name="connsiteY8658" fmla="*/ 6501823 h 6867747"/>
              <a:gd name="connsiteX8659" fmla="*/ 0 w 10243893"/>
              <a:gd name="connsiteY8659" fmla="*/ 6530967 h 6867747"/>
              <a:gd name="connsiteX8660" fmla="*/ 0 w 10243893"/>
              <a:gd name="connsiteY8660" fmla="*/ 6511981 h 6867747"/>
              <a:gd name="connsiteX8661" fmla="*/ 71712 w 10243893"/>
              <a:gd name="connsiteY8661" fmla="*/ 6488641 h 6867747"/>
              <a:gd name="connsiteX8662" fmla="*/ 71712 w 10243893"/>
              <a:gd name="connsiteY8662" fmla="*/ 6401571 h 6867747"/>
              <a:gd name="connsiteX8663" fmla="*/ 0 w 10243893"/>
              <a:gd name="connsiteY8663" fmla="*/ 6378232 h 6867747"/>
              <a:gd name="connsiteX8664" fmla="*/ 0 w 10243893"/>
              <a:gd name="connsiteY8664" fmla="*/ 6359246 h 6867747"/>
              <a:gd name="connsiteX8665" fmla="*/ 71712 w 10243893"/>
              <a:gd name="connsiteY8665" fmla="*/ 6382586 h 6867747"/>
              <a:gd name="connsiteX8666" fmla="*/ 71712 w 10243893"/>
              <a:gd name="connsiteY8666" fmla="*/ 6135525 h 6867747"/>
              <a:gd name="connsiteX8667" fmla="*/ 0 w 10243893"/>
              <a:gd name="connsiteY8667" fmla="*/ 6036846 h 6867747"/>
              <a:gd name="connsiteX8668" fmla="*/ 0 w 10243893"/>
              <a:gd name="connsiteY8668" fmla="*/ 6006129 h 6867747"/>
              <a:gd name="connsiteX8669" fmla="*/ 71712 w 10243893"/>
              <a:gd name="connsiteY8669" fmla="*/ 6104808 h 6867747"/>
              <a:gd name="connsiteX8670" fmla="*/ 71712 w 10243893"/>
              <a:gd name="connsiteY8670" fmla="*/ 5963924 h 6867747"/>
              <a:gd name="connsiteX8671" fmla="*/ 205824 w 10243893"/>
              <a:gd name="connsiteY8671" fmla="*/ 5920389 h 6867747"/>
              <a:gd name="connsiteX8672" fmla="*/ 71712 w 10243893"/>
              <a:gd name="connsiteY8672" fmla="*/ 5876854 h 6867747"/>
              <a:gd name="connsiteX8673" fmla="*/ 71712 w 10243893"/>
              <a:gd name="connsiteY8673" fmla="*/ 5735971 h 6867747"/>
              <a:gd name="connsiteX8674" fmla="*/ 0 w 10243893"/>
              <a:gd name="connsiteY8674" fmla="*/ 5834650 h 6867747"/>
              <a:gd name="connsiteX8675" fmla="*/ 0 w 10243893"/>
              <a:gd name="connsiteY8675" fmla="*/ 5803933 h 6867747"/>
              <a:gd name="connsiteX8676" fmla="*/ 71712 w 10243893"/>
              <a:gd name="connsiteY8676" fmla="*/ 5705254 h 6867747"/>
              <a:gd name="connsiteX8677" fmla="*/ 71712 w 10243893"/>
              <a:gd name="connsiteY8677" fmla="*/ 5552640 h 6867747"/>
              <a:gd name="connsiteX8678" fmla="*/ 0 w 10243893"/>
              <a:gd name="connsiteY8678" fmla="*/ 5529301 h 6867747"/>
              <a:gd name="connsiteX8679" fmla="*/ 0 w 10243893"/>
              <a:gd name="connsiteY8679" fmla="*/ 5510314 h 6867747"/>
              <a:gd name="connsiteX8680" fmla="*/ 89730 w 10243893"/>
              <a:gd name="connsiteY8680" fmla="*/ 5539459 h 6867747"/>
              <a:gd name="connsiteX8681" fmla="*/ 89730 w 10243893"/>
              <a:gd name="connsiteY8681" fmla="*/ 5680343 h 6867747"/>
              <a:gd name="connsiteX8682" fmla="*/ 223842 w 10243893"/>
              <a:gd name="connsiteY8682" fmla="*/ 5495803 h 6867747"/>
              <a:gd name="connsiteX8683" fmla="*/ 89730 w 10243893"/>
              <a:gd name="connsiteY8683" fmla="*/ 5311384 h 6867747"/>
              <a:gd name="connsiteX8684" fmla="*/ 89730 w 10243893"/>
              <a:gd name="connsiteY8684" fmla="*/ 5452268 h 6867747"/>
              <a:gd name="connsiteX8685" fmla="*/ 0 w 10243893"/>
              <a:gd name="connsiteY8685" fmla="*/ 5481412 h 6867747"/>
              <a:gd name="connsiteX8686" fmla="*/ 0 w 10243893"/>
              <a:gd name="connsiteY8686" fmla="*/ 5462426 h 6867747"/>
              <a:gd name="connsiteX8687" fmla="*/ 71712 w 10243893"/>
              <a:gd name="connsiteY8687" fmla="*/ 5439087 h 6867747"/>
              <a:gd name="connsiteX8688" fmla="*/ 71712 w 10243893"/>
              <a:gd name="connsiteY8688" fmla="*/ 5286473 h 6867747"/>
              <a:gd name="connsiteX8689" fmla="*/ 0 w 10243893"/>
              <a:gd name="connsiteY8689" fmla="*/ 5187793 h 6867747"/>
              <a:gd name="connsiteX8690" fmla="*/ 0 w 10243893"/>
              <a:gd name="connsiteY8690" fmla="*/ 5157077 h 6867747"/>
              <a:gd name="connsiteX8691" fmla="*/ 71712 w 10243893"/>
              <a:gd name="connsiteY8691" fmla="*/ 5255756 h 6867747"/>
              <a:gd name="connsiteX8692" fmla="*/ 71712 w 10243893"/>
              <a:gd name="connsiteY8692" fmla="*/ 5114872 h 6867747"/>
              <a:gd name="connsiteX8693" fmla="*/ 205824 w 10243893"/>
              <a:gd name="connsiteY8693" fmla="*/ 5071337 h 6867747"/>
              <a:gd name="connsiteX8694" fmla="*/ 71712 w 10243893"/>
              <a:gd name="connsiteY8694" fmla="*/ 5027802 h 6867747"/>
              <a:gd name="connsiteX8695" fmla="*/ 71712 w 10243893"/>
              <a:gd name="connsiteY8695" fmla="*/ 4886918 h 6867747"/>
              <a:gd name="connsiteX8696" fmla="*/ 0 w 10243893"/>
              <a:gd name="connsiteY8696" fmla="*/ 4985598 h 6867747"/>
              <a:gd name="connsiteX8697" fmla="*/ 0 w 10243893"/>
              <a:gd name="connsiteY8697" fmla="*/ 4954881 h 6867747"/>
              <a:gd name="connsiteX8698" fmla="*/ 71712 w 10243893"/>
              <a:gd name="connsiteY8698" fmla="*/ 4856202 h 6867747"/>
              <a:gd name="connsiteX8699" fmla="*/ 71712 w 10243893"/>
              <a:gd name="connsiteY8699" fmla="*/ 4609141 h 6867747"/>
              <a:gd name="connsiteX8700" fmla="*/ 0 w 10243893"/>
              <a:gd name="connsiteY8700" fmla="*/ 4632481 h 6867747"/>
              <a:gd name="connsiteX8701" fmla="*/ 0 w 10243893"/>
              <a:gd name="connsiteY8701" fmla="*/ 4613495 h 6867747"/>
              <a:gd name="connsiteX8702" fmla="*/ 71712 w 10243893"/>
              <a:gd name="connsiteY8702" fmla="*/ 4590155 h 6867747"/>
              <a:gd name="connsiteX8703" fmla="*/ 71712 w 10243893"/>
              <a:gd name="connsiteY8703" fmla="*/ 4503085 h 6867747"/>
              <a:gd name="connsiteX8704" fmla="*/ 0 w 10243893"/>
              <a:gd name="connsiteY8704" fmla="*/ 4479746 h 6867747"/>
              <a:gd name="connsiteX8705" fmla="*/ 0 w 10243893"/>
              <a:gd name="connsiteY8705" fmla="*/ 4460759 h 6867747"/>
              <a:gd name="connsiteX8706" fmla="*/ 89730 w 10243893"/>
              <a:gd name="connsiteY8706" fmla="*/ 4489904 h 6867747"/>
              <a:gd name="connsiteX8707" fmla="*/ 89730 w 10243893"/>
              <a:gd name="connsiteY8707" fmla="*/ 4584230 h 6867747"/>
              <a:gd name="connsiteX8708" fmla="*/ 179461 w 10243893"/>
              <a:gd name="connsiteY8708" fmla="*/ 4555085 h 6867747"/>
              <a:gd name="connsiteX8709" fmla="*/ 234968 w 10243893"/>
              <a:gd name="connsiteY8709" fmla="*/ 4631392 h 6867747"/>
              <a:gd name="connsiteX8710" fmla="*/ 290475 w 10243893"/>
              <a:gd name="connsiteY8710" fmla="*/ 4555085 h 6867747"/>
              <a:gd name="connsiteX8711" fmla="*/ 380205 w 10243893"/>
              <a:gd name="connsiteY8711" fmla="*/ 4584230 h 6867747"/>
              <a:gd name="connsiteX8712" fmla="*/ 380205 w 10243893"/>
              <a:gd name="connsiteY8712" fmla="*/ 4489904 h 6867747"/>
              <a:gd name="connsiteX8713" fmla="*/ 469936 w 10243893"/>
              <a:gd name="connsiteY8713" fmla="*/ 4460759 h 6867747"/>
              <a:gd name="connsiteX8714" fmla="*/ 414428 w 10243893"/>
              <a:gd name="connsiteY8714" fmla="*/ 4384452 h 6867747"/>
              <a:gd name="connsiteX8715" fmla="*/ 469936 w 10243893"/>
              <a:gd name="connsiteY8715" fmla="*/ 4308145 h 6867747"/>
              <a:gd name="connsiteX8716" fmla="*/ 380205 w 10243893"/>
              <a:gd name="connsiteY8716" fmla="*/ 4279001 h 6867747"/>
              <a:gd name="connsiteX8717" fmla="*/ 380205 w 10243893"/>
              <a:gd name="connsiteY8717" fmla="*/ 4184675 h 6867747"/>
              <a:gd name="connsiteX8718" fmla="*/ 290475 w 10243893"/>
              <a:gd name="connsiteY8718" fmla="*/ 4213820 h 6867747"/>
              <a:gd name="connsiteX8719" fmla="*/ 234968 w 10243893"/>
              <a:gd name="connsiteY8719" fmla="*/ 4137513 h 6867747"/>
              <a:gd name="connsiteX8720" fmla="*/ 179461 w 10243893"/>
              <a:gd name="connsiteY8720" fmla="*/ 4213820 h 6867747"/>
              <a:gd name="connsiteX8721" fmla="*/ 89730 w 10243893"/>
              <a:gd name="connsiteY8721" fmla="*/ 4184675 h 6867747"/>
              <a:gd name="connsiteX8722" fmla="*/ 89730 w 10243893"/>
              <a:gd name="connsiteY8722" fmla="*/ 4279001 h 6867747"/>
              <a:gd name="connsiteX8723" fmla="*/ 0 w 10243893"/>
              <a:gd name="connsiteY8723" fmla="*/ 4308145 h 6867747"/>
              <a:gd name="connsiteX8724" fmla="*/ 0 w 10243893"/>
              <a:gd name="connsiteY8724" fmla="*/ 4289160 h 6867747"/>
              <a:gd name="connsiteX8725" fmla="*/ 71712 w 10243893"/>
              <a:gd name="connsiteY8725" fmla="*/ 4265941 h 6867747"/>
              <a:gd name="connsiteX8726" fmla="*/ 71712 w 10243893"/>
              <a:gd name="connsiteY8726" fmla="*/ 4178871 h 6867747"/>
              <a:gd name="connsiteX8727" fmla="*/ 0 w 10243893"/>
              <a:gd name="connsiteY8727" fmla="*/ 4155531 h 6867747"/>
              <a:gd name="connsiteX8728" fmla="*/ 0 w 10243893"/>
              <a:gd name="connsiteY8728" fmla="*/ 4136545 h 6867747"/>
              <a:gd name="connsiteX8729" fmla="*/ 71712 w 10243893"/>
              <a:gd name="connsiteY8729" fmla="*/ 4159885 h 6867747"/>
              <a:gd name="connsiteX8730" fmla="*/ 71712 w 10243893"/>
              <a:gd name="connsiteY8730" fmla="*/ 3912824 h 6867747"/>
              <a:gd name="connsiteX8731" fmla="*/ 0 w 10243893"/>
              <a:gd name="connsiteY8731" fmla="*/ 3814145 h 6867747"/>
              <a:gd name="connsiteX8732" fmla="*/ 0 w 10243893"/>
              <a:gd name="connsiteY8732" fmla="*/ 3783428 h 6867747"/>
              <a:gd name="connsiteX8733" fmla="*/ 71712 w 10243893"/>
              <a:gd name="connsiteY8733" fmla="*/ 3882108 h 6867747"/>
              <a:gd name="connsiteX8734" fmla="*/ 71712 w 10243893"/>
              <a:gd name="connsiteY8734" fmla="*/ 3741103 h 6867747"/>
              <a:gd name="connsiteX8735" fmla="*/ 205824 w 10243893"/>
              <a:gd name="connsiteY8735" fmla="*/ 3697568 h 6867747"/>
              <a:gd name="connsiteX8736" fmla="*/ 71712 w 10243893"/>
              <a:gd name="connsiteY8736" fmla="*/ 3654033 h 6867747"/>
              <a:gd name="connsiteX8737" fmla="*/ 71712 w 10243893"/>
              <a:gd name="connsiteY8737" fmla="*/ 3513149 h 6867747"/>
              <a:gd name="connsiteX8738" fmla="*/ 0 w 10243893"/>
              <a:gd name="connsiteY8738" fmla="*/ 3611828 h 6867747"/>
              <a:gd name="connsiteX8739" fmla="*/ 0 w 10243893"/>
              <a:gd name="connsiteY8739" fmla="*/ 3581112 h 6867747"/>
              <a:gd name="connsiteX8740" fmla="*/ 71712 w 10243893"/>
              <a:gd name="connsiteY8740" fmla="*/ 3482433 h 6867747"/>
              <a:gd name="connsiteX8741" fmla="*/ 71712 w 10243893"/>
              <a:gd name="connsiteY8741" fmla="*/ 3329818 h 6867747"/>
              <a:gd name="connsiteX8742" fmla="*/ 0 w 10243893"/>
              <a:gd name="connsiteY8742" fmla="*/ 3306479 h 6867747"/>
              <a:gd name="connsiteX8743" fmla="*/ 0 w 10243893"/>
              <a:gd name="connsiteY8743" fmla="*/ 3287493 h 6867747"/>
              <a:gd name="connsiteX8744" fmla="*/ 89730 w 10243893"/>
              <a:gd name="connsiteY8744" fmla="*/ 3316637 h 6867747"/>
              <a:gd name="connsiteX8745" fmla="*/ 89730 w 10243893"/>
              <a:gd name="connsiteY8745" fmla="*/ 3457521 h 6867747"/>
              <a:gd name="connsiteX8746" fmla="*/ 223842 w 10243893"/>
              <a:gd name="connsiteY8746" fmla="*/ 3272981 h 6867747"/>
              <a:gd name="connsiteX8747" fmla="*/ 89730 w 10243893"/>
              <a:gd name="connsiteY8747" fmla="*/ 3088683 h 6867747"/>
              <a:gd name="connsiteX8748" fmla="*/ 89730 w 10243893"/>
              <a:gd name="connsiteY8748" fmla="*/ 3229567 h 6867747"/>
              <a:gd name="connsiteX8749" fmla="*/ 0 w 10243893"/>
              <a:gd name="connsiteY8749" fmla="*/ 3258711 h 6867747"/>
              <a:gd name="connsiteX8750" fmla="*/ 0 w 10243893"/>
              <a:gd name="connsiteY8750" fmla="*/ 3239726 h 6867747"/>
              <a:gd name="connsiteX8751" fmla="*/ 71712 w 10243893"/>
              <a:gd name="connsiteY8751" fmla="*/ 3216386 h 6867747"/>
              <a:gd name="connsiteX8752" fmla="*/ 71712 w 10243893"/>
              <a:gd name="connsiteY8752" fmla="*/ 3063772 h 6867747"/>
              <a:gd name="connsiteX8753" fmla="*/ 0 w 10243893"/>
              <a:gd name="connsiteY8753" fmla="*/ 2965092 h 6867747"/>
              <a:gd name="connsiteX8754" fmla="*/ 0 w 10243893"/>
              <a:gd name="connsiteY8754" fmla="*/ 2934376 h 6867747"/>
              <a:gd name="connsiteX8755" fmla="*/ 71712 w 10243893"/>
              <a:gd name="connsiteY8755" fmla="*/ 3033055 h 6867747"/>
              <a:gd name="connsiteX8756" fmla="*/ 71712 w 10243893"/>
              <a:gd name="connsiteY8756" fmla="*/ 2892171 h 6867747"/>
              <a:gd name="connsiteX8757" fmla="*/ 205824 w 10243893"/>
              <a:gd name="connsiteY8757" fmla="*/ 2848637 h 6867747"/>
              <a:gd name="connsiteX8758" fmla="*/ 71712 w 10243893"/>
              <a:gd name="connsiteY8758" fmla="*/ 2805101 h 6867747"/>
              <a:gd name="connsiteX8759" fmla="*/ 71712 w 10243893"/>
              <a:gd name="connsiteY8759" fmla="*/ 2664097 h 6867747"/>
              <a:gd name="connsiteX8760" fmla="*/ 0 w 10243893"/>
              <a:gd name="connsiteY8760" fmla="*/ 2762776 h 6867747"/>
              <a:gd name="connsiteX8761" fmla="*/ 0 w 10243893"/>
              <a:gd name="connsiteY8761" fmla="*/ 2732060 h 6867747"/>
              <a:gd name="connsiteX8762" fmla="*/ 71712 w 10243893"/>
              <a:gd name="connsiteY8762" fmla="*/ 2633380 h 6867747"/>
              <a:gd name="connsiteX8763" fmla="*/ 71712 w 10243893"/>
              <a:gd name="connsiteY8763" fmla="*/ 2386320 h 6867747"/>
              <a:gd name="connsiteX8764" fmla="*/ 0 w 10243893"/>
              <a:gd name="connsiteY8764" fmla="*/ 2409659 h 6867747"/>
              <a:gd name="connsiteX8765" fmla="*/ 0 w 10243893"/>
              <a:gd name="connsiteY8765" fmla="*/ 2390673 h 6867747"/>
              <a:gd name="connsiteX8766" fmla="*/ 71712 w 10243893"/>
              <a:gd name="connsiteY8766" fmla="*/ 2367333 h 6867747"/>
              <a:gd name="connsiteX8767" fmla="*/ 71712 w 10243893"/>
              <a:gd name="connsiteY8767" fmla="*/ 2280264 h 6867747"/>
              <a:gd name="connsiteX8768" fmla="*/ 0 w 10243893"/>
              <a:gd name="connsiteY8768" fmla="*/ 2257045 h 6867747"/>
              <a:gd name="connsiteX8769" fmla="*/ 0 w 10243893"/>
              <a:gd name="connsiteY8769" fmla="*/ 2238059 h 6867747"/>
              <a:gd name="connsiteX8770" fmla="*/ 89730 w 10243893"/>
              <a:gd name="connsiteY8770" fmla="*/ 2267203 h 6867747"/>
              <a:gd name="connsiteX8771" fmla="*/ 89730 w 10243893"/>
              <a:gd name="connsiteY8771" fmla="*/ 2361529 h 6867747"/>
              <a:gd name="connsiteX8772" fmla="*/ 179461 w 10243893"/>
              <a:gd name="connsiteY8772" fmla="*/ 2332385 h 6867747"/>
              <a:gd name="connsiteX8773" fmla="*/ 234968 w 10243893"/>
              <a:gd name="connsiteY8773" fmla="*/ 2408692 h 6867747"/>
              <a:gd name="connsiteX8774" fmla="*/ 290475 w 10243893"/>
              <a:gd name="connsiteY8774" fmla="*/ 2332385 h 6867747"/>
              <a:gd name="connsiteX8775" fmla="*/ 380205 w 10243893"/>
              <a:gd name="connsiteY8775" fmla="*/ 2361529 h 6867747"/>
              <a:gd name="connsiteX8776" fmla="*/ 380205 w 10243893"/>
              <a:gd name="connsiteY8776" fmla="*/ 2267203 h 6867747"/>
              <a:gd name="connsiteX8777" fmla="*/ 469936 w 10243893"/>
              <a:gd name="connsiteY8777" fmla="*/ 2238059 h 6867747"/>
              <a:gd name="connsiteX8778" fmla="*/ 414428 w 10243893"/>
              <a:gd name="connsiteY8778" fmla="*/ 2161752 h 6867747"/>
              <a:gd name="connsiteX8779" fmla="*/ 469936 w 10243893"/>
              <a:gd name="connsiteY8779" fmla="*/ 2085445 h 6867747"/>
              <a:gd name="connsiteX8780" fmla="*/ 380205 w 10243893"/>
              <a:gd name="connsiteY8780" fmla="*/ 2056300 h 6867747"/>
              <a:gd name="connsiteX8781" fmla="*/ 380205 w 10243893"/>
              <a:gd name="connsiteY8781" fmla="*/ 1961975 h 6867747"/>
              <a:gd name="connsiteX8782" fmla="*/ 290475 w 10243893"/>
              <a:gd name="connsiteY8782" fmla="*/ 1991119 h 6867747"/>
              <a:gd name="connsiteX8783" fmla="*/ 234968 w 10243893"/>
              <a:gd name="connsiteY8783" fmla="*/ 1914812 h 6867747"/>
              <a:gd name="connsiteX8784" fmla="*/ 179461 w 10243893"/>
              <a:gd name="connsiteY8784" fmla="*/ 1991119 h 6867747"/>
              <a:gd name="connsiteX8785" fmla="*/ 89730 w 10243893"/>
              <a:gd name="connsiteY8785" fmla="*/ 1961975 h 6867747"/>
              <a:gd name="connsiteX8786" fmla="*/ 89730 w 10243893"/>
              <a:gd name="connsiteY8786" fmla="*/ 2056300 h 6867747"/>
              <a:gd name="connsiteX8787" fmla="*/ 0 w 10243893"/>
              <a:gd name="connsiteY8787" fmla="*/ 2085445 h 6867747"/>
              <a:gd name="connsiteX8788" fmla="*/ 0 w 10243893"/>
              <a:gd name="connsiteY8788" fmla="*/ 2066459 h 6867747"/>
              <a:gd name="connsiteX8789" fmla="*/ 71712 w 10243893"/>
              <a:gd name="connsiteY8789" fmla="*/ 2043119 h 6867747"/>
              <a:gd name="connsiteX8790" fmla="*/ 71712 w 10243893"/>
              <a:gd name="connsiteY8790" fmla="*/ 1956049 h 6867747"/>
              <a:gd name="connsiteX8791" fmla="*/ 0 w 10243893"/>
              <a:gd name="connsiteY8791" fmla="*/ 1932710 h 6867747"/>
              <a:gd name="connsiteX8792" fmla="*/ 0 w 10243893"/>
              <a:gd name="connsiteY8792" fmla="*/ 1913724 h 6867747"/>
              <a:gd name="connsiteX8793" fmla="*/ 71712 w 10243893"/>
              <a:gd name="connsiteY8793" fmla="*/ 1937063 h 6867747"/>
              <a:gd name="connsiteX8794" fmla="*/ 71712 w 10243893"/>
              <a:gd name="connsiteY8794" fmla="*/ 1690002 h 6867747"/>
              <a:gd name="connsiteX8795" fmla="*/ 0 w 10243893"/>
              <a:gd name="connsiteY8795" fmla="*/ 1591323 h 6867747"/>
              <a:gd name="connsiteX8796" fmla="*/ 0 w 10243893"/>
              <a:gd name="connsiteY8796" fmla="*/ 1560607 h 6867747"/>
              <a:gd name="connsiteX8797" fmla="*/ 71712 w 10243893"/>
              <a:gd name="connsiteY8797" fmla="*/ 1659286 h 6867747"/>
              <a:gd name="connsiteX8798" fmla="*/ 71712 w 10243893"/>
              <a:gd name="connsiteY8798" fmla="*/ 1518281 h 6867747"/>
              <a:gd name="connsiteX8799" fmla="*/ 205824 w 10243893"/>
              <a:gd name="connsiteY8799" fmla="*/ 1474746 h 6867747"/>
              <a:gd name="connsiteX8800" fmla="*/ 71712 w 10243893"/>
              <a:gd name="connsiteY8800" fmla="*/ 1431211 h 6867747"/>
              <a:gd name="connsiteX8801" fmla="*/ 71712 w 10243893"/>
              <a:gd name="connsiteY8801" fmla="*/ 1290327 h 6867747"/>
              <a:gd name="connsiteX8802" fmla="*/ 0 w 10243893"/>
              <a:gd name="connsiteY8802" fmla="*/ 1389007 h 6867747"/>
              <a:gd name="connsiteX8803" fmla="*/ 0 w 10243893"/>
              <a:gd name="connsiteY8803" fmla="*/ 1358290 h 6867747"/>
              <a:gd name="connsiteX8804" fmla="*/ 71712 w 10243893"/>
              <a:gd name="connsiteY8804" fmla="*/ 1259611 h 6867747"/>
              <a:gd name="connsiteX8805" fmla="*/ 71712 w 10243893"/>
              <a:gd name="connsiteY8805" fmla="*/ 1106997 h 6867747"/>
              <a:gd name="connsiteX8806" fmla="*/ 0 w 10243893"/>
              <a:gd name="connsiteY8806" fmla="*/ 1083657 h 6867747"/>
              <a:gd name="connsiteX8807" fmla="*/ 0 w 10243893"/>
              <a:gd name="connsiteY8807" fmla="*/ 1064671 h 6867747"/>
              <a:gd name="connsiteX8808" fmla="*/ 89730 w 10243893"/>
              <a:gd name="connsiteY8808" fmla="*/ 1093815 h 6867747"/>
              <a:gd name="connsiteX8809" fmla="*/ 89730 w 10243893"/>
              <a:gd name="connsiteY8809" fmla="*/ 1234699 h 6867747"/>
              <a:gd name="connsiteX8810" fmla="*/ 223842 w 10243893"/>
              <a:gd name="connsiteY8810" fmla="*/ 1050160 h 6867747"/>
              <a:gd name="connsiteX8811" fmla="*/ 89730 w 10243893"/>
              <a:gd name="connsiteY8811" fmla="*/ 865741 h 6867747"/>
              <a:gd name="connsiteX8812" fmla="*/ 89730 w 10243893"/>
              <a:gd name="connsiteY8812" fmla="*/ 1006625 h 6867747"/>
              <a:gd name="connsiteX8813" fmla="*/ 0 w 10243893"/>
              <a:gd name="connsiteY8813" fmla="*/ 1035769 h 6867747"/>
              <a:gd name="connsiteX8814" fmla="*/ 0 w 10243893"/>
              <a:gd name="connsiteY8814" fmla="*/ 1016783 h 6867747"/>
              <a:gd name="connsiteX8815" fmla="*/ 71712 w 10243893"/>
              <a:gd name="connsiteY8815" fmla="*/ 993443 h 6867747"/>
              <a:gd name="connsiteX8816" fmla="*/ 71712 w 10243893"/>
              <a:gd name="connsiteY8816" fmla="*/ 840829 h 6867747"/>
              <a:gd name="connsiteX8817" fmla="*/ 0 w 10243893"/>
              <a:gd name="connsiteY8817" fmla="*/ 742150 h 6867747"/>
              <a:gd name="connsiteX8818" fmla="*/ 0 w 10243893"/>
              <a:gd name="connsiteY8818" fmla="*/ 711434 h 6867747"/>
              <a:gd name="connsiteX8819" fmla="*/ 71712 w 10243893"/>
              <a:gd name="connsiteY8819" fmla="*/ 810234 h 6867747"/>
              <a:gd name="connsiteX8820" fmla="*/ 71712 w 10243893"/>
              <a:gd name="connsiteY8820" fmla="*/ 669350 h 6867747"/>
              <a:gd name="connsiteX8821" fmla="*/ 205824 w 10243893"/>
              <a:gd name="connsiteY8821" fmla="*/ 625815 h 6867747"/>
              <a:gd name="connsiteX8822" fmla="*/ 71712 w 10243893"/>
              <a:gd name="connsiteY8822" fmla="*/ 582280 h 6867747"/>
              <a:gd name="connsiteX8823" fmla="*/ 71712 w 10243893"/>
              <a:gd name="connsiteY8823" fmla="*/ 441275 h 6867747"/>
              <a:gd name="connsiteX8824" fmla="*/ 0 w 10243893"/>
              <a:gd name="connsiteY8824" fmla="*/ 539954 h 6867747"/>
              <a:gd name="connsiteX8825" fmla="*/ 0 w 10243893"/>
              <a:gd name="connsiteY8825" fmla="*/ 509238 h 6867747"/>
              <a:gd name="connsiteX8826" fmla="*/ 71712 w 10243893"/>
              <a:gd name="connsiteY8826" fmla="*/ 410680 h 6867747"/>
              <a:gd name="connsiteX8827" fmla="*/ 71712 w 10243893"/>
              <a:gd name="connsiteY8827" fmla="*/ 163619 h 6867747"/>
              <a:gd name="connsiteX8828" fmla="*/ 0 w 10243893"/>
              <a:gd name="connsiteY8828" fmla="*/ 186958 h 6867747"/>
              <a:gd name="connsiteX8829" fmla="*/ 0 w 10243893"/>
              <a:gd name="connsiteY8829" fmla="*/ 167972 h 6867747"/>
              <a:gd name="connsiteX8830" fmla="*/ 71712 w 10243893"/>
              <a:gd name="connsiteY8830" fmla="*/ 144633 h 6867747"/>
              <a:gd name="connsiteX8831" fmla="*/ 71712 w 10243893"/>
              <a:gd name="connsiteY8831" fmla="*/ 57563 h 6867747"/>
              <a:gd name="connsiteX8832" fmla="*/ 0 w 10243893"/>
              <a:gd name="connsiteY8832" fmla="*/ 34223 h 6867747"/>
              <a:gd name="connsiteX8833" fmla="*/ 0 w 10243893"/>
              <a:gd name="connsiteY8833" fmla="*/ 15237 h 6867747"/>
              <a:gd name="connsiteX8834" fmla="*/ 89730 w 10243893"/>
              <a:gd name="connsiteY8834" fmla="*/ 44381 h 6867747"/>
              <a:gd name="connsiteX8835" fmla="*/ 89730 w 10243893"/>
              <a:gd name="connsiteY8835" fmla="*/ 138707 h 6867747"/>
              <a:gd name="connsiteX8836" fmla="*/ 179461 w 10243893"/>
              <a:gd name="connsiteY8836" fmla="*/ 109563 h 6867747"/>
              <a:gd name="connsiteX8837" fmla="*/ 234968 w 10243893"/>
              <a:gd name="connsiteY8837" fmla="*/ 185870 h 6867747"/>
              <a:gd name="connsiteX8838" fmla="*/ 290475 w 10243893"/>
              <a:gd name="connsiteY8838" fmla="*/ 109563 h 6867747"/>
              <a:gd name="connsiteX8839" fmla="*/ 380205 w 10243893"/>
              <a:gd name="connsiteY8839" fmla="*/ 138707 h 6867747"/>
              <a:gd name="connsiteX8840" fmla="*/ 380205 w 10243893"/>
              <a:gd name="connsiteY8840" fmla="*/ 44381 h 6867747"/>
              <a:gd name="connsiteX8841" fmla="*/ 469936 w 10243893"/>
              <a:gd name="connsiteY8841" fmla="*/ 15237 h 6867747"/>
              <a:gd name="connsiteX8842" fmla="*/ 458931 w 10243893"/>
              <a:gd name="connsiteY8842" fmla="*/ 121 h 6867747"/>
              <a:gd name="connsiteX8843" fmla="*/ 481182 w 10243893"/>
              <a:gd name="connsiteY8843" fmla="*/ 121 h 6867747"/>
              <a:gd name="connsiteX8844" fmla="*/ 487954 w 10243893"/>
              <a:gd name="connsiteY8844" fmla="*/ 9433 h 6867747"/>
              <a:gd name="connsiteX8845" fmla="*/ 516494 w 10243893"/>
              <a:gd name="connsiteY8845" fmla="*/ 121 h 6867747"/>
              <a:gd name="connsiteX8846" fmla="*/ 574782 w 10243893"/>
              <a:gd name="connsiteY8846" fmla="*/ 121 h 6867747"/>
              <a:gd name="connsiteX8847" fmla="*/ 499080 w 10243893"/>
              <a:gd name="connsiteY8847" fmla="*/ 24670 h 6867747"/>
              <a:gd name="connsiteX8848" fmla="*/ 644317 w 10243893"/>
              <a:gd name="connsiteY8848" fmla="*/ 224568 h 6867747"/>
              <a:gd name="connsiteX8849" fmla="*/ 789555 w 10243893"/>
              <a:gd name="connsiteY8849" fmla="*/ 271731 h 6867747"/>
              <a:gd name="connsiteX8850" fmla="*/ 879285 w 10243893"/>
              <a:gd name="connsiteY8850" fmla="*/ 148261 h 6867747"/>
              <a:gd name="connsiteX8851" fmla="*/ 879285 w 10243893"/>
              <a:gd name="connsiteY8851" fmla="*/ 121 h 6867747"/>
              <a:gd name="connsiteX8852" fmla="*/ 897303 w 10243893"/>
              <a:gd name="connsiteY8852" fmla="*/ 121 h 6867747"/>
              <a:gd name="connsiteX8853" fmla="*/ 897303 w 10243893"/>
              <a:gd name="connsiteY8853" fmla="*/ 123228 h 6867747"/>
              <a:gd name="connsiteX8854" fmla="*/ 986792 w 10243893"/>
              <a:gd name="connsiteY8854" fmla="*/ 121 h 6867747"/>
              <a:gd name="connsiteX8855" fmla="*/ 1009043 w 10243893"/>
              <a:gd name="connsiteY8855" fmla="*/ 121 h 6867747"/>
              <a:gd name="connsiteX8856" fmla="*/ 897666 w 10243893"/>
              <a:gd name="connsiteY8856" fmla="*/ 153944 h 6867747"/>
              <a:gd name="connsiteX8857" fmla="*/ 897666 w 10243893"/>
              <a:gd name="connsiteY8857" fmla="*/ 306559 h 6867747"/>
              <a:gd name="connsiteX8858" fmla="*/ 1042904 w 10243893"/>
              <a:gd name="connsiteY8858" fmla="*/ 353721 h 6867747"/>
              <a:gd name="connsiteX8859" fmla="*/ 1188141 w 10243893"/>
              <a:gd name="connsiteY8859" fmla="*/ 306559 h 6867747"/>
              <a:gd name="connsiteX8860" fmla="*/ 1188141 w 10243893"/>
              <a:gd name="connsiteY8860" fmla="*/ 153944 h 6867747"/>
              <a:gd name="connsiteX8861" fmla="*/ 1076401 w 10243893"/>
              <a:gd name="connsiteY8861" fmla="*/ 121 h 6867747"/>
              <a:gd name="connsiteX8862" fmla="*/ 1098653 w 10243893"/>
              <a:gd name="connsiteY8862" fmla="*/ 121 h 6867747"/>
              <a:gd name="connsiteX8863" fmla="*/ 1188141 w 10243893"/>
              <a:gd name="connsiteY8863" fmla="*/ 123228 h 6867747"/>
              <a:gd name="connsiteX8864" fmla="*/ 1188141 w 10243893"/>
              <a:gd name="connsiteY8864" fmla="*/ 121 h 6867747"/>
              <a:gd name="connsiteX8865" fmla="*/ 1206160 w 10243893"/>
              <a:gd name="connsiteY8865" fmla="*/ 121 h 6867747"/>
              <a:gd name="connsiteX8866" fmla="*/ 1206160 w 10243893"/>
              <a:gd name="connsiteY8866" fmla="*/ 148261 h 6867747"/>
              <a:gd name="connsiteX8867" fmla="*/ 1295890 w 10243893"/>
              <a:gd name="connsiteY8867" fmla="*/ 271731 h 6867747"/>
              <a:gd name="connsiteX8868" fmla="*/ 1441127 w 10243893"/>
              <a:gd name="connsiteY8868" fmla="*/ 224568 h 6867747"/>
              <a:gd name="connsiteX8869" fmla="*/ 1586244 w 10243893"/>
              <a:gd name="connsiteY8869" fmla="*/ 24670 h 6867747"/>
              <a:gd name="connsiteX8870" fmla="*/ 1510542 w 10243893"/>
              <a:gd name="connsiteY8870" fmla="*/ 121 h 6867747"/>
              <a:gd name="connsiteX8871" fmla="*/ 1568830 w 10243893"/>
              <a:gd name="connsiteY8871" fmla="*/ 121 h 6867747"/>
              <a:gd name="connsiteX8872" fmla="*/ 1597370 w 10243893"/>
              <a:gd name="connsiteY8872" fmla="*/ 9433 h 6867747"/>
              <a:gd name="connsiteX8873" fmla="*/ 1604142 w 10243893"/>
              <a:gd name="connsiteY8873" fmla="*/ 121 h 6867747"/>
              <a:gd name="connsiteX8874" fmla="*/ 1626393 w 10243893"/>
              <a:gd name="connsiteY8874" fmla="*/ 121 h 6867747"/>
              <a:gd name="connsiteX8875" fmla="*/ 1615388 w 10243893"/>
              <a:gd name="connsiteY8875" fmla="*/ 15237 h 6867747"/>
              <a:gd name="connsiteX8876" fmla="*/ 1705119 w 10243893"/>
              <a:gd name="connsiteY8876" fmla="*/ 44381 h 6867747"/>
              <a:gd name="connsiteX8877" fmla="*/ 1705119 w 10243893"/>
              <a:gd name="connsiteY8877" fmla="*/ 138707 h 6867747"/>
              <a:gd name="connsiteX8878" fmla="*/ 1794849 w 10243893"/>
              <a:gd name="connsiteY8878" fmla="*/ 109563 h 6867747"/>
              <a:gd name="connsiteX8879" fmla="*/ 1850356 w 10243893"/>
              <a:gd name="connsiteY8879" fmla="*/ 185870 h 6867747"/>
              <a:gd name="connsiteX8880" fmla="*/ 1905863 w 10243893"/>
              <a:gd name="connsiteY8880" fmla="*/ 109563 h 6867747"/>
              <a:gd name="connsiteX8881" fmla="*/ 1995593 w 10243893"/>
              <a:gd name="connsiteY8881" fmla="*/ 138707 h 6867747"/>
              <a:gd name="connsiteX8882" fmla="*/ 1995593 w 10243893"/>
              <a:gd name="connsiteY8882" fmla="*/ 44381 h 6867747"/>
              <a:gd name="connsiteX8883" fmla="*/ 2085324 w 10243893"/>
              <a:gd name="connsiteY8883" fmla="*/ 15237 h 6867747"/>
              <a:gd name="connsiteX8884" fmla="*/ 2074319 w 10243893"/>
              <a:gd name="connsiteY8884" fmla="*/ 121 h 6867747"/>
              <a:gd name="connsiteX8885" fmla="*/ 2096570 w 10243893"/>
              <a:gd name="connsiteY8885" fmla="*/ 121 h 6867747"/>
              <a:gd name="connsiteX8886" fmla="*/ 2103342 w 10243893"/>
              <a:gd name="connsiteY8886" fmla="*/ 9433 h 6867747"/>
              <a:gd name="connsiteX8887" fmla="*/ 2131882 w 10243893"/>
              <a:gd name="connsiteY8887" fmla="*/ 121 h 6867747"/>
              <a:gd name="connsiteX8888" fmla="*/ 2190170 w 10243893"/>
              <a:gd name="connsiteY8888" fmla="*/ 121 h 6867747"/>
              <a:gd name="connsiteX8889" fmla="*/ 2114468 w 10243893"/>
              <a:gd name="connsiteY8889" fmla="*/ 24670 h 6867747"/>
              <a:gd name="connsiteX8890" fmla="*/ 2259705 w 10243893"/>
              <a:gd name="connsiteY8890" fmla="*/ 224568 h 6867747"/>
              <a:gd name="connsiteX8891" fmla="*/ 2404943 w 10243893"/>
              <a:gd name="connsiteY8891" fmla="*/ 271731 h 6867747"/>
              <a:gd name="connsiteX8892" fmla="*/ 2494673 w 10243893"/>
              <a:gd name="connsiteY8892" fmla="*/ 148261 h 6867747"/>
              <a:gd name="connsiteX8893" fmla="*/ 2494673 w 10243893"/>
              <a:gd name="connsiteY8893" fmla="*/ 121 h 6867747"/>
              <a:gd name="connsiteX8894" fmla="*/ 2512692 w 10243893"/>
              <a:gd name="connsiteY8894" fmla="*/ 121 h 6867747"/>
              <a:gd name="connsiteX8895" fmla="*/ 2512692 w 10243893"/>
              <a:gd name="connsiteY8895" fmla="*/ 123107 h 6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Lst>
            <a:rect l="l" t="t" r="r" b="b"/>
            <a:pathLst>
              <a:path w="10243893" h="6867747">
                <a:moveTo>
                  <a:pt x="8562476" y="6536167"/>
                </a:moveTo>
                <a:lnTo>
                  <a:pt x="8511323" y="6606669"/>
                </a:lnTo>
                <a:lnTo>
                  <a:pt x="8562476" y="6677172"/>
                </a:lnTo>
                <a:lnTo>
                  <a:pt x="8779425" y="6606669"/>
                </a:lnTo>
                <a:close/>
                <a:moveTo>
                  <a:pt x="6947572" y="6536167"/>
                </a:moveTo>
                <a:lnTo>
                  <a:pt x="6896419" y="6606669"/>
                </a:lnTo>
                <a:lnTo>
                  <a:pt x="6947572" y="6677172"/>
                </a:lnTo>
                <a:lnTo>
                  <a:pt x="7164521" y="6606669"/>
                </a:lnTo>
                <a:close/>
                <a:moveTo>
                  <a:pt x="5332668" y="6536167"/>
                </a:moveTo>
                <a:lnTo>
                  <a:pt x="5281514" y="6606669"/>
                </a:lnTo>
                <a:lnTo>
                  <a:pt x="5332668" y="6677172"/>
                </a:lnTo>
                <a:lnTo>
                  <a:pt x="5549617" y="6606669"/>
                </a:lnTo>
                <a:close/>
                <a:moveTo>
                  <a:pt x="3717763" y="6536167"/>
                </a:moveTo>
                <a:lnTo>
                  <a:pt x="3666610" y="6606669"/>
                </a:lnTo>
                <a:lnTo>
                  <a:pt x="3717763" y="6677172"/>
                </a:lnTo>
                <a:lnTo>
                  <a:pt x="3934712" y="6606669"/>
                </a:lnTo>
                <a:close/>
                <a:moveTo>
                  <a:pt x="2102738" y="6536167"/>
                </a:moveTo>
                <a:lnTo>
                  <a:pt x="2051584" y="6606669"/>
                </a:lnTo>
                <a:lnTo>
                  <a:pt x="2102738" y="6677172"/>
                </a:lnTo>
                <a:lnTo>
                  <a:pt x="2319687" y="6606669"/>
                </a:lnTo>
                <a:close/>
                <a:moveTo>
                  <a:pt x="487833" y="6536167"/>
                </a:moveTo>
                <a:lnTo>
                  <a:pt x="436680" y="6606669"/>
                </a:lnTo>
                <a:lnTo>
                  <a:pt x="487833" y="6677172"/>
                </a:lnTo>
                <a:lnTo>
                  <a:pt x="704782" y="6606669"/>
                </a:lnTo>
                <a:close/>
                <a:moveTo>
                  <a:pt x="3211911" y="6535683"/>
                </a:moveTo>
                <a:lnTo>
                  <a:pt x="2995083" y="6606186"/>
                </a:lnTo>
                <a:lnTo>
                  <a:pt x="3211911" y="6676688"/>
                </a:lnTo>
                <a:lnTo>
                  <a:pt x="3263065" y="6606186"/>
                </a:lnTo>
                <a:close/>
                <a:moveTo>
                  <a:pt x="1597007" y="6535683"/>
                </a:moveTo>
                <a:lnTo>
                  <a:pt x="1380179" y="6606186"/>
                </a:lnTo>
                <a:lnTo>
                  <a:pt x="1597007" y="6676688"/>
                </a:lnTo>
                <a:lnTo>
                  <a:pt x="1648160" y="6606186"/>
                </a:lnTo>
                <a:close/>
                <a:moveTo>
                  <a:pt x="9672255" y="6535562"/>
                </a:moveTo>
                <a:lnTo>
                  <a:pt x="9455426" y="6606065"/>
                </a:lnTo>
                <a:lnTo>
                  <a:pt x="9672255" y="6676568"/>
                </a:lnTo>
                <a:lnTo>
                  <a:pt x="9723408" y="6606065"/>
                </a:lnTo>
                <a:close/>
                <a:moveTo>
                  <a:pt x="8057351" y="6535562"/>
                </a:moveTo>
                <a:lnTo>
                  <a:pt x="7840522" y="6606065"/>
                </a:lnTo>
                <a:lnTo>
                  <a:pt x="8057351" y="6676568"/>
                </a:lnTo>
                <a:lnTo>
                  <a:pt x="8108504" y="6606065"/>
                </a:lnTo>
                <a:close/>
                <a:moveTo>
                  <a:pt x="6442688" y="6535562"/>
                </a:moveTo>
                <a:lnTo>
                  <a:pt x="6225860" y="6606065"/>
                </a:lnTo>
                <a:lnTo>
                  <a:pt x="6442688" y="6676568"/>
                </a:lnTo>
                <a:lnTo>
                  <a:pt x="6493841" y="6606065"/>
                </a:lnTo>
                <a:close/>
                <a:moveTo>
                  <a:pt x="4827542" y="6535562"/>
                </a:moveTo>
                <a:lnTo>
                  <a:pt x="4610713" y="6606065"/>
                </a:lnTo>
                <a:lnTo>
                  <a:pt x="4827542" y="6676568"/>
                </a:lnTo>
                <a:lnTo>
                  <a:pt x="4878695" y="6606065"/>
                </a:lnTo>
                <a:close/>
                <a:moveTo>
                  <a:pt x="8972309" y="6421767"/>
                </a:moveTo>
                <a:lnTo>
                  <a:pt x="8972309" y="6562651"/>
                </a:lnTo>
                <a:lnTo>
                  <a:pt x="8838197" y="6606186"/>
                </a:lnTo>
                <a:lnTo>
                  <a:pt x="8972309" y="6649721"/>
                </a:lnTo>
                <a:lnTo>
                  <a:pt x="8972309" y="6790605"/>
                </a:lnTo>
                <a:lnTo>
                  <a:pt x="9106421" y="6606065"/>
                </a:lnTo>
                <a:close/>
                <a:moveTo>
                  <a:pt x="7357405" y="6421767"/>
                </a:moveTo>
                <a:lnTo>
                  <a:pt x="7357405" y="6562651"/>
                </a:lnTo>
                <a:lnTo>
                  <a:pt x="7223293" y="6606186"/>
                </a:lnTo>
                <a:lnTo>
                  <a:pt x="7357405" y="6649721"/>
                </a:lnTo>
                <a:lnTo>
                  <a:pt x="7357405" y="6790605"/>
                </a:lnTo>
                <a:lnTo>
                  <a:pt x="7491517" y="6606065"/>
                </a:lnTo>
                <a:close/>
                <a:moveTo>
                  <a:pt x="5742501" y="6421767"/>
                </a:moveTo>
                <a:lnTo>
                  <a:pt x="5742501" y="6562651"/>
                </a:lnTo>
                <a:lnTo>
                  <a:pt x="5608389" y="6606186"/>
                </a:lnTo>
                <a:lnTo>
                  <a:pt x="5742501" y="6649721"/>
                </a:lnTo>
                <a:lnTo>
                  <a:pt x="5742501" y="6790605"/>
                </a:lnTo>
                <a:lnTo>
                  <a:pt x="5876613" y="6606065"/>
                </a:lnTo>
                <a:close/>
                <a:moveTo>
                  <a:pt x="4127596" y="6421767"/>
                </a:moveTo>
                <a:lnTo>
                  <a:pt x="4127596" y="6562651"/>
                </a:lnTo>
                <a:lnTo>
                  <a:pt x="3993485" y="6606186"/>
                </a:lnTo>
                <a:lnTo>
                  <a:pt x="4127596" y="6649721"/>
                </a:lnTo>
                <a:lnTo>
                  <a:pt x="4127596" y="6790605"/>
                </a:lnTo>
                <a:lnTo>
                  <a:pt x="4261708" y="6606065"/>
                </a:lnTo>
                <a:close/>
                <a:moveTo>
                  <a:pt x="897183" y="6421767"/>
                </a:moveTo>
                <a:lnTo>
                  <a:pt x="897183" y="6562651"/>
                </a:lnTo>
                <a:lnTo>
                  <a:pt x="763071" y="6606186"/>
                </a:lnTo>
                <a:lnTo>
                  <a:pt x="897183" y="6649721"/>
                </a:lnTo>
                <a:lnTo>
                  <a:pt x="897183" y="6790605"/>
                </a:lnTo>
                <a:lnTo>
                  <a:pt x="1031294" y="6606065"/>
                </a:lnTo>
                <a:close/>
                <a:moveTo>
                  <a:pt x="9263026" y="6421646"/>
                </a:moveTo>
                <a:lnTo>
                  <a:pt x="9128914" y="6605944"/>
                </a:lnTo>
                <a:lnTo>
                  <a:pt x="9263026" y="6790484"/>
                </a:lnTo>
                <a:lnTo>
                  <a:pt x="9263026" y="6649600"/>
                </a:lnTo>
                <a:lnTo>
                  <a:pt x="9397017" y="6606065"/>
                </a:lnTo>
                <a:lnTo>
                  <a:pt x="9263026" y="6562530"/>
                </a:lnTo>
                <a:close/>
                <a:moveTo>
                  <a:pt x="7647880" y="6421646"/>
                </a:moveTo>
                <a:lnTo>
                  <a:pt x="7513768" y="6605944"/>
                </a:lnTo>
                <a:lnTo>
                  <a:pt x="7647880" y="6790484"/>
                </a:lnTo>
                <a:lnTo>
                  <a:pt x="7647880" y="6649600"/>
                </a:lnTo>
                <a:lnTo>
                  <a:pt x="7781992" y="6606065"/>
                </a:lnTo>
                <a:lnTo>
                  <a:pt x="7647880" y="6562530"/>
                </a:lnTo>
                <a:close/>
                <a:moveTo>
                  <a:pt x="6033217" y="6421646"/>
                </a:moveTo>
                <a:lnTo>
                  <a:pt x="5899106" y="6605944"/>
                </a:lnTo>
                <a:lnTo>
                  <a:pt x="6033217" y="6790484"/>
                </a:lnTo>
                <a:lnTo>
                  <a:pt x="6033217" y="6649600"/>
                </a:lnTo>
                <a:lnTo>
                  <a:pt x="6167329" y="6606065"/>
                </a:lnTo>
                <a:lnTo>
                  <a:pt x="6033217" y="6562530"/>
                </a:lnTo>
                <a:close/>
                <a:moveTo>
                  <a:pt x="4418313" y="6421646"/>
                </a:moveTo>
                <a:lnTo>
                  <a:pt x="4284201" y="6605944"/>
                </a:lnTo>
                <a:lnTo>
                  <a:pt x="4418313" y="6790484"/>
                </a:lnTo>
                <a:lnTo>
                  <a:pt x="4418313" y="6649600"/>
                </a:lnTo>
                <a:lnTo>
                  <a:pt x="4552304" y="6606065"/>
                </a:lnTo>
                <a:lnTo>
                  <a:pt x="4418313" y="6562530"/>
                </a:lnTo>
                <a:close/>
                <a:moveTo>
                  <a:pt x="1187536" y="6421646"/>
                </a:moveTo>
                <a:lnTo>
                  <a:pt x="1053425" y="6605944"/>
                </a:lnTo>
                <a:lnTo>
                  <a:pt x="1187536" y="6790484"/>
                </a:lnTo>
                <a:lnTo>
                  <a:pt x="1187536" y="6649600"/>
                </a:lnTo>
                <a:lnTo>
                  <a:pt x="1321648" y="6606065"/>
                </a:lnTo>
                <a:lnTo>
                  <a:pt x="1187536" y="6562530"/>
                </a:lnTo>
                <a:close/>
                <a:moveTo>
                  <a:pt x="2512571" y="6421525"/>
                </a:moveTo>
                <a:lnTo>
                  <a:pt x="2512571" y="6562409"/>
                </a:lnTo>
                <a:lnTo>
                  <a:pt x="2378459" y="6605944"/>
                </a:lnTo>
                <a:lnTo>
                  <a:pt x="2512571" y="6649479"/>
                </a:lnTo>
                <a:lnTo>
                  <a:pt x="2512571" y="6790363"/>
                </a:lnTo>
                <a:lnTo>
                  <a:pt x="2646683" y="6605823"/>
                </a:lnTo>
                <a:close/>
                <a:moveTo>
                  <a:pt x="2803046" y="6421404"/>
                </a:moveTo>
                <a:lnTo>
                  <a:pt x="2668934" y="6605702"/>
                </a:lnTo>
                <a:lnTo>
                  <a:pt x="2803046" y="6790242"/>
                </a:lnTo>
                <a:lnTo>
                  <a:pt x="2803046" y="6649358"/>
                </a:lnTo>
                <a:lnTo>
                  <a:pt x="2937157" y="6605823"/>
                </a:lnTo>
                <a:lnTo>
                  <a:pt x="2803046" y="6562288"/>
                </a:lnTo>
                <a:close/>
                <a:moveTo>
                  <a:pt x="9925845" y="6359730"/>
                </a:move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lnTo>
                  <a:pt x="9925845" y="6853609"/>
                </a:ln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close/>
                <a:moveTo>
                  <a:pt x="8310578" y="6359730"/>
                </a:move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lnTo>
                  <a:pt x="8310578" y="6853609"/>
                </a:ln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close/>
                <a:moveTo>
                  <a:pt x="6695795" y="6359730"/>
                </a:move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lnTo>
                  <a:pt x="6695795" y="6853609"/>
                </a:ln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close/>
                <a:moveTo>
                  <a:pt x="5079439" y="6359609"/>
                </a:move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lnTo>
                  <a:pt x="5079439" y="6853488"/>
                </a:ln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close/>
                <a:moveTo>
                  <a:pt x="3464656" y="6359609"/>
                </a:move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lnTo>
                  <a:pt x="3464656" y="6853488"/>
                </a:ln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close/>
                <a:moveTo>
                  <a:pt x="1849630" y="6359609"/>
                </a:move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lnTo>
                  <a:pt x="1849630" y="6853488"/>
                </a:ln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close/>
                <a:moveTo>
                  <a:pt x="8689695" y="6330223"/>
                </a:moveTo>
                <a:lnTo>
                  <a:pt x="8689574" y="6330344"/>
                </a:lnTo>
                <a:lnTo>
                  <a:pt x="8472746" y="6400846"/>
                </a:lnTo>
                <a:lnTo>
                  <a:pt x="8472746" y="6487916"/>
                </a:lnTo>
                <a:lnTo>
                  <a:pt x="8555583" y="6514763"/>
                </a:lnTo>
                <a:close/>
                <a:moveTo>
                  <a:pt x="7074791" y="6330223"/>
                </a:moveTo>
                <a:lnTo>
                  <a:pt x="7074670" y="6330344"/>
                </a:lnTo>
                <a:lnTo>
                  <a:pt x="6857842" y="6400846"/>
                </a:lnTo>
                <a:lnTo>
                  <a:pt x="6857842" y="6487916"/>
                </a:lnTo>
                <a:lnTo>
                  <a:pt x="6940679" y="6514763"/>
                </a:lnTo>
                <a:close/>
                <a:moveTo>
                  <a:pt x="5459886" y="6330223"/>
                </a:moveTo>
                <a:lnTo>
                  <a:pt x="5459766" y="6330344"/>
                </a:lnTo>
                <a:lnTo>
                  <a:pt x="5242937" y="6400846"/>
                </a:lnTo>
                <a:lnTo>
                  <a:pt x="5242937" y="6487916"/>
                </a:lnTo>
                <a:lnTo>
                  <a:pt x="5325775" y="6514763"/>
                </a:lnTo>
                <a:close/>
                <a:moveTo>
                  <a:pt x="3844982" y="6330223"/>
                </a:moveTo>
                <a:lnTo>
                  <a:pt x="3844861" y="6330344"/>
                </a:lnTo>
                <a:lnTo>
                  <a:pt x="3628033" y="6400846"/>
                </a:lnTo>
                <a:lnTo>
                  <a:pt x="3628033" y="6487916"/>
                </a:lnTo>
                <a:lnTo>
                  <a:pt x="3710870" y="6514763"/>
                </a:lnTo>
                <a:close/>
                <a:moveTo>
                  <a:pt x="2229956" y="6330223"/>
                </a:moveTo>
                <a:lnTo>
                  <a:pt x="2229836" y="6330344"/>
                </a:lnTo>
                <a:lnTo>
                  <a:pt x="2013007" y="6400846"/>
                </a:lnTo>
                <a:lnTo>
                  <a:pt x="2013007" y="6487916"/>
                </a:lnTo>
                <a:lnTo>
                  <a:pt x="2095845" y="6514763"/>
                </a:lnTo>
                <a:close/>
                <a:moveTo>
                  <a:pt x="615052" y="6330223"/>
                </a:moveTo>
                <a:lnTo>
                  <a:pt x="614931" y="6330344"/>
                </a:lnTo>
                <a:lnTo>
                  <a:pt x="398103" y="6400846"/>
                </a:lnTo>
                <a:lnTo>
                  <a:pt x="398103" y="6487916"/>
                </a:lnTo>
                <a:lnTo>
                  <a:pt x="480940" y="6514763"/>
                </a:lnTo>
                <a:close/>
                <a:moveTo>
                  <a:pt x="3085176" y="6329981"/>
                </a:moveTo>
                <a:lnTo>
                  <a:pt x="3219167" y="6514521"/>
                </a:lnTo>
                <a:lnTo>
                  <a:pt x="3302004" y="6487674"/>
                </a:lnTo>
                <a:lnTo>
                  <a:pt x="3302004" y="6400604"/>
                </a:lnTo>
                <a:lnTo>
                  <a:pt x="3302125" y="6400483"/>
                </a:lnTo>
                <a:close/>
                <a:moveTo>
                  <a:pt x="1470151" y="6329981"/>
                </a:moveTo>
                <a:lnTo>
                  <a:pt x="1604263" y="6514521"/>
                </a:lnTo>
                <a:lnTo>
                  <a:pt x="1687100" y="6487674"/>
                </a:lnTo>
                <a:lnTo>
                  <a:pt x="1687100" y="6400604"/>
                </a:lnTo>
                <a:lnTo>
                  <a:pt x="1687100" y="6400483"/>
                </a:lnTo>
                <a:close/>
                <a:moveTo>
                  <a:pt x="9545399" y="6329860"/>
                </a:moveTo>
                <a:lnTo>
                  <a:pt x="9679510" y="6514400"/>
                </a:lnTo>
                <a:lnTo>
                  <a:pt x="9762348" y="6487553"/>
                </a:lnTo>
                <a:lnTo>
                  <a:pt x="9762348" y="6400483"/>
                </a:lnTo>
                <a:lnTo>
                  <a:pt x="9762348" y="6400362"/>
                </a:lnTo>
                <a:close/>
                <a:moveTo>
                  <a:pt x="7930615" y="6329860"/>
                </a:moveTo>
                <a:lnTo>
                  <a:pt x="8064606" y="6514400"/>
                </a:lnTo>
                <a:lnTo>
                  <a:pt x="8147443" y="6487553"/>
                </a:lnTo>
                <a:lnTo>
                  <a:pt x="8147443" y="6400483"/>
                </a:lnTo>
                <a:lnTo>
                  <a:pt x="8147564" y="6400362"/>
                </a:lnTo>
                <a:close/>
                <a:moveTo>
                  <a:pt x="6315832" y="6329860"/>
                </a:moveTo>
                <a:lnTo>
                  <a:pt x="6449943" y="6514400"/>
                </a:lnTo>
                <a:lnTo>
                  <a:pt x="6532781" y="6487553"/>
                </a:lnTo>
                <a:lnTo>
                  <a:pt x="6532781" y="6400483"/>
                </a:lnTo>
                <a:lnTo>
                  <a:pt x="6532781" y="6400362"/>
                </a:lnTo>
                <a:close/>
                <a:moveTo>
                  <a:pt x="4700685" y="6329860"/>
                </a:moveTo>
                <a:lnTo>
                  <a:pt x="4834797" y="6514400"/>
                </a:lnTo>
                <a:lnTo>
                  <a:pt x="4917634" y="6487553"/>
                </a:lnTo>
                <a:lnTo>
                  <a:pt x="4917634" y="6400483"/>
                </a:lnTo>
                <a:lnTo>
                  <a:pt x="4917634" y="6400362"/>
                </a:lnTo>
                <a:close/>
                <a:moveTo>
                  <a:pt x="8864561" y="6273506"/>
                </a:moveTo>
                <a:lnTo>
                  <a:pt x="8719323" y="6320669"/>
                </a:lnTo>
                <a:lnTo>
                  <a:pt x="8574086" y="6520567"/>
                </a:lnTo>
                <a:lnTo>
                  <a:pt x="8809053" y="6596874"/>
                </a:lnTo>
                <a:lnTo>
                  <a:pt x="8954291" y="6549711"/>
                </a:lnTo>
                <a:lnTo>
                  <a:pt x="8954291" y="6396976"/>
                </a:lnTo>
                <a:close/>
                <a:moveTo>
                  <a:pt x="7249656" y="6273506"/>
                </a:moveTo>
                <a:lnTo>
                  <a:pt x="7104419" y="6320669"/>
                </a:lnTo>
                <a:lnTo>
                  <a:pt x="6959181" y="6520567"/>
                </a:lnTo>
                <a:lnTo>
                  <a:pt x="7194149" y="6596874"/>
                </a:lnTo>
                <a:lnTo>
                  <a:pt x="7339386" y="6549711"/>
                </a:lnTo>
                <a:lnTo>
                  <a:pt x="7339386" y="6396976"/>
                </a:lnTo>
                <a:close/>
                <a:moveTo>
                  <a:pt x="5634752" y="6273506"/>
                </a:moveTo>
                <a:lnTo>
                  <a:pt x="5489514" y="6320669"/>
                </a:lnTo>
                <a:lnTo>
                  <a:pt x="5344277" y="6520567"/>
                </a:lnTo>
                <a:lnTo>
                  <a:pt x="5579245" y="6596874"/>
                </a:lnTo>
                <a:lnTo>
                  <a:pt x="5724482" y="6549711"/>
                </a:lnTo>
                <a:lnTo>
                  <a:pt x="5724482" y="6396976"/>
                </a:lnTo>
                <a:close/>
                <a:moveTo>
                  <a:pt x="4019847" y="6273506"/>
                </a:moveTo>
                <a:lnTo>
                  <a:pt x="3874610" y="6320669"/>
                </a:lnTo>
                <a:lnTo>
                  <a:pt x="3729373" y="6520567"/>
                </a:lnTo>
                <a:lnTo>
                  <a:pt x="3964340" y="6596874"/>
                </a:lnTo>
                <a:lnTo>
                  <a:pt x="4109577" y="6549711"/>
                </a:lnTo>
                <a:lnTo>
                  <a:pt x="4109577" y="6396976"/>
                </a:lnTo>
                <a:close/>
                <a:moveTo>
                  <a:pt x="2910190" y="6273506"/>
                </a:moveTo>
                <a:cubicBezTo>
                  <a:pt x="2910190" y="6273506"/>
                  <a:pt x="2820581" y="6397097"/>
                  <a:pt x="2820581" y="6397097"/>
                </a:cubicBezTo>
                <a:lnTo>
                  <a:pt x="2820581" y="6549711"/>
                </a:lnTo>
                <a:lnTo>
                  <a:pt x="2965818" y="6596874"/>
                </a:lnTo>
                <a:lnTo>
                  <a:pt x="3200665" y="6520567"/>
                </a:lnTo>
                <a:lnTo>
                  <a:pt x="3055548" y="6320669"/>
                </a:lnTo>
                <a:lnTo>
                  <a:pt x="2910311" y="6273506"/>
                </a:lnTo>
                <a:close/>
                <a:moveTo>
                  <a:pt x="1295285" y="6273506"/>
                </a:moveTo>
                <a:cubicBezTo>
                  <a:pt x="1295285" y="6273506"/>
                  <a:pt x="1205555" y="6397097"/>
                  <a:pt x="1205555" y="6397097"/>
                </a:cubicBezTo>
                <a:lnTo>
                  <a:pt x="1205555" y="6549711"/>
                </a:lnTo>
                <a:lnTo>
                  <a:pt x="1350792" y="6596874"/>
                </a:lnTo>
                <a:lnTo>
                  <a:pt x="1585760" y="6520567"/>
                </a:lnTo>
                <a:lnTo>
                  <a:pt x="1440644" y="6320669"/>
                </a:lnTo>
                <a:lnTo>
                  <a:pt x="1295406" y="6273506"/>
                </a:lnTo>
                <a:close/>
                <a:moveTo>
                  <a:pt x="9370654" y="6273385"/>
                </a:moveTo>
                <a:cubicBezTo>
                  <a:pt x="9370654" y="6273385"/>
                  <a:pt x="9280924" y="6396976"/>
                  <a:pt x="9280924" y="6396976"/>
                </a:cubicBezTo>
                <a:lnTo>
                  <a:pt x="9280924" y="6549591"/>
                </a:lnTo>
                <a:lnTo>
                  <a:pt x="9426161" y="6596753"/>
                </a:lnTo>
                <a:lnTo>
                  <a:pt x="9661008" y="6520446"/>
                </a:lnTo>
                <a:lnTo>
                  <a:pt x="9515892" y="6320548"/>
                </a:lnTo>
                <a:close/>
                <a:moveTo>
                  <a:pt x="7755629" y="6273385"/>
                </a:moveTo>
                <a:cubicBezTo>
                  <a:pt x="7755629" y="6273385"/>
                  <a:pt x="7666019" y="6396976"/>
                  <a:pt x="7666019" y="6396976"/>
                </a:cubicBezTo>
                <a:lnTo>
                  <a:pt x="7666019" y="6549591"/>
                </a:lnTo>
                <a:lnTo>
                  <a:pt x="7811257" y="6596753"/>
                </a:lnTo>
                <a:lnTo>
                  <a:pt x="8046103" y="6520446"/>
                </a:lnTo>
                <a:lnTo>
                  <a:pt x="7900987" y="6320548"/>
                </a:lnTo>
                <a:lnTo>
                  <a:pt x="7755750" y="6273385"/>
                </a:lnTo>
                <a:close/>
                <a:moveTo>
                  <a:pt x="6140966" y="6273385"/>
                </a:moveTo>
                <a:cubicBezTo>
                  <a:pt x="6140966" y="6273385"/>
                  <a:pt x="6051236" y="6396976"/>
                  <a:pt x="6051236" y="6396976"/>
                </a:cubicBezTo>
                <a:lnTo>
                  <a:pt x="6051236" y="6549591"/>
                </a:lnTo>
                <a:lnTo>
                  <a:pt x="6196474" y="6596753"/>
                </a:lnTo>
                <a:lnTo>
                  <a:pt x="6431441" y="6520446"/>
                </a:lnTo>
                <a:lnTo>
                  <a:pt x="6286325" y="6320548"/>
                </a:lnTo>
                <a:lnTo>
                  <a:pt x="6141087" y="6273385"/>
                </a:lnTo>
                <a:close/>
                <a:moveTo>
                  <a:pt x="4525941" y="6273385"/>
                </a:moveTo>
                <a:cubicBezTo>
                  <a:pt x="4525941" y="6273385"/>
                  <a:pt x="4436211" y="6396976"/>
                  <a:pt x="4436211" y="6396976"/>
                </a:cubicBezTo>
                <a:lnTo>
                  <a:pt x="4436211" y="6549591"/>
                </a:lnTo>
                <a:lnTo>
                  <a:pt x="4581448" y="6596753"/>
                </a:lnTo>
                <a:lnTo>
                  <a:pt x="4816295" y="6520446"/>
                </a:lnTo>
                <a:lnTo>
                  <a:pt x="4671178" y="6320548"/>
                </a:lnTo>
                <a:close/>
                <a:moveTo>
                  <a:pt x="2404822" y="6273264"/>
                </a:moveTo>
                <a:lnTo>
                  <a:pt x="2259585" y="6320427"/>
                </a:lnTo>
                <a:lnTo>
                  <a:pt x="2114347" y="6520325"/>
                </a:lnTo>
                <a:lnTo>
                  <a:pt x="2349315" y="6596632"/>
                </a:lnTo>
                <a:lnTo>
                  <a:pt x="2494552" y="6549470"/>
                </a:lnTo>
                <a:lnTo>
                  <a:pt x="2494552" y="6396734"/>
                </a:lnTo>
                <a:close/>
                <a:moveTo>
                  <a:pt x="789917" y="6273264"/>
                </a:moveTo>
                <a:lnTo>
                  <a:pt x="644680" y="6320427"/>
                </a:lnTo>
                <a:lnTo>
                  <a:pt x="499443" y="6520325"/>
                </a:lnTo>
                <a:lnTo>
                  <a:pt x="734410" y="6596632"/>
                </a:lnTo>
                <a:lnTo>
                  <a:pt x="879648" y="6549470"/>
                </a:lnTo>
                <a:lnTo>
                  <a:pt x="879648" y="6396734"/>
                </a:lnTo>
                <a:close/>
                <a:moveTo>
                  <a:pt x="9117909" y="6191395"/>
                </a:moveTo>
                <a:lnTo>
                  <a:pt x="9117909" y="6191516"/>
                </a:lnTo>
                <a:lnTo>
                  <a:pt x="8972672" y="6238678"/>
                </a:lnTo>
                <a:lnTo>
                  <a:pt x="8972672" y="6391292"/>
                </a:lnTo>
                <a:lnTo>
                  <a:pt x="9117909" y="6590949"/>
                </a:lnTo>
                <a:cubicBezTo>
                  <a:pt x="9117909" y="6590949"/>
                  <a:pt x="9263147" y="6391171"/>
                  <a:pt x="9263147" y="6391171"/>
                </a:cubicBezTo>
                <a:lnTo>
                  <a:pt x="9263147" y="6238678"/>
                </a:lnTo>
                <a:close/>
                <a:moveTo>
                  <a:pt x="7502642" y="6191395"/>
                </a:moveTo>
                <a:lnTo>
                  <a:pt x="7502642" y="6191516"/>
                </a:lnTo>
                <a:lnTo>
                  <a:pt x="7357405" y="6238678"/>
                </a:lnTo>
                <a:lnTo>
                  <a:pt x="7357405" y="6391292"/>
                </a:lnTo>
                <a:lnTo>
                  <a:pt x="7502642" y="6590949"/>
                </a:lnTo>
                <a:lnTo>
                  <a:pt x="7647880" y="6391292"/>
                </a:lnTo>
                <a:cubicBezTo>
                  <a:pt x="7647880" y="6391292"/>
                  <a:pt x="7647880" y="6391171"/>
                  <a:pt x="7647880" y="6391171"/>
                </a:cubicBezTo>
                <a:lnTo>
                  <a:pt x="7647880" y="6238678"/>
                </a:lnTo>
                <a:close/>
                <a:moveTo>
                  <a:pt x="5888101" y="6191395"/>
                </a:moveTo>
                <a:lnTo>
                  <a:pt x="5888101" y="6191516"/>
                </a:lnTo>
                <a:lnTo>
                  <a:pt x="5742864" y="6238678"/>
                </a:lnTo>
                <a:lnTo>
                  <a:pt x="5742864" y="6391292"/>
                </a:lnTo>
                <a:lnTo>
                  <a:pt x="5888101" y="6590949"/>
                </a:lnTo>
                <a:lnTo>
                  <a:pt x="6033338" y="6391292"/>
                </a:lnTo>
                <a:cubicBezTo>
                  <a:pt x="6033338" y="6391292"/>
                  <a:pt x="6033338" y="6391171"/>
                  <a:pt x="6033338" y="6391171"/>
                </a:cubicBezTo>
                <a:lnTo>
                  <a:pt x="6033338" y="6238678"/>
                </a:lnTo>
                <a:close/>
                <a:moveTo>
                  <a:pt x="4273196" y="6191395"/>
                </a:moveTo>
                <a:lnTo>
                  <a:pt x="4273196" y="6191516"/>
                </a:lnTo>
                <a:lnTo>
                  <a:pt x="4127959" y="6238678"/>
                </a:lnTo>
                <a:lnTo>
                  <a:pt x="4127959" y="6391292"/>
                </a:lnTo>
                <a:lnTo>
                  <a:pt x="4273196" y="6590949"/>
                </a:lnTo>
                <a:cubicBezTo>
                  <a:pt x="4273196" y="6590949"/>
                  <a:pt x="4418434" y="6391171"/>
                  <a:pt x="4418434" y="6391171"/>
                </a:cubicBezTo>
                <a:lnTo>
                  <a:pt x="4418434" y="6238678"/>
                </a:lnTo>
                <a:close/>
                <a:moveTo>
                  <a:pt x="1042420" y="6191395"/>
                </a:moveTo>
                <a:lnTo>
                  <a:pt x="1042420" y="6191516"/>
                </a:lnTo>
                <a:lnTo>
                  <a:pt x="897183" y="6238678"/>
                </a:lnTo>
                <a:lnTo>
                  <a:pt x="897183" y="6391292"/>
                </a:lnTo>
                <a:lnTo>
                  <a:pt x="1042420" y="6590949"/>
                </a:lnTo>
                <a:lnTo>
                  <a:pt x="1187657" y="6391292"/>
                </a:lnTo>
                <a:cubicBezTo>
                  <a:pt x="1187657" y="6391292"/>
                  <a:pt x="1187657" y="6391171"/>
                  <a:pt x="1187657" y="6391171"/>
                </a:cubicBezTo>
                <a:lnTo>
                  <a:pt x="1187657" y="6238678"/>
                </a:lnTo>
                <a:close/>
                <a:moveTo>
                  <a:pt x="2657808" y="6191153"/>
                </a:moveTo>
                <a:lnTo>
                  <a:pt x="2657808" y="6191273"/>
                </a:lnTo>
                <a:lnTo>
                  <a:pt x="2512571" y="6238436"/>
                </a:lnTo>
                <a:lnTo>
                  <a:pt x="2512571" y="6391050"/>
                </a:lnTo>
                <a:lnTo>
                  <a:pt x="2657808" y="6590707"/>
                </a:lnTo>
                <a:lnTo>
                  <a:pt x="2803046" y="6391050"/>
                </a:lnTo>
                <a:cubicBezTo>
                  <a:pt x="2803046" y="6391050"/>
                  <a:pt x="2803046" y="6390929"/>
                  <a:pt x="2803046" y="6390929"/>
                </a:cubicBezTo>
                <a:lnTo>
                  <a:pt x="2803046" y="6238436"/>
                </a:lnTo>
                <a:close/>
                <a:moveTo>
                  <a:pt x="10071083" y="6159832"/>
                </a:moveTo>
                <a:lnTo>
                  <a:pt x="10071083" y="6159999"/>
                </a:lnTo>
                <a:lnTo>
                  <a:pt x="9937092" y="6344371"/>
                </a:lnTo>
                <a:lnTo>
                  <a:pt x="9988246" y="6414874"/>
                </a:lnTo>
                <a:lnTo>
                  <a:pt x="10071083" y="6387906"/>
                </a:lnTo>
                <a:lnTo>
                  <a:pt x="10071083" y="6159999"/>
                </a:lnTo>
                <a:lnTo>
                  <a:pt x="10071204" y="6159832"/>
                </a:lnTo>
                <a:close/>
                <a:moveTo>
                  <a:pt x="8455815" y="6159832"/>
                </a:moveTo>
                <a:lnTo>
                  <a:pt x="8321825" y="6344371"/>
                </a:lnTo>
                <a:lnTo>
                  <a:pt x="8372979" y="6414874"/>
                </a:lnTo>
                <a:lnTo>
                  <a:pt x="8455815" y="6387906"/>
                </a:lnTo>
                <a:close/>
                <a:moveTo>
                  <a:pt x="6841154" y="6159832"/>
                </a:moveTo>
                <a:lnTo>
                  <a:pt x="6841154" y="6159997"/>
                </a:lnTo>
                <a:lnTo>
                  <a:pt x="6707163" y="6344371"/>
                </a:lnTo>
                <a:lnTo>
                  <a:pt x="6758316" y="6414874"/>
                </a:lnTo>
                <a:lnTo>
                  <a:pt x="6841154" y="6387906"/>
                </a:lnTo>
                <a:lnTo>
                  <a:pt x="6841154" y="6159997"/>
                </a:lnTo>
                <a:lnTo>
                  <a:pt x="6841274" y="6159832"/>
                </a:lnTo>
                <a:close/>
                <a:moveTo>
                  <a:pt x="5224798" y="6159711"/>
                </a:moveTo>
                <a:lnTo>
                  <a:pt x="5224798" y="6159878"/>
                </a:lnTo>
                <a:lnTo>
                  <a:pt x="5090807" y="6344250"/>
                </a:lnTo>
                <a:lnTo>
                  <a:pt x="5141961" y="6414753"/>
                </a:lnTo>
                <a:lnTo>
                  <a:pt x="5224798" y="6387786"/>
                </a:lnTo>
                <a:lnTo>
                  <a:pt x="5224798" y="6159878"/>
                </a:lnTo>
                <a:lnTo>
                  <a:pt x="5224919" y="6159711"/>
                </a:lnTo>
                <a:close/>
                <a:moveTo>
                  <a:pt x="3609893" y="6159711"/>
                </a:moveTo>
                <a:lnTo>
                  <a:pt x="3475902" y="6344250"/>
                </a:lnTo>
                <a:lnTo>
                  <a:pt x="3527056" y="6414753"/>
                </a:lnTo>
                <a:lnTo>
                  <a:pt x="3609893" y="6387786"/>
                </a:lnTo>
                <a:close/>
                <a:moveTo>
                  <a:pt x="1994989" y="6159711"/>
                </a:moveTo>
                <a:lnTo>
                  <a:pt x="1994989" y="6159878"/>
                </a:lnTo>
                <a:lnTo>
                  <a:pt x="1860998" y="6344250"/>
                </a:lnTo>
                <a:lnTo>
                  <a:pt x="1912151" y="6414753"/>
                </a:lnTo>
                <a:lnTo>
                  <a:pt x="1994989" y="6387786"/>
                </a:lnTo>
                <a:lnTo>
                  <a:pt x="1994989" y="6159878"/>
                </a:lnTo>
                <a:lnTo>
                  <a:pt x="1995110" y="6159711"/>
                </a:lnTo>
                <a:close/>
                <a:moveTo>
                  <a:pt x="380084" y="6159711"/>
                </a:moveTo>
                <a:lnTo>
                  <a:pt x="380084" y="6159878"/>
                </a:lnTo>
                <a:lnTo>
                  <a:pt x="246093" y="6344250"/>
                </a:lnTo>
                <a:lnTo>
                  <a:pt x="297247" y="6414753"/>
                </a:lnTo>
                <a:lnTo>
                  <a:pt x="380084" y="6387786"/>
                </a:lnTo>
                <a:lnTo>
                  <a:pt x="380084" y="6159878"/>
                </a:lnTo>
                <a:lnTo>
                  <a:pt x="380205" y="6159711"/>
                </a:lnTo>
                <a:close/>
                <a:moveTo>
                  <a:pt x="9780366" y="6159590"/>
                </a:moveTo>
                <a:lnTo>
                  <a:pt x="9780366" y="6387665"/>
                </a:lnTo>
                <a:lnTo>
                  <a:pt x="9863203" y="6414632"/>
                </a:lnTo>
                <a:lnTo>
                  <a:pt x="9914357" y="6344129"/>
                </a:lnTo>
                <a:lnTo>
                  <a:pt x="9914478" y="6344129"/>
                </a:lnTo>
                <a:close/>
                <a:moveTo>
                  <a:pt x="8165462" y="6159590"/>
                </a:moveTo>
                <a:lnTo>
                  <a:pt x="8165462" y="6387665"/>
                </a:lnTo>
                <a:lnTo>
                  <a:pt x="8248299" y="6414632"/>
                </a:lnTo>
                <a:lnTo>
                  <a:pt x="8299453" y="6344129"/>
                </a:lnTo>
                <a:lnTo>
                  <a:pt x="8299574" y="6344129"/>
                </a:lnTo>
                <a:close/>
                <a:moveTo>
                  <a:pt x="6550800" y="6159590"/>
                </a:moveTo>
                <a:lnTo>
                  <a:pt x="6550800" y="6387665"/>
                </a:lnTo>
                <a:lnTo>
                  <a:pt x="6633637" y="6414632"/>
                </a:lnTo>
                <a:lnTo>
                  <a:pt x="6684791" y="6344129"/>
                </a:lnTo>
                <a:lnTo>
                  <a:pt x="6684911" y="6344129"/>
                </a:lnTo>
                <a:close/>
                <a:moveTo>
                  <a:pt x="4934444" y="6159469"/>
                </a:moveTo>
                <a:lnTo>
                  <a:pt x="4934444" y="6387544"/>
                </a:lnTo>
                <a:lnTo>
                  <a:pt x="5017281" y="6414511"/>
                </a:lnTo>
                <a:lnTo>
                  <a:pt x="5068435" y="6344009"/>
                </a:lnTo>
                <a:lnTo>
                  <a:pt x="5068556" y="6344009"/>
                </a:lnTo>
                <a:close/>
                <a:moveTo>
                  <a:pt x="3319539" y="6159469"/>
                </a:moveTo>
                <a:lnTo>
                  <a:pt x="3319539" y="6387544"/>
                </a:lnTo>
                <a:lnTo>
                  <a:pt x="3402377" y="6414511"/>
                </a:lnTo>
                <a:lnTo>
                  <a:pt x="3453530" y="6344009"/>
                </a:lnTo>
                <a:lnTo>
                  <a:pt x="3453651" y="6344009"/>
                </a:lnTo>
                <a:close/>
                <a:moveTo>
                  <a:pt x="1704635" y="6159469"/>
                </a:moveTo>
                <a:lnTo>
                  <a:pt x="1704635" y="6387544"/>
                </a:lnTo>
                <a:lnTo>
                  <a:pt x="1787472" y="6414511"/>
                </a:lnTo>
                <a:lnTo>
                  <a:pt x="1838626" y="6344009"/>
                </a:lnTo>
                <a:lnTo>
                  <a:pt x="1838747" y="6344009"/>
                </a:lnTo>
                <a:close/>
                <a:moveTo>
                  <a:pt x="89730" y="6159348"/>
                </a:moveTo>
                <a:lnTo>
                  <a:pt x="89730" y="6387423"/>
                </a:lnTo>
                <a:lnTo>
                  <a:pt x="172568" y="6414390"/>
                </a:lnTo>
                <a:lnTo>
                  <a:pt x="223721" y="6343888"/>
                </a:lnTo>
                <a:lnTo>
                  <a:pt x="223842" y="6343888"/>
                </a:lnTo>
                <a:close/>
                <a:moveTo>
                  <a:pt x="8562476" y="6011329"/>
                </a:moveTo>
                <a:lnTo>
                  <a:pt x="8472746" y="6134799"/>
                </a:lnTo>
                <a:lnTo>
                  <a:pt x="8472746" y="6381860"/>
                </a:lnTo>
                <a:lnTo>
                  <a:pt x="8707593" y="6305552"/>
                </a:lnTo>
                <a:lnTo>
                  <a:pt x="8797323" y="6182083"/>
                </a:lnTo>
                <a:lnTo>
                  <a:pt x="8707593" y="6058734"/>
                </a:lnTo>
                <a:lnTo>
                  <a:pt x="8562476" y="6011571"/>
                </a:lnTo>
                <a:close/>
                <a:moveTo>
                  <a:pt x="6947572" y="6011329"/>
                </a:moveTo>
                <a:lnTo>
                  <a:pt x="6857842" y="6134799"/>
                </a:lnTo>
                <a:lnTo>
                  <a:pt x="6857842" y="6381860"/>
                </a:lnTo>
                <a:lnTo>
                  <a:pt x="7092689" y="6305552"/>
                </a:lnTo>
                <a:lnTo>
                  <a:pt x="7182419" y="6182083"/>
                </a:lnTo>
                <a:lnTo>
                  <a:pt x="7092689" y="6058734"/>
                </a:lnTo>
                <a:lnTo>
                  <a:pt x="6947572" y="6011571"/>
                </a:lnTo>
                <a:close/>
                <a:moveTo>
                  <a:pt x="5332668" y="6011329"/>
                </a:moveTo>
                <a:lnTo>
                  <a:pt x="5242937" y="6134799"/>
                </a:lnTo>
                <a:lnTo>
                  <a:pt x="5242937" y="6381860"/>
                </a:lnTo>
                <a:lnTo>
                  <a:pt x="5477784" y="6305552"/>
                </a:lnTo>
                <a:lnTo>
                  <a:pt x="5567515" y="6182083"/>
                </a:lnTo>
                <a:lnTo>
                  <a:pt x="5477784" y="6058734"/>
                </a:lnTo>
                <a:lnTo>
                  <a:pt x="5332668" y="6011571"/>
                </a:lnTo>
                <a:close/>
                <a:moveTo>
                  <a:pt x="3717763" y="6011329"/>
                </a:moveTo>
                <a:lnTo>
                  <a:pt x="3628033" y="6134799"/>
                </a:lnTo>
                <a:lnTo>
                  <a:pt x="3628033" y="6381860"/>
                </a:lnTo>
                <a:lnTo>
                  <a:pt x="3862879" y="6305552"/>
                </a:lnTo>
                <a:lnTo>
                  <a:pt x="3952610" y="6182083"/>
                </a:lnTo>
                <a:lnTo>
                  <a:pt x="3862879" y="6058734"/>
                </a:lnTo>
                <a:lnTo>
                  <a:pt x="3717763" y="6011571"/>
                </a:lnTo>
                <a:close/>
                <a:moveTo>
                  <a:pt x="3212153" y="6011208"/>
                </a:moveTo>
                <a:lnTo>
                  <a:pt x="3067037" y="6058371"/>
                </a:lnTo>
                <a:lnTo>
                  <a:pt x="3067037" y="6058613"/>
                </a:lnTo>
                <a:lnTo>
                  <a:pt x="2977306" y="6181962"/>
                </a:lnTo>
                <a:lnTo>
                  <a:pt x="3067037" y="6305432"/>
                </a:lnTo>
                <a:lnTo>
                  <a:pt x="3301884" y="6381739"/>
                </a:lnTo>
                <a:lnTo>
                  <a:pt x="3301884" y="6134678"/>
                </a:lnTo>
                <a:close/>
                <a:moveTo>
                  <a:pt x="1597249" y="6011208"/>
                </a:moveTo>
                <a:lnTo>
                  <a:pt x="1452132" y="6058371"/>
                </a:lnTo>
                <a:lnTo>
                  <a:pt x="1452011" y="6058613"/>
                </a:lnTo>
                <a:lnTo>
                  <a:pt x="1362281" y="6181962"/>
                </a:lnTo>
                <a:lnTo>
                  <a:pt x="1452011" y="6305432"/>
                </a:lnTo>
                <a:lnTo>
                  <a:pt x="1686979" y="6381739"/>
                </a:lnTo>
                <a:lnTo>
                  <a:pt x="1686979" y="6134678"/>
                </a:lnTo>
                <a:close/>
                <a:moveTo>
                  <a:pt x="9672497" y="6011087"/>
                </a:moveTo>
                <a:lnTo>
                  <a:pt x="9527380" y="6058250"/>
                </a:lnTo>
                <a:lnTo>
                  <a:pt x="9527380" y="6058492"/>
                </a:lnTo>
                <a:lnTo>
                  <a:pt x="9437649" y="6181841"/>
                </a:lnTo>
                <a:lnTo>
                  <a:pt x="9527380" y="6305311"/>
                </a:lnTo>
                <a:lnTo>
                  <a:pt x="9762227" y="6381618"/>
                </a:lnTo>
                <a:lnTo>
                  <a:pt x="9762227" y="6134557"/>
                </a:lnTo>
                <a:close/>
                <a:moveTo>
                  <a:pt x="8057592" y="6011087"/>
                </a:moveTo>
                <a:lnTo>
                  <a:pt x="7912475" y="6058250"/>
                </a:lnTo>
                <a:lnTo>
                  <a:pt x="7912354" y="6058492"/>
                </a:lnTo>
                <a:lnTo>
                  <a:pt x="7822624" y="6181841"/>
                </a:lnTo>
                <a:lnTo>
                  <a:pt x="7912354" y="6305311"/>
                </a:lnTo>
                <a:lnTo>
                  <a:pt x="8147322" y="6381618"/>
                </a:lnTo>
                <a:lnTo>
                  <a:pt x="8147322" y="6134557"/>
                </a:lnTo>
                <a:close/>
                <a:moveTo>
                  <a:pt x="6442930" y="6011087"/>
                </a:moveTo>
                <a:lnTo>
                  <a:pt x="6297813" y="6058250"/>
                </a:lnTo>
                <a:lnTo>
                  <a:pt x="6297571" y="6058492"/>
                </a:lnTo>
                <a:lnTo>
                  <a:pt x="6207962" y="6181841"/>
                </a:lnTo>
                <a:lnTo>
                  <a:pt x="6297692" y="6305311"/>
                </a:lnTo>
                <a:lnTo>
                  <a:pt x="6532660" y="6381618"/>
                </a:lnTo>
                <a:lnTo>
                  <a:pt x="6532660" y="6134557"/>
                </a:lnTo>
                <a:close/>
                <a:moveTo>
                  <a:pt x="4827783" y="6011087"/>
                </a:moveTo>
                <a:lnTo>
                  <a:pt x="4682667" y="6058250"/>
                </a:lnTo>
                <a:lnTo>
                  <a:pt x="4682667" y="6058492"/>
                </a:lnTo>
                <a:lnTo>
                  <a:pt x="4592936" y="6181841"/>
                </a:lnTo>
                <a:lnTo>
                  <a:pt x="4682667" y="6305311"/>
                </a:lnTo>
                <a:lnTo>
                  <a:pt x="4917514" y="6381618"/>
                </a:lnTo>
                <a:lnTo>
                  <a:pt x="4917514" y="6134557"/>
                </a:lnTo>
                <a:close/>
                <a:moveTo>
                  <a:pt x="2102617" y="6011087"/>
                </a:moveTo>
                <a:lnTo>
                  <a:pt x="2012886" y="6134557"/>
                </a:lnTo>
                <a:lnTo>
                  <a:pt x="2012886" y="6381618"/>
                </a:lnTo>
                <a:lnTo>
                  <a:pt x="2247854" y="6305311"/>
                </a:lnTo>
                <a:lnTo>
                  <a:pt x="2337585" y="6181841"/>
                </a:lnTo>
                <a:lnTo>
                  <a:pt x="2247854" y="6058492"/>
                </a:lnTo>
                <a:lnTo>
                  <a:pt x="2102738" y="6011329"/>
                </a:lnTo>
                <a:close/>
                <a:moveTo>
                  <a:pt x="487712" y="6011087"/>
                </a:moveTo>
                <a:lnTo>
                  <a:pt x="397982" y="6134557"/>
                </a:lnTo>
                <a:lnTo>
                  <a:pt x="397982" y="6381618"/>
                </a:lnTo>
                <a:lnTo>
                  <a:pt x="632950" y="6305311"/>
                </a:lnTo>
                <a:lnTo>
                  <a:pt x="722680" y="6181841"/>
                </a:lnTo>
                <a:lnTo>
                  <a:pt x="632950" y="6058492"/>
                </a:lnTo>
                <a:lnTo>
                  <a:pt x="487833" y="6011329"/>
                </a:lnTo>
                <a:close/>
                <a:moveTo>
                  <a:pt x="2820581" y="5997785"/>
                </a:moveTo>
                <a:lnTo>
                  <a:pt x="2820581" y="6138669"/>
                </a:lnTo>
                <a:lnTo>
                  <a:pt x="2686469" y="6182204"/>
                </a:lnTo>
                <a:lnTo>
                  <a:pt x="2820581" y="6225739"/>
                </a:lnTo>
                <a:lnTo>
                  <a:pt x="2820581" y="6366502"/>
                </a:lnTo>
                <a:lnTo>
                  <a:pt x="2903418" y="6252586"/>
                </a:lnTo>
                <a:lnTo>
                  <a:pt x="3037257" y="6296031"/>
                </a:lnTo>
                <a:lnTo>
                  <a:pt x="3037409" y="6296241"/>
                </a:lnTo>
                <a:lnTo>
                  <a:pt x="3037530" y="6296120"/>
                </a:lnTo>
                <a:lnTo>
                  <a:pt x="3037257" y="6296031"/>
                </a:lnTo>
                <a:lnTo>
                  <a:pt x="2954571" y="6182204"/>
                </a:lnTo>
                <a:lnTo>
                  <a:pt x="3037409" y="6068287"/>
                </a:lnTo>
                <a:lnTo>
                  <a:pt x="2903418" y="6111822"/>
                </a:lnTo>
                <a:close/>
                <a:moveTo>
                  <a:pt x="1205555" y="5997785"/>
                </a:moveTo>
                <a:lnTo>
                  <a:pt x="1205555" y="6138669"/>
                </a:lnTo>
                <a:lnTo>
                  <a:pt x="1071564" y="6182204"/>
                </a:lnTo>
                <a:lnTo>
                  <a:pt x="1205676" y="6225739"/>
                </a:lnTo>
                <a:lnTo>
                  <a:pt x="1205676" y="6366502"/>
                </a:lnTo>
                <a:lnTo>
                  <a:pt x="1288513" y="6252586"/>
                </a:lnTo>
                <a:lnTo>
                  <a:pt x="1422193" y="6295980"/>
                </a:lnTo>
                <a:lnTo>
                  <a:pt x="1422383" y="6296241"/>
                </a:lnTo>
                <a:lnTo>
                  <a:pt x="1422625" y="6296120"/>
                </a:lnTo>
                <a:lnTo>
                  <a:pt x="1422193" y="6295980"/>
                </a:lnTo>
                <a:lnTo>
                  <a:pt x="1339546" y="6182204"/>
                </a:lnTo>
                <a:lnTo>
                  <a:pt x="1422383" y="6068287"/>
                </a:lnTo>
                <a:lnTo>
                  <a:pt x="1288392" y="6111822"/>
                </a:lnTo>
                <a:close/>
                <a:moveTo>
                  <a:pt x="9281044" y="5997664"/>
                </a:moveTo>
                <a:lnTo>
                  <a:pt x="9281044" y="6138548"/>
                </a:lnTo>
                <a:lnTo>
                  <a:pt x="9146933" y="6182083"/>
                </a:lnTo>
                <a:lnTo>
                  <a:pt x="9281044" y="6225618"/>
                </a:lnTo>
                <a:lnTo>
                  <a:pt x="9281044" y="6366381"/>
                </a:lnTo>
                <a:lnTo>
                  <a:pt x="9363882" y="6252465"/>
                </a:lnTo>
                <a:lnTo>
                  <a:pt x="9497758" y="6295962"/>
                </a:lnTo>
                <a:lnTo>
                  <a:pt x="9497873" y="6296120"/>
                </a:lnTo>
                <a:lnTo>
                  <a:pt x="9497873" y="6295999"/>
                </a:lnTo>
                <a:lnTo>
                  <a:pt x="9497758" y="6295962"/>
                </a:lnTo>
                <a:lnTo>
                  <a:pt x="9415035" y="6182083"/>
                </a:lnTo>
                <a:lnTo>
                  <a:pt x="9497873" y="6068166"/>
                </a:lnTo>
                <a:lnTo>
                  <a:pt x="9363882" y="6111701"/>
                </a:lnTo>
                <a:close/>
                <a:moveTo>
                  <a:pt x="7666019" y="5997664"/>
                </a:moveTo>
                <a:lnTo>
                  <a:pt x="7666019" y="6138548"/>
                </a:lnTo>
                <a:lnTo>
                  <a:pt x="7531908" y="6182083"/>
                </a:lnTo>
                <a:lnTo>
                  <a:pt x="7666019" y="6225618"/>
                </a:lnTo>
                <a:lnTo>
                  <a:pt x="7666019" y="6366381"/>
                </a:lnTo>
                <a:lnTo>
                  <a:pt x="7748857" y="6252465"/>
                </a:lnTo>
                <a:lnTo>
                  <a:pt x="7882695" y="6295911"/>
                </a:lnTo>
                <a:lnTo>
                  <a:pt x="7882847" y="6296120"/>
                </a:lnTo>
                <a:lnTo>
                  <a:pt x="7882968" y="6295999"/>
                </a:lnTo>
                <a:lnTo>
                  <a:pt x="7882695" y="6295911"/>
                </a:lnTo>
                <a:lnTo>
                  <a:pt x="7800010" y="6182083"/>
                </a:lnTo>
                <a:lnTo>
                  <a:pt x="7882847" y="6068166"/>
                </a:lnTo>
                <a:lnTo>
                  <a:pt x="7748857" y="6111701"/>
                </a:lnTo>
                <a:close/>
                <a:moveTo>
                  <a:pt x="6051357" y="5997664"/>
                </a:moveTo>
                <a:lnTo>
                  <a:pt x="6051357" y="6138548"/>
                </a:lnTo>
                <a:lnTo>
                  <a:pt x="5917245" y="6182083"/>
                </a:lnTo>
                <a:lnTo>
                  <a:pt x="6051357" y="6225618"/>
                </a:lnTo>
                <a:lnTo>
                  <a:pt x="6051357" y="6366381"/>
                </a:lnTo>
                <a:lnTo>
                  <a:pt x="6134194" y="6252465"/>
                </a:lnTo>
                <a:lnTo>
                  <a:pt x="6268033" y="6295910"/>
                </a:lnTo>
                <a:lnTo>
                  <a:pt x="6268185" y="6296120"/>
                </a:lnTo>
                <a:lnTo>
                  <a:pt x="6268306" y="6295999"/>
                </a:lnTo>
                <a:lnTo>
                  <a:pt x="6268033" y="6295910"/>
                </a:lnTo>
                <a:lnTo>
                  <a:pt x="6185348" y="6182083"/>
                </a:lnTo>
                <a:lnTo>
                  <a:pt x="6268185" y="6068166"/>
                </a:lnTo>
                <a:lnTo>
                  <a:pt x="6134194" y="6111701"/>
                </a:lnTo>
                <a:close/>
                <a:moveTo>
                  <a:pt x="4436332" y="5997664"/>
                </a:moveTo>
                <a:lnTo>
                  <a:pt x="4436332" y="6138548"/>
                </a:lnTo>
                <a:lnTo>
                  <a:pt x="4302220" y="6182083"/>
                </a:lnTo>
                <a:lnTo>
                  <a:pt x="4436332" y="6225618"/>
                </a:lnTo>
                <a:lnTo>
                  <a:pt x="4436332" y="6366381"/>
                </a:lnTo>
                <a:lnTo>
                  <a:pt x="4519169" y="6252465"/>
                </a:lnTo>
                <a:lnTo>
                  <a:pt x="4653045" y="6295962"/>
                </a:lnTo>
                <a:lnTo>
                  <a:pt x="4653160" y="6296120"/>
                </a:lnTo>
                <a:lnTo>
                  <a:pt x="4653160" y="6295999"/>
                </a:lnTo>
                <a:lnTo>
                  <a:pt x="4653045" y="6295962"/>
                </a:lnTo>
                <a:lnTo>
                  <a:pt x="4570322" y="6182083"/>
                </a:lnTo>
                <a:lnTo>
                  <a:pt x="4653160" y="6068166"/>
                </a:lnTo>
                <a:lnTo>
                  <a:pt x="4519169" y="6111701"/>
                </a:lnTo>
                <a:close/>
                <a:moveTo>
                  <a:pt x="8954291" y="5997301"/>
                </a:moveTo>
                <a:lnTo>
                  <a:pt x="8871453" y="6111339"/>
                </a:lnTo>
                <a:lnTo>
                  <a:pt x="8871333" y="6111218"/>
                </a:lnTo>
                <a:lnTo>
                  <a:pt x="8737342" y="6067683"/>
                </a:lnTo>
                <a:lnTo>
                  <a:pt x="8820179" y="6181599"/>
                </a:lnTo>
                <a:lnTo>
                  <a:pt x="8737342" y="6295637"/>
                </a:lnTo>
                <a:lnTo>
                  <a:pt x="8871453" y="6252101"/>
                </a:lnTo>
                <a:lnTo>
                  <a:pt x="8954291" y="6366139"/>
                </a:lnTo>
                <a:lnTo>
                  <a:pt x="8954291" y="6225255"/>
                </a:lnTo>
                <a:lnTo>
                  <a:pt x="9088402" y="6181720"/>
                </a:lnTo>
                <a:lnTo>
                  <a:pt x="8954291" y="6138185"/>
                </a:lnTo>
                <a:close/>
                <a:moveTo>
                  <a:pt x="7339386" y="5997301"/>
                </a:moveTo>
                <a:lnTo>
                  <a:pt x="7256549" y="6111339"/>
                </a:lnTo>
                <a:lnTo>
                  <a:pt x="7256428" y="6111218"/>
                </a:lnTo>
                <a:lnTo>
                  <a:pt x="7122437" y="6067683"/>
                </a:lnTo>
                <a:lnTo>
                  <a:pt x="7205275" y="6181599"/>
                </a:lnTo>
                <a:lnTo>
                  <a:pt x="7122437" y="6295637"/>
                </a:lnTo>
                <a:lnTo>
                  <a:pt x="7256549" y="6252101"/>
                </a:lnTo>
                <a:lnTo>
                  <a:pt x="7339386" y="6366139"/>
                </a:lnTo>
                <a:lnTo>
                  <a:pt x="7339386" y="6225255"/>
                </a:lnTo>
                <a:lnTo>
                  <a:pt x="7473498" y="6181720"/>
                </a:lnTo>
                <a:lnTo>
                  <a:pt x="7339386" y="6138185"/>
                </a:lnTo>
                <a:close/>
                <a:moveTo>
                  <a:pt x="5724482" y="5997301"/>
                </a:moveTo>
                <a:lnTo>
                  <a:pt x="5641645" y="6111339"/>
                </a:lnTo>
                <a:lnTo>
                  <a:pt x="5641524" y="6111218"/>
                </a:lnTo>
                <a:lnTo>
                  <a:pt x="5507533" y="6067683"/>
                </a:lnTo>
                <a:lnTo>
                  <a:pt x="5590370" y="6181599"/>
                </a:lnTo>
                <a:lnTo>
                  <a:pt x="5507533" y="6295637"/>
                </a:lnTo>
                <a:lnTo>
                  <a:pt x="5641645" y="6252101"/>
                </a:lnTo>
                <a:lnTo>
                  <a:pt x="5724482" y="6366139"/>
                </a:lnTo>
                <a:lnTo>
                  <a:pt x="5724482" y="6225255"/>
                </a:lnTo>
                <a:lnTo>
                  <a:pt x="5858594" y="6181720"/>
                </a:lnTo>
                <a:lnTo>
                  <a:pt x="5724482" y="6138185"/>
                </a:lnTo>
                <a:close/>
                <a:moveTo>
                  <a:pt x="4109577" y="5997301"/>
                </a:moveTo>
                <a:lnTo>
                  <a:pt x="4026740" y="6111339"/>
                </a:lnTo>
                <a:lnTo>
                  <a:pt x="4026619" y="6111218"/>
                </a:lnTo>
                <a:lnTo>
                  <a:pt x="3892629" y="6067683"/>
                </a:lnTo>
                <a:lnTo>
                  <a:pt x="3975466" y="6181599"/>
                </a:lnTo>
                <a:lnTo>
                  <a:pt x="3892629" y="6295637"/>
                </a:lnTo>
                <a:lnTo>
                  <a:pt x="4026740" y="6252101"/>
                </a:lnTo>
                <a:lnTo>
                  <a:pt x="4109577" y="6366139"/>
                </a:lnTo>
                <a:lnTo>
                  <a:pt x="4109577" y="6225255"/>
                </a:lnTo>
                <a:lnTo>
                  <a:pt x="4243690" y="6181720"/>
                </a:lnTo>
                <a:lnTo>
                  <a:pt x="4109577" y="6138185"/>
                </a:lnTo>
                <a:close/>
                <a:moveTo>
                  <a:pt x="879164" y="5997301"/>
                </a:moveTo>
                <a:lnTo>
                  <a:pt x="796327" y="6111339"/>
                </a:lnTo>
                <a:lnTo>
                  <a:pt x="796206" y="6111218"/>
                </a:lnTo>
                <a:lnTo>
                  <a:pt x="662215" y="6067683"/>
                </a:lnTo>
                <a:lnTo>
                  <a:pt x="745052" y="6181599"/>
                </a:lnTo>
                <a:lnTo>
                  <a:pt x="662215" y="6295637"/>
                </a:lnTo>
                <a:lnTo>
                  <a:pt x="796327" y="6252101"/>
                </a:lnTo>
                <a:lnTo>
                  <a:pt x="879164" y="6366139"/>
                </a:lnTo>
                <a:lnTo>
                  <a:pt x="879164" y="6225255"/>
                </a:lnTo>
                <a:lnTo>
                  <a:pt x="1013276" y="6181720"/>
                </a:lnTo>
                <a:lnTo>
                  <a:pt x="879164" y="6138185"/>
                </a:lnTo>
                <a:close/>
                <a:moveTo>
                  <a:pt x="2494552" y="5997059"/>
                </a:moveTo>
                <a:lnTo>
                  <a:pt x="2411715" y="6111097"/>
                </a:lnTo>
                <a:lnTo>
                  <a:pt x="2411594" y="6110976"/>
                </a:lnTo>
                <a:lnTo>
                  <a:pt x="2277603" y="6067441"/>
                </a:lnTo>
                <a:lnTo>
                  <a:pt x="2360440" y="6181357"/>
                </a:lnTo>
                <a:lnTo>
                  <a:pt x="2277603" y="6295395"/>
                </a:lnTo>
                <a:lnTo>
                  <a:pt x="2411715" y="6251859"/>
                </a:lnTo>
                <a:lnTo>
                  <a:pt x="2494552" y="6365897"/>
                </a:lnTo>
                <a:lnTo>
                  <a:pt x="2494552" y="6225013"/>
                </a:lnTo>
                <a:lnTo>
                  <a:pt x="2628664" y="6181478"/>
                </a:lnTo>
                <a:lnTo>
                  <a:pt x="2494552" y="6137943"/>
                </a:lnTo>
                <a:close/>
                <a:moveTo>
                  <a:pt x="9925845" y="5929338"/>
                </a:moveTo>
                <a:lnTo>
                  <a:pt x="9780608" y="5976501"/>
                </a:lnTo>
                <a:lnTo>
                  <a:pt x="9780608" y="6129115"/>
                </a:lnTo>
                <a:lnTo>
                  <a:pt x="9925845" y="6328893"/>
                </a:lnTo>
                <a:lnTo>
                  <a:pt x="10071083" y="6129115"/>
                </a:lnTo>
                <a:lnTo>
                  <a:pt x="10071083" y="5976501"/>
                </a:lnTo>
                <a:close/>
                <a:moveTo>
                  <a:pt x="8310578" y="5929338"/>
                </a:moveTo>
                <a:lnTo>
                  <a:pt x="8165341" y="5976501"/>
                </a:lnTo>
                <a:lnTo>
                  <a:pt x="8165341" y="6129115"/>
                </a:lnTo>
                <a:lnTo>
                  <a:pt x="8310578" y="6328893"/>
                </a:lnTo>
                <a:lnTo>
                  <a:pt x="8455815" y="6129115"/>
                </a:lnTo>
                <a:lnTo>
                  <a:pt x="8455815" y="5976501"/>
                </a:lnTo>
                <a:close/>
                <a:moveTo>
                  <a:pt x="6695916" y="5929338"/>
                </a:moveTo>
                <a:lnTo>
                  <a:pt x="6550679" y="5976501"/>
                </a:lnTo>
                <a:lnTo>
                  <a:pt x="6550679" y="6129115"/>
                </a:lnTo>
                <a:lnTo>
                  <a:pt x="6695916" y="6328893"/>
                </a:lnTo>
                <a:lnTo>
                  <a:pt x="6841154" y="6129115"/>
                </a:lnTo>
                <a:lnTo>
                  <a:pt x="6841154" y="5976501"/>
                </a:lnTo>
                <a:close/>
                <a:moveTo>
                  <a:pt x="5079560" y="5929218"/>
                </a:moveTo>
                <a:lnTo>
                  <a:pt x="4934323" y="5976380"/>
                </a:lnTo>
                <a:lnTo>
                  <a:pt x="4934323" y="6128994"/>
                </a:lnTo>
                <a:lnTo>
                  <a:pt x="5079560" y="6328772"/>
                </a:lnTo>
                <a:lnTo>
                  <a:pt x="5224798" y="6128994"/>
                </a:lnTo>
                <a:lnTo>
                  <a:pt x="5224798" y="5976380"/>
                </a:lnTo>
                <a:close/>
                <a:moveTo>
                  <a:pt x="3464656" y="5929218"/>
                </a:moveTo>
                <a:lnTo>
                  <a:pt x="3319418" y="5976380"/>
                </a:lnTo>
                <a:lnTo>
                  <a:pt x="3319418" y="6128994"/>
                </a:lnTo>
                <a:lnTo>
                  <a:pt x="3464656" y="6328772"/>
                </a:lnTo>
                <a:lnTo>
                  <a:pt x="3609893" y="6128994"/>
                </a:lnTo>
                <a:lnTo>
                  <a:pt x="3609893" y="5976380"/>
                </a:lnTo>
                <a:close/>
                <a:moveTo>
                  <a:pt x="1849751" y="5929218"/>
                </a:moveTo>
                <a:lnTo>
                  <a:pt x="1704514" y="5976380"/>
                </a:lnTo>
                <a:lnTo>
                  <a:pt x="1704514" y="6128994"/>
                </a:lnTo>
                <a:lnTo>
                  <a:pt x="1849751" y="6328772"/>
                </a:lnTo>
                <a:lnTo>
                  <a:pt x="1994989" y="6128994"/>
                </a:lnTo>
                <a:lnTo>
                  <a:pt x="1994989" y="5976380"/>
                </a:lnTo>
                <a:close/>
                <a:moveTo>
                  <a:pt x="234847" y="5929218"/>
                </a:moveTo>
                <a:lnTo>
                  <a:pt x="89609" y="5976380"/>
                </a:lnTo>
                <a:lnTo>
                  <a:pt x="89609" y="6128994"/>
                </a:lnTo>
                <a:lnTo>
                  <a:pt x="234847" y="6328772"/>
                </a:lnTo>
                <a:lnTo>
                  <a:pt x="380084" y="6128994"/>
                </a:lnTo>
                <a:lnTo>
                  <a:pt x="380084" y="5976380"/>
                </a:lnTo>
                <a:close/>
                <a:moveTo>
                  <a:pt x="10242441" y="5891125"/>
                </a:moveTo>
                <a:lnTo>
                  <a:pt x="10242441" y="5948203"/>
                </a:lnTo>
                <a:lnTo>
                  <a:pt x="10221641" y="5919664"/>
                </a:lnTo>
                <a:close/>
                <a:moveTo>
                  <a:pt x="1604357" y="5849153"/>
                </a:moveTo>
                <a:lnTo>
                  <a:pt x="1604384" y="5849162"/>
                </a:lnTo>
                <a:lnTo>
                  <a:pt x="1604263" y="5849282"/>
                </a:lnTo>
                <a:close/>
                <a:moveTo>
                  <a:pt x="6450037" y="5849033"/>
                </a:moveTo>
                <a:lnTo>
                  <a:pt x="6450064" y="5849041"/>
                </a:lnTo>
                <a:lnTo>
                  <a:pt x="6449943" y="5849162"/>
                </a:lnTo>
                <a:close/>
                <a:moveTo>
                  <a:pt x="9679604" y="5849033"/>
                </a:moveTo>
                <a:lnTo>
                  <a:pt x="9679631" y="5849041"/>
                </a:lnTo>
                <a:lnTo>
                  <a:pt x="9679510" y="5849162"/>
                </a:lnTo>
                <a:close/>
                <a:moveTo>
                  <a:pt x="4834892" y="5849033"/>
                </a:moveTo>
                <a:lnTo>
                  <a:pt x="4834918" y="5849041"/>
                </a:lnTo>
                <a:lnTo>
                  <a:pt x="4834797" y="5849162"/>
                </a:lnTo>
                <a:close/>
                <a:moveTo>
                  <a:pt x="9117909" y="5772854"/>
                </a:moveTo>
                <a:lnTo>
                  <a:pt x="8972672" y="5972631"/>
                </a:lnTo>
                <a:lnTo>
                  <a:pt x="8972672" y="6125246"/>
                </a:lnTo>
                <a:lnTo>
                  <a:pt x="9117909" y="6172408"/>
                </a:lnTo>
                <a:lnTo>
                  <a:pt x="9263147" y="6125246"/>
                </a:lnTo>
                <a:lnTo>
                  <a:pt x="9263147" y="5972631"/>
                </a:lnTo>
                <a:close/>
                <a:moveTo>
                  <a:pt x="7502642" y="5772854"/>
                </a:moveTo>
                <a:lnTo>
                  <a:pt x="7357405" y="5972631"/>
                </a:lnTo>
                <a:lnTo>
                  <a:pt x="7357405" y="6125246"/>
                </a:lnTo>
                <a:lnTo>
                  <a:pt x="7502642" y="6172408"/>
                </a:lnTo>
                <a:lnTo>
                  <a:pt x="7647880" y="6125246"/>
                </a:lnTo>
                <a:lnTo>
                  <a:pt x="7647880" y="5972631"/>
                </a:lnTo>
                <a:close/>
                <a:moveTo>
                  <a:pt x="5888101" y="5772854"/>
                </a:moveTo>
                <a:lnTo>
                  <a:pt x="5742864" y="5972631"/>
                </a:lnTo>
                <a:lnTo>
                  <a:pt x="5742864" y="6125246"/>
                </a:lnTo>
                <a:lnTo>
                  <a:pt x="5888101" y="6172408"/>
                </a:lnTo>
                <a:lnTo>
                  <a:pt x="6033338" y="6125246"/>
                </a:lnTo>
                <a:lnTo>
                  <a:pt x="6033338" y="5972631"/>
                </a:lnTo>
                <a:close/>
                <a:moveTo>
                  <a:pt x="4273196" y="5772854"/>
                </a:moveTo>
                <a:lnTo>
                  <a:pt x="4127959" y="5972631"/>
                </a:lnTo>
                <a:lnTo>
                  <a:pt x="4127959" y="6125246"/>
                </a:lnTo>
                <a:lnTo>
                  <a:pt x="4273196" y="6172408"/>
                </a:lnTo>
                <a:lnTo>
                  <a:pt x="4418434" y="6125246"/>
                </a:lnTo>
                <a:lnTo>
                  <a:pt x="4418434" y="5972631"/>
                </a:lnTo>
                <a:close/>
                <a:moveTo>
                  <a:pt x="1042420" y="5772854"/>
                </a:moveTo>
                <a:lnTo>
                  <a:pt x="897183" y="5972631"/>
                </a:lnTo>
                <a:lnTo>
                  <a:pt x="897183" y="6125246"/>
                </a:lnTo>
                <a:lnTo>
                  <a:pt x="1042420" y="6172408"/>
                </a:lnTo>
                <a:lnTo>
                  <a:pt x="1187657" y="6125246"/>
                </a:lnTo>
                <a:lnTo>
                  <a:pt x="1187657" y="5972631"/>
                </a:lnTo>
                <a:close/>
                <a:moveTo>
                  <a:pt x="2657808" y="5772613"/>
                </a:moveTo>
                <a:lnTo>
                  <a:pt x="2512571" y="5972389"/>
                </a:lnTo>
                <a:lnTo>
                  <a:pt x="2512571" y="6125004"/>
                </a:lnTo>
                <a:lnTo>
                  <a:pt x="2657808" y="6172167"/>
                </a:lnTo>
                <a:lnTo>
                  <a:pt x="2803046" y="6125004"/>
                </a:lnTo>
                <a:lnTo>
                  <a:pt x="2803046" y="5972389"/>
                </a:lnTo>
                <a:close/>
                <a:moveTo>
                  <a:pt x="8472746" y="5735487"/>
                </a:moveTo>
                <a:lnTo>
                  <a:pt x="8472746" y="5876371"/>
                </a:lnTo>
                <a:lnTo>
                  <a:pt x="8338634" y="5919906"/>
                </a:lnTo>
                <a:lnTo>
                  <a:pt x="8472746" y="5963441"/>
                </a:lnTo>
                <a:lnTo>
                  <a:pt x="8472746" y="6104324"/>
                </a:lnTo>
                <a:lnTo>
                  <a:pt x="8555583" y="5990287"/>
                </a:lnTo>
                <a:lnTo>
                  <a:pt x="8689695" y="6033822"/>
                </a:lnTo>
                <a:lnTo>
                  <a:pt x="8606857" y="5919906"/>
                </a:lnTo>
                <a:lnTo>
                  <a:pt x="8689695" y="5805868"/>
                </a:lnTo>
                <a:lnTo>
                  <a:pt x="8555583" y="5849403"/>
                </a:lnTo>
                <a:lnTo>
                  <a:pt x="8555583" y="5849524"/>
                </a:lnTo>
                <a:close/>
                <a:moveTo>
                  <a:pt x="6857842" y="5735487"/>
                </a:moveTo>
                <a:lnTo>
                  <a:pt x="6857842" y="5876371"/>
                </a:lnTo>
                <a:lnTo>
                  <a:pt x="6723730" y="5919906"/>
                </a:lnTo>
                <a:lnTo>
                  <a:pt x="6857842" y="5963441"/>
                </a:lnTo>
                <a:lnTo>
                  <a:pt x="6857842" y="6104324"/>
                </a:lnTo>
                <a:lnTo>
                  <a:pt x="6940679" y="5990287"/>
                </a:lnTo>
                <a:lnTo>
                  <a:pt x="7074791" y="6033822"/>
                </a:lnTo>
                <a:lnTo>
                  <a:pt x="6991953" y="5919906"/>
                </a:lnTo>
                <a:lnTo>
                  <a:pt x="7074791" y="5805868"/>
                </a:lnTo>
                <a:lnTo>
                  <a:pt x="6940679" y="5849403"/>
                </a:lnTo>
                <a:lnTo>
                  <a:pt x="6940679" y="5849524"/>
                </a:lnTo>
                <a:close/>
                <a:moveTo>
                  <a:pt x="5242937" y="5735487"/>
                </a:moveTo>
                <a:lnTo>
                  <a:pt x="5242937" y="5876371"/>
                </a:lnTo>
                <a:lnTo>
                  <a:pt x="5108825" y="5919906"/>
                </a:lnTo>
                <a:lnTo>
                  <a:pt x="5242937" y="5963441"/>
                </a:lnTo>
                <a:lnTo>
                  <a:pt x="5242937" y="6104324"/>
                </a:lnTo>
                <a:lnTo>
                  <a:pt x="5325775" y="5990287"/>
                </a:lnTo>
                <a:lnTo>
                  <a:pt x="5459886" y="6033822"/>
                </a:lnTo>
                <a:lnTo>
                  <a:pt x="5377049" y="5919906"/>
                </a:lnTo>
                <a:lnTo>
                  <a:pt x="5459886" y="5805868"/>
                </a:lnTo>
                <a:lnTo>
                  <a:pt x="5325775" y="5849403"/>
                </a:lnTo>
                <a:lnTo>
                  <a:pt x="5325775" y="5849524"/>
                </a:lnTo>
                <a:close/>
                <a:moveTo>
                  <a:pt x="3628033" y="5735487"/>
                </a:moveTo>
                <a:lnTo>
                  <a:pt x="3628033" y="5876371"/>
                </a:lnTo>
                <a:lnTo>
                  <a:pt x="3493921" y="5919906"/>
                </a:lnTo>
                <a:lnTo>
                  <a:pt x="3628033" y="5963441"/>
                </a:lnTo>
                <a:lnTo>
                  <a:pt x="3628033" y="6104324"/>
                </a:lnTo>
                <a:lnTo>
                  <a:pt x="3710870" y="5990287"/>
                </a:lnTo>
                <a:lnTo>
                  <a:pt x="3844982" y="6033822"/>
                </a:lnTo>
                <a:lnTo>
                  <a:pt x="3762145" y="5919906"/>
                </a:lnTo>
                <a:lnTo>
                  <a:pt x="3844982" y="5805868"/>
                </a:lnTo>
                <a:lnTo>
                  <a:pt x="3710870" y="5849403"/>
                </a:lnTo>
                <a:lnTo>
                  <a:pt x="3710870" y="5849524"/>
                </a:lnTo>
                <a:close/>
                <a:moveTo>
                  <a:pt x="2013007" y="5735487"/>
                </a:moveTo>
                <a:lnTo>
                  <a:pt x="2013007" y="5876371"/>
                </a:lnTo>
                <a:lnTo>
                  <a:pt x="1878895" y="5919906"/>
                </a:lnTo>
                <a:lnTo>
                  <a:pt x="2013007" y="5963441"/>
                </a:lnTo>
                <a:lnTo>
                  <a:pt x="2013007" y="6104324"/>
                </a:lnTo>
                <a:lnTo>
                  <a:pt x="2095845" y="5990287"/>
                </a:lnTo>
                <a:lnTo>
                  <a:pt x="2229956" y="6033822"/>
                </a:lnTo>
                <a:lnTo>
                  <a:pt x="2147119" y="5919906"/>
                </a:lnTo>
                <a:lnTo>
                  <a:pt x="2229956" y="5805868"/>
                </a:lnTo>
                <a:lnTo>
                  <a:pt x="2095845" y="5849403"/>
                </a:lnTo>
                <a:lnTo>
                  <a:pt x="2095845" y="5849524"/>
                </a:lnTo>
                <a:close/>
                <a:moveTo>
                  <a:pt x="398103" y="5735487"/>
                </a:moveTo>
                <a:lnTo>
                  <a:pt x="398103" y="5876371"/>
                </a:lnTo>
                <a:lnTo>
                  <a:pt x="263991" y="5919906"/>
                </a:lnTo>
                <a:lnTo>
                  <a:pt x="398103" y="5963441"/>
                </a:lnTo>
                <a:lnTo>
                  <a:pt x="398103" y="6104324"/>
                </a:lnTo>
                <a:lnTo>
                  <a:pt x="480940" y="5990287"/>
                </a:lnTo>
                <a:lnTo>
                  <a:pt x="615052" y="6033822"/>
                </a:lnTo>
                <a:lnTo>
                  <a:pt x="532215" y="5919906"/>
                </a:lnTo>
                <a:lnTo>
                  <a:pt x="615052" y="5805868"/>
                </a:lnTo>
                <a:lnTo>
                  <a:pt x="480940" y="5849403"/>
                </a:lnTo>
                <a:lnTo>
                  <a:pt x="480940" y="5849524"/>
                </a:lnTo>
                <a:close/>
                <a:moveTo>
                  <a:pt x="3302004" y="5735245"/>
                </a:moveTo>
                <a:lnTo>
                  <a:pt x="3219167" y="5849282"/>
                </a:lnTo>
                <a:lnTo>
                  <a:pt x="3219167" y="5849162"/>
                </a:lnTo>
                <a:lnTo>
                  <a:pt x="3085176" y="5805627"/>
                </a:lnTo>
                <a:lnTo>
                  <a:pt x="3168014" y="5919664"/>
                </a:lnTo>
                <a:lnTo>
                  <a:pt x="3085176" y="6033581"/>
                </a:lnTo>
                <a:lnTo>
                  <a:pt x="3219167" y="5990045"/>
                </a:lnTo>
                <a:lnTo>
                  <a:pt x="3302004" y="6104083"/>
                </a:lnTo>
                <a:lnTo>
                  <a:pt x="3302004" y="5963199"/>
                </a:lnTo>
                <a:lnTo>
                  <a:pt x="3436116" y="5919664"/>
                </a:lnTo>
                <a:lnTo>
                  <a:pt x="3302004" y="5876129"/>
                </a:lnTo>
                <a:close/>
                <a:moveTo>
                  <a:pt x="1687100" y="5735245"/>
                </a:moveTo>
                <a:lnTo>
                  <a:pt x="1604357" y="5849153"/>
                </a:lnTo>
                <a:lnTo>
                  <a:pt x="1470272" y="5805627"/>
                </a:lnTo>
                <a:lnTo>
                  <a:pt x="1553109" y="5919664"/>
                </a:lnTo>
                <a:lnTo>
                  <a:pt x="1470272" y="6033581"/>
                </a:lnTo>
                <a:lnTo>
                  <a:pt x="1604263" y="5990045"/>
                </a:lnTo>
                <a:lnTo>
                  <a:pt x="1687100" y="6104083"/>
                </a:lnTo>
                <a:lnTo>
                  <a:pt x="1687100" y="5963199"/>
                </a:lnTo>
                <a:lnTo>
                  <a:pt x="1821212" y="5919664"/>
                </a:lnTo>
                <a:lnTo>
                  <a:pt x="1687100" y="5876129"/>
                </a:lnTo>
                <a:close/>
                <a:moveTo>
                  <a:pt x="9762348" y="5735124"/>
                </a:moveTo>
                <a:lnTo>
                  <a:pt x="9679604" y="5849033"/>
                </a:lnTo>
                <a:lnTo>
                  <a:pt x="9545520" y="5805506"/>
                </a:lnTo>
                <a:lnTo>
                  <a:pt x="9628357" y="5919543"/>
                </a:lnTo>
                <a:lnTo>
                  <a:pt x="9545520" y="6033459"/>
                </a:lnTo>
                <a:lnTo>
                  <a:pt x="9679510" y="5989924"/>
                </a:lnTo>
                <a:lnTo>
                  <a:pt x="9762348" y="6103962"/>
                </a:lnTo>
                <a:lnTo>
                  <a:pt x="9762348" y="5963078"/>
                </a:lnTo>
                <a:lnTo>
                  <a:pt x="9896459" y="5919543"/>
                </a:lnTo>
                <a:lnTo>
                  <a:pt x="9762348" y="5876008"/>
                </a:lnTo>
                <a:close/>
                <a:moveTo>
                  <a:pt x="8147443" y="5735124"/>
                </a:moveTo>
                <a:lnTo>
                  <a:pt x="8064606" y="5849162"/>
                </a:lnTo>
                <a:lnTo>
                  <a:pt x="8064606" y="5849041"/>
                </a:lnTo>
                <a:lnTo>
                  <a:pt x="7930615" y="5805506"/>
                </a:lnTo>
                <a:lnTo>
                  <a:pt x="8013453" y="5919543"/>
                </a:lnTo>
                <a:lnTo>
                  <a:pt x="7930615" y="6033459"/>
                </a:lnTo>
                <a:lnTo>
                  <a:pt x="8064606" y="5989924"/>
                </a:lnTo>
                <a:lnTo>
                  <a:pt x="8147443" y="6103962"/>
                </a:lnTo>
                <a:lnTo>
                  <a:pt x="8147443" y="5963078"/>
                </a:lnTo>
                <a:lnTo>
                  <a:pt x="8281555" y="5919543"/>
                </a:lnTo>
                <a:lnTo>
                  <a:pt x="8147443" y="5876008"/>
                </a:lnTo>
                <a:close/>
                <a:moveTo>
                  <a:pt x="6532781" y="5735124"/>
                </a:moveTo>
                <a:lnTo>
                  <a:pt x="6450037" y="5849033"/>
                </a:lnTo>
                <a:lnTo>
                  <a:pt x="6315953" y="5805506"/>
                </a:lnTo>
                <a:lnTo>
                  <a:pt x="6398790" y="5919543"/>
                </a:lnTo>
                <a:lnTo>
                  <a:pt x="6315953" y="6033459"/>
                </a:lnTo>
                <a:lnTo>
                  <a:pt x="6449943" y="5989924"/>
                </a:lnTo>
                <a:lnTo>
                  <a:pt x="6532781" y="6103962"/>
                </a:lnTo>
                <a:lnTo>
                  <a:pt x="6532781" y="5963078"/>
                </a:lnTo>
                <a:lnTo>
                  <a:pt x="6666892" y="5919543"/>
                </a:lnTo>
                <a:lnTo>
                  <a:pt x="6532781" y="5876008"/>
                </a:lnTo>
                <a:close/>
                <a:moveTo>
                  <a:pt x="4917634" y="5735124"/>
                </a:moveTo>
                <a:lnTo>
                  <a:pt x="4834892" y="5849033"/>
                </a:lnTo>
                <a:lnTo>
                  <a:pt x="4700806" y="5805506"/>
                </a:lnTo>
                <a:lnTo>
                  <a:pt x="4783644" y="5919543"/>
                </a:lnTo>
                <a:lnTo>
                  <a:pt x="4700806" y="6033459"/>
                </a:lnTo>
                <a:lnTo>
                  <a:pt x="4834797" y="5989924"/>
                </a:lnTo>
                <a:lnTo>
                  <a:pt x="4917634" y="6103962"/>
                </a:lnTo>
                <a:lnTo>
                  <a:pt x="4917634" y="5963078"/>
                </a:lnTo>
                <a:lnTo>
                  <a:pt x="5051746" y="5919543"/>
                </a:lnTo>
                <a:lnTo>
                  <a:pt x="4917634" y="5876008"/>
                </a:lnTo>
                <a:close/>
                <a:moveTo>
                  <a:pt x="8954170" y="5719766"/>
                </a:moveTo>
                <a:lnTo>
                  <a:pt x="8719323" y="5796073"/>
                </a:lnTo>
                <a:lnTo>
                  <a:pt x="8719323" y="5796194"/>
                </a:lnTo>
                <a:lnTo>
                  <a:pt x="8629592" y="5919664"/>
                </a:lnTo>
                <a:lnTo>
                  <a:pt x="8719323" y="6043134"/>
                </a:lnTo>
                <a:lnTo>
                  <a:pt x="8864440" y="6090297"/>
                </a:lnTo>
                <a:lnTo>
                  <a:pt x="8954170" y="5966827"/>
                </a:lnTo>
                <a:close/>
                <a:moveTo>
                  <a:pt x="7339266" y="5719766"/>
                </a:moveTo>
                <a:lnTo>
                  <a:pt x="7104419" y="5796073"/>
                </a:lnTo>
                <a:lnTo>
                  <a:pt x="7104540" y="5796194"/>
                </a:lnTo>
                <a:lnTo>
                  <a:pt x="7014809" y="5919664"/>
                </a:lnTo>
                <a:lnTo>
                  <a:pt x="7104419" y="6043134"/>
                </a:lnTo>
                <a:lnTo>
                  <a:pt x="7249535" y="6090297"/>
                </a:lnTo>
                <a:lnTo>
                  <a:pt x="7339266" y="5966827"/>
                </a:lnTo>
                <a:close/>
                <a:moveTo>
                  <a:pt x="5724361" y="5719766"/>
                </a:moveTo>
                <a:lnTo>
                  <a:pt x="5489514" y="5796073"/>
                </a:lnTo>
                <a:lnTo>
                  <a:pt x="5489514" y="5796194"/>
                </a:lnTo>
                <a:lnTo>
                  <a:pt x="5399784" y="5919664"/>
                </a:lnTo>
                <a:lnTo>
                  <a:pt x="5489514" y="6043134"/>
                </a:lnTo>
                <a:lnTo>
                  <a:pt x="5634631" y="6090297"/>
                </a:lnTo>
                <a:lnTo>
                  <a:pt x="5724361" y="5966827"/>
                </a:lnTo>
                <a:close/>
                <a:moveTo>
                  <a:pt x="4109457" y="5719766"/>
                </a:moveTo>
                <a:lnTo>
                  <a:pt x="3874610" y="5796073"/>
                </a:lnTo>
                <a:lnTo>
                  <a:pt x="3874610" y="5796194"/>
                </a:lnTo>
                <a:lnTo>
                  <a:pt x="3784880" y="5919664"/>
                </a:lnTo>
                <a:lnTo>
                  <a:pt x="3874610" y="6043134"/>
                </a:lnTo>
                <a:lnTo>
                  <a:pt x="4019726" y="6090297"/>
                </a:lnTo>
                <a:lnTo>
                  <a:pt x="4109457" y="5966827"/>
                </a:lnTo>
                <a:close/>
                <a:moveTo>
                  <a:pt x="2820701" y="5719645"/>
                </a:moveTo>
                <a:lnTo>
                  <a:pt x="2820701" y="5966706"/>
                </a:lnTo>
                <a:lnTo>
                  <a:pt x="2910432" y="6090176"/>
                </a:lnTo>
                <a:cubicBezTo>
                  <a:pt x="2910432" y="6090176"/>
                  <a:pt x="3055548" y="6043013"/>
                  <a:pt x="3055548" y="6043013"/>
                </a:cubicBezTo>
                <a:lnTo>
                  <a:pt x="3145279" y="5919543"/>
                </a:lnTo>
                <a:lnTo>
                  <a:pt x="3055548" y="5796073"/>
                </a:lnTo>
                <a:lnTo>
                  <a:pt x="3055548" y="5795952"/>
                </a:lnTo>
                <a:close/>
                <a:moveTo>
                  <a:pt x="1205797" y="5719645"/>
                </a:moveTo>
                <a:lnTo>
                  <a:pt x="1205797" y="5966706"/>
                </a:lnTo>
                <a:lnTo>
                  <a:pt x="1295527" y="6090176"/>
                </a:lnTo>
                <a:cubicBezTo>
                  <a:pt x="1295527" y="6090176"/>
                  <a:pt x="1440644" y="6043013"/>
                  <a:pt x="1440644" y="6043013"/>
                </a:cubicBezTo>
                <a:lnTo>
                  <a:pt x="1530374" y="5919543"/>
                </a:lnTo>
                <a:lnTo>
                  <a:pt x="1440644" y="5796073"/>
                </a:lnTo>
                <a:lnTo>
                  <a:pt x="1440765" y="5795952"/>
                </a:lnTo>
                <a:close/>
                <a:moveTo>
                  <a:pt x="9281044" y="5719524"/>
                </a:moveTo>
                <a:lnTo>
                  <a:pt x="9281044" y="5966585"/>
                </a:lnTo>
                <a:lnTo>
                  <a:pt x="9370775" y="6090055"/>
                </a:lnTo>
                <a:cubicBezTo>
                  <a:pt x="9370775" y="6090055"/>
                  <a:pt x="9515892" y="6042892"/>
                  <a:pt x="9515892" y="6042892"/>
                </a:cubicBezTo>
                <a:lnTo>
                  <a:pt x="9605622" y="5919422"/>
                </a:lnTo>
                <a:lnTo>
                  <a:pt x="9515892" y="5795952"/>
                </a:lnTo>
                <a:lnTo>
                  <a:pt x="9515892" y="5795831"/>
                </a:lnTo>
                <a:close/>
                <a:moveTo>
                  <a:pt x="7666140" y="5719524"/>
                </a:moveTo>
                <a:lnTo>
                  <a:pt x="7666140" y="5966585"/>
                </a:lnTo>
                <a:lnTo>
                  <a:pt x="7755870" y="6090055"/>
                </a:lnTo>
                <a:cubicBezTo>
                  <a:pt x="7755870" y="6090055"/>
                  <a:pt x="7900987" y="6042892"/>
                  <a:pt x="7900987" y="6042892"/>
                </a:cubicBezTo>
                <a:lnTo>
                  <a:pt x="7990718" y="5919422"/>
                </a:lnTo>
                <a:lnTo>
                  <a:pt x="7900987" y="5795952"/>
                </a:lnTo>
                <a:lnTo>
                  <a:pt x="7900987" y="5795831"/>
                </a:lnTo>
                <a:close/>
                <a:moveTo>
                  <a:pt x="6051478" y="5719524"/>
                </a:moveTo>
                <a:lnTo>
                  <a:pt x="6051478" y="5966585"/>
                </a:lnTo>
                <a:lnTo>
                  <a:pt x="6141208" y="6090055"/>
                </a:lnTo>
                <a:cubicBezTo>
                  <a:pt x="6141208" y="6090055"/>
                  <a:pt x="6286325" y="6042892"/>
                  <a:pt x="6286325" y="6042892"/>
                </a:cubicBezTo>
                <a:lnTo>
                  <a:pt x="6376055" y="5919422"/>
                </a:lnTo>
                <a:lnTo>
                  <a:pt x="6286325" y="5795952"/>
                </a:lnTo>
                <a:lnTo>
                  <a:pt x="6286446" y="5795831"/>
                </a:lnTo>
                <a:close/>
                <a:moveTo>
                  <a:pt x="4436332" y="5719524"/>
                </a:moveTo>
                <a:lnTo>
                  <a:pt x="4436332" y="5966585"/>
                </a:lnTo>
                <a:lnTo>
                  <a:pt x="4526062" y="6090055"/>
                </a:lnTo>
                <a:cubicBezTo>
                  <a:pt x="4526062" y="6090055"/>
                  <a:pt x="4671178" y="6042892"/>
                  <a:pt x="4671178" y="6042892"/>
                </a:cubicBezTo>
                <a:lnTo>
                  <a:pt x="4760909" y="5919422"/>
                </a:lnTo>
                <a:lnTo>
                  <a:pt x="4671178" y="5795952"/>
                </a:lnTo>
                <a:lnTo>
                  <a:pt x="4671299" y="5795831"/>
                </a:lnTo>
                <a:close/>
                <a:moveTo>
                  <a:pt x="2494552" y="5719524"/>
                </a:moveTo>
                <a:lnTo>
                  <a:pt x="2259585" y="5795831"/>
                </a:lnTo>
                <a:lnTo>
                  <a:pt x="2259705" y="5795952"/>
                </a:lnTo>
                <a:lnTo>
                  <a:pt x="2169975" y="5919422"/>
                </a:lnTo>
                <a:lnTo>
                  <a:pt x="2259705" y="6042892"/>
                </a:lnTo>
                <a:lnTo>
                  <a:pt x="2404822" y="6090055"/>
                </a:lnTo>
                <a:lnTo>
                  <a:pt x="2494552" y="5966585"/>
                </a:lnTo>
                <a:close/>
                <a:moveTo>
                  <a:pt x="879648" y="5719524"/>
                </a:moveTo>
                <a:lnTo>
                  <a:pt x="644680" y="5795831"/>
                </a:lnTo>
                <a:lnTo>
                  <a:pt x="644801" y="5795952"/>
                </a:lnTo>
                <a:lnTo>
                  <a:pt x="555071" y="5919422"/>
                </a:lnTo>
                <a:lnTo>
                  <a:pt x="644801" y="6042892"/>
                </a:lnTo>
                <a:lnTo>
                  <a:pt x="789917" y="6090055"/>
                </a:lnTo>
                <a:lnTo>
                  <a:pt x="879648" y="5966585"/>
                </a:lnTo>
                <a:close/>
                <a:moveTo>
                  <a:pt x="9180068" y="5686994"/>
                </a:moveTo>
                <a:lnTo>
                  <a:pt x="9128914" y="5757496"/>
                </a:lnTo>
                <a:lnTo>
                  <a:pt x="9263026" y="5942036"/>
                </a:lnTo>
                <a:lnTo>
                  <a:pt x="9263026" y="5713961"/>
                </a:lnTo>
                <a:lnTo>
                  <a:pt x="9180189" y="5686994"/>
                </a:lnTo>
                <a:close/>
                <a:moveTo>
                  <a:pt x="7564922" y="5686994"/>
                </a:moveTo>
                <a:lnTo>
                  <a:pt x="7513768" y="5757496"/>
                </a:lnTo>
                <a:lnTo>
                  <a:pt x="7647880" y="5942036"/>
                </a:lnTo>
                <a:lnTo>
                  <a:pt x="7647880" y="5713961"/>
                </a:lnTo>
                <a:lnTo>
                  <a:pt x="7565043" y="5686994"/>
                </a:lnTo>
                <a:close/>
                <a:moveTo>
                  <a:pt x="5950259" y="5686994"/>
                </a:moveTo>
                <a:lnTo>
                  <a:pt x="5899106" y="5757496"/>
                </a:lnTo>
                <a:lnTo>
                  <a:pt x="6033217" y="5942036"/>
                </a:lnTo>
                <a:lnTo>
                  <a:pt x="6033217" y="5713961"/>
                </a:lnTo>
                <a:lnTo>
                  <a:pt x="5950380" y="5686994"/>
                </a:lnTo>
                <a:close/>
                <a:moveTo>
                  <a:pt x="4335355" y="5686994"/>
                </a:moveTo>
                <a:lnTo>
                  <a:pt x="4284201" y="5757496"/>
                </a:lnTo>
                <a:lnTo>
                  <a:pt x="4418313" y="5942036"/>
                </a:lnTo>
                <a:lnTo>
                  <a:pt x="4418313" y="5713961"/>
                </a:lnTo>
                <a:lnTo>
                  <a:pt x="4335476" y="5686994"/>
                </a:lnTo>
                <a:close/>
                <a:moveTo>
                  <a:pt x="1104699" y="5686994"/>
                </a:moveTo>
                <a:lnTo>
                  <a:pt x="1053546" y="5757496"/>
                </a:lnTo>
                <a:lnTo>
                  <a:pt x="1187657" y="5942036"/>
                </a:lnTo>
                <a:lnTo>
                  <a:pt x="1187657" y="5713961"/>
                </a:lnTo>
                <a:lnTo>
                  <a:pt x="1104820" y="5686994"/>
                </a:lnTo>
                <a:close/>
                <a:moveTo>
                  <a:pt x="9055146" y="5686752"/>
                </a:moveTo>
                <a:lnTo>
                  <a:pt x="8972309" y="5713719"/>
                </a:lnTo>
                <a:lnTo>
                  <a:pt x="8972309" y="5941794"/>
                </a:lnTo>
                <a:lnTo>
                  <a:pt x="9106421" y="5757254"/>
                </a:lnTo>
                <a:lnTo>
                  <a:pt x="9055267" y="5686752"/>
                </a:lnTo>
                <a:close/>
                <a:moveTo>
                  <a:pt x="7440242" y="5686752"/>
                </a:moveTo>
                <a:lnTo>
                  <a:pt x="7357405" y="5713719"/>
                </a:lnTo>
                <a:lnTo>
                  <a:pt x="7357405" y="5941794"/>
                </a:lnTo>
                <a:lnTo>
                  <a:pt x="7491517" y="5757254"/>
                </a:lnTo>
                <a:lnTo>
                  <a:pt x="7440364" y="5686752"/>
                </a:lnTo>
                <a:close/>
                <a:moveTo>
                  <a:pt x="5825338" y="5686752"/>
                </a:moveTo>
                <a:lnTo>
                  <a:pt x="5742501" y="5713719"/>
                </a:lnTo>
                <a:lnTo>
                  <a:pt x="5742501" y="5941794"/>
                </a:lnTo>
                <a:lnTo>
                  <a:pt x="5876613" y="5757254"/>
                </a:lnTo>
                <a:lnTo>
                  <a:pt x="5825459" y="5686752"/>
                </a:lnTo>
                <a:close/>
                <a:moveTo>
                  <a:pt x="4210434" y="5686752"/>
                </a:moveTo>
                <a:lnTo>
                  <a:pt x="4127596" y="5713719"/>
                </a:lnTo>
                <a:lnTo>
                  <a:pt x="4127596" y="5941794"/>
                </a:lnTo>
                <a:lnTo>
                  <a:pt x="4261708" y="5757254"/>
                </a:lnTo>
                <a:lnTo>
                  <a:pt x="4210554" y="5686752"/>
                </a:lnTo>
                <a:close/>
                <a:moveTo>
                  <a:pt x="2720087" y="5686752"/>
                </a:moveTo>
                <a:lnTo>
                  <a:pt x="2668934" y="5757254"/>
                </a:lnTo>
                <a:lnTo>
                  <a:pt x="2803046" y="5941794"/>
                </a:lnTo>
                <a:lnTo>
                  <a:pt x="2803046" y="5713719"/>
                </a:lnTo>
                <a:lnTo>
                  <a:pt x="2720208" y="5686752"/>
                </a:lnTo>
                <a:close/>
                <a:moveTo>
                  <a:pt x="980020" y="5686752"/>
                </a:moveTo>
                <a:lnTo>
                  <a:pt x="897183" y="5713719"/>
                </a:lnTo>
                <a:lnTo>
                  <a:pt x="897183" y="5941794"/>
                </a:lnTo>
                <a:lnTo>
                  <a:pt x="1031294" y="5757254"/>
                </a:lnTo>
                <a:lnTo>
                  <a:pt x="980141" y="5686752"/>
                </a:lnTo>
                <a:close/>
                <a:moveTo>
                  <a:pt x="2595408" y="5686510"/>
                </a:moveTo>
                <a:lnTo>
                  <a:pt x="2512571" y="5713478"/>
                </a:lnTo>
                <a:lnTo>
                  <a:pt x="2512571" y="5941552"/>
                </a:lnTo>
                <a:lnTo>
                  <a:pt x="2646683" y="5757012"/>
                </a:lnTo>
                <a:lnTo>
                  <a:pt x="2595529" y="5686510"/>
                </a:lnTo>
                <a:close/>
                <a:moveTo>
                  <a:pt x="1288392" y="5586984"/>
                </a:moveTo>
                <a:lnTo>
                  <a:pt x="1288486" y="5587114"/>
                </a:lnTo>
                <a:lnTo>
                  <a:pt x="1205676" y="5613952"/>
                </a:lnTo>
                <a:lnTo>
                  <a:pt x="1205676" y="5701022"/>
                </a:lnTo>
                <a:lnTo>
                  <a:pt x="1422504" y="5771524"/>
                </a:lnTo>
                <a:lnTo>
                  <a:pt x="1288486" y="5587114"/>
                </a:lnTo>
                <a:lnTo>
                  <a:pt x="1288513" y="5587105"/>
                </a:lnTo>
                <a:close/>
                <a:moveTo>
                  <a:pt x="9363761" y="5586622"/>
                </a:moveTo>
                <a:lnTo>
                  <a:pt x="9363855" y="5586752"/>
                </a:lnTo>
                <a:lnTo>
                  <a:pt x="9281044" y="5613589"/>
                </a:lnTo>
                <a:lnTo>
                  <a:pt x="9281044" y="5700659"/>
                </a:lnTo>
                <a:lnTo>
                  <a:pt x="9497873" y="5771161"/>
                </a:lnTo>
                <a:lnTo>
                  <a:pt x="9363855" y="5586752"/>
                </a:lnTo>
                <a:lnTo>
                  <a:pt x="9363882" y="5586743"/>
                </a:lnTo>
                <a:close/>
                <a:moveTo>
                  <a:pt x="8871333" y="5586622"/>
                </a:moveTo>
                <a:lnTo>
                  <a:pt x="8737221" y="5771161"/>
                </a:lnTo>
                <a:lnTo>
                  <a:pt x="8954170" y="5700659"/>
                </a:lnTo>
                <a:lnTo>
                  <a:pt x="8954170" y="5613589"/>
                </a:lnTo>
                <a:lnTo>
                  <a:pt x="8871333" y="5586743"/>
                </a:lnTo>
                <a:close/>
                <a:moveTo>
                  <a:pt x="7748736" y="5586622"/>
                </a:moveTo>
                <a:lnTo>
                  <a:pt x="7748830" y="5586752"/>
                </a:lnTo>
                <a:lnTo>
                  <a:pt x="7666019" y="5613589"/>
                </a:lnTo>
                <a:lnTo>
                  <a:pt x="7666019" y="5700659"/>
                </a:lnTo>
                <a:lnTo>
                  <a:pt x="7882847" y="5771161"/>
                </a:lnTo>
                <a:lnTo>
                  <a:pt x="7748830" y="5586752"/>
                </a:lnTo>
                <a:lnTo>
                  <a:pt x="7748857" y="5586743"/>
                </a:lnTo>
                <a:close/>
                <a:moveTo>
                  <a:pt x="7256428" y="5586622"/>
                </a:moveTo>
                <a:lnTo>
                  <a:pt x="7122317" y="5771161"/>
                </a:lnTo>
                <a:lnTo>
                  <a:pt x="7339266" y="5700659"/>
                </a:lnTo>
                <a:lnTo>
                  <a:pt x="7339266" y="5613589"/>
                </a:lnTo>
                <a:lnTo>
                  <a:pt x="7256428" y="5586743"/>
                </a:lnTo>
                <a:close/>
                <a:moveTo>
                  <a:pt x="6134073" y="5586622"/>
                </a:moveTo>
                <a:lnTo>
                  <a:pt x="6134167" y="5586752"/>
                </a:lnTo>
                <a:lnTo>
                  <a:pt x="6051357" y="5613589"/>
                </a:lnTo>
                <a:lnTo>
                  <a:pt x="6051357" y="5700659"/>
                </a:lnTo>
                <a:lnTo>
                  <a:pt x="6268185" y="5771161"/>
                </a:lnTo>
                <a:lnTo>
                  <a:pt x="6134167" y="5586752"/>
                </a:lnTo>
                <a:lnTo>
                  <a:pt x="6134194" y="5586743"/>
                </a:lnTo>
                <a:close/>
                <a:moveTo>
                  <a:pt x="5641524" y="5586622"/>
                </a:moveTo>
                <a:lnTo>
                  <a:pt x="5507412" y="5771161"/>
                </a:lnTo>
                <a:lnTo>
                  <a:pt x="5724361" y="5700659"/>
                </a:lnTo>
                <a:lnTo>
                  <a:pt x="5724361" y="5613589"/>
                </a:lnTo>
                <a:lnTo>
                  <a:pt x="5641524" y="5586743"/>
                </a:lnTo>
                <a:close/>
                <a:moveTo>
                  <a:pt x="4519048" y="5586622"/>
                </a:moveTo>
                <a:lnTo>
                  <a:pt x="4519143" y="5586752"/>
                </a:lnTo>
                <a:lnTo>
                  <a:pt x="4436332" y="5613589"/>
                </a:lnTo>
                <a:lnTo>
                  <a:pt x="4436332" y="5700659"/>
                </a:lnTo>
                <a:lnTo>
                  <a:pt x="4653160" y="5771161"/>
                </a:lnTo>
                <a:lnTo>
                  <a:pt x="4519143" y="5586752"/>
                </a:lnTo>
                <a:lnTo>
                  <a:pt x="4519169" y="5586743"/>
                </a:lnTo>
                <a:close/>
                <a:moveTo>
                  <a:pt x="4026619" y="5586622"/>
                </a:moveTo>
                <a:lnTo>
                  <a:pt x="3892508" y="5771161"/>
                </a:lnTo>
                <a:lnTo>
                  <a:pt x="4109457" y="5700659"/>
                </a:lnTo>
                <a:lnTo>
                  <a:pt x="4109457" y="5613589"/>
                </a:lnTo>
                <a:lnTo>
                  <a:pt x="4026619" y="5586743"/>
                </a:lnTo>
                <a:close/>
                <a:moveTo>
                  <a:pt x="2903902" y="5586380"/>
                </a:moveTo>
                <a:lnTo>
                  <a:pt x="2903996" y="5586510"/>
                </a:lnTo>
                <a:lnTo>
                  <a:pt x="2821185" y="5613347"/>
                </a:lnTo>
                <a:lnTo>
                  <a:pt x="2821185" y="5700417"/>
                </a:lnTo>
                <a:lnTo>
                  <a:pt x="3038013" y="5770920"/>
                </a:lnTo>
                <a:lnTo>
                  <a:pt x="2903996" y="5586510"/>
                </a:lnTo>
                <a:lnTo>
                  <a:pt x="2904022" y="5586501"/>
                </a:lnTo>
                <a:close/>
                <a:moveTo>
                  <a:pt x="2411594" y="5586380"/>
                </a:moveTo>
                <a:lnTo>
                  <a:pt x="2277482" y="5770920"/>
                </a:lnTo>
                <a:lnTo>
                  <a:pt x="2494431" y="5700417"/>
                </a:lnTo>
                <a:lnTo>
                  <a:pt x="2494431" y="5613347"/>
                </a:lnTo>
                <a:lnTo>
                  <a:pt x="2411594" y="5586501"/>
                </a:lnTo>
                <a:close/>
                <a:moveTo>
                  <a:pt x="796689" y="5586380"/>
                </a:moveTo>
                <a:lnTo>
                  <a:pt x="662578" y="5770920"/>
                </a:lnTo>
                <a:lnTo>
                  <a:pt x="879527" y="5700417"/>
                </a:lnTo>
                <a:lnTo>
                  <a:pt x="879527" y="5613347"/>
                </a:lnTo>
                <a:lnTo>
                  <a:pt x="796689" y="5586501"/>
                </a:lnTo>
                <a:close/>
                <a:moveTo>
                  <a:pt x="9925845" y="5510557"/>
                </a:moveTo>
                <a:cubicBezTo>
                  <a:pt x="9925845" y="5510557"/>
                  <a:pt x="9780608" y="5710454"/>
                  <a:pt x="9780608" y="5710454"/>
                </a:cubicBezTo>
                <a:lnTo>
                  <a:pt x="9780608" y="5863069"/>
                </a:lnTo>
                <a:lnTo>
                  <a:pt x="9925845" y="5910231"/>
                </a:lnTo>
                <a:lnTo>
                  <a:pt x="10071083" y="5863069"/>
                </a:lnTo>
                <a:lnTo>
                  <a:pt x="10071083" y="5710454"/>
                </a:lnTo>
                <a:lnTo>
                  <a:pt x="9925845" y="5510677"/>
                </a:lnTo>
                <a:close/>
                <a:moveTo>
                  <a:pt x="8310578" y="5510557"/>
                </a:moveTo>
                <a:cubicBezTo>
                  <a:pt x="8310578" y="5510557"/>
                  <a:pt x="8165341" y="5710454"/>
                  <a:pt x="8165341" y="5710454"/>
                </a:cubicBezTo>
                <a:lnTo>
                  <a:pt x="8165341" y="5863069"/>
                </a:lnTo>
                <a:lnTo>
                  <a:pt x="8310578" y="5910231"/>
                </a:lnTo>
                <a:lnTo>
                  <a:pt x="8455815" y="5863069"/>
                </a:lnTo>
                <a:lnTo>
                  <a:pt x="8455815" y="5710454"/>
                </a:lnTo>
                <a:lnTo>
                  <a:pt x="8310578" y="5510677"/>
                </a:lnTo>
                <a:close/>
                <a:moveTo>
                  <a:pt x="6695916" y="5510557"/>
                </a:moveTo>
                <a:cubicBezTo>
                  <a:pt x="6695916" y="5510557"/>
                  <a:pt x="6550679" y="5710454"/>
                  <a:pt x="6550679" y="5710454"/>
                </a:cubicBezTo>
                <a:lnTo>
                  <a:pt x="6550679" y="5863069"/>
                </a:lnTo>
                <a:lnTo>
                  <a:pt x="6695916" y="5910231"/>
                </a:lnTo>
                <a:lnTo>
                  <a:pt x="6841154" y="5863069"/>
                </a:lnTo>
                <a:lnTo>
                  <a:pt x="6841154" y="5710454"/>
                </a:lnTo>
                <a:lnTo>
                  <a:pt x="6695916" y="5510677"/>
                </a:lnTo>
                <a:close/>
                <a:moveTo>
                  <a:pt x="5079560" y="5510436"/>
                </a:moveTo>
                <a:cubicBezTo>
                  <a:pt x="5079560" y="5510436"/>
                  <a:pt x="4934323" y="5710333"/>
                  <a:pt x="4934323" y="5710333"/>
                </a:cubicBezTo>
                <a:lnTo>
                  <a:pt x="4934323" y="5862948"/>
                </a:lnTo>
                <a:lnTo>
                  <a:pt x="5079560" y="5910110"/>
                </a:lnTo>
                <a:lnTo>
                  <a:pt x="5224798" y="5862948"/>
                </a:lnTo>
                <a:lnTo>
                  <a:pt x="5224798" y="5710333"/>
                </a:lnTo>
                <a:lnTo>
                  <a:pt x="5079560" y="5510557"/>
                </a:lnTo>
                <a:close/>
                <a:moveTo>
                  <a:pt x="3464656" y="5510436"/>
                </a:moveTo>
                <a:cubicBezTo>
                  <a:pt x="3464656" y="5510436"/>
                  <a:pt x="3319418" y="5710333"/>
                  <a:pt x="3319418" y="5710333"/>
                </a:cubicBezTo>
                <a:lnTo>
                  <a:pt x="3319418" y="5862948"/>
                </a:lnTo>
                <a:lnTo>
                  <a:pt x="3464656" y="5910110"/>
                </a:lnTo>
                <a:lnTo>
                  <a:pt x="3609893" y="5862948"/>
                </a:lnTo>
                <a:lnTo>
                  <a:pt x="3609893" y="5710333"/>
                </a:lnTo>
                <a:lnTo>
                  <a:pt x="3464656" y="5510557"/>
                </a:lnTo>
                <a:close/>
                <a:moveTo>
                  <a:pt x="1849751" y="5510436"/>
                </a:moveTo>
                <a:cubicBezTo>
                  <a:pt x="1849751" y="5510436"/>
                  <a:pt x="1704514" y="5710333"/>
                  <a:pt x="1704514" y="5710333"/>
                </a:cubicBezTo>
                <a:lnTo>
                  <a:pt x="1704514" y="5862948"/>
                </a:lnTo>
                <a:lnTo>
                  <a:pt x="1849751" y="5910110"/>
                </a:lnTo>
                <a:lnTo>
                  <a:pt x="1994989" y="5862948"/>
                </a:lnTo>
                <a:lnTo>
                  <a:pt x="1994989" y="5710333"/>
                </a:lnTo>
                <a:lnTo>
                  <a:pt x="1849751" y="5510557"/>
                </a:lnTo>
                <a:close/>
                <a:moveTo>
                  <a:pt x="234847" y="5510436"/>
                </a:moveTo>
                <a:cubicBezTo>
                  <a:pt x="234847" y="5510436"/>
                  <a:pt x="89609" y="5710333"/>
                  <a:pt x="89609" y="5710333"/>
                </a:cubicBezTo>
                <a:lnTo>
                  <a:pt x="89609" y="5862948"/>
                </a:lnTo>
                <a:lnTo>
                  <a:pt x="234847" y="5910110"/>
                </a:lnTo>
                <a:lnTo>
                  <a:pt x="380084" y="5862948"/>
                </a:lnTo>
                <a:lnTo>
                  <a:pt x="380084" y="5710333"/>
                </a:lnTo>
                <a:lnTo>
                  <a:pt x="234847" y="5510557"/>
                </a:lnTo>
                <a:close/>
                <a:moveTo>
                  <a:pt x="8618105" y="5504752"/>
                </a:moveTo>
                <a:lnTo>
                  <a:pt x="8618105" y="5504873"/>
                </a:lnTo>
                <a:lnTo>
                  <a:pt x="8472867" y="5552036"/>
                </a:lnTo>
                <a:lnTo>
                  <a:pt x="8472867" y="5704650"/>
                </a:lnTo>
                <a:lnTo>
                  <a:pt x="8562597" y="5828120"/>
                </a:lnTo>
                <a:lnTo>
                  <a:pt x="8707835" y="5780957"/>
                </a:lnTo>
                <a:lnTo>
                  <a:pt x="8852951" y="5581059"/>
                </a:lnTo>
                <a:close/>
                <a:moveTo>
                  <a:pt x="7003200" y="5504752"/>
                </a:moveTo>
                <a:lnTo>
                  <a:pt x="7003200" y="5504873"/>
                </a:lnTo>
                <a:lnTo>
                  <a:pt x="6857962" y="5552036"/>
                </a:lnTo>
                <a:lnTo>
                  <a:pt x="6857962" y="5704650"/>
                </a:lnTo>
                <a:lnTo>
                  <a:pt x="6947693" y="5828120"/>
                </a:lnTo>
                <a:lnTo>
                  <a:pt x="7092931" y="5780957"/>
                </a:lnTo>
                <a:lnTo>
                  <a:pt x="7238047" y="5581059"/>
                </a:lnTo>
                <a:close/>
                <a:moveTo>
                  <a:pt x="5388296" y="5504752"/>
                </a:moveTo>
                <a:lnTo>
                  <a:pt x="5388416" y="5504873"/>
                </a:lnTo>
                <a:lnTo>
                  <a:pt x="5243179" y="5552036"/>
                </a:lnTo>
                <a:lnTo>
                  <a:pt x="5243179" y="5704650"/>
                </a:lnTo>
                <a:lnTo>
                  <a:pt x="5332909" y="5828120"/>
                </a:lnTo>
                <a:lnTo>
                  <a:pt x="5478147" y="5780957"/>
                </a:lnTo>
                <a:lnTo>
                  <a:pt x="5623263" y="5581059"/>
                </a:lnTo>
                <a:close/>
                <a:moveTo>
                  <a:pt x="3773391" y="5504752"/>
                </a:moveTo>
                <a:lnTo>
                  <a:pt x="3773391" y="5504873"/>
                </a:lnTo>
                <a:lnTo>
                  <a:pt x="3628154" y="5552036"/>
                </a:lnTo>
                <a:lnTo>
                  <a:pt x="3628154" y="5704650"/>
                </a:lnTo>
                <a:lnTo>
                  <a:pt x="3717884" y="5828120"/>
                </a:lnTo>
                <a:lnTo>
                  <a:pt x="3863122" y="5780957"/>
                </a:lnTo>
                <a:lnTo>
                  <a:pt x="4008238" y="5581059"/>
                </a:lnTo>
                <a:close/>
                <a:moveTo>
                  <a:pt x="2158366" y="5504510"/>
                </a:moveTo>
                <a:lnTo>
                  <a:pt x="2158366" y="5504631"/>
                </a:lnTo>
                <a:lnTo>
                  <a:pt x="2013128" y="5551794"/>
                </a:lnTo>
                <a:lnTo>
                  <a:pt x="2013128" y="5704408"/>
                </a:lnTo>
                <a:lnTo>
                  <a:pt x="2102859" y="5827878"/>
                </a:lnTo>
                <a:lnTo>
                  <a:pt x="2248096" y="5780715"/>
                </a:lnTo>
                <a:lnTo>
                  <a:pt x="2393212" y="5580817"/>
                </a:lnTo>
                <a:close/>
                <a:moveTo>
                  <a:pt x="543461" y="5504510"/>
                </a:moveTo>
                <a:lnTo>
                  <a:pt x="543582" y="5504631"/>
                </a:lnTo>
                <a:lnTo>
                  <a:pt x="398345" y="5551794"/>
                </a:lnTo>
                <a:lnTo>
                  <a:pt x="398345" y="5704408"/>
                </a:lnTo>
                <a:lnTo>
                  <a:pt x="488075" y="5827878"/>
                </a:lnTo>
                <a:lnTo>
                  <a:pt x="633312" y="5780715"/>
                </a:lnTo>
                <a:lnTo>
                  <a:pt x="778429" y="5580817"/>
                </a:lnTo>
                <a:close/>
                <a:moveTo>
                  <a:pt x="3156767" y="5504389"/>
                </a:moveTo>
                <a:lnTo>
                  <a:pt x="2921799" y="5580696"/>
                </a:lnTo>
                <a:lnTo>
                  <a:pt x="3067037" y="5780594"/>
                </a:lnTo>
                <a:lnTo>
                  <a:pt x="3212274" y="5827757"/>
                </a:lnTo>
                <a:lnTo>
                  <a:pt x="3302004" y="5704287"/>
                </a:lnTo>
                <a:lnTo>
                  <a:pt x="3302004" y="5551673"/>
                </a:lnTo>
                <a:lnTo>
                  <a:pt x="3156767" y="5504510"/>
                </a:lnTo>
                <a:close/>
                <a:moveTo>
                  <a:pt x="1541863" y="5504389"/>
                </a:moveTo>
                <a:lnTo>
                  <a:pt x="1306895" y="5580696"/>
                </a:lnTo>
                <a:lnTo>
                  <a:pt x="1452132" y="5780594"/>
                </a:lnTo>
                <a:lnTo>
                  <a:pt x="1597370" y="5827757"/>
                </a:lnTo>
                <a:lnTo>
                  <a:pt x="1687100" y="5704287"/>
                </a:lnTo>
                <a:lnTo>
                  <a:pt x="1687100" y="5551673"/>
                </a:lnTo>
                <a:lnTo>
                  <a:pt x="1541863" y="5504510"/>
                </a:lnTo>
                <a:close/>
                <a:moveTo>
                  <a:pt x="9617110" y="5504268"/>
                </a:moveTo>
                <a:lnTo>
                  <a:pt x="9382143" y="5580575"/>
                </a:lnTo>
                <a:lnTo>
                  <a:pt x="9527380" y="5780473"/>
                </a:lnTo>
                <a:lnTo>
                  <a:pt x="9672617" y="5827636"/>
                </a:lnTo>
                <a:lnTo>
                  <a:pt x="9762348" y="5704166"/>
                </a:lnTo>
                <a:lnTo>
                  <a:pt x="9762348" y="5551552"/>
                </a:lnTo>
                <a:lnTo>
                  <a:pt x="9617110" y="5504389"/>
                </a:lnTo>
                <a:close/>
                <a:moveTo>
                  <a:pt x="8002206" y="5504268"/>
                </a:moveTo>
                <a:lnTo>
                  <a:pt x="7767238" y="5580575"/>
                </a:lnTo>
                <a:lnTo>
                  <a:pt x="7912475" y="5780473"/>
                </a:lnTo>
                <a:lnTo>
                  <a:pt x="8057713" y="5827636"/>
                </a:lnTo>
                <a:lnTo>
                  <a:pt x="8147443" y="5704166"/>
                </a:lnTo>
                <a:lnTo>
                  <a:pt x="8147443" y="5551552"/>
                </a:lnTo>
                <a:lnTo>
                  <a:pt x="8002206" y="5504389"/>
                </a:lnTo>
                <a:close/>
                <a:moveTo>
                  <a:pt x="6387544" y="5504268"/>
                </a:moveTo>
                <a:lnTo>
                  <a:pt x="6152576" y="5580575"/>
                </a:lnTo>
                <a:lnTo>
                  <a:pt x="6297813" y="5780473"/>
                </a:lnTo>
                <a:lnTo>
                  <a:pt x="6443050" y="5827636"/>
                </a:lnTo>
                <a:lnTo>
                  <a:pt x="6532781" y="5704166"/>
                </a:lnTo>
                <a:lnTo>
                  <a:pt x="6532781" y="5551552"/>
                </a:lnTo>
                <a:lnTo>
                  <a:pt x="6387544" y="5504389"/>
                </a:lnTo>
                <a:close/>
                <a:moveTo>
                  <a:pt x="4772397" y="5504268"/>
                </a:moveTo>
                <a:lnTo>
                  <a:pt x="4537429" y="5580575"/>
                </a:lnTo>
                <a:lnTo>
                  <a:pt x="4682667" y="5780473"/>
                </a:lnTo>
                <a:lnTo>
                  <a:pt x="4827904" y="5827636"/>
                </a:lnTo>
                <a:lnTo>
                  <a:pt x="4917634" y="5704166"/>
                </a:lnTo>
                <a:lnTo>
                  <a:pt x="4917634" y="5551552"/>
                </a:lnTo>
                <a:lnTo>
                  <a:pt x="4772397" y="5504389"/>
                </a:lnTo>
                <a:close/>
                <a:moveTo>
                  <a:pt x="2910311" y="5424817"/>
                </a:moveTo>
                <a:lnTo>
                  <a:pt x="2859157" y="5495198"/>
                </a:lnTo>
                <a:lnTo>
                  <a:pt x="2910311" y="5565701"/>
                </a:lnTo>
                <a:cubicBezTo>
                  <a:pt x="2910311" y="5565701"/>
                  <a:pt x="3127260" y="5495198"/>
                  <a:pt x="3127260" y="5495198"/>
                </a:cubicBezTo>
                <a:lnTo>
                  <a:pt x="3127018" y="5495198"/>
                </a:lnTo>
                <a:close/>
                <a:moveTo>
                  <a:pt x="1295406" y="5424817"/>
                </a:moveTo>
                <a:lnTo>
                  <a:pt x="1244253" y="5495198"/>
                </a:lnTo>
                <a:lnTo>
                  <a:pt x="1295406" y="5565701"/>
                </a:lnTo>
                <a:cubicBezTo>
                  <a:pt x="1295406" y="5565701"/>
                  <a:pt x="1512355" y="5495198"/>
                  <a:pt x="1512355" y="5495198"/>
                </a:cubicBezTo>
                <a:lnTo>
                  <a:pt x="1512114" y="5495198"/>
                </a:lnTo>
                <a:close/>
                <a:moveTo>
                  <a:pt x="9370654" y="5424696"/>
                </a:moveTo>
                <a:lnTo>
                  <a:pt x="9319501" y="5495077"/>
                </a:lnTo>
                <a:lnTo>
                  <a:pt x="9370654" y="5565580"/>
                </a:lnTo>
                <a:cubicBezTo>
                  <a:pt x="9370654" y="5565580"/>
                  <a:pt x="9587603" y="5495077"/>
                  <a:pt x="9587603" y="5495077"/>
                </a:cubicBezTo>
                <a:lnTo>
                  <a:pt x="9587361" y="5495077"/>
                </a:lnTo>
                <a:close/>
                <a:moveTo>
                  <a:pt x="8864198" y="5424696"/>
                </a:moveTo>
                <a:lnTo>
                  <a:pt x="8647491" y="5495077"/>
                </a:lnTo>
                <a:lnTo>
                  <a:pt x="8647369" y="5495077"/>
                </a:lnTo>
                <a:lnTo>
                  <a:pt x="8864198" y="5565580"/>
                </a:lnTo>
                <a:cubicBezTo>
                  <a:pt x="8864198" y="5565580"/>
                  <a:pt x="8915351" y="5495077"/>
                  <a:pt x="8915351" y="5495077"/>
                </a:cubicBezTo>
                <a:close/>
                <a:moveTo>
                  <a:pt x="7755750" y="5424696"/>
                </a:moveTo>
                <a:lnTo>
                  <a:pt x="7704596" y="5495077"/>
                </a:lnTo>
                <a:lnTo>
                  <a:pt x="7755750" y="5565580"/>
                </a:lnTo>
                <a:cubicBezTo>
                  <a:pt x="7755750" y="5565580"/>
                  <a:pt x="7972699" y="5495077"/>
                  <a:pt x="7972699" y="5495077"/>
                </a:cubicBezTo>
                <a:lnTo>
                  <a:pt x="7972457" y="5495077"/>
                </a:lnTo>
                <a:close/>
                <a:moveTo>
                  <a:pt x="7249294" y="5424696"/>
                </a:moveTo>
                <a:lnTo>
                  <a:pt x="7032586" y="5495077"/>
                </a:lnTo>
                <a:lnTo>
                  <a:pt x="7032466" y="5495077"/>
                </a:lnTo>
                <a:lnTo>
                  <a:pt x="7249294" y="5565580"/>
                </a:lnTo>
                <a:cubicBezTo>
                  <a:pt x="7249294" y="5565580"/>
                  <a:pt x="7300447" y="5495077"/>
                  <a:pt x="7300447" y="5495077"/>
                </a:cubicBezTo>
                <a:close/>
                <a:moveTo>
                  <a:pt x="6141087" y="5424696"/>
                </a:moveTo>
                <a:lnTo>
                  <a:pt x="6089934" y="5495077"/>
                </a:lnTo>
                <a:lnTo>
                  <a:pt x="6141087" y="5565580"/>
                </a:lnTo>
                <a:cubicBezTo>
                  <a:pt x="6141087" y="5565580"/>
                  <a:pt x="6358037" y="5495077"/>
                  <a:pt x="6358037" y="5495077"/>
                </a:cubicBezTo>
                <a:lnTo>
                  <a:pt x="6357794" y="5495077"/>
                </a:lnTo>
                <a:close/>
                <a:moveTo>
                  <a:pt x="5634389" y="5424696"/>
                </a:moveTo>
                <a:lnTo>
                  <a:pt x="5417682" y="5495077"/>
                </a:lnTo>
                <a:lnTo>
                  <a:pt x="5417561" y="5495077"/>
                </a:lnTo>
                <a:lnTo>
                  <a:pt x="5634389" y="5565580"/>
                </a:lnTo>
                <a:cubicBezTo>
                  <a:pt x="5634389" y="5565580"/>
                  <a:pt x="5685542" y="5495077"/>
                  <a:pt x="5685542" y="5495077"/>
                </a:cubicBezTo>
                <a:close/>
                <a:moveTo>
                  <a:pt x="4525941" y="5424696"/>
                </a:moveTo>
                <a:lnTo>
                  <a:pt x="4474787" y="5495077"/>
                </a:lnTo>
                <a:lnTo>
                  <a:pt x="4525941" y="5565580"/>
                </a:lnTo>
                <a:cubicBezTo>
                  <a:pt x="4525941" y="5565580"/>
                  <a:pt x="4742890" y="5495077"/>
                  <a:pt x="4742890" y="5495077"/>
                </a:cubicBezTo>
                <a:lnTo>
                  <a:pt x="4742648" y="5495077"/>
                </a:lnTo>
                <a:close/>
                <a:moveTo>
                  <a:pt x="4019484" y="5424696"/>
                </a:moveTo>
                <a:lnTo>
                  <a:pt x="3802777" y="5495077"/>
                </a:lnTo>
                <a:lnTo>
                  <a:pt x="3802656" y="5495077"/>
                </a:lnTo>
                <a:lnTo>
                  <a:pt x="4019484" y="5565580"/>
                </a:lnTo>
                <a:cubicBezTo>
                  <a:pt x="4019484" y="5565580"/>
                  <a:pt x="4070638" y="5495077"/>
                  <a:pt x="4070638" y="5495077"/>
                </a:cubicBezTo>
                <a:close/>
                <a:moveTo>
                  <a:pt x="2404459" y="5424454"/>
                </a:moveTo>
                <a:lnTo>
                  <a:pt x="2187752" y="5494835"/>
                </a:lnTo>
                <a:lnTo>
                  <a:pt x="2187631" y="5494835"/>
                </a:lnTo>
                <a:lnTo>
                  <a:pt x="2404459" y="5565338"/>
                </a:lnTo>
                <a:cubicBezTo>
                  <a:pt x="2404459" y="5565338"/>
                  <a:pt x="2455613" y="5494835"/>
                  <a:pt x="2455613" y="5494835"/>
                </a:cubicBezTo>
                <a:close/>
                <a:moveTo>
                  <a:pt x="789555" y="5424454"/>
                </a:moveTo>
                <a:lnTo>
                  <a:pt x="572847" y="5494835"/>
                </a:lnTo>
                <a:lnTo>
                  <a:pt x="572726" y="5494835"/>
                </a:lnTo>
                <a:lnTo>
                  <a:pt x="789555" y="5565338"/>
                </a:lnTo>
                <a:cubicBezTo>
                  <a:pt x="789555" y="5565338"/>
                  <a:pt x="840708" y="5494835"/>
                  <a:pt x="840708" y="5494835"/>
                </a:cubicBezTo>
                <a:close/>
                <a:moveTo>
                  <a:pt x="10071083" y="5310900"/>
                </a:moveTo>
                <a:lnTo>
                  <a:pt x="9936971" y="5495319"/>
                </a:lnTo>
                <a:lnTo>
                  <a:pt x="10071083" y="5679859"/>
                </a:lnTo>
                <a:lnTo>
                  <a:pt x="10071083" y="5538975"/>
                </a:lnTo>
                <a:cubicBezTo>
                  <a:pt x="10071083" y="5538975"/>
                  <a:pt x="10205195" y="5495319"/>
                  <a:pt x="10205195" y="5495319"/>
                </a:cubicBezTo>
                <a:lnTo>
                  <a:pt x="10204953" y="5495319"/>
                </a:lnTo>
                <a:lnTo>
                  <a:pt x="10071083" y="5451784"/>
                </a:lnTo>
                <a:close/>
                <a:moveTo>
                  <a:pt x="9780245" y="5310900"/>
                </a:moveTo>
                <a:lnTo>
                  <a:pt x="9780245" y="5451784"/>
                </a:lnTo>
                <a:cubicBezTo>
                  <a:pt x="9780245" y="5451784"/>
                  <a:pt x="9646375" y="5495319"/>
                  <a:pt x="9646375" y="5495319"/>
                </a:cubicBezTo>
                <a:lnTo>
                  <a:pt x="9646133" y="5495319"/>
                </a:lnTo>
                <a:cubicBezTo>
                  <a:pt x="9646133" y="5495319"/>
                  <a:pt x="9780245" y="5538854"/>
                  <a:pt x="9780245" y="5538854"/>
                </a:cubicBezTo>
                <a:lnTo>
                  <a:pt x="9780245" y="5679738"/>
                </a:lnTo>
                <a:lnTo>
                  <a:pt x="9914313" y="5495259"/>
                </a:lnTo>
                <a:lnTo>
                  <a:pt x="9914357" y="5495319"/>
                </a:lnTo>
                <a:lnTo>
                  <a:pt x="9914357" y="5495198"/>
                </a:lnTo>
                <a:lnTo>
                  <a:pt x="9914313" y="5495259"/>
                </a:lnTo>
                <a:close/>
                <a:moveTo>
                  <a:pt x="8455815" y="5310900"/>
                </a:moveTo>
                <a:lnTo>
                  <a:pt x="8321825" y="5495319"/>
                </a:lnTo>
                <a:lnTo>
                  <a:pt x="8455815" y="5679859"/>
                </a:lnTo>
                <a:lnTo>
                  <a:pt x="8455815" y="5538975"/>
                </a:lnTo>
                <a:cubicBezTo>
                  <a:pt x="8455815" y="5538975"/>
                  <a:pt x="8589928" y="5495319"/>
                  <a:pt x="8589928" y="5495319"/>
                </a:cubicBezTo>
                <a:lnTo>
                  <a:pt x="8589685" y="5495319"/>
                </a:lnTo>
                <a:lnTo>
                  <a:pt x="8455815" y="5451784"/>
                </a:lnTo>
                <a:close/>
                <a:moveTo>
                  <a:pt x="8165341" y="5310900"/>
                </a:moveTo>
                <a:lnTo>
                  <a:pt x="8165341" y="5451784"/>
                </a:lnTo>
                <a:cubicBezTo>
                  <a:pt x="8165341" y="5451784"/>
                  <a:pt x="8031471" y="5495319"/>
                  <a:pt x="8031471" y="5495319"/>
                </a:cubicBezTo>
                <a:lnTo>
                  <a:pt x="8031229" y="5495319"/>
                </a:lnTo>
                <a:lnTo>
                  <a:pt x="8165341" y="5538854"/>
                </a:lnTo>
                <a:lnTo>
                  <a:pt x="8165341" y="5679738"/>
                </a:lnTo>
                <a:lnTo>
                  <a:pt x="8299409" y="5495259"/>
                </a:lnTo>
                <a:lnTo>
                  <a:pt x="8299453" y="5495319"/>
                </a:lnTo>
                <a:lnTo>
                  <a:pt x="8299453" y="5495198"/>
                </a:lnTo>
                <a:lnTo>
                  <a:pt x="8299409" y="5495259"/>
                </a:lnTo>
                <a:close/>
                <a:moveTo>
                  <a:pt x="6841033" y="5310900"/>
                </a:moveTo>
                <a:lnTo>
                  <a:pt x="6706920" y="5495319"/>
                </a:lnTo>
                <a:lnTo>
                  <a:pt x="6841033" y="5679859"/>
                </a:lnTo>
                <a:lnTo>
                  <a:pt x="6841033" y="5538975"/>
                </a:lnTo>
                <a:cubicBezTo>
                  <a:pt x="6841033" y="5538975"/>
                  <a:pt x="6975144" y="5495319"/>
                  <a:pt x="6975144" y="5495319"/>
                </a:cubicBezTo>
                <a:lnTo>
                  <a:pt x="6974903" y="5495319"/>
                </a:lnTo>
                <a:lnTo>
                  <a:pt x="6841033" y="5451784"/>
                </a:lnTo>
                <a:close/>
                <a:moveTo>
                  <a:pt x="6550679" y="5310900"/>
                </a:moveTo>
                <a:lnTo>
                  <a:pt x="6550679" y="5451784"/>
                </a:lnTo>
                <a:cubicBezTo>
                  <a:pt x="6550679" y="5451784"/>
                  <a:pt x="6416809" y="5495319"/>
                  <a:pt x="6416809" y="5495319"/>
                </a:cubicBezTo>
                <a:lnTo>
                  <a:pt x="6416566" y="5495319"/>
                </a:lnTo>
                <a:lnTo>
                  <a:pt x="6550679" y="5538854"/>
                </a:lnTo>
                <a:lnTo>
                  <a:pt x="6550679" y="5679738"/>
                </a:lnTo>
                <a:lnTo>
                  <a:pt x="6684747" y="5495259"/>
                </a:lnTo>
                <a:lnTo>
                  <a:pt x="6684791" y="5495319"/>
                </a:lnTo>
                <a:lnTo>
                  <a:pt x="6684791" y="5495198"/>
                </a:lnTo>
                <a:lnTo>
                  <a:pt x="6684747" y="5495259"/>
                </a:lnTo>
                <a:close/>
                <a:moveTo>
                  <a:pt x="5224677" y="5310779"/>
                </a:moveTo>
                <a:lnTo>
                  <a:pt x="5090565" y="5495198"/>
                </a:lnTo>
                <a:lnTo>
                  <a:pt x="5224677" y="5679738"/>
                </a:lnTo>
                <a:lnTo>
                  <a:pt x="5224677" y="5538854"/>
                </a:lnTo>
                <a:cubicBezTo>
                  <a:pt x="5224677" y="5538854"/>
                  <a:pt x="5358789" y="5495198"/>
                  <a:pt x="5358789" y="5495198"/>
                </a:cubicBezTo>
                <a:lnTo>
                  <a:pt x="5358547" y="5495198"/>
                </a:lnTo>
                <a:lnTo>
                  <a:pt x="5224677" y="5451663"/>
                </a:lnTo>
                <a:close/>
                <a:moveTo>
                  <a:pt x="4934323" y="5310779"/>
                </a:moveTo>
                <a:lnTo>
                  <a:pt x="4934323" y="5451663"/>
                </a:lnTo>
                <a:cubicBezTo>
                  <a:pt x="4934323" y="5451663"/>
                  <a:pt x="4800453" y="5495198"/>
                  <a:pt x="4800453" y="5495198"/>
                </a:cubicBezTo>
                <a:lnTo>
                  <a:pt x="4800211" y="5495198"/>
                </a:lnTo>
                <a:lnTo>
                  <a:pt x="4934323" y="5538733"/>
                </a:lnTo>
                <a:lnTo>
                  <a:pt x="4934323" y="5679617"/>
                </a:lnTo>
                <a:lnTo>
                  <a:pt x="5068391" y="5495138"/>
                </a:lnTo>
                <a:lnTo>
                  <a:pt x="5068435" y="5495198"/>
                </a:lnTo>
                <a:lnTo>
                  <a:pt x="5068435" y="5495077"/>
                </a:lnTo>
                <a:lnTo>
                  <a:pt x="5068391" y="5495138"/>
                </a:lnTo>
                <a:close/>
                <a:moveTo>
                  <a:pt x="3609893" y="5310779"/>
                </a:moveTo>
                <a:lnTo>
                  <a:pt x="3475902" y="5495198"/>
                </a:lnTo>
                <a:lnTo>
                  <a:pt x="3609893" y="5679738"/>
                </a:lnTo>
                <a:lnTo>
                  <a:pt x="3609893" y="5538854"/>
                </a:lnTo>
                <a:cubicBezTo>
                  <a:pt x="3609893" y="5538854"/>
                  <a:pt x="3744005" y="5495198"/>
                  <a:pt x="3744005" y="5495198"/>
                </a:cubicBezTo>
                <a:lnTo>
                  <a:pt x="3743763" y="5495198"/>
                </a:lnTo>
                <a:lnTo>
                  <a:pt x="3609893" y="5451663"/>
                </a:lnTo>
                <a:close/>
                <a:moveTo>
                  <a:pt x="3319418" y="5310779"/>
                </a:moveTo>
                <a:lnTo>
                  <a:pt x="3319418" y="5451663"/>
                </a:lnTo>
                <a:cubicBezTo>
                  <a:pt x="3319418" y="5451663"/>
                  <a:pt x="3185549" y="5495198"/>
                  <a:pt x="3185549" y="5495198"/>
                </a:cubicBezTo>
                <a:lnTo>
                  <a:pt x="3185307" y="5495198"/>
                </a:lnTo>
                <a:lnTo>
                  <a:pt x="3319418" y="5538733"/>
                </a:lnTo>
                <a:lnTo>
                  <a:pt x="3319418" y="5679617"/>
                </a:lnTo>
                <a:lnTo>
                  <a:pt x="3453486" y="5495138"/>
                </a:lnTo>
                <a:lnTo>
                  <a:pt x="3453530" y="5495198"/>
                </a:lnTo>
                <a:lnTo>
                  <a:pt x="3453530" y="5495077"/>
                </a:lnTo>
                <a:lnTo>
                  <a:pt x="3453486" y="5495138"/>
                </a:lnTo>
                <a:close/>
                <a:moveTo>
                  <a:pt x="1994868" y="5310779"/>
                </a:moveTo>
                <a:lnTo>
                  <a:pt x="1860756" y="5495198"/>
                </a:lnTo>
                <a:lnTo>
                  <a:pt x="1994868" y="5679738"/>
                </a:lnTo>
                <a:lnTo>
                  <a:pt x="1994868" y="5538854"/>
                </a:lnTo>
                <a:cubicBezTo>
                  <a:pt x="1994868" y="5538854"/>
                  <a:pt x="2128980" y="5495198"/>
                  <a:pt x="2128980" y="5495198"/>
                </a:cubicBezTo>
                <a:lnTo>
                  <a:pt x="2128738" y="5495198"/>
                </a:lnTo>
                <a:lnTo>
                  <a:pt x="1994868" y="5451663"/>
                </a:lnTo>
                <a:close/>
                <a:moveTo>
                  <a:pt x="1704514" y="5310779"/>
                </a:moveTo>
                <a:lnTo>
                  <a:pt x="1704514" y="5451663"/>
                </a:lnTo>
                <a:cubicBezTo>
                  <a:pt x="1704514" y="5451663"/>
                  <a:pt x="1570644" y="5495198"/>
                  <a:pt x="1570644" y="5495198"/>
                </a:cubicBezTo>
                <a:lnTo>
                  <a:pt x="1570402" y="5495198"/>
                </a:lnTo>
                <a:lnTo>
                  <a:pt x="1704514" y="5538733"/>
                </a:lnTo>
                <a:lnTo>
                  <a:pt x="1704514" y="5679617"/>
                </a:lnTo>
                <a:lnTo>
                  <a:pt x="1838582" y="5495138"/>
                </a:lnTo>
                <a:lnTo>
                  <a:pt x="1838626" y="5495198"/>
                </a:lnTo>
                <a:lnTo>
                  <a:pt x="1838626" y="5495077"/>
                </a:lnTo>
                <a:lnTo>
                  <a:pt x="1838582" y="5495138"/>
                </a:lnTo>
                <a:close/>
                <a:moveTo>
                  <a:pt x="380205" y="5310659"/>
                </a:moveTo>
                <a:lnTo>
                  <a:pt x="246093" y="5495077"/>
                </a:lnTo>
                <a:lnTo>
                  <a:pt x="380205" y="5679617"/>
                </a:lnTo>
                <a:lnTo>
                  <a:pt x="380205" y="5538733"/>
                </a:lnTo>
                <a:cubicBezTo>
                  <a:pt x="380205" y="5538733"/>
                  <a:pt x="514317" y="5495077"/>
                  <a:pt x="514317" y="5495077"/>
                </a:cubicBezTo>
                <a:lnTo>
                  <a:pt x="514075" y="5495077"/>
                </a:lnTo>
                <a:lnTo>
                  <a:pt x="380205" y="5451542"/>
                </a:lnTo>
                <a:close/>
                <a:moveTo>
                  <a:pt x="9117909" y="5248016"/>
                </a:move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lnTo>
                  <a:pt x="9117788" y="5741896"/>
                </a:ln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close/>
                <a:moveTo>
                  <a:pt x="7502763" y="5248016"/>
                </a:move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lnTo>
                  <a:pt x="7502642" y="5741896"/>
                </a:ln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close/>
                <a:moveTo>
                  <a:pt x="5888101" y="5248016"/>
                </a:move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lnTo>
                  <a:pt x="5887980" y="5741896"/>
                </a:ln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close/>
                <a:moveTo>
                  <a:pt x="4273196" y="5248016"/>
                </a:move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lnTo>
                  <a:pt x="4273076" y="5741896"/>
                </a:ln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close/>
                <a:moveTo>
                  <a:pt x="1042420" y="5248016"/>
                </a:move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lnTo>
                  <a:pt x="1042299" y="5741896"/>
                </a:ln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close/>
                <a:moveTo>
                  <a:pt x="2657929" y="5247775"/>
                </a:move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lnTo>
                  <a:pt x="2657808" y="5741654"/>
                </a:ln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close/>
                <a:moveTo>
                  <a:pt x="1422504" y="5219114"/>
                </a:moveTo>
                <a:lnTo>
                  <a:pt x="1422383" y="5219235"/>
                </a:lnTo>
                <a:lnTo>
                  <a:pt x="1205555" y="5289738"/>
                </a:lnTo>
                <a:lnTo>
                  <a:pt x="1205555" y="5376807"/>
                </a:lnTo>
                <a:lnTo>
                  <a:pt x="1288392" y="5403654"/>
                </a:lnTo>
                <a:close/>
                <a:moveTo>
                  <a:pt x="9497873" y="5218751"/>
                </a:moveTo>
                <a:lnTo>
                  <a:pt x="9497752" y="5218872"/>
                </a:lnTo>
                <a:lnTo>
                  <a:pt x="9280924" y="5289375"/>
                </a:lnTo>
                <a:lnTo>
                  <a:pt x="9280924" y="5376444"/>
                </a:lnTo>
                <a:lnTo>
                  <a:pt x="9363761" y="5403291"/>
                </a:lnTo>
                <a:close/>
                <a:moveTo>
                  <a:pt x="8737221" y="5218751"/>
                </a:moveTo>
                <a:lnTo>
                  <a:pt x="8871333" y="5403291"/>
                </a:lnTo>
                <a:lnTo>
                  <a:pt x="8954170" y="5376444"/>
                </a:lnTo>
                <a:lnTo>
                  <a:pt x="8954170" y="5289375"/>
                </a:lnTo>
                <a:lnTo>
                  <a:pt x="8954170" y="5289254"/>
                </a:lnTo>
                <a:close/>
                <a:moveTo>
                  <a:pt x="7882847" y="5218751"/>
                </a:moveTo>
                <a:lnTo>
                  <a:pt x="7882727" y="5218872"/>
                </a:lnTo>
                <a:lnTo>
                  <a:pt x="7665898" y="5289375"/>
                </a:lnTo>
                <a:lnTo>
                  <a:pt x="7665898" y="5376444"/>
                </a:lnTo>
                <a:lnTo>
                  <a:pt x="7748736" y="5403291"/>
                </a:lnTo>
                <a:close/>
                <a:moveTo>
                  <a:pt x="7122317" y="5218751"/>
                </a:moveTo>
                <a:lnTo>
                  <a:pt x="7256428" y="5403291"/>
                </a:lnTo>
                <a:lnTo>
                  <a:pt x="7339266" y="5376444"/>
                </a:lnTo>
                <a:lnTo>
                  <a:pt x="7339266" y="5289375"/>
                </a:lnTo>
                <a:lnTo>
                  <a:pt x="7339266" y="5289254"/>
                </a:lnTo>
                <a:close/>
                <a:moveTo>
                  <a:pt x="6268185" y="5218751"/>
                </a:moveTo>
                <a:lnTo>
                  <a:pt x="6268064" y="5218872"/>
                </a:lnTo>
                <a:lnTo>
                  <a:pt x="6051236" y="5289375"/>
                </a:lnTo>
                <a:lnTo>
                  <a:pt x="6051236" y="5376444"/>
                </a:lnTo>
                <a:lnTo>
                  <a:pt x="6134073" y="5403291"/>
                </a:lnTo>
                <a:close/>
                <a:moveTo>
                  <a:pt x="5507412" y="5218751"/>
                </a:moveTo>
                <a:lnTo>
                  <a:pt x="5641524" y="5403291"/>
                </a:lnTo>
                <a:lnTo>
                  <a:pt x="5724361" y="5376444"/>
                </a:lnTo>
                <a:lnTo>
                  <a:pt x="5724361" y="5289375"/>
                </a:lnTo>
                <a:lnTo>
                  <a:pt x="5724361" y="5289254"/>
                </a:lnTo>
                <a:close/>
                <a:moveTo>
                  <a:pt x="4653160" y="5218751"/>
                </a:moveTo>
                <a:lnTo>
                  <a:pt x="4653039" y="5218872"/>
                </a:lnTo>
                <a:lnTo>
                  <a:pt x="4436211" y="5289375"/>
                </a:lnTo>
                <a:lnTo>
                  <a:pt x="4436211" y="5376444"/>
                </a:lnTo>
                <a:lnTo>
                  <a:pt x="4519048" y="5403291"/>
                </a:lnTo>
                <a:close/>
                <a:moveTo>
                  <a:pt x="3892508" y="5218751"/>
                </a:moveTo>
                <a:lnTo>
                  <a:pt x="4026619" y="5403291"/>
                </a:lnTo>
                <a:lnTo>
                  <a:pt x="4109457" y="5376444"/>
                </a:lnTo>
                <a:lnTo>
                  <a:pt x="4109457" y="5289375"/>
                </a:lnTo>
                <a:lnTo>
                  <a:pt x="4109457" y="5289254"/>
                </a:lnTo>
                <a:close/>
                <a:moveTo>
                  <a:pt x="3038013" y="5218509"/>
                </a:moveTo>
                <a:lnTo>
                  <a:pt x="3037893" y="5218630"/>
                </a:lnTo>
                <a:lnTo>
                  <a:pt x="2821064" y="5289133"/>
                </a:lnTo>
                <a:lnTo>
                  <a:pt x="2821064" y="5376203"/>
                </a:lnTo>
                <a:lnTo>
                  <a:pt x="2903902" y="5403049"/>
                </a:lnTo>
                <a:close/>
                <a:moveTo>
                  <a:pt x="2277482" y="5218509"/>
                </a:moveTo>
                <a:lnTo>
                  <a:pt x="2411594" y="5403049"/>
                </a:lnTo>
                <a:lnTo>
                  <a:pt x="2494431" y="5376203"/>
                </a:lnTo>
                <a:lnTo>
                  <a:pt x="2494431" y="5289133"/>
                </a:lnTo>
                <a:lnTo>
                  <a:pt x="2494431" y="5289012"/>
                </a:lnTo>
                <a:close/>
                <a:moveTo>
                  <a:pt x="662578" y="5218509"/>
                </a:moveTo>
                <a:lnTo>
                  <a:pt x="796689" y="5403049"/>
                </a:lnTo>
                <a:lnTo>
                  <a:pt x="879527" y="5376203"/>
                </a:lnTo>
                <a:lnTo>
                  <a:pt x="879527" y="5289133"/>
                </a:lnTo>
                <a:lnTo>
                  <a:pt x="879527" y="5289012"/>
                </a:lnTo>
                <a:close/>
                <a:moveTo>
                  <a:pt x="8562597" y="5162519"/>
                </a:moveTo>
                <a:cubicBezTo>
                  <a:pt x="8562597" y="5162519"/>
                  <a:pt x="8472867" y="5286109"/>
                  <a:pt x="8472867" y="5286109"/>
                </a:cubicBezTo>
                <a:lnTo>
                  <a:pt x="8472867" y="5438724"/>
                </a:lnTo>
                <a:lnTo>
                  <a:pt x="8618105" y="5485887"/>
                </a:lnTo>
                <a:lnTo>
                  <a:pt x="8852951" y="5409580"/>
                </a:lnTo>
                <a:lnTo>
                  <a:pt x="8707835" y="5209682"/>
                </a:lnTo>
                <a:close/>
                <a:moveTo>
                  <a:pt x="6947693" y="5162519"/>
                </a:moveTo>
                <a:cubicBezTo>
                  <a:pt x="6947693" y="5162519"/>
                  <a:pt x="6857962" y="5286109"/>
                  <a:pt x="6857962" y="5286109"/>
                </a:cubicBezTo>
                <a:lnTo>
                  <a:pt x="6857962" y="5438724"/>
                </a:lnTo>
                <a:lnTo>
                  <a:pt x="7003200" y="5485887"/>
                </a:lnTo>
                <a:lnTo>
                  <a:pt x="7238047" y="5409580"/>
                </a:lnTo>
                <a:lnTo>
                  <a:pt x="7092931" y="5209682"/>
                </a:lnTo>
                <a:close/>
                <a:moveTo>
                  <a:pt x="5332668" y="5162519"/>
                </a:moveTo>
                <a:cubicBezTo>
                  <a:pt x="5332668" y="5162519"/>
                  <a:pt x="5242937" y="5286109"/>
                  <a:pt x="5242937" y="5286109"/>
                </a:cubicBezTo>
                <a:lnTo>
                  <a:pt x="5242937" y="5438724"/>
                </a:lnTo>
                <a:lnTo>
                  <a:pt x="5388175" y="5485887"/>
                </a:lnTo>
                <a:lnTo>
                  <a:pt x="5623142" y="5409580"/>
                </a:lnTo>
                <a:lnTo>
                  <a:pt x="5478026" y="5209682"/>
                </a:lnTo>
                <a:lnTo>
                  <a:pt x="5332789" y="5162519"/>
                </a:lnTo>
                <a:close/>
                <a:moveTo>
                  <a:pt x="3717884" y="5162519"/>
                </a:moveTo>
                <a:cubicBezTo>
                  <a:pt x="3717884" y="5162519"/>
                  <a:pt x="3628154" y="5286109"/>
                  <a:pt x="3628154" y="5286109"/>
                </a:cubicBezTo>
                <a:lnTo>
                  <a:pt x="3628154" y="5438724"/>
                </a:lnTo>
                <a:lnTo>
                  <a:pt x="3773391" y="5485887"/>
                </a:lnTo>
                <a:lnTo>
                  <a:pt x="4008238" y="5409580"/>
                </a:lnTo>
                <a:lnTo>
                  <a:pt x="3863122" y="5209682"/>
                </a:lnTo>
                <a:close/>
                <a:moveTo>
                  <a:pt x="2102859" y="5162277"/>
                </a:moveTo>
                <a:cubicBezTo>
                  <a:pt x="2102859" y="5162277"/>
                  <a:pt x="2013128" y="5285868"/>
                  <a:pt x="2013128" y="5285868"/>
                </a:cubicBezTo>
                <a:lnTo>
                  <a:pt x="2013128" y="5438482"/>
                </a:lnTo>
                <a:lnTo>
                  <a:pt x="2158366" y="5485645"/>
                </a:lnTo>
                <a:lnTo>
                  <a:pt x="2393212" y="5409338"/>
                </a:lnTo>
                <a:lnTo>
                  <a:pt x="2248096" y="5209440"/>
                </a:lnTo>
                <a:close/>
                <a:moveTo>
                  <a:pt x="487833" y="5162277"/>
                </a:moveTo>
                <a:cubicBezTo>
                  <a:pt x="487833" y="5162277"/>
                  <a:pt x="398103" y="5285868"/>
                  <a:pt x="398103" y="5285868"/>
                </a:cubicBezTo>
                <a:lnTo>
                  <a:pt x="398103" y="5438482"/>
                </a:lnTo>
                <a:lnTo>
                  <a:pt x="543340" y="5485645"/>
                </a:lnTo>
                <a:lnTo>
                  <a:pt x="778308" y="5409338"/>
                </a:lnTo>
                <a:lnTo>
                  <a:pt x="633192" y="5209440"/>
                </a:lnTo>
                <a:lnTo>
                  <a:pt x="487954" y="5162277"/>
                </a:lnTo>
                <a:close/>
                <a:moveTo>
                  <a:pt x="3212274" y="5162156"/>
                </a:moveTo>
                <a:lnTo>
                  <a:pt x="3067037" y="5209319"/>
                </a:lnTo>
                <a:lnTo>
                  <a:pt x="3067037" y="5209198"/>
                </a:lnTo>
                <a:lnTo>
                  <a:pt x="2921799" y="5409096"/>
                </a:lnTo>
                <a:lnTo>
                  <a:pt x="3156767" y="5485403"/>
                </a:lnTo>
                <a:lnTo>
                  <a:pt x="3302004" y="5438240"/>
                </a:lnTo>
                <a:lnTo>
                  <a:pt x="3302004" y="5285626"/>
                </a:lnTo>
                <a:close/>
                <a:moveTo>
                  <a:pt x="1597370" y="5162156"/>
                </a:moveTo>
                <a:lnTo>
                  <a:pt x="1452132" y="5209319"/>
                </a:lnTo>
                <a:lnTo>
                  <a:pt x="1452132" y="5209198"/>
                </a:lnTo>
                <a:lnTo>
                  <a:pt x="1306895" y="5409096"/>
                </a:lnTo>
                <a:lnTo>
                  <a:pt x="1541863" y="5485403"/>
                </a:lnTo>
                <a:lnTo>
                  <a:pt x="1687100" y="5438240"/>
                </a:lnTo>
                <a:lnTo>
                  <a:pt x="1687100" y="5285626"/>
                </a:lnTo>
                <a:close/>
                <a:moveTo>
                  <a:pt x="9672617" y="5162035"/>
                </a:moveTo>
                <a:lnTo>
                  <a:pt x="9527380" y="5209198"/>
                </a:lnTo>
                <a:lnTo>
                  <a:pt x="9527380" y="5209077"/>
                </a:lnTo>
                <a:lnTo>
                  <a:pt x="9382143" y="5408975"/>
                </a:lnTo>
                <a:lnTo>
                  <a:pt x="9617110" y="5485282"/>
                </a:lnTo>
                <a:lnTo>
                  <a:pt x="9762348" y="5438119"/>
                </a:lnTo>
                <a:lnTo>
                  <a:pt x="9762348" y="5285505"/>
                </a:lnTo>
                <a:close/>
                <a:moveTo>
                  <a:pt x="8057713" y="5162035"/>
                </a:moveTo>
                <a:lnTo>
                  <a:pt x="7912475" y="5209198"/>
                </a:lnTo>
                <a:lnTo>
                  <a:pt x="7912475" y="5209077"/>
                </a:lnTo>
                <a:lnTo>
                  <a:pt x="7767238" y="5408975"/>
                </a:lnTo>
                <a:lnTo>
                  <a:pt x="8002206" y="5485282"/>
                </a:lnTo>
                <a:lnTo>
                  <a:pt x="8147443" y="5438119"/>
                </a:lnTo>
                <a:lnTo>
                  <a:pt x="8147443" y="5285505"/>
                </a:lnTo>
                <a:close/>
                <a:moveTo>
                  <a:pt x="6443050" y="5162035"/>
                </a:moveTo>
                <a:lnTo>
                  <a:pt x="6297813" y="5209198"/>
                </a:lnTo>
                <a:lnTo>
                  <a:pt x="6297813" y="5209077"/>
                </a:lnTo>
                <a:lnTo>
                  <a:pt x="6152576" y="5408975"/>
                </a:lnTo>
                <a:lnTo>
                  <a:pt x="6387544" y="5485282"/>
                </a:lnTo>
                <a:lnTo>
                  <a:pt x="6532781" y="5438119"/>
                </a:lnTo>
                <a:lnTo>
                  <a:pt x="6532781" y="5285505"/>
                </a:lnTo>
                <a:close/>
                <a:moveTo>
                  <a:pt x="4827904" y="5162035"/>
                </a:moveTo>
                <a:lnTo>
                  <a:pt x="4682667" y="5209198"/>
                </a:lnTo>
                <a:lnTo>
                  <a:pt x="4682667" y="5209077"/>
                </a:lnTo>
                <a:lnTo>
                  <a:pt x="4537429" y="5408975"/>
                </a:lnTo>
                <a:lnTo>
                  <a:pt x="4772397" y="5485282"/>
                </a:lnTo>
                <a:lnTo>
                  <a:pt x="4917634" y="5438119"/>
                </a:lnTo>
                <a:lnTo>
                  <a:pt x="4917634" y="5285505"/>
                </a:lnTo>
                <a:close/>
                <a:moveTo>
                  <a:pt x="9925966" y="5080528"/>
                </a:moveTo>
                <a:lnTo>
                  <a:pt x="9925966" y="5080649"/>
                </a:lnTo>
                <a:lnTo>
                  <a:pt x="9780729" y="5127812"/>
                </a:lnTo>
                <a:lnTo>
                  <a:pt x="9780729" y="5280426"/>
                </a:lnTo>
                <a:lnTo>
                  <a:pt x="9925966" y="5480082"/>
                </a:lnTo>
                <a:cubicBezTo>
                  <a:pt x="9925966" y="5480082"/>
                  <a:pt x="10071204" y="5280426"/>
                  <a:pt x="10071204" y="5280426"/>
                </a:cubicBezTo>
                <a:cubicBezTo>
                  <a:pt x="10071204" y="5280426"/>
                  <a:pt x="10071204" y="5280305"/>
                  <a:pt x="10071204" y="5280305"/>
                </a:cubicBezTo>
                <a:lnTo>
                  <a:pt x="10071204" y="5127812"/>
                </a:lnTo>
                <a:close/>
                <a:moveTo>
                  <a:pt x="8310578" y="5080528"/>
                </a:moveTo>
                <a:lnTo>
                  <a:pt x="8310578" y="5080649"/>
                </a:lnTo>
                <a:lnTo>
                  <a:pt x="8165341" y="5127812"/>
                </a:lnTo>
                <a:lnTo>
                  <a:pt x="8165341" y="5280426"/>
                </a:lnTo>
                <a:lnTo>
                  <a:pt x="8310578" y="5480082"/>
                </a:lnTo>
                <a:lnTo>
                  <a:pt x="8455815" y="5280426"/>
                </a:lnTo>
                <a:cubicBezTo>
                  <a:pt x="8455815" y="5280426"/>
                  <a:pt x="8455815" y="5280305"/>
                  <a:pt x="8455815" y="5280305"/>
                </a:cubicBezTo>
                <a:lnTo>
                  <a:pt x="8455815" y="5127812"/>
                </a:lnTo>
                <a:close/>
                <a:moveTo>
                  <a:pt x="6695916" y="5080528"/>
                </a:moveTo>
                <a:lnTo>
                  <a:pt x="6695916" y="5080649"/>
                </a:lnTo>
                <a:lnTo>
                  <a:pt x="6550679" y="5127812"/>
                </a:lnTo>
                <a:lnTo>
                  <a:pt x="6550679" y="5280426"/>
                </a:lnTo>
                <a:lnTo>
                  <a:pt x="6695916" y="5480082"/>
                </a:lnTo>
                <a:cubicBezTo>
                  <a:pt x="6695916" y="5480082"/>
                  <a:pt x="6841154" y="5280426"/>
                  <a:pt x="6841154" y="5280426"/>
                </a:cubicBezTo>
                <a:cubicBezTo>
                  <a:pt x="6841154" y="5280426"/>
                  <a:pt x="6841154" y="5280305"/>
                  <a:pt x="6841154" y="5280305"/>
                </a:cubicBezTo>
                <a:lnTo>
                  <a:pt x="6841154" y="5127812"/>
                </a:lnTo>
                <a:close/>
                <a:moveTo>
                  <a:pt x="5079560" y="5080407"/>
                </a:moveTo>
                <a:lnTo>
                  <a:pt x="5079560" y="5080528"/>
                </a:lnTo>
                <a:lnTo>
                  <a:pt x="4934323" y="5127691"/>
                </a:lnTo>
                <a:lnTo>
                  <a:pt x="4934323" y="5280305"/>
                </a:lnTo>
                <a:lnTo>
                  <a:pt x="5079560" y="5479961"/>
                </a:lnTo>
                <a:lnTo>
                  <a:pt x="5224798" y="5280305"/>
                </a:lnTo>
                <a:cubicBezTo>
                  <a:pt x="5224798" y="5280305"/>
                  <a:pt x="5224798" y="5280184"/>
                  <a:pt x="5224798" y="5280184"/>
                </a:cubicBezTo>
                <a:lnTo>
                  <a:pt x="5224798" y="5127691"/>
                </a:lnTo>
                <a:close/>
                <a:moveTo>
                  <a:pt x="3464656" y="5080407"/>
                </a:moveTo>
                <a:lnTo>
                  <a:pt x="3464656" y="5080528"/>
                </a:lnTo>
                <a:lnTo>
                  <a:pt x="3319418" y="5127691"/>
                </a:lnTo>
                <a:lnTo>
                  <a:pt x="3319418" y="5280305"/>
                </a:lnTo>
                <a:lnTo>
                  <a:pt x="3464656" y="5479961"/>
                </a:lnTo>
                <a:lnTo>
                  <a:pt x="3609893" y="5280305"/>
                </a:lnTo>
                <a:cubicBezTo>
                  <a:pt x="3609893" y="5280305"/>
                  <a:pt x="3609893" y="5280184"/>
                  <a:pt x="3609893" y="5280184"/>
                </a:cubicBezTo>
                <a:lnTo>
                  <a:pt x="3609893" y="5127691"/>
                </a:lnTo>
                <a:close/>
                <a:moveTo>
                  <a:pt x="1849751" y="5080407"/>
                </a:moveTo>
                <a:lnTo>
                  <a:pt x="1849751" y="5080528"/>
                </a:lnTo>
                <a:lnTo>
                  <a:pt x="1704514" y="5127691"/>
                </a:lnTo>
                <a:lnTo>
                  <a:pt x="1704514" y="5280305"/>
                </a:lnTo>
                <a:lnTo>
                  <a:pt x="1849751" y="5479961"/>
                </a:lnTo>
                <a:lnTo>
                  <a:pt x="1994989" y="5280305"/>
                </a:lnTo>
                <a:cubicBezTo>
                  <a:pt x="1994989" y="5280305"/>
                  <a:pt x="1994989" y="5280184"/>
                  <a:pt x="1994989" y="5280184"/>
                </a:cubicBezTo>
                <a:lnTo>
                  <a:pt x="1994989" y="5127691"/>
                </a:lnTo>
                <a:close/>
                <a:moveTo>
                  <a:pt x="234847" y="5080407"/>
                </a:moveTo>
                <a:lnTo>
                  <a:pt x="234847" y="5080528"/>
                </a:lnTo>
                <a:lnTo>
                  <a:pt x="89609" y="5127691"/>
                </a:lnTo>
                <a:lnTo>
                  <a:pt x="89609" y="5280305"/>
                </a:lnTo>
                <a:lnTo>
                  <a:pt x="234847" y="5479961"/>
                </a:lnTo>
                <a:cubicBezTo>
                  <a:pt x="234847" y="5479961"/>
                  <a:pt x="380084" y="5280305"/>
                  <a:pt x="380084" y="5280305"/>
                </a:cubicBezTo>
                <a:cubicBezTo>
                  <a:pt x="380084" y="5280305"/>
                  <a:pt x="380084" y="5280184"/>
                  <a:pt x="380084" y="5280184"/>
                </a:cubicBezTo>
                <a:lnTo>
                  <a:pt x="380084" y="5127691"/>
                </a:lnTo>
                <a:close/>
                <a:moveTo>
                  <a:pt x="9263026" y="5048240"/>
                </a:moveTo>
                <a:lnTo>
                  <a:pt x="9263026" y="5048407"/>
                </a:lnTo>
                <a:lnTo>
                  <a:pt x="9129035" y="5232779"/>
                </a:lnTo>
                <a:lnTo>
                  <a:pt x="9180189" y="5303282"/>
                </a:lnTo>
                <a:lnTo>
                  <a:pt x="9263026" y="5276314"/>
                </a:lnTo>
                <a:lnTo>
                  <a:pt x="9263026" y="5048407"/>
                </a:lnTo>
                <a:lnTo>
                  <a:pt x="9263147" y="5048240"/>
                </a:lnTo>
                <a:close/>
                <a:moveTo>
                  <a:pt x="7647880" y="5048240"/>
                </a:moveTo>
                <a:lnTo>
                  <a:pt x="7647880" y="5048407"/>
                </a:lnTo>
                <a:lnTo>
                  <a:pt x="7513889" y="5232779"/>
                </a:lnTo>
                <a:lnTo>
                  <a:pt x="7565043" y="5303282"/>
                </a:lnTo>
                <a:lnTo>
                  <a:pt x="7647880" y="5276314"/>
                </a:lnTo>
                <a:lnTo>
                  <a:pt x="7647880" y="5048407"/>
                </a:lnTo>
                <a:lnTo>
                  <a:pt x="7648001" y="5048240"/>
                </a:lnTo>
                <a:close/>
                <a:moveTo>
                  <a:pt x="6033217" y="5048240"/>
                </a:moveTo>
                <a:lnTo>
                  <a:pt x="6033217" y="5048407"/>
                </a:lnTo>
                <a:lnTo>
                  <a:pt x="5899227" y="5232779"/>
                </a:lnTo>
                <a:lnTo>
                  <a:pt x="5950380" y="5303282"/>
                </a:lnTo>
                <a:lnTo>
                  <a:pt x="6033217" y="5276314"/>
                </a:lnTo>
                <a:lnTo>
                  <a:pt x="6033217" y="5048407"/>
                </a:lnTo>
                <a:lnTo>
                  <a:pt x="6033338" y="5048240"/>
                </a:lnTo>
                <a:close/>
                <a:moveTo>
                  <a:pt x="4418313" y="5048240"/>
                </a:moveTo>
                <a:lnTo>
                  <a:pt x="4418313" y="5048407"/>
                </a:lnTo>
                <a:lnTo>
                  <a:pt x="4284322" y="5232779"/>
                </a:lnTo>
                <a:lnTo>
                  <a:pt x="4335476" y="5303282"/>
                </a:lnTo>
                <a:lnTo>
                  <a:pt x="4418313" y="5276314"/>
                </a:lnTo>
                <a:lnTo>
                  <a:pt x="4418313" y="5048407"/>
                </a:lnTo>
                <a:lnTo>
                  <a:pt x="4418434" y="5048240"/>
                </a:lnTo>
                <a:close/>
                <a:moveTo>
                  <a:pt x="1187657" y="5048240"/>
                </a:moveTo>
                <a:lnTo>
                  <a:pt x="1187657" y="5048407"/>
                </a:lnTo>
                <a:lnTo>
                  <a:pt x="1053667" y="5232779"/>
                </a:lnTo>
                <a:lnTo>
                  <a:pt x="1104820" y="5303282"/>
                </a:lnTo>
                <a:lnTo>
                  <a:pt x="1187657" y="5276314"/>
                </a:lnTo>
                <a:lnTo>
                  <a:pt x="1187657" y="5048407"/>
                </a:lnTo>
                <a:lnTo>
                  <a:pt x="1187778" y="5048240"/>
                </a:lnTo>
                <a:close/>
                <a:moveTo>
                  <a:pt x="8972430" y="5047998"/>
                </a:moveTo>
                <a:lnTo>
                  <a:pt x="8972430" y="5276072"/>
                </a:lnTo>
                <a:lnTo>
                  <a:pt x="9055267" y="5303040"/>
                </a:lnTo>
                <a:lnTo>
                  <a:pt x="9106421" y="5232537"/>
                </a:lnTo>
                <a:lnTo>
                  <a:pt x="9106542" y="5232537"/>
                </a:lnTo>
                <a:close/>
                <a:moveTo>
                  <a:pt x="7357526" y="5047998"/>
                </a:moveTo>
                <a:lnTo>
                  <a:pt x="7357526" y="5276072"/>
                </a:lnTo>
                <a:lnTo>
                  <a:pt x="7440364" y="5303040"/>
                </a:lnTo>
                <a:lnTo>
                  <a:pt x="7491517" y="5232537"/>
                </a:lnTo>
                <a:lnTo>
                  <a:pt x="7491638" y="5232537"/>
                </a:lnTo>
                <a:close/>
                <a:moveTo>
                  <a:pt x="5742622" y="5047998"/>
                </a:moveTo>
                <a:lnTo>
                  <a:pt x="5742622" y="5276072"/>
                </a:lnTo>
                <a:lnTo>
                  <a:pt x="5825459" y="5303040"/>
                </a:lnTo>
                <a:lnTo>
                  <a:pt x="5876613" y="5232537"/>
                </a:lnTo>
                <a:lnTo>
                  <a:pt x="5876733" y="5232537"/>
                </a:lnTo>
                <a:close/>
                <a:moveTo>
                  <a:pt x="4127717" y="5047998"/>
                </a:moveTo>
                <a:lnTo>
                  <a:pt x="4127717" y="5276072"/>
                </a:lnTo>
                <a:lnTo>
                  <a:pt x="4210554" y="5303040"/>
                </a:lnTo>
                <a:lnTo>
                  <a:pt x="4261708" y="5232537"/>
                </a:lnTo>
                <a:lnTo>
                  <a:pt x="4261829" y="5232537"/>
                </a:lnTo>
                <a:close/>
                <a:moveTo>
                  <a:pt x="2803046" y="5047998"/>
                </a:moveTo>
                <a:lnTo>
                  <a:pt x="2803046" y="5048165"/>
                </a:lnTo>
                <a:lnTo>
                  <a:pt x="2669055" y="5232537"/>
                </a:lnTo>
                <a:lnTo>
                  <a:pt x="2720208" y="5303040"/>
                </a:lnTo>
                <a:lnTo>
                  <a:pt x="2803046" y="5276072"/>
                </a:lnTo>
                <a:lnTo>
                  <a:pt x="2803046" y="5048165"/>
                </a:lnTo>
                <a:lnTo>
                  <a:pt x="2803167" y="5047998"/>
                </a:lnTo>
                <a:close/>
                <a:moveTo>
                  <a:pt x="897303" y="5047998"/>
                </a:moveTo>
                <a:lnTo>
                  <a:pt x="897303" y="5276072"/>
                </a:lnTo>
                <a:lnTo>
                  <a:pt x="980141" y="5303040"/>
                </a:lnTo>
                <a:lnTo>
                  <a:pt x="1031294" y="5232537"/>
                </a:lnTo>
                <a:lnTo>
                  <a:pt x="1031415" y="5232537"/>
                </a:lnTo>
                <a:close/>
                <a:moveTo>
                  <a:pt x="2512692" y="5047756"/>
                </a:moveTo>
                <a:lnTo>
                  <a:pt x="2512692" y="5275831"/>
                </a:lnTo>
                <a:lnTo>
                  <a:pt x="2595529" y="5302798"/>
                </a:lnTo>
                <a:lnTo>
                  <a:pt x="2646683" y="5232296"/>
                </a:lnTo>
                <a:lnTo>
                  <a:pt x="2646804" y="5232296"/>
                </a:lnTo>
                <a:close/>
                <a:moveTo>
                  <a:pt x="10242441" y="5042072"/>
                </a:moveTo>
                <a:lnTo>
                  <a:pt x="10242441" y="5099151"/>
                </a:lnTo>
                <a:lnTo>
                  <a:pt x="10221641" y="5070612"/>
                </a:lnTo>
                <a:close/>
                <a:moveTo>
                  <a:pt x="8864319" y="4899858"/>
                </a:moveTo>
                <a:cubicBezTo>
                  <a:pt x="8864319" y="4899858"/>
                  <a:pt x="8719202" y="4947142"/>
                  <a:pt x="8719202" y="4947142"/>
                </a:cubicBezTo>
                <a:lnTo>
                  <a:pt x="8629472" y="5070491"/>
                </a:lnTo>
                <a:lnTo>
                  <a:pt x="8719202" y="5194082"/>
                </a:lnTo>
                <a:lnTo>
                  <a:pt x="8954049" y="5270389"/>
                </a:lnTo>
                <a:lnTo>
                  <a:pt x="8954049" y="5023328"/>
                </a:lnTo>
                <a:close/>
                <a:moveTo>
                  <a:pt x="7249414" y="4899858"/>
                </a:moveTo>
                <a:cubicBezTo>
                  <a:pt x="7249414" y="4899858"/>
                  <a:pt x="7104297" y="4947142"/>
                  <a:pt x="7104297" y="4947142"/>
                </a:cubicBezTo>
                <a:lnTo>
                  <a:pt x="7104177" y="4947142"/>
                </a:lnTo>
                <a:lnTo>
                  <a:pt x="7014567" y="5070491"/>
                </a:lnTo>
                <a:lnTo>
                  <a:pt x="7104297" y="5194082"/>
                </a:lnTo>
                <a:lnTo>
                  <a:pt x="7339145" y="5270389"/>
                </a:lnTo>
                <a:lnTo>
                  <a:pt x="7339145" y="5023328"/>
                </a:lnTo>
                <a:close/>
                <a:moveTo>
                  <a:pt x="5634510" y="4899858"/>
                </a:moveTo>
                <a:cubicBezTo>
                  <a:pt x="5634510" y="4899858"/>
                  <a:pt x="5489393" y="4947142"/>
                  <a:pt x="5489393" y="4947142"/>
                </a:cubicBezTo>
                <a:lnTo>
                  <a:pt x="5399663" y="5070491"/>
                </a:lnTo>
                <a:lnTo>
                  <a:pt x="5489393" y="5194082"/>
                </a:lnTo>
                <a:lnTo>
                  <a:pt x="5724240" y="5270389"/>
                </a:lnTo>
                <a:lnTo>
                  <a:pt x="5724240" y="5023328"/>
                </a:lnTo>
                <a:close/>
                <a:moveTo>
                  <a:pt x="4019606" y="4899858"/>
                </a:moveTo>
                <a:cubicBezTo>
                  <a:pt x="4019606" y="4899858"/>
                  <a:pt x="3874489" y="4947142"/>
                  <a:pt x="3874489" y="4947142"/>
                </a:cubicBezTo>
                <a:lnTo>
                  <a:pt x="3784759" y="5070491"/>
                </a:lnTo>
                <a:lnTo>
                  <a:pt x="3874489" y="5194082"/>
                </a:lnTo>
                <a:lnTo>
                  <a:pt x="4109336" y="5270389"/>
                </a:lnTo>
                <a:lnTo>
                  <a:pt x="4109336" y="5023328"/>
                </a:lnTo>
                <a:close/>
                <a:moveTo>
                  <a:pt x="2910311" y="4899858"/>
                </a:moveTo>
                <a:lnTo>
                  <a:pt x="2820581" y="5023328"/>
                </a:lnTo>
                <a:lnTo>
                  <a:pt x="2820581" y="5270389"/>
                </a:lnTo>
                <a:lnTo>
                  <a:pt x="3055427" y="5194082"/>
                </a:lnTo>
                <a:lnTo>
                  <a:pt x="3145158" y="5070491"/>
                </a:lnTo>
                <a:lnTo>
                  <a:pt x="3055427" y="4947142"/>
                </a:lnTo>
                <a:lnTo>
                  <a:pt x="2910311" y="4899979"/>
                </a:lnTo>
                <a:close/>
                <a:moveTo>
                  <a:pt x="1295285" y="4899858"/>
                </a:moveTo>
                <a:lnTo>
                  <a:pt x="1205555" y="5023328"/>
                </a:lnTo>
                <a:lnTo>
                  <a:pt x="1205555" y="5270389"/>
                </a:lnTo>
                <a:lnTo>
                  <a:pt x="1440523" y="5194082"/>
                </a:lnTo>
                <a:lnTo>
                  <a:pt x="1530253" y="5070491"/>
                </a:lnTo>
                <a:lnTo>
                  <a:pt x="1440523" y="4947142"/>
                </a:lnTo>
                <a:lnTo>
                  <a:pt x="1295406" y="4899979"/>
                </a:lnTo>
                <a:close/>
                <a:moveTo>
                  <a:pt x="9370654" y="4899737"/>
                </a:moveTo>
                <a:lnTo>
                  <a:pt x="9280924" y="5023207"/>
                </a:lnTo>
                <a:lnTo>
                  <a:pt x="9280924" y="5270268"/>
                </a:lnTo>
                <a:lnTo>
                  <a:pt x="9515771" y="5193961"/>
                </a:lnTo>
                <a:lnTo>
                  <a:pt x="9605501" y="5070370"/>
                </a:lnTo>
                <a:lnTo>
                  <a:pt x="9515771" y="4947021"/>
                </a:lnTo>
                <a:lnTo>
                  <a:pt x="9370654" y="4899858"/>
                </a:lnTo>
                <a:close/>
                <a:moveTo>
                  <a:pt x="7755750" y="4899737"/>
                </a:moveTo>
                <a:lnTo>
                  <a:pt x="7666019" y="5023207"/>
                </a:lnTo>
                <a:lnTo>
                  <a:pt x="7666019" y="5270268"/>
                </a:lnTo>
                <a:lnTo>
                  <a:pt x="7900867" y="5193961"/>
                </a:lnTo>
                <a:lnTo>
                  <a:pt x="7990597" y="5070370"/>
                </a:lnTo>
                <a:lnTo>
                  <a:pt x="7900867" y="4947021"/>
                </a:lnTo>
                <a:lnTo>
                  <a:pt x="7755750" y="4899858"/>
                </a:lnTo>
                <a:close/>
                <a:moveTo>
                  <a:pt x="6140966" y="4899737"/>
                </a:moveTo>
                <a:lnTo>
                  <a:pt x="6051236" y="5023207"/>
                </a:lnTo>
                <a:lnTo>
                  <a:pt x="6051236" y="5270268"/>
                </a:lnTo>
                <a:lnTo>
                  <a:pt x="6286204" y="5193961"/>
                </a:lnTo>
                <a:lnTo>
                  <a:pt x="6375934" y="5070370"/>
                </a:lnTo>
                <a:lnTo>
                  <a:pt x="6286204" y="4947021"/>
                </a:lnTo>
                <a:lnTo>
                  <a:pt x="6141087" y="4899858"/>
                </a:lnTo>
                <a:close/>
                <a:moveTo>
                  <a:pt x="4525820" y="4899737"/>
                </a:moveTo>
                <a:lnTo>
                  <a:pt x="4436090" y="5023207"/>
                </a:lnTo>
                <a:lnTo>
                  <a:pt x="4436090" y="5270268"/>
                </a:lnTo>
                <a:lnTo>
                  <a:pt x="4671058" y="5193961"/>
                </a:lnTo>
                <a:lnTo>
                  <a:pt x="4760788" y="5070370"/>
                </a:lnTo>
                <a:lnTo>
                  <a:pt x="4671058" y="4947021"/>
                </a:lnTo>
                <a:lnTo>
                  <a:pt x="4525941" y="4899858"/>
                </a:lnTo>
                <a:close/>
                <a:moveTo>
                  <a:pt x="2404580" y="4899616"/>
                </a:moveTo>
                <a:cubicBezTo>
                  <a:pt x="2404580" y="4899616"/>
                  <a:pt x="2259463" y="4946900"/>
                  <a:pt x="2259463" y="4946900"/>
                </a:cubicBezTo>
                <a:lnTo>
                  <a:pt x="2259343" y="4946900"/>
                </a:lnTo>
                <a:lnTo>
                  <a:pt x="2169612" y="5070249"/>
                </a:lnTo>
                <a:lnTo>
                  <a:pt x="2259343" y="5193840"/>
                </a:lnTo>
                <a:lnTo>
                  <a:pt x="2494310" y="5270147"/>
                </a:lnTo>
                <a:lnTo>
                  <a:pt x="2494310" y="5023086"/>
                </a:lnTo>
                <a:close/>
                <a:moveTo>
                  <a:pt x="789676" y="4899616"/>
                </a:moveTo>
                <a:cubicBezTo>
                  <a:pt x="789676" y="4899616"/>
                  <a:pt x="644559" y="4946900"/>
                  <a:pt x="644559" y="4946900"/>
                </a:cubicBezTo>
                <a:lnTo>
                  <a:pt x="644438" y="4946900"/>
                </a:lnTo>
                <a:lnTo>
                  <a:pt x="554708" y="5070249"/>
                </a:lnTo>
                <a:lnTo>
                  <a:pt x="644438" y="5193840"/>
                </a:lnTo>
                <a:lnTo>
                  <a:pt x="879406" y="5270147"/>
                </a:lnTo>
                <a:lnTo>
                  <a:pt x="879406" y="5023086"/>
                </a:lnTo>
                <a:close/>
                <a:moveTo>
                  <a:pt x="8472746" y="4886556"/>
                </a:moveTo>
                <a:lnTo>
                  <a:pt x="8472746" y="5027439"/>
                </a:lnTo>
                <a:lnTo>
                  <a:pt x="8338634" y="5070975"/>
                </a:lnTo>
                <a:lnTo>
                  <a:pt x="8472746" y="5114510"/>
                </a:lnTo>
                <a:lnTo>
                  <a:pt x="8472746" y="5255272"/>
                </a:lnTo>
                <a:lnTo>
                  <a:pt x="8555583" y="5141356"/>
                </a:lnTo>
                <a:lnTo>
                  <a:pt x="8689421" y="5184802"/>
                </a:lnTo>
                <a:lnTo>
                  <a:pt x="8689574" y="5185012"/>
                </a:lnTo>
                <a:lnTo>
                  <a:pt x="8689695" y="5184891"/>
                </a:lnTo>
                <a:lnTo>
                  <a:pt x="8689421" y="5184802"/>
                </a:lnTo>
                <a:lnTo>
                  <a:pt x="8606737" y="5070975"/>
                </a:lnTo>
                <a:lnTo>
                  <a:pt x="8689574" y="4957058"/>
                </a:lnTo>
                <a:lnTo>
                  <a:pt x="8555583" y="5000593"/>
                </a:lnTo>
                <a:close/>
                <a:moveTo>
                  <a:pt x="6857842" y="4886556"/>
                </a:moveTo>
                <a:lnTo>
                  <a:pt x="6857842" y="5027439"/>
                </a:lnTo>
                <a:lnTo>
                  <a:pt x="6723730" y="5070975"/>
                </a:lnTo>
                <a:lnTo>
                  <a:pt x="6857842" y="5114510"/>
                </a:lnTo>
                <a:lnTo>
                  <a:pt x="6857842" y="5255272"/>
                </a:lnTo>
                <a:lnTo>
                  <a:pt x="6940679" y="5141356"/>
                </a:lnTo>
                <a:lnTo>
                  <a:pt x="7074518" y="5184802"/>
                </a:lnTo>
                <a:lnTo>
                  <a:pt x="7074670" y="5185012"/>
                </a:lnTo>
                <a:lnTo>
                  <a:pt x="7074791" y="5184891"/>
                </a:lnTo>
                <a:lnTo>
                  <a:pt x="7074518" y="5184802"/>
                </a:lnTo>
                <a:lnTo>
                  <a:pt x="6991832" y="5070975"/>
                </a:lnTo>
                <a:lnTo>
                  <a:pt x="7074670" y="4957058"/>
                </a:lnTo>
                <a:lnTo>
                  <a:pt x="6940679" y="5000593"/>
                </a:lnTo>
                <a:close/>
                <a:moveTo>
                  <a:pt x="5242937" y="4886556"/>
                </a:moveTo>
                <a:lnTo>
                  <a:pt x="5242937" y="5027439"/>
                </a:lnTo>
                <a:lnTo>
                  <a:pt x="5108825" y="5070975"/>
                </a:lnTo>
                <a:lnTo>
                  <a:pt x="5242937" y="5114510"/>
                </a:lnTo>
                <a:lnTo>
                  <a:pt x="5242937" y="5255272"/>
                </a:lnTo>
                <a:lnTo>
                  <a:pt x="5325775" y="5141356"/>
                </a:lnTo>
                <a:lnTo>
                  <a:pt x="5459614" y="5184803"/>
                </a:lnTo>
                <a:lnTo>
                  <a:pt x="5459766" y="5185012"/>
                </a:lnTo>
                <a:lnTo>
                  <a:pt x="5459886" y="5184891"/>
                </a:lnTo>
                <a:lnTo>
                  <a:pt x="5459614" y="5184803"/>
                </a:lnTo>
                <a:lnTo>
                  <a:pt x="5376928" y="5070975"/>
                </a:lnTo>
                <a:lnTo>
                  <a:pt x="5459766" y="4957058"/>
                </a:lnTo>
                <a:lnTo>
                  <a:pt x="5325775" y="5000593"/>
                </a:lnTo>
                <a:close/>
                <a:moveTo>
                  <a:pt x="3628033" y="4886556"/>
                </a:moveTo>
                <a:lnTo>
                  <a:pt x="3628033" y="5027439"/>
                </a:lnTo>
                <a:lnTo>
                  <a:pt x="3493921" y="5070975"/>
                </a:lnTo>
                <a:lnTo>
                  <a:pt x="3628033" y="5114510"/>
                </a:lnTo>
                <a:lnTo>
                  <a:pt x="3628033" y="5255272"/>
                </a:lnTo>
                <a:lnTo>
                  <a:pt x="3710870" y="5141356"/>
                </a:lnTo>
                <a:lnTo>
                  <a:pt x="3844709" y="5184802"/>
                </a:lnTo>
                <a:lnTo>
                  <a:pt x="3844861" y="5185012"/>
                </a:lnTo>
                <a:lnTo>
                  <a:pt x="3844982" y="5184891"/>
                </a:lnTo>
                <a:lnTo>
                  <a:pt x="3844709" y="5184802"/>
                </a:lnTo>
                <a:lnTo>
                  <a:pt x="3762024" y="5070975"/>
                </a:lnTo>
                <a:lnTo>
                  <a:pt x="3844861" y="4957058"/>
                </a:lnTo>
                <a:lnTo>
                  <a:pt x="3710870" y="5000593"/>
                </a:lnTo>
                <a:close/>
                <a:moveTo>
                  <a:pt x="2013007" y="4886556"/>
                </a:moveTo>
                <a:lnTo>
                  <a:pt x="2013007" y="5027439"/>
                </a:lnTo>
                <a:lnTo>
                  <a:pt x="1878895" y="5070975"/>
                </a:lnTo>
                <a:lnTo>
                  <a:pt x="2013007" y="5114510"/>
                </a:lnTo>
                <a:lnTo>
                  <a:pt x="2013007" y="5255272"/>
                </a:lnTo>
                <a:lnTo>
                  <a:pt x="2095845" y="5141356"/>
                </a:lnTo>
                <a:lnTo>
                  <a:pt x="2229684" y="5184803"/>
                </a:lnTo>
                <a:lnTo>
                  <a:pt x="2229836" y="5185012"/>
                </a:lnTo>
                <a:lnTo>
                  <a:pt x="2229956" y="5184891"/>
                </a:lnTo>
                <a:lnTo>
                  <a:pt x="2229684" y="5184803"/>
                </a:lnTo>
                <a:lnTo>
                  <a:pt x="2146998" y="5070975"/>
                </a:lnTo>
                <a:lnTo>
                  <a:pt x="2229836" y="4957058"/>
                </a:lnTo>
                <a:lnTo>
                  <a:pt x="2095845" y="5000593"/>
                </a:lnTo>
                <a:close/>
                <a:moveTo>
                  <a:pt x="398103" y="4886556"/>
                </a:moveTo>
                <a:lnTo>
                  <a:pt x="398103" y="5027439"/>
                </a:lnTo>
                <a:lnTo>
                  <a:pt x="263991" y="5070975"/>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close/>
                <a:moveTo>
                  <a:pt x="3302004" y="4886314"/>
                </a:moveTo>
                <a:lnTo>
                  <a:pt x="3219167" y="5000351"/>
                </a:lnTo>
                <a:lnTo>
                  <a:pt x="3219167" y="5000230"/>
                </a:lnTo>
                <a:lnTo>
                  <a:pt x="3085176" y="4956695"/>
                </a:lnTo>
                <a:lnTo>
                  <a:pt x="3168014" y="5070612"/>
                </a:lnTo>
                <a:lnTo>
                  <a:pt x="3085176" y="5184649"/>
                </a:lnTo>
                <a:lnTo>
                  <a:pt x="3219167" y="5141114"/>
                </a:lnTo>
                <a:lnTo>
                  <a:pt x="3302004" y="5255151"/>
                </a:lnTo>
                <a:lnTo>
                  <a:pt x="3302004" y="5114267"/>
                </a:lnTo>
                <a:lnTo>
                  <a:pt x="3436116" y="5070732"/>
                </a:lnTo>
                <a:lnTo>
                  <a:pt x="3302004" y="5027198"/>
                </a:lnTo>
                <a:close/>
                <a:moveTo>
                  <a:pt x="1687100" y="4886314"/>
                </a:moveTo>
                <a:lnTo>
                  <a:pt x="1604263" y="5000351"/>
                </a:lnTo>
                <a:lnTo>
                  <a:pt x="1604142" y="5000230"/>
                </a:lnTo>
                <a:lnTo>
                  <a:pt x="1470151" y="4956695"/>
                </a:lnTo>
                <a:lnTo>
                  <a:pt x="1552988" y="5070612"/>
                </a:lnTo>
                <a:lnTo>
                  <a:pt x="1470151" y="5184649"/>
                </a:lnTo>
                <a:lnTo>
                  <a:pt x="1604263" y="5141114"/>
                </a:lnTo>
                <a:lnTo>
                  <a:pt x="1687100" y="5255151"/>
                </a:lnTo>
                <a:lnTo>
                  <a:pt x="1687100" y="5114267"/>
                </a:lnTo>
                <a:lnTo>
                  <a:pt x="1821212" y="5070732"/>
                </a:lnTo>
                <a:lnTo>
                  <a:pt x="1687100" y="5027198"/>
                </a:lnTo>
                <a:close/>
                <a:moveTo>
                  <a:pt x="9762348" y="4886193"/>
                </a:moveTo>
                <a:lnTo>
                  <a:pt x="9679510" y="5000230"/>
                </a:lnTo>
                <a:lnTo>
                  <a:pt x="9679389" y="5000109"/>
                </a:lnTo>
                <a:lnTo>
                  <a:pt x="9545399" y="4956574"/>
                </a:lnTo>
                <a:lnTo>
                  <a:pt x="9628236" y="5070491"/>
                </a:lnTo>
                <a:lnTo>
                  <a:pt x="9545399" y="5184528"/>
                </a:lnTo>
                <a:lnTo>
                  <a:pt x="9679510" y="5140993"/>
                </a:lnTo>
                <a:lnTo>
                  <a:pt x="9762348" y="5255031"/>
                </a:lnTo>
                <a:lnTo>
                  <a:pt x="9762348" y="5114147"/>
                </a:lnTo>
                <a:lnTo>
                  <a:pt x="9896459" y="5070612"/>
                </a:lnTo>
                <a:lnTo>
                  <a:pt x="9762348" y="5027077"/>
                </a:lnTo>
                <a:close/>
                <a:moveTo>
                  <a:pt x="8147443" y="4886193"/>
                </a:moveTo>
                <a:lnTo>
                  <a:pt x="8064606" y="5000230"/>
                </a:lnTo>
                <a:lnTo>
                  <a:pt x="8064606" y="5000109"/>
                </a:lnTo>
                <a:lnTo>
                  <a:pt x="7930615" y="4956574"/>
                </a:lnTo>
                <a:lnTo>
                  <a:pt x="8013453" y="5070491"/>
                </a:lnTo>
                <a:lnTo>
                  <a:pt x="7930615" y="5184528"/>
                </a:lnTo>
                <a:lnTo>
                  <a:pt x="8064606" y="5140993"/>
                </a:lnTo>
                <a:lnTo>
                  <a:pt x="8147443" y="5255031"/>
                </a:lnTo>
                <a:lnTo>
                  <a:pt x="8147443" y="5114147"/>
                </a:lnTo>
                <a:lnTo>
                  <a:pt x="8281555" y="5070612"/>
                </a:lnTo>
                <a:lnTo>
                  <a:pt x="8147443" y="5027077"/>
                </a:lnTo>
                <a:close/>
                <a:moveTo>
                  <a:pt x="6532781" y="4886193"/>
                </a:moveTo>
                <a:lnTo>
                  <a:pt x="6449943" y="5000230"/>
                </a:lnTo>
                <a:lnTo>
                  <a:pt x="6449822" y="5000109"/>
                </a:lnTo>
                <a:lnTo>
                  <a:pt x="6315832" y="4956574"/>
                </a:lnTo>
                <a:lnTo>
                  <a:pt x="6398669" y="5070491"/>
                </a:lnTo>
                <a:lnTo>
                  <a:pt x="6315832" y="5184528"/>
                </a:lnTo>
                <a:lnTo>
                  <a:pt x="6449943" y="5140993"/>
                </a:lnTo>
                <a:lnTo>
                  <a:pt x="6532781" y="5255031"/>
                </a:lnTo>
                <a:lnTo>
                  <a:pt x="6532781" y="5114147"/>
                </a:lnTo>
                <a:lnTo>
                  <a:pt x="6666892" y="5070612"/>
                </a:lnTo>
                <a:lnTo>
                  <a:pt x="6532781" y="5027077"/>
                </a:lnTo>
                <a:close/>
                <a:moveTo>
                  <a:pt x="4917634" y="4886193"/>
                </a:moveTo>
                <a:lnTo>
                  <a:pt x="4834797" y="5000230"/>
                </a:lnTo>
                <a:lnTo>
                  <a:pt x="4834676" y="5000109"/>
                </a:lnTo>
                <a:lnTo>
                  <a:pt x="4700685" y="4956574"/>
                </a:lnTo>
                <a:lnTo>
                  <a:pt x="4783523" y="5070491"/>
                </a:lnTo>
                <a:lnTo>
                  <a:pt x="4700685" y="5184528"/>
                </a:lnTo>
                <a:lnTo>
                  <a:pt x="4834797" y="5140993"/>
                </a:lnTo>
                <a:lnTo>
                  <a:pt x="4917634" y="5255031"/>
                </a:lnTo>
                <a:lnTo>
                  <a:pt x="4917634" y="5114147"/>
                </a:lnTo>
                <a:lnTo>
                  <a:pt x="5051746" y="5070612"/>
                </a:lnTo>
                <a:lnTo>
                  <a:pt x="4917634" y="5027077"/>
                </a:lnTo>
                <a:close/>
                <a:moveTo>
                  <a:pt x="9117788" y="4817746"/>
                </a:moveTo>
                <a:lnTo>
                  <a:pt x="8972551" y="4864909"/>
                </a:lnTo>
                <a:lnTo>
                  <a:pt x="8972551" y="5017523"/>
                </a:lnTo>
                <a:lnTo>
                  <a:pt x="9117788" y="5217300"/>
                </a:lnTo>
                <a:lnTo>
                  <a:pt x="9263026" y="5017523"/>
                </a:lnTo>
                <a:lnTo>
                  <a:pt x="9263026" y="4864909"/>
                </a:lnTo>
                <a:close/>
                <a:moveTo>
                  <a:pt x="7502642" y="4817746"/>
                </a:moveTo>
                <a:lnTo>
                  <a:pt x="7357405" y="4864909"/>
                </a:lnTo>
                <a:lnTo>
                  <a:pt x="7357405" y="5017523"/>
                </a:lnTo>
                <a:lnTo>
                  <a:pt x="7502642" y="5217300"/>
                </a:lnTo>
                <a:lnTo>
                  <a:pt x="7647880" y="5017523"/>
                </a:lnTo>
                <a:lnTo>
                  <a:pt x="7647880" y="4864909"/>
                </a:lnTo>
                <a:close/>
                <a:moveTo>
                  <a:pt x="5887980" y="4817746"/>
                </a:moveTo>
                <a:lnTo>
                  <a:pt x="5742743" y="4864909"/>
                </a:lnTo>
                <a:lnTo>
                  <a:pt x="5742743" y="5017523"/>
                </a:lnTo>
                <a:lnTo>
                  <a:pt x="5887980" y="5217300"/>
                </a:lnTo>
                <a:lnTo>
                  <a:pt x="6033217" y="5017523"/>
                </a:lnTo>
                <a:lnTo>
                  <a:pt x="6033217" y="4864909"/>
                </a:lnTo>
                <a:close/>
                <a:moveTo>
                  <a:pt x="4273076" y="4817746"/>
                </a:moveTo>
                <a:lnTo>
                  <a:pt x="4127838" y="4864909"/>
                </a:lnTo>
                <a:lnTo>
                  <a:pt x="4127838" y="5017523"/>
                </a:lnTo>
                <a:lnTo>
                  <a:pt x="4273076" y="5217300"/>
                </a:lnTo>
                <a:lnTo>
                  <a:pt x="4418313" y="5017523"/>
                </a:lnTo>
                <a:lnTo>
                  <a:pt x="4418313" y="4864909"/>
                </a:lnTo>
                <a:close/>
                <a:moveTo>
                  <a:pt x="1042420" y="4817746"/>
                </a:moveTo>
                <a:lnTo>
                  <a:pt x="897183" y="4864909"/>
                </a:lnTo>
                <a:lnTo>
                  <a:pt x="897183" y="5017523"/>
                </a:lnTo>
                <a:lnTo>
                  <a:pt x="1042420" y="5217300"/>
                </a:lnTo>
                <a:lnTo>
                  <a:pt x="1187657" y="5017523"/>
                </a:lnTo>
                <a:lnTo>
                  <a:pt x="1187657" y="4864909"/>
                </a:lnTo>
                <a:close/>
                <a:moveTo>
                  <a:pt x="2657808" y="4817504"/>
                </a:moveTo>
                <a:lnTo>
                  <a:pt x="2512571" y="4864667"/>
                </a:lnTo>
                <a:lnTo>
                  <a:pt x="2512571" y="5017281"/>
                </a:lnTo>
                <a:lnTo>
                  <a:pt x="2657808" y="5217058"/>
                </a:lnTo>
                <a:lnTo>
                  <a:pt x="2803046" y="5017281"/>
                </a:lnTo>
                <a:lnTo>
                  <a:pt x="2803046" y="4864667"/>
                </a:lnTo>
                <a:close/>
                <a:moveTo>
                  <a:pt x="2903445" y="4738045"/>
                </a:moveTo>
                <a:lnTo>
                  <a:pt x="2903539" y="4738174"/>
                </a:lnTo>
                <a:lnTo>
                  <a:pt x="2903418" y="4738053"/>
                </a:lnTo>
                <a:close/>
                <a:moveTo>
                  <a:pt x="1288540" y="4738045"/>
                </a:moveTo>
                <a:lnTo>
                  <a:pt x="1288634" y="4738174"/>
                </a:lnTo>
                <a:lnTo>
                  <a:pt x="1288513" y="4738053"/>
                </a:lnTo>
                <a:close/>
                <a:moveTo>
                  <a:pt x="6134221" y="4737924"/>
                </a:moveTo>
                <a:lnTo>
                  <a:pt x="6134315" y="4738053"/>
                </a:lnTo>
                <a:lnTo>
                  <a:pt x="6134194" y="4737932"/>
                </a:lnTo>
                <a:close/>
                <a:moveTo>
                  <a:pt x="7748884" y="4737924"/>
                </a:moveTo>
                <a:lnTo>
                  <a:pt x="7748978" y="4738053"/>
                </a:lnTo>
                <a:lnTo>
                  <a:pt x="7748857" y="4737932"/>
                </a:lnTo>
                <a:close/>
                <a:moveTo>
                  <a:pt x="7256643" y="4737682"/>
                </a:moveTo>
                <a:lnTo>
                  <a:pt x="7256670" y="4737690"/>
                </a:lnTo>
                <a:lnTo>
                  <a:pt x="7256549" y="4737811"/>
                </a:lnTo>
                <a:close/>
                <a:moveTo>
                  <a:pt x="4026834" y="4737682"/>
                </a:moveTo>
                <a:lnTo>
                  <a:pt x="4026861" y="4737690"/>
                </a:lnTo>
                <a:lnTo>
                  <a:pt x="4026740" y="4737811"/>
                </a:lnTo>
                <a:close/>
                <a:moveTo>
                  <a:pt x="796421" y="4737682"/>
                </a:moveTo>
                <a:lnTo>
                  <a:pt x="796448" y="4737690"/>
                </a:lnTo>
                <a:lnTo>
                  <a:pt x="796327" y="4737811"/>
                </a:lnTo>
                <a:close/>
                <a:moveTo>
                  <a:pt x="8871547" y="4737682"/>
                </a:moveTo>
                <a:lnTo>
                  <a:pt x="8871574" y="4737690"/>
                </a:lnTo>
                <a:lnTo>
                  <a:pt x="8871453" y="4737811"/>
                </a:lnTo>
                <a:close/>
                <a:moveTo>
                  <a:pt x="5641739" y="4737682"/>
                </a:moveTo>
                <a:lnTo>
                  <a:pt x="5641766" y="4737690"/>
                </a:lnTo>
                <a:lnTo>
                  <a:pt x="5641645" y="4737811"/>
                </a:lnTo>
                <a:close/>
                <a:moveTo>
                  <a:pt x="2411809" y="4737440"/>
                </a:moveTo>
                <a:lnTo>
                  <a:pt x="2411836" y="4737448"/>
                </a:lnTo>
                <a:lnTo>
                  <a:pt x="2411715" y="4737569"/>
                </a:lnTo>
                <a:close/>
                <a:moveTo>
                  <a:pt x="9925845" y="4661867"/>
                </a:moveTo>
                <a:lnTo>
                  <a:pt x="9780608" y="4861644"/>
                </a:lnTo>
                <a:lnTo>
                  <a:pt x="9780608" y="5014258"/>
                </a:lnTo>
                <a:lnTo>
                  <a:pt x="9925845" y="5061421"/>
                </a:lnTo>
                <a:lnTo>
                  <a:pt x="10071083" y="5014258"/>
                </a:lnTo>
                <a:lnTo>
                  <a:pt x="10071083" y="4861644"/>
                </a:lnTo>
                <a:close/>
                <a:moveTo>
                  <a:pt x="8310578" y="4661867"/>
                </a:moveTo>
                <a:lnTo>
                  <a:pt x="8165341" y="4861644"/>
                </a:lnTo>
                <a:lnTo>
                  <a:pt x="8165341" y="5014258"/>
                </a:lnTo>
                <a:lnTo>
                  <a:pt x="8310578" y="5061421"/>
                </a:lnTo>
                <a:lnTo>
                  <a:pt x="8455815" y="5014258"/>
                </a:lnTo>
                <a:lnTo>
                  <a:pt x="8455815" y="4861644"/>
                </a:lnTo>
                <a:close/>
                <a:moveTo>
                  <a:pt x="6695916" y="4661867"/>
                </a:moveTo>
                <a:lnTo>
                  <a:pt x="6550679" y="4861644"/>
                </a:lnTo>
                <a:lnTo>
                  <a:pt x="6550679" y="5014258"/>
                </a:lnTo>
                <a:lnTo>
                  <a:pt x="6695916" y="5061421"/>
                </a:lnTo>
                <a:lnTo>
                  <a:pt x="6841154" y="5014258"/>
                </a:lnTo>
                <a:lnTo>
                  <a:pt x="6841154" y="4861644"/>
                </a:lnTo>
                <a:close/>
                <a:moveTo>
                  <a:pt x="5079560" y="4661746"/>
                </a:moveTo>
                <a:lnTo>
                  <a:pt x="4934323" y="4861523"/>
                </a:lnTo>
                <a:lnTo>
                  <a:pt x="4934323" y="5014137"/>
                </a:lnTo>
                <a:lnTo>
                  <a:pt x="5079560" y="5061300"/>
                </a:lnTo>
                <a:lnTo>
                  <a:pt x="5224798" y="5014137"/>
                </a:lnTo>
                <a:lnTo>
                  <a:pt x="5224798" y="4861523"/>
                </a:lnTo>
                <a:close/>
                <a:moveTo>
                  <a:pt x="3464656" y="4661746"/>
                </a:moveTo>
                <a:lnTo>
                  <a:pt x="3319418" y="4861523"/>
                </a:lnTo>
                <a:lnTo>
                  <a:pt x="3319418" y="5014137"/>
                </a:lnTo>
                <a:lnTo>
                  <a:pt x="3464656" y="5061300"/>
                </a:lnTo>
                <a:lnTo>
                  <a:pt x="3609893" y="5014137"/>
                </a:lnTo>
                <a:lnTo>
                  <a:pt x="3609893" y="4861523"/>
                </a:lnTo>
                <a:close/>
                <a:moveTo>
                  <a:pt x="1849751" y="4661746"/>
                </a:moveTo>
                <a:lnTo>
                  <a:pt x="1704514" y="4861523"/>
                </a:lnTo>
                <a:lnTo>
                  <a:pt x="1704514" y="5014137"/>
                </a:lnTo>
                <a:lnTo>
                  <a:pt x="1849751" y="5061300"/>
                </a:lnTo>
                <a:lnTo>
                  <a:pt x="1994989" y="5014137"/>
                </a:lnTo>
                <a:lnTo>
                  <a:pt x="1994989" y="4861523"/>
                </a:lnTo>
                <a:close/>
                <a:moveTo>
                  <a:pt x="234847" y="4661746"/>
                </a:moveTo>
                <a:lnTo>
                  <a:pt x="89609" y="4861523"/>
                </a:lnTo>
                <a:lnTo>
                  <a:pt x="89609" y="5014137"/>
                </a:lnTo>
                <a:lnTo>
                  <a:pt x="234847" y="5061300"/>
                </a:lnTo>
                <a:lnTo>
                  <a:pt x="380084" y="5014137"/>
                </a:lnTo>
                <a:lnTo>
                  <a:pt x="380084" y="4861523"/>
                </a:lnTo>
                <a:close/>
                <a:moveTo>
                  <a:pt x="2820701" y="4624137"/>
                </a:moveTo>
                <a:lnTo>
                  <a:pt x="2820701" y="4765020"/>
                </a:lnTo>
                <a:lnTo>
                  <a:pt x="2686590" y="4808555"/>
                </a:lnTo>
                <a:lnTo>
                  <a:pt x="2820701" y="4852090"/>
                </a:lnTo>
                <a:lnTo>
                  <a:pt x="2820701" y="4992974"/>
                </a:lnTo>
                <a:lnTo>
                  <a:pt x="2903539" y="4878937"/>
                </a:lnTo>
                <a:lnTo>
                  <a:pt x="3037530" y="4922472"/>
                </a:lnTo>
                <a:lnTo>
                  <a:pt x="2954692" y="4808555"/>
                </a:lnTo>
                <a:lnTo>
                  <a:pt x="3037530" y="4694518"/>
                </a:lnTo>
                <a:lnTo>
                  <a:pt x="2903445" y="4738045"/>
                </a:lnTo>
                <a:close/>
                <a:moveTo>
                  <a:pt x="1205797" y="4624137"/>
                </a:moveTo>
                <a:lnTo>
                  <a:pt x="1205797" y="4765020"/>
                </a:lnTo>
                <a:lnTo>
                  <a:pt x="1071806" y="4808555"/>
                </a:lnTo>
                <a:lnTo>
                  <a:pt x="1205797" y="4852090"/>
                </a:lnTo>
                <a:lnTo>
                  <a:pt x="1205797" y="4992974"/>
                </a:lnTo>
                <a:lnTo>
                  <a:pt x="1288634" y="4878937"/>
                </a:lnTo>
                <a:lnTo>
                  <a:pt x="1422625" y="4922472"/>
                </a:lnTo>
                <a:lnTo>
                  <a:pt x="1339788" y="4808555"/>
                </a:lnTo>
                <a:lnTo>
                  <a:pt x="1422625" y="4694518"/>
                </a:lnTo>
                <a:lnTo>
                  <a:pt x="1288540" y="4738045"/>
                </a:lnTo>
                <a:close/>
                <a:moveTo>
                  <a:pt x="9281044" y="4624016"/>
                </a:moveTo>
                <a:lnTo>
                  <a:pt x="9281044" y="4764900"/>
                </a:lnTo>
                <a:lnTo>
                  <a:pt x="9146933" y="4808434"/>
                </a:lnTo>
                <a:lnTo>
                  <a:pt x="9281044" y="4851969"/>
                </a:lnTo>
                <a:lnTo>
                  <a:pt x="9281044" y="4992853"/>
                </a:lnTo>
                <a:lnTo>
                  <a:pt x="9363882" y="4878816"/>
                </a:lnTo>
                <a:lnTo>
                  <a:pt x="9497873" y="4922351"/>
                </a:lnTo>
                <a:lnTo>
                  <a:pt x="9415035" y="4808434"/>
                </a:lnTo>
                <a:lnTo>
                  <a:pt x="9497873" y="4694397"/>
                </a:lnTo>
                <a:lnTo>
                  <a:pt x="9363882" y="4737932"/>
                </a:lnTo>
                <a:lnTo>
                  <a:pt x="9363882" y="4738053"/>
                </a:lnTo>
                <a:close/>
                <a:moveTo>
                  <a:pt x="7666140" y="4624016"/>
                </a:moveTo>
                <a:lnTo>
                  <a:pt x="7666140" y="4764900"/>
                </a:lnTo>
                <a:lnTo>
                  <a:pt x="7532029" y="4808434"/>
                </a:lnTo>
                <a:lnTo>
                  <a:pt x="7666140" y="4851969"/>
                </a:lnTo>
                <a:lnTo>
                  <a:pt x="7666140" y="4992853"/>
                </a:lnTo>
                <a:lnTo>
                  <a:pt x="7748978" y="4878816"/>
                </a:lnTo>
                <a:lnTo>
                  <a:pt x="7882968" y="4922351"/>
                </a:lnTo>
                <a:lnTo>
                  <a:pt x="7800131" y="4808434"/>
                </a:lnTo>
                <a:lnTo>
                  <a:pt x="7882968" y="4694397"/>
                </a:lnTo>
                <a:lnTo>
                  <a:pt x="7748884" y="4737924"/>
                </a:lnTo>
                <a:close/>
                <a:moveTo>
                  <a:pt x="6051478" y="4624016"/>
                </a:moveTo>
                <a:lnTo>
                  <a:pt x="6051478" y="4764900"/>
                </a:lnTo>
                <a:lnTo>
                  <a:pt x="5917366" y="4808434"/>
                </a:lnTo>
                <a:lnTo>
                  <a:pt x="6051478" y="4851969"/>
                </a:lnTo>
                <a:lnTo>
                  <a:pt x="6051478" y="4992853"/>
                </a:lnTo>
                <a:lnTo>
                  <a:pt x="6134315" y="4878816"/>
                </a:lnTo>
                <a:lnTo>
                  <a:pt x="6268306" y="4922351"/>
                </a:lnTo>
                <a:lnTo>
                  <a:pt x="6185469" y="4808434"/>
                </a:lnTo>
                <a:lnTo>
                  <a:pt x="6268306" y="4694397"/>
                </a:lnTo>
                <a:lnTo>
                  <a:pt x="6134221" y="4737924"/>
                </a:lnTo>
                <a:close/>
                <a:moveTo>
                  <a:pt x="4436332" y="4624016"/>
                </a:moveTo>
                <a:lnTo>
                  <a:pt x="4436332" y="4764900"/>
                </a:lnTo>
                <a:lnTo>
                  <a:pt x="4302220" y="4808434"/>
                </a:lnTo>
                <a:lnTo>
                  <a:pt x="4436332" y="4851969"/>
                </a:lnTo>
                <a:lnTo>
                  <a:pt x="4436332" y="4992853"/>
                </a:lnTo>
                <a:lnTo>
                  <a:pt x="4519169" y="4878816"/>
                </a:lnTo>
                <a:lnTo>
                  <a:pt x="4653160" y="4922351"/>
                </a:lnTo>
                <a:lnTo>
                  <a:pt x="4570322" y="4808434"/>
                </a:lnTo>
                <a:lnTo>
                  <a:pt x="4653160" y="4694397"/>
                </a:lnTo>
                <a:lnTo>
                  <a:pt x="4519169" y="4737932"/>
                </a:lnTo>
                <a:lnTo>
                  <a:pt x="4519169" y="4738053"/>
                </a:lnTo>
                <a:close/>
                <a:moveTo>
                  <a:pt x="8954291" y="4623774"/>
                </a:moveTo>
                <a:lnTo>
                  <a:pt x="8871547" y="4737682"/>
                </a:lnTo>
                <a:lnTo>
                  <a:pt x="8737463" y="4694155"/>
                </a:lnTo>
                <a:lnTo>
                  <a:pt x="8820300" y="4808193"/>
                </a:lnTo>
                <a:lnTo>
                  <a:pt x="8737463" y="4922109"/>
                </a:lnTo>
                <a:lnTo>
                  <a:pt x="8871453" y="4878574"/>
                </a:lnTo>
                <a:lnTo>
                  <a:pt x="8954291" y="4992611"/>
                </a:lnTo>
                <a:lnTo>
                  <a:pt x="8954291" y="4851728"/>
                </a:lnTo>
                <a:lnTo>
                  <a:pt x="9088402" y="4808193"/>
                </a:lnTo>
                <a:lnTo>
                  <a:pt x="8954291" y="4764658"/>
                </a:lnTo>
                <a:close/>
                <a:moveTo>
                  <a:pt x="7339386" y="4623774"/>
                </a:moveTo>
                <a:lnTo>
                  <a:pt x="7256643" y="4737682"/>
                </a:lnTo>
                <a:lnTo>
                  <a:pt x="7122558" y="4694155"/>
                </a:lnTo>
                <a:lnTo>
                  <a:pt x="7205396" y="4808193"/>
                </a:lnTo>
                <a:lnTo>
                  <a:pt x="7122558" y="4922109"/>
                </a:lnTo>
                <a:lnTo>
                  <a:pt x="7256549" y="4878574"/>
                </a:lnTo>
                <a:lnTo>
                  <a:pt x="7339386" y="4992611"/>
                </a:lnTo>
                <a:lnTo>
                  <a:pt x="7339386" y="4851728"/>
                </a:lnTo>
                <a:lnTo>
                  <a:pt x="7473498" y="4808193"/>
                </a:lnTo>
                <a:lnTo>
                  <a:pt x="7339386" y="4764658"/>
                </a:lnTo>
                <a:close/>
                <a:moveTo>
                  <a:pt x="5724482" y="4623774"/>
                </a:moveTo>
                <a:lnTo>
                  <a:pt x="5641739" y="4737682"/>
                </a:lnTo>
                <a:lnTo>
                  <a:pt x="5507654" y="4694155"/>
                </a:lnTo>
                <a:lnTo>
                  <a:pt x="5590491" y="4808193"/>
                </a:lnTo>
                <a:lnTo>
                  <a:pt x="5507654" y="4922109"/>
                </a:lnTo>
                <a:lnTo>
                  <a:pt x="5641645" y="4878574"/>
                </a:lnTo>
                <a:lnTo>
                  <a:pt x="5724482" y="4992611"/>
                </a:lnTo>
                <a:lnTo>
                  <a:pt x="5724482" y="4851728"/>
                </a:lnTo>
                <a:lnTo>
                  <a:pt x="5858594" y="4808193"/>
                </a:lnTo>
                <a:lnTo>
                  <a:pt x="5724482" y="4764658"/>
                </a:lnTo>
                <a:close/>
                <a:moveTo>
                  <a:pt x="4109577" y="4623774"/>
                </a:moveTo>
                <a:lnTo>
                  <a:pt x="4026834" y="4737682"/>
                </a:lnTo>
                <a:lnTo>
                  <a:pt x="3892749" y="4694155"/>
                </a:lnTo>
                <a:lnTo>
                  <a:pt x="3975587" y="4808193"/>
                </a:lnTo>
                <a:lnTo>
                  <a:pt x="3892749" y="4922109"/>
                </a:lnTo>
                <a:lnTo>
                  <a:pt x="4026740" y="4878574"/>
                </a:lnTo>
                <a:lnTo>
                  <a:pt x="4109577" y="4992611"/>
                </a:lnTo>
                <a:lnTo>
                  <a:pt x="4109577" y="4851728"/>
                </a:lnTo>
                <a:lnTo>
                  <a:pt x="4243690" y="4808193"/>
                </a:lnTo>
                <a:lnTo>
                  <a:pt x="4109577" y="4764658"/>
                </a:lnTo>
                <a:close/>
                <a:moveTo>
                  <a:pt x="879164" y="4623774"/>
                </a:moveTo>
                <a:lnTo>
                  <a:pt x="796421" y="4737682"/>
                </a:lnTo>
                <a:lnTo>
                  <a:pt x="662336" y="4694155"/>
                </a:lnTo>
                <a:lnTo>
                  <a:pt x="745173" y="4808193"/>
                </a:lnTo>
                <a:lnTo>
                  <a:pt x="662336" y="4922109"/>
                </a:lnTo>
                <a:lnTo>
                  <a:pt x="796327" y="4878574"/>
                </a:lnTo>
                <a:lnTo>
                  <a:pt x="879164" y="4992611"/>
                </a:lnTo>
                <a:lnTo>
                  <a:pt x="879164" y="4851728"/>
                </a:lnTo>
                <a:lnTo>
                  <a:pt x="1013276" y="4808193"/>
                </a:lnTo>
                <a:lnTo>
                  <a:pt x="879164" y="4764658"/>
                </a:lnTo>
                <a:close/>
                <a:moveTo>
                  <a:pt x="2494552" y="4623532"/>
                </a:moveTo>
                <a:lnTo>
                  <a:pt x="2411809" y="4737440"/>
                </a:lnTo>
                <a:lnTo>
                  <a:pt x="2277724" y="4693914"/>
                </a:lnTo>
                <a:lnTo>
                  <a:pt x="2360561" y="4807951"/>
                </a:lnTo>
                <a:lnTo>
                  <a:pt x="2277724" y="4921867"/>
                </a:lnTo>
                <a:lnTo>
                  <a:pt x="2411715" y="4878332"/>
                </a:lnTo>
                <a:lnTo>
                  <a:pt x="2494552" y="4992370"/>
                </a:lnTo>
                <a:lnTo>
                  <a:pt x="2494552" y="4851486"/>
                </a:lnTo>
                <a:lnTo>
                  <a:pt x="2628664" y="4807951"/>
                </a:lnTo>
                <a:lnTo>
                  <a:pt x="2494552" y="4764416"/>
                </a:lnTo>
                <a:close/>
                <a:moveTo>
                  <a:pt x="8472867" y="4608779"/>
                </a:moveTo>
                <a:lnTo>
                  <a:pt x="8472867" y="4855839"/>
                </a:lnTo>
                <a:lnTo>
                  <a:pt x="8562597" y="4979309"/>
                </a:lnTo>
                <a:lnTo>
                  <a:pt x="8707714" y="4932146"/>
                </a:lnTo>
                <a:lnTo>
                  <a:pt x="8797444" y="4808676"/>
                </a:lnTo>
                <a:lnTo>
                  <a:pt x="8707714" y="4685207"/>
                </a:lnTo>
                <a:lnTo>
                  <a:pt x="8707714" y="4685086"/>
                </a:lnTo>
                <a:close/>
                <a:moveTo>
                  <a:pt x="6857962" y="4608779"/>
                </a:moveTo>
                <a:lnTo>
                  <a:pt x="6857962" y="4855839"/>
                </a:lnTo>
                <a:lnTo>
                  <a:pt x="6947693" y="4979309"/>
                </a:lnTo>
                <a:lnTo>
                  <a:pt x="7092810" y="4932146"/>
                </a:lnTo>
                <a:lnTo>
                  <a:pt x="7182540" y="4808676"/>
                </a:lnTo>
                <a:lnTo>
                  <a:pt x="7092810" y="4685207"/>
                </a:lnTo>
                <a:lnTo>
                  <a:pt x="7092810" y="4685086"/>
                </a:lnTo>
                <a:close/>
                <a:moveTo>
                  <a:pt x="5243058" y="4608779"/>
                </a:moveTo>
                <a:lnTo>
                  <a:pt x="5243058" y="4855839"/>
                </a:lnTo>
                <a:lnTo>
                  <a:pt x="5332789" y="4979309"/>
                </a:lnTo>
                <a:lnTo>
                  <a:pt x="5477905" y="4932146"/>
                </a:lnTo>
                <a:lnTo>
                  <a:pt x="5567635" y="4808676"/>
                </a:lnTo>
                <a:lnTo>
                  <a:pt x="5477905" y="4685207"/>
                </a:lnTo>
                <a:lnTo>
                  <a:pt x="5477905" y="4685086"/>
                </a:lnTo>
                <a:close/>
                <a:moveTo>
                  <a:pt x="3628154" y="4608779"/>
                </a:moveTo>
                <a:lnTo>
                  <a:pt x="3628154" y="4855839"/>
                </a:lnTo>
                <a:lnTo>
                  <a:pt x="3717884" y="4979309"/>
                </a:lnTo>
                <a:lnTo>
                  <a:pt x="3863001" y="4932146"/>
                </a:lnTo>
                <a:lnTo>
                  <a:pt x="3952731" y="4808676"/>
                </a:lnTo>
                <a:lnTo>
                  <a:pt x="3863001" y="4685207"/>
                </a:lnTo>
                <a:lnTo>
                  <a:pt x="3863001" y="4685086"/>
                </a:lnTo>
                <a:close/>
                <a:moveTo>
                  <a:pt x="2013128" y="4608536"/>
                </a:moveTo>
                <a:lnTo>
                  <a:pt x="2013128" y="4855598"/>
                </a:lnTo>
                <a:lnTo>
                  <a:pt x="2102859" y="4979067"/>
                </a:lnTo>
                <a:lnTo>
                  <a:pt x="2247975" y="4931905"/>
                </a:lnTo>
                <a:lnTo>
                  <a:pt x="2337705" y="4808434"/>
                </a:lnTo>
                <a:lnTo>
                  <a:pt x="2247975" y="4684965"/>
                </a:lnTo>
                <a:lnTo>
                  <a:pt x="2248096" y="4684844"/>
                </a:lnTo>
                <a:close/>
                <a:moveTo>
                  <a:pt x="398224" y="4608536"/>
                </a:moveTo>
                <a:lnTo>
                  <a:pt x="398224" y="4855598"/>
                </a:lnTo>
                <a:lnTo>
                  <a:pt x="487954" y="4979067"/>
                </a:lnTo>
                <a:lnTo>
                  <a:pt x="633071" y="4931905"/>
                </a:lnTo>
                <a:lnTo>
                  <a:pt x="722801" y="4808434"/>
                </a:lnTo>
                <a:lnTo>
                  <a:pt x="633071" y="4684965"/>
                </a:lnTo>
                <a:lnTo>
                  <a:pt x="633192" y="4684844"/>
                </a:lnTo>
                <a:close/>
                <a:moveTo>
                  <a:pt x="3301884" y="4608416"/>
                </a:moveTo>
                <a:lnTo>
                  <a:pt x="3067037" y="4684723"/>
                </a:lnTo>
                <a:lnTo>
                  <a:pt x="3067037" y="4684844"/>
                </a:lnTo>
                <a:lnTo>
                  <a:pt x="2977306" y="4808314"/>
                </a:lnTo>
                <a:cubicBezTo>
                  <a:pt x="2977306" y="4808314"/>
                  <a:pt x="3067037" y="4931784"/>
                  <a:pt x="3067037" y="4931784"/>
                </a:cubicBezTo>
                <a:lnTo>
                  <a:pt x="3212153" y="4978946"/>
                </a:lnTo>
                <a:lnTo>
                  <a:pt x="3301884" y="4855476"/>
                </a:lnTo>
                <a:close/>
                <a:moveTo>
                  <a:pt x="1687100" y="4608416"/>
                </a:moveTo>
                <a:lnTo>
                  <a:pt x="1452132" y="4684723"/>
                </a:lnTo>
                <a:lnTo>
                  <a:pt x="1452253" y="4684844"/>
                </a:lnTo>
                <a:lnTo>
                  <a:pt x="1362523" y="4808314"/>
                </a:lnTo>
                <a:cubicBezTo>
                  <a:pt x="1362523" y="4808314"/>
                  <a:pt x="1452253" y="4931784"/>
                  <a:pt x="1452253" y="4931784"/>
                </a:cubicBezTo>
                <a:lnTo>
                  <a:pt x="1597370" y="4978946"/>
                </a:lnTo>
                <a:lnTo>
                  <a:pt x="1687100" y="4855476"/>
                </a:lnTo>
                <a:close/>
                <a:moveTo>
                  <a:pt x="9762227" y="4608295"/>
                </a:moveTo>
                <a:lnTo>
                  <a:pt x="9527380" y="4684602"/>
                </a:lnTo>
                <a:lnTo>
                  <a:pt x="9527380" y="4684723"/>
                </a:lnTo>
                <a:lnTo>
                  <a:pt x="9437649" y="4808193"/>
                </a:lnTo>
                <a:cubicBezTo>
                  <a:pt x="9437649" y="4808193"/>
                  <a:pt x="9527380" y="4931662"/>
                  <a:pt x="9527380" y="4931662"/>
                </a:cubicBezTo>
                <a:lnTo>
                  <a:pt x="9672497" y="4978826"/>
                </a:lnTo>
                <a:lnTo>
                  <a:pt x="9762227" y="4855355"/>
                </a:lnTo>
                <a:close/>
                <a:moveTo>
                  <a:pt x="8147443" y="4608295"/>
                </a:moveTo>
                <a:lnTo>
                  <a:pt x="7912475" y="4684602"/>
                </a:lnTo>
                <a:lnTo>
                  <a:pt x="7912597" y="4684723"/>
                </a:lnTo>
                <a:lnTo>
                  <a:pt x="7822866" y="4808193"/>
                </a:lnTo>
                <a:cubicBezTo>
                  <a:pt x="7822866" y="4808193"/>
                  <a:pt x="7912597" y="4931662"/>
                  <a:pt x="7912597" y="4931662"/>
                </a:cubicBezTo>
                <a:lnTo>
                  <a:pt x="8057713" y="4978826"/>
                </a:lnTo>
                <a:lnTo>
                  <a:pt x="8147443" y="4855355"/>
                </a:lnTo>
                <a:close/>
                <a:moveTo>
                  <a:pt x="6532781" y="4608295"/>
                </a:moveTo>
                <a:lnTo>
                  <a:pt x="6297813" y="4684602"/>
                </a:lnTo>
                <a:lnTo>
                  <a:pt x="6298055" y="4684723"/>
                </a:lnTo>
                <a:lnTo>
                  <a:pt x="6208325" y="4808193"/>
                </a:lnTo>
                <a:cubicBezTo>
                  <a:pt x="6208325" y="4808193"/>
                  <a:pt x="6297934" y="4931662"/>
                  <a:pt x="6297934" y="4931662"/>
                </a:cubicBezTo>
                <a:lnTo>
                  <a:pt x="6443050" y="4978826"/>
                </a:lnTo>
                <a:lnTo>
                  <a:pt x="6532781" y="4855355"/>
                </a:lnTo>
                <a:close/>
                <a:moveTo>
                  <a:pt x="4917514" y="4608295"/>
                </a:moveTo>
                <a:lnTo>
                  <a:pt x="4682667" y="4684602"/>
                </a:lnTo>
                <a:lnTo>
                  <a:pt x="4682667" y="4684723"/>
                </a:lnTo>
                <a:lnTo>
                  <a:pt x="4592936" y="4808193"/>
                </a:lnTo>
                <a:cubicBezTo>
                  <a:pt x="4592936" y="4808193"/>
                  <a:pt x="4682667" y="4931662"/>
                  <a:pt x="4682667" y="4931662"/>
                </a:cubicBezTo>
                <a:lnTo>
                  <a:pt x="4827783" y="4978826"/>
                </a:lnTo>
                <a:lnTo>
                  <a:pt x="4917514" y="4855355"/>
                </a:lnTo>
                <a:close/>
                <a:moveTo>
                  <a:pt x="9988004" y="4576007"/>
                </a:moveTo>
                <a:lnTo>
                  <a:pt x="9936850" y="4646509"/>
                </a:lnTo>
                <a:lnTo>
                  <a:pt x="10070962" y="4831049"/>
                </a:lnTo>
                <a:lnTo>
                  <a:pt x="10070962" y="4602974"/>
                </a:lnTo>
                <a:lnTo>
                  <a:pt x="9988125" y="4576007"/>
                </a:lnTo>
                <a:close/>
                <a:moveTo>
                  <a:pt x="8372979" y="4576007"/>
                </a:moveTo>
                <a:lnTo>
                  <a:pt x="8321825" y="4646509"/>
                </a:lnTo>
                <a:lnTo>
                  <a:pt x="8455815" y="4831049"/>
                </a:lnTo>
                <a:lnTo>
                  <a:pt x="8455815" y="4602974"/>
                </a:lnTo>
                <a:close/>
                <a:moveTo>
                  <a:pt x="6758195" y="4576007"/>
                </a:moveTo>
                <a:lnTo>
                  <a:pt x="6707041" y="4646509"/>
                </a:lnTo>
                <a:lnTo>
                  <a:pt x="6841154" y="4831049"/>
                </a:lnTo>
                <a:lnTo>
                  <a:pt x="6841154" y="4602974"/>
                </a:lnTo>
                <a:lnTo>
                  <a:pt x="6758316" y="4576007"/>
                </a:lnTo>
                <a:close/>
                <a:moveTo>
                  <a:pt x="9863082" y="4575885"/>
                </a:moveTo>
                <a:lnTo>
                  <a:pt x="9780245" y="4602853"/>
                </a:lnTo>
                <a:lnTo>
                  <a:pt x="9780245" y="4830928"/>
                </a:lnTo>
                <a:lnTo>
                  <a:pt x="9914357" y="4646388"/>
                </a:lnTo>
                <a:lnTo>
                  <a:pt x="9863203" y="4575885"/>
                </a:lnTo>
                <a:close/>
                <a:moveTo>
                  <a:pt x="8248178" y="4575885"/>
                </a:moveTo>
                <a:lnTo>
                  <a:pt x="8165341" y="4602853"/>
                </a:lnTo>
                <a:lnTo>
                  <a:pt x="8165341" y="4830928"/>
                </a:lnTo>
                <a:lnTo>
                  <a:pt x="8299453" y="4646388"/>
                </a:lnTo>
                <a:lnTo>
                  <a:pt x="8248299" y="4575885"/>
                </a:lnTo>
                <a:close/>
                <a:moveTo>
                  <a:pt x="6633516" y="4575885"/>
                </a:moveTo>
                <a:lnTo>
                  <a:pt x="6550679" y="4602853"/>
                </a:lnTo>
                <a:lnTo>
                  <a:pt x="6550679" y="4830928"/>
                </a:lnTo>
                <a:lnTo>
                  <a:pt x="6684791" y="4646388"/>
                </a:lnTo>
                <a:lnTo>
                  <a:pt x="6633637" y="4575885"/>
                </a:lnTo>
                <a:close/>
                <a:moveTo>
                  <a:pt x="5141840" y="4575885"/>
                </a:moveTo>
                <a:lnTo>
                  <a:pt x="5090686" y="4646388"/>
                </a:lnTo>
                <a:lnTo>
                  <a:pt x="5224798" y="4830928"/>
                </a:lnTo>
                <a:lnTo>
                  <a:pt x="5224798" y="4602853"/>
                </a:lnTo>
                <a:lnTo>
                  <a:pt x="5141961" y="4575885"/>
                </a:lnTo>
                <a:close/>
                <a:moveTo>
                  <a:pt x="3527056" y="4575885"/>
                </a:moveTo>
                <a:lnTo>
                  <a:pt x="3475902" y="4646388"/>
                </a:lnTo>
                <a:lnTo>
                  <a:pt x="3609893" y="4830928"/>
                </a:lnTo>
                <a:lnTo>
                  <a:pt x="3609893" y="4602853"/>
                </a:lnTo>
                <a:close/>
                <a:moveTo>
                  <a:pt x="1912030" y="4575885"/>
                </a:moveTo>
                <a:lnTo>
                  <a:pt x="1860877" y="4646388"/>
                </a:lnTo>
                <a:lnTo>
                  <a:pt x="1994989" y="4830928"/>
                </a:lnTo>
                <a:lnTo>
                  <a:pt x="1994989" y="4602853"/>
                </a:lnTo>
                <a:lnTo>
                  <a:pt x="1912151" y="4575885"/>
                </a:lnTo>
                <a:close/>
                <a:moveTo>
                  <a:pt x="297126" y="4575885"/>
                </a:moveTo>
                <a:lnTo>
                  <a:pt x="245972" y="4646388"/>
                </a:lnTo>
                <a:lnTo>
                  <a:pt x="380084" y="4830928"/>
                </a:lnTo>
                <a:lnTo>
                  <a:pt x="380084" y="4602853"/>
                </a:lnTo>
                <a:lnTo>
                  <a:pt x="297247" y="4575885"/>
                </a:lnTo>
                <a:close/>
                <a:moveTo>
                  <a:pt x="5017160" y="4575764"/>
                </a:moveTo>
                <a:lnTo>
                  <a:pt x="4934323" y="4602732"/>
                </a:lnTo>
                <a:lnTo>
                  <a:pt x="4934323" y="4830807"/>
                </a:lnTo>
                <a:lnTo>
                  <a:pt x="5068435" y="4646267"/>
                </a:lnTo>
                <a:lnTo>
                  <a:pt x="5017281" y="4575764"/>
                </a:lnTo>
                <a:close/>
                <a:moveTo>
                  <a:pt x="3402256" y="4575764"/>
                </a:moveTo>
                <a:lnTo>
                  <a:pt x="3319418" y="4602732"/>
                </a:lnTo>
                <a:lnTo>
                  <a:pt x="3319418" y="4830807"/>
                </a:lnTo>
                <a:lnTo>
                  <a:pt x="3453530" y="4646267"/>
                </a:lnTo>
                <a:lnTo>
                  <a:pt x="3402377" y="4575764"/>
                </a:lnTo>
                <a:close/>
                <a:moveTo>
                  <a:pt x="1787351" y="4575764"/>
                </a:moveTo>
                <a:lnTo>
                  <a:pt x="1704514" y="4602732"/>
                </a:lnTo>
                <a:lnTo>
                  <a:pt x="1704514" y="4830807"/>
                </a:lnTo>
                <a:lnTo>
                  <a:pt x="1838626" y="4646267"/>
                </a:lnTo>
                <a:lnTo>
                  <a:pt x="1787472" y="4575764"/>
                </a:lnTo>
                <a:close/>
                <a:moveTo>
                  <a:pt x="172447" y="4575643"/>
                </a:moveTo>
                <a:lnTo>
                  <a:pt x="89609" y="4602611"/>
                </a:lnTo>
                <a:lnTo>
                  <a:pt x="89609" y="4830686"/>
                </a:lnTo>
                <a:lnTo>
                  <a:pt x="223721" y="4646146"/>
                </a:lnTo>
                <a:lnTo>
                  <a:pt x="172568" y="4575643"/>
                </a:lnTo>
                <a:close/>
                <a:moveTo>
                  <a:pt x="8555583" y="4475634"/>
                </a:moveTo>
                <a:lnTo>
                  <a:pt x="8555677" y="4475764"/>
                </a:lnTo>
                <a:lnTo>
                  <a:pt x="8472867" y="4502602"/>
                </a:lnTo>
                <a:lnTo>
                  <a:pt x="8472867" y="4589671"/>
                </a:lnTo>
                <a:lnTo>
                  <a:pt x="8689695" y="4660174"/>
                </a:lnTo>
                <a:lnTo>
                  <a:pt x="8555677" y="4475764"/>
                </a:lnTo>
                <a:lnTo>
                  <a:pt x="8555704" y="4475755"/>
                </a:lnTo>
                <a:close/>
                <a:moveTo>
                  <a:pt x="6940679" y="4475634"/>
                </a:moveTo>
                <a:lnTo>
                  <a:pt x="6940773" y="4475764"/>
                </a:lnTo>
                <a:lnTo>
                  <a:pt x="6857962" y="4502602"/>
                </a:lnTo>
                <a:lnTo>
                  <a:pt x="6857962" y="4589671"/>
                </a:lnTo>
                <a:lnTo>
                  <a:pt x="7074791" y="4660174"/>
                </a:lnTo>
                <a:lnTo>
                  <a:pt x="6940773" y="4475764"/>
                </a:lnTo>
                <a:lnTo>
                  <a:pt x="6940800" y="4475755"/>
                </a:lnTo>
                <a:close/>
                <a:moveTo>
                  <a:pt x="5325775" y="4475634"/>
                </a:moveTo>
                <a:lnTo>
                  <a:pt x="5325870" y="4475764"/>
                </a:lnTo>
                <a:lnTo>
                  <a:pt x="5243058" y="4502602"/>
                </a:lnTo>
                <a:lnTo>
                  <a:pt x="5243058" y="4589671"/>
                </a:lnTo>
                <a:lnTo>
                  <a:pt x="5459886" y="4660174"/>
                </a:lnTo>
                <a:lnTo>
                  <a:pt x="5325870" y="4475764"/>
                </a:lnTo>
                <a:lnTo>
                  <a:pt x="5325896" y="4475755"/>
                </a:lnTo>
                <a:close/>
                <a:moveTo>
                  <a:pt x="3710870" y="4475634"/>
                </a:moveTo>
                <a:lnTo>
                  <a:pt x="3710965" y="4475764"/>
                </a:lnTo>
                <a:lnTo>
                  <a:pt x="3628154" y="4502602"/>
                </a:lnTo>
                <a:lnTo>
                  <a:pt x="3628154" y="4589671"/>
                </a:lnTo>
                <a:lnTo>
                  <a:pt x="3844982" y="4660174"/>
                </a:lnTo>
                <a:lnTo>
                  <a:pt x="3710965" y="4475764"/>
                </a:lnTo>
                <a:lnTo>
                  <a:pt x="3710991" y="4475755"/>
                </a:lnTo>
                <a:close/>
                <a:moveTo>
                  <a:pt x="2095845" y="4475634"/>
                </a:moveTo>
                <a:lnTo>
                  <a:pt x="2095939" y="4475764"/>
                </a:lnTo>
                <a:lnTo>
                  <a:pt x="2013128" y="4502602"/>
                </a:lnTo>
                <a:lnTo>
                  <a:pt x="2013128" y="4589671"/>
                </a:lnTo>
                <a:lnTo>
                  <a:pt x="2229956" y="4660174"/>
                </a:lnTo>
                <a:lnTo>
                  <a:pt x="2095939" y="4475764"/>
                </a:lnTo>
                <a:lnTo>
                  <a:pt x="2095966" y="4475755"/>
                </a:lnTo>
                <a:close/>
                <a:moveTo>
                  <a:pt x="480940" y="4475634"/>
                </a:moveTo>
                <a:lnTo>
                  <a:pt x="481034" y="4475764"/>
                </a:lnTo>
                <a:lnTo>
                  <a:pt x="398224" y="4502602"/>
                </a:lnTo>
                <a:lnTo>
                  <a:pt x="398224" y="4589671"/>
                </a:lnTo>
                <a:lnTo>
                  <a:pt x="615052" y="4660174"/>
                </a:lnTo>
                <a:lnTo>
                  <a:pt x="481034" y="4475764"/>
                </a:lnTo>
                <a:lnTo>
                  <a:pt x="481061" y="4475755"/>
                </a:lnTo>
                <a:close/>
                <a:moveTo>
                  <a:pt x="3218925" y="4475271"/>
                </a:moveTo>
                <a:lnTo>
                  <a:pt x="3084934" y="4659811"/>
                </a:lnTo>
                <a:lnTo>
                  <a:pt x="3301884" y="4589309"/>
                </a:lnTo>
                <a:lnTo>
                  <a:pt x="3301884" y="4502239"/>
                </a:lnTo>
                <a:lnTo>
                  <a:pt x="3219046" y="4475392"/>
                </a:lnTo>
                <a:close/>
                <a:moveTo>
                  <a:pt x="1604142" y="4475271"/>
                </a:moveTo>
                <a:lnTo>
                  <a:pt x="1470030" y="4659811"/>
                </a:lnTo>
                <a:lnTo>
                  <a:pt x="1686979" y="4589309"/>
                </a:lnTo>
                <a:lnTo>
                  <a:pt x="1686979" y="4502239"/>
                </a:lnTo>
                <a:lnTo>
                  <a:pt x="1604142" y="4475392"/>
                </a:lnTo>
                <a:close/>
                <a:moveTo>
                  <a:pt x="9679389" y="4475150"/>
                </a:moveTo>
                <a:lnTo>
                  <a:pt x="9545278" y="4659690"/>
                </a:lnTo>
                <a:lnTo>
                  <a:pt x="9762227" y="4589188"/>
                </a:lnTo>
                <a:lnTo>
                  <a:pt x="9762227" y="4502118"/>
                </a:lnTo>
                <a:lnTo>
                  <a:pt x="9679389" y="4475271"/>
                </a:lnTo>
                <a:close/>
                <a:moveTo>
                  <a:pt x="8064364" y="4475150"/>
                </a:moveTo>
                <a:lnTo>
                  <a:pt x="7930374" y="4659690"/>
                </a:lnTo>
                <a:lnTo>
                  <a:pt x="8147322" y="4589188"/>
                </a:lnTo>
                <a:lnTo>
                  <a:pt x="8147322" y="4502118"/>
                </a:lnTo>
                <a:lnTo>
                  <a:pt x="8064485" y="4475271"/>
                </a:lnTo>
                <a:close/>
                <a:moveTo>
                  <a:pt x="6449822" y="4475150"/>
                </a:moveTo>
                <a:lnTo>
                  <a:pt x="6315711" y="4659690"/>
                </a:lnTo>
                <a:lnTo>
                  <a:pt x="6532660" y="4589188"/>
                </a:lnTo>
                <a:lnTo>
                  <a:pt x="6532660" y="4502118"/>
                </a:lnTo>
                <a:lnTo>
                  <a:pt x="6449822" y="4475271"/>
                </a:lnTo>
                <a:close/>
                <a:moveTo>
                  <a:pt x="4834676" y="4475150"/>
                </a:moveTo>
                <a:lnTo>
                  <a:pt x="4700565" y="4659690"/>
                </a:lnTo>
                <a:lnTo>
                  <a:pt x="4917514" y="4589188"/>
                </a:lnTo>
                <a:lnTo>
                  <a:pt x="4917514" y="4502118"/>
                </a:lnTo>
                <a:lnTo>
                  <a:pt x="4834676" y="4475271"/>
                </a:lnTo>
                <a:close/>
                <a:moveTo>
                  <a:pt x="9117788" y="4399085"/>
                </a:moveTo>
                <a:cubicBezTo>
                  <a:pt x="9117788" y="4399085"/>
                  <a:pt x="8972551" y="4598983"/>
                  <a:pt x="8972551" y="4598983"/>
                </a:cubicBezTo>
                <a:lnTo>
                  <a:pt x="8972551" y="4751476"/>
                </a:lnTo>
                <a:lnTo>
                  <a:pt x="9117788" y="4798639"/>
                </a:lnTo>
                <a:lnTo>
                  <a:pt x="9263026" y="4751476"/>
                </a:lnTo>
                <a:lnTo>
                  <a:pt x="9263026" y="4598862"/>
                </a:lnTo>
                <a:close/>
                <a:moveTo>
                  <a:pt x="7502642" y="4399085"/>
                </a:moveTo>
                <a:cubicBezTo>
                  <a:pt x="7502642" y="4399085"/>
                  <a:pt x="7357405" y="4598983"/>
                  <a:pt x="7357405" y="4598983"/>
                </a:cubicBezTo>
                <a:lnTo>
                  <a:pt x="7357405" y="4751476"/>
                </a:lnTo>
                <a:lnTo>
                  <a:pt x="7502642" y="4798639"/>
                </a:lnTo>
                <a:lnTo>
                  <a:pt x="7647880" y="4751476"/>
                </a:lnTo>
                <a:lnTo>
                  <a:pt x="7647880" y="4598862"/>
                </a:lnTo>
                <a:close/>
                <a:moveTo>
                  <a:pt x="5887980" y="4399085"/>
                </a:moveTo>
                <a:cubicBezTo>
                  <a:pt x="5887980" y="4399085"/>
                  <a:pt x="5742743" y="4598983"/>
                  <a:pt x="5742743" y="4598983"/>
                </a:cubicBezTo>
                <a:lnTo>
                  <a:pt x="5742743" y="4751476"/>
                </a:lnTo>
                <a:lnTo>
                  <a:pt x="5887980" y="4798639"/>
                </a:lnTo>
                <a:lnTo>
                  <a:pt x="6033217" y="4751476"/>
                </a:lnTo>
                <a:lnTo>
                  <a:pt x="6033217" y="4598862"/>
                </a:lnTo>
                <a:close/>
                <a:moveTo>
                  <a:pt x="4273076" y="4399085"/>
                </a:moveTo>
                <a:cubicBezTo>
                  <a:pt x="4273076" y="4399085"/>
                  <a:pt x="4127838" y="4598983"/>
                  <a:pt x="4127838" y="4598983"/>
                </a:cubicBezTo>
                <a:lnTo>
                  <a:pt x="4127838" y="4751476"/>
                </a:lnTo>
                <a:lnTo>
                  <a:pt x="4273076" y="4798639"/>
                </a:lnTo>
                <a:lnTo>
                  <a:pt x="4418313" y="4751476"/>
                </a:lnTo>
                <a:lnTo>
                  <a:pt x="4418313" y="4598862"/>
                </a:lnTo>
                <a:close/>
                <a:moveTo>
                  <a:pt x="1042420" y="4399085"/>
                </a:moveTo>
                <a:cubicBezTo>
                  <a:pt x="1042420" y="4399085"/>
                  <a:pt x="897183" y="4598983"/>
                  <a:pt x="897183" y="4598983"/>
                </a:cubicBezTo>
                <a:lnTo>
                  <a:pt x="897183" y="4751476"/>
                </a:lnTo>
                <a:lnTo>
                  <a:pt x="1042420" y="4798639"/>
                </a:lnTo>
                <a:lnTo>
                  <a:pt x="1187657" y="4751476"/>
                </a:lnTo>
                <a:lnTo>
                  <a:pt x="1187657" y="4598862"/>
                </a:lnTo>
                <a:close/>
                <a:moveTo>
                  <a:pt x="2657808" y="4398843"/>
                </a:moveTo>
                <a:cubicBezTo>
                  <a:pt x="2657808" y="4398843"/>
                  <a:pt x="2512571" y="4598741"/>
                  <a:pt x="2512571" y="4598741"/>
                </a:cubicBezTo>
                <a:lnTo>
                  <a:pt x="2512571" y="4751235"/>
                </a:lnTo>
                <a:lnTo>
                  <a:pt x="2657808" y="4798397"/>
                </a:lnTo>
                <a:lnTo>
                  <a:pt x="2803046" y="4751235"/>
                </a:lnTo>
                <a:lnTo>
                  <a:pt x="2803046" y="4598620"/>
                </a:lnTo>
                <a:close/>
                <a:moveTo>
                  <a:pt x="2965818" y="4393280"/>
                </a:moveTo>
                <a:lnTo>
                  <a:pt x="2965818" y="4393402"/>
                </a:lnTo>
                <a:lnTo>
                  <a:pt x="2820581" y="4440564"/>
                </a:lnTo>
                <a:lnTo>
                  <a:pt x="2820581" y="4593178"/>
                </a:lnTo>
                <a:lnTo>
                  <a:pt x="2910311" y="4716648"/>
                </a:lnTo>
                <a:lnTo>
                  <a:pt x="3055548" y="4669485"/>
                </a:lnTo>
                <a:lnTo>
                  <a:pt x="3200665" y="4469588"/>
                </a:lnTo>
                <a:close/>
                <a:moveTo>
                  <a:pt x="1350913" y="4393280"/>
                </a:moveTo>
                <a:lnTo>
                  <a:pt x="1351034" y="4393402"/>
                </a:lnTo>
                <a:lnTo>
                  <a:pt x="1205797" y="4440564"/>
                </a:lnTo>
                <a:lnTo>
                  <a:pt x="1205797" y="4593178"/>
                </a:lnTo>
                <a:lnTo>
                  <a:pt x="1295527" y="4716648"/>
                </a:lnTo>
                <a:lnTo>
                  <a:pt x="1440765" y="4669485"/>
                </a:lnTo>
                <a:lnTo>
                  <a:pt x="1585881" y="4469588"/>
                </a:lnTo>
                <a:close/>
                <a:moveTo>
                  <a:pt x="9426161" y="4393159"/>
                </a:moveTo>
                <a:lnTo>
                  <a:pt x="9426161" y="4393280"/>
                </a:lnTo>
                <a:lnTo>
                  <a:pt x="9280924" y="4440443"/>
                </a:lnTo>
                <a:lnTo>
                  <a:pt x="9280924" y="4593057"/>
                </a:lnTo>
                <a:lnTo>
                  <a:pt x="9370654" y="4716528"/>
                </a:lnTo>
                <a:lnTo>
                  <a:pt x="9515892" y="4669364"/>
                </a:lnTo>
                <a:lnTo>
                  <a:pt x="9661008" y="4469466"/>
                </a:lnTo>
                <a:close/>
                <a:moveTo>
                  <a:pt x="8808932" y="4393159"/>
                </a:moveTo>
                <a:lnTo>
                  <a:pt x="8573965" y="4469466"/>
                </a:lnTo>
                <a:lnTo>
                  <a:pt x="8719202" y="4669364"/>
                </a:lnTo>
                <a:lnTo>
                  <a:pt x="8864440" y="4716528"/>
                </a:lnTo>
                <a:lnTo>
                  <a:pt x="8954170" y="4593057"/>
                </a:lnTo>
                <a:lnTo>
                  <a:pt x="8954170" y="4440443"/>
                </a:lnTo>
                <a:lnTo>
                  <a:pt x="8808932" y="4393280"/>
                </a:lnTo>
                <a:close/>
                <a:moveTo>
                  <a:pt x="7811257" y="4393159"/>
                </a:moveTo>
                <a:lnTo>
                  <a:pt x="7811257" y="4393280"/>
                </a:lnTo>
                <a:lnTo>
                  <a:pt x="7666019" y="4440443"/>
                </a:lnTo>
                <a:lnTo>
                  <a:pt x="7666019" y="4593057"/>
                </a:lnTo>
                <a:lnTo>
                  <a:pt x="7755750" y="4716528"/>
                </a:lnTo>
                <a:lnTo>
                  <a:pt x="7900987" y="4669364"/>
                </a:lnTo>
                <a:lnTo>
                  <a:pt x="8046103" y="4469466"/>
                </a:lnTo>
                <a:close/>
                <a:moveTo>
                  <a:pt x="7194028" y="4393159"/>
                </a:moveTo>
                <a:lnTo>
                  <a:pt x="6959061" y="4469466"/>
                </a:lnTo>
                <a:lnTo>
                  <a:pt x="7104297" y="4669364"/>
                </a:lnTo>
                <a:lnTo>
                  <a:pt x="7249535" y="4716528"/>
                </a:lnTo>
                <a:lnTo>
                  <a:pt x="7339266" y="4593057"/>
                </a:lnTo>
                <a:lnTo>
                  <a:pt x="7339266" y="4440443"/>
                </a:lnTo>
                <a:lnTo>
                  <a:pt x="7194028" y="4393280"/>
                </a:lnTo>
                <a:close/>
                <a:moveTo>
                  <a:pt x="6196594" y="4393159"/>
                </a:moveTo>
                <a:lnTo>
                  <a:pt x="6196715" y="4393280"/>
                </a:lnTo>
                <a:lnTo>
                  <a:pt x="6051478" y="4440443"/>
                </a:lnTo>
                <a:lnTo>
                  <a:pt x="6051478" y="4593057"/>
                </a:lnTo>
                <a:lnTo>
                  <a:pt x="6141208" y="4716528"/>
                </a:lnTo>
                <a:lnTo>
                  <a:pt x="6286446" y="4669364"/>
                </a:lnTo>
                <a:lnTo>
                  <a:pt x="6431562" y="4469466"/>
                </a:lnTo>
                <a:close/>
                <a:moveTo>
                  <a:pt x="5579124" y="4393159"/>
                </a:moveTo>
                <a:lnTo>
                  <a:pt x="5344156" y="4469466"/>
                </a:lnTo>
                <a:lnTo>
                  <a:pt x="5489393" y="4669364"/>
                </a:lnTo>
                <a:lnTo>
                  <a:pt x="5634631" y="4716528"/>
                </a:lnTo>
                <a:lnTo>
                  <a:pt x="5724361" y="4593057"/>
                </a:lnTo>
                <a:lnTo>
                  <a:pt x="5724361" y="4440443"/>
                </a:lnTo>
                <a:lnTo>
                  <a:pt x="5579124" y="4393280"/>
                </a:lnTo>
                <a:close/>
                <a:moveTo>
                  <a:pt x="4581448" y="4393159"/>
                </a:moveTo>
                <a:lnTo>
                  <a:pt x="4581448" y="4393280"/>
                </a:lnTo>
                <a:lnTo>
                  <a:pt x="4436211" y="4440443"/>
                </a:lnTo>
                <a:lnTo>
                  <a:pt x="4436211" y="4593057"/>
                </a:lnTo>
                <a:lnTo>
                  <a:pt x="4525941" y="4716528"/>
                </a:lnTo>
                <a:lnTo>
                  <a:pt x="4671178" y="4669364"/>
                </a:lnTo>
                <a:lnTo>
                  <a:pt x="4816295" y="4469466"/>
                </a:lnTo>
                <a:close/>
                <a:moveTo>
                  <a:pt x="3964219" y="4393159"/>
                </a:moveTo>
                <a:lnTo>
                  <a:pt x="3729252" y="4469466"/>
                </a:lnTo>
                <a:lnTo>
                  <a:pt x="3874489" y="4669364"/>
                </a:lnTo>
                <a:lnTo>
                  <a:pt x="4019726" y="4716528"/>
                </a:lnTo>
                <a:lnTo>
                  <a:pt x="4109457" y="4593057"/>
                </a:lnTo>
                <a:lnTo>
                  <a:pt x="4109457" y="4440443"/>
                </a:lnTo>
                <a:lnTo>
                  <a:pt x="3964219" y="4393280"/>
                </a:lnTo>
                <a:close/>
                <a:moveTo>
                  <a:pt x="2349194" y="4392918"/>
                </a:moveTo>
                <a:lnTo>
                  <a:pt x="2114226" y="4469225"/>
                </a:lnTo>
                <a:lnTo>
                  <a:pt x="2259463" y="4669123"/>
                </a:lnTo>
                <a:lnTo>
                  <a:pt x="2404701" y="4716285"/>
                </a:lnTo>
                <a:lnTo>
                  <a:pt x="2494431" y="4592816"/>
                </a:lnTo>
                <a:lnTo>
                  <a:pt x="2494431" y="4440202"/>
                </a:lnTo>
                <a:lnTo>
                  <a:pt x="2349194" y="4393039"/>
                </a:lnTo>
                <a:close/>
                <a:moveTo>
                  <a:pt x="734289" y="4392918"/>
                </a:moveTo>
                <a:lnTo>
                  <a:pt x="499322" y="4469225"/>
                </a:lnTo>
                <a:lnTo>
                  <a:pt x="644559" y="4669123"/>
                </a:lnTo>
                <a:lnTo>
                  <a:pt x="789796" y="4716285"/>
                </a:lnTo>
                <a:lnTo>
                  <a:pt x="879527" y="4592816"/>
                </a:lnTo>
                <a:lnTo>
                  <a:pt x="879527" y="4440202"/>
                </a:lnTo>
                <a:lnTo>
                  <a:pt x="734289" y="4393039"/>
                </a:lnTo>
                <a:close/>
                <a:moveTo>
                  <a:pt x="8562476" y="4313708"/>
                </a:moveTo>
                <a:lnTo>
                  <a:pt x="8511323" y="4384211"/>
                </a:lnTo>
                <a:lnTo>
                  <a:pt x="8562476" y="4454713"/>
                </a:lnTo>
                <a:lnTo>
                  <a:pt x="8779425" y="4384211"/>
                </a:lnTo>
                <a:close/>
                <a:moveTo>
                  <a:pt x="6947572" y="4313708"/>
                </a:moveTo>
                <a:lnTo>
                  <a:pt x="6896419" y="4384211"/>
                </a:lnTo>
                <a:lnTo>
                  <a:pt x="6947572" y="4454713"/>
                </a:lnTo>
                <a:lnTo>
                  <a:pt x="7164521" y="4384211"/>
                </a:lnTo>
                <a:close/>
                <a:moveTo>
                  <a:pt x="5332668" y="4313708"/>
                </a:moveTo>
                <a:lnTo>
                  <a:pt x="5281514" y="4384211"/>
                </a:lnTo>
                <a:lnTo>
                  <a:pt x="5332668" y="4454713"/>
                </a:lnTo>
                <a:lnTo>
                  <a:pt x="5549617" y="4384211"/>
                </a:lnTo>
                <a:close/>
                <a:moveTo>
                  <a:pt x="3717763" y="4313708"/>
                </a:moveTo>
                <a:lnTo>
                  <a:pt x="3666610" y="4384211"/>
                </a:lnTo>
                <a:lnTo>
                  <a:pt x="3717763" y="4454713"/>
                </a:lnTo>
                <a:lnTo>
                  <a:pt x="3934712" y="4384211"/>
                </a:lnTo>
                <a:close/>
                <a:moveTo>
                  <a:pt x="2102738" y="4313708"/>
                </a:moveTo>
                <a:lnTo>
                  <a:pt x="2051584" y="4384211"/>
                </a:lnTo>
                <a:lnTo>
                  <a:pt x="2102738" y="4454713"/>
                </a:lnTo>
                <a:lnTo>
                  <a:pt x="2319687" y="4384211"/>
                </a:lnTo>
                <a:close/>
                <a:moveTo>
                  <a:pt x="487833" y="4313708"/>
                </a:moveTo>
                <a:lnTo>
                  <a:pt x="436680" y="4384211"/>
                </a:lnTo>
                <a:lnTo>
                  <a:pt x="487833" y="4454713"/>
                </a:lnTo>
                <a:lnTo>
                  <a:pt x="704782" y="4384211"/>
                </a:lnTo>
                <a:close/>
                <a:moveTo>
                  <a:pt x="3211911" y="4313225"/>
                </a:moveTo>
                <a:lnTo>
                  <a:pt x="2995083" y="4383727"/>
                </a:lnTo>
                <a:lnTo>
                  <a:pt x="3211911" y="4454230"/>
                </a:lnTo>
                <a:lnTo>
                  <a:pt x="3263065" y="4383727"/>
                </a:lnTo>
                <a:close/>
                <a:moveTo>
                  <a:pt x="1597007" y="4313225"/>
                </a:moveTo>
                <a:lnTo>
                  <a:pt x="1380179" y="4383727"/>
                </a:lnTo>
                <a:lnTo>
                  <a:pt x="1597007" y="4454230"/>
                </a:lnTo>
                <a:lnTo>
                  <a:pt x="1648160" y="4383727"/>
                </a:lnTo>
                <a:close/>
                <a:moveTo>
                  <a:pt x="9672255" y="4313104"/>
                </a:moveTo>
                <a:lnTo>
                  <a:pt x="9455426" y="4383606"/>
                </a:lnTo>
                <a:lnTo>
                  <a:pt x="9672255" y="4454108"/>
                </a:lnTo>
                <a:lnTo>
                  <a:pt x="9723408" y="4383606"/>
                </a:lnTo>
                <a:close/>
                <a:moveTo>
                  <a:pt x="8057351" y="4313104"/>
                </a:moveTo>
                <a:lnTo>
                  <a:pt x="7840522" y="4383606"/>
                </a:lnTo>
                <a:lnTo>
                  <a:pt x="8057351" y="4454108"/>
                </a:lnTo>
                <a:lnTo>
                  <a:pt x="8108504" y="4383606"/>
                </a:lnTo>
                <a:close/>
                <a:moveTo>
                  <a:pt x="6442688" y="4313104"/>
                </a:moveTo>
                <a:lnTo>
                  <a:pt x="6225860" y="4383606"/>
                </a:lnTo>
                <a:lnTo>
                  <a:pt x="6442688" y="4454108"/>
                </a:lnTo>
                <a:lnTo>
                  <a:pt x="6493841" y="4383606"/>
                </a:lnTo>
                <a:close/>
                <a:moveTo>
                  <a:pt x="4827542" y="4313104"/>
                </a:moveTo>
                <a:lnTo>
                  <a:pt x="4610713" y="4383606"/>
                </a:lnTo>
                <a:lnTo>
                  <a:pt x="4827542" y="4454108"/>
                </a:lnTo>
                <a:lnTo>
                  <a:pt x="4878695" y="4383606"/>
                </a:lnTo>
                <a:close/>
                <a:moveTo>
                  <a:pt x="8972309" y="4199308"/>
                </a:moveTo>
                <a:lnTo>
                  <a:pt x="8972309" y="4340192"/>
                </a:lnTo>
                <a:lnTo>
                  <a:pt x="8838197" y="4383727"/>
                </a:lnTo>
                <a:lnTo>
                  <a:pt x="8972309" y="4427262"/>
                </a:lnTo>
                <a:lnTo>
                  <a:pt x="8972309" y="4568146"/>
                </a:lnTo>
                <a:lnTo>
                  <a:pt x="9106421" y="4383606"/>
                </a:lnTo>
                <a:close/>
                <a:moveTo>
                  <a:pt x="7357405" y="4199308"/>
                </a:moveTo>
                <a:lnTo>
                  <a:pt x="7357405" y="4340192"/>
                </a:lnTo>
                <a:lnTo>
                  <a:pt x="7223293" y="4383727"/>
                </a:lnTo>
                <a:lnTo>
                  <a:pt x="7357405" y="4427262"/>
                </a:lnTo>
                <a:lnTo>
                  <a:pt x="7357405" y="4568146"/>
                </a:lnTo>
                <a:lnTo>
                  <a:pt x="7491517" y="4383606"/>
                </a:lnTo>
                <a:close/>
                <a:moveTo>
                  <a:pt x="5742501" y="4199308"/>
                </a:moveTo>
                <a:lnTo>
                  <a:pt x="5742501" y="4340192"/>
                </a:lnTo>
                <a:lnTo>
                  <a:pt x="5608389" y="4383727"/>
                </a:lnTo>
                <a:lnTo>
                  <a:pt x="5742501" y="4427262"/>
                </a:lnTo>
                <a:lnTo>
                  <a:pt x="5742501" y="4568146"/>
                </a:lnTo>
                <a:lnTo>
                  <a:pt x="5876613" y="4383606"/>
                </a:lnTo>
                <a:close/>
                <a:moveTo>
                  <a:pt x="4127596" y="4199308"/>
                </a:moveTo>
                <a:lnTo>
                  <a:pt x="4127596" y="4340192"/>
                </a:lnTo>
                <a:lnTo>
                  <a:pt x="3993485" y="4383727"/>
                </a:lnTo>
                <a:lnTo>
                  <a:pt x="4127596" y="4427262"/>
                </a:lnTo>
                <a:lnTo>
                  <a:pt x="4127596" y="4568146"/>
                </a:lnTo>
                <a:lnTo>
                  <a:pt x="4261708" y="4383606"/>
                </a:lnTo>
                <a:close/>
                <a:moveTo>
                  <a:pt x="897183" y="4199308"/>
                </a:moveTo>
                <a:lnTo>
                  <a:pt x="897183" y="4340192"/>
                </a:lnTo>
                <a:lnTo>
                  <a:pt x="763071" y="4383727"/>
                </a:lnTo>
                <a:lnTo>
                  <a:pt x="897183" y="4427262"/>
                </a:lnTo>
                <a:lnTo>
                  <a:pt x="897183" y="4568146"/>
                </a:lnTo>
                <a:lnTo>
                  <a:pt x="1031294" y="4383606"/>
                </a:lnTo>
                <a:close/>
                <a:moveTo>
                  <a:pt x="9263026" y="4199187"/>
                </a:moveTo>
                <a:lnTo>
                  <a:pt x="9128914" y="4383485"/>
                </a:lnTo>
                <a:lnTo>
                  <a:pt x="9263026" y="4568025"/>
                </a:lnTo>
                <a:lnTo>
                  <a:pt x="9263026" y="4427141"/>
                </a:lnTo>
                <a:lnTo>
                  <a:pt x="9397017" y="4383606"/>
                </a:lnTo>
                <a:lnTo>
                  <a:pt x="9263026" y="4340071"/>
                </a:lnTo>
                <a:close/>
                <a:moveTo>
                  <a:pt x="7647880" y="4199187"/>
                </a:moveTo>
                <a:lnTo>
                  <a:pt x="7513768" y="4383485"/>
                </a:lnTo>
                <a:lnTo>
                  <a:pt x="7647880" y="4568025"/>
                </a:lnTo>
                <a:lnTo>
                  <a:pt x="7647880" y="4427141"/>
                </a:lnTo>
                <a:lnTo>
                  <a:pt x="7781992" y="4383606"/>
                </a:lnTo>
                <a:lnTo>
                  <a:pt x="7647880" y="4340071"/>
                </a:lnTo>
                <a:close/>
                <a:moveTo>
                  <a:pt x="6033217" y="4199187"/>
                </a:moveTo>
                <a:lnTo>
                  <a:pt x="5899106" y="4383485"/>
                </a:lnTo>
                <a:lnTo>
                  <a:pt x="6033217" y="4568025"/>
                </a:lnTo>
                <a:lnTo>
                  <a:pt x="6033217" y="4427141"/>
                </a:lnTo>
                <a:lnTo>
                  <a:pt x="6167329" y="4383606"/>
                </a:lnTo>
                <a:lnTo>
                  <a:pt x="6033217" y="4340071"/>
                </a:lnTo>
                <a:close/>
                <a:moveTo>
                  <a:pt x="4418313" y="4199187"/>
                </a:moveTo>
                <a:lnTo>
                  <a:pt x="4284201" y="4383485"/>
                </a:lnTo>
                <a:lnTo>
                  <a:pt x="4418313" y="4568025"/>
                </a:lnTo>
                <a:lnTo>
                  <a:pt x="4418313" y="4427141"/>
                </a:lnTo>
                <a:lnTo>
                  <a:pt x="4552304" y="4383606"/>
                </a:lnTo>
                <a:lnTo>
                  <a:pt x="4418313" y="4340071"/>
                </a:lnTo>
                <a:close/>
                <a:moveTo>
                  <a:pt x="1187536" y="4199187"/>
                </a:moveTo>
                <a:lnTo>
                  <a:pt x="1053425" y="4383485"/>
                </a:lnTo>
                <a:lnTo>
                  <a:pt x="1187536" y="4568025"/>
                </a:lnTo>
                <a:lnTo>
                  <a:pt x="1187536" y="4427141"/>
                </a:lnTo>
                <a:lnTo>
                  <a:pt x="1321648" y="4383606"/>
                </a:lnTo>
                <a:lnTo>
                  <a:pt x="1187536" y="4340071"/>
                </a:lnTo>
                <a:close/>
                <a:moveTo>
                  <a:pt x="2512571" y="4199066"/>
                </a:moveTo>
                <a:lnTo>
                  <a:pt x="2512571" y="4339950"/>
                </a:lnTo>
                <a:lnTo>
                  <a:pt x="2378459" y="4383485"/>
                </a:lnTo>
                <a:lnTo>
                  <a:pt x="2512571" y="4427020"/>
                </a:lnTo>
                <a:lnTo>
                  <a:pt x="2512571" y="4567904"/>
                </a:lnTo>
                <a:lnTo>
                  <a:pt x="2646683" y="4383364"/>
                </a:lnTo>
                <a:close/>
                <a:moveTo>
                  <a:pt x="2803046" y="4198945"/>
                </a:moveTo>
                <a:lnTo>
                  <a:pt x="2668934" y="4383243"/>
                </a:lnTo>
                <a:lnTo>
                  <a:pt x="2803046" y="4567783"/>
                </a:lnTo>
                <a:lnTo>
                  <a:pt x="2803046" y="4426899"/>
                </a:lnTo>
                <a:lnTo>
                  <a:pt x="2937157" y="4383364"/>
                </a:lnTo>
                <a:lnTo>
                  <a:pt x="2803046" y="4339829"/>
                </a:lnTo>
                <a:close/>
                <a:moveTo>
                  <a:pt x="9925845" y="4137271"/>
                </a:move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lnTo>
                  <a:pt x="9925845" y="4631151"/>
                </a:ln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close/>
                <a:moveTo>
                  <a:pt x="8310578" y="4137271"/>
                </a:move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lnTo>
                  <a:pt x="8310578" y="4631151"/>
                </a:ln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close/>
                <a:moveTo>
                  <a:pt x="6695795" y="4137271"/>
                </a:move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lnTo>
                  <a:pt x="6695795" y="4631151"/>
                </a:ln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close/>
                <a:moveTo>
                  <a:pt x="5079439" y="4137150"/>
                </a:move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lnTo>
                  <a:pt x="5079439" y="4631030"/>
                </a:ln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close/>
                <a:moveTo>
                  <a:pt x="3464656" y="4137150"/>
                </a:move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lnTo>
                  <a:pt x="3464656" y="4631030"/>
                </a:ln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close/>
                <a:moveTo>
                  <a:pt x="1849630" y="4137150"/>
                </a:move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lnTo>
                  <a:pt x="1849630" y="4631030"/>
                </a:ln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close/>
                <a:moveTo>
                  <a:pt x="8689695" y="4107764"/>
                </a:moveTo>
                <a:lnTo>
                  <a:pt x="8689574" y="4107885"/>
                </a:lnTo>
                <a:lnTo>
                  <a:pt x="8472746" y="4178387"/>
                </a:lnTo>
                <a:lnTo>
                  <a:pt x="8472746" y="4265457"/>
                </a:lnTo>
                <a:lnTo>
                  <a:pt x="8555583" y="4292304"/>
                </a:lnTo>
                <a:close/>
                <a:moveTo>
                  <a:pt x="7074791" y="4107764"/>
                </a:moveTo>
                <a:lnTo>
                  <a:pt x="7074670" y="4107885"/>
                </a:lnTo>
                <a:lnTo>
                  <a:pt x="6857842" y="4178387"/>
                </a:lnTo>
                <a:lnTo>
                  <a:pt x="6857842" y="4265457"/>
                </a:lnTo>
                <a:lnTo>
                  <a:pt x="6940679" y="4292304"/>
                </a:lnTo>
                <a:close/>
                <a:moveTo>
                  <a:pt x="5459886" y="4107764"/>
                </a:moveTo>
                <a:lnTo>
                  <a:pt x="5459766" y="4107885"/>
                </a:lnTo>
                <a:lnTo>
                  <a:pt x="5242937" y="4178387"/>
                </a:lnTo>
                <a:lnTo>
                  <a:pt x="5242937" y="4265457"/>
                </a:lnTo>
                <a:lnTo>
                  <a:pt x="5325775" y="4292304"/>
                </a:lnTo>
                <a:close/>
                <a:moveTo>
                  <a:pt x="3844982" y="4107764"/>
                </a:moveTo>
                <a:lnTo>
                  <a:pt x="3844861" y="4107885"/>
                </a:lnTo>
                <a:lnTo>
                  <a:pt x="3628033" y="4178387"/>
                </a:lnTo>
                <a:lnTo>
                  <a:pt x="3628033" y="4265457"/>
                </a:lnTo>
                <a:lnTo>
                  <a:pt x="3710870" y="4292304"/>
                </a:lnTo>
                <a:close/>
                <a:moveTo>
                  <a:pt x="2229956" y="4107764"/>
                </a:moveTo>
                <a:lnTo>
                  <a:pt x="2229836" y="4107885"/>
                </a:lnTo>
                <a:lnTo>
                  <a:pt x="2013007" y="4178387"/>
                </a:lnTo>
                <a:lnTo>
                  <a:pt x="2013007" y="4265457"/>
                </a:lnTo>
                <a:lnTo>
                  <a:pt x="2095845" y="4292304"/>
                </a:lnTo>
                <a:close/>
                <a:moveTo>
                  <a:pt x="615052" y="4107764"/>
                </a:moveTo>
                <a:lnTo>
                  <a:pt x="614931" y="4107885"/>
                </a:lnTo>
                <a:lnTo>
                  <a:pt x="398103" y="4178387"/>
                </a:lnTo>
                <a:lnTo>
                  <a:pt x="398103" y="4265457"/>
                </a:lnTo>
                <a:lnTo>
                  <a:pt x="480940" y="4292304"/>
                </a:lnTo>
                <a:close/>
                <a:moveTo>
                  <a:pt x="3085055" y="4107401"/>
                </a:moveTo>
                <a:lnTo>
                  <a:pt x="3219046" y="4291941"/>
                </a:lnTo>
                <a:lnTo>
                  <a:pt x="3301884" y="4265094"/>
                </a:lnTo>
                <a:lnTo>
                  <a:pt x="3301884" y="4178024"/>
                </a:lnTo>
                <a:lnTo>
                  <a:pt x="3302004" y="4177903"/>
                </a:lnTo>
                <a:close/>
                <a:moveTo>
                  <a:pt x="1470030" y="4107401"/>
                </a:moveTo>
                <a:lnTo>
                  <a:pt x="1604142" y="4291941"/>
                </a:lnTo>
                <a:lnTo>
                  <a:pt x="1686979" y="4265094"/>
                </a:lnTo>
                <a:lnTo>
                  <a:pt x="1686979" y="4178024"/>
                </a:lnTo>
                <a:lnTo>
                  <a:pt x="1686979" y="4177903"/>
                </a:lnTo>
                <a:close/>
                <a:moveTo>
                  <a:pt x="9545278" y="4107280"/>
                </a:moveTo>
                <a:lnTo>
                  <a:pt x="9679389" y="4291820"/>
                </a:lnTo>
                <a:lnTo>
                  <a:pt x="9762227" y="4264974"/>
                </a:lnTo>
                <a:lnTo>
                  <a:pt x="9762227" y="4177903"/>
                </a:lnTo>
                <a:lnTo>
                  <a:pt x="9762227" y="4177782"/>
                </a:lnTo>
                <a:close/>
                <a:moveTo>
                  <a:pt x="7930494" y="4107280"/>
                </a:moveTo>
                <a:lnTo>
                  <a:pt x="8064485" y="4291820"/>
                </a:lnTo>
                <a:lnTo>
                  <a:pt x="8147322" y="4264974"/>
                </a:lnTo>
                <a:lnTo>
                  <a:pt x="8147322" y="4177903"/>
                </a:lnTo>
                <a:lnTo>
                  <a:pt x="8147443" y="4177782"/>
                </a:lnTo>
                <a:close/>
                <a:moveTo>
                  <a:pt x="6315711" y="4107280"/>
                </a:moveTo>
                <a:lnTo>
                  <a:pt x="6449822" y="4291820"/>
                </a:lnTo>
                <a:lnTo>
                  <a:pt x="6532660" y="4264974"/>
                </a:lnTo>
                <a:lnTo>
                  <a:pt x="6532660" y="4177903"/>
                </a:lnTo>
                <a:lnTo>
                  <a:pt x="6532660" y="4177782"/>
                </a:lnTo>
                <a:close/>
                <a:moveTo>
                  <a:pt x="4700565" y="4107280"/>
                </a:moveTo>
                <a:lnTo>
                  <a:pt x="4834676" y="4291820"/>
                </a:lnTo>
                <a:lnTo>
                  <a:pt x="4917514" y="4264974"/>
                </a:lnTo>
                <a:lnTo>
                  <a:pt x="4917514" y="4177903"/>
                </a:lnTo>
                <a:lnTo>
                  <a:pt x="4917514" y="4177782"/>
                </a:lnTo>
                <a:close/>
                <a:moveTo>
                  <a:pt x="8864440" y="4051047"/>
                </a:moveTo>
                <a:lnTo>
                  <a:pt x="8719202" y="4098210"/>
                </a:lnTo>
                <a:lnTo>
                  <a:pt x="8719202" y="4098089"/>
                </a:lnTo>
                <a:lnTo>
                  <a:pt x="8573965" y="4297987"/>
                </a:lnTo>
                <a:lnTo>
                  <a:pt x="8808932" y="4374294"/>
                </a:lnTo>
                <a:lnTo>
                  <a:pt x="8954170" y="4327132"/>
                </a:lnTo>
                <a:lnTo>
                  <a:pt x="8954170" y="4174517"/>
                </a:lnTo>
                <a:close/>
                <a:moveTo>
                  <a:pt x="7249535" y="4051047"/>
                </a:moveTo>
                <a:lnTo>
                  <a:pt x="7104297" y="4098210"/>
                </a:lnTo>
                <a:lnTo>
                  <a:pt x="7104297" y="4098089"/>
                </a:lnTo>
                <a:lnTo>
                  <a:pt x="6959061" y="4297987"/>
                </a:lnTo>
                <a:lnTo>
                  <a:pt x="7194028" y="4374294"/>
                </a:lnTo>
                <a:lnTo>
                  <a:pt x="7339266" y="4327132"/>
                </a:lnTo>
                <a:lnTo>
                  <a:pt x="7339266" y="4174517"/>
                </a:lnTo>
                <a:close/>
                <a:moveTo>
                  <a:pt x="5634631" y="4051047"/>
                </a:moveTo>
                <a:lnTo>
                  <a:pt x="5489393" y="4098210"/>
                </a:lnTo>
                <a:lnTo>
                  <a:pt x="5489393" y="4098089"/>
                </a:lnTo>
                <a:lnTo>
                  <a:pt x="5344156" y="4297987"/>
                </a:lnTo>
                <a:lnTo>
                  <a:pt x="5579124" y="4374294"/>
                </a:lnTo>
                <a:lnTo>
                  <a:pt x="5724361" y="4327132"/>
                </a:lnTo>
                <a:lnTo>
                  <a:pt x="5724361" y="4174517"/>
                </a:lnTo>
                <a:close/>
                <a:moveTo>
                  <a:pt x="4019726" y="4051047"/>
                </a:moveTo>
                <a:lnTo>
                  <a:pt x="3874489" y="4098210"/>
                </a:lnTo>
                <a:lnTo>
                  <a:pt x="3874489" y="4098089"/>
                </a:lnTo>
                <a:lnTo>
                  <a:pt x="3729252" y="4297987"/>
                </a:lnTo>
                <a:lnTo>
                  <a:pt x="3964219" y="4374294"/>
                </a:lnTo>
                <a:lnTo>
                  <a:pt x="4109457" y="4327132"/>
                </a:lnTo>
                <a:lnTo>
                  <a:pt x="4109457" y="4174517"/>
                </a:lnTo>
                <a:close/>
                <a:moveTo>
                  <a:pt x="2910190" y="4051047"/>
                </a:moveTo>
                <a:cubicBezTo>
                  <a:pt x="2910190" y="4051047"/>
                  <a:pt x="2820581" y="4174638"/>
                  <a:pt x="2820581" y="4174638"/>
                </a:cubicBezTo>
                <a:lnTo>
                  <a:pt x="2820581" y="4327253"/>
                </a:lnTo>
                <a:lnTo>
                  <a:pt x="2965818" y="4374415"/>
                </a:lnTo>
                <a:lnTo>
                  <a:pt x="3200665" y="4298108"/>
                </a:lnTo>
                <a:lnTo>
                  <a:pt x="3055548" y="4098210"/>
                </a:lnTo>
                <a:lnTo>
                  <a:pt x="2910311" y="4051047"/>
                </a:lnTo>
                <a:close/>
                <a:moveTo>
                  <a:pt x="1295285" y="4051047"/>
                </a:moveTo>
                <a:cubicBezTo>
                  <a:pt x="1295285" y="4051047"/>
                  <a:pt x="1205555" y="4174638"/>
                  <a:pt x="1205555" y="4174638"/>
                </a:cubicBezTo>
                <a:lnTo>
                  <a:pt x="1205555" y="4327253"/>
                </a:lnTo>
                <a:lnTo>
                  <a:pt x="1350792" y="4374415"/>
                </a:lnTo>
                <a:lnTo>
                  <a:pt x="1585760" y="4298108"/>
                </a:lnTo>
                <a:lnTo>
                  <a:pt x="1440644" y="4098210"/>
                </a:lnTo>
                <a:lnTo>
                  <a:pt x="1295406" y="4051047"/>
                </a:lnTo>
                <a:close/>
                <a:moveTo>
                  <a:pt x="9370654" y="4050926"/>
                </a:moveTo>
                <a:cubicBezTo>
                  <a:pt x="9370654" y="4050926"/>
                  <a:pt x="9280924" y="4174517"/>
                  <a:pt x="9280924" y="4174517"/>
                </a:cubicBezTo>
                <a:lnTo>
                  <a:pt x="9280924" y="4327132"/>
                </a:lnTo>
                <a:lnTo>
                  <a:pt x="9426161" y="4374294"/>
                </a:lnTo>
                <a:lnTo>
                  <a:pt x="9661008" y="4297987"/>
                </a:lnTo>
                <a:lnTo>
                  <a:pt x="9515892" y="4098089"/>
                </a:lnTo>
                <a:close/>
                <a:moveTo>
                  <a:pt x="7755629" y="4050926"/>
                </a:moveTo>
                <a:cubicBezTo>
                  <a:pt x="7755629" y="4050926"/>
                  <a:pt x="7666019" y="4174517"/>
                  <a:pt x="7666019" y="4174517"/>
                </a:cubicBezTo>
                <a:lnTo>
                  <a:pt x="7666019" y="4327132"/>
                </a:lnTo>
                <a:lnTo>
                  <a:pt x="7811257" y="4374294"/>
                </a:lnTo>
                <a:lnTo>
                  <a:pt x="8046103" y="4297987"/>
                </a:lnTo>
                <a:lnTo>
                  <a:pt x="7900987" y="4098089"/>
                </a:lnTo>
                <a:lnTo>
                  <a:pt x="7755750" y="4050926"/>
                </a:lnTo>
                <a:close/>
                <a:moveTo>
                  <a:pt x="6140966" y="4050926"/>
                </a:moveTo>
                <a:cubicBezTo>
                  <a:pt x="6140966" y="4050926"/>
                  <a:pt x="6051236" y="4174517"/>
                  <a:pt x="6051236" y="4174517"/>
                </a:cubicBezTo>
                <a:lnTo>
                  <a:pt x="6051236" y="4327132"/>
                </a:lnTo>
                <a:lnTo>
                  <a:pt x="6196474" y="4374294"/>
                </a:lnTo>
                <a:lnTo>
                  <a:pt x="6431441" y="4297987"/>
                </a:lnTo>
                <a:lnTo>
                  <a:pt x="6286325" y="4098089"/>
                </a:lnTo>
                <a:lnTo>
                  <a:pt x="6141087" y="4050926"/>
                </a:lnTo>
                <a:close/>
                <a:moveTo>
                  <a:pt x="4525941" y="4050926"/>
                </a:moveTo>
                <a:cubicBezTo>
                  <a:pt x="4525941" y="4050926"/>
                  <a:pt x="4436211" y="4174517"/>
                  <a:pt x="4436211" y="4174517"/>
                </a:cubicBezTo>
                <a:lnTo>
                  <a:pt x="4436211" y="4327132"/>
                </a:lnTo>
                <a:lnTo>
                  <a:pt x="4581448" y="4374294"/>
                </a:lnTo>
                <a:lnTo>
                  <a:pt x="4816295" y="4297987"/>
                </a:lnTo>
                <a:lnTo>
                  <a:pt x="4671178" y="4098089"/>
                </a:lnTo>
                <a:close/>
                <a:moveTo>
                  <a:pt x="2404701" y="4050805"/>
                </a:moveTo>
                <a:lnTo>
                  <a:pt x="2259463" y="4097968"/>
                </a:lnTo>
                <a:lnTo>
                  <a:pt x="2259463" y="4097847"/>
                </a:lnTo>
                <a:lnTo>
                  <a:pt x="2114226" y="4297746"/>
                </a:lnTo>
                <a:lnTo>
                  <a:pt x="2349194" y="4374053"/>
                </a:lnTo>
                <a:lnTo>
                  <a:pt x="2494431" y="4326890"/>
                </a:lnTo>
                <a:lnTo>
                  <a:pt x="2494431" y="4174276"/>
                </a:lnTo>
                <a:close/>
                <a:moveTo>
                  <a:pt x="789796" y="4050805"/>
                </a:moveTo>
                <a:lnTo>
                  <a:pt x="644559" y="4097968"/>
                </a:lnTo>
                <a:lnTo>
                  <a:pt x="644559" y="4097847"/>
                </a:lnTo>
                <a:lnTo>
                  <a:pt x="499322" y="4297746"/>
                </a:lnTo>
                <a:lnTo>
                  <a:pt x="734289" y="4374053"/>
                </a:lnTo>
                <a:lnTo>
                  <a:pt x="879527" y="4326890"/>
                </a:lnTo>
                <a:lnTo>
                  <a:pt x="879527" y="4174276"/>
                </a:lnTo>
                <a:close/>
                <a:moveTo>
                  <a:pt x="9117909" y="3968936"/>
                </a:moveTo>
                <a:lnTo>
                  <a:pt x="9117909" y="3969057"/>
                </a:lnTo>
                <a:lnTo>
                  <a:pt x="8972672" y="4016219"/>
                </a:lnTo>
                <a:lnTo>
                  <a:pt x="8972672" y="4168834"/>
                </a:lnTo>
                <a:lnTo>
                  <a:pt x="9117909" y="4368490"/>
                </a:lnTo>
                <a:cubicBezTo>
                  <a:pt x="9117909" y="4368490"/>
                  <a:pt x="9263147" y="4168713"/>
                  <a:pt x="9263147" y="4168713"/>
                </a:cubicBezTo>
                <a:lnTo>
                  <a:pt x="9263147" y="4016219"/>
                </a:lnTo>
                <a:close/>
                <a:moveTo>
                  <a:pt x="7502642" y="3968936"/>
                </a:moveTo>
                <a:lnTo>
                  <a:pt x="7502642" y="3969057"/>
                </a:lnTo>
                <a:lnTo>
                  <a:pt x="7357405" y="4016219"/>
                </a:lnTo>
                <a:lnTo>
                  <a:pt x="7357405" y="4168834"/>
                </a:lnTo>
                <a:lnTo>
                  <a:pt x="7502642" y="4368490"/>
                </a:lnTo>
                <a:lnTo>
                  <a:pt x="7647880" y="4168834"/>
                </a:lnTo>
                <a:cubicBezTo>
                  <a:pt x="7647880" y="4168834"/>
                  <a:pt x="7647880" y="4168713"/>
                  <a:pt x="7647880" y="4168713"/>
                </a:cubicBezTo>
                <a:lnTo>
                  <a:pt x="7647880" y="4016219"/>
                </a:lnTo>
                <a:close/>
                <a:moveTo>
                  <a:pt x="5888101" y="3968936"/>
                </a:moveTo>
                <a:lnTo>
                  <a:pt x="5888101" y="3969057"/>
                </a:lnTo>
                <a:lnTo>
                  <a:pt x="5742864" y="4016219"/>
                </a:lnTo>
                <a:lnTo>
                  <a:pt x="5742864" y="4168834"/>
                </a:lnTo>
                <a:lnTo>
                  <a:pt x="5888101" y="4368490"/>
                </a:lnTo>
                <a:lnTo>
                  <a:pt x="6033338" y="4168834"/>
                </a:lnTo>
                <a:cubicBezTo>
                  <a:pt x="6033338" y="4168834"/>
                  <a:pt x="6033338" y="4168713"/>
                  <a:pt x="6033338" y="4168713"/>
                </a:cubicBezTo>
                <a:lnTo>
                  <a:pt x="6033338" y="4016219"/>
                </a:lnTo>
                <a:close/>
                <a:moveTo>
                  <a:pt x="4273196" y="3968936"/>
                </a:moveTo>
                <a:lnTo>
                  <a:pt x="4273196" y="3969057"/>
                </a:lnTo>
                <a:lnTo>
                  <a:pt x="4127959" y="4016219"/>
                </a:lnTo>
                <a:lnTo>
                  <a:pt x="4127959" y="4168834"/>
                </a:lnTo>
                <a:lnTo>
                  <a:pt x="4273196" y="4368490"/>
                </a:lnTo>
                <a:cubicBezTo>
                  <a:pt x="4273196" y="4368490"/>
                  <a:pt x="4418434" y="4168713"/>
                  <a:pt x="4418434" y="4168713"/>
                </a:cubicBezTo>
                <a:lnTo>
                  <a:pt x="4418434" y="4016219"/>
                </a:lnTo>
                <a:close/>
                <a:moveTo>
                  <a:pt x="1042420" y="3968936"/>
                </a:moveTo>
                <a:lnTo>
                  <a:pt x="1042420" y="3969057"/>
                </a:lnTo>
                <a:lnTo>
                  <a:pt x="897183" y="4016219"/>
                </a:lnTo>
                <a:lnTo>
                  <a:pt x="897183" y="4168834"/>
                </a:lnTo>
                <a:lnTo>
                  <a:pt x="1042420" y="4368490"/>
                </a:lnTo>
                <a:lnTo>
                  <a:pt x="1187657" y="4168834"/>
                </a:lnTo>
                <a:cubicBezTo>
                  <a:pt x="1187657" y="4168834"/>
                  <a:pt x="1187657" y="4168713"/>
                  <a:pt x="1187657" y="4168713"/>
                </a:cubicBezTo>
                <a:lnTo>
                  <a:pt x="1187657" y="4016219"/>
                </a:lnTo>
                <a:close/>
                <a:moveTo>
                  <a:pt x="2657808" y="3968694"/>
                </a:moveTo>
                <a:lnTo>
                  <a:pt x="2657808" y="3968815"/>
                </a:lnTo>
                <a:lnTo>
                  <a:pt x="2512571" y="4015977"/>
                </a:lnTo>
                <a:lnTo>
                  <a:pt x="2512571" y="4168592"/>
                </a:lnTo>
                <a:lnTo>
                  <a:pt x="2657808" y="4368248"/>
                </a:lnTo>
                <a:lnTo>
                  <a:pt x="2803046" y="4168592"/>
                </a:lnTo>
                <a:cubicBezTo>
                  <a:pt x="2803046" y="4168592"/>
                  <a:pt x="2803046" y="4168471"/>
                  <a:pt x="2803046" y="4168471"/>
                </a:cubicBezTo>
                <a:lnTo>
                  <a:pt x="2803046" y="4015977"/>
                </a:lnTo>
                <a:close/>
                <a:moveTo>
                  <a:pt x="10070962" y="3937252"/>
                </a:moveTo>
                <a:lnTo>
                  <a:pt x="10070962" y="3937419"/>
                </a:lnTo>
                <a:lnTo>
                  <a:pt x="9936971" y="4121791"/>
                </a:lnTo>
                <a:lnTo>
                  <a:pt x="9988125" y="4192294"/>
                </a:lnTo>
                <a:lnTo>
                  <a:pt x="10070962" y="4165326"/>
                </a:lnTo>
                <a:lnTo>
                  <a:pt x="10070962" y="3937419"/>
                </a:lnTo>
                <a:lnTo>
                  <a:pt x="10071083" y="3937252"/>
                </a:lnTo>
                <a:close/>
                <a:moveTo>
                  <a:pt x="8455815" y="3937252"/>
                </a:moveTo>
                <a:lnTo>
                  <a:pt x="8321825" y="4121791"/>
                </a:lnTo>
                <a:lnTo>
                  <a:pt x="8372979" y="4192294"/>
                </a:lnTo>
                <a:lnTo>
                  <a:pt x="8455815" y="4165326"/>
                </a:lnTo>
                <a:close/>
                <a:moveTo>
                  <a:pt x="6841154" y="3937252"/>
                </a:moveTo>
                <a:lnTo>
                  <a:pt x="6841154" y="3937417"/>
                </a:lnTo>
                <a:lnTo>
                  <a:pt x="6707163" y="4121791"/>
                </a:lnTo>
                <a:lnTo>
                  <a:pt x="6758316" y="4192294"/>
                </a:lnTo>
                <a:lnTo>
                  <a:pt x="6841154" y="4165326"/>
                </a:lnTo>
                <a:lnTo>
                  <a:pt x="6841154" y="3937417"/>
                </a:lnTo>
                <a:lnTo>
                  <a:pt x="6841274" y="3937252"/>
                </a:lnTo>
                <a:close/>
                <a:moveTo>
                  <a:pt x="9780366" y="3937131"/>
                </a:moveTo>
                <a:lnTo>
                  <a:pt x="9780366" y="4165206"/>
                </a:lnTo>
                <a:lnTo>
                  <a:pt x="9863203" y="4192173"/>
                </a:lnTo>
                <a:lnTo>
                  <a:pt x="9914357" y="4121671"/>
                </a:lnTo>
                <a:lnTo>
                  <a:pt x="9914478" y="4121671"/>
                </a:lnTo>
                <a:close/>
                <a:moveTo>
                  <a:pt x="8165462" y="3937131"/>
                </a:moveTo>
                <a:lnTo>
                  <a:pt x="8165462" y="4165206"/>
                </a:lnTo>
                <a:lnTo>
                  <a:pt x="8248299" y="4192173"/>
                </a:lnTo>
                <a:lnTo>
                  <a:pt x="8299453" y="4121671"/>
                </a:lnTo>
                <a:lnTo>
                  <a:pt x="8299574" y="4121671"/>
                </a:lnTo>
                <a:close/>
                <a:moveTo>
                  <a:pt x="6550800" y="3937131"/>
                </a:moveTo>
                <a:lnTo>
                  <a:pt x="6550800" y="4165206"/>
                </a:lnTo>
                <a:lnTo>
                  <a:pt x="6633637" y="4192173"/>
                </a:lnTo>
                <a:lnTo>
                  <a:pt x="6684791" y="4121671"/>
                </a:lnTo>
                <a:lnTo>
                  <a:pt x="6684911" y="4121671"/>
                </a:lnTo>
                <a:close/>
                <a:moveTo>
                  <a:pt x="5224798" y="3937131"/>
                </a:moveTo>
                <a:lnTo>
                  <a:pt x="5224798" y="3937298"/>
                </a:lnTo>
                <a:lnTo>
                  <a:pt x="5090807" y="4121671"/>
                </a:lnTo>
                <a:lnTo>
                  <a:pt x="5141961" y="4192173"/>
                </a:lnTo>
                <a:lnTo>
                  <a:pt x="5224798" y="4165206"/>
                </a:lnTo>
                <a:lnTo>
                  <a:pt x="5224798" y="3937298"/>
                </a:lnTo>
                <a:lnTo>
                  <a:pt x="5224919" y="3937131"/>
                </a:lnTo>
                <a:close/>
                <a:moveTo>
                  <a:pt x="3609893" y="3937131"/>
                </a:moveTo>
                <a:lnTo>
                  <a:pt x="3475902" y="4121671"/>
                </a:lnTo>
                <a:lnTo>
                  <a:pt x="3527056" y="4192173"/>
                </a:lnTo>
                <a:lnTo>
                  <a:pt x="3609893" y="4165206"/>
                </a:lnTo>
                <a:close/>
                <a:moveTo>
                  <a:pt x="1994989" y="3937131"/>
                </a:moveTo>
                <a:lnTo>
                  <a:pt x="1994989" y="3937298"/>
                </a:lnTo>
                <a:lnTo>
                  <a:pt x="1860998" y="4121671"/>
                </a:lnTo>
                <a:lnTo>
                  <a:pt x="1912151" y="4192173"/>
                </a:lnTo>
                <a:lnTo>
                  <a:pt x="1994989" y="4165206"/>
                </a:lnTo>
                <a:lnTo>
                  <a:pt x="1994989" y="3937298"/>
                </a:lnTo>
                <a:lnTo>
                  <a:pt x="1995110" y="3937131"/>
                </a:lnTo>
                <a:close/>
                <a:moveTo>
                  <a:pt x="380084" y="3937131"/>
                </a:moveTo>
                <a:lnTo>
                  <a:pt x="380084" y="3937298"/>
                </a:lnTo>
                <a:lnTo>
                  <a:pt x="246093" y="4121671"/>
                </a:lnTo>
                <a:lnTo>
                  <a:pt x="297247" y="4192173"/>
                </a:lnTo>
                <a:lnTo>
                  <a:pt x="380084" y="4165206"/>
                </a:lnTo>
                <a:lnTo>
                  <a:pt x="380084" y="3937298"/>
                </a:lnTo>
                <a:lnTo>
                  <a:pt x="380205" y="3937131"/>
                </a:lnTo>
                <a:close/>
                <a:moveTo>
                  <a:pt x="4934444" y="3937010"/>
                </a:moveTo>
                <a:lnTo>
                  <a:pt x="4934444" y="4165085"/>
                </a:lnTo>
                <a:lnTo>
                  <a:pt x="5017281" y="4192052"/>
                </a:lnTo>
                <a:lnTo>
                  <a:pt x="5068435" y="4121550"/>
                </a:lnTo>
                <a:lnTo>
                  <a:pt x="5068556" y="4121550"/>
                </a:lnTo>
                <a:close/>
                <a:moveTo>
                  <a:pt x="3319539" y="3937010"/>
                </a:moveTo>
                <a:lnTo>
                  <a:pt x="3319539" y="4165085"/>
                </a:lnTo>
                <a:lnTo>
                  <a:pt x="3402377" y="4192052"/>
                </a:lnTo>
                <a:lnTo>
                  <a:pt x="3453530" y="4121550"/>
                </a:lnTo>
                <a:lnTo>
                  <a:pt x="3453651" y="4121550"/>
                </a:lnTo>
                <a:close/>
                <a:moveTo>
                  <a:pt x="1704635" y="3937010"/>
                </a:moveTo>
                <a:lnTo>
                  <a:pt x="1704635" y="4165085"/>
                </a:lnTo>
                <a:lnTo>
                  <a:pt x="1787472" y="4192052"/>
                </a:lnTo>
                <a:lnTo>
                  <a:pt x="1838626" y="4121550"/>
                </a:lnTo>
                <a:lnTo>
                  <a:pt x="1838747" y="4121550"/>
                </a:lnTo>
                <a:close/>
                <a:moveTo>
                  <a:pt x="89730" y="3936889"/>
                </a:moveTo>
                <a:lnTo>
                  <a:pt x="89730" y="4164964"/>
                </a:lnTo>
                <a:lnTo>
                  <a:pt x="172568" y="4191931"/>
                </a:lnTo>
                <a:lnTo>
                  <a:pt x="223721" y="4121429"/>
                </a:lnTo>
                <a:lnTo>
                  <a:pt x="223842" y="4121429"/>
                </a:lnTo>
                <a:close/>
                <a:moveTo>
                  <a:pt x="8562476" y="3788870"/>
                </a:moveTo>
                <a:lnTo>
                  <a:pt x="8472746" y="3912340"/>
                </a:lnTo>
                <a:lnTo>
                  <a:pt x="8472746" y="4159401"/>
                </a:lnTo>
                <a:lnTo>
                  <a:pt x="8707593" y="4083094"/>
                </a:lnTo>
                <a:lnTo>
                  <a:pt x="8797323" y="3959624"/>
                </a:lnTo>
                <a:lnTo>
                  <a:pt x="8707593" y="3836275"/>
                </a:lnTo>
                <a:lnTo>
                  <a:pt x="8562476" y="3789112"/>
                </a:lnTo>
                <a:close/>
                <a:moveTo>
                  <a:pt x="6947572" y="3788870"/>
                </a:moveTo>
                <a:lnTo>
                  <a:pt x="6857842" y="3912340"/>
                </a:lnTo>
                <a:lnTo>
                  <a:pt x="6857842" y="4159401"/>
                </a:lnTo>
                <a:lnTo>
                  <a:pt x="7092689" y="4083094"/>
                </a:lnTo>
                <a:lnTo>
                  <a:pt x="7182419" y="3959624"/>
                </a:lnTo>
                <a:lnTo>
                  <a:pt x="7092689" y="3836275"/>
                </a:lnTo>
                <a:lnTo>
                  <a:pt x="6947572" y="3789112"/>
                </a:lnTo>
                <a:close/>
                <a:moveTo>
                  <a:pt x="5332668" y="3788870"/>
                </a:moveTo>
                <a:lnTo>
                  <a:pt x="5242937" y="3912340"/>
                </a:lnTo>
                <a:lnTo>
                  <a:pt x="5242937" y="4159401"/>
                </a:lnTo>
                <a:lnTo>
                  <a:pt x="5477784" y="4083094"/>
                </a:lnTo>
                <a:lnTo>
                  <a:pt x="5567515" y="3959624"/>
                </a:lnTo>
                <a:lnTo>
                  <a:pt x="5477784" y="3836275"/>
                </a:lnTo>
                <a:lnTo>
                  <a:pt x="5332668" y="3789112"/>
                </a:lnTo>
                <a:close/>
                <a:moveTo>
                  <a:pt x="3717763" y="3788870"/>
                </a:moveTo>
                <a:lnTo>
                  <a:pt x="3628033" y="3912340"/>
                </a:lnTo>
                <a:lnTo>
                  <a:pt x="3628033" y="4159401"/>
                </a:lnTo>
                <a:lnTo>
                  <a:pt x="3862879" y="4083094"/>
                </a:lnTo>
                <a:lnTo>
                  <a:pt x="3952610" y="3959624"/>
                </a:lnTo>
                <a:lnTo>
                  <a:pt x="3862879" y="3836275"/>
                </a:lnTo>
                <a:lnTo>
                  <a:pt x="3717763" y="3789112"/>
                </a:lnTo>
                <a:close/>
                <a:moveTo>
                  <a:pt x="3212032" y="3788628"/>
                </a:moveTo>
                <a:lnTo>
                  <a:pt x="3066916" y="3835791"/>
                </a:lnTo>
                <a:lnTo>
                  <a:pt x="3066916" y="3836033"/>
                </a:lnTo>
                <a:lnTo>
                  <a:pt x="2977185" y="3959382"/>
                </a:lnTo>
                <a:lnTo>
                  <a:pt x="3066916" y="4082852"/>
                </a:lnTo>
                <a:lnTo>
                  <a:pt x="3301763" y="4159159"/>
                </a:lnTo>
                <a:lnTo>
                  <a:pt x="3301763" y="3912098"/>
                </a:lnTo>
                <a:close/>
                <a:moveTo>
                  <a:pt x="2102617" y="3788628"/>
                </a:moveTo>
                <a:lnTo>
                  <a:pt x="2012886" y="3912098"/>
                </a:lnTo>
                <a:lnTo>
                  <a:pt x="2012886" y="4159159"/>
                </a:lnTo>
                <a:lnTo>
                  <a:pt x="2247854" y="4082852"/>
                </a:lnTo>
                <a:lnTo>
                  <a:pt x="2337585" y="3959382"/>
                </a:lnTo>
                <a:lnTo>
                  <a:pt x="2247854" y="3836033"/>
                </a:lnTo>
                <a:lnTo>
                  <a:pt x="2102738" y="3788870"/>
                </a:lnTo>
                <a:close/>
                <a:moveTo>
                  <a:pt x="1597128" y="3788628"/>
                </a:moveTo>
                <a:lnTo>
                  <a:pt x="1452011" y="3835791"/>
                </a:lnTo>
                <a:lnTo>
                  <a:pt x="1451890" y="3836033"/>
                </a:lnTo>
                <a:lnTo>
                  <a:pt x="1362160" y="3959382"/>
                </a:lnTo>
                <a:lnTo>
                  <a:pt x="1451890" y="4082852"/>
                </a:lnTo>
                <a:lnTo>
                  <a:pt x="1686858" y="4159159"/>
                </a:lnTo>
                <a:lnTo>
                  <a:pt x="1686858" y="3912098"/>
                </a:lnTo>
                <a:close/>
                <a:moveTo>
                  <a:pt x="487712" y="3788628"/>
                </a:moveTo>
                <a:lnTo>
                  <a:pt x="397982" y="3912098"/>
                </a:lnTo>
                <a:lnTo>
                  <a:pt x="397982" y="4159159"/>
                </a:lnTo>
                <a:lnTo>
                  <a:pt x="632950" y="4082852"/>
                </a:lnTo>
                <a:lnTo>
                  <a:pt x="722680" y="3959382"/>
                </a:lnTo>
                <a:lnTo>
                  <a:pt x="632950" y="3836033"/>
                </a:lnTo>
                <a:lnTo>
                  <a:pt x="487833" y="3788870"/>
                </a:lnTo>
                <a:close/>
                <a:moveTo>
                  <a:pt x="9672376" y="3788507"/>
                </a:moveTo>
                <a:lnTo>
                  <a:pt x="9527259" y="3835670"/>
                </a:lnTo>
                <a:lnTo>
                  <a:pt x="9527259" y="3835912"/>
                </a:lnTo>
                <a:lnTo>
                  <a:pt x="9437528" y="3959261"/>
                </a:lnTo>
                <a:lnTo>
                  <a:pt x="9527259" y="4082731"/>
                </a:lnTo>
                <a:lnTo>
                  <a:pt x="9762106" y="4159038"/>
                </a:lnTo>
                <a:lnTo>
                  <a:pt x="9762106" y="3911978"/>
                </a:lnTo>
                <a:close/>
                <a:moveTo>
                  <a:pt x="8057471" y="3788507"/>
                </a:moveTo>
                <a:lnTo>
                  <a:pt x="7912354" y="3835670"/>
                </a:lnTo>
                <a:lnTo>
                  <a:pt x="7912234" y="3835912"/>
                </a:lnTo>
                <a:lnTo>
                  <a:pt x="7822503" y="3959261"/>
                </a:lnTo>
                <a:lnTo>
                  <a:pt x="7912234" y="4082731"/>
                </a:lnTo>
                <a:lnTo>
                  <a:pt x="8147202" y="4159038"/>
                </a:lnTo>
                <a:lnTo>
                  <a:pt x="8147202" y="3911978"/>
                </a:lnTo>
                <a:close/>
                <a:moveTo>
                  <a:pt x="6442809" y="3788507"/>
                </a:moveTo>
                <a:lnTo>
                  <a:pt x="6297692" y="3835670"/>
                </a:lnTo>
                <a:lnTo>
                  <a:pt x="6297450" y="3835912"/>
                </a:lnTo>
                <a:lnTo>
                  <a:pt x="6207841" y="3959261"/>
                </a:lnTo>
                <a:lnTo>
                  <a:pt x="6297571" y="4082731"/>
                </a:lnTo>
                <a:lnTo>
                  <a:pt x="6532539" y="4159038"/>
                </a:lnTo>
                <a:lnTo>
                  <a:pt x="6532539" y="3911978"/>
                </a:lnTo>
                <a:close/>
                <a:moveTo>
                  <a:pt x="4827662" y="3788507"/>
                </a:moveTo>
                <a:lnTo>
                  <a:pt x="4682546" y="3835670"/>
                </a:lnTo>
                <a:lnTo>
                  <a:pt x="4682546" y="3835912"/>
                </a:lnTo>
                <a:lnTo>
                  <a:pt x="4592816" y="3959261"/>
                </a:lnTo>
                <a:lnTo>
                  <a:pt x="4682546" y="4082731"/>
                </a:lnTo>
                <a:lnTo>
                  <a:pt x="4917393" y="4159038"/>
                </a:lnTo>
                <a:lnTo>
                  <a:pt x="4917393" y="3911978"/>
                </a:lnTo>
                <a:close/>
                <a:moveTo>
                  <a:pt x="2820581" y="3775084"/>
                </a:moveTo>
                <a:lnTo>
                  <a:pt x="2820581" y="3916089"/>
                </a:lnTo>
                <a:lnTo>
                  <a:pt x="2686469" y="3959624"/>
                </a:lnTo>
                <a:lnTo>
                  <a:pt x="2820581" y="4003159"/>
                </a:lnTo>
                <a:lnTo>
                  <a:pt x="2820581" y="4143922"/>
                </a:lnTo>
                <a:lnTo>
                  <a:pt x="2903418" y="4030005"/>
                </a:lnTo>
                <a:lnTo>
                  <a:pt x="3037372" y="4073489"/>
                </a:lnTo>
                <a:lnTo>
                  <a:pt x="3037409" y="4073540"/>
                </a:lnTo>
                <a:lnTo>
                  <a:pt x="3037530" y="4073540"/>
                </a:lnTo>
                <a:lnTo>
                  <a:pt x="3037372" y="4073489"/>
                </a:lnTo>
                <a:lnTo>
                  <a:pt x="2954571" y="3959503"/>
                </a:lnTo>
                <a:lnTo>
                  <a:pt x="3037409" y="3845587"/>
                </a:lnTo>
                <a:lnTo>
                  <a:pt x="2903418" y="3889122"/>
                </a:lnTo>
                <a:close/>
                <a:moveTo>
                  <a:pt x="1205555" y="3775084"/>
                </a:moveTo>
                <a:lnTo>
                  <a:pt x="1205555" y="3916089"/>
                </a:lnTo>
                <a:lnTo>
                  <a:pt x="1071564" y="3959624"/>
                </a:lnTo>
                <a:lnTo>
                  <a:pt x="1205676" y="4003159"/>
                </a:lnTo>
                <a:lnTo>
                  <a:pt x="1205676" y="4143922"/>
                </a:lnTo>
                <a:lnTo>
                  <a:pt x="1288513" y="4030005"/>
                </a:lnTo>
                <a:lnTo>
                  <a:pt x="1422309" y="4073437"/>
                </a:lnTo>
                <a:lnTo>
                  <a:pt x="1422383" y="4073540"/>
                </a:lnTo>
                <a:lnTo>
                  <a:pt x="1422625" y="4073540"/>
                </a:lnTo>
                <a:lnTo>
                  <a:pt x="1422309" y="4073437"/>
                </a:lnTo>
                <a:lnTo>
                  <a:pt x="1339546" y="3959503"/>
                </a:lnTo>
                <a:lnTo>
                  <a:pt x="1422383" y="3845587"/>
                </a:lnTo>
                <a:lnTo>
                  <a:pt x="1288392" y="3889122"/>
                </a:lnTo>
                <a:close/>
                <a:moveTo>
                  <a:pt x="9281044" y="3774963"/>
                </a:moveTo>
                <a:lnTo>
                  <a:pt x="9281044" y="3915968"/>
                </a:lnTo>
                <a:lnTo>
                  <a:pt x="9146933" y="3959503"/>
                </a:lnTo>
                <a:lnTo>
                  <a:pt x="9281044" y="4003038"/>
                </a:lnTo>
                <a:lnTo>
                  <a:pt x="9281044" y="4143801"/>
                </a:lnTo>
                <a:lnTo>
                  <a:pt x="9363882" y="4029885"/>
                </a:lnTo>
                <a:lnTo>
                  <a:pt x="9497873" y="4073419"/>
                </a:lnTo>
                <a:lnTo>
                  <a:pt x="9415035" y="3959382"/>
                </a:lnTo>
                <a:lnTo>
                  <a:pt x="9497873" y="3845466"/>
                </a:lnTo>
                <a:lnTo>
                  <a:pt x="9363882" y="3889000"/>
                </a:lnTo>
                <a:close/>
                <a:moveTo>
                  <a:pt x="7666019" y="3774963"/>
                </a:moveTo>
                <a:lnTo>
                  <a:pt x="7666019" y="3915968"/>
                </a:lnTo>
                <a:lnTo>
                  <a:pt x="7531908" y="3959503"/>
                </a:lnTo>
                <a:lnTo>
                  <a:pt x="7666019" y="4003038"/>
                </a:lnTo>
                <a:lnTo>
                  <a:pt x="7666019" y="4143801"/>
                </a:lnTo>
                <a:lnTo>
                  <a:pt x="7748857" y="4029885"/>
                </a:lnTo>
                <a:lnTo>
                  <a:pt x="7882810" y="4073368"/>
                </a:lnTo>
                <a:lnTo>
                  <a:pt x="7882847" y="4073419"/>
                </a:lnTo>
                <a:lnTo>
                  <a:pt x="7882968" y="4073419"/>
                </a:lnTo>
                <a:lnTo>
                  <a:pt x="7882810" y="4073368"/>
                </a:lnTo>
                <a:lnTo>
                  <a:pt x="7800010" y="3959382"/>
                </a:lnTo>
                <a:lnTo>
                  <a:pt x="7882847" y="3845466"/>
                </a:lnTo>
                <a:lnTo>
                  <a:pt x="7748857" y="3889000"/>
                </a:lnTo>
                <a:close/>
                <a:moveTo>
                  <a:pt x="6051357" y="3774963"/>
                </a:moveTo>
                <a:lnTo>
                  <a:pt x="6051357" y="3915968"/>
                </a:lnTo>
                <a:lnTo>
                  <a:pt x="5917245" y="3959503"/>
                </a:lnTo>
                <a:lnTo>
                  <a:pt x="6051357" y="4003038"/>
                </a:lnTo>
                <a:lnTo>
                  <a:pt x="6051357" y="4143801"/>
                </a:lnTo>
                <a:lnTo>
                  <a:pt x="6134194" y="4029885"/>
                </a:lnTo>
                <a:lnTo>
                  <a:pt x="6268148" y="4073368"/>
                </a:lnTo>
                <a:lnTo>
                  <a:pt x="6268185" y="4073419"/>
                </a:lnTo>
                <a:lnTo>
                  <a:pt x="6268306" y="4073419"/>
                </a:lnTo>
                <a:lnTo>
                  <a:pt x="6268148" y="4073368"/>
                </a:lnTo>
                <a:lnTo>
                  <a:pt x="6185348" y="3959382"/>
                </a:lnTo>
                <a:lnTo>
                  <a:pt x="6268185" y="3845466"/>
                </a:lnTo>
                <a:lnTo>
                  <a:pt x="6134194" y="3889000"/>
                </a:lnTo>
                <a:close/>
                <a:moveTo>
                  <a:pt x="4436332" y="3774963"/>
                </a:moveTo>
                <a:lnTo>
                  <a:pt x="4436332" y="3915968"/>
                </a:lnTo>
                <a:lnTo>
                  <a:pt x="4302220" y="3959503"/>
                </a:lnTo>
                <a:lnTo>
                  <a:pt x="4436332" y="4003038"/>
                </a:lnTo>
                <a:lnTo>
                  <a:pt x="4436332" y="4143801"/>
                </a:lnTo>
                <a:lnTo>
                  <a:pt x="4519169" y="4029885"/>
                </a:lnTo>
                <a:lnTo>
                  <a:pt x="4653160" y="4073419"/>
                </a:lnTo>
                <a:lnTo>
                  <a:pt x="4570322" y="3959382"/>
                </a:lnTo>
                <a:lnTo>
                  <a:pt x="4653160" y="3845466"/>
                </a:lnTo>
                <a:lnTo>
                  <a:pt x="4519169" y="3889000"/>
                </a:lnTo>
                <a:close/>
                <a:moveTo>
                  <a:pt x="8954291" y="3774843"/>
                </a:moveTo>
                <a:lnTo>
                  <a:pt x="8871453" y="3888880"/>
                </a:lnTo>
                <a:lnTo>
                  <a:pt x="8871333" y="3888880"/>
                </a:lnTo>
                <a:lnTo>
                  <a:pt x="8737342" y="3845345"/>
                </a:lnTo>
                <a:lnTo>
                  <a:pt x="8820179" y="3959261"/>
                </a:lnTo>
                <a:lnTo>
                  <a:pt x="8737342" y="4073299"/>
                </a:lnTo>
                <a:lnTo>
                  <a:pt x="8871453" y="4029764"/>
                </a:lnTo>
                <a:lnTo>
                  <a:pt x="8954291" y="4143801"/>
                </a:lnTo>
                <a:lnTo>
                  <a:pt x="8954291" y="4002917"/>
                </a:lnTo>
                <a:lnTo>
                  <a:pt x="9088402" y="3959382"/>
                </a:lnTo>
                <a:lnTo>
                  <a:pt x="8954291" y="3915847"/>
                </a:lnTo>
                <a:close/>
                <a:moveTo>
                  <a:pt x="7339386" y="3774843"/>
                </a:moveTo>
                <a:lnTo>
                  <a:pt x="7256549" y="3888880"/>
                </a:lnTo>
                <a:lnTo>
                  <a:pt x="7256428" y="3888880"/>
                </a:lnTo>
                <a:lnTo>
                  <a:pt x="7122437" y="3845345"/>
                </a:lnTo>
                <a:lnTo>
                  <a:pt x="7205275" y="3959261"/>
                </a:lnTo>
                <a:lnTo>
                  <a:pt x="7122437" y="4073299"/>
                </a:lnTo>
                <a:lnTo>
                  <a:pt x="7256549" y="4029764"/>
                </a:lnTo>
                <a:lnTo>
                  <a:pt x="7339386" y="4143801"/>
                </a:lnTo>
                <a:lnTo>
                  <a:pt x="7339386" y="4002917"/>
                </a:lnTo>
                <a:lnTo>
                  <a:pt x="7473498" y="3959382"/>
                </a:lnTo>
                <a:lnTo>
                  <a:pt x="7339386" y="3915847"/>
                </a:lnTo>
                <a:close/>
                <a:moveTo>
                  <a:pt x="5724482" y="3774843"/>
                </a:moveTo>
                <a:lnTo>
                  <a:pt x="5641645" y="3888880"/>
                </a:lnTo>
                <a:lnTo>
                  <a:pt x="5641524" y="3888880"/>
                </a:lnTo>
                <a:lnTo>
                  <a:pt x="5507533" y="3845345"/>
                </a:lnTo>
                <a:lnTo>
                  <a:pt x="5590370" y="3959261"/>
                </a:lnTo>
                <a:lnTo>
                  <a:pt x="5507533" y="4073299"/>
                </a:lnTo>
                <a:lnTo>
                  <a:pt x="5641645" y="4029764"/>
                </a:lnTo>
                <a:lnTo>
                  <a:pt x="5724482" y="4143801"/>
                </a:lnTo>
                <a:lnTo>
                  <a:pt x="5724482" y="4002917"/>
                </a:lnTo>
                <a:lnTo>
                  <a:pt x="5858594" y="3959382"/>
                </a:lnTo>
                <a:lnTo>
                  <a:pt x="5724482" y="3915847"/>
                </a:lnTo>
                <a:close/>
                <a:moveTo>
                  <a:pt x="4109577" y="3774843"/>
                </a:moveTo>
                <a:lnTo>
                  <a:pt x="4026740" y="3888880"/>
                </a:lnTo>
                <a:lnTo>
                  <a:pt x="4026619" y="3888880"/>
                </a:lnTo>
                <a:lnTo>
                  <a:pt x="3892629" y="3845345"/>
                </a:lnTo>
                <a:lnTo>
                  <a:pt x="3975466" y="3959261"/>
                </a:lnTo>
                <a:lnTo>
                  <a:pt x="3892629" y="4073299"/>
                </a:lnTo>
                <a:lnTo>
                  <a:pt x="4026740" y="4029764"/>
                </a:lnTo>
                <a:lnTo>
                  <a:pt x="4109577" y="4143801"/>
                </a:lnTo>
                <a:lnTo>
                  <a:pt x="4109577" y="4002917"/>
                </a:lnTo>
                <a:lnTo>
                  <a:pt x="4243690" y="3959382"/>
                </a:lnTo>
                <a:lnTo>
                  <a:pt x="4109577" y="3915847"/>
                </a:lnTo>
                <a:close/>
                <a:moveTo>
                  <a:pt x="879164" y="3774843"/>
                </a:moveTo>
                <a:lnTo>
                  <a:pt x="796327" y="3888880"/>
                </a:lnTo>
                <a:lnTo>
                  <a:pt x="796206" y="3888880"/>
                </a:lnTo>
                <a:lnTo>
                  <a:pt x="662215" y="3845345"/>
                </a:lnTo>
                <a:lnTo>
                  <a:pt x="745052" y="3959261"/>
                </a:lnTo>
                <a:lnTo>
                  <a:pt x="662215" y="4073299"/>
                </a:lnTo>
                <a:lnTo>
                  <a:pt x="796327" y="4029764"/>
                </a:lnTo>
                <a:lnTo>
                  <a:pt x="879164" y="4143801"/>
                </a:lnTo>
                <a:lnTo>
                  <a:pt x="879164" y="4002917"/>
                </a:lnTo>
                <a:lnTo>
                  <a:pt x="1013276" y="3959382"/>
                </a:lnTo>
                <a:lnTo>
                  <a:pt x="879164" y="3915847"/>
                </a:lnTo>
                <a:close/>
                <a:moveTo>
                  <a:pt x="2494552" y="3774600"/>
                </a:moveTo>
                <a:lnTo>
                  <a:pt x="2411715" y="3888638"/>
                </a:lnTo>
                <a:lnTo>
                  <a:pt x="2411594" y="3888638"/>
                </a:lnTo>
                <a:lnTo>
                  <a:pt x="2277603" y="3845103"/>
                </a:lnTo>
                <a:lnTo>
                  <a:pt x="2360440" y="3959019"/>
                </a:lnTo>
                <a:lnTo>
                  <a:pt x="2277603" y="4073057"/>
                </a:lnTo>
                <a:lnTo>
                  <a:pt x="2411715" y="4029522"/>
                </a:lnTo>
                <a:lnTo>
                  <a:pt x="2494552" y="4143559"/>
                </a:lnTo>
                <a:lnTo>
                  <a:pt x="2494552" y="4002675"/>
                </a:lnTo>
                <a:lnTo>
                  <a:pt x="2628664" y="3959140"/>
                </a:lnTo>
                <a:lnTo>
                  <a:pt x="2494552" y="3915605"/>
                </a:lnTo>
                <a:close/>
                <a:moveTo>
                  <a:pt x="9925725" y="3706759"/>
                </a:moveTo>
                <a:lnTo>
                  <a:pt x="9780487" y="3753921"/>
                </a:lnTo>
                <a:lnTo>
                  <a:pt x="9780487" y="3906536"/>
                </a:lnTo>
                <a:lnTo>
                  <a:pt x="9925725" y="4106312"/>
                </a:lnTo>
                <a:lnTo>
                  <a:pt x="10070962" y="3906536"/>
                </a:lnTo>
                <a:lnTo>
                  <a:pt x="10070962" y="3753921"/>
                </a:lnTo>
                <a:close/>
                <a:moveTo>
                  <a:pt x="8310578" y="3706759"/>
                </a:moveTo>
                <a:lnTo>
                  <a:pt x="8165341" y="3753921"/>
                </a:lnTo>
                <a:lnTo>
                  <a:pt x="8165341" y="3906536"/>
                </a:lnTo>
                <a:lnTo>
                  <a:pt x="8310578" y="4106312"/>
                </a:lnTo>
                <a:lnTo>
                  <a:pt x="8455815" y="3906536"/>
                </a:lnTo>
                <a:lnTo>
                  <a:pt x="8455815" y="3753921"/>
                </a:lnTo>
                <a:close/>
                <a:moveTo>
                  <a:pt x="6695916" y="3706759"/>
                </a:moveTo>
                <a:lnTo>
                  <a:pt x="6550679" y="3753921"/>
                </a:lnTo>
                <a:lnTo>
                  <a:pt x="6550679" y="3906536"/>
                </a:lnTo>
                <a:lnTo>
                  <a:pt x="6695916" y="4106312"/>
                </a:lnTo>
                <a:lnTo>
                  <a:pt x="6841154" y="3906536"/>
                </a:lnTo>
                <a:lnTo>
                  <a:pt x="6841154" y="3753921"/>
                </a:lnTo>
                <a:close/>
                <a:moveTo>
                  <a:pt x="5079560" y="3706638"/>
                </a:moveTo>
                <a:lnTo>
                  <a:pt x="4934323" y="3753800"/>
                </a:lnTo>
                <a:lnTo>
                  <a:pt x="4934323" y="3906414"/>
                </a:lnTo>
                <a:lnTo>
                  <a:pt x="5079560" y="4106192"/>
                </a:lnTo>
                <a:lnTo>
                  <a:pt x="5224798" y="3906414"/>
                </a:lnTo>
                <a:lnTo>
                  <a:pt x="5224798" y="3753800"/>
                </a:lnTo>
                <a:close/>
                <a:moveTo>
                  <a:pt x="3464656" y="3706638"/>
                </a:moveTo>
                <a:lnTo>
                  <a:pt x="3319418" y="3753800"/>
                </a:lnTo>
                <a:lnTo>
                  <a:pt x="3319418" y="3906414"/>
                </a:lnTo>
                <a:lnTo>
                  <a:pt x="3464656" y="4106192"/>
                </a:lnTo>
                <a:lnTo>
                  <a:pt x="3609893" y="3906414"/>
                </a:lnTo>
                <a:lnTo>
                  <a:pt x="3609893" y="3753800"/>
                </a:lnTo>
                <a:close/>
                <a:moveTo>
                  <a:pt x="1849751" y="3706638"/>
                </a:moveTo>
                <a:lnTo>
                  <a:pt x="1704514" y="3753800"/>
                </a:lnTo>
                <a:lnTo>
                  <a:pt x="1704514" y="3906414"/>
                </a:lnTo>
                <a:lnTo>
                  <a:pt x="1849751" y="4106192"/>
                </a:lnTo>
                <a:lnTo>
                  <a:pt x="1994989" y="3906414"/>
                </a:lnTo>
                <a:lnTo>
                  <a:pt x="1994989" y="3753800"/>
                </a:lnTo>
                <a:close/>
                <a:moveTo>
                  <a:pt x="234847" y="3706638"/>
                </a:moveTo>
                <a:lnTo>
                  <a:pt x="89609" y="3753800"/>
                </a:lnTo>
                <a:lnTo>
                  <a:pt x="89609" y="3906414"/>
                </a:lnTo>
                <a:lnTo>
                  <a:pt x="234847" y="4106192"/>
                </a:lnTo>
                <a:lnTo>
                  <a:pt x="380084" y="3906414"/>
                </a:lnTo>
                <a:lnTo>
                  <a:pt x="380084" y="3753800"/>
                </a:lnTo>
                <a:close/>
                <a:moveTo>
                  <a:pt x="10242441" y="3668545"/>
                </a:moveTo>
                <a:lnTo>
                  <a:pt x="10242441" y="3725624"/>
                </a:lnTo>
                <a:lnTo>
                  <a:pt x="10221641" y="3697084"/>
                </a:lnTo>
                <a:close/>
                <a:moveTo>
                  <a:pt x="1604286" y="3626671"/>
                </a:moveTo>
                <a:lnTo>
                  <a:pt x="1604384" y="3626703"/>
                </a:lnTo>
                <a:lnTo>
                  <a:pt x="1604263" y="3626703"/>
                </a:lnTo>
                <a:close/>
                <a:moveTo>
                  <a:pt x="6449966" y="3626550"/>
                </a:moveTo>
                <a:lnTo>
                  <a:pt x="6450064" y="3626582"/>
                </a:lnTo>
                <a:lnTo>
                  <a:pt x="6449943" y="3626582"/>
                </a:lnTo>
                <a:close/>
                <a:moveTo>
                  <a:pt x="9679533" y="3626550"/>
                </a:moveTo>
                <a:lnTo>
                  <a:pt x="9679631" y="3626582"/>
                </a:lnTo>
                <a:lnTo>
                  <a:pt x="9679510" y="3626582"/>
                </a:lnTo>
                <a:close/>
                <a:moveTo>
                  <a:pt x="4834820" y="3626550"/>
                </a:moveTo>
                <a:lnTo>
                  <a:pt x="4834918" y="3626582"/>
                </a:lnTo>
                <a:lnTo>
                  <a:pt x="4834797" y="3626582"/>
                </a:lnTo>
                <a:close/>
                <a:moveTo>
                  <a:pt x="9117788" y="3550275"/>
                </a:moveTo>
                <a:lnTo>
                  <a:pt x="8972551" y="3750052"/>
                </a:lnTo>
                <a:lnTo>
                  <a:pt x="8972551" y="3902666"/>
                </a:lnTo>
                <a:lnTo>
                  <a:pt x="9117788" y="3949828"/>
                </a:lnTo>
                <a:lnTo>
                  <a:pt x="9263026" y="3902666"/>
                </a:lnTo>
                <a:lnTo>
                  <a:pt x="9263026" y="3750052"/>
                </a:lnTo>
                <a:close/>
                <a:moveTo>
                  <a:pt x="7502642" y="3550275"/>
                </a:moveTo>
                <a:lnTo>
                  <a:pt x="7357405" y="3750052"/>
                </a:lnTo>
                <a:lnTo>
                  <a:pt x="7357405" y="3902666"/>
                </a:lnTo>
                <a:lnTo>
                  <a:pt x="7502642" y="3949828"/>
                </a:lnTo>
                <a:lnTo>
                  <a:pt x="7647880" y="3902666"/>
                </a:lnTo>
                <a:lnTo>
                  <a:pt x="7647880" y="3750052"/>
                </a:lnTo>
                <a:close/>
                <a:moveTo>
                  <a:pt x="5887980" y="3550275"/>
                </a:moveTo>
                <a:lnTo>
                  <a:pt x="5742743" y="3750052"/>
                </a:lnTo>
                <a:lnTo>
                  <a:pt x="5742743" y="3902666"/>
                </a:lnTo>
                <a:lnTo>
                  <a:pt x="5887980" y="3949828"/>
                </a:lnTo>
                <a:lnTo>
                  <a:pt x="6033217" y="3902666"/>
                </a:lnTo>
                <a:lnTo>
                  <a:pt x="6033217" y="3750052"/>
                </a:lnTo>
                <a:close/>
                <a:moveTo>
                  <a:pt x="4273076" y="3550275"/>
                </a:moveTo>
                <a:lnTo>
                  <a:pt x="4127838" y="3750052"/>
                </a:lnTo>
                <a:lnTo>
                  <a:pt x="4127838" y="3902666"/>
                </a:lnTo>
                <a:lnTo>
                  <a:pt x="4273076" y="3949828"/>
                </a:lnTo>
                <a:lnTo>
                  <a:pt x="4418313" y="3902666"/>
                </a:lnTo>
                <a:lnTo>
                  <a:pt x="4418313" y="3750052"/>
                </a:lnTo>
                <a:close/>
                <a:moveTo>
                  <a:pt x="1042420" y="3550275"/>
                </a:moveTo>
                <a:lnTo>
                  <a:pt x="897183" y="3750052"/>
                </a:lnTo>
                <a:lnTo>
                  <a:pt x="897183" y="3902666"/>
                </a:lnTo>
                <a:lnTo>
                  <a:pt x="1042420" y="3949828"/>
                </a:lnTo>
                <a:lnTo>
                  <a:pt x="1187657" y="3902666"/>
                </a:lnTo>
                <a:lnTo>
                  <a:pt x="1187657" y="3750052"/>
                </a:lnTo>
                <a:close/>
                <a:moveTo>
                  <a:pt x="2657808" y="3550033"/>
                </a:moveTo>
                <a:lnTo>
                  <a:pt x="2512571" y="3749810"/>
                </a:lnTo>
                <a:lnTo>
                  <a:pt x="2512571" y="3902424"/>
                </a:lnTo>
                <a:lnTo>
                  <a:pt x="2657808" y="3949587"/>
                </a:lnTo>
                <a:lnTo>
                  <a:pt x="2803046" y="3902424"/>
                </a:lnTo>
                <a:lnTo>
                  <a:pt x="2803046" y="3749810"/>
                </a:lnTo>
                <a:close/>
                <a:moveTo>
                  <a:pt x="8472746" y="3512786"/>
                </a:moveTo>
                <a:lnTo>
                  <a:pt x="8472746" y="3653670"/>
                </a:lnTo>
                <a:lnTo>
                  <a:pt x="8338634" y="3697205"/>
                </a:lnTo>
                <a:lnTo>
                  <a:pt x="8472746" y="3740740"/>
                </a:lnTo>
                <a:lnTo>
                  <a:pt x="8472746" y="3881745"/>
                </a:lnTo>
                <a:lnTo>
                  <a:pt x="8555583" y="3767707"/>
                </a:lnTo>
                <a:lnTo>
                  <a:pt x="8689695" y="3811242"/>
                </a:lnTo>
                <a:lnTo>
                  <a:pt x="8606857" y="3697326"/>
                </a:lnTo>
                <a:lnTo>
                  <a:pt x="8689695" y="3583288"/>
                </a:lnTo>
                <a:lnTo>
                  <a:pt x="8555583" y="3626823"/>
                </a:lnTo>
                <a:close/>
                <a:moveTo>
                  <a:pt x="6857842" y="3512786"/>
                </a:moveTo>
                <a:lnTo>
                  <a:pt x="6857842" y="3653670"/>
                </a:lnTo>
                <a:lnTo>
                  <a:pt x="6723730" y="3697205"/>
                </a:lnTo>
                <a:lnTo>
                  <a:pt x="6857842" y="3740740"/>
                </a:lnTo>
                <a:lnTo>
                  <a:pt x="6857842" y="3881745"/>
                </a:lnTo>
                <a:lnTo>
                  <a:pt x="6940679" y="3767707"/>
                </a:lnTo>
                <a:lnTo>
                  <a:pt x="7074791" y="3811242"/>
                </a:lnTo>
                <a:lnTo>
                  <a:pt x="6991953" y="3697326"/>
                </a:lnTo>
                <a:lnTo>
                  <a:pt x="7074791" y="3583288"/>
                </a:lnTo>
                <a:lnTo>
                  <a:pt x="6940679" y="3626823"/>
                </a:lnTo>
                <a:close/>
                <a:moveTo>
                  <a:pt x="5242937" y="3512786"/>
                </a:moveTo>
                <a:lnTo>
                  <a:pt x="5242937" y="3653670"/>
                </a:lnTo>
                <a:lnTo>
                  <a:pt x="5108825" y="3697205"/>
                </a:lnTo>
                <a:lnTo>
                  <a:pt x="5242937" y="3740740"/>
                </a:lnTo>
                <a:lnTo>
                  <a:pt x="5242937" y="3881745"/>
                </a:lnTo>
                <a:lnTo>
                  <a:pt x="5325775" y="3767707"/>
                </a:lnTo>
                <a:lnTo>
                  <a:pt x="5459886" y="3811242"/>
                </a:lnTo>
                <a:lnTo>
                  <a:pt x="5377049" y="3697326"/>
                </a:lnTo>
                <a:lnTo>
                  <a:pt x="5459886" y="3583288"/>
                </a:lnTo>
                <a:lnTo>
                  <a:pt x="5325775" y="3626823"/>
                </a:lnTo>
                <a:close/>
                <a:moveTo>
                  <a:pt x="3628033" y="3512786"/>
                </a:moveTo>
                <a:lnTo>
                  <a:pt x="3628033" y="3653670"/>
                </a:lnTo>
                <a:lnTo>
                  <a:pt x="3493921" y="3697205"/>
                </a:lnTo>
                <a:lnTo>
                  <a:pt x="3628033" y="3740740"/>
                </a:lnTo>
                <a:lnTo>
                  <a:pt x="3628033" y="3881745"/>
                </a:lnTo>
                <a:lnTo>
                  <a:pt x="3710870" y="3767707"/>
                </a:lnTo>
                <a:lnTo>
                  <a:pt x="3844982" y="3811242"/>
                </a:lnTo>
                <a:lnTo>
                  <a:pt x="3762145" y="3697326"/>
                </a:lnTo>
                <a:lnTo>
                  <a:pt x="3844982" y="3583288"/>
                </a:lnTo>
                <a:lnTo>
                  <a:pt x="3710870" y="3626823"/>
                </a:lnTo>
                <a:close/>
                <a:moveTo>
                  <a:pt x="2013007" y="3512786"/>
                </a:moveTo>
                <a:lnTo>
                  <a:pt x="2013007" y="3653670"/>
                </a:lnTo>
                <a:lnTo>
                  <a:pt x="1878895" y="3697205"/>
                </a:lnTo>
                <a:lnTo>
                  <a:pt x="2013007" y="3740740"/>
                </a:lnTo>
                <a:lnTo>
                  <a:pt x="2013007" y="3881745"/>
                </a:lnTo>
                <a:lnTo>
                  <a:pt x="2095845" y="3767707"/>
                </a:lnTo>
                <a:lnTo>
                  <a:pt x="2229956" y="3811242"/>
                </a:lnTo>
                <a:lnTo>
                  <a:pt x="2147119" y="3697326"/>
                </a:lnTo>
                <a:lnTo>
                  <a:pt x="2229956" y="3583288"/>
                </a:lnTo>
                <a:lnTo>
                  <a:pt x="2095845" y="3626823"/>
                </a:lnTo>
                <a:close/>
                <a:moveTo>
                  <a:pt x="398103" y="3512786"/>
                </a:moveTo>
                <a:lnTo>
                  <a:pt x="398103" y="3653670"/>
                </a:lnTo>
                <a:lnTo>
                  <a:pt x="263991" y="3697205"/>
                </a:lnTo>
                <a:lnTo>
                  <a:pt x="398103" y="3740740"/>
                </a:lnTo>
                <a:lnTo>
                  <a:pt x="398103" y="3881745"/>
                </a:lnTo>
                <a:lnTo>
                  <a:pt x="480940" y="3767707"/>
                </a:lnTo>
                <a:lnTo>
                  <a:pt x="615052" y="3811242"/>
                </a:lnTo>
                <a:lnTo>
                  <a:pt x="532215" y="3697326"/>
                </a:lnTo>
                <a:lnTo>
                  <a:pt x="615052" y="3583288"/>
                </a:lnTo>
                <a:lnTo>
                  <a:pt x="480940" y="3626823"/>
                </a:lnTo>
                <a:close/>
                <a:moveTo>
                  <a:pt x="3302004" y="3512665"/>
                </a:moveTo>
                <a:lnTo>
                  <a:pt x="3219167" y="3626703"/>
                </a:lnTo>
                <a:lnTo>
                  <a:pt x="3085176" y="3583168"/>
                </a:lnTo>
                <a:lnTo>
                  <a:pt x="3168014" y="3697205"/>
                </a:lnTo>
                <a:lnTo>
                  <a:pt x="3085176" y="3811122"/>
                </a:lnTo>
                <a:lnTo>
                  <a:pt x="3219167" y="3767587"/>
                </a:lnTo>
                <a:lnTo>
                  <a:pt x="3302004" y="3881624"/>
                </a:lnTo>
                <a:lnTo>
                  <a:pt x="3302004" y="3740619"/>
                </a:lnTo>
                <a:lnTo>
                  <a:pt x="3436116" y="3697084"/>
                </a:lnTo>
                <a:lnTo>
                  <a:pt x="3302004" y="3653549"/>
                </a:lnTo>
                <a:close/>
                <a:moveTo>
                  <a:pt x="1687100" y="3512665"/>
                </a:moveTo>
                <a:lnTo>
                  <a:pt x="1604286" y="3626671"/>
                </a:lnTo>
                <a:lnTo>
                  <a:pt x="1470272" y="3583168"/>
                </a:lnTo>
                <a:lnTo>
                  <a:pt x="1553109" y="3697205"/>
                </a:lnTo>
                <a:lnTo>
                  <a:pt x="1470272" y="3811122"/>
                </a:lnTo>
                <a:lnTo>
                  <a:pt x="1604263" y="3767587"/>
                </a:lnTo>
                <a:lnTo>
                  <a:pt x="1687100" y="3881624"/>
                </a:lnTo>
                <a:lnTo>
                  <a:pt x="1687100" y="3740619"/>
                </a:lnTo>
                <a:lnTo>
                  <a:pt x="1821212" y="3697084"/>
                </a:lnTo>
                <a:lnTo>
                  <a:pt x="1687100" y="3653549"/>
                </a:lnTo>
                <a:close/>
                <a:moveTo>
                  <a:pt x="9762348" y="3512544"/>
                </a:moveTo>
                <a:lnTo>
                  <a:pt x="9679533" y="3626550"/>
                </a:lnTo>
                <a:lnTo>
                  <a:pt x="9545520" y="3583047"/>
                </a:lnTo>
                <a:lnTo>
                  <a:pt x="9628357" y="3697084"/>
                </a:lnTo>
                <a:lnTo>
                  <a:pt x="9545520" y="3811001"/>
                </a:lnTo>
                <a:lnTo>
                  <a:pt x="9679510" y="3767466"/>
                </a:lnTo>
                <a:lnTo>
                  <a:pt x="9762348" y="3881503"/>
                </a:lnTo>
                <a:lnTo>
                  <a:pt x="9762348" y="3740498"/>
                </a:lnTo>
                <a:lnTo>
                  <a:pt x="9896459" y="3696963"/>
                </a:lnTo>
                <a:lnTo>
                  <a:pt x="9762348" y="3653428"/>
                </a:lnTo>
                <a:close/>
                <a:moveTo>
                  <a:pt x="8147443" y="3512544"/>
                </a:moveTo>
                <a:lnTo>
                  <a:pt x="8064606" y="3626582"/>
                </a:lnTo>
                <a:lnTo>
                  <a:pt x="7930615" y="3583047"/>
                </a:lnTo>
                <a:lnTo>
                  <a:pt x="8013453" y="3697084"/>
                </a:lnTo>
                <a:lnTo>
                  <a:pt x="7930615" y="3811001"/>
                </a:lnTo>
                <a:lnTo>
                  <a:pt x="8064606" y="3767466"/>
                </a:lnTo>
                <a:lnTo>
                  <a:pt x="8147443" y="3881503"/>
                </a:lnTo>
                <a:lnTo>
                  <a:pt x="8147443" y="3740498"/>
                </a:lnTo>
                <a:lnTo>
                  <a:pt x="8281555" y="3696963"/>
                </a:lnTo>
                <a:lnTo>
                  <a:pt x="8147443" y="3653428"/>
                </a:lnTo>
                <a:close/>
                <a:moveTo>
                  <a:pt x="6532781" y="3512544"/>
                </a:moveTo>
                <a:lnTo>
                  <a:pt x="6449966" y="3626550"/>
                </a:lnTo>
                <a:lnTo>
                  <a:pt x="6315953" y="3583047"/>
                </a:lnTo>
                <a:lnTo>
                  <a:pt x="6398790" y="3697084"/>
                </a:lnTo>
                <a:lnTo>
                  <a:pt x="6315953" y="3811001"/>
                </a:lnTo>
                <a:lnTo>
                  <a:pt x="6449943" y="3767466"/>
                </a:lnTo>
                <a:lnTo>
                  <a:pt x="6532781" y="3881503"/>
                </a:lnTo>
                <a:lnTo>
                  <a:pt x="6532781" y="3740498"/>
                </a:lnTo>
                <a:lnTo>
                  <a:pt x="6666892" y="3696963"/>
                </a:lnTo>
                <a:lnTo>
                  <a:pt x="6532781" y="3653428"/>
                </a:lnTo>
                <a:close/>
                <a:moveTo>
                  <a:pt x="4917634" y="3512544"/>
                </a:moveTo>
                <a:lnTo>
                  <a:pt x="4834820" y="3626550"/>
                </a:lnTo>
                <a:lnTo>
                  <a:pt x="4700806" y="3583047"/>
                </a:lnTo>
                <a:lnTo>
                  <a:pt x="4783644" y="3697084"/>
                </a:lnTo>
                <a:lnTo>
                  <a:pt x="4700806" y="3811001"/>
                </a:lnTo>
                <a:lnTo>
                  <a:pt x="4834797" y="3767466"/>
                </a:lnTo>
                <a:lnTo>
                  <a:pt x="4917634" y="3881503"/>
                </a:lnTo>
                <a:lnTo>
                  <a:pt x="4917634" y="3740498"/>
                </a:lnTo>
                <a:lnTo>
                  <a:pt x="5051746" y="3696963"/>
                </a:lnTo>
                <a:lnTo>
                  <a:pt x="4917634" y="3653428"/>
                </a:lnTo>
                <a:close/>
                <a:moveTo>
                  <a:pt x="8954049" y="3497307"/>
                </a:moveTo>
                <a:lnTo>
                  <a:pt x="8719202" y="3573614"/>
                </a:lnTo>
                <a:lnTo>
                  <a:pt x="8719202" y="3573735"/>
                </a:lnTo>
                <a:lnTo>
                  <a:pt x="8629472" y="3697205"/>
                </a:lnTo>
                <a:lnTo>
                  <a:pt x="8719202" y="3820675"/>
                </a:lnTo>
                <a:lnTo>
                  <a:pt x="8864319" y="3867838"/>
                </a:lnTo>
                <a:lnTo>
                  <a:pt x="8954049" y="3744368"/>
                </a:lnTo>
                <a:close/>
                <a:moveTo>
                  <a:pt x="7339145" y="3497307"/>
                </a:moveTo>
                <a:lnTo>
                  <a:pt x="7104297" y="3573614"/>
                </a:lnTo>
                <a:lnTo>
                  <a:pt x="7104419" y="3573735"/>
                </a:lnTo>
                <a:lnTo>
                  <a:pt x="7014688" y="3697205"/>
                </a:lnTo>
                <a:lnTo>
                  <a:pt x="7104297" y="3820675"/>
                </a:lnTo>
                <a:lnTo>
                  <a:pt x="7249414" y="3867838"/>
                </a:lnTo>
                <a:lnTo>
                  <a:pt x="7339145" y="3744368"/>
                </a:lnTo>
                <a:close/>
                <a:moveTo>
                  <a:pt x="5724240" y="3497307"/>
                </a:moveTo>
                <a:lnTo>
                  <a:pt x="5489393" y="3573614"/>
                </a:lnTo>
                <a:lnTo>
                  <a:pt x="5489393" y="3573735"/>
                </a:lnTo>
                <a:lnTo>
                  <a:pt x="5399663" y="3697205"/>
                </a:lnTo>
                <a:lnTo>
                  <a:pt x="5489393" y="3820675"/>
                </a:lnTo>
                <a:lnTo>
                  <a:pt x="5634510" y="3867838"/>
                </a:lnTo>
                <a:lnTo>
                  <a:pt x="5724240" y="3744368"/>
                </a:lnTo>
                <a:close/>
                <a:moveTo>
                  <a:pt x="4109336" y="3497307"/>
                </a:moveTo>
                <a:lnTo>
                  <a:pt x="3874489" y="3573614"/>
                </a:lnTo>
                <a:lnTo>
                  <a:pt x="3874489" y="3573735"/>
                </a:lnTo>
                <a:lnTo>
                  <a:pt x="3784759" y="3697205"/>
                </a:lnTo>
                <a:lnTo>
                  <a:pt x="3874489" y="3820675"/>
                </a:lnTo>
                <a:lnTo>
                  <a:pt x="4019606" y="3867838"/>
                </a:lnTo>
                <a:lnTo>
                  <a:pt x="4109336" y="3744368"/>
                </a:lnTo>
                <a:close/>
                <a:moveTo>
                  <a:pt x="2820701" y="3497186"/>
                </a:moveTo>
                <a:lnTo>
                  <a:pt x="2820701" y="3744247"/>
                </a:lnTo>
                <a:lnTo>
                  <a:pt x="2910432" y="3867717"/>
                </a:lnTo>
                <a:lnTo>
                  <a:pt x="3055548" y="3820554"/>
                </a:lnTo>
                <a:lnTo>
                  <a:pt x="3145279" y="3697084"/>
                </a:lnTo>
                <a:lnTo>
                  <a:pt x="3055548" y="3573614"/>
                </a:lnTo>
                <a:lnTo>
                  <a:pt x="3055548" y="3573493"/>
                </a:lnTo>
                <a:close/>
                <a:moveTo>
                  <a:pt x="1205797" y="3497186"/>
                </a:moveTo>
                <a:lnTo>
                  <a:pt x="1205797" y="3744247"/>
                </a:lnTo>
                <a:lnTo>
                  <a:pt x="1295527" y="3867717"/>
                </a:lnTo>
                <a:cubicBezTo>
                  <a:pt x="1295527" y="3867717"/>
                  <a:pt x="1440644" y="3820554"/>
                  <a:pt x="1440644" y="3820554"/>
                </a:cubicBezTo>
                <a:lnTo>
                  <a:pt x="1530374" y="3697084"/>
                </a:lnTo>
                <a:lnTo>
                  <a:pt x="1440644" y="3573614"/>
                </a:lnTo>
                <a:lnTo>
                  <a:pt x="1440765" y="3573493"/>
                </a:lnTo>
                <a:close/>
                <a:moveTo>
                  <a:pt x="9281044" y="3497065"/>
                </a:moveTo>
                <a:lnTo>
                  <a:pt x="9281044" y="3744126"/>
                </a:lnTo>
                <a:lnTo>
                  <a:pt x="9370775" y="3867596"/>
                </a:lnTo>
                <a:lnTo>
                  <a:pt x="9515892" y="3820433"/>
                </a:lnTo>
                <a:lnTo>
                  <a:pt x="9605622" y="3696963"/>
                </a:lnTo>
                <a:lnTo>
                  <a:pt x="9515892" y="3573493"/>
                </a:lnTo>
                <a:lnTo>
                  <a:pt x="9515892" y="3573372"/>
                </a:lnTo>
                <a:close/>
                <a:moveTo>
                  <a:pt x="7666140" y="3497065"/>
                </a:moveTo>
                <a:lnTo>
                  <a:pt x="7666140" y="3744126"/>
                </a:lnTo>
                <a:lnTo>
                  <a:pt x="7755870" y="3867596"/>
                </a:lnTo>
                <a:lnTo>
                  <a:pt x="7900987" y="3820433"/>
                </a:lnTo>
                <a:lnTo>
                  <a:pt x="7990718" y="3696963"/>
                </a:lnTo>
                <a:lnTo>
                  <a:pt x="7900987" y="3573493"/>
                </a:lnTo>
                <a:lnTo>
                  <a:pt x="7900987" y="3573372"/>
                </a:lnTo>
                <a:close/>
                <a:moveTo>
                  <a:pt x="6051478" y="3497065"/>
                </a:moveTo>
                <a:lnTo>
                  <a:pt x="6051478" y="3744126"/>
                </a:lnTo>
                <a:lnTo>
                  <a:pt x="6141208" y="3867596"/>
                </a:lnTo>
                <a:cubicBezTo>
                  <a:pt x="6141208" y="3867596"/>
                  <a:pt x="6286325" y="3820433"/>
                  <a:pt x="6286325" y="3820433"/>
                </a:cubicBezTo>
                <a:lnTo>
                  <a:pt x="6376055" y="3696963"/>
                </a:lnTo>
                <a:lnTo>
                  <a:pt x="6286325" y="3573493"/>
                </a:lnTo>
                <a:lnTo>
                  <a:pt x="6286446" y="3573372"/>
                </a:lnTo>
                <a:close/>
                <a:moveTo>
                  <a:pt x="4436332" y="3497065"/>
                </a:moveTo>
                <a:lnTo>
                  <a:pt x="4436332" y="3744126"/>
                </a:lnTo>
                <a:lnTo>
                  <a:pt x="4526062" y="3867596"/>
                </a:lnTo>
                <a:lnTo>
                  <a:pt x="4671178" y="3820433"/>
                </a:lnTo>
                <a:lnTo>
                  <a:pt x="4760909" y="3696963"/>
                </a:lnTo>
                <a:lnTo>
                  <a:pt x="4671178" y="3573493"/>
                </a:lnTo>
                <a:lnTo>
                  <a:pt x="4671299" y="3573372"/>
                </a:lnTo>
                <a:close/>
                <a:moveTo>
                  <a:pt x="2494431" y="3497065"/>
                </a:moveTo>
                <a:lnTo>
                  <a:pt x="2259463" y="3573372"/>
                </a:lnTo>
                <a:lnTo>
                  <a:pt x="2259585" y="3573493"/>
                </a:lnTo>
                <a:lnTo>
                  <a:pt x="2169854" y="3696963"/>
                </a:lnTo>
                <a:lnTo>
                  <a:pt x="2259585" y="3820433"/>
                </a:lnTo>
                <a:lnTo>
                  <a:pt x="2404701" y="3867596"/>
                </a:lnTo>
                <a:lnTo>
                  <a:pt x="2494431" y="3744126"/>
                </a:lnTo>
                <a:close/>
                <a:moveTo>
                  <a:pt x="879527" y="3497065"/>
                </a:moveTo>
                <a:lnTo>
                  <a:pt x="644559" y="3573372"/>
                </a:lnTo>
                <a:lnTo>
                  <a:pt x="644680" y="3573493"/>
                </a:lnTo>
                <a:lnTo>
                  <a:pt x="554950" y="3696963"/>
                </a:lnTo>
                <a:lnTo>
                  <a:pt x="644680" y="3820433"/>
                </a:lnTo>
                <a:lnTo>
                  <a:pt x="789796" y="3867596"/>
                </a:lnTo>
                <a:lnTo>
                  <a:pt x="879527" y="3744126"/>
                </a:lnTo>
                <a:close/>
                <a:moveTo>
                  <a:pt x="9179947" y="3464414"/>
                </a:moveTo>
                <a:lnTo>
                  <a:pt x="9128793" y="3534916"/>
                </a:lnTo>
                <a:lnTo>
                  <a:pt x="9262905" y="3719456"/>
                </a:lnTo>
                <a:lnTo>
                  <a:pt x="9262905" y="3491382"/>
                </a:lnTo>
                <a:lnTo>
                  <a:pt x="9180068" y="3464414"/>
                </a:lnTo>
                <a:close/>
                <a:moveTo>
                  <a:pt x="7564922" y="3464414"/>
                </a:moveTo>
                <a:lnTo>
                  <a:pt x="7513768" y="3534916"/>
                </a:lnTo>
                <a:lnTo>
                  <a:pt x="7647880" y="3719456"/>
                </a:lnTo>
                <a:lnTo>
                  <a:pt x="7647880" y="3491382"/>
                </a:lnTo>
                <a:lnTo>
                  <a:pt x="7565043" y="3464414"/>
                </a:lnTo>
                <a:close/>
                <a:moveTo>
                  <a:pt x="5950138" y="3464414"/>
                </a:moveTo>
                <a:lnTo>
                  <a:pt x="5898985" y="3534916"/>
                </a:lnTo>
                <a:lnTo>
                  <a:pt x="6033097" y="3719456"/>
                </a:lnTo>
                <a:lnTo>
                  <a:pt x="6033097" y="3491382"/>
                </a:lnTo>
                <a:lnTo>
                  <a:pt x="5950259" y="3464414"/>
                </a:lnTo>
                <a:close/>
                <a:moveTo>
                  <a:pt x="4335234" y="3464414"/>
                </a:moveTo>
                <a:lnTo>
                  <a:pt x="4284080" y="3534916"/>
                </a:lnTo>
                <a:lnTo>
                  <a:pt x="4418192" y="3719456"/>
                </a:lnTo>
                <a:lnTo>
                  <a:pt x="4418192" y="3491382"/>
                </a:lnTo>
                <a:lnTo>
                  <a:pt x="4335355" y="3464414"/>
                </a:lnTo>
                <a:close/>
                <a:moveTo>
                  <a:pt x="1104699" y="3464414"/>
                </a:moveTo>
                <a:lnTo>
                  <a:pt x="1053546" y="3534916"/>
                </a:lnTo>
                <a:lnTo>
                  <a:pt x="1187657" y="3719456"/>
                </a:lnTo>
                <a:lnTo>
                  <a:pt x="1187657" y="3491382"/>
                </a:lnTo>
                <a:lnTo>
                  <a:pt x="1104820" y="3464414"/>
                </a:lnTo>
                <a:close/>
                <a:moveTo>
                  <a:pt x="9055146" y="3464293"/>
                </a:moveTo>
                <a:lnTo>
                  <a:pt x="8972309" y="3491261"/>
                </a:lnTo>
                <a:lnTo>
                  <a:pt x="8972309" y="3719335"/>
                </a:lnTo>
                <a:lnTo>
                  <a:pt x="9106421" y="3534796"/>
                </a:lnTo>
                <a:lnTo>
                  <a:pt x="9055267" y="3464293"/>
                </a:lnTo>
                <a:close/>
                <a:moveTo>
                  <a:pt x="7440242" y="3464293"/>
                </a:moveTo>
                <a:lnTo>
                  <a:pt x="7357405" y="3491261"/>
                </a:lnTo>
                <a:lnTo>
                  <a:pt x="7357405" y="3719335"/>
                </a:lnTo>
                <a:lnTo>
                  <a:pt x="7491517" y="3534796"/>
                </a:lnTo>
                <a:lnTo>
                  <a:pt x="7440364" y="3464293"/>
                </a:lnTo>
                <a:close/>
                <a:moveTo>
                  <a:pt x="5825338" y="3464293"/>
                </a:moveTo>
                <a:lnTo>
                  <a:pt x="5742501" y="3491261"/>
                </a:lnTo>
                <a:lnTo>
                  <a:pt x="5742501" y="3719335"/>
                </a:lnTo>
                <a:lnTo>
                  <a:pt x="5876613" y="3534796"/>
                </a:lnTo>
                <a:lnTo>
                  <a:pt x="5825459" y="3464293"/>
                </a:lnTo>
                <a:close/>
                <a:moveTo>
                  <a:pt x="4210434" y="3464293"/>
                </a:moveTo>
                <a:lnTo>
                  <a:pt x="4127596" y="3491261"/>
                </a:lnTo>
                <a:lnTo>
                  <a:pt x="4127596" y="3719335"/>
                </a:lnTo>
                <a:lnTo>
                  <a:pt x="4261708" y="3534796"/>
                </a:lnTo>
                <a:lnTo>
                  <a:pt x="4210554" y="3464293"/>
                </a:lnTo>
                <a:close/>
                <a:moveTo>
                  <a:pt x="980020" y="3464293"/>
                </a:moveTo>
                <a:lnTo>
                  <a:pt x="897183" y="3491261"/>
                </a:lnTo>
                <a:lnTo>
                  <a:pt x="897183" y="3719335"/>
                </a:lnTo>
                <a:lnTo>
                  <a:pt x="1031294" y="3534796"/>
                </a:lnTo>
                <a:lnTo>
                  <a:pt x="980141" y="3464293"/>
                </a:lnTo>
                <a:close/>
                <a:moveTo>
                  <a:pt x="2720087" y="3464172"/>
                </a:moveTo>
                <a:lnTo>
                  <a:pt x="2668934" y="3534675"/>
                </a:lnTo>
                <a:lnTo>
                  <a:pt x="2803046" y="3719214"/>
                </a:lnTo>
                <a:lnTo>
                  <a:pt x="2803046" y="3491140"/>
                </a:lnTo>
                <a:lnTo>
                  <a:pt x="2720208" y="3464172"/>
                </a:lnTo>
                <a:close/>
                <a:moveTo>
                  <a:pt x="2595408" y="3464051"/>
                </a:moveTo>
                <a:lnTo>
                  <a:pt x="2512571" y="3491019"/>
                </a:lnTo>
                <a:lnTo>
                  <a:pt x="2512571" y="3719093"/>
                </a:lnTo>
                <a:lnTo>
                  <a:pt x="2646683" y="3534554"/>
                </a:lnTo>
                <a:lnTo>
                  <a:pt x="2595529" y="3464051"/>
                </a:lnTo>
                <a:close/>
                <a:moveTo>
                  <a:pt x="1288392" y="3364405"/>
                </a:moveTo>
                <a:lnTo>
                  <a:pt x="1288486" y="3364534"/>
                </a:lnTo>
                <a:lnTo>
                  <a:pt x="1205676" y="3391372"/>
                </a:lnTo>
                <a:lnTo>
                  <a:pt x="1205676" y="3478442"/>
                </a:lnTo>
                <a:lnTo>
                  <a:pt x="1422504" y="3548944"/>
                </a:lnTo>
                <a:lnTo>
                  <a:pt x="1288486" y="3364534"/>
                </a:lnTo>
                <a:lnTo>
                  <a:pt x="1288513" y="3364525"/>
                </a:lnTo>
                <a:close/>
                <a:moveTo>
                  <a:pt x="8871212" y="3364163"/>
                </a:moveTo>
                <a:lnTo>
                  <a:pt x="8737100" y="3548703"/>
                </a:lnTo>
                <a:lnTo>
                  <a:pt x="8954049" y="3478200"/>
                </a:lnTo>
                <a:lnTo>
                  <a:pt x="8954049" y="3391130"/>
                </a:lnTo>
                <a:lnTo>
                  <a:pt x="8871212" y="3364284"/>
                </a:lnTo>
                <a:close/>
                <a:moveTo>
                  <a:pt x="7256307" y="3364163"/>
                </a:moveTo>
                <a:lnTo>
                  <a:pt x="7122196" y="3548703"/>
                </a:lnTo>
                <a:lnTo>
                  <a:pt x="7339145" y="3478200"/>
                </a:lnTo>
                <a:lnTo>
                  <a:pt x="7339145" y="3391130"/>
                </a:lnTo>
                <a:lnTo>
                  <a:pt x="7256307" y="3364284"/>
                </a:lnTo>
                <a:close/>
                <a:moveTo>
                  <a:pt x="5641403" y="3364163"/>
                </a:moveTo>
                <a:lnTo>
                  <a:pt x="5507291" y="3548703"/>
                </a:lnTo>
                <a:lnTo>
                  <a:pt x="5724240" y="3478200"/>
                </a:lnTo>
                <a:lnTo>
                  <a:pt x="5724240" y="3391130"/>
                </a:lnTo>
                <a:lnTo>
                  <a:pt x="5641403" y="3364284"/>
                </a:lnTo>
                <a:close/>
                <a:moveTo>
                  <a:pt x="4026498" y="3364163"/>
                </a:moveTo>
                <a:lnTo>
                  <a:pt x="3892387" y="3548703"/>
                </a:lnTo>
                <a:lnTo>
                  <a:pt x="4109336" y="3478200"/>
                </a:lnTo>
                <a:lnTo>
                  <a:pt x="4109336" y="3391130"/>
                </a:lnTo>
                <a:lnTo>
                  <a:pt x="4026498" y="3364284"/>
                </a:lnTo>
                <a:close/>
                <a:moveTo>
                  <a:pt x="9363761" y="3364042"/>
                </a:moveTo>
                <a:lnTo>
                  <a:pt x="9363855" y="3364172"/>
                </a:lnTo>
                <a:lnTo>
                  <a:pt x="9281044" y="3391009"/>
                </a:lnTo>
                <a:lnTo>
                  <a:pt x="9281044" y="3478079"/>
                </a:lnTo>
                <a:lnTo>
                  <a:pt x="9497873" y="3548581"/>
                </a:lnTo>
                <a:lnTo>
                  <a:pt x="9363855" y="3364172"/>
                </a:lnTo>
                <a:lnTo>
                  <a:pt x="9363882" y="3364163"/>
                </a:lnTo>
                <a:close/>
                <a:moveTo>
                  <a:pt x="7748736" y="3364042"/>
                </a:moveTo>
                <a:lnTo>
                  <a:pt x="7748830" y="3364172"/>
                </a:lnTo>
                <a:lnTo>
                  <a:pt x="7666019" y="3391009"/>
                </a:lnTo>
                <a:lnTo>
                  <a:pt x="7666019" y="3478079"/>
                </a:lnTo>
                <a:lnTo>
                  <a:pt x="7882847" y="3548581"/>
                </a:lnTo>
                <a:lnTo>
                  <a:pt x="7748830" y="3364172"/>
                </a:lnTo>
                <a:lnTo>
                  <a:pt x="7748857" y="3364163"/>
                </a:lnTo>
                <a:close/>
                <a:moveTo>
                  <a:pt x="6134073" y="3364042"/>
                </a:moveTo>
                <a:lnTo>
                  <a:pt x="6134167" y="3364172"/>
                </a:lnTo>
                <a:lnTo>
                  <a:pt x="6051357" y="3391009"/>
                </a:lnTo>
                <a:lnTo>
                  <a:pt x="6051357" y="3478079"/>
                </a:lnTo>
                <a:lnTo>
                  <a:pt x="6268185" y="3548581"/>
                </a:lnTo>
                <a:lnTo>
                  <a:pt x="6134167" y="3364172"/>
                </a:lnTo>
                <a:lnTo>
                  <a:pt x="6134194" y="3364163"/>
                </a:lnTo>
                <a:close/>
                <a:moveTo>
                  <a:pt x="4519048" y="3364042"/>
                </a:moveTo>
                <a:lnTo>
                  <a:pt x="4519143" y="3364172"/>
                </a:lnTo>
                <a:lnTo>
                  <a:pt x="4436332" y="3391009"/>
                </a:lnTo>
                <a:lnTo>
                  <a:pt x="4436332" y="3478079"/>
                </a:lnTo>
                <a:lnTo>
                  <a:pt x="4653160" y="3548581"/>
                </a:lnTo>
                <a:lnTo>
                  <a:pt x="4519143" y="3364172"/>
                </a:lnTo>
                <a:lnTo>
                  <a:pt x="4519169" y="3364163"/>
                </a:lnTo>
                <a:close/>
                <a:moveTo>
                  <a:pt x="2411473" y="3363921"/>
                </a:moveTo>
                <a:lnTo>
                  <a:pt x="2277361" y="3548461"/>
                </a:lnTo>
                <a:lnTo>
                  <a:pt x="2494310" y="3477958"/>
                </a:lnTo>
                <a:lnTo>
                  <a:pt x="2494310" y="3390889"/>
                </a:lnTo>
                <a:lnTo>
                  <a:pt x="2411473" y="3364042"/>
                </a:lnTo>
                <a:close/>
                <a:moveTo>
                  <a:pt x="796569" y="3363921"/>
                </a:moveTo>
                <a:lnTo>
                  <a:pt x="662457" y="3548461"/>
                </a:lnTo>
                <a:lnTo>
                  <a:pt x="879406" y="3477958"/>
                </a:lnTo>
                <a:lnTo>
                  <a:pt x="879406" y="3390889"/>
                </a:lnTo>
                <a:lnTo>
                  <a:pt x="796569" y="3364042"/>
                </a:lnTo>
                <a:close/>
                <a:moveTo>
                  <a:pt x="2903902" y="3363800"/>
                </a:moveTo>
                <a:lnTo>
                  <a:pt x="2903996" y="3363930"/>
                </a:lnTo>
                <a:lnTo>
                  <a:pt x="2821185" y="3390767"/>
                </a:lnTo>
                <a:lnTo>
                  <a:pt x="2821185" y="3477837"/>
                </a:lnTo>
                <a:lnTo>
                  <a:pt x="3038013" y="3548340"/>
                </a:lnTo>
                <a:lnTo>
                  <a:pt x="2903996" y="3363930"/>
                </a:lnTo>
                <a:lnTo>
                  <a:pt x="2904022" y="3363921"/>
                </a:lnTo>
                <a:close/>
                <a:moveTo>
                  <a:pt x="9925725" y="3287977"/>
                </a:moveTo>
                <a:cubicBezTo>
                  <a:pt x="9925725" y="3287977"/>
                  <a:pt x="9780487" y="3487875"/>
                  <a:pt x="9780487" y="3487875"/>
                </a:cubicBezTo>
                <a:lnTo>
                  <a:pt x="9780487" y="3640489"/>
                </a:lnTo>
                <a:lnTo>
                  <a:pt x="9925725" y="3687651"/>
                </a:lnTo>
                <a:lnTo>
                  <a:pt x="10070962" y="3640489"/>
                </a:lnTo>
                <a:lnTo>
                  <a:pt x="10070962" y="3487875"/>
                </a:lnTo>
                <a:lnTo>
                  <a:pt x="9925725" y="3288098"/>
                </a:lnTo>
                <a:close/>
                <a:moveTo>
                  <a:pt x="8310578" y="3287977"/>
                </a:moveTo>
                <a:cubicBezTo>
                  <a:pt x="8310578" y="3287977"/>
                  <a:pt x="8165341" y="3487875"/>
                  <a:pt x="8165341" y="3487875"/>
                </a:cubicBezTo>
                <a:lnTo>
                  <a:pt x="8165341" y="3640489"/>
                </a:lnTo>
                <a:lnTo>
                  <a:pt x="8310578" y="3687651"/>
                </a:lnTo>
                <a:lnTo>
                  <a:pt x="8455815" y="3640489"/>
                </a:lnTo>
                <a:lnTo>
                  <a:pt x="8455815" y="3487875"/>
                </a:lnTo>
                <a:lnTo>
                  <a:pt x="8310578" y="3288098"/>
                </a:lnTo>
                <a:close/>
                <a:moveTo>
                  <a:pt x="6695916" y="3287977"/>
                </a:moveTo>
                <a:cubicBezTo>
                  <a:pt x="6695916" y="3287977"/>
                  <a:pt x="6550679" y="3487875"/>
                  <a:pt x="6550679" y="3487875"/>
                </a:cubicBezTo>
                <a:lnTo>
                  <a:pt x="6550679" y="3640489"/>
                </a:lnTo>
                <a:lnTo>
                  <a:pt x="6695916" y="3687651"/>
                </a:lnTo>
                <a:lnTo>
                  <a:pt x="6841154" y="3640489"/>
                </a:lnTo>
                <a:lnTo>
                  <a:pt x="6841154" y="3487875"/>
                </a:lnTo>
                <a:lnTo>
                  <a:pt x="6695916" y="3288098"/>
                </a:lnTo>
                <a:close/>
                <a:moveTo>
                  <a:pt x="5079560" y="3287856"/>
                </a:moveTo>
                <a:cubicBezTo>
                  <a:pt x="5079560" y="3287856"/>
                  <a:pt x="4934323" y="3487754"/>
                  <a:pt x="4934323" y="3487754"/>
                </a:cubicBezTo>
                <a:lnTo>
                  <a:pt x="4934323" y="3640368"/>
                </a:lnTo>
                <a:lnTo>
                  <a:pt x="5079560" y="3687531"/>
                </a:lnTo>
                <a:lnTo>
                  <a:pt x="5224798" y="3640368"/>
                </a:lnTo>
                <a:lnTo>
                  <a:pt x="5224798" y="3487754"/>
                </a:lnTo>
                <a:lnTo>
                  <a:pt x="5079560" y="3287977"/>
                </a:lnTo>
                <a:close/>
                <a:moveTo>
                  <a:pt x="3464656" y="3287856"/>
                </a:moveTo>
                <a:cubicBezTo>
                  <a:pt x="3464656" y="3287856"/>
                  <a:pt x="3319418" y="3487754"/>
                  <a:pt x="3319418" y="3487754"/>
                </a:cubicBezTo>
                <a:lnTo>
                  <a:pt x="3319418" y="3640368"/>
                </a:lnTo>
                <a:lnTo>
                  <a:pt x="3464656" y="3687531"/>
                </a:lnTo>
                <a:lnTo>
                  <a:pt x="3609893" y="3640368"/>
                </a:lnTo>
                <a:lnTo>
                  <a:pt x="3609893" y="3487754"/>
                </a:lnTo>
                <a:lnTo>
                  <a:pt x="3464656" y="3287977"/>
                </a:lnTo>
                <a:close/>
                <a:moveTo>
                  <a:pt x="1849751" y="3287856"/>
                </a:moveTo>
                <a:cubicBezTo>
                  <a:pt x="1849751" y="3287856"/>
                  <a:pt x="1704514" y="3487754"/>
                  <a:pt x="1704514" y="3487754"/>
                </a:cubicBezTo>
                <a:lnTo>
                  <a:pt x="1704514" y="3640368"/>
                </a:lnTo>
                <a:lnTo>
                  <a:pt x="1849751" y="3687531"/>
                </a:lnTo>
                <a:lnTo>
                  <a:pt x="1994989" y="3640368"/>
                </a:lnTo>
                <a:lnTo>
                  <a:pt x="1994989" y="3487754"/>
                </a:lnTo>
                <a:lnTo>
                  <a:pt x="1849751" y="3287977"/>
                </a:lnTo>
                <a:close/>
                <a:moveTo>
                  <a:pt x="234847" y="3287856"/>
                </a:moveTo>
                <a:cubicBezTo>
                  <a:pt x="234847" y="3287856"/>
                  <a:pt x="89609" y="3487754"/>
                  <a:pt x="89609" y="3487754"/>
                </a:cubicBezTo>
                <a:lnTo>
                  <a:pt x="89609" y="3640368"/>
                </a:lnTo>
                <a:lnTo>
                  <a:pt x="234847" y="3687531"/>
                </a:lnTo>
                <a:lnTo>
                  <a:pt x="380084" y="3640368"/>
                </a:lnTo>
                <a:lnTo>
                  <a:pt x="380084" y="3487754"/>
                </a:lnTo>
                <a:lnTo>
                  <a:pt x="234847" y="3287977"/>
                </a:lnTo>
                <a:close/>
                <a:moveTo>
                  <a:pt x="8618105" y="3282293"/>
                </a:moveTo>
                <a:lnTo>
                  <a:pt x="8618105" y="3282414"/>
                </a:lnTo>
                <a:lnTo>
                  <a:pt x="8472867" y="3329577"/>
                </a:lnTo>
                <a:lnTo>
                  <a:pt x="8472867" y="3482191"/>
                </a:lnTo>
                <a:lnTo>
                  <a:pt x="8562597" y="3605661"/>
                </a:lnTo>
                <a:lnTo>
                  <a:pt x="8707835" y="3558498"/>
                </a:lnTo>
                <a:lnTo>
                  <a:pt x="8852951" y="3358600"/>
                </a:lnTo>
                <a:close/>
                <a:moveTo>
                  <a:pt x="7003200" y="3282293"/>
                </a:moveTo>
                <a:lnTo>
                  <a:pt x="7003200" y="3282414"/>
                </a:lnTo>
                <a:lnTo>
                  <a:pt x="6857962" y="3329577"/>
                </a:lnTo>
                <a:lnTo>
                  <a:pt x="6857962" y="3482191"/>
                </a:lnTo>
                <a:lnTo>
                  <a:pt x="6947693" y="3605661"/>
                </a:lnTo>
                <a:lnTo>
                  <a:pt x="7092931" y="3558498"/>
                </a:lnTo>
                <a:lnTo>
                  <a:pt x="7238047" y="3358600"/>
                </a:lnTo>
                <a:close/>
                <a:moveTo>
                  <a:pt x="5388296" y="3282293"/>
                </a:moveTo>
                <a:lnTo>
                  <a:pt x="5388416" y="3282414"/>
                </a:lnTo>
                <a:lnTo>
                  <a:pt x="5243179" y="3329577"/>
                </a:lnTo>
                <a:lnTo>
                  <a:pt x="5243179" y="3482191"/>
                </a:lnTo>
                <a:lnTo>
                  <a:pt x="5332909" y="3605661"/>
                </a:lnTo>
                <a:lnTo>
                  <a:pt x="5478147" y="3558498"/>
                </a:lnTo>
                <a:lnTo>
                  <a:pt x="5623263" y="3358600"/>
                </a:lnTo>
                <a:close/>
                <a:moveTo>
                  <a:pt x="3773391" y="3282293"/>
                </a:moveTo>
                <a:lnTo>
                  <a:pt x="3773391" y="3282414"/>
                </a:lnTo>
                <a:lnTo>
                  <a:pt x="3628154" y="3329577"/>
                </a:lnTo>
                <a:lnTo>
                  <a:pt x="3628154" y="3482191"/>
                </a:lnTo>
                <a:lnTo>
                  <a:pt x="3717884" y="3605661"/>
                </a:lnTo>
                <a:lnTo>
                  <a:pt x="3863122" y="3558498"/>
                </a:lnTo>
                <a:lnTo>
                  <a:pt x="4008238" y="3358600"/>
                </a:lnTo>
                <a:close/>
                <a:moveTo>
                  <a:pt x="2158366" y="3282051"/>
                </a:moveTo>
                <a:lnTo>
                  <a:pt x="2158366" y="3282172"/>
                </a:lnTo>
                <a:lnTo>
                  <a:pt x="2013128" y="3329335"/>
                </a:lnTo>
                <a:lnTo>
                  <a:pt x="2013128" y="3481949"/>
                </a:lnTo>
                <a:lnTo>
                  <a:pt x="2102859" y="3605419"/>
                </a:lnTo>
                <a:lnTo>
                  <a:pt x="2248096" y="3558256"/>
                </a:lnTo>
                <a:lnTo>
                  <a:pt x="2393212" y="3358358"/>
                </a:lnTo>
                <a:close/>
                <a:moveTo>
                  <a:pt x="543461" y="3282051"/>
                </a:moveTo>
                <a:lnTo>
                  <a:pt x="543582" y="3282172"/>
                </a:lnTo>
                <a:lnTo>
                  <a:pt x="398345" y="3329335"/>
                </a:lnTo>
                <a:lnTo>
                  <a:pt x="398345" y="3481949"/>
                </a:lnTo>
                <a:lnTo>
                  <a:pt x="488075" y="3605419"/>
                </a:lnTo>
                <a:lnTo>
                  <a:pt x="633312" y="3558256"/>
                </a:lnTo>
                <a:lnTo>
                  <a:pt x="778429" y="3358358"/>
                </a:lnTo>
                <a:close/>
                <a:moveTo>
                  <a:pt x="3156646" y="3281809"/>
                </a:moveTo>
                <a:lnTo>
                  <a:pt x="2921678" y="3358116"/>
                </a:lnTo>
                <a:lnTo>
                  <a:pt x="3066916" y="3558014"/>
                </a:lnTo>
                <a:lnTo>
                  <a:pt x="3212153" y="3605177"/>
                </a:lnTo>
                <a:lnTo>
                  <a:pt x="3301884" y="3481707"/>
                </a:lnTo>
                <a:lnTo>
                  <a:pt x="3301884" y="3329093"/>
                </a:lnTo>
                <a:lnTo>
                  <a:pt x="3156646" y="3281930"/>
                </a:lnTo>
                <a:close/>
                <a:moveTo>
                  <a:pt x="1541742" y="3281809"/>
                </a:moveTo>
                <a:lnTo>
                  <a:pt x="1306774" y="3358116"/>
                </a:lnTo>
                <a:lnTo>
                  <a:pt x="1452011" y="3558014"/>
                </a:lnTo>
                <a:lnTo>
                  <a:pt x="1597249" y="3605177"/>
                </a:lnTo>
                <a:lnTo>
                  <a:pt x="1686979" y="3481707"/>
                </a:lnTo>
                <a:lnTo>
                  <a:pt x="1686979" y="3329093"/>
                </a:lnTo>
                <a:lnTo>
                  <a:pt x="1541742" y="3281930"/>
                </a:lnTo>
                <a:close/>
                <a:moveTo>
                  <a:pt x="9616989" y="3281688"/>
                </a:moveTo>
                <a:lnTo>
                  <a:pt x="9382022" y="3357995"/>
                </a:lnTo>
                <a:lnTo>
                  <a:pt x="9527259" y="3557893"/>
                </a:lnTo>
                <a:lnTo>
                  <a:pt x="9672497" y="3605056"/>
                </a:lnTo>
                <a:lnTo>
                  <a:pt x="9762227" y="3481586"/>
                </a:lnTo>
                <a:lnTo>
                  <a:pt x="9762227" y="3328972"/>
                </a:lnTo>
                <a:lnTo>
                  <a:pt x="9616989" y="3281809"/>
                </a:lnTo>
                <a:close/>
                <a:moveTo>
                  <a:pt x="8002085" y="3281688"/>
                </a:moveTo>
                <a:lnTo>
                  <a:pt x="7767118" y="3357995"/>
                </a:lnTo>
                <a:lnTo>
                  <a:pt x="7912354" y="3557893"/>
                </a:lnTo>
                <a:lnTo>
                  <a:pt x="8057592" y="3605056"/>
                </a:lnTo>
                <a:lnTo>
                  <a:pt x="8147322" y="3481586"/>
                </a:lnTo>
                <a:lnTo>
                  <a:pt x="8147322" y="3328972"/>
                </a:lnTo>
                <a:lnTo>
                  <a:pt x="8002085" y="3281809"/>
                </a:lnTo>
                <a:close/>
                <a:moveTo>
                  <a:pt x="6387423" y="3281688"/>
                </a:moveTo>
                <a:lnTo>
                  <a:pt x="6152455" y="3357995"/>
                </a:lnTo>
                <a:lnTo>
                  <a:pt x="6297692" y="3557893"/>
                </a:lnTo>
                <a:lnTo>
                  <a:pt x="6442930" y="3605056"/>
                </a:lnTo>
                <a:lnTo>
                  <a:pt x="6532660" y="3481586"/>
                </a:lnTo>
                <a:lnTo>
                  <a:pt x="6532660" y="3328972"/>
                </a:lnTo>
                <a:lnTo>
                  <a:pt x="6387423" y="3281809"/>
                </a:lnTo>
                <a:close/>
                <a:moveTo>
                  <a:pt x="4772276" y="3281688"/>
                </a:moveTo>
                <a:lnTo>
                  <a:pt x="4537309" y="3357995"/>
                </a:lnTo>
                <a:lnTo>
                  <a:pt x="4682546" y="3557893"/>
                </a:lnTo>
                <a:lnTo>
                  <a:pt x="4827783" y="3605056"/>
                </a:lnTo>
                <a:lnTo>
                  <a:pt x="4917514" y="3481586"/>
                </a:lnTo>
                <a:lnTo>
                  <a:pt x="4917514" y="3328972"/>
                </a:lnTo>
                <a:lnTo>
                  <a:pt x="4772276" y="3281809"/>
                </a:lnTo>
                <a:close/>
                <a:moveTo>
                  <a:pt x="2910311" y="3202358"/>
                </a:moveTo>
                <a:lnTo>
                  <a:pt x="2859157" y="3272739"/>
                </a:lnTo>
                <a:lnTo>
                  <a:pt x="2859157" y="3272860"/>
                </a:lnTo>
                <a:lnTo>
                  <a:pt x="2910311" y="3343363"/>
                </a:lnTo>
                <a:cubicBezTo>
                  <a:pt x="2910311" y="3343363"/>
                  <a:pt x="3127260" y="3272739"/>
                  <a:pt x="3127260" y="3272739"/>
                </a:cubicBezTo>
                <a:lnTo>
                  <a:pt x="3127018" y="3272739"/>
                </a:lnTo>
                <a:close/>
                <a:moveTo>
                  <a:pt x="1295406" y="3202358"/>
                </a:moveTo>
                <a:lnTo>
                  <a:pt x="1244253" y="3272739"/>
                </a:lnTo>
                <a:lnTo>
                  <a:pt x="1244253" y="3272860"/>
                </a:lnTo>
                <a:lnTo>
                  <a:pt x="1295406" y="3343363"/>
                </a:lnTo>
                <a:cubicBezTo>
                  <a:pt x="1295406" y="3343363"/>
                  <a:pt x="1512355" y="3272739"/>
                  <a:pt x="1512355" y="3272739"/>
                </a:cubicBezTo>
                <a:lnTo>
                  <a:pt x="1512114" y="3272739"/>
                </a:lnTo>
                <a:close/>
                <a:moveTo>
                  <a:pt x="9370654" y="3202237"/>
                </a:moveTo>
                <a:lnTo>
                  <a:pt x="9319501" y="3272618"/>
                </a:lnTo>
                <a:lnTo>
                  <a:pt x="9319501" y="3272739"/>
                </a:lnTo>
                <a:lnTo>
                  <a:pt x="9370654" y="3343242"/>
                </a:lnTo>
                <a:cubicBezTo>
                  <a:pt x="9370654" y="3343242"/>
                  <a:pt x="9587603" y="3272618"/>
                  <a:pt x="9587603" y="3272618"/>
                </a:cubicBezTo>
                <a:lnTo>
                  <a:pt x="9587361" y="3272618"/>
                </a:lnTo>
                <a:close/>
                <a:moveTo>
                  <a:pt x="8864198" y="3202237"/>
                </a:moveTo>
                <a:lnTo>
                  <a:pt x="8647491" y="3272618"/>
                </a:lnTo>
                <a:lnTo>
                  <a:pt x="8647612" y="3272739"/>
                </a:lnTo>
                <a:lnTo>
                  <a:pt x="8647369" y="3272739"/>
                </a:lnTo>
                <a:lnTo>
                  <a:pt x="8864198" y="3343242"/>
                </a:lnTo>
                <a:cubicBezTo>
                  <a:pt x="8864198" y="3343242"/>
                  <a:pt x="8915351" y="3272618"/>
                  <a:pt x="8915351" y="3272618"/>
                </a:cubicBezTo>
                <a:close/>
                <a:moveTo>
                  <a:pt x="7755750" y="3202237"/>
                </a:moveTo>
                <a:lnTo>
                  <a:pt x="7704596" y="3272618"/>
                </a:lnTo>
                <a:lnTo>
                  <a:pt x="7704596" y="3272739"/>
                </a:lnTo>
                <a:lnTo>
                  <a:pt x="7755750" y="3343242"/>
                </a:lnTo>
                <a:cubicBezTo>
                  <a:pt x="7755750" y="3343242"/>
                  <a:pt x="7972699" y="3272618"/>
                  <a:pt x="7972699" y="3272618"/>
                </a:cubicBezTo>
                <a:lnTo>
                  <a:pt x="7972457" y="3272618"/>
                </a:lnTo>
                <a:close/>
                <a:moveTo>
                  <a:pt x="7249294" y="3202237"/>
                </a:moveTo>
                <a:lnTo>
                  <a:pt x="7032586" y="3272618"/>
                </a:lnTo>
                <a:lnTo>
                  <a:pt x="7032707" y="3272739"/>
                </a:lnTo>
                <a:lnTo>
                  <a:pt x="7032466" y="3272739"/>
                </a:lnTo>
                <a:lnTo>
                  <a:pt x="7249294" y="3343242"/>
                </a:lnTo>
                <a:cubicBezTo>
                  <a:pt x="7249294" y="3343242"/>
                  <a:pt x="7300447" y="3272618"/>
                  <a:pt x="7300447" y="3272618"/>
                </a:cubicBezTo>
                <a:close/>
                <a:moveTo>
                  <a:pt x="6141087" y="3202237"/>
                </a:moveTo>
                <a:lnTo>
                  <a:pt x="6089934" y="3272618"/>
                </a:lnTo>
                <a:lnTo>
                  <a:pt x="6089934" y="3272739"/>
                </a:lnTo>
                <a:lnTo>
                  <a:pt x="6141087" y="3343242"/>
                </a:lnTo>
                <a:cubicBezTo>
                  <a:pt x="6141087" y="3343242"/>
                  <a:pt x="6358037" y="3272618"/>
                  <a:pt x="6358037" y="3272618"/>
                </a:cubicBezTo>
                <a:lnTo>
                  <a:pt x="6357794" y="3272618"/>
                </a:lnTo>
                <a:close/>
                <a:moveTo>
                  <a:pt x="5634389" y="3202237"/>
                </a:moveTo>
                <a:lnTo>
                  <a:pt x="5417682" y="3272618"/>
                </a:lnTo>
                <a:lnTo>
                  <a:pt x="5417803" y="3272739"/>
                </a:lnTo>
                <a:lnTo>
                  <a:pt x="5417561" y="3272739"/>
                </a:lnTo>
                <a:lnTo>
                  <a:pt x="5634389" y="3343242"/>
                </a:lnTo>
                <a:cubicBezTo>
                  <a:pt x="5634389" y="3343242"/>
                  <a:pt x="5685542" y="3272618"/>
                  <a:pt x="5685542" y="3272618"/>
                </a:cubicBezTo>
                <a:close/>
                <a:moveTo>
                  <a:pt x="4525941" y="3202237"/>
                </a:moveTo>
                <a:lnTo>
                  <a:pt x="4474787" y="3272618"/>
                </a:lnTo>
                <a:lnTo>
                  <a:pt x="4474787" y="3272739"/>
                </a:lnTo>
                <a:lnTo>
                  <a:pt x="4525941" y="3343242"/>
                </a:lnTo>
                <a:cubicBezTo>
                  <a:pt x="4525941" y="3343242"/>
                  <a:pt x="4742890" y="3272618"/>
                  <a:pt x="4742890" y="3272618"/>
                </a:cubicBezTo>
                <a:lnTo>
                  <a:pt x="4742648" y="3272618"/>
                </a:lnTo>
                <a:close/>
                <a:moveTo>
                  <a:pt x="4019484" y="3202237"/>
                </a:moveTo>
                <a:lnTo>
                  <a:pt x="3802777" y="3272618"/>
                </a:lnTo>
                <a:lnTo>
                  <a:pt x="3802898" y="3272739"/>
                </a:lnTo>
                <a:lnTo>
                  <a:pt x="3802656" y="3272739"/>
                </a:lnTo>
                <a:lnTo>
                  <a:pt x="4019484" y="3343242"/>
                </a:lnTo>
                <a:cubicBezTo>
                  <a:pt x="4019484" y="3343242"/>
                  <a:pt x="4070638" y="3272618"/>
                  <a:pt x="4070638" y="3272618"/>
                </a:cubicBezTo>
                <a:close/>
                <a:moveTo>
                  <a:pt x="2404459" y="3201995"/>
                </a:moveTo>
                <a:lnTo>
                  <a:pt x="2187752" y="3272377"/>
                </a:lnTo>
                <a:lnTo>
                  <a:pt x="2187873" y="3272498"/>
                </a:lnTo>
                <a:lnTo>
                  <a:pt x="2187631" y="3272498"/>
                </a:lnTo>
                <a:lnTo>
                  <a:pt x="2404459" y="3343000"/>
                </a:lnTo>
                <a:cubicBezTo>
                  <a:pt x="2404459" y="3343000"/>
                  <a:pt x="2455613" y="3272377"/>
                  <a:pt x="2455613" y="3272377"/>
                </a:cubicBezTo>
                <a:close/>
                <a:moveTo>
                  <a:pt x="789555" y="3201995"/>
                </a:moveTo>
                <a:lnTo>
                  <a:pt x="572847" y="3272377"/>
                </a:lnTo>
                <a:lnTo>
                  <a:pt x="572968" y="3272498"/>
                </a:lnTo>
                <a:lnTo>
                  <a:pt x="572726" y="3272498"/>
                </a:lnTo>
                <a:lnTo>
                  <a:pt x="789555" y="3343000"/>
                </a:lnTo>
                <a:cubicBezTo>
                  <a:pt x="789555" y="3343000"/>
                  <a:pt x="840708" y="3272377"/>
                  <a:pt x="840708" y="3272377"/>
                </a:cubicBezTo>
                <a:close/>
                <a:moveTo>
                  <a:pt x="10071083" y="3088562"/>
                </a:moveTo>
                <a:lnTo>
                  <a:pt x="9936971" y="3272860"/>
                </a:lnTo>
                <a:lnTo>
                  <a:pt x="10071083" y="3457400"/>
                </a:lnTo>
                <a:lnTo>
                  <a:pt x="10071083" y="3316516"/>
                </a:lnTo>
                <a:cubicBezTo>
                  <a:pt x="10071083" y="3316516"/>
                  <a:pt x="10205195" y="3272860"/>
                  <a:pt x="10205195" y="3272860"/>
                </a:cubicBezTo>
                <a:lnTo>
                  <a:pt x="10204953" y="3272860"/>
                </a:lnTo>
                <a:lnTo>
                  <a:pt x="10071083" y="3229325"/>
                </a:lnTo>
                <a:close/>
                <a:moveTo>
                  <a:pt x="8455815" y="3088562"/>
                </a:moveTo>
                <a:lnTo>
                  <a:pt x="8321825" y="3272860"/>
                </a:lnTo>
                <a:lnTo>
                  <a:pt x="8455815" y="3457400"/>
                </a:lnTo>
                <a:lnTo>
                  <a:pt x="8455815" y="3316516"/>
                </a:lnTo>
                <a:cubicBezTo>
                  <a:pt x="8455815" y="3316516"/>
                  <a:pt x="8589928" y="3272860"/>
                  <a:pt x="8589928" y="3272860"/>
                </a:cubicBezTo>
                <a:lnTo>
                  <a:pt x="8589685" y="3272860"/>
                </a:lnTo>
                <a:lnTo>
                  <a:pt x="8455815" y="3229325"/>
                </a:lnTo>
                <a:close/>
                <a:moveTo>
                  <a:pt x="6841033" y="3088562"/>
                </a:moveTo>
                <a:lnTo>
                  <a:pt x="6706920" y="3272860"/>
                </a:lnTo>
                <a:lnTo>
                  <a:pt x="6841033" y="3457400"/>
                </a:lnTo>
                <a:lnTo>
                  <a:pt x="6841033" y="3316516"/>
                </a:lnTo>
                <a:cubicBezTo>
                  <a:pt x="6841033" y="3316516"/>
                  <a:pt x="6975144" y="3272860"/>
                  <a:pt x="6975144" y="3272860"/>
                </a:cubicBezTo>
                <a:lnTo>
                  <a:pt x="6974903" y="3272860"/>
                </a:lnTo>
                <a:lnTo>
                  <a:pt x="6841033" y="3229325"/>
                </a:lnTo>
                <a:close/>
                <a:moveTo>
                  <a:pt x="5224677" y="3088441"/>
                </a:moveTo>
                <a:lnTo>
                  <a:pt x="5090565" y="3272739"/>
                </a:lnTo>
                <a:lnTo>
                  <a:pt x="5224677" y="3457279"/>
                </a:lnTo>
                <a:lnTo>
                  <a:pt x="5224677" y="3316395"/>
                </a:lnTo>
                <a:cubicBezTo>
                  <a:pt x="5224677" y="3316395"/>
                  <a:pt x="5358789" y="3272739"/>
                  <a:pt x="5358789" y="3272739"/>
                </a:cubicBezTo>
                <a:lnTo>
                  <a:pt x="5358547" y="3272739"/>
                </a:lnTo>
                <a:lnTo>
                  <a:pt x="5224677" y="3229204"/>
                </a:lnTo>
                <a:close/>
                <a:moveTo>
                  <a:pt x="3609893" y="3088441"/>
                </a:moveTo>
                <a:lnTo>
                  <a:pt x="3475902" y="3272739"/>
                </a:lnTo>
                <a:lnTo>
                  <a:pt x="3609893" y="3457279"/>
                </a:lnTo>
                <a:lnTo>
                  <a:pt x="3609893" y="3316395"/>
                </a:lnTo>
                <a:cubicBezTo>
                  <a:pt x="3609893" y="3316395"/>
                  <a:pt x="3744005" y="3272739"/>
                  <a:pt x="3744005" y="3272739"/>
                </a:cubicBezTo>
                <a:lnTo>
                  <a:pt x="3743763" y="3272739"/>
                </a:lnTo>
                <a:lnTo>
                  <a:pt x="3609893" y="3229204"/>
                </a:lnTo>
                <a:close/>
                <a:moveTo>
                  <a:pt x="1994868" y="3088441"/>
                </a:moveTo>
                <a:lnTo>
                  <a:pt x="1860756" y="3272739"/>
                </a:lnTo>
                <a:lnTo>
                  <a:pt x="1994868" y="3457279"/>
                </a:lnTo>
                <a:lnTo>
                  <a:pt x="1994868" y="3316395"/>
                </a:lnTo>
                <a:cubicBezTo>
                  <a:pt x="1994868" y="3316395"/>
                  <a:pt x="2128980" y="3272739"/>
                  <a:pt x="2128980" y="3272739"/>
                </a:cubicBezTo>
                <a:lnTo>
                  <a:pt x="2128738" y="3272739"/>
                </a:lnTo>
                <a:lnTo>
                  <a:pt x="1994868" y="3229204"/>
                </a:lnTo>
                <a:close/>
                <a:moveTo>
                  <a:pt x="9780245" y="3088320"/>
                </a:moveTo>
                <a:lnTo>
                  <a:pt x="9780245" y="3229204"/>
                </a:lnTo>
                <a:cubicBezTo>
                  <a:pt x="9780245" y="3229204"/>
                  <a:pt x="9646375" y="3272739"/>
                  <a:pt x="9646375" y="3272739"/>
                </a:cubicBezTo>
                <a:lnTo>
                  <a:pt x="9646133" y="3272739"/>
                </a:lnTo>
                <a:lnTo>
                  <a:pt x="9780245" y="3316274"/>
                </a:lnTo>
                <a:lnTo>
                  <a:pt x="9780245" y="3457158"/>
                </a:lnTo>
                <a:lnTo>
                  <a:pt x="9914357" y="3272618"/>
                </a:lnTo>
                <a:close/>
                <a:moveTo>
                  <a:pt x="8165341" y="3088320"/>
                </a:moveTo>
                <a:lnTo>
                  <a:pt x="8165341" y="3229204"/>
                </a:lnTo>
                <a:cubicBezTo>
                  <a:pt x="8165341" y="3229204"/>
                  <a:pt x="8031471" y="3272739"/>
                  <a:pt x="8031471" y="3272739"/>
                </a:cubicBezTo>
                <a:lnTo>
                  <a:pt x="8031229" y="3272739"/>
                </a:lnTo>
                <a:lnTo>
                  <a:pt x="8165341" y="3316274"/>
                </a:lnTo>
                <a:lnTo>
                  <a:pt x="8165341" y="3457158"/>
                </a:lnTo>
                <a:lnTo>
                  <a:pt x="8299453" y="3272618"/>
                </a:lnTo>
                <a:close/>
                <a:moveTo>
                  <a:pt x="6550679" y="3088320"/>
                </a:moveTo>
                <a:lnTo>
                  <a:pt x="6550679" y="3229204"/>
                </a:lnTo>
                <a:cubicBezTo>
                  <a:pt x="6550679" y="3229204"/>
                  <a:pt x="6416809" y="3272739"/>
                  <a:pt x="6416809" y="3272739"/>
                </a:cubicBezTo>
                <a:lnTo>
                  <a:pt x="6416566" y="3272739"/>
                </a:lnTo>
                <a:lnTo>
                  <a:pt x="6550679" y="3316274"/>
                </a:lnTo>
                <a:lnTo>
                  <a:pt x="6550679" y="3457158"/>
                </a:lnTo>
                <a:lnTo>
                  <a:pt x="6684791" y="3272618"/>
                </a:lnTo>
                <a:close/>
                <a:moveTo>
                  <a:pt x="380205" y="3088320"/>
                </a:moveTo>
                <a:lnTo>
                  <a:pt x="246093" y="3272618"/>
                </a:lnTo>
                <a:lnTo>
                  <a:pt x="380205" y="3457158"/>
                </a:lnTo>
                <a:lnTo>
                  <a:pt x="380205" y="3316274"/>
                </a:lnTo>
                <a:cubicBezTo>
                  <a:pt x="380205" y="3316274"/>
                  <a:pt x="514317" y="3272618"/>
                  <a:pt x="514317" y="3272618"/>
                </a:cubicBezTo>
                <a:lnTo>
                  <a:pt x="514075" y="3272618"/>
                </a:lnTo>
                <a:lnTo>
                  <a:pt x="380205" y="3229084"/>
                </a:lnTo>
                <a:close/>
                <a:moveTo>
                  <a:pt x="4934323" y="3088200"/>
                </a:moveTo>
                <a:lnTo>
                  <a:pt x="4934323" y="3229084"/>
                </a:lnTo>
                <a:cubicBezTo>
                  <a:pt x="4934323" y="3229084"/>
                  <a:pt x="4800453" y="3272618"/>
                  <a:pt x="4800453" y="3272618"/>
                </a:cubicBezTo>
                <a:lnTo>
                  <a:pt x="4800211" y="3272618"/>
                </a:lnTo>
                <a:lnTo>
                  <a:pt x="4934323" y="3316153"/>
                </a:lnTo>
                <a:lnTo>
                  <a:pt x="4934323" y="3457037"/>
                </a:lnTo>
                <a:lnTo>
                  <a:pt x="5068435" y="3272498"/>
                </a:lnTo>
                <a:close/>
                <a:moveTo>
                  <a:pt x="3319418" y="3088200"/>
                </a:moveTo>
                <a:lnTo>
                  <a:pt x="3319418" y="3229084"/>
                </a:lnTo>
                <a:cubicBezTo>
                  <a:pt x="3319418" y="3229084"/>
                  <a:pt x="3185549" y="3272618"/>
                  <a:pt x="3185549" y="3272618"/>
                </a:cubicBezTo>
                <a:lnTo>
                  <a:pt x="3185307" y="3272618"/>
                </a:lnTo>
                <a:lnTo>
                  <a:pt x="3319418" y="3316153"/>
                </a:lnTo>
                <a:lnTo>
                  <a:pt x="3319418" y="3457037"/>
                </a:lnTo>
                <a:lnTo>
                  <a:pt x="3453530" y="3272498"/>
                </a:lnTo>
                <a:close/>
                <a:moveTo>
                  <a:pt x="1704514" y="3088200"/>
                </a:moveTo>
                <a:lnTo>
                  <a:pt x="1704514" y="3229084"/>
                </a:lnTo>
                <a:cubicBezTo>
                  <a:pt x="1704514" y="3229084"/>
                  <a:pt x="1570644" y="3272618"/>
                  <a:pt x="1570644" y="3272618"/>
                </a:cubicBezTo>
                <a:lnTo>
                  <a:pt x="1570402" y="3272618"/>
                </a:lnTo>
                <a:lnTo>
                  <a:pt x="1704514" y="3316153"/>
                </a:lnTo>
                <a:lnTo>
                  <a:pt x="1704514" y="3457037"/>
                </a:lnTo>
                <a:lnTo>
                  <a:pt x="1838626" y="3272498"/>
                </a:lnTo>
                <a:close/>
                <a:moveTo>
                  <a:pt x="9117909" y="3025558"/>
                </a:move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lnTo>
                  <a:pt x="9117788" y="3519437"/>
                </a:ln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close/>
                <a:moveTo>
                  <a:pt x="7502763" y="3025558"/>
                </a:move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lnTo>
                  <a:pt x="7502642" y="3519437"/>
                </a:ln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close/>
                <a:moveTo>
                  <a:pt x="5888101" y="3025558"/>
                </a:move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lnTo>
                  <a:pt x="5887980" y="3519437"/>
                </a:ln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close/>
                <a:moveTo>
                  <a:pt x="4273196" y="3025558"/>
                </a:move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lnTo>
                  <a:pt x="4273076" y="3519437"/>
                </a:ln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close/>
                <a:moveTo>
                  <a:pt x="1042420" y="3025558"/>
                </a:move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lnTo>
                  <a:pt x="1042299" y="3519437"/>
                </a:ln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close/>
                <a:moveTo>
                  <a:pt x="2657929" y="3025316"/>
                </a:move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lnTo>
                  <a:pt x="2657808" y="3519195"/>
                </a:ln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close/>
                <a:moveTo>
                  <a:pt x="1422504" y="2996534"/>
                </a:moveTo>
                <a:lnTo>
                  <a:pt x="1422383" y="2996655"/>
                </a:lnTo>
                <a:lnTo>
                  <a:pt x="1205555" y="3067158"/>
                </a:lnTo>
                <a:lnTo>
                  <a:pt x="1205555" y="3154228"/>
                </a:lnTo>
                <a:lnTo>
                  <a:pt x="1288392" y="3181074"/>
                </a:lnTo>
                <a:close/>
                <a:moveTo>
                  <a:pt x="8737100" y="2996292"/>
                </a:moveTo>
                <a:lnTo>
                  <a:pt x="8871212" y="3180832"/>
                </a:lnTo>
                <a:lnTo>
                  <a:pt x="8954049" y="3153986"/>
                </a:lnTo>
                <a:lnTo>
                  <a:pt x="8954049" y="3066916"/>
                </a:lnTo>
                <a:lnTo>
                  <a:pt x="8954049" y="3066795"/>
                </a:lnTo>
                <a:close/>
                <a:moveTo>
                  <a:pt x="7122196" y="2996292"/>
                </a:moveTo>
                <a:lnTo>
                  <a:pt x="7256307" y="3180832"/>
                </a:lnTo>
                <a:lnTo>
                  <a:pt x="7339145" y="3153986"/>
                </a:lnTo>
                <a:lnTo>
                  <a:pt x="7339145" y="3066916"/>
                </a:lnTo>
                <a:lnTo>
                  <a:pt x="7339145" y="3066795"/>
                </a:lnTo>
                <a:close/>
                <a:moveTo>
                  <a:pt x="5507291" y="2996292"/>
                </a:moveTo>
                <a:lnTo>
                  <a:pt x="5641403" y="3180832"/>
                </a:lnTo>
                <a:lnTo>
                  <a:pt x="5724240" y="3153986"/>
                </a:lnTo>
                <a:lnTo>
                  <a:pt x="5724240" y="3066916"/>
                </a:lnTo>
                <a:lnTo>
                  <a:pt x="5724240" y="3066795"/>
                </a:lnTo>
                <a:close/>
                <a:moveTo>
                  <a:pt x="3892387" y="2996292"/>
                </a:moveTo>
                <a:lnTo>
                  <a:pt x="4026498" y="3180832"/>
                </a:lnTo>
                <a:lnTo>
                  <a:pt x="4109336" y="3153986"/>
                </a:lnTo>
                <a:lnTo>
                  <a:pt x="4109336" y="3066916"/>
                </a:lnTo>
                <a:lnTo>
                  <a:pt x="4109336" y="3066795"/>
                </a:lnTo>
                <a:close/>
                <a:moveTo>
                  <a:pt x="9497873" y="2996172"/>
                </a:moveTo>
                <a:lnTo>
                  <a:pt x="9497752" y="2996292"/>
                </a:lnTo>
                <a:lnTo>
                  <a:pt x="9280924" y="3066795"/>
                </a:lnTo>
                <a:lnTo>
                  <a:pt x="9280924" y="3153865"/>
                </a:lnTo>
                <a:lnTo>
                  <a:pt x="9363761" y="3180711"/>
                </a:lnTo>
                <a:close/>
                <a:moveTo>
                  <a:pt x="7882847" y="2996172"/>
                </a:moveTo>
                <a:lnTo>
                  <a:pt x="7882727" y="2996292"/>
                </a:lnTo>
                <a:lnTo>
                  <a:pt x="7665898" y="3066795"/>
                </a:lnTo>
                <a:lnTo>
                  <a:pt x="7665898" y="3153865"/>
                </a:lnTo>
                <a:lnTo>
                  <a:pt x="7748736" y="3180711"/>
                </a:lnTo>
                <a:close/>
                <a:moveTo>
                  <a:pt x="6268185" y="2996172"/>
                </a:moveTo>
                <a:lnTo>
                  <a:pt x="6268064" y="2996292"/>
                </a:lnTo>
                <a:lnTo>
                  <a:pt x="6051236" y="3066795"/>
                </a:lnTo>
                <a:lnTo>
                  <a:pt x="6051236" y="3153865"/>
                </a:lnTo>
                <a:lnTo>
                  <a:pt x="6134073" y="3180711"/>
                </a:lnTo>
                <a:close/>
                <a:moveTo>
                  <a:pt x="4653160" y="2996172"/>
                </a:moveTo>
                <a:lnTo>
                  <a:pt x="4653039" y="2996292"/>
                </a:lnTo>
                <a:lnTo>
                  <a:pt x="4436211" y="3066795"/>
                </a:lnTo>
                <a:lnTo>
                  <a:pt x="4436211" y="3153865"/>
                </a:lnTo>
                <a:lnTo>
                  <a:pt x="4519048" y="3180711"/>
                </a:lnTo>
                <a:close/>
                <a:moveTo>
                  <a:pt x="2277361" y="2996051"/>
                </a:moveTo>
                <a:lnTo>
                  <a:pt x="2411473" y="3180590"/>
                </a:lnTo>
                <a:lnTo>
                  <a:pt x="2494310" y="3153744"/>
                </a:lnTo>
                <a:lnTo>
                  <a:pt x="2494310" y="3066674"/>
                </a:lnTo>
                <a:lnTo>
                  <a:pt x="2494310" y="3066553"/>
                </a:lnTo>
                <a:close/>
                <a:moveTo>
                  <a:pt x="662457" y="2996051"/>
                </a:moveTo>
                <a:lnTo>
                  <a:pt x="796569" y="3180590"/>
                </a:lnTo>
                <a:lnTo>
                  <a:pt x="879406" y="3153744"/>
                </a:lnTo>
                <a:lnTo>
                  <a:pt x="879406" y="3066674"/>
                </a:lnTo>
                <a:lnTo>
                  <a:pt x="879406" y="3066553"/>
                </a:lnTo>
                <a:close/>
                <a:moveTo>
                  <a:pt x="3038013" y="2995930"/>
                </a:moveTo>
                <a:lnTo>
                  <a:pt x="3037893" y="2996051"/>
                </a:lnTo>
                <a:lnTo>
                  <a:pt x="2821064" y="3066553"/>
                </a:lnTo>
                <a:lnTo>
                  <a:pt x="2821064" y="3153623"/>
                </a:lnTo>
                <a:lnTo>
                  <a:pt x="2903902" y="3180469"/>
                </a:lnTo>
                <a:close/>
                <a:moveTo>
                  <a:pt x="8562597" y="2939939"/>
                </a:moveTo>
                <a:lnTo>
                  <a:pt x="8472867" y="3063409"/>
                </a:lnTo>
                <a:lnTo>
                  <a:pt x="8472867" y="3063651"/>
                </a:lnTo>
                <a:lnTo>
                  <a:pt x="8472867" y="3216265"/>
                </a:lnTo>
                <a:lnTo>
                  <a:pt x="8618105" y="3263428"/>
                </a:lnTo>
                <a:lnTo>
                  <a:pt x="8852951" y="3187121"/>
                </a:lnTo>
                <a:lnTo>
                  <a:pt x="8707835" y="2987223"/>
                </a:lnTo>
                <a:lnTo>
                  <a:pt x="8562597" y="2940060"/>
                </a:lnTo>
                <a:close/>
                <a:moveTo>
                  <a:pt x="6947693" y="2939939"/>
                </a:moveTo>
                <a:lnTo>
                  <a:pt x="6857962" y="3063409"/>
                </a:lnTo>
                <a:lnTo>
                  <a:pt x="6857962" y="3063651"/>
                </a:lnTo>
                <a:lnTo>
                  <a:pt x="6857962" y="3216265"/>
                </a:lnTo>
                <a:lnTo>
                  <a:pt x="7003200" y="3263428"/>
                </a:lnTo>
                <a:lnTo>
                  <a:pt x="7238047" y="3187121"/>
                </a:lnTo>
                <a:lnTo>
                  <a:pt x="7092931" y="2987223"/>
                </a:lnTo>
                <a:lnTo>
                  <a:pt x="6947693" y="2940060"/>
                </a:lnTo>
                <a:close/>
                <a:moveTo>
                  <a:pt x="5332668" y="2939939"/>
                </a:moveTo>
                <a:lnTo>
                  <a:pt x="5242937" y="3063409"/>
                </a:lnTo>
                <a:lnTo>
                  <a:pt x="5242937" y="3063651"/>
                </a:lnTo>
                <a:lnTo>
                  <a:pt x="5242937" y="3216265"/>
                </a:lnTo>
                <a:lnTo>
                  <a:pt x="5388175" y="3263428"/>
                </a:lnTo>
                <a:lnTo>
                  <a:pt x="5623142" y="3187121"/>
                </a:lnTo>
                <a:lnTo>
                  <a:pt x="5478026" y="2987223"/>
                </a:lnTo>
                <a:lnTo>
                  <a:pt x="5332789" y="2940060"/>
                </a:lnTo>
                <a:close/>
                <a:moveTo>
                  <a:pt x="3717884" y="2939939"/>
                </a:moveTo>
                <a:lnTo>
                  <a:pt x="3628154" y="3063409"/>
                </a:lnTo>
                <a:lnTo>
                  <a:pt x="3628154" y="3063651"/>
                </a:lnTo>
                <a:lnTo>
                  <a:pt x="3628154" y="3216265"/>
                </a:lnTo>
                <a:lnTo>
                  <a:pt x="3773391" y="3263428"/>
                </a:lnTo>
                <a:lnTo>
                  <a:pt x="4008238" y="3187121"/>
                </a:lnTo>
                <a:lnTo>
                  <a:pt x="3863122" y="2987223"/>
                </a:lnTo>
                <a:lnTo>
                  <a:pt x="3717884" y="2940060"/>
                </a:lnTo>
                <a:close/>
                <a:moveTo>
                  <a:pt x="3212153" y="2939697"/>
                </a:moveTo>
                <a:lnTo>
                  <a:pt x="3066916" y="2986860"/>
                </a:lnTo>
                <a:lnTo>
                  <a:pt x="3066916" y="2986739"/>
                </a:lnTo>
                <a:lnTo>
                  <a:pt x="2921678" y="3186637"/>
                </a:lnTo>
                <a:lnTo>
                  <a:pt x="3156646" y="3262944"/>
                </a:lnTo>
                <a:lnTo>
                  <a:pt x="3301884" y="3215781"/>
                </a:lnTo>
                <a:lnTo>
                  <a:pt x="3301884" y="3063167"/>
                </a:lnTo>
                <a:close/>
                <a:moveTo>
                  <a:pt x="2102859" y="2939697"/>
                </a:moveTo>
                <a:lnTo>
                  <a:pt x="2013128" y="3063167"/>
                </a:lnTo>
                <a:lnTo>
                  <a:pt x="2013128" y="3063409"/>
                </a:lnTo>
                <a:lnTo>
                  <a:pt x="2013128" y="3216023"/>
                </a:lnTo>
                <a:lnTo>
                  <a:pt x="2158366" y="3263186"/>
                </a:lnTo>
                <a:lnTo>
                  <a:pt x="2393212" y="3186879"/>
                </a:lnTo>
                <a:lnTo>
                  <a:pt x="2248096" y="2986981"/>
                </a:lnTo>
                <a:lnTo>
                  <a:pt x="2102859" y="2939818"/>
                </a:lnTo>
                <a:close/>
                <a:moveTo>
                  <a:pt x="1597249" y="2939697"/>
                </a:moveTo>
                <a:lnTo>
                  <a:pt x="1452011" y="2986860"/>
                </a:lnTo>
                <a:lnTo>
                  <a:pt x="1452011" y="2986739"/>
                </a:lnTo>
                <a:lnTo>
                  <a:pt x="1306774" y="3186637"/>
                </a:lnTo>
                <a:lnTo>
                  <a:pt x="1541742" y="3262944"/>
                </a:lnTo>
                <a:lnTo>
                  <a:pt x="1686979" y="3215781"/>
                </a:lnTo>
                <a:lnTo>
                  <a:pt x="1686979" y="3063167"/>
                </a:lnTo>
                <a:close/>
                <a:moveTo>
                  <a:pt x="487833" y="2939697"/>
                </a:moveTo>
                <a:lnTo>
                  <a:pt x="398103" y="3063167"/>
                </a:lnTo>
                <a:lnTo>
                  <a:pt x="398103" y="3063409"/>
                </a:lnTo>
                <a:lnTo>
                  <a:pt x="398103" y="3216023"/>
                </a:lnTo>
                <a:lnTo>
                  <a:pt x="543340" y="3263186"/>
                </a:lnTo>
                <a:lnTo>
                  <a:pt x="778308" y="3186879"/>
                </a:lnTo>
                <a:lnTo>
                  <a:pt x="633192" y="2986981"/>
                </a:lnTo>
                <a:lnTo>
                  <a:pt x="487954" y="2939818"/>
                </a:lnTo>
                <a:close/>
                <a:moveTo>
                  <a:pt x="9672497" y="2939576"/>
                </a:moveTo>
                <a:lnTo>
                  <a:pt x="9527259" y="2986739"/>
                </a:lnTo>
                <a:lnTo>
                  <a:pt x="9527259" y="2986618"/>
                </a:lnTo>
                <a:lnTo>
                  <a:pt x="9382022" y="3186516"/>
                </a:lnTo>
                <a:lnTo>
                  <a:pt x="9616989" y="3262823"/>
                </a:lnTo>
                <a:lnTo>
                  <a:pt x="9762227" y="3215660"/>
                </a:lnTo>
                <a:lnTo>
                  <a:pt x="9762227" y="3063046"/>
                </a:lnTo>
                <a:close/>
                <a:moveTo>
                  <a:pt x="8057592" y="2939576"/>
                </a:moveTo>
                <a:lnTo>
                  <a:pt x="7912354" y="2986739"/>
                </a:lnTo>
                <a:lnTo>
                  <a:pt x="7912354" y="2986618"/>
                </a:lnTo>
                <a:lnTo>
                  <a:pt x="7767118" y="3186516"/>
                </a:lnTo>
                <a:lnTo>
                  <a:pt x="8002085" y="3262823"/>
                </a:lnTo>
                <a:lnTo>
                  <a:pt x="8147322" y="3215660"/>
                </a:lnTo>
                <a:lnTo>
                  <a:pt x="8147322" y="3063046"/>
                </a:lnTo>
                <a:close/>
                <a:moveTo>
                  <a:pt x="6442930" y="2939576"/>
                </a:moveTo>
                <a:lnTo>
                  <a:pt x="6297692" y="2986739"/>
                </a:lnTo>
                <a:lnTo>
                  <a:pt x="6297692" y="2986618"/>
                </a:lnTo>
                <a:lnTo>
                  <a:pt x="6152455" y="3186516"/>
                </a:lnTo>
                <a:lnTo>
                  <a:pt x="6387423" y="3262823"/>
                </a:lnTo>
                <a:lnTo>
                  <a:pt x="6532660" y="3215660"/>
                </a:lnTo>
                <a:lnTo>
                  <a:pt x="6532660" y="3063046"/>
                </a:lnTo>
                <a:close/>
                <a:moveTo>
                  <a:pt x="4827783" y="2939576"/>
                </a:moveTo>
                <a:lnTo>
                  <a:pt x="4682546" y="2986739"/>
                </a:lnTo>
                <a:lnTo>
                  <a:pt x="4682546" y="2986618"/>
                </a:lnTo>
                <a:lnTo>
                  <a:pt x="4537309" y="3186516"/>
                </a:lnTo>
                <a:lnTo>
                  <a:pt x="4772276" y="3262823"/>
                </a:lnTo>
                <a:lnTo>
                  <a:pt x="4917514" y="3215660"/>
                </a:lnTo>
                <a:lnTo>
                  <a:pt x="4917514" y="3063046"/>
                </a:lnTo>
                <a:close/>
                <a:moveTo>
                  <a:pt x="9925966" y="2858069"/>
                </a:moveTo>
                <a:lnTo>
                  <a:pt x="9925966" y="2858190"/>
                </a:lnTo>
                <a:lnTo>
                  <a:pt x="9780729" y="2905353"/>
                </a:lnTo>
                <a:lnTo>
                  <a:pt x="9780729" y="3057967"/>
                </a:lnTo>
                <a:lnTo>
                  <a:pt x="9925966" y="3257623"/>
                </a:lnTo>
                <a:cubicBezTo>
                  <a:pt x="9925966" y="3257623"/>
                  <a:pt x="10071204" y="3057967"/>
                  <a:pt x="10071204" y="3057967"/>
                </a:cubicBezTo>
                <a:cubicBezTo>
                  <a:pt x="10071204" y="3057967"/>
                  <a:pt x="10071204" y="3057846"/>
                  <a:pt x="10071204" y="3057846"/>
                </a:cubicBezTo>
                <a:lnTo>
                  <a:pt x="10071204" y="2905353"/>
                </a:lnTo>
                <a:close/>
                <a:moveTo>
                  <a:pt x="8310578" y="2858069"/>
                </a:moveTo>
                <a:lnTo>
                  <a:pt x="8310578" y="2858190"/>
                </a:lnTo>
                <a:lnTo>
                  <a:pt x="8165341" y="2905353"/>
                </a:lnTo>
                <a:lnTo>
                  <a:pt x="8165341" y="3057967"/>
                </a:lnTo>
                <a:lnTo>
                  <a:pt x="8310578" y="3257623"/>
                </a:lnTo>
                <a:lnTo>
                  <a:pt x="8455815" y="3057967"/>
                </a:lnTo>
                <a:cubicBezTo>
                  <a:pt x="8455815" y="3057967"/>
                  <a:pt x="8455815" y="3057846"/>
                  <a:pt x="8455815" y="3057846"/>
                </a:cubicBezTo>
                <a:lnTo>
                  <a:pt x="8455815" y="2905353"/>
                </a:lnTo>
                <a:close/>
                <a:moveTo>
                  <a:pt x="6695916" y="2858069"/>
                </a:moveTo>
                <a:lnTo>
                  <a:pt x="6695916" y="2858190"/>
                </a:lnTo>
                <a:lnTo>
                  <a:pt x="6550679" y="2905353"/>
                </a:lnTo>
                <a:lnTo>
                  <a:pt x="6550679" y="3057967"/>
                </a:lnTo>
                <a:lnTo>
                  <a:pt x="6695916" y="3257623"/>
                </a:lnTo>
                <a:cubicBezTo>
                  <a:pt x="6695916" y="3257623"/>
                  <a:pt x="6841154" y="3057967"/>
                  <a:pt x="6841154" y="3057967"/>
                </a:cubicBezTo>
                <a:cubicBezTo>
                  <a:pt x="6841154" y="3057967"/>
                  <a:pt x="6841154" y="3057846"/>
                  <a:pt x="6841154" y="3057846"/>
                </a:cubicBezTo>
                <a:lnTo>
                  <a:pt x="6841154" y="2905353"/>
                </a:lnTo>
                <a:close/>
                <a:moveTo>
                  <a:pt x="5079560" y="2857948"/>
                </a:moveTo>
                <a:lnTo>
                  <a:pt x="5079560" y="2858069"/>
                </a:lnTo>
                <a:lnTo>
                  <a:pt x="4934323" y="2905232"/>
                </a:lnTo>
                <a:lnTo>
                  <a:pt x="4934323" y="3057846"/>
                </a:lnTo>
                <a:lnTo>
                  <a:pt x="5079560" y="3257502"/>
                </a:lnTo>
                <a:lnTo>
                  <a:pt x="5224798" y="3057846"/>
                </a:lnTo>
                <a:cubicBezTo>
                  <a:pt x="5224798" y="3057846"/>
                  <a:pt x="5224798" y="3057725"/>
                  <a:pt x="5224798" y="3057725"/>
                </a:cubicBezTo>
                <a:lnTo>
                  <a:pt x="5224798" y="2905232"/>
                </a:lnTo>
                <a:close/>
                <a:moveTo>
                  <a:pt x="3464656" y="2857948"/>
                </a:moveTo>
                <a:lnTo>
                  <a:pt x="3464656" y="2858069"/>
                </a:lnTo>
                <a:lnTo>
                  <a:pt x="3319418" y="2905232"/>
                </a:lnTo>
                <a:lnTo>
                  <a:pt x="3319418" y="3057846"/>
                </a:lnTo>
                <a:lnTo>
                  <a:pt x="3464656" y="3257502"/>
                </a:lnTo>
                <a:lnTo>
                  <a:pt x="3609893" y="3057846"/>
                </a:lnTo>
                <a:cubicBezTo>
                  <a:pt x="3609893" y="3057846"/>
                  <a:pt x="3609893" y="3057725"/>
                  <a:pt x="3609893" y="3057725"/>
                </a:cubicBezTo>
                <a:lnTo>
                  <a:pt x="3609893" y="2905232"/>
                </a:lnTo>
                <a:close/>
                <a:moveTo>
                  <a:pt x="1849751" y="2857948"/>
                </a:moveTo>
                <a:lnTo>
                  <a:pt x="1849751" y="2858069"/>
                </a:lnTo>
                <a:lnTo>
                  <a:pt x="1704514" y="2905232"/>
                </a:lnTo>
                <a:lnTo>
                  <a:pt x="1704514" y="3057846"/>
                </a:lnTo>
                <a:lnTo>
                  <a:pt x="1849751" y="3257502"/>
                </a:lnTo>
                <a:lnTo>
                  <a:pt x="1994989" y="3057846"/>
                </a:lnTo>
                <a:cubicBezTo>
                  <a:pt x="1994989" y="3057846"/>
                  <a:pt x="1994989" y="3057725"/>
                  <a:pt x="1994989" y="3057725"/>
                </a:cubicBezTo>
                <a:lnTo>
                  <a:pt x="1994989" y="2905232"/>
                </a:lnTo>
                <a:close/>
                <a:moveTo>
                  <a:pt x="234847" y="2857948"/>
                </a:moveTo>
                <a:lnTo>
                  <a:pt x="234847" y="2858069"/>
                </a:lnTo>
                <a:lnTo>
                  <a:pt x="89609" y="2905232"/>
                </a:lnTo>
                <a:lnTo>
                  <a:pt x="89609" y="3057846"/>
                </a:lnTo>
                <a:lnTo>
                  <a:pt x="234847" y="3257502"/>
                </a:lnTo>
                <a:cubicBezTo>
                  <a:pt x="234847" y="3257502"/>
                  <a:pt x="380084" y="3057846"/>
                  <a:pt x="380084" y="3057846"/>
                </a:cubicBezTo>
                <a:cubicBezTo>
                  <a:pt x="380084" y="3057846"/>
                  <a:pt x="380084" y="3057725"/>
                  <a:pt x="380084" y="3057725"/>
                </a:cubicBezTo>
                <a:lnTo>
                  <a:pt x="380084" y="2905232"/>
                </a:lnTo>
                <a:close/>
                <a:moveTo>
                  <a:pt x="9262905" y="2825660"/>
                </a:moveTo>
                <a:lnTo>
                  <a:pt x="9262905" y="2825827"/>
                </a:lnTo>
                <a:lnTo>
                  <a:pt x="9128914" y="3010200"/>
                </a:lnTo>
                <a:lnTo>
                  <a:pt x="9180068" y="3080702"/>
                </a:lnTo>
                <a:lnTo>
                  <a:pt x="9262905" y="3053734"/>
                </a:lnTo>
                <a:lnTo>
                  <a:pt x="9262905" y="2825827"/>
                </a:lnTo>
                <a:lnTo>
                  <a:pt x="9263026" y="2825660"/>
                </a:lnTo>
                <a:close/>
                <a:moveTo>
                  <a:pt x="7647880" y="2825660"/>
                </a:moveTo>
                <a:lnTo>
                  <a:pt x="7647880" y="2825827"/>
                </a:lnTo>
                <a:lnTo>
                  <a:pt x="7513889" y="3010200"/>
                </a:lnTo>
                <a:lnTo>
                  <a:pt x="7565043" y="3080702"/>
                </a:lnTo>
                <a:lnTo>
                  <a:pt x="7647880" y="3053734"/>
                </a:lnTo>
                <a:lnTo>
                  <a:pt x="7647880" y="2825827"/>
                </a:lnTo>
                <a:lnTo>
                  <a:pt x="7648001" y="2825660"/>
                </a:lnTo>
                <a:close/>
                <a:moveTo>
                  <a:pt x="6033097" y="2825660"/>
                </a:moveTo>
                <a:lnTo>
                  <a:pt x="6033097" y="2825826"/>
                </a:lnTo>
                <a:lnTo>
                  <a:pt x="5899106" y="3010200"/>
                </a:lnTo>
                <a:lnTo>
                  <a:pt x="5950259" y="3080702"/>
                </a:lnTo>
                <a:lnTo>
                  <a:pt x="6033097" y="3053734"/>
                </a:lnTo>
                <a:lnTo>
                  <a:pt x="6033097" y="2825826"/>
                </a:lnTo>
                <a:lnTo>
                  <a:pt x="6033217" y="2825660"/>
                </a:lnTo>
                <a:close/>
                <a:moveTo>
                  <a:pt x="4418192" y="2825660"/>
                </a:moveTo>
                <a:lnTo>
                  <a:pt x="4418192" y="2825827"/>
                </a:lnTo>
                <a:lnTo>
                  <a:pt x="4284201" y="3010200"/>
                </a:lnTo>
                <a:lnTo>
                  <a:pt x="4335355" y="3080702"/>
                </a:lnTo>
                <a:lnTo>
                  <a:pt x="4418192" y="3053734"/>
                </a:lnTo>
                <a:lnTo>
                  <a:pt x="4418192" y="2825827"/>
                </a:lnTo>
                <a:lnTo>
                  <a:pt x="4418313" y="2825660"/>
                </a:lnTo>
                <a:close/>
                <a:moveTo>
                  <a:pt x="1187657" y="2825660"/>
                </a:moveTo>
                <a:lnTo>
                  <a:pt x="1187657" y="2825827"/>
                </a:lnTo>
                <a:lnTo>
                  <a:pt x="1053667" y="3010200"/>
                </a:lnTo>
                <a:lnTo>
                  <a:pt x="1104820" y="3080702"/>
                </a:lnTo>
                <a:lnTo>
                  <a:pt x="1187657" y="3053734"/>
                </a:lnTo>
                <a:lnTo>
                  <a:pt x="1187657" y="2825827"/>
                </a:lnTo>
                <a:lnTo>
                  <a:pt x="1187778" y="2825660"/>
                </a:lnTo>
                <a:close/>
                <a:moveTo>
                  <a:pt x="8972430" y="2825539"/>
                </a:moveTo>
                <a:lnTo>
                  <a:pt x="8972430" y="3053613"/>
                </a:lnTo>
                <a:lnTo>
                  <a:pt x="9055267" y="3080581"/>
                </a:lnTo>
                <a:lnTo>
                  <a:pt x="9106421" y="3010078"/>
                </a:lnTo>
                <a:lnTo>
                  <a:pt x="9106542" y="3010078"/>
                </a:lnTo>
                <a:close/>
                <a:moveTo>
                  <a:pt x="7357526" y="2825539"/>
                </a:moveTo>
                <a:lnTo>
                  <a:pt x="7357526" y="3053613"/>
                </a:lnTo>
                <a:lnTo>
                  <a:pt x="7440364" y="3080581"/>
                </a:lnTo>
                <a:lnTo>
                  <a:pt x="7491517" y="3010078"/>
                </a:lnTo>
                <a:lnTo>
                  <a:pt x="7491638" y="3010078"/>
                </a:lnTo>
                <a:close/>
                <a:moveTo>
                  <a:pt x="5742622" y="2825539"/>
                </a:moveTo>
                <a:lnTo>
                  <a:pt x="5742622" y="3053613"/>
                </a:lnTo>
                <a:lnTo>
                  <a:pt x="5825459" y="3080581"/>
                </a:lnTo>
                <a:lnTo>
                  <a:pt x="5876613" y="3010078"/>
                </a:lnTo>
                <a:lnTo>
                  <a:pt x="5876733" y="3010078"/>
                </a:lnTo>
                <a:close/>
                <a:moveTo>
                  <a:pt x="4127717" y="2825539"/>
                </a:moveTo>
                <a:lnTo>
                  <a:pt x="4127717" y="3053613"/>
                </a:lnTo>
                <a:lnTo>
                  <a:pt x="4210554" y="3080581"/>
                </a:lnTo>
                <a:lnTo>
                  <a:pt x="4261708" y="3010078"/>
                </a:lnTo>
                <a:lnTo>
                  <a:pt x="4261829" y="3010078"/>
                </a:lnTo>
                <a:close/>
                <a:moveTo>
                  <a:pt x="897303" y="2825539"/>
                </a:moveTo>
                <a:lnTo>
                  <a:pt x="897303" y="3053613"/>
                </a:lnTo>
                <a:lnTo>
                  <a:pt x="980141" y="3080581"/>
                </a:lnTo>
                <a:lnTo>
                  <a:pt x="1031294" y="3010078"/>
                </a:lnTo>
                <a:lnTo>
                  <a:pt x="1031415" y="3010078"/>
                </a:lnTo>
                <a:close/>
                <a:moveTo>
                  <a:pt x="2803046" y="2825418"/>
                </a:moveTo>
                <a:lnTo>
                  <a:pt x="2803046" y="2825585"/>
                </a:lnTo>
                <a:lnTo>
                  <a:pt x="2669055" y="3009958"/>
                </a:lnTo>
                <a:lnTo>
                  <a:pt x="2720208" y="3080460"/>
                </a:lnTo>
                <a:lnTo>
                  <a:pt x="2803046" y="3053493"/>
                </a:lnTo>
                <a:lnTo>
                  <a:pt x="2803046" y="2825585"/>
                </a:lnTo>
                <a:lnTo>
                  <a:pt x="2803167" y="2825418"/>
                </a:lnTo>
                <a:close/>
                <a:moveTo>
                  <a:pt x="2512692" y="2825297"/>
                </a:moveTo>
                <a:lnTo>
                  <a:pt x="2512692" y="3053372"/>
                </a:lnTo>
                <a:lnTo>
                  <a:pt x="2595529" y="3080339"/>
                </a:lnTo>
                <a:lnTo>
                  <a:pt x="2646683" y="3009837"/>
                </a:lnTo>
                <a:lnTo>
                  <a:pt x="2646804" y="3009837"/>
                </a:lnTo>
                <a:close/>
                <a:moveTo>
                  <a:pt x="10242441" y="2819492"/>
                </a:moveTo>
                <a:lnTo>
                  <a:pt x="10242441" y="2876571"/>
                </a:lnTo>
                <a:lnTo>
                  <a:pt x="10221641" y="2848032"/>
                </a:lnTo>
                <a:close/>
                <a:moveTo>
                  <a:pt x="8864198" y="2677399"/>
                </a:moveTo>
                <a:cubicBezTo>
                  <a:pt x="8864198" y="2677399"/>
                  <a:pt x="8719081" y="2724683"/>
                  <a:pt x="8719081" y="2724683"/>
                </a:cubicBezTo>
                <a:lnTo>
                  <a:pt x="8719081" y="2724804"/>
                </a:lnTo>
                <a:lnTo>
                  <a:pt x="8629351" y="2848153"/>
                </a:lnTo>
                <a:lnTo>
                  <a:pt x="8719081" y="2971623"/>
                </a:lnTo>
                <a:lnTo>
                  <a:pt x="8953928" y="3047930"/>
                </a:lnTo>
                <a:lnTo>
                  <a:pt x="8953928" y="2800869"/>
                </a:lnTo>
                <a:close/>
                <a:moveTo>
                  <a:pt x="7249294" y="2677399"/>
                </a:moveTo>
                <a:cubicBezTo>
                  <a:pt x="7249294" y="2677399"/>
                  <a:pt x="7104177" y="2724683"/>
                  <a:pt x="7104177" y="2724683"/>
                </a:cubicBezTo>
                <a:lnTo>
                  <a:pt x="7104056" y="2724804"/>
                </a:lnTo>
                <a:lnTo>
                  <a:pt x="7014446" y="2848153"/>
                </a:lnTo>
                <a:lnTo>
                  <a:pt x="7104177" y="2971623"/>
                </a:lnTo>
                <a:lnTo>
                  <a:pt x="7339024" y="3047930"/>
                </a:lnTo>
                <a:lnTo>
                  <a:pt x="7339024" y="2800869"/>
                </a:lnTo>
                <a:close/>
                <a:moveTo>
                  <a:pt x="5634389" y="2677399"/>
                </a:moveTo>
                <a:cubicBezTo>
                  <a:pt x="5634389" y="2677399"/>
                  <a:pt x="5489273" y="2724683"/>
                  <a:pt x="5489273" y="2724683"/>
                </a:cubicBezTo>
                <a:lnTo>
                  <a:pt x="5489273" y="2724804"/>
                </a:lnTo>
                <a:lnTo>
                  <a:pt x="5399542" y="2848153"/>
                </a:lnTo>
                <a:lnTo>
                  <a:pt x="5489273" y="2971623"/>
                </a:lnTo>
                <a:lnTo>
                  <a:pt x="5724119" y="3047930"/>
                </a:lnTo>
                <a:lnTo>
                  <a:pt x="5724119" y="2800869"/>
                </a:lnTo>
                <a:close/>
                <a:moveTo>
                  <a:pt x="4019484" y="2677399"/>
                </a:moveTo>
                <a:cubicBezTo>
                  <a:pt x="4019484" y="2677399"/>
                  <a:pt x="3874368" y="2724683"/>
                  <a:pt x="3874368" y="2724683"/>
                </a:cubicBezTo>
                <a:lnTo>
                  <a:pt x="3874368" y="2724804"/>
                </a:lnTo>
                <a:lnTo>
                  <a:pt x="3784637" y="2848153"/>
                </a:lnTo>
                <a:lnTo>
                  <a:pt x="3874368" y="2971623"/>
                </a:lnTo>
                <a:lnTo>
                  <a:pt x="4109215" y="3047930"/>
                </a:lnTo>
                <a:lnTo>
                  <a:pt x="4109215" y="2800869"/>
                </a:lnTo>
                <a:close/>
                <a:moveTo>
                  <a:pt x="2910311" y="2677278"/>
                </a:moveTo>
                <a:lnTo>
                  <a:pt x="2820581" y="2800748"/>
                </a:lnTo>
                <a:lnTo>
                  <a:pt x="2820581" y="3047809"/>
                </a:lnTo>
                <a:lnTo>
                  <a:pt x="3055427" y="2971502"/>
                </a:lnTo>
                <a:lnTo>
                  <a:pt x="3145158" y="2848032"/>
                </a:lnTo>
                <a:lnTo>
                  <a:pt x="3055427" y="2724683"/>
                </a:lnTo>
                <a:lnTo>
                  <a:pt x="2910311" y="2677520"/>
                </a:lnTo>
                <a:close/>
                <a:moveTo>
                  <a:pt x="1295285" y="2677278"/>
                </a:moveTo>
                <a:lnTo>
                  <a:pt x="1205555" y="2800748"/>
                </a:lnTo>
                <a:lnTo>
                  <a:pt x="1205555" y="3047809"/>
                </a:lnTo>
                <a:lnTo>
                  <a:pt x="1440523" y="2971502"/>
                </a:lnTo>
                <a:lnTo>
                  <a:pt x="1530253" y="2848032"/>
                </a:lnTo>
                <a:lnTo>
                  <a:pt x="1440523" y="2724683"/>
                </a:lnTo>
                <a:lnTo>
                  <a:pt x="1295406" y="2677520"/>
                </a:lnTo>
                <a:close/>
                <a:moveTo>
                  <a:pt x="9370654" y="2677157"/>
                </a:moveTo>
                <a:lnTo>
                  <a:pt x="9280924" y="2800627"/>
                </a:lnTo>
                <a:lnTo>
                  <a:pt x="9280924" y="3047688"/>
                </a:lnTo>
                <a:lnTo>
                  <a:pt x="9515771" y="2971381"/>
                </a:lnTo>
                <a:lnTo>
                  <a:pt x="9605501" y="2847911"/>
                </a:lnTo>
                <a:lnTo>
                  <a:pt x="9515771" y="2724562"/>
                </a:lnTo>
                <a:lnTo>
                  <a:pt x="9370654" y="2677399"/>
                </a:lnTo>
                <a:close/>
                <a:moveTo>
                  <a:pt x="7755750" y="2677157"/>
                </a:moveTo>
                <a:lnTo>
                  <a:pt x="7666019" y="2800627"/>
                </a:lnTo>
                <a:lnTo>
                  <a:pt x="7666019" y="3047688"/>
                </a:lnTo>
                <a:lnTo>
                  <a:pt x="7900867" y="2971381"/>
                </a:lnTo>
                <a:lnTo>
                  <a:pt x="7990597" y="2847911"/>
                </a:lnTo>
                <a:lnTo>
                  <a:pt x="7900867" y="2724562"/>
                </a:lnTo>
                <a:lnTo>
                  <a:pt x="7755750" y="2677399"/>
                </a:lnTo>
                <a:close/>
                <a:moveTo>
                  <a:pt x="6140966" y="2677157"/>
                </a:moveTo>
                <a:lnTo>
                  <a:pt x="6051236" y="2800627"/>
                </a:lnTo>
                <a:lnTo>
                  <a:pt x="6051236" y="3047688"/>
                </a:lnTo>
                <a:lnTo>
                  <a:pt x="6286204" y="2971381"/>
                </a:lnTo>
                <a:lnTo>
                  <a:pt x="6375934" y="2847911"/>
                </a:lnTo>
                <a:lnTo>
                  <a:pt x="6286204" y="2724562"/>
                </a:lnTo>
                <a:lnTo>
                  <a:pt x="6141087" y="2677399"/>
                </a:lnTo>
                <a:close/>
                <a:moveTo>
                  <a:pt x="4525820" y="2677157"/>
                </a:moveTo>
                <a:lnTo>
                  <a:pt x="4436090" y="2800627"/>
                </a:lnTo>
                <a:lnTo>
                  <a:pt x="4436090" y="3047688"/>
                </a:lnTo>
                <a:lnTo>
                  <a:pt x="4671058" y="2971381"/>
                </a:lnTo>
                <a:lnTo>
                  <a:pt x="4760788" y="2847911"/>
                </a:lnTo>
                <a:lnTo>
                  <a:pt x="4671058" y="2724562"/>
                </a:lnTo>
                <a:lnTo>
                  <a:pt x="4525941" y="2677399"/>
                </a:lnTo>
                <a:close/>
                <a:moveTo>
                  <a:pt x="2404459" y="2677157"/>
                </a:moveTo>
                <a:cubicBezTo>
                  <a:pt x="2404459" y="2677157"/>
                  <a:pt x="2259343" y="2724441"/>
                  <a:pt x="2259343" y="2724441"/>
                </a:cubicBezTo>
                <a:lnTo>
                  <a:pt x="2259222" y="2724562"/>
                </a:lnTo>
                <a:lnTo>
                  <a:pt x="2169491" y="2847911"/>
                </a:lnTo>
                <a:lnTo>
                  <a:pt x="2259222" y="2971381"/>
                </a:lnTo>
                <a:lnTo>
                  <a:pt x="2494189" y="3047688"/>
                </a:lnTo>
                <a:lnTo>
                  <a:pt x="2494189" y="2800627"/>
                </a:lnTo>
                <a:close/>
                <a:moveTo>
                  <a:pt x="789555" y="2677157"/>
                </a:moveTo>
                <a:cubicBezTo>
                  <a:pt x="789555" y="2677157"/>
                  <a:pt x="644438" y="2724441"/>
                  <a:pt x="644438" y="2724441"/>
                </a:cubicBezTo>
                <a:lnTo>
                  <a:pt x="644317" y="2724562"/>
                </a:lnTo>
                <a:lnTo>
                  <a:pt x="554587" y="2847911"/>
                </a:lnTo>
                <a:lnTo>
                  <a:pt x="644317" y="2971381"/>
                </a:lnTo>
                <a:lnTo>
                  <a:pt x="879285" y="3047688"/>
                </a:lnTo>
                <a:lnTo>
                  <a:pt x="879285" y="2800627"/>
                </a:lnTo>
                <a:close/>
                <a:moveTo>
                  <a:pt x="8472746" y="2663855"/>
                </a:moveTo>
                <a:lnTo>
                  <a:pt x="8472746" y="2804860"/>
                </a:lnTo>
                <a:lnTo>
                  <a:pt x="8338634" y="2848395"/>
                </a:lnTo>
                <a:lnTo>
                  <a:pt x="8472746" y="2891930"/>
                </a:lnTo>
                <a:lnTo>
                  <a:pt x="8472746" y="3032693"/>
                </a:lnTo>
                <a:lnTo>
                  <a:pt x="8555583" y="2918776"/>
                </a:lnTo>
                <a:lnTo>
                  <a:pt x="8689537" y="2962260"/>
                </a:lnTo>
                <a:lnTo>
                  <a:pt x="8689574" y="2962311"/>
                </a:lnTo>
                <a:lnTo>
                  <a:pt x="8689695" y="2962311"/>
                </a:lnTo>
                <a:lnTo>
                  <a:pt x="8689537" y="2962260"/>
                </a:lnTo>
                <a:lnTo>
                  <a:pt x="8606737" y="2848274"/>
                </a:lnTo>
                <a:lnTo>
                  <a:pt x="8689574" y="2734357"/>
                </a:lnTo>
                <a:lnTo>
                  <a:pt x="8555583" y="2777892"/>
                </a:lnTo>
                <a:close/>
                <a:moveTo>
                  <a:pt x="6857842" y="2663855"/>
                </a:moveTo>
                <a:lnTo>
                  <a:pt x="6857842" y="2804860"/>
                </a:lnTo>
                <a:lnTo>
                  <a:pt x="6723730" y="2848395"/>
                </a:lnTo>
                <a:lnTo>
                  <a:pt x="6857842" y="2891930"/>
                </a:lnTo>
                <a:lnTo>
                  <a:pt x="6857842" y="3032693"/>
                </a:lnTo>
                <a:lnTo>
                  <a:pt x="6940679" y="2918776"/>
                </a:lnTo>
                <a:lnTo>
                  <a:pt x="7074633" y="2962260"/>
                </a:lnTo>
                <a:lnTo>
                  <a:pt x="7074670" y="2962311"/>
                </a:lnTo>
                <a:lnTo>
                  <a:pt x="7074791" y="2962311"/>
                </a:lnTo>
                <a:lnTo>
                  <a:pt x="7074633" y="2962260"/>
                </a:lnTo>
                <a:lnTo>
                  <a:pt x="6991832" y="2848274"/>
                </a:lnTo>
                <a:lnTo>
                  <a:pt x="7074670" y="2734357"/>
                </a:lnTo>
                <a:lnTo>
                  <a:pt x="6940679" y="2777892"/>
                </a:lnTo>
                <a:close/>
                <a:moveTo>
                  <a:pt x="5242937" y="2663855"/>
                </a:moveTo>
                <a:lnTo>
                  <a:pt x="5242937" y="2804860"/>
                </a:lnTo>
                <a:lnTo>
                  <a:pt x="5108825" y="2848395"/>
                </a:lnTo>
                <a:lnTo>
                  <a:pt x="5242937" y="2891930"/>
                </a:lnTo>
                <a:lnTo>
                  <a:pt x="5242937" y="3032693"/>
                </a:lnTo>
                <a:lnTo>
                  <a:pt x="5325775" y="2918776"/>
                </a:lnTo>
                <a:lnTo>
                  <a:pt x="5459729" y="2962260"/>
                </a:lnTo>
                <a:lnTo>
                  <a:pt x="5459766" y="2962311"/>
                </a:lnTo>
                <a:lnTo>
                  <a:pt x="5459886" y="2962311"/>
                </a:lnTo>
                <a:lnTo>
                  <a:pt x="5459729" y="2962260"/>
                </a:lnTo>
                <a:lnTo>
                  <a:pt x="5376928" y="2848274"/>
                </a:lnTo>
                <a:lnTo>
                  <a:pt x="5459766" y="2734357"/>
                </a:lnTo>
                <a:lnTo>
                  <a:pt x="5325775" y="2777892"/>
                </a:lnTo>
                <a:close/>
                <a:moveTo>
                  <a:pt x="3628033" y="2663855"/>
                </a:moveTo>
                <a:lnTo>
                  <a:pt x="3628033" y="2804860"/>
                </a:lnTo>
                <a:lnTo>
                  <a:pt x="3493921" y="2848395"/>
                </a:lnTo>
                <a:lnTo>
                  <a:pt x="3628033" y="2891930"/>
                </a:lnTo>
                <a:lnTo>
                  <a:pt x="3628033" y="3032693"/>
                </a:lnTo>
                <a:lnTo>
                  <a:pt x="3710870" y="2918776"/>
                </a:lnTo>
                <a:lnTo>
                  <a:pt x="3844824" y="2962260"/>
                </a:lnTo>
                <a:lnTo>
                  <a:pt x="3844861" y="2962311"/>
                </a:lnTo>
                <a:lnTo>
                  <a:pt x="3844982" y="2962311"/>
                </a:lnTo>
                <a:lnTo>
                  <a:pt x="3844824" y="2962260"/>
                </a:lnTo>
                <a:lnTo>
                  <a:pt x="3762024" y="2848274"/>
                </a:lnTo>
                <a:lnTo>
                  <a:pt x="3844861" y="2734357"/>
                </a:lnTo>
                <a:lnTo>
                  <a:pt x="3710870" y="2777892"/>
                </a:lnTo>
                <a:close/>
                <a:moveTo>
                  <a:pt x="2013007" y="2663855"/>
                </a:moveTo>
                <a:lnTo>
                  <a:pt x="2013007" y="2804860"/>
                </a:lnTo>
                <a:lnTo>
                  <a:pt x="1878895" y="2848395"/>
                </a:lnTo>
                <a:lnTo>
                  <a:pt x="2013007" y="2891930"/>
                </a:lnTo>
                <a:lnTo>
                  <a:pt x="2013007" y="3032693"/>
                </a:lnTo>
                <a:lnTo>
                  <a:pt x="2095845" y="2918776"/>
                </a:lnTo>
                <a:lnTo>
                  <a:pt x="2229799" y="2962260"/>
                </a:lnTo>
                <a:lnTo>
                  <a:pt x="2229836" y="2962311"/>
                </a:lnTo>
                <a:lnTo>
                  <a:pt x="2229956" y="2962311"/>
                </a:lnTo>
                <a:lnTo>
                  <a:pt x="2229799" y="2962260"/>
                </a:lnTo>
                <a:lnTo>
                  <a:pt x="2146998" y="2848274"/>
                </a:lnTo>
                <a:lnTo>
                  <a:pt x="2229836" y="2734357"/>
                </a:lnTo>
                <a:lnTo>
                  <a:pt x="2095845" y="2777892"/>
                </a:lnTo>
                <a:close/>
                <a:moveTo>
                  <a:pt x="398103" y="2663855"/>
                </a:moveTo>
                <a:lnTo>
                  <a:pt x="398103" y="2804860"/>
                </a:lnTo>
                <a:lnTo>
                  <a:pt x="263991" y="2848395"/>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close/>
                <a:moveTo>
                  <a:pt x="3302004" y="2663734"/>
                </a:moveTo>
                <a:lnTo>
                  <a:pt x="3219167" y="2777771"/>
                </a:lnTo>
                <a:lnTo>
                  <a:pt x="3085176" y="2734236"/>
                </a:lnTo>
                <a:lnTo>
                  <a:pt x="3168014" y="2848153"/>
                </a:lnTo>
                <a:lnTo>
                  <a:pt x="3085176" y="2962190"/>
                </a:lnTo>
                <a:lnTo>
                  <a:pt x="3219167" y="2918655"/>
                </a:lnTo>
                <a:lnTo>
                  <a:pt x="3302004" y="3032693"/>
                </a:lnTo>
                <a:lnTo>
                  <a:pt x="3302004" y="2891809"/>
                </a:lnTo>
                <a:lnTo>
                  <a:pt x="3436116" y="2848274"/>
                </a:lnTo>
                <a:lnTo>
                  <a:pt x="3302004" y="2804739"/>
                </a:lnTo>
                <a:close/>
                <a:moveTo>
                  <a:pt x="1687100" y="2663734"/>
                </a:moveTo>
                <a:lnTo>
                  <a:pt x="1604263" y="2777771"/>
                </a:lnTo>
                <a:lnTo>
                  <a:pt x="1604142" y="2777771"/>
                </a:lnTo>
                <a:lnTo>
                  <a:pt x="1470151" y="2734236"/>
                </a:lnTo>
                <a:lnTo>
                  <a:pt x="1552988" y="2848153"/>
                </a:lnTo>
                <a:lnTo>
                  <a:pt x="1470151" y="2962190"/>
                </a:lnTo>
                <a:lnTo>
                  <a:pt x="1604263" y="2918655"/>
                </a:lnTo>
                <a:lnTo>
                  <a:pt x="1687100" y="3032693"/>
                </a:lnTo>
                <a:lnTo>
                  <a:pt x="1687100" y="2891809"/>
                </a:lnTo>
                <a:lnTo>
                  <a:pt x="1821212" y="2848274"/>
                </a:lnTo>
                <a:lnTo>
                  <a:pt x="1687100" y="2804739"/>
                </a:lnTo>
                <a:close/>
                <a:moveTo>
                  <a:pt x="9762348" y="2663613"/>
                </a:moveTo>
                <a:lnTo>
                  <a:pt x="9679510" y="2777650"/>
                </a:lnTo>
                <a:lnTo>
                  <a:pt x="9679389" y="2777650"/>
                </a:lnTo>
                <a:lnTo>
                  <a:pt x="9545399" y="2734115"/>
                </a:lnTo>
                <a:lnTo>
                  <a:pt x="9628236" y="2848032"/>
                </a:lnTo>
                <a:lnTo>
                  <a:pt x="9545399" y="2962069"/>
                </a:lnTo>
                <a:lnTo>
                  <a:pt x="9679510" y="2918534"/>
                </a:lnTo>
                <a:lnTo>
                  <a:pt x="9762348" y="3032572"/>
                </a:lnTo>
                <a:lnTo>
                  <a:pt x="9762348" y="2891688"/>
                </a:lnTo>
                <a:lnTo>
                  <a:pt x="9896459" y="2848153"/>
                </a:lnTo>
                <a:lnTo>
                  <a:pt x="9762348" y="2804618"/>
                </a:lnTo>
                <a:close/>
                <a:moveTo>
                  <a:pt x="8147443" y="2663613"/>
                </a:moveTo>
                <a:lnTo>
                  <a:pt x="8064606" y="2777650"/>
                </a:lnTo>
                <a:lnTo>
                  <a:pt x="7930615" y="2734115"/>
                </a:lnTo>
                <a:lnTo>
                  <a:pt x="8013453" y="2848032"/>
                </a:lnTo>
                <a:lnTo>
                  <a:pt x="7930615" y="2962069"/>
                </a:lnTo>
                <a:lnTo>
                  <a:pt x="8064606" y="2918534"/>
                </a:lnTo>
                <a:lnTo>
                  <a:pt x="8147443" y="3032572"/>
                </a:lnTo>
                <a:lnTo>
                  <a:pt x="8147443" y="2891688"/>
                </a:lnTo>
                <a:lnTo>
                  <a:pt x="8281555" y="2848153"/>
                </a:lnTo>
                <a:lnTo>
                  <a:pt x="8147443" y="2804618"/>
                </a:lnTo>
                <a:close/>
                <a:moveTo>
                  <a:pt x="6532781" y="2663613"/>
                </a:moveTo>
                <a:lnTo>
                  <a:pt x="6449943" y="2777650"/>
                </a:lnTo>
                <a:lnTo>
                  <a:pt x="6449822" y="2777650"/>
                </a:lnTo>
                <a:lnTo>
                  <a:pt x="6315832" y="2734115"/>
                </a:lnTo>
                <a:lnTo>
                  <a:pt x="6398669" y="2848032"/>
                </a:lnTo>
                <a:lnTo>
                  <a:pt x="6315832" y="2962069"/>
                </a:lnTo>
                <a:lnTo>
                  <a:pt x="6449943" y="2918534"/>
                </a:lnTo>
                <a:lnTo>
                  <a:pt x="6532781" y="3032572"/>
                </a:lnTo>
                <a:lnTo>
                  <a:pt x="6532781" y="2891688"/>
                </a:lnTo>
                <a:lnTo>
                  <a:pt x="6666892" y="2848153"/>
                </a:lnTo>
                <a:lnTo>
                  <a:pt x="6532781" y="2804618"/>
                </a:lnTo>
                <a:close/>
                <a:moveTo>
                  <a:pt x="4917634" y="2663613"/>
                </a:moveTo>
                <a:lnTo>
                  <a:pt x="4834797" y="2777650"/>
                </a:lnTo>
                <a:lnTo>
                  <a:pt x="4834676" y="2777650"/>
                </a:lnTo>
                <a:lnTo>
                  <a:pt x="4700685" y="2734115"/>
                </a:lnTo>
                <a:lnTo>
                  <a:pt x="4783523" y="2848032"/>
                </a:lnTo>
                <a:lnTo>
                  <a:pt x="4700685" y="2962069"/>
                </a:lnTo>
                <a:lnTo>
                  <a:pt x="4834797" y="2918534"/>
                </a:lnTo>
                <a:lnTo>
                  <a:pt x="4917634" y="3032572"/>
                </a:lnTo>
                <a:lnTo>
                  <a:pt x="4917634" y="2891688"/>
                </a:lnTo>
                <a:lnTo>
                  <a:pt x="5051746" y="2848153"/>
                </a:lnTo>
                <a:lnTo>
                  <a:pt x="4917634" y="2804618"/>
                </a:lnTo>
                <a:close/>
                <a:moveTo>
                  <a:pt x="9117668" y="2595166"/>
                </a:moveTo>
                <a:lnTo>
                  <a:pt x="8972430" y="2642329"/>
                </a:lnTo>
                <a:lnTo>
                  <a:pt x="8972430" y="2794943"/>
                </a:lnTo>
                <a:lnTo>
                  <a:pt x="9117668" y="2994720"/>
                </a:lnTo>
                <a:lnTo>
                  <a:pt x="9262905" y="2794943"/>
                </a:lnTo>
                <a:lnTo>
                  <a:pt x="9262905" y="2642329"/>
                </a:lnTo>
                <a:close/>
                <a:moveTo>
                  <a:pt x="7502642" y="2595166"/>
                </a:moveTo>
                <a:lnTo>
                  <a:pt x="7357405" y="2642329"/>
                </a:lnTo>
                <a:lnTo>
                  <a:pt x="7357405" y="2794943"/>
                </a:lnTo>
                <a:lnTo>
                  <a:pt x="7502642" y="2994720"/>
                </a:lnTo>
                <a:lnTo>
                  <a:pt x="7647880" y="2794943"/>
                </a:lnTo>
                <a:lnTo>
                  <a:pt x="7647880" y="2642329"/>
                </a:lnTo>
                <a:close/>
                <a:moveTo>
                  <a:pt x="5887859" y="2595166"/>
                </a:moveTo>
                <a:lnTo>
                  <a:pt x="5742622" y="2642329"/>
                </a:lnTo>
                <a:lnTo>
                  <a:pt x="5742622" y="2794943"/>
                </a:lnTo>
                <a:lnTo>
                  <a:pt x="5887859" y="2994720"/>
                </a:lnTo>
                <a:lnTo>
                  <a:pt x="6033097" y="2794943"/>
                </a:lnTo>
                <a:lnTo>
                  <a:pt x="6033097" y="2642329"/>
                </a:lnTo>
                <a:close/>
                <a:moveTo>
                  <a:pt x="4272955" y="2595166"/>
                </a:moveTo>
                <a:lnTo>
                  <a:pt x="4127717" y="2642329"/>
                </a:lnTo>
                <a:lnTo>
                  <a:pt x="4127717" y="2794943"/>
                </a:lnTo>
                <a:lnTo>
                  <a:pt x="4272955" y="2994720"/>
                </a:lnTo>
                <a:lnTo>
                  <a:pt x="4418192" y="2794943"/>
                </a:lnTo>
                <a:lnTo>
                  <a:pt x="4418192" y="2642329"/>
                </a:lnTo>
                <a:close/>
                <a:moveTo>
                  <a:pt x="1042420" y="2595166"/>
                </a:moveTo>
                <a:lnTo>
                  <a:pt x="897183" y="2642329"/>
                </a:lnTo>
                <a:lnTo>
                  <a:pt x="897183" y="2794943"/>
                </a:lnTo>
                <a:lnTo>
                  <a:pt x="1042420" y="2994720"/>
                </a:lnTo>
                <a:lnTo>
                  <a:pt x="1187657" y="2794943"/>
                </a:lnTo>
                <a:lnTo>
                  <a:pt x="1187657" y="2642329"/>
                </a:lnTo>
                <a:close/>
                <a:moveTo>
                  <a:pt x="2657808" y="2594925"/>
                </a:moveTo>
                <a:lnTo>
                  <a:pt x="2512571" y="2642087"/>
                </a:lnTo>
                <a:lnTo>
                  <a:pt x="2512571" y="2794701"/>
                </a:lnTo>
                <a:lnTo>
                  <a:pt x="2657808" y="2994479"/>
                </a:lnTo>
                <a:lnTo>
                  <a:pt x="2803046" y="2794701"/>
                </a:lnTo>
                <a:lnTo>
                  <a:pt x="2803046" y="2642087"/>
                </a:lnTo>
                <a:close/>
                <a:moveTo>
                  <a:pt x="2903445" y="2515465"/>
                </a:moveTo>
                <a:lnTo>
                  <a:pt x="2903539" y="2515594"/>
                </a:lnTo>
                <a:lnTo>
                  <a:pt x="2903418" y="2515473"/>
                </a:lnTo>
                <a:close/>
                <a:moveTo>
                  <a:pt x="1288540" y="2515465"/>
                </a:moveTo>
                <a:lnTo>
                  <a:pt x="1288634" y="2515594"/>
                </a:lnTo>
                <a:lnTo>
                  <a:pt x="1288513" y="2515473"/>
                </a:lnTo>
                <a:close/>
                <a:moveTo>
                  <a:pt x="6134221" y="2515344"/>
                </a:moveTo>
                <a:lnTo>
                  <a:pt x="6134315" y="2515473"/>
                </a:lnTo>
                <a:lnTo>
                  <a:pt x="6134194" y="2515352"/>
                </a:lnTo>
                <a:close/>
                <a:moveTo>
                  <a:pt x="7748884" y="2515343"/>
                </a:moveTo>
                <a:lnTo>
                  <a:pt x="7748978" y="2515473"/>
                </a:lnTo>
                <a:lnTo>
                  <a:pt x="7748857" y="2515352"/>
                </a:lnTo>
                <a:close/>
                <a:moveTo>
                  <a:pt x="7256643" y="2515223"/>
                </a:moveTo>
                <a:lnTo>
                  <a:pt x="7256670" y="2515231"/>
                </a:lnTo>
                <a:lnTo>
                  <a:pt x="7256549" y="2515352"/>
                </a:lnTo>
                <a:close/>
                <a:moveTo>
                  <a:pt x="4026834" y="2515223"/>
                </a:moveTo>
                <a:lnTo>
                  <a:pt x="4026861" y="2515231"/>
                </a:lnTo>
                <a:lnTo>
                  <a:pt x="4026740" y="2515352"/>
                </a:lnTo>
                <a:close/>
                <a:moveTo>
                  <a:pt x="796421" y="2515223"/>
                </a:moveTo>
                <a:lnTo>
                  <a:pt x="796448" y="2515231"/>
                </a:lnTo>
                <a:lnTo>
                  <a:pt x="796327" y="2515352"/>
                </a:lnTo>
                <a:close/>
                <a:moveTo>
                  <a:pt x="8871547" y="2515223"/>
                </a:moveTo>
                <a:lnTo>
                  <a:pt x="8871574" y="2515231"/>
                </a:lnTo>
                <a:lnTo>
                  <a:pt x="8871453" y="2515352"/>
                </a:lnTo>
                <a:close/>
                <a:moveTo>
                  <a:pt x="5641739" y="2515223"/>
                </a:moveTo>
                <a:lnTo>
                  <a:pt x="5641766" y="2515231"/>
                </a:lnTo>
                <a:lnTo>
                  <a:pt x="5641645" y="2515352"/>
                </a:lnTo>
                <a:close/>
                <a:moveTo>
                  <a:pt x="2411809" y="2514981"/>
                </a:moveTo>
                <a:lnTo>
                  <a:pt x="2411836" y="2514990"/>
                </a:lnTo>
                <a:lnTo>
                  <a:pt x="2411715" y="2515110"/>
                </a:lnTo>
                <a:close/>
                <a:moveTo>
                  <a:pt x="9925725" y="2439287"/>
                </a:moveTo>
                <a:lnTo>
                  <a:pt x="9780487" y="2639064"/>
                </a:lnTo>
                <a:lnTo>
                  <a:pt x="9780487" y="2791678"/>
                </a:lnTo>
                <a:lnTo>
                  <a:pt x="9925725" y="2838841"/>
                </a:lnTo>
                <a:lnTo>
                  <a:pt x="10070962" y="2791678"/>
                </a:lnTo>
                <a:lnTo>
                  <a:pt x="10070962" y="2639064"/>
                </a:lnTo>
                <a:close/>
                <a:moveTo>
                  <a:pt x="8310578" y="2439287"/>
                </a:moveTo>
                <a:lnTo>
                  <a:pt x="8165341" y="2639064"/>
                </a:lnTo>
                <a:lnTo>
                  <a:pt x="8165341" y="2791678"/>
                </a:lnTo>
                <a:lnTo>
                  <a:pt x="8310578" y="2838841"/>
                </a:lnTo>
                <a:lnTo>
                  <a:pt x="8455815" y="2791678"/>
                </a:lnTo>
                <a:lnTo>
                  <a:pt x="8455815" y="2639064"/>
                </a:lnTo>
                <a:close/>
                <a:moveTo>
                  <a:pt x="6695916" y="2439287"/>
                </a:moveTo>
                <a:lnTo>
                  <a:pt x="6550679" y="2639064"/>
                </a:lnTo>
                <a:lnTo>
                  <a:pt x="6550679" y="2791678"/>
                </a:lnTo>
                <a:lnTo>
                  <a:pt x="6695916" y="2838841"/>
                </a:lnTo>
                <a:lnTo>
                  <a:pt x="6841154" y="2791678"/>
                </a:lnTo>
                <a:lnTo>
                  <a:pt x="6841154" y="2639064"/>
                </a:lnTo>
                <a:close/>
                <a:moveTo>
                  <a:pt x="5079560" y="2439166"/>
                </a:moveTo>
                <a:lnTo>
                  <a:pt x="4934323" y="2638943"/>
                </a:lnTo>
                <a:lnTo>
                  <a:pt x="4934323" y="2791557"/>
                </a:lnTo>
                <a:lnTo>
                  <a:pt x="5079560" y="2838720"/>
                </a:lnTo>
                <a:lnTo>
                  <a:pt x="5224798" y="2791557"/>
                </a:lnTo>
                <a:lnTo>
                  <a:pt x="5224798" y="2638943"/>
                </a:lnTo>
                <a:close/>
                <a:moveTo>
                  <a:pt x="3464656" y="2439166"/>
                </a:moveTo>
                <a:lnTo>
                  <a:pt x="3319418" y="2638943"/>
                </a:lnTo>
                <a:lnTo>
                  <a:pt x="3319418" y="2791557"/>
                </a:lnTo>
                <a:lnTo>
                  <a:pt x="3464656" y="2838720"/>
                </a:lnTo>
                <a:lnTo>
                  <a:pt x="3609893" y="2791557"/>
                </a:lnTo>
                <a:lnTo>
                  <a:pt x="3609893" y="2638943"/>
                </a:lnTo>
                <a:close/>
                <a:moveTo>
                  <a:pt x="1849751" y="2439166"/>
                </a:moveTo>
                <a:lnTo>
                  <a:pt x="1704514" y="2638943"/>
                </a:lnTo>
                <a:lnTo>
                  <a:pt x="1704514" y="2791557"/>
                </a:lnTo>
                <a:lnTo>
                  <a:pt x="1849751" y="2838720"/>
                </a:lnTo>
                <a:lnTo>
                  <a:pt x="1994989" y="2791557"/>
                </a:lnTo>
                <a:lnTo>
                  <a:pt x="1994989" y="2638943"/>
                </a:lnTo>
                <a:close/>
                <a:moveTo>
                  <a:pt x="234847" y="2439166"/>
                </a:moveTo>
                <a:lnTo>
                  <a:pt x="89609" y="2638943"/>
                </a:lnTo>
                <a:lnTo>
                  <a:pt x="89609" y="2791557"/>
                </a:lnTo>
                <a:lnTo>
                  <a:pt x="234847" y="2838720"/>
                </a:lnTo>
                <a:lnTo>
                  <a:pt x="380084" y="2791557"/>
                </a:lnTo>
                <a:lnTo>
                  <a:pt x="380084" y="2638943"/>
                </a:lnTo>
                <a:close/>
                <a:moveTo>
                  <a:pt x="2820701" y="2401557"/>
                </a:moveTo>
                <a:lnTo>
                  <a:pt x="2820701" y="2542441"/>
                </a:lnTo>
                <a:lnTo>
                  <a:pt x="2686590" y="2585976"/>
                </a:lnTo>
                <a:lnTo>
                  <a:pt x="2820701" y="2629511"/>
                </a:lnTo>
                <a:lnTo>
                  <a:pt x="2820701" y="2770395"/>
                </a:lnTo>
                <a:lnTo>
                  <a:pt x="2903539" y="2656357"/>
                </a:lnTo>
                <a:lnTo>
                  <a:pt x="3037530" y="2699892"/>
                </a:lnTo>
                <a:lnTo>
                  <a:pt x="2954692" y="2585976"/>
                </a:lnTo>
                <a:lnTo>
                  <a:pt x="3037530" y="2471938"/>
                </a:lnTo>
                <a:lnTo>
                  <a:pt x="2903445" y="2515465"/>
                </a:lnTo>
                <a:close/>
                <a:moveTo>
                  <a:pt x="1205797" y="2401557"/>
                </a:moveTo>
                <a:lnTo>
                  <a:pt x="1205797" y="2542441"/>
                </a:lnTo>
                <a:lnTo>
                  <a:pt x="1071806" y="2585976"/>
                </a:lnTo>
                <a:lnTo>
                  <a:pt x="1205797" y="2629511"/>
                </a:lnTo>
                <a:lnTo>
                  <a:pt x="1205797" y="2770395"/>
                </a:lnTo>
                <a:lnTo>
                  <a:pt x="1288634" y="2656357"/>
                </a:lnTo>
                <a:lnTo>
                  <a:pt x="1422625" y="2699892"/>
                </a:lnTo>
                <a:lnTo>
                  <a:pt x="1339788" y="2585976"/>
                </a:lnTo>
                <a:lnTo>
                  <a:pt x="1422625" y="2471938"/>
                </a:lnTo>
                <a:lnTo>
                  <a:pt x="1288540" y="2515465"/>
                </a:lnTo>
                <a:close/>
                <a:moveTo>
                  <a:pt x="9281044" y="2401436"/>
                </a:moveTo>
                <a:lnTo>
                  <a:pt x="9281044" y="2542320"/>
                </a:lnTo>
                <a:lnTo>
                  <a:pt x="9146933" y="2585855"/>
                </a:lnTo>
                <a:lnTo>
                  <a:pt x="9281044" y="2629390"/>
                </a:lnTo>
                <a:lnTo>
                  <a:pt x="9281044" y="2770274"/>
                </a:lnTo>
                <a:lnTo>
                  <a:pt x="9363882" y="2656236"/>
                </a:lnTo>
                <a:lnTo>
                  <a:pt x="9497873" y="2699771"/>
                </a:lnTo>
                <a:lnTo>
                  <a:pt x="9415035" y="2585855"/>
                </a:lnTo>
                <a:lnTo>
                  <a:pt x="9497873" y="2471817"/>
                </a:lnTo>
                <a:lnTo>
                  <a:pt x="9363882" y="2515352"/>
                </a:lnTo>
                <a:lnTo>
                  <a:pt x="9363882" y="2515473"/>
                </a:lnTo>
                <a:close/>
                <a:moveTo>
                  <a:pt x="7666140" y="2401436"/>
                </a:moveTo>
                <a:lnTo>
                  <a:pt x="7666140" y="2542320"/>
                </a:lnTo>
                <a:lnTo>
                  <a:pt x="7532029" y="2585855"/>
                </a:lnTo>
                <a:lnTo>
                  <a:pt x="7666140" y="2629390"/>
                </a:lnTo>
                <a:lnTo>
                  <a:pt x="7666140" y="2770274"/>
                </a:lnTo>
                <a:lnTo>
                  <a:pt x="7748978" y="2656236"/>
                </a:lnTo>
                <a:lnTo>
                  <a:pt x="7882968" y="2699771"/>
                </a:lnTo>
                <a:lnTo>
                  <a:pt x="7800131" y="2585855"/>
                </a:lnTo>
                <a:lnTo>
                  <a:pt x="7882968" y="2471817"/>
                </a:lnTo>
                <a:lnTo>
                  <a:pt x="7748884" y="2515343"/>
                </a:lnTo>
                <a:close/>
                <a:moveTo>
                  <a:pt x="6051478" y="2401436"/>
                </a:moveTo>
                <a:lnTo>
                  <a:pt x="6051478" y="2542320"/>
                </a:lnTo>
                <a:lnTo>
                  <a:pt x="5917366" y="2585855"/>
                </a:lnTo>
                <a:lnTo>
                  <a:pt x="6051478" y="2629390"/>
                </a:lnTo>
                <a:lnTo>
                  <a:pt x="6051478" y="2770274"/>
                </a:lnTo>
                <a:lnTo>
                  <a:pt x="6134315" y="2656236"/>
                </a:lnTo>
                <a:lnTo>
                  <a:pt x="6268306" y="2699771"/>
                </a:lnTo>
                <a:lnTo>
                  <a:pt x="6185469" y="2585855"/>
                </a:lnTo>
                <a:lnTo>
                  <a:pt x="6268306" y="2471817"/>
                </a:lnTo>
                <a:lnTo>
                  <a:pt x="6134221" y="2515344"/>
                </a:lnTo>
                <a:close/>
                <a:moveTo>
                  <a:pt x="4436332" y="2401436"/>
                </a:moveTo>
                <a:lnTo>
                  <a:pt x="4436332" y="2542320"/>
                </a:lnTo>
                <a:lnTo>
                  <a:pt x="4302220" y="2585855"/>
                </a:lnTo>
                <a:lnTo>
                  <a:pt x="4436332" y="2629390"/>
                </a:lnTo>
                <a:lnTo>
                  <a:pt x="4436332" y="2770274"/>
                </a:lnTo>
                <a:lnTo>
                  <a:pt x="4519169" y="2656236"/>
                </a:lnTo>
                <a:lnTo>
                  <a:pt x="4653160" y="2699771"/>
                </a:lnTo>
                <a:lnTo>
                  <a:pt x="4570322" y="2585855"/>
                </a:lnTo>
                <a:lnTo>
                  <a:pt x="4653160" y="2471817"/>
                </a:lnTo>
                <a:lnTo>
                  <a:pt x="4519169" y="2515352"/>
                </a:lnTo>
                <a:lnTo>
                  <a:pt x="4519169" y="2515473"/>
                </a:lnTo>
                <a:close/>
                <a:moveTo>
                  <a:pt x="8954291" y="2401315"/>
                </a:moveTo>
                <a:lnTo>
                  <a:pt x="8871547" y="2515223"/>
                </a:lnTo>
                <a:lnTo>
                  <a:pt x="8737463" y="2471696"/>
                </a:lnTo>
                <a:lnTo>
                  <a:pt x="8820300" y="2585734"/>
                </a:lnTo>
                <a:lnTo>
                  <a:pt x="8737463" y="2699650"/>
                </a:lnTo>
                <a:lnTo>
                  <a:pt x="8871453" y="2656115"/>
                </a:lnTo>
                <a:lnTo>
                  <a:pt x="8954291" y="2770153"/>
                </a:lnTo>
                <a:lnTo>
                  <a:pt x="8954291" y="2629269"/>
                </a:lnTo>
                <a:lnTo>
                  <a:pt x="9088402" y="2585734"/>
                </a:lnTo>
                <a:lnTo>
                  <a:pt x="8954291" y="2542199"/>
                </a:lnTo>
                <a:close/>
                <a:moveTo>
                  <a:pt x="7339386" y="2401315"/>
                </a:moveTo>
                <a:lnTo>
                  <a:pt x="7256643" y="2515223"/>
                </a:lnTo>
                <a:lnTo>
                  <a:pt x="7122558" y="2471696"/>
                </a:lnTo>
                <a:lnTo>
                  <a:pt x="7205396" y="2585734"/>
                </a:lnTo>
                <a:lnTo>
                  <a:pt x="7122558" y="2699650"/>
                </a:lnTo>
                <a:lnTo>
                  <a:pt x="7256549" y="2656115"/>
                </a:lnTo>
                <a:lnTo>
                  <a:pt x="7339386" y="2770153"/>
                </a:lnTo>
                <a:lnTo>
                  <a:pt x="7339386" y="2629269"/>
                </a:lnTo>
                <a:lnTo>
                  <a:pt x="7473498" y="2585734"/>
                </a:lnTo>
                <a:lnTo>
                  <a:pt x="7339386" y="2542199"/>
                </a:lnTo>
                <a:close/>
                <a:moveTo>
                  <a:pt x="5724482" y="2401315"/>
                </a:moveTo>
                <a:lnTo>
                  <a:pt x="5641739" y="2515223"/>
                </a:lnTo>
                <a:lnTo>
                  <a:pt x="5507654" y="2471696"/>
                </a:lnTo>
                <a:lnTo>
                  <a:pt x="5590491" y="2585734"/>
                </a:lnTo>
                <a:lnTo>
                  <a:pt x="5507654" y="2699650"/>
                </a:lnTo>
                <a:lnTo>
                  <a:pt x="5641645" y="2656115"/>
                </a:lnTo>
                <a:lnTo>
                  <a:pt x="5724482" y="2770153"/>
                </a:lnTo>
                <a:lnTo>
                  <a:pt x="5724482" y="2629269"/>
                </a:lnTo>
                <a:lnTo>
                  <a:pt x="5858594" y="2585734"/>
                </a:lnTo>
                <a:lnTo>
                  <a:pt x="5724482" y="2542199"/>
                </a:lnTo>
                <a:close/>
                <a:moveTo>
                  <a:pt x="4109577" y="2401315"/>
                </a:moveTo>
                <a:lnTo>
                  <a:pt x="4026834" y="2515223"/>
                </a:lnTo>
                <a:lnTo>
                  <a:pt x="3892749" y="2471696"/>
                </a:lnTo>
                <a:lnTo>
                  <a:pt x="3975587" y="2585734"/>
                </a:lnTo>
                <a:lnTo>
                  <a:pt x="3892749" y="2699650"/>
                </a:lnTo>
                <a:lnTo>
                  <a:pt x="4026740" y="2656115"/>
                </a:lnTo>
                <a:lnTo>
                  <a:pt x="4109577" y="2770153"/>
                </a:lnTo>
                <a:lnTo>
                  <a:pt x="4109577" y="2629269"/>
                </a:lnTo>
                <a:lnTo>
                  <a:pt x="4243690" y="2585734"/>
                </a:lnTo>
                <a:lnTo>
                  <a:pt x="4109577" y="2542199"/>
                </a:lnTo>
                <a:close/>
                <a:moveTo>
                  <a:pt x="879164" y="2401315"/>
                </a:moveTo>
                <a:lnTo>
                  <a:pt x="796421" y="2515223"/>
                </a:lnTo>
                <a:lnTo>
                  <a:pt x="662336" y="2471696"/>
                </a:lnTo>
                <a:lnTo>
                  <a:pt x="745173" y="2585734"/>
                </a:lnTo>
                <a:lnTo>
                  <a:pt x="662336" y="2699650"/>
                </a:lnTo>
                <a:lnTo>
                  <a:pt x="796327" y="2656115"/>
                </a:lnTo>
                <a:lnTo>
                  <a:pt x="879164" y="2770153"/>
                </a:lnTo>
                <a:lnTo>
                  <a:pt x="879164" y="2629269"/>
                </a:lnTo>
                <a:lnTo>
                  <a:pt x="1013276" y="2585734"/>
                </a:lnTo>
                <a:lnTo>
                  <a:pt x="879164" y="2542199"/>
                </a:lnTo>
                <a:close/>
                <a:moveTo>
                  <a:pt x="2494552" y="2401073"/>
                </a:moveTo>
                <a:lnTo>
                  <a:pt x="2411809" y="2514981"/>
                </a:lnTo>
                <a:lnTo>
                  <a:pt x="2277724" y="2471455"/>
                </a:lnTo>
                <a:lnTo>
                  <a:pt x="2360561" y="2585492"/>
                </a:lnTo>
                <a:lnTo>
                  <a:pt x="2277724" y="2699408"/>
                </a:lnTo>
                <a:lnTo>
                  <a:pt x="2411715" y="2655873"/>
                </a:lnTo>
                <a:lnTo>
                  <a:pt x="2494552" y="2769911"/>
                </a:lnTo>
                <a:lnTo>
                  <a:pt x="2494552" y="2629027"/>
                </a:lnTo>
                <a:lnTo>
                  <a:pt x="2628664" y="2585492"/>
                </a:lnTo>
                <a:lnTo>
                  <a:pt x="2494552" y="2541957"/>
                </a:lnTo>
                <a:close/>
                <a:moveTo>
                  <a:pt x="8472867" y="2386320"/>
                </a:moveTo>
                <a:lnTo>
                  <a:pt x="8472867" y="2633380"/>
                </a:lnTo>
                <a:lnTo>
                  <a:pt x="8562597" y="2756850"/>
                </a:lnTo>
                <a:lnTo>
                  <a:pt x="8707714" y="2709687"/>
                </a:lnTo>
                <a:lnTo>
                  <a:pt x="8797444" y="2586218"/>
                </a:lnTo>
                <a:lnTo>
                  <a:pt x="8707714" y="2462748"/>
                </a:lnTo>
                <a:lnTo>
                  <a:pt x="8707714" y="2462627"/>
                </a:lnTo>
                <a:close/>
                <a:moveTo>
                  <a:pt x="6857962" y="2386320"/>
                </a:moveTo>
                <a:lnTo>
                  <a:pt x="6857962" y="2633380"/>
                </a:lnTo>
                <a:lnTo>
                  <a:pt x="6947693" y="2756850"/>
                </a:lnTo>
                <a:lnTo>
                  <a:pt x="7092810" y="2709687"/>
                </a:lnTo>
                <a:lnTo>
                  <a:pt x="7182540" y="2586218"/>
                </a:lnTo>
                <a:lnTo>
                  <a:pt x="7092810" y="2462748"/>
                </a:lnTo>
                <a:lnTo>
                  <a:pt x="7092810" y="2462627"/>
                </a:lnTo>
                <a:close/>
                <a:moveTo>
                  <a:pt x="5243058" y="2386320"/>
                </a:moveTo>
                <a:lnTo>
                  <a:pt x="5243058" y="2633380"/>
                </a:lnTo>
                <a:lnTo>
                  <a:pt x="5332789" y="2756850"/>
                </a:lnTo>
                <a:lnTo>
                  <a:pt x="5477905" y="2709687"/>
                </a:lnTo>
                <a:lnTo>
                  <a:pt x="5567635" y="2586218"/>
                </a:lnTo>
                <a:lnTo>
                  <a:pt x="5477905" y="2462748"/>
                </a:lnTo>
                <a:lnTo>
                  <a:pt x="5477905" y="2462627"/>
                </a:lnTo>
                <a:close/>
                <a:moveTo>
                  <a:pt x="3628154" y="2386320"/>
                </a:moveTo>
                <a:lnTo>
                  <a:pt x="3628154" y="2633380"/>
                </a:lnTo>
                <a:lnTo>
                  <a:pt x="3717884" y="2756850"/>
                </a:lnTo>
                <a:lnTo>
                  <a:pt x="3863001" y="2709687"/>
                </a:lnTo>
                <a:lnTo>
                  <a:pt x="3952731" y="2586218"/>
                </a:lnTo>
                <a:lnTo>
                  <a:pt x="3863001" y="2462748"/>
                </a:lnTo>
                <a:lnTo>
                  <a:pt x="3863001" y="2462627"/>
                </a:lnTo>
                <a:close/>
                <a:moveTo>
                  <a:pt x="2013128" y="2386078"/>
                </a:moveTo>
                <a:lnTo>
                  <a:pt x="2013128" y="2633138"/>
                </a:lnTo>
                <a:lnTo>
                  <a:pt x="2102859" y="2756608"/>
                </a:lnTo>
                <a:lnTo>
                  <a:pt x="2247975" y="2709446"/>
                </a:lnTo>
                <a:lnTo>
                  <a:pt x="2337705" y="2585976"/>
                </a:lnTo>
                <a:lnTo>
                  <a:pt x="2247975" y="2462506"/>
                </a:lnTo>
                <a:lnTo>
                  <a:pt x="2248096" y="2462385"/>
                </a:lnTo>
                <a:close/>
                <a:moveTo>
                  <a:pt x="398224" y="2386078"/>
                </a:moveTo>
                <a:lnTo>
                  <a:pt x="398224" y="2633138"/>
                </a:lnTo>
                <a:lnTo>
                  <a:pt x="487954" y="2756608"/>
                </a:lnTo>
                <a:lnTo>
                  <a:pt x="633071" y="2709446"/>
                </a:lnTo>
                <a:lnTo>
                  <a:pt x="722801" y="2585976"/>
                </a:lnTo>
                <a:lnTo>
                  <a:pt x="633071" y="2462506"/>
                </a:lnTo>
                <a:lnTo>
                  <a:pt x="633192" y="2462385"/>
                </a:lnTo>
                <a:close/>
                <a:moveTo>
                  <a:pt x="3301763" y="2385957"/>
                </a:moveTo>
                <a:lnTo>
                  <a:pt x="3066916" y="2462264"/>
                </a:lnTo>
                <a:lnTo>
                  <a:pt x="3066916" y="2462385"/>
                </a:lnTo>
                <a:lnTo>
                  <a:pt x="2977185" y="2585855"/>
                </a:lnTo>
                <a:cubicBezTo>
                  <a:pt x="2977185" y="2585855"/>
                  <a:pt x="3066916" y="2709325"/>
                  <a:pt x="3066916" y="2709325"/>
                </a:cubicBezTo>
                <a:lnTo>
                  <a:pt x="3212032" y="2756487"/>
                </a:lnTo>
                <a:lnTo>
                  <a:pt x="3301763" y="2633018"/>
                </a:lnTo>
                <a:close/>
                <a:moveTo>
                  <a:pt x="1686979" y="2385957"/>
                </a:moveTo>
                <a:lnTo>
                  <a:pt x="1452011" y="2462264"/>
                </a:lnTo>
                <a:lnTo>
                  <a:pt x="1452132" y="2462385"/>
                </a:lnTo>
                <a:lnTo>
                  <a:pt x="1362402" y="2585855"/>
                </a:lnTo>
                <a:cubicBezTo>
                  <a:pt x="1362402" y="2585855"/>
                  <a:pt x="1452132" y="2709325"/>
                  <a:pt x="1452132" y="2709325"/>
                </a:cubicBezTo>
                <a:lnTo>
                  <a:pt x="1597249" y="2756487"/>
                </a:lnTo>
                <a:lnTo>
                  <a:pt x="1686979" y="2633018"/>
                </a:lnTo>
                <a:close/>
                <a:moveTo>
                  <a:pt x="9762106" y="2385836"/>
                </a:moveTo>
                <a:lnTo>
                  <a:pt x="9527259" y="2462143"/>
                </a:lnTo>
                <a:lnTo>
                  <a:pt x="9527259" y="2462264"/>
                </a:lnTo>
                <a:lnTo>
                  <a:pt x="9437528" y="2585734"/>
                </a:lnTo>
                <a:cubicBezTo>
                  <a:pt x="9437528" y="2585734"/>
                  <a:pt x="9527259" y="2709204"/>
                  <a:pt x="9527259" y="2709204"/>
                </a:cubicBezTo>
                <a:lnTo>
                  <a:pt x="9672376" y="2756367"/>
                </a:lnTo>
                <a:lnTo>
                  <a:pt x="9762106" y="2632897"/>
                </a:lnTo>
                <a:close/>
                <a:moveTo>
                  <a:pt x="8147322" y="2385836"/>
                </a:moveTo>
                <a:lnTo>
                  <a:pt x="7912354" y="2462143"/>
                </a:lnTo>
                <a:lnTo>
                  <a:pt x="7912475" y="2462264"/>
                </a:lnTo>
                <a:lnTo>
                  <a:pt x="7822745" y="2585734"/>
                </a:lnTo>
                <a:cubicBezTo>
                  <a:pt x="7822745" y="2585734"/>
                  <a:pt x="7912475" y="2709204"/>
                  <a:pt x="7912475" y="2709204"/>
                </a:cubicBezTo>
                <a:lnTo>
                  <a:pt x="8057592" y="2756367"/>
                </a:lnTo>
                <a:lnTo>
                  <a:pt x="8147322" y="2632897"/>
                </a:lnTo>
                <a:close/>
                <a:moveTo>
                  <a:pt x="6532660" y="2385836"/>
                </a:moveTo>
                <a:lnTo>
                  <a:pt x="6297692" y="2462143"/>
                </a:lnTo>
                <a:lnTo>
                  <a:pt x="6297934" y="2462264"/>
                </a:lnTo>
                <a:lnTo>
                  <a:pt x="6208204" y="2585734"/>
                </a:lnTo>
                <a:cubicBezTo>
                  <a:pt x="6208204" y="2585734"/>
                  <a:pt x="6297813" y="2709204"/>
                  <a:pt x="6297813" y="2709204"/>
                </a:cubicBezTo>
                <a:lnTo>
                  <a:pt x="6442930" y="2756367"/>
                </a:lnTo>
                <a:lnTo>
                  <a:pt x="6532660" y="2632897"/>
                </a:lnTo>
                <a:close/>
                <a:moveTo>
                  <a:pt x="4917393" y="2385836"/>
                </a:moveTo>
                <a:lnTo>
                  <a:pt x="4682546" y="2462143"/>
                </a:lnTo>
                <a:lnTo>
                  <a:pt x="4682546" y="2462264"/>
                </a:lnTo>
                <a:lnTo>
                  <a:pt x="4592816" y="2585734"/>
                </a:lnTo>
                <a:cubicBezTo>
                  <a:pt x="4592816" y="2585734"/>
                  <a:pt x="4682546" y="2709204"/>
                  <a:pt x="4682546" y="2709204"/>
                </a:cubicBezTo>
                <a:lnTo>
                  <a:pt x="4827662" y="2756367"/>
                </a:lnTo>
                <a:lnTo>
                  <a:pt x="4917393" y="2632897"/>
                </a:lnTo>
                <a:close/>
                <a:moveTo>
                  <a:pt x="9987883" y="2353427"/>
                </a:moveTo>
                <a:lnTo>
                  <a:pt x="9936729" y="2423929"/>
                </a:lnTo>
                <a:lnTo>
                  <a:pt x="10070841" y="2608469"/>
                </a:lnTo>
                <a:lnTo>
                  <a:pt x="10070841" y="2380394"/>
                </a:lnTo>
                <a:lnTo>
                  <a:pt x="9988004" y="2353427"/>
                </a:lnTo>
                <a:close/>
                <a:moveTo>
                  <a:pt x="8372979" y="2353427"/>
                </a:moveTo>
                <a:lnTo>
                  <a:pt x="8321825" y="2423929"/>
                </a:lnTo>
                <a:lnTo>
                  <a:pt x="8455815" y="2608469"/>
                </a:lnTo>
                <a:lnTo>
                  <a:pt x="8455815" y="2380394"/>
                </a:lnTo>
                <a:close/>
                <a:moveTo>
                  <a:pt x="6758195" y="2353427"/>
                </a:moveTo>
                <a:lnTo>
                  <a:pt x="6707041" y="2423929"/>
                </a:lnTo>
                <a:lnTo>
                  <a:pt x="6841154" y="2608469"/>
                </a:lnTo>
                <a:lnTo>
                  <a:pt x="6841154" y="2380394"/>
                </a:lnTo>
                <a:lnTo>
                  <a:pt x="6758316" y="2353427"/>
                </a:lnTo>
                <a:close/>
                <a:moveTo>
                  <a:pt x="9863082" y="2353306"/>
                </a:moveTo>
                <a:lnTo>
                  <a:pt x="9780245" y="2380273"/>
                </a:lnTo>
                <a:lnTo>
                  <a:pt x="9780245" y="2608348"/>
                </a:lnTo>
                <a:lnTo>
                  <a:pt x="9914357" y="2423808"/>
                </a:lnTo>
                <a:lnTo>
                  <a:pt x="9863203" y="2353306"/>
                </a:lnTo>
                <a:close/>
                <a:moveTo>
                  <a:pt x="8248178" y="2353306"/>
                </a:moveTo>
                <a:lnTo>
                  <a:pt x="8165341" y="2380273"/>
                </a:lnTo>
                <a:lnTo>
                  <a:pt x="8165341" y="2608348"/>
                </a:lnTo>
                <a:lnTo>
                  <a:pt x="8299453" y="2423808"/>
                </a:lnTo>
                <a:lnTo>
                  <a:pt x="8248299" y="2353306"/>
                </a:lnTo>
                <a:close/>
                <a:moveTo>
                  <a:pt x="6633516" y="2353306"/>
                </a:moveTo>
                <a:lnTo>
                  <a:pt x="6550679" y="2380273"/>
                </a:lnTo>
                <a:lnTo>
                  <a:pt x="6550679" y="2608348"/>
                </a:lnTo>
                <a:lnTo>
                  <a:pt x="6684791" y="2423808"/>
                </a:lnTo>
                <a:lnTo>
                  <a:pt x="6633637" y="2353306"/>
                </a:lnTo>
                <a:close/>
                <a:moveTo>
                  <a:pt x="5141840" y="2353306"/>
                </a:moveTo>
                <a:lnTo>
                  <a:pt x="5090686" y="2423808"/>
                </a:lnTo>
                <a:lnTo>
                  <a:pt x="5224798" y="2608348"/>
                </a:lnTo>
                <a:lnTo>
                  <a:pt x="5224798" y="2380273"/>
                </a:lnTo>
                <a:lnTo>
                  <a:pt x="5141961" y="2353306"/>
                </a:lnTo>
                <a:close/>
                <a:moveTo>
                  <a:pt x="3527056" y="2353306"/>
                </a:moveTo>
                <a:lnTo>
                  <a:pt x="3475902" y="2423808"/>
                </a:lnTo>
                <a:lnTo>
                  <a:pt x="3609893" y="2608348"/>
                </a:lnTo>
                <a:lnTo>
                  <a:pt x="3609893" y="2380273"/>
                </a:lnTo>
                <a:close/>
                <a:moveTo>
                  <a:pt x="1912030" y="2353306"/>
                </a:moveTo>
                <a:lnTo>
                  <a:pt x="1860877" y="2423808"/>
                </a:lnTo>
                <a:lnTo>
                  <a:pt x="1994989" y="2608348"/>
                </a:lnTo>
                <a:lnTo>
                  <a:pt x="1994989" y="2380273"/>
                </a:lnTo>
                <a:lnTo>
                  <a:pt x="1912151" y="2353306"/>
                </a:lnTo>
                <a:close/>
                <a:moveTo>
                  <a:pt x="297126" y="2353306"/>
                </a:moveTo>
                <a:lnTo>
                  <a:pt x="245972" y="2423808"/>
                </a:lnTo>
                <a:lnTo>
                  <a:pt x="380084" y="2608348"/>
                </a:lnTo>
                <a:lnTo>
                  <a:pt x="380084" y="2380273"/>
                </a:lnTo>
                <a:lnTo>
                  <a:pt x="297247" y="2353306"/>
                </a:lnTo>
                <a:close/>
                <a:moveTo>
                  <a:pt x="5017160" y="2353185"/>
                </a:moveTo>
                <a:lnTo>
                  <a:pt x="4934323" y="2380152"/>
                </a:lnTo>
                <a:lnTo>
                  <a:pt x="4934323" y="2608227"/>
                </a:lnTo>
                <a:lnTo>
                  <a:pt x="5068435" y="2423687"/>
                </a:lnTo>
                <a:lnTo>
                  <a:pt x="5017281" y="2353185"/>
                </a:lnTo>
                <a:close/>
                <a:moveTo>
                  <a:pt x="3402256" y="2353185"/>
                </a:moveTo>
                <a:lnTo>
                  <a:pt x="3319418" y="2380152"/>
                </a:lnTo>
                <a:lnTo>
                  <a:pt x="3319418" y="2608227"/>
                </a:lnTo>
                <a:lnTo>
                  <a:pt x="3453530" y="2423687"/>
                </a:lnTo>
                <a:lnTo>
                  <a:pt x="3402377" y="2353185"/>
                </a:lnTo>
                <a:close/>
                <a:moveTo>
                  <a:pt x="1787351" y="2353185"/>
                </a:moveTo>
                <a:lnTo>
                  <a:pt x="1704514" y="2380152"/>
                </a:lnTo>
                <a:lnTo>
                  <a:pt x="1704514" y="2608227"/>
                </a:lnTo>
                <a:lnTo>
                  <a:pt x="1838626" y="2423687"/>
                </a:lnTo>
                <a:lnTo>
                  <a:pt x="1787472" y="2353185"/>
                </a:lnTo>
                <a:close/>
                <a:moveTo>
                  <a:pt x="172447" y="2353185"/>
                </a:moveTo>
                <a:lnTo>
                  <a:pt x="89609" y="2380152"/>
                </a:lnTo>
                <a:lnTo>
                  <a:pt x="89609" y="2608227"/>
                </a:lnTo>
                <a:lnTo>
                  <a:pt x="223721" y="2423687"/>
                </a:lnTo>
                <a:lnTo>
                  <a:pt x="172568" y="2353185"/>
                </a:lnTo>
                <a:close/>
                <a:moveTo>
                  <a:pt x="8555583" y="2253175"/>
                </a:moveTo>
                <a:lnTo>
                  <a:pt x="8555677" y="2253305"/>
                </a:lnTo>
                <a:lnTo>
                  <a:pt x="8472867" y="2280143"/>
                </a:lnTo>
                <a:lnTo>
                  <a:pt x="8472867" y="2367213"/>
                </a:lnTo>
                <a:lnTo>
                  <a:pt x="8689695" y="2437715"/>
                </a:lnTo>
                <a:lnTo>
                  <a:pt x="8555677" y="2253305"/>
                </a:lnTo>
                <a:lnTo>
                  <a:pt x="8555704" y="2253296"/>
                </a:lnTo>
                <a:close/>
                <a:moveTo>
                  <a:pt x="6940679" y="2253175"/>
                </a:moveTo>
                <a:lnTo>
                  <a:pt x="6940773" y="2253305"/>
                </a:lnTo>
                <a:lnTo>
                  <a:pt x="6857962" y="2280143"/>
                </a:lnTo>
                <a:lnTo>
                  <a:pt x="6857962" y="2367213"/>
                </a:lnTo>
                <a:lnTo>
                  <a:pt x="7074791" y="2437715"/>
                </a:lnTo>
                <a:lnTo>
                  <a:pt x="6940773" y="2253305"/>
                </a:lnTo>
                <a:lnTo>
                  <a:pt x="6940800" y="2253296"/>
                </a:lnTo>
                <a:close/>
                <a:moveTo>
                  <a:pt x="5325775" y="2253175"/>
                </a:moveTo>
                <a:lnTo>
                  <a:pt x="5325870" y="2253305"/>
                </a:lnTo>
                <a:lnTo>
                  <a:pt x="5243058" y="2280143"/>
                </a:lnTo>
                <a:lnTo>
                  <a:pt x="5243058" y="2367213"/>
                </a:lnTo>
                <a:lnTo>
                  <a:pt x="5459886" y="2437715"/>
                </a:lnTo>
                <a:lnTo>
                  <a:pt x="5325870" y="2253305"/>
                </a:lnTo>
                <a:lnTo>
                  <a:pt x="5325896" y="2253296"/>
                </a:lnTo>
                <a:close/>
                <a:moveTo>
                  <a:pt x="3710870" y="2253175"/>
                </a:moveTo>
                <a:lnTo>
                  <a:pt x="3710965" y="2253305"/>
                </a:lnTo>
                <a:lnTo>
                  <a:pt x="3628154" y="2280143"/>
                </a:lnTo>
                <a:lnTo>
                  <a:pt x="3628154" y="2367213"/>
                </a:lnTo>
                <a:lnTo>
                  <a:pt x="3844982" y="2437715"/>
                </a:lnTo>
                <a:lnTo>
                  <a:pt x="3710965" y="2253305"/>
                </a:lnTo>
                <a:lnTo>
                  <a:pt x="3710991" y="2253296"/>
                </a:lnTo>
                <a:close/>
                <a:moveTo>
                  <a:pt x="2095845" y="2253175"/>
                </a:moveTo>
                <a:lnTo>
                  <a:pt x="2095939" y="2253305"/>
                </a:lnTo>
                <a:lnTo>
                  <a:pt x="2013128" y="2280143"/>
                </a:lnTo>
                <a:lnTo>
                  <a:pt x="2013128" y="2367213"/>
                </a:lnTo>
                <a:lnTo>
                  <a:pt x="2229956" y="2437715"/>
                </a:lnTo>
                <a:lnTo>
                  <a:pt x="2095939" y="2253305"/>
                </a:lnTo>
                <a:lnTo>
                  <a:pt x="2095966" y="2253296"/>
                </a:lnTo>
                <a:close/>
                <a:moveTo>
                  <a:pt x="480940" y="2253175"/>
                </a:moveTo>
                <a:lnTo>
                  <a:pt x="481034" y="2253305"/>
                </a:lnTo>
                <a:lnTo>
                  <a:pt x="398224" y="2280143"/>
                </a:lnTo>
                <a:lnTo>
                  <a:pt x="398224" y="2367213"/>
                </a:lnTo>
                <a:lnTo>
                  <a:pt x="615052" y="2437715"/>
                </a:lnTo>
                <a:lnTo>
                  <a:pt x="481034" y="2253305"/>
                </a:lnTo>
                <a:lnTo>
                  <a:pt x="481061" y="2253296"/>
                </a:lnTo>
                <a:close/>
                <a:moveTo>
                  <a:pt x="3218804" y="2252812"/>
                </a:moveTo>
                <a:lnTo>
                  <a:pt x="3084813" y="2437352"/>
                </a:lnTo>
                <a:lnTo>
                  <a:pt x="3301763" y="2366850"/>
                </a:lnTo>
                <a:lnTo>
                  <a:pt x="3301763" y="2279780"/>
                </a:lnTo>
                <a:lnTo>
                  <a:pt x="3218925" y="2252933"/>
                </a:lnTo>
                <a:close/>
                <a:moveTo>
                  <a:pt x="1604021" y="2252812"/>
                </a:moveTo>
                <a:lnTo>
                  <a:pt x="1469909" y="2437352"/>
                </a:lnTo>
                <a:lnTo>
                  <a:pt x="1686858" y="2366850"/>
                </a:lnTo>
                <a:lnTo>
                  <a:pt x="1686858" y="2279780"/>
                </a:lnTo>
                <a:lnTo>
                  <a:pt x="1604021" y="2252933"/>
                </a:lnTo>
                <a:close/>
                <a:moveTo>
                  <a:pt x="9679269" y="2252692"/>
                </a:moveTo>
                <a:lnTo>
                  <a:pt x="9545157" y="2437231"/>
                </a:lnTo>
                <a:lnTo>
                  <a:pt x="9762106" y="2366729"/>
                </a:lnTo>
                <a:lnTo>
                  <a:pt x="9762106" y="2279659"/>
                </a:lnTo>
                <a:lnTo>
                  <a:pt x="9679269" y="2252812"/>
                </a:lnTo>
                <a:close/>
                <a:moveTo>
                  <a:pt x="8064243" y="2252692"/>
                </a:moveTo>
                <a:lnTo>
                  <a:pt x="7930253" y="2437231"/>
                </a:lnTo>
                <a:lnTo>
                  <a:pt x="8147202" y="2366729"/>
                </a:lnTo>
                <a:lnTo>
                  <a:pt x="8147202" y="2279659"/>
                </a:lnTo>
                <a:lnTo>
                  <a:pt x="8064364" y="2252812"/>
                </a:lnTo>
                <a:close/>
                <a:moveTo>
                  <a:pt x="6449702" y="2252692"/>
                </a:moveTo>
                <a:lnTo>
                  <a:pt x="6315590" y="2437231"/>
                </a:lnTo>
                <a:lnTo>
                  <a:pt x="6532539" y="2366729"/>
                </a:lnTo>
                <a:lnTo>
                  <a:pt x="6532539" y="2279659"/>
                </a:lnTo>
                <a:lnTo>
                  <a:pt x="6449702" y="2252812"/>
                </a:lnTo>
                <a:close/>
                <a:moveTo>
                  <a:pt x="4834555" y="2252692"/>
                </a:moveTo>
                <a:lnTo>
                  <a:pt x="4700444" y="2437231"/>
                </a:lnTo>
                <a:lnTo>
                  <a:pt x="4917393" y="2366729"/>
                </a:lnTo>
                <a:lnTo>
                  <a:pt x="4917393" y="2279659"/>
                </a:lnTo>
                <a:lnTo>
                  <a:pt x="4834555" y="2252812"/>
                </a:lnTo>
                <a:close/>
                <a:moveTo>
                  <a:pt x="9117668" y="2176384"/>
                </a:moveTo>
                <a:cubicBezTo>
                  <a:pt x="9117668" y="2176384"/>
                  <a:pt x="8972430" y="2376282"/>
                  <a:pt x="8972430" y="2376282"/>
                </a:cubicBezTo>
                <a:lnTo>
                  <a:pt x="8972430" y="2528897"/>
                </a:lnTo>
                <a:lnTo>
                  <a:pt x="9117668" y="2576059"/>
                </a:lnTo>
                <a:lnTo>
                  <a:pt x="9262905" y="2528897"/>
                </a:lnTo>
                <a:lnTo>
                  <a:pt x="9262905" y="2376282"/>
                </a:lnTo>
                <a:lnTo>
                  <a:pt x="9117668" y="2176505"/>
                </a:lnTo>
                <a:close/>
                <a:moveTo>
                  <a:pt x="7502642" y="2176384"/>
                </a:moveTo>
                <a:cubicBezTo>
                  <a:pt x="7502642" y="2176384"/>
                  <a:pt x="7357405" y="2376282"/>
                  <a:pt x="7357405" y="2376282"/>
                </a:cubicBezTo>
                <a:lnTo>
                  <a:pt x="7357405" y="2528897"/>
                </a:lnTo>
                <a:lnTo>
                  <a:pt x="7502642" y="2576059"/>
                </a:lnTo>
                <a:lnTo>
                  <a:pt x="7647880" y="2528897"/>
                </a:lnTo>
                <a:lnTo>
                  <a:pt x="7647880" y="2376282"/>
                </a:lnTo>
                <a:lnTo>
                  <a:pt x="7502642" y="2176505"/>
                </a:lnTo>
                <a:close/>
                <a:moveTo>
                  <a:pt x="5887859" y="2176384"/>
                </a:moveTo>
                <a:cubicBezTo>
                  <a:pt x="5887859" y="2176384"/>
                  <a:pt x="5742622" y="2376282"/>
                  <a:pt x="5742622" y="2376282"/>
                </a:cubicBezTo>
                <a:lnTo>
                  <a:pt x="5742622" y="2528897"/>
                </a:lnTo>
                <a:lnTo>
                  <a:pt x="5887859" y="2576059"/>
                </a:lnTo>
                <a:lnTo>
                  <a:pt x="6033097" y="2528897"/>
                </a:lnTo>
                <a:lnTo>
                  <a:pt x="6033097" y="2376282"/>
                </a:lnTo>
                <a:lnTo>
                  <a:pt x="5887859" y="2176505"/>
                </a:lnTo>
                <a:close/>
                <a:moveTo>
                  <a:pt x="4272955" y="2176384"/>
                </a:moveTo>
                <a:cubicBezTo>
                  <a:pt x="4272955" y="2176384"/>
                  <a:pt x="4127717" y="2376282"/>
                  <a:pt x="4127717" y="2376282"/>
                </a:cubicBezTo>
                <a:lnTo>
                  <a:pt x="4127717" y="2528897"/>
                </a:lnTo>
                <a:lnTo>
                  <a:pt x="4272955" y="2576059"/>
                </a:lnTo>
                <a:lnTo>
                  <a:pt x="4418192" y="2528897"/>
                </a:lnTo>
                <a:lnTo>
                  <a:pt x="4418192" y="2376282"/>
                </a:lnTo>
                <a:lnTo>
                  <a:pt x="4272955" y="2176505"/>
                </a:lnTo>
                <a:close/>
                <a:moveTo>
                  <a:pt x="1042420" y="2176384"/>
                </a:moveTo>
                <a:cubicBezTo>
                  <a:pt x="1042420" y="2176384"/>
                  <a:pt x="897183" y="2376282"/>
                  <a:pt x="897183" y="2376282"/>
                </a:cubicBezTo>
                <a:lnTo>
                  <a:pt x="897183" y="2528897"/>
                </a:lnTo>
                <a:lnTo>
                  <a:pt x="1042420" y="2576059"/>
                </a:lnTo>
                <a:lnTo>
                  <a:pt x="1187657" y="2528897"/>
                </a:lnTo>
                <a:lnTo>
                  <a:pt x="1187657" y="2376282"/>
                </a:lnTo>
                <a:lnTo>
                  <a:pt x="1042420" y="2176505"/>
                </a:lnTo>
                <a:close/>
                <a:moveTo>
                  <a:pt x="2657808" y="2176143"/>
                </a:moveTo>
                <a:cubicBezTo>
                  <a:pt x="2657808" y="2176143"/>
                  <a:pt x="2512571" y="2376041"/>
                  <a:pt x="2512571" y="2376041"/>
                </a:cubicBezTo>
                <a:lnTo>
                  <a:pt x="2512571" y="2528655"/>
                </a:lnTo>
                <a:lnTo>
                  <a:pt x="2657808" y="2575818"/>
                </a:lnTo>
                <a:lnTo>
                  <a:pt x="2803046" y="2528655"/>
                </a:lnTo>
                <a:lnTo>
                  <a:pt x="2803046" y="2376041"/>
                </a:lnTo>
                <a:lnTo>
                  <a:pt x="2657808" y="2176263"/>
                </a:lnTo>
                <a:close/>
                <a:moveTo>
                  <a:pt x="2965818" y="2170822"/>
                </a:moveTo>
                <a:lnTo>
                  <a:pt x="2965818" y="2170942"/>
                </a:lnTo>
                <a:lnTo>
                  <a:pt x="2820581" y="2218105"/>
                </a:lnTo>
                <a:lnTo>
                  <a:pt x="2820581" y="2370720"/>
                </a:lnTo>
                <a:lnTo>
                  <a:pt x="2910311" y="2494190"/>
                </a:lnTo>
                <a:lnTo>
                  <a:pt x="3055548" y="2447027"/>
                </a:lnTo>
                <a:lnTo>
                  <a:pt x="3200665" y="2247129"/>
                </a:lnTo>
                <a:close/>
                <a:moveTo>
                  <a:pt x="1350913" y="2170822"/>
                </a:moveTo>
                <a:lnTo>
                  <a:pt x="1351034" y="2170942"/>
                </a:lnTo>
                <a:lnTo>
                  <a:pt x="1205797" y="2218105"/>
                </a:lnTo>
                <a:lnTo>
                  <a:pt x="1205797" y="2370720"/>
                </a:lnTo>
                <a:lnTo>
                  <a:pt x="1295527" y="2494190"/>
                </a:lnTo>
                <a:lnTo>
                  <a:pt x="1440765" y="2447027"/>
                </a:lnTo>
                <a:lnTo>
                  <a:pt x="1585881" y="2247129"/>
                </a:lnTo>
                <a:close/>
                <a:moveTo>
                  <a:pt x="9426161" y="2170701"/>
                </a:moveTo>
                <a:lnTo>
                  <a:pt x="9426161" y="2170822"/>
                </a:lnTo>
                <a:lnTo>
                  <a:pt x="9280924" y="2217984"/>
                </a:lnTo>
                <a:lnTo>
                  <a:pt x="9280924" y="2370599"/>
                </a:lnTo>
                <a:lnTo>
                  <a:pt x="9370654" y="2494069"/>
                </a:lnTo>
                <a:lnTo>
                  <a:pt x="9515892" y="2446906"/>
                </a:lnTo>
                <a:lnTo>
                  <a:pt x="9661008" y="2247008"/>
                </a:lnTo>
                <a:close/>
                <a:moveTo>
                  <a:pt x="8808811" y="2170701"/>
                </a:moveTo>
                <a:lnTo>
                  <a:pt x="8573844" y="2247008"/>
                </a:lnTo>
                <a:lnTo>
                  <a:pt x="8719081" y="2446906"/>
                </a:lnTo>
                <a:lnTo>
                  <a:pt x="8864319" y="2494069"/>
                </a:lnTo>
                <a:lnTo>
                  <a:pt x="8954049" y="2370599"/>
                </a:lnTo>
                <a:lnTo>
                  <a:pt x="8954049" y="2217984"/>
                </a:lnTo>
                <a:lnTo>
                  <a:pt x="8808811" y="2170822"/>
                </a:lnTo>
                <a:close/>
                <a:moveTo>
                  <a:pt x="7811257" y="2170701"/>
                </a:moveTo>
                <a:lnTo>
                  <a:pt x="7811257" y="2170822"/>
                </a:lnTo>
                <a:lnTo>
                  <a:pt x="7666019" y="2217984"/>
                </a:lnTo>
                <a:lnTo>
                  <a:pt x="7666019" y="2370599"/>
                </a:lnTo>
                <a:lnTo>
                  <a:pt x="7755750" y="2494069"/>
                </a:lnTo>
                <a:lnTo>
                  <a:pt x="7900987" y="2446906"/>
                </a:lnTo>
                <a:lnTo>
                  <a:pt x="8046103" y="2247008"/>
                </a:lnTo>
                <a:close/>
                <a:moveTo>
                  <a:pt x="7193907" y="2170701"/>
                </a:moveTo>
                <a:lnTo>
                  <a:pt x="6958940" y="2247008"/>
                </a:lnTo>
                <a:lnTo>
                  <a:pt x="7104177" y="2446906"/>
                </a:lnTo>
                <a:lnTo>
                  <a:pt x="7249414" y="2494069"/>
                </a:lnTo>
                <a:lnTo>
                  <a:pt x="7339145" y="2370599"/>
                </a:lnTo>
                <a:lnTo>
                  <a:pt x="7339145" y="2217984"/>
                </a:lnTo>
                <a:lnTo>
                  <a:pt x="7193907" y="2170822"/>
                </a:lnTo>
                <a:close/>
                <a:moveTo>
                  <a:pt x="6196594" y="2170701"/>
                </a:moveTo>
                <a:lnTo>
                  <a:pt x="6196715" y="2170822"/>
                </a:lnTo>
                <a:lnTo>
                  <a:pt x="6051478" y="2217984"/>
                </a:lnTo>
                <a:lnTo>
                  <a:pt x="6051478" y="2370599"/>
                </a:lnTo>
                <a:lnTo>
                  <a:pt x="6141208" y="2494069"/>
                </a:lnTo>
                <a:lnTo>
                  <a:pt x="6286446" y="2446906"/>
                </a:lnTo>
                <a:lnTo>
                  <a:pt x="6431562" y="2247008"/>
                </a:lnTo>
                <a:close/>
                <a:moveTo>
                  <a:pt x="5579003" y="2170701"/>
                </a:moveTo>
                <a:lnTo>
                  <a:pt x="5344035" y="2247008"/>
                </a:lnTo>
                <a:lnTo>
                  <a:pt x="5489273" y="2446906"/>
                </a:lnTo>
                <a:lnTo>
                  <a:pt x="5634510" y="2494069"/>
                </a:lnTo>
                <a:lnTo>
                  <a:pt x="5724240" y="2370599"/>
                </a:lnTo>
                <a:lnTo>
                  <a:pt x="5724240" y="2217984"/>
                </a:lnTo>
                <a:lnTo>
                  <a:pt x="5579003" y="2170822"/>
                </a:lnTo>
                <a:close/>
                <a:moveTo>
                  <a:pt x="4581448" y="2170701"/>
                </a:moveTo>
                <a:lnTo>
                  <a:pt x="4581448" y="2170822"/>
                </a:lnTo>
                <a:lnTo>
                  <a:pt x="4436211" y="2217984"/>
                </a:lnTo>
                <a:lnTo>
                  <a:pt x="4436211" y="2370599"/>
                </a:lnTo>
                <a:lnTo>
                  <a:pt x="4525941" y="2494069"/>
                </a:lnTo>
                <a:lnTo>
                  <a:pt x="4671178" y="2446906"/>
                </a:lnTo>
                <a:lnTo>
                  <a:pt x="4816295" y="2247008"/>
                </a:lnTo>
                <a:close/>
                <a:moveTo>
                  <a:pt x="3964098" y="2170701"/>
                </a:moveTo>
                <a:lnTo>
                  <a:pt x="3729130" y="2247008"/>
                </a:lnTo>
                <a:lnTo>
                  <a:pt x="3874368" y="2446906"/>
                </a:lnTo>
                <a:lnTo>
                  <a:pt x="4019606" y="2494069"/>
                </a:lnTo>
                <a:lnTo>
                  <a:pt x="4109336" y="2370599"/>
                </a:lnTo>
                <a:lnTo>
                  <a:pt x="4109336" y="2217984"/>
                </a:lnTo>
                <a:lnTo>
                  <a:pt x="3964098" y="2170822"/>
                </a:lnTo>
                <a:close/>
                <a:moveTo>
                  <a:pt x="2349073" y="2170459"/>
                </a:moveTo>
                <a:lnTo>
                  <a:pt x="2114105" y="2246766"/>
                </a:lnTo>
                <a:lnTo>
                  <a:pt x="2259343" y="2446664"/>
                </a:lnTo>
                <a:lnTo>
                  <a:pt x="2404580" y="2493827"/>
                </a:lnTo>
                <a:lnTo>
                  <a:pt x="2494310" y="2370357"/>
                </a:lnTo>
                <a:lnTo>
                  <a:pt x="2494310" y="2217743"/>
                </a:lnTo>
                <a:lnTo>
                  <a:pt x="2349073" y="2170580"/>
                </a:lnTo>
                <a:close/>
                <a:moveTo>
                  <a:pt x="734168" y="2170459"/>
                </a:moveTo>
                <a:lnTo>
                  <a:pt x="499201" y="2246766"/>
                </a:lnTo>
                <a:lnTo>
                  <a:pt x="644438" y="2446664"/>
                </a:lnTo>
                <a:lnTo>
                  <a:pt x="789676" y="2493827"/>
                </a:lnTo>
                <a:lnTo>
                  <a:pt x="879406" y="2370357"/>
                </a:lnTo>
                <a:lnTo>
                  <a:pt x="879406" y="2217743"/>
                </a:lnTo>
                <a:lnTo>
                  <a:pt x="734168" y="2170580"/>
                </a:lnTo>
                <a:close/>
                <a:moveTo>
                  <a:pt x="8562476" y="2091249"/>
                </a:moveTo>
                <a:lnTo>
                  <a:pt x="8511323" y="2161752"/>
                </a:lnTo>
                <a:lnTo>
                  <a:pt x="8562476" y="2232254"/>
                </a:lnTo>
                <a:lnTo>
                  <a:pt x="8779425" y="2161752"/>
                </a:lnTo>
                <a:close/>
                <a:moveTo>
                  <a:pt x="6947572" y="2091249"/>
                </a:moveTo>
                <a:lnTo>
                  <a:pt x="6896419" y="2161752"/>
                </a:lnTo>
                <a:lnTo>
                  <a:pt x="6947572" y="2232254"/>
                </a:lnTo>
                <a:lnTo>
                  <a:pt x="7164521" y="2161752"/>
                </a:lnTo>
                <a:close/>
                <a:moveTo>
                  <a:pt x="5332668" y="2091249"/>
                </a:moveTo>
                <a:lnTo>
                  <a:pt x="5281514" y="2161752"/>
                </a:lnTo>
                <a:lnTo>
                  <a:pt x="5332668" y="2232254"/>
                </a:lnTo>
                <a:lnTo>
                  <a:pt x="5549617" y="2161752"/>
                </a:lnTo>
                <a:close/>
                <a:moveTo>
                  <a:pt x="3717763" y="2091249"/>
                </a:moveTo>
                <a:lnTo>
                  <a:pt x="3666610" y="2161752"/>
                </a:lnTo>
                <a:lnTo>
                  <a:pt x="3717763" y="2232254"/>
                </a:lnTo>
                <a:lnTo>
                  <a:pt x="3934712" y="2161752"/>
                </a:lnTo>
                <a:close/>
                <a:moveTo>
                  <a:pt x="2102738" y="2091249"/>
                </a:moveTo>
                <a:lnTo>
                  <a:pt x="2051584" y="2161752"/>
                </a:lnTo>
                <a:lnTo>
                  <a:pt x="2102738" y="2232254"/>
                </a:lnTo>
                <a:lnTo>
                  <a:pt x="2319687" y="2161752"/>
                </a:lnTo>
                <a:close/>
                <a:moveTo>
                  <a:pt x="487833" y="2091249"/>
                </a:moveTo>
                <a:lnTo>
                  <a:pt x="436680" y="2161752"/>
                </a:lnTo>
                <a:lnTo>
                  <a:pt x="487833" y="2232254"/>
                </a:lnTo>
                <a:lnTo>
                  <a:pt x="704782" y="2161752"/>
                </a:lnTo>
                <a:close/>
                <a:moveTo>
                  <a:pt x="3211911" y="2090766"/>
                </a:moveTo>
                <a:lnTo>
                  <a:pt x="2995083" y="2161268"/>
                </a:lnTo>
                <a:lnTo>
                  <a:pt x="3211911" y="2231770"/>
                </a:lnTo>
                <a:lnTo>
                  <a:pt x="3263065" y="2161268"/>
                </a:lnTo>
                <a:close/>
                <a:moveTo>
                  <a:pt x="1597007" y="2090766"/>
                </a:moveTo>
                <a:lnTo>
                  <a:pt x="1380179" y="2161268"/>
                </a:lnTo>
                <a:lnTo>
                  <a:pt x="1597007" y="2231770"/>
                </a:lnTo>
                <a:lnTo>
                  <a:pt x="1648160" y="2161268"/>
                </a:lnTo>
                <a:close/>
                <a:moveTo>
                  <a:pt x="9672255" y="2090645"/>
                </a:moveTo>
                <a:lnTo>
                  <a:pt x="9455426" y="2161147"/>
                </a:lnTo>
                <a:lnTo>
                  <a:pt x="9672255" y="2231650"/>
                </a:lnTo>
                <a:lnTo>
                  <a:pt x="9723408" y="2161147"/>
                </a:lnTo>
                <a:close/>
                <a:moveTo>
                  <a:pt x="8057351" y="2090645"/>
                </a:moveTo>
                <a:lnTo>
                  <a:pt x="7840522" y="2161147"/>
                </a:lnTo>
                <a:lnTo>
                  <a:pt x="8057351" y="2231650"/>
                </a:lnTo>
                <a:lnTo>
                  <a:pt x="8108504" y="2161147"/>
                </a:lnTo>
                <a:close/>
                <a:moveTo>
                  <a:pt x="6442688" y="2090645"/>
                </a:moveTo>
                <a:lnTo>
                  <a:pt x="6225860" y="2161147"/>
                </a:lnTo>
                <a:lnTo>
                  <a:pt x="6442688" y="2231650"/>
                </a:lnTo>
                <a:lnTo>
                  <a:pt x="6493841" y="2161147"/>
                </a:lnTo>
                <a:close/>
                <a:moveTo>
                  <a:pt x="4827542" y="2090645"/>
                </a:moveTo>
                <a:lnTo>
                  <a:pt x="4610713" y="2161147"/>
                </a:lnTo>
                <a:lnTo>
                  <a:pt x="4827542" y="2231650"/>
                </a:lnTo>
                <a:lnTo>
                  <a:pt x="4878695" y="2161147"/>
                </a:lnTo>
                <a:close/>
                <a:moveTo>
                  <a:pt x="8972309" y="1976849"/>
                </a:moveTo>
                <a:lnTo>
                  <a:pt x="8972309" y="2117733"/>
                </a:lnTo>
                <a:lnTo>
                  <a:pt x="8838197" y="2161268"/>
                </a:lnTo>
                <a:lnTo>
                  <a:pt x="8972309" y="2204803"/>
                </a:lnTo>
                <a:lnTo>
                  <a:pt x="8972309" y="2345687"/>
                </a:lnTo>
                <a:lnTo>
                  <a:pt x="9106421" y="2161147"/>
                </a:lnTo>
                <a:close/>
                <a:moveTo>
                  <a:pt x="7357405" y="1976849"/>
                </a:moveTo>
                <a:lnTo>
                  <a:pt x="7357405" y="2117733"/>
                </a:lnTo>
                <a:lnTo>
                  <a:pt x="7223293" y="2161268"/>
                </a:lnTo>
                <a:lnTo>
                  <a:pt x="7357405" y="2204803"/>
                </a:lnTo>
                <a:lnTo>
                  <a:pt x="7357405" y="2345687"/>
                </a:lnTo>
                <a:lnTo>
                  <a:pt x="7491517" y="2161147"/>
                </a:lnTo>
                <a:close/>
                <a:moveTo>
                  <a:pt x="5742501" y="1976849"/>
                </a:moveTo>
                <a:lnTo>
                  <a:pt x="5742501" y="2117733"/>
                </a:lnTo>
                <a:lnTo>
                  <a:pt x="5608389" y="2161268"/>
                </a:lnTo>
                <a:lnTo>
                  <a:pt x="5742501" y="2204803"/>
                </a:lnTo>
                <a:lnTo>
                  <a:pt x="5742501" y="2345687"/>
                </a:lnTo>
                <a:lnTo>
                  <a:pt x="5876613" y="2161147"/>
                </a:lnTo>
                <a:close/>
                <a:moveTo>
                  <a:pt x="4127596" y="1976849"/>
                </a:moveTo>
                <a:lnTo>
                  <a:pt x="4127596" y="2117733"/>
                </a:lnTo>
                <a:lnTo>
                  <a:pt x="3993485" y="2161268"/>
                </a:lnTo>
                <a:lnTo>
                  <a:pt x="4127596" y="2204803"/>
                </a:lnTo>
                <a:lnTo>
                  <a:pt x="4127596" y="2345687"/>
                </a:lnTo>
                <a:lnTo>
                  <a:pt x="4261708" y="2161147"/>
                </a:lnTo>
                <a:close/>
                <a:moveTo>
                  <a:pt x="897183" y="1976849"/>
                </a:moveTo>
                <a:lnTo>
                  <a:pt x="897183" y="2117733"/>
                </a:lnTo>
                <a:lnTo>
                  <a:pt x="763071" y="2161268"/>
                </a:lnTo>
                <a:lnTo>
                  <a:pt x="897183" y="2204803"/>
                </a:lnTo>
                <a:lnTo>
                  <a:pt x="897183" y="2345687"/>
                </a:lnTo>
                <a:lnTo>
                  <a:pt x="1031294" y="2161147"/>
                </a:lnTo>
                <a:close/>
                <a:moveTo>
                  <a:pt x="9263026" y="1976728"/>
                </a:moveTo>
                <a:lnTo>
                  <a:pt x="9128914" y="2161026"/>
                </a:lnTo>
                <a:lnTo>
                  <a:pt x="9263026" y="2345566"/>
                </a:lnTo>
                <a:lnTo>
                  <a:pt x="9263026" y="2204682"/>
                </a:lnTo>
                <a:lnTo>
                  <a:pt x="9397017" y="2161147"/>
                </a:lnTo>
                <a:lnTo>
                  <a:pt x="9263026" y="2117612"/>
                </a:lnTo>
                <a:close/>
                <a:moveTo>
                  <a:pt x="7647880" y="1976728"/>
                </a:moveTo>
                <a:lnTo>
                  <a:pt x="7513768" y="2161026"/>
                </a:lnTo>
                <a:lnTo>
                  <a:pt x="7647880" y="2345566"/>
                </a:lnTo>
                <a:lnTo>
                  <a:pt x="7647880" y="2204682"/>
                </a:lnTo>
                <a:lnTo>
                  <a:pt x="7781992" y="2161147"/>
                </a:lnTo>
                <a:lnTo>
                  <a:pt x="7647880" y="2117612"/>
                </a:lnTo>
                <a:close/>
                <a:moveTo>
                  <a:pt x="6033217" y="1976728"/>
                </a:moveTo>
                <a:lnTo>
                  <a:pt x="5899106" y="2161026"/>
                </a:lnTo>
                <a:lnTo>
                  <a:pt x="6033217" y="2345566"/>
                </a:lnTo>
                <a:lnTo>
                  <a:pt x="6033217" y="2204682"/>
                </a:lnTo>
                <a:lnTo>
                  <a:pt x="6167329" y="2161147"/>
                </a:lnTo>
                <a:lnTo>
                  <a:pt x="6033217" y="2117612"/>
                </a:lnTo>
                <a:close/>
                <a:moveTo>
                  <a:pt x="4418313" y="1976728"/>
                </a:moveTo>
                <a:lnTo>
                  <a:pt x="4284201" y="2161026"/>
                </a:lnTo>
                <a:lnTo>
                  <a:pt x="4418313" y="2345566"/>
                </a:lnTo>
                <a:lnTo>
                  <a:pt x="4418313" y="2204682"/>
                </a:lnTo>
                <a:lnTo>
                  <a:pt x="4552304" y="2161147"/>
                </a:lnTo>
                <a:lnTo>
                  <a:pt x="4418313" y="2117612"/>
                </a:lnTo>
                <a:close/>
                <a:moveTo>
                  <a:pt x="1187536" y="1976728"/>
                </a:moveTo>
                <a:lnTo>
                  <a:pt x="1053425" y="2161026"/>
                </a:lnTo>
                <a:lnTo>
                  <a:pt x="1187536" y="2345566"/>
                </a:lnTo>
                <a:lnTo>
                  <a:pt x="1187536" y="2204682"/>
                </a:lnTo>
                <a:lnTo>
                  <a:pt x="1321648" y="2161147"/>
                </a:lnTo>
                <a:lnTo>
                  <a:pt x="1187536" y="2117612"/>
                </a:lnTo>
                <a:close/>
                <a:moveTo>
                  <a:pt x="2512571" y="1976607"/>
                </a:moveTo>
                <a:lnTo>
                  <a:pt x="2512571" y="2117491"/>
                </a:lnTo>
                <a:lnTo>
                  <a:pt x="2378459" y="2161026"/>
                </a:lnTo>
                <a:lnTo>
                  <a:pt x="2512571" y="2204561"/>
                </a:lnTo>
                <a:lnTo>
                  <a:pt x="2512571" y="2345445"/>
                </a:lnTo>
                <a:lnTo>
                  <a:pt x="2646683" y="2160905"/>
                </a:lnTo>
                <a:close/>
                <a:moveTo>
                  <a:pt x="2803046" y="1976486"/>
                </a:moveTo>
                <a:lnTo>
                  <a:pt x="2668934" y="2160784"/>
                </a:lnTo>
                <a:lnTo>
                  <a:pt x="2803046" y="2345324"/>
                </a:lnTo>
                <a:lnTo>
                  <a:pt x="2803046" y="2204440"/>
                </a:lnTo>
                <a:lnTo>
                  <a:pt x="2937157" y="2160905"/>
                </a:lnTo>
                <a:lnTo>
                  <a:pt x="2803046" y="2117370"/>
                </a:lnTo>
                <a:close/>
                <a:moveTo>
                  <a:pt x="9925845" y="1914812"/>
                </a:move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lnTo>
                  <a:pt x="9925845" y="2408692"/>
                </a:ln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close/>
                <a:moveTo>
                  <a:pt x="8310578" y="1914812"/>
                </a:move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lnTo>
                  <a:pt x="8310578" y="2408692"/>
                </a:ln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close/>
                <a:moveTo>
                  <a:pt x="6695795" y="1914812"/>
                </a:move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lnTo>
                  <a:pt x="6695795" y="2408692"/>
                </a:ln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close/>
                <a:moveTo>
                  <a:pt x="5079439" y="1914691"/>
                </a:move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lnTo>
                  <a:pt x="5079439" y="2408571"/>
                </a:ln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close/>
                <a:moveTo>
                  <a:pt x="3464656" y="1914691"/>
                </a:move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lnTo>
                  <a:pt x="3464656" y="2408571"/>
                </a:ln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close/>
                <a:moveTo>
                  <a:pt x="1849630" y="1914691"/>
                </a:move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lnTo>
                  <a:pt x="1849630" y="2408571"/>
                </a:ln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close/>
                <a:moveTo>
                  <a:pt x="8689695" y="1885305"/>
                </a:moveTo>
                <a:lnTo>
                  <a:pt x="8689574" y="1885426"/>
                </a:lnTo>
                <a:lnTo>
                  <a:pt x="8472746" y="1955928"/>
                </a:lnTo>
                <a:lnTo>
                  <a:pt x="8472746" y="2042998"/>
                </a:lnTo>
                <a:lnTo>
                  <a:pt x="8555583" y="2069845"/>
                </a:lnTo>
                <a:close/>
                <a:moveTo>
                  <a:pt x="7074791" y="1885305"/>
                </a:moveTo>
                <a:lnTo>
                  <a:pt x="7074670" y="1885426"/>
                </a:lnTo>
                <a:lnTo>
                  <a:pt x="6857842" y="1955928"/>
                </a:lnTo>
                <a:lnTo>
                  <a:pt x="6857842" y="2042998"/>
                </a:lnTo>
                <a:lnTo>
                  <a:pt x="6940679" y="2069845"/>
                </a:lnTo>
                <a:close/>
                <a:moveTo>
                  <a:pt x="5459886" y="1885305"/>
                </a:moveTo>
                <a:lnTo>
                  <a:pt x="5459766" y="1885426"/>
                </a:lnTo>
                <a:lnTo>
                  <a:pt x="5242937" y="1955928"/>
                </a:lnTo>
                <a:lnTo>
                  <a:pt x="5242937" y="2042998"/>
                </a:lnTo>
                <a:lnTo>
                  <a:pt x="5325775" y="2069845"/>
                </a:lnTo>
                <a:close/>
                <a:moveTo>
                  <a:pt x="3844982" y="1885305"/>
                </a:moveTo>
                <a:lnTo>
                  <a:pt x="3844861" y="1885426"/>
                </a:lnTo>
                <a:lnTo>
                  <a:pt x="3628033" y="1955928"/>
                </a:lnTo>
                <a:lnTo>
                  <a:pt x="3628033" y="2042998"/>
                </a:lnTo>
                <a:lnTo>
                  <a:pt x="3710870" y="2069845"/>
                </a:lnTo>
                <a:close/>
                <a:moveTo>
                  <a:pt x="2229956" y="1885305"/>
                </a:moveTo>
                <a:lnTo>
                  <a:pt x="2229836" y="1885426"/>
                </a:lnTo>
                <a:lnTo>
                  <a:pt x="2013007" y="1955928"/>
                </a:lnTo>
                <a:lnTo>
                  <a:pt x="2013007" y="2042998"/>
                </a:lnTo>
                <a:lnTo>
                  <a:pt x="2095845" y="2069845"/>
                </a:lnTo>
                <a:close/>
                <a:moveTo>
                  <a:pt x="615052" y="1885305"/>
                </a:moveTo>
                <a:lnTo>
                  <a:pt x="614931" y="1885426"/>
                </a:lnTo>
                <a:lnTo>
                  <a:pt x="398103" y="1955928"/>
                </a:lnTo>
                <a:lnTo>
                  <a:pt x="398103" y="2042998"/>
                </a:lnTo>
                <a:lnTo>
                  <a:pt x="480940" y="2069845"/>
                </a:lnTo>
                <a:close/>
                <a:moveTo>
                  <a:pt x="3084934" y="1884942"/>
                </a:moveTo>
                <a:lnTo>
                  <a:pt x="3218925" y="2069482"/>
                </a:lnTo>
                <a:lnTo>
                  <a:pt x="3301763" y="2042635"/>
                </a:lnTo>
                <a:lnTo>
                  <a:pt x="3301763" y="1955565"/>
                </a:lnTo>
                <a:lnTo>
                  <a:pt x="3301884" y="1955445"/>
                </a:lnTo>
                <a:close/>
                <a:moveTo>
                  <a:pt x="1469909" y="1884942"/>
                </a:moveTo>
                <a:lnTo>
                  <a:pt x="1604021" y="2069482"/>
                </a:lnTo>
                <a:lnTo>
                  <a:pt x="1686858" y="2042635"/>
                </a:lnTo>
                <a:lnTo>
                  <a:pt x="1686858" y="1955565"/>
                </a:lnTo>
                <a:lnTo>
                  <a:pt x="1686858" y="1955445"/>
                </a:lnTo>
                <a:close/>
                <a:moveTo>
                  <a:pt x="9545157" y="1884821"/>
                </a:moveTo>
                <a:lnTo>
                  <a:pt x="9679269" y="2069361"/>
                </a:lnTo>
                <a:lnTo>
                  <a:pt x="9762106" y="2042514"/>
                </a:lnTo>
                <a:lnTo>
                  <a:pt x="9762106" y="1955445"/>
                </a:lnTo>
                <a:lnTo>
                  <a:pt x="9762106" y="1955323"/>
                </a:lnTo>
                <a:close/>
                <a:moveTo>
                  <a:pt x="7930374" y="1884821"/>
                </a:moveTo>
                <a:lnTo>
                  <a:pt x="8064364" y="2069361"/>
                </a:lnTo>
                <a:lnTo>
                  <a:pt x="8147202" y="2042514"/>
                </a:lnTo>
                <a:lnTo>
                  <a:pt x="8147202" y="1955445"/>
                </a:lnTo>
                <a:lnTo>
                  <a:pt x="8147322" y="1955323"/>
                </a:lnTo>
                <a:close/>
                <a:moveTo>
                  <a:pt x="6315590" y="1884821"/>
                </a:moveTo>
                <a:lnTo>
                  <a:pt x="6449702" y="2069361"/>
                </a:lnTo>
                <a:lnTo>
                  <a:pt x="6532539" y="2042514"/>
                </a:lnTo>
                <a:lnTo>
                  <a:pt x="6532539" y="1955445"/>
                </a:lnTo>
                <a:lnTo>
                  <a:pt x="6532539" y="1955323"/>
                </a:lnTo>
                <a:close/>
                <a:moveTo>
                  <a:pt x="4700444" y="1884821"/>
                </a:moveTo>
                <a:lnTo>
                  <a:pt x="4834555" y="2069361"/>
                </a:lnTo>
                <a:lnTo>
                  <a:pt x="4917393" y="2042514"/>
                </a:lnTo>
                <a:lnTo>
                  <a:pt x="4917393" y="1955445"/>
                </a:lnTo>
                <a:lnTo>
                  <a:pt x="4917393" y="1955323"/>
                </a:lnTo>
                <a:close/>
                <a:moveTo>
                  <a:pt x="8864319" y="1828588"/>
                </a:moveTo>
                <a:lnTo>
                  <a:pt x="8719081" y="1875751"/>
                </a:lnTo>
                <a:lnTo>
                  <a:pt x="8719081" y="1875630"/>
                </a:lnTo>
                <a:lnTo>
                  <a:pt x="8573844" y="2075528"/>
                </a:lnTo>
                <a:lnTo>
                  <a:pt x="8808811" y="2151835"/>
                </a:lnTo>
                <a:lnTo>
                  <a:pt x="8954049" y="2104673"/>
                </a:lnTo>
                <a:lnTo>
                  <a:pt x="8954049" y="1952059"/>
                </a:lnTo>
                <a:close/>
                <a:moveTo>
                  <a:pt x="7249414" y="1828588"/>
                </a:moveTo>
                <a:lnTo>
                  <a:pt x="7104177" y="1875751"/>
                </a:lnTo>
                <a:lnTo>
                  <a:pt x="7104177" y="1875630"/>
                </a:lnTo>
                <a:lnTo>
                  <a:pt x="6958940" y="2075528"/>
                </a:lnTo>
                <a:lnTo>
                  <a:pt x="7193907" y="2151835"/>
                </a:lnTo>
                <a:lnTo>
                  <a:pt x="7339145" y="2104673"/>
                </a:lnTo>
                <a:lnTo>
                  <a:pt x="7339145" y="1952059"/>
                </a:lnTo>
                <a:close/>
                <a:moveTo>
                  <a:pt x="5634510" y="1828588"/>
                </a:moveTo>
                <a:lnTo>
                  <a:pt x="5489273" y="1875751"/>
                </a:lnTo>
                <a:lnTo>
                  <a:pt x="5489273" y="1875630"/>
                </a:lnTo>
                <a:lnTo>
                  <a:pt x="5344035" y="2075528"/>
                </a:lnTo>
                <a:lnTo>
                  <a:pt x="5579003" y="2151835"/>
                </a:lnTo>
                <a:lnTo>
                  <a:pt x="5724240" y="2104673"/>
                </a:lnTo>
                <a:lnTo>
                  <a:pt x="5724240" y="1952059"/>
                </a:lnTo>
                <a:close/>
                <a:moveTo>
                  <a:pt x="4019606" y="1828588"/>
                </a:moveTo>
                <a:lnTo>
                  <a:pt x="3874368" y="1875751"/>
                </a:lnTo>
                <a:lnTo>
                  <a:pt x="3874368" y="1875630"/>
                </a:lnTo>
                <a:lnTo>
                  <a:pt x="3729130" y="2075528"/>
                </a:lnTo>
                <a:lnTo>
                  <a:pt x="3964098" y="2151835"/>
                </a:lnTo>
                <a:lnTo>
                  <a:pt x="4109336" y="2104673"/>
                </a:lnTo>
                <a:lnTo>
                  <a:pt x="4109336" y="1952059"/>
                </a:lnTo>
                <a:close/>
                <a:moveTo>
                  <a:pt x="2910190" y="1828588"/>
                </a:moveTo>
                <a:cubicBezTo>
                  <a:pt x="2910190" y="1828588"/>
                  <a:pt x="2820581" y="1952179"/>
                  <a:pt x="2820581" y="1952179"/>
                </a:cubicBezTo>
                <a:lnTo>
                  <a:pt x="2820581" y="2104794"/>
                </a:lnTo>
                <a:lnTo>
                  <a:pt x="2965818" y="2151956"/>
                </a:lnTo>
                <a:lnTo>
                  <a:pt x="3200665" y="2075649"/>
                </a:lnTo>
                <a:lnTo>
                  <a:pt x="3055548" y="1875751"/>
                </a:lnTo>
                <a:lnTo>
                  <a:pt x="2910311" y="1828588"/>
                </a:lnTo>
                <a:close/>
                <a:moveTo>
                  <a:pt x="1295285" y="1828588"/>
                </a:moveTo>
                <a:cubicBezTo>
                  <a:pt x="1295285" y="1828588"/>
                  <a:pt x="1205555" y="1952179"/>
                  <a:pt x="1205555" y="1952179"/>
                </a:cubicBezTo>
                <a:lnTo>
                  <a:pt x="1205555" y="2104794"/>
                </a:lnTo>
                <a:lnTo>
                  <a:pt x="1350792" y="2151956"/>
                </a:lnTo>
                <a:lnTo>
                  <a:pt x="1585760" y="2075649"/>
                </a:lnTo>
                <a:lnTo>
                  <a:pt x="1440644" y="1875751"/>
                </a:lnTo>
                <a:lnTo>
                  <a:pt x="1295406" y="1828588"/>
                </a:lnTo>
                <a:close/>
                <a:moveTo>
                  <a:pt x="9370654" y="1828468"/>
                </a:moveTo>
                <a:cubicBezTo>
                  <a:pt x="9370654" y="1828468"/>
                  <a:pt x="9280924" y="1952059"/>
                  <a:pt x="9280924" y="1952059"/>
                </a:cubicBezTo>
                <a:lnTo>
                  <a:pt x="9280924" y="2104673"/>
                </a:lnTo>
                <a:lnTo>
                  <a:pt x="9426161" y="2151835"/>
                </a:lnTo>
                <a:lnTo>
                  <a:pt x="9661008" y="2075528"/>
                </a:lnTo>
                <a:lnTo>
                  <a:pt x="9515892" y="1875630"/>
                </a:lnTo>
                <a:close/>
                <a:moveTo>
                  <a:pt x="7755629" y="1828468"/>
                </a:moveTo>
                <a:cubicBezTo>
                  <a:pt x="7755629" y="1828468"/>
                  <a:pt x="7666019" y="1952059"/>
                  <a:pt x="7666019" y="1952059"/>
                </a:cubicBezTo>
                <a:lnTo>
                  <a:pt x="7666019" y="2104673"/>
                </a:lnTo>
                <a:lnTo>
                  <a:pt x="7811257" y="2151835"/>
                </a:lnTo>
                <a:lnTo>
                  <a:pt x="8046103" y="2075528"/>
                </a:lnTo>
                <a:lnTo>
                  <a:pt x="7900987" y="1875630"/>
                </a:lnTo>
                <a:lnTo>
                  <a:pt x="7755750" y="1828468"/>
                </a:lnTo>
                <a:close/>
                <a:moveTo>
                  <a:pt x="6140966" y="1828468"/>
                </a:moveTo>
                <a:cubicBezTo>
                  <a:pt x="6140966" y="1828468"/>
                  <a:pt x="6051236" y="1952059"/>
                  <a:pt x="6051236" y="1952059"/>
                </a:cubicBezTo>
                <a:lnTo>
                  <a:pt x="6051236" y="2104673"/>
                </a:lnTo>
                <a:lnTo>
                  <a:pt x="6196474" y="2151835"/>
                </a:lnTo>
                <a:lnTo>
                  <a:pt x="6431441" y="2075528"/>
                </a:lnTo>
                <a:lnTo>
                  <a:pt x="6286325" y="1875630"/>
                </a:lnTo>
                <a:lnTo>
                  <a:pt x="6141087" y="1828468"/>
                </a:lnTo>
                <a:close/>
                <a:moveTo>
                  <a:pt x="4525941" y="1828468"/>
                </a:moveTo>
                <a:cubicBezTo>
                  <a:pt x="4525941" y="1828468"/>
                  <a:pt x="4436211" y="1952059"/>
                  <a:pt x="4436211" y="1952059"/>
                </a:cubicBezTo>
                <a:lnTo>
                  <a:pt x="4436211" y="2104673"/>
                </a:lnTo>
                <a:lnTo>
                  <a:pt x="4581448" y="2151835"/>
                </a:lnTo>
                <a:lnTo>
                  <a:pt x="4816295" y="2075528"/>
                </a:lnTo>
                <a:lnTo>
                  <a:pt x="4671178" y="1875630"/>
                </a:lnTo>
                <a:close/>
                <a:moveTo>
                  <a:pt x="2404580" y="1828347"/>
                </a:moveTo>
                <a:lnTo>
                  <a:pt x="2259343" y="1875510"/>
                </a:lnTo>
                <a:lnTo>
                  <a:pt x="2259343" y="1875389"/>
                </a:lnTo>
                <a:lnTo>
                  <a:pt x="2114105" y="2075287"/>
                </a:lnTo>
                <a:lnTo>
                  <a:pt x="2349073" y="2151594"/>
                </a:lnTo>
                <a:lnTo>
                  <a:pt x="2494310" y="2104431"/>
                </a:lnTo>
                <a:lnTo>
                  <a:pt x="2494310" y="1951817"/>
                </a:lnTo>
                <a:close/>
                <a:moveTo>
                  <a:pt x="789676" y="1828347"/>
                </a:moveTo>
                <a:lnTo>
                  <a:pt x="644438" y="1875510"/>
                </a:lnTo>
                <a:lnTo>
                  <a:pt x="644438" y="1875389"/>
                </a:lnTo>
                <a:lnTo>
                  <a:pt x="499201" y="2075287"/>
                </a:lnTo>
                <a:lnTo>
                  <a:pt x="734168" y="2151594"/>
                </a:lnTo>
                <a:lnTo>
                  <a:pt x="879406" y="2104431"/>
                </a:lnTo>
                <a:lnTo>
                  <a:pt x="879406" y="1951817"/>
                </a:lnTo>
                <a:close/>
                <a:moveTo>
                  <a:pt x="9117909" y="1746477"/>
                </a:moveTo>
                <a:lnTo>
                  <a:pt x="9117909" y="1746598"/>
                </a:lnTo>
                <a:lnTo>
                  <a:pt x="8972672" y="1793761"/>
                </a:lnTo>
                <a:lnTo>
                  <a:pt x="8972672" y="1946375"/>
                </a:lnTo>
                <a:lnTo>
                  <a:pt x="9117909" y="2146031"/>
                </a:lnTo>
                <a:cubicBezTo>
                  <a:pt x="9117909" y="2146031"/>
                  <a:pt x="9263147" y="1946254"/>
                  <a:pt x="9263147" y="1946254"/>
                </a:cubicBezTo>
                <a:lnTo>
                  <a:pt x="9263147" y="1793761"/>
                </a:lnTo>
                <a:close/>
                <a:moveTo>
                  <a:pt x="7502642" y="1746477"/>
                </a:moveTo>
                <a:lnTo>
                  <a:pt x="7502642" y="1746598"/>
                </a:lnTo>
                <a:lnTo>
                  <a:pt x="7357405" y="1793761"/>
                </a:lnTo>
                <a:lnTo>
                  <a:pt x="7357405" y="1946375"/>
                </a:lnTo>
                <a:lnTo>
                  <a:pt x="7502642" y="2146031"/>
                </a:lnTo>
                <a:lnTo>
                  <a:pt x="7647880" y="1946375"/>
                </a:lnTo>
                <a:cubicBezTo>
                  <a:pt x="7647880" y="1946375"/>
                  <a:pt x="7647880" y="1946254"/>
                  <a:pt x="7647880" y="1946254"/>
                </a:cubicBezTo>
                <a:lnTo>
                  <a:pt x="7647880" y="1793761"/>
                </a:lnTo>
                <a:close/>
                <a:moveTo>
                  <a:pt x="5888101" y="1746477"/>
                </a:moveTo>
                <a:lnTo>
                  <a:pt x="5888101" y="1746598"/>
                </a:lnTo>
                <a:lnTo>
                  <a:pt x="5742864" y="1793761"/>
                </a:lnTo>
                <a:lnTo>
                  <a:pt x="5742864" y="1946375"/>
                </a:lnTo>
                <a:lnTo>
                  <a:pt x="5888101" y="2146031"/>
                </a:lnTo>
                <a:lnTo>
                  <a:pt x="6033338" y="1946375"/>
                </a:lnTo>
                <a:cubicBezTo>
                  <a:pt x="6033338" y="1946375"/>
                  <a:pt x="6033338" y="1946254"/>
                  <a:pt x="6033338" y="1946254"/>
                </a:cubicBezTo>
                <a:lnTo>
                  <a:pt x="6033338" y="1793761"/>
                </a:lnTo>
                <a:close/>
                <a:moveTo>
                  <a:pt x="4273196" y="1746477"/>
                </a:moveTo>
                <a:lnTo>
                  <a:pt x="4273196" y="1746598"/>
                </a:lnTo>
                <a:lnTo>
                  <a:pt x="4127959" y="1793761"/>
                </a:lnTo>
                <a:lnTo>
                  <a:pt x="4127959" y="1946375"/>
                </a:lnTo>
                <a:lnTo>
                  <a:pt x="4273196" y="2146031"/>
                </a:lnTo>
                <a:cubicBezTo>
                  <a:pt x="4273196" y="2146031"/>
                  <a:pt x="4418434" y="1946254"/>
                  <a:pt x="4418434" y="1946254"/>
                </a:cubicBezTo>
                <a:lnTo>
                  <a:pt x="4418434" y="1793761"/>
                </a:lnTo>
                <a:close/>
                <a:moveTo>
                  <a:pt x="1042420" y="1746477"/>
                </a:moveTo>
                <a:lnTo>
                  <a:pt x="1042420" y="1746598"/>
                </a:lnTo>
                <a:lnTo>
                  <a:pt x="897183" y="1793761"/>
                </a:lnTo>
                <a:lnTo>
                  <a:pt x="897183" y="1946375"/>
                </a:lnTo>
                <a:lnTo>
                  <a:pt x="1042420" y="2146031"/>
                </a:lnTo>
                <a:lnTo>
                  <a:pt x="1187657" y="1946375"/>
                </a:lnTo>
                <a:cubicBezTo>
                  <a:pt x="1187657" y="1946375"/>
                  <a:pt x="1187657" y="1946254"/>
                  <a:pt x="1187657" y="1946254"/>
                </a:cubicBezTo>
                <a:lnTo>
                  <a:pt x="1187657" y="1793761"/>
                </a:lnTo>
                <a:close/>
                <a:moveTo>
                  <a:pt x="2657808" y="1746235"/>
                </a:moveTo>
                <a:lnTo>
                  <a:pt x="2657808" y="1746356"/>
                </a:lnTo>
                <a:lnTo>
                  <a:pt x="2512571" y="1793519"/>
                </a:lnTo>
                <a:lnTo>
                  <a:pt x="2512571" y="1946133"/>
                </a:lnTo>
                <a:lnTo>
                  <a:pt x="2657808" y="2145789"/>
                </a:lnTo>
                <a:lnTo>
                  <a:pt x="2803046" y="1946133"/>
                </a:lnTo>
                <a:cubicBezTo>
                  <a:pt x="2803046" y="1946133"/>
                  <a:pt x="2803046" y="1946012"/>
                  <a:pt x="2803046" y="1946012"/>
                </a:cubicBezTo>
                <a:lnTo>
                  <a:pt x="2803046" y="1793519"/>
                </a:lnTo>
                <a:close/>
                <a:moveTo>
                  <a:pt x="10070841" y="1714672"/>
                </a:moveTo>
                <a:lnTo>
                  <a:pt x="10070841" y="1714839"/>
                </a:lnTo>
                <a:lnTo>
                  <a:pt x="9936850" y="1899212"/>
                </a:lnTo>
                <a:lnTo>
                  <a:pt x="9988004" y="1969714"/>
                </a:lnTo>
                <a:lnTo>
                  <a:pt x="10070841" y="1942747"/>
                </a:lnTo>
                <a:lnTo>
                  <a:pt x="10070841" y="1714839"/>
                </a:lnTo>
                <a:lnTo>
                  <a:pt x="10070962" y="1714672"/>
                </a:lnTo>
                <a:close/>
                <a:moveTo>
                  <a:pt x="8455815" y="1714672"/>
                </a:moveTo>
                <a:lnTo>
                  <a:pt x="8321825" y="1899212"/>
                </a:lnTo>
                <a:lnTo>
                  <a:pt x="8372979" y="1969714"/>
                </a:lnTo>
                <a:lnTo>
                  <a:pt x="8455815" y="1942747"/>
                </a:lnTo>
                <a:close/>
                <a:moveTo>
                  <a:pt x="6841154" y="1714672"/>
                </a:moveTo>
                <a:lnTo>
                  <a:pt x="6841154" y="1714837"/>
                </a:lnTo>
                <a:lnTo>
                  <a:pt x="6707163" y="1899212"/>
                </a:lnTo>
                <a:lnTo>
                  <a:pt x="6758316" y="1969714"/>
                </a:lnTo>
                <a:lnTo>
                  <a:pt x="6841154" y="1942747"/>
                </a:lnTo>
                <a:lnTo>
                  <a:pt x="6841154" y="1714837"/>
                </a:lnTo>
                <a:lnTo>
                  <a:pt x="6841274" y="1714672"/>
                </a:lnTo>
                <a:close/>
                <a:moveTo>
                  <a:pt x="9780366" y="1714551"/>
                </a:moveTo>
                <a:lnTo>
                  <a:pt x="9780366" y="1942626"/>
                </a:lnTo>
                <a:lnTo>
                  <a:pt x="9863203" y="1969593"/>
                </a:lnTo>
                <a:lnTo>
                  <a:pt x="9914357" y="1899091"/>
                </a:lnTo>
                <a:lnTo>
                  <a:pt x="9914478" y="1899091"/>
                </a:lnTo>
                <a:close/>
                <a:moveTo>
                  <a:pt x="8165462" y="1714551"/>
                </a:moveTo>
                <a:lnTo>
                  <a:pt x="8165462" y="1942626"/>
                </a:lnTo>
                <a:lnTo>
                  <a:pt x="8248299" y="1969593"/>
                </a:lnTo>
                <a:lnTo>
                  <a:pt x="8299453" y="1899091"/>
                </a:lnTo>
                <a:lnTo>
                  <a:pt x="8299574" y="1899091"/>
                </a:lnTo>
                <a:close/>
                <a:moveTo>
                  <a:pt x="6550800" y="1714551"/>
                </a:moveTo>
                <a:lnTo>
                  <a:pt x="6550800" y="1942626"/>
                </a:lnTo>
                <a:lnTo>
                  <a:pt x="6633637" y="1969593"/>
                </a:lnTo>
                <a:lnTo>
                  <a:pt x="6684791" y="1899091"/>
                </a:lnTo>
                <a:lnTo>
                  <a:pt x="6684911" y="1899091"/>
                </a:lnTo>
                <a:close/>
                <a:moveTo>
                  <a:pt x="5224798" y="1714551"/>
                </a:moveTo>
                <a:lnTo>
                  <a:pt x="5224798" y="1714718"/>
                </a:lnTo>
                <a:lnTo>
                  <a:pt x="5090807" y="1899091"/>
                </a:lnTo>
                <a:lnTo>
                  <a:pt x="5141961" y="1969593"/>
                </a:lnTo>
                <a:lnTo>
                  <a:pt x="5224798" y="1942626"/>
                </a:lnTo>
                <a:lnTo>
                  <a:pt x="5224798" y="1714718"/>
                </a:lnTo>
                <a:lnTo>
                  <a:pt x="5224919" y="1714551"/>
                </a:lnTo>
                <a:close/>
                <a:moveTo>
                  <a:pt x="3609893" y="1714551"/>
                </a:moveTo>
                <a:lnTo>
                  <a:pt x="3475902" y="1899091"/>
                </a:lnTo>
                <a:lnTo>
                  <a:pt x="3527056" y="1969593"/>
                </a:lnTo>
                <a:lnTo>
                  <a:pt x="3609893" y="1942626"/>
                </a:lnTo>
                <a:close/>
                <a:moveTo>
                  <a:pt x="1994989" y="1714551"/>
                </a:moveTo>
                <a:lnTo>
                  <a:pt x="1994989" y="1714718"/>
                </a:lnTo>
                <a:lnTo>
                  <a:pt x="1860998" y="1899091"/>
                </a:lnTo>
                <a:lnTo>
                  <a:pt x="1912151" y="1969593"/>
                </a:lnTo>
                <a:lnTo>
                  <a:pt x="1994989" y="1942626"/>
                </a:lnTo>
                <a:lnTo>
                  <a:pt x="1994989" y="1714718"/>
                </a:lnTo>
                <a:lnTo>
                  <a:pt x="1995110" y="1714551"/>
                </a:lnTo>
                <a:close/>
                <a:moveTo>
                  <a:pt x="380084" y="1714551"/>
                </a:moveTo>
                <a:lnTo>
                  <a:pt x="380084" y="1714718"/>
                </a:lnTo>
                <a:lnTo>
                  <a:pt x="246093" y="1899091"/>
                </a:lnTo>
                <a:lnTo>
                  <a:pt x="297247" y="1969593"/>
                </a:lnTo>
                <a:lnTo>
                  <a:pt x="380084" y="1942626"/>
                </a:lnTo>
                <a:lnTo>
                  <a:pt x="380084" y="1714718"/>
                </a:lnTo>
                <a:lnTo>
                  <a:pt x="380205" y="1714551"/>
                </a:lnTo>
                <a:close/>
                <a:moveTo>
                  <a:pt x="4934444" y="1714430"/>
                </a:moveTo>
                <a:lnTo>
                  <a:pt x="4934444" y="1942505"/>
                </a:lnTo>
                <a:lnTo>
                  <a:pt x="5017281" y="1969473"/>
                </a:lnTo>
                <a:lnTo>
                  <a:pt x="5068435" y="1898970"/>
                </a:lnTo>
                <a:lnTo>
                  <a:pt x="5068556" y="1898970"/>
                </a:lnTo>
                <a:close/>
                <a:moveTo>
                  <a:pt x="3319539" y="1714430"/>
                </a:moveTo>
                <a:lnTo>
                  <a:pt x="3319539" y="1942505"/>
                </a:lnTo>
                <a:lnTo>
                  <a:pt x="3402377" y="1969473"/>
                </a:lnTo>
                <a:lnTo>
                  <a:pt x="3453530" y="1898970"/>
                </a:lnTo>
                <a:lnTo>
                  <a:pt x="3453651" y="1898970"/>
                </a:lnTo>
                <a:close/>
                <a:moveTo>
                  <a:pt x="1704635" y="1714430"/>
                </a:moveTo>
                <a:lnTo>
                  <a:pt x="1704635" y="1942505"/>
                </a:lnTo>
                <a:lnTo>
                  <a:pt x="1787472" y="1969473"/>
                </a:lnTo>
                <a:lnTo>
                  <a:pt x="1838626" y="1898970"/>
                </a:lnTo>
                <a:lnTo>
                  <a:pt x="1838747" y="1898970"/>
                </a:lnTo>
                <a:close/>
                <a:moveTo>
                  <a:pt x="89730" y="1714430"/>
                </a:moveTo>
                <a:lnTo>
                  <a:pt x="89730" y="1942505"/>
                </a:lnTo>
                <a:lnTo>
                  <a:pt x="172568" y="1969473"/>
                </a:lnTo>
                <a:lnTo>
                  <a:pt x="223721" y="1898970"/>
                </a:lnTo>
                <a:lnTo>
                  <a:pt x="223842" y="1898970"/>
                </a:lnTo>
                <a:close/>
                <a:moveTo>
                  <a:pt x="8562476" y="1566290"/>
                </a:moveTo>
                <a:lnTo>
                  <a:pt x="8472746" y="1689760"/>
                </a:lnTo>
                <a:lnTo>
                  <a:pt x="8472746" y="1936821"/>
                </a:lnTo>
                <a:lnTo>
                  <a:pt x="8707593" y="1860514"/>
                </a:lnTo>
                <a:lnTo>
                  <a:pt x="8797323" y="1737044"/>
                </a:lnTo>
                <a:lnTo>
                  <a:pt x="8707593" y="1613695"/>
                </a:lnTo>
                <a:lnTo>
                  <a:pt x="8562476" y="1566532"/>
                </a:lnTo>
                <a:close/>
                <a:moveTo>
                  <a:pt x="6947572" y="1566290"/>
                </a:moveTo>
                <a:lnTo>
                  <a:pt x="6857842" y="1689760"/>
                </a:lnTo>
                <a:lnTo>
                  <a:pt x="6857842" y="1936821"/>
                </a:lnTo>
                <a:lnTo>
                  <a:pt x="7092689" y="1860514"/>
                </a:lnTo>
                <a:lnTo>
                  <a:pt x="7182419" y="1737044"/>
                </a:lnTo>
                <a:lnTo>
                  <a:pt x="7092689" y="1613695"/>
                </a:lnTo>
                <a:lnTo>
                  <a:pt x="6947572" y="1566532"/>
                </a:lnTo>
                <a:close/>
                <a:moveTo>
                  <a:pt x="5332668" y="1566290"/>
                </a:moveTo>
                <a:lnTo>
                  <a:pt x="5242937" y="1689760"/>
                </a:lnTo>
                <a:lnTo>
                  <a:pt x="5242937" y="1936821"/>
                </a:lnTo>
                <a:lnTo>
                  <a:pt x="5477784" y="1860514"/>
                </a:lnTo>
                <a:lnTo>
                  <a:pt x="5567515" y="1737044"/>
                </a:lnTo>
                <a:lnTo>
                  <a:pt x="5477784" y="1613695"/>
                </a:lnTo>
                <a:lnTo>
                  <a:pt x="5332668" y="1566532"/>
                </a:lnTo>
                <a:close/>
                <a:moveTo>
                  <a:pt x="3717763" y="1566290"/>
                </a:moveTo>
                <a:lnTo>
                  <a:pt x="3628033" y="1689760"/>
                </a:lnTo>
                <a:lnTo>
                  <a:pt x="3628033" y="1936821"/>
                </a:lnTo>
                <a:lnTo>
                  <a:pt x="3862879" y="1860514"/>
                </a:lnTo>
                <a:lnTo>
                  <a:pt x="3952610" y="1737044"/>
                </a:lnTo>
                <a:lnTo>
                  <a:pt x="3862879" y="1613695"/>
                </a:lnTo>
                <a:lnTo>
                  <a:pt x="3717763" y="1566532"/>
                </a:lnTo>
                <a:close/>
                <a:moveTo>
                  <a:pt x="3211911" y="1566170"/>
                </a:moveTo>
                <a:lnTo>
                  <a:pt x="3066795" y="1613332"/>
                </a:lnTo>
                <a:lnTo>
                  <a:pt x="3066795" y="1613574"/>
                </a:lnTo>
                <a:lnTo>
                  <a:pt x="2977064" y="1736923"/>
                </a:lnTo>
                <a:lnTo>
                  <a:pt x="3066795" y="1860393"/>
                </a:lnTo>
                <a:lnTo>
                  <a:pt x="3301641" y="1936700"/>
                </a:lnTo>
                <a:lnTo>
                  <a:pt x="3301641" y="1689640"/>
                </a:lnTo>
                <a:close/>
                <a:moveTo>
                  <a:pt x="1597007" y="1566170"/>
                </a:moveTo>
                <a:lnTo>
                  <a:pt x="1451890" y="1613332"/>
                </a:lnTo>
                <a:lnTo>
                  <a:pt x="1451769" y="1613574"/>
                </a:lnTo>
                <a:lnTo>
                  <a:pt x="1362039" y="1736923"/>
                </a:lnTo>
                <a:lnTo>
                  <a:pt x="1451769" y="1860393"/>
                </a:lnTo>
                <a:lnTo>
                  <a:pt x="1686737" y="1936700"/>
                </a:lnTo>
                <a:lnTo>
                  <a:pt x="1686737" y="1689640"/>
                </a:lnTo>
                <a:close/>
                <a:moveTo>
                  <a:pt x="9672255" y="1566049"/>
                </a:moveTo>
                <a:lnTo>
                  <a:pt x="9527138" y="1613211"/>
                </a:lnTo>
                <a:lnTo>
                  <a:pt x="9527138" y="1613453"/>
                </a:lnTo>
                <a:lnTo>
                  <a:pt x="9437408" y="1736802"/>
                </a:lnTo>
                <a:lnTo>
                  <a:pt x="9527138" y="1860272"/>
                </a:lnTo>
                <a:lnTo>
                  <a:pt x="9761985" y="1936579"/>
                </a:lnTo>
                <a:lnTo>
                  <a:pt x="9761985" y="1689519"/>
                </a:lnTo>
                <a:close/>
                <a:moveTo>
                  <a:pt x="8057351" y="1566049"/>
                </a:moveTo>
                <a:lnTo>
                  <a:pt x="7912234" y="1613211"/>
                </a:lnTo>
                <a:lnTo>
                  <a:pt x="7912113" y="1613453"/>
                </a:lnTo>
                <a:lnTo>
                  <a:pt x="7822382" y="1736802"/>
                </a:lnTo>
                <a:lnTo>
                  <a:pt x="7912113" y="1860272"/>
                </a:lnTo>
                <a:lnTo>
                  <a:pt x="8147081" y="1936579"/>
                </a:lnTo>
                <a:lnTo>
                  <a:pt x="8147081" y="1689519"/>
                </a:lnTo>
                <a:close/>
                <a:moveTo>
                  <a:pt x="6442688" y="1566049"/>
                </a:moveTo>
                <a:lnTo>
                  <a:pt x="6297571" y="1613211"/>
                </a:lnTo>
                <a:lnTo>
                  <a:pt x="6297329" y="1613453"/>
                </a:lnTo>
                <a:lnTo>
                  <a:pt x="6207720" y="1736802"/>
                </a:lnTo>
                <a:lnTo>
                  <a:pt x="6297450" y="1860272"/>
                </a:lnTo>
                <a:lnTo>
                  <a:pt x="6532418" y="1936579"/>
                </a:lnTo>
                <a:lnTo>
                  <a:pt x="6532418" y="1689519"/>
                </a:lnTo>
                <a:close/>
                <a:moveTo>
                  <a:pt x="4827542" y="1566049"/>
                </a:moveTo>
                <a:lnTo>
                  <a:pt x="4682425" y="1613211"/>
                </a:lnTo>
                <a:lnTo>
                  <a:pt x="4682425" y="1613453"/>
                </a:lnTo>
                <a:lnTo>
                  <a:pt x="4592695" y="1736802"/>
                </a:lnTo>
                <a:lnTo>
                  <a:pt x="4682425" y="1860272"/>
                </a:lnTo>
                <a:lnTo>
                  <a:pt x="4917272" y="1936579"/>
                </a:lnTo>
                <a:lnTo>
                  <a:pt x="4917272" y="1689519"/>
                </a:lnTo>
                <a:close/>
                <a:moveTo>
                  <a:pt x="2102617" y="1566049"/>
                </a:moveTo>
                <a:lnTo>
                  <a:pt x="2012886" y="1689519"/>
                </a:lnTo>
                <a:lnTo>
                  <a:pt x="2012886" y="1936579"/>
                </a:lnTo>
                <a:lnTo>
                  <a:pt x="2247854" y="1860272"/>
                </a:lnTo>
                <a:lnTo>
                  <a:pt x="2337585" y="1736802"/>
                </a:lnTo>
                <a:lnTo>
                  <a:pt x="2247854" y="1613453"/>
                </a:lnTo>
                <a:lnTo>
                  <a:pt x="2102738" y="1566290"/>
                </a:lnTo>
                <a:close/>
                <a:moveTo>
                  <a:pt x="487712" y="1566049"/>
                </a:moveTo>
                <a:lnTo>
                  <a:pt x="397982" y="1689519"/>
                </a:lnTo>
                <a:lnTo>
                  <a:pt x="397982" y="1936579"/>
                </a:lnTo>
                <a:lnTo>
                  <a:pt x="632950" y="1860272"/>
                </a:lnTo>
                <a:lnTo>
                  <a:pt x="722680" y="1736802"/>
                </a:lnTo>
                <a:lnTo>
                  <a:pt x="632950" y="1613453"/>
                </a:lnTo>
                <a:lnTo>
                  <a:pt x="487833" y="1566290"/>
                </a:lnTo>
                <a:close/>
                <a:moveTo>
                  <a:pt x="2820581" y="1552504"/>
                </a:moveTo>
                <a:lnTo>
                  <a:pt x="2820581" y="1693509"/>
                </a:lnTo>
                <a:lnTo>
                  <a:pt x="2686469" y="1737044"/>
                </a:lnTo>
                <a:lnTo>
                  <a:pt x="2820581" y="1780579"/>
                </a:lnTo>
                <a:lnTo>
                  <a:pt x="2820581" y="1921342"/>
                </a:lnTo>
                <a:lnTo>
                  <a:pt x="2903418" y="1807426"/>
                </a:lnTo>
                <a:lnTo>
                  <a:pt x="3037372" y="1850910"/>
                </a:lnTo>
                <a:lnTo>
                  <a:pt x="3037409" y="1850961"/>
                </a:lnTo>
                <a:lnTo>
                  <a:pt x="3037530" y="1850961"/>
                </a:lnTo>
                <a:lnTo>
                  <a:pt x="3037372" y="1850910"/>
                </a:lnTo>
                <a:lnTo>
                  <a:pt x="2954571" y="1736923"/>
                </a:lnTo>
                <a:lnTo>
                  <a:pt x="3037409" y="1623007"/>
                </a:lnTo>
                <a:lnTo>
                  <a:pt x="2903418" y="1666542"/>
                </a:lnTo>
                <a:close/>
                <a:moveTo>
                  <a:pt x="1205555" y="1552504"/>
                </a:moveTo>
                <a:lnTo>
                  <a:pt x="1205555" y="1693509"/>
                </a:lnTo>
                <a:lnTo>
                  <a:pt x="1071564" y="1737044"/>
                </a:lnTo>
                <a:lnTo>
                  <a:pt x="1205676" y="1780579"/>
                </a:lnTo>
                <a:lnTo>
                  <a:pt x="1205676" y="1921342"/>
                </a:lnTo>
                <a:lnTo>
                  <a:pt x="1288513" y="1807426"/>
                </a:lnTo>
                <a:lnTo>
                  <a:pt x="1422309" y="1850858"/>
                </a:lnTo>
                <a:lnTo>
                  <a:pt x="1422383" y="1850961"/>
                </a:lnTo>
                <a:lnTo>
                  <a:pt x="1422625" y="1850961"/>
                </a:lnTo>
                <a:lnTo>
                  <a:pt x="1422309" y="1850858"/>
                </a:lnTo>
                <a:lnTo>
                  <a:pt x="1339546" y="1736923"/>
                </a:lnTo>
                <a:lnTo>
                  <a:pt x="1422383" y="1623007"/>
                </a:lnTo>
                <a:lnTo>
                  <a:pt x="1288392" y="1666542"/>
                </a:lnTo>
                <a:close/>
                <a:moveTo>
                  <a:pt x="9281044" y="1552384"/>
                </a:moveTo>
                <a:lnTo>
                  <a:pt x="9281044" y="1693388"/>
                </a:lnTo>
                <a:lnTo>
                  <a:pt x="9146933" y="1736923"/>
                </a:lnTo>
                <a:lnTo>
                  <a:pt x="9281044" y="1780458"/>
                </a:lnTo>
                <a:lnTo>
                  <a:pt x="9281044" y="1921221"/>
                </a:lnTo>
                <a:lnTo>
                  <a:pt x="9363882" y="1807305"/>
                </a:lnTo>
                <a:lnTo>
                  <a:pt x="9497873" y="1850840"/>
                </a:lnTo>
                <a:lnTo>
                  <a:pt x="9415035" y="1736802"/>
                </a:lnTo>
                <a:lnTo>
                  <a:pt x="9497873" y="1622886"/>
                </a:lnTo>
                <a:lnTo>
                  <a:pt x="9363882" y="1666421"/>
                </a:lnTo>
                <a:close/>
                <a:moveTo>
                  <a:pt x="8954291" y="1552384"/>
                </a:moveTo>
                <a:lnTo>
                  <a:pt x="8871453" y="1666421"/>
                </a:lnTo>
                <a:lnTo>
                  <a:pt x="8871333" y="1666421"/>
                </a:lnTo>
                <a:lnTo>
                  <a:pt x="8737342" y="1622886"/>
                </a:lnTo>
                <a:lnTo>
                  <a:pt x="8820179" y="1736802"/>
                </a:lnTo>
                <a:lnTo>
                  <a:pt x="8737342" y="1850840"/>
                </a:lnTo>
                <a:lnTo>
                  <a:pt x="8871453" y="1807305"/>
                </a:lnTo>
                <a:lnTo>
                  <a:pt x="8954291" y="1921342"/>
                </a:lnTo>
                <a:lnTo>
                  <a:pt x="8954291" y="1780458"/>
                </a:lnTo>
                <a:lnTo>
                  <a:pt x="9088402" y="1736923"/>
                </a:lnTo>
                <a:lnTo>
                  <a:pt x="8954291" y="1693388"/>
                </a:lnTo>
                <a:close/>
                <a:moveTo>
                  <a:pt x="7666019" y="1552384"/>
                </a:moveTo>
                <a:lnTo>
                  <a:pt x="7666019" y="1693388"/>
                </a:lnTo>
                <a:lnTo>
                  <a:pt x="7531908" y="1736923"/>
                </a:lnTo>
                <a:lnTo>
                  <a:pt x="7666019" y="1780458"/>
                </a:lnTo>
                <a:lnTo>
                  <a:pt x="7666019" y="1921221"/>
                </a:lnTo>
                <a:lnTo>
                  <a:pt x="7748857" y="1807305"/>
                </a:lnTo>
                <a:lnTo>
                  <a:pt x="7882810" y="1850789"/>
                </a:lnTo>
                <a:lnTo>
                  <a:pt x="7882847" y="1850840"/>
                </a:lnTo>
                <a:lnTo>
                  <a:pt x="7882968" y="1850840"/>
                </a:lnTo>
                <a:lnTo>
                  <a:pt x="7882810" y="1850789"/>
                </a:lnTo>
                <a:lnTo>
                  <a:pt x="7800010" y="1736802"/>
                </a:lnTo>
                <a:lnTo>
                  <a:pt x="7882847" y="1622886"/>
                </a:lnTo>
                <a:lnTo>
                  <a:pt x="7748857" y="1666421"/>
                </a:lnTo>
                <a:close/>
                <a:moveTo>
                  <a:pt x="7339386" y="1552384"/>
                </a:moveTo>
                <a:lnTo>
                  <a:pt x="7256549" y="1666421"/>
                </a:lnTo>
                <a:lnTo>
                  <a:pt x="7256428" y="1666421"/>
                </a:lnTo>
                <a:lnTo>
                  <a:pt x="7122437" y="1622886"/>
                </a:lnTo>
                <a:lnTo>
                  <a:pt x="7205275" y="1736802"/>
                </a:lnTo>
                <a:lnTo>
                  <a:pt x="7122437" y="1850840"/>
                </a:lnTo>
                <a:lnTo>
                  <a:pt x="7256549" y="1807305"/>
                </a:lnTo>
                <a:lnTo>
                  <a:pt x="7339386" y="1921342"/>
                </a:lnTo>
                <a:lnTo>
                  <a:pt x="7339386" y="1780458"/>
                </a:lnTo>
                <a:lnTo>
                  <a:pt x="7473498" y="1736923"/>
                </a:lnTo>
                <a:lnTo>
                  <a:pt x="7339386" y="1693388"/>
                </a:lnTo>
                <a:close/>
                <a:moveTo>
                  <a:pt x="6051357" y="1552384"/>
                </a:moveTo>
                <a:lnTo>
                  <a:pt x="6051357" y="1693388"/>
                </a:lnTo>
                <a:lnTo>
                  <a:pt x="5917245" y="1736923"/>
                </a:lnTo>
                <a:lnTo>
                  <a:pt x="6051357" y="1780458"/>
                </a:lnTo>
                <a:lnTo>
                  <a:pt x="6051357" y="1921221"/>
                </a:lnTo>
                <a:lnTo>
                  <a:pt x="6134194" y="1807305"/>
                </a:lnTo>
                <a:lnTo>
                  <a:pt x="6268148" y="1850789"/>
                </a:lnTo>
                <a:lnTo>
                  <a:pt x="6268185" y="1850840"/>
                </a:lnTo>
                <a:lnTo>
                  <a:pt x="6268306" y="1850840"/>
                </a:lnTo>
                <a:lnTo>
                  <a:pt x="6268148" y="1850789"/>
                </a:lnTo>
                <a:lnTo>
                  <a:pt x="6185348" y="1736802"/>
                </a:lnTo>
                <a:lnTo>
                  <a:pt x="6268185" y="1622886"/>
                </a:lnTo>
                <a:lnTo>
                  <a:pt x="6134194" y="1666421"/>
                </a:lnTo>
                <a:close/>
                <a:moveTo>
                  <a:pt x="5724482" y="1552384"/>
                </a:moveTo>
                <a:lnTo>
                  <a:pt x="5641645" y="1666421"/>
                </a:lnTo>
                <a:lnTo>
                  <a:pt x="5641524" y="1666421"/>
                </a:lnTo>
                <a:lnTo>
                  <a:pt x="5507533" y="1622886"/>
                </a:lnTo>
                <a:lnTo>
                  <a:pt x="5590370" y="1736802"/>
                </a:lnTo>
                <a:lnTo>
                  <a:pt x="5507533" y="1850840"/>
                </a:lnTo>
                <a:lnTo>
                  <a:pt x="5641645" y="1807305"/>
                </a:lnTo>
                <a:lnTo>
                  <a:pt x="5724482" y="1921342"/>
                </a:lnTo>
                <a:lnTo>
                  <a:pt x="5724482" y="1780458"/>
                </a:lnTo>
                <a:lnTo>
                  <a:pt x="5858594" y="1736923"/>
                </a:lnTo>
                <a:lnTo>
                  <a:pt x="5724482" y="1693388"/>
                </a:lnTo>
                <a:close/>
                <a:moveTo>
                  <a:pt x="4436332" y="1552384"/>
                </a:moveTo>
                <a:lnTo>
                  <a:pt x="4436332" y="1693388"/>
                </a:lnTo>
                <a:lnTo>
                  <a:pt x="4302220" y="1736923"/>
                </a:lnTo>
                <a:lnTo>
                  <a:pt x="4436332" y="1780458"/>
                </a:lnTo>
                <a:lnTo>
                  <a:pt x="4436332" y="1921221"/>
                </a:lnTo>
                <a:lnTo>
                  <a:pt x="4519169" y="1807305"/>
                </a:lnTo>
                <a:lnTo>
                  <a:pt x="4653160" y="1850840"/>
                </a:lnTo>
                <a:lnTo>
                  <a:pt x="4570322" y="1736802"/>
                </a:lnTo>
                <a:lnTo>
                  <a:pt x="4653160" y="1622886"/>
                </a:lnTo>
                <a:lnTo>
                  <a:pt x="4519169" y="1666421"/>
                </a:lnTo>
                <a:close/>
                <a:moveTo>
                  <a:pt x="4109577" y="1552384"/>
                </a:moveTo>
                <a:lnTo>
                  <a:pt x="4026740" y="1666421"/>
                </a:lnTo>
                <a:lnTo>
                  <a:pt x="4026619" y="1666421"/>
                </a:lnTo>
                <a:lnTo>
                  <a:pt x="3892629" y="1622886"/>
                </a:lnTo>
                <a:lnTo>
                  <a:pt x="3975466" y="1736802"/>
                </a:lnTo>
                <a:lnTo>
                  <a:pt x="3892629" y="1850840"/>
                </a:lnTo>
                <a:lnTo>
                  <a:pt x="4026740" y="1807305"/>
                </a:lnTo>
                <a:lnTo>
                  <a:pt x="4109577" y="1921342"/>
                </a:lnTo>
                <a:lnTo>
                  <a:pt x="4109577" y="1780458"/>
                </a:lnTo>
                <a:lnTo>
                  <a:pt x="4243690" y="1736923"/>
                </a:lnTo>
                <a:lnTo>
                  <a:pt x="4109577" y="1693388"/>
                </a:lnTo>
                <a:close/>
                <a:moveTo>
                  <a:pt x="879164" y="1552384"/>
                </a:moveTo>
                <a:lnTo>
                  <a:pt x="796327" y="1666421"/>
                </a:lnTo>
                <a:lnTo>
                  <a:pt x="796206" y="1666421"/>
                </a:lnTo>
                <a:lnTo>
                  <a:pt x="662215" y="1622886"/>
                </a:lnTo>
                <a:lnTo>
                  <a:pt x="745052" y="1736802"/>
                </a:lnTo>
                <a:lnTo>
                  <a:pt x="662215" y="1850840"/>
                </a:lnTo>
                <a:lnTo>
                  <a:pt x="796327" y="1807305"/>
                </a:lnTo>
                <a:lnTo>
                  <a:pt x="879164" y="1921342"/>
                </a:lnTo>
                <a:lnTo>
                  <a:pt x="879164" y="1780458"/>
                </a:lnTo>
                <a:lnTo>
                  <a:pt x="1013276" y="1736923"/>
                </a:lnTo>
                <a:lnTo>
                  <a:pt x="879164" y="1693388"/>
                </a:lnTo>
                <a:close/>
                <a:moveTo>
                  <a:pt x="2494552" y="1552142"/>
                </a:moveTo>
                <a:lnTo>
                  <a:pt x="2411715" y="1666179"/>
                </a:lnTo>
                <a:lnTo>
                  <a:pt x="2411594" y="1666179"/>
                </a:lnTo>
                <a:lnTo>
                  <a:pt x="2277603" y="1622644"/>
                </a:lnTo>
                <a:lnTo>
                  <a:pt x="2360440" y="1736560"/>
                </a:lnTo>
                <a:lnTo>
                  <a:pt x="2277603" y="1850598"/>
                </a:lnTo>
                <a:lnTo>
                  <a:pt x="2411715" y="1807063"/>
                </a:lnTo>
                <a:lnTo>
                  <a:pt x="2494552" y="1921100"/>
                </a:lnTo>
                <a:lnTo>
                  <a:pt x="2494552" y="1780216"/>
                </a:lnTo>
                <a:lnTo>
                  <a:pt x="2628664" y="1736682"/>
                </a:lnTo>
                <a:lnTo>
                  <a:pt x="2494552" y="1693146"/>
                </a:lnTo>
                <a:close/>
                <a:moveTo>
                  <a:pt x="9925604" y="1484179"/>
                </a:moveTo>
                <a:lnTo>
                  <a:pt x="9780366" y="1531342"/>
                </a:lnTo>
                <a:lnTo>
                  <a:pt x="9780366" y="1683956"/>
                </a:lnTo>
                <a:lnTo>
                  <a:pt x="9925604" y="1883733"/>
                </a:lnTo>
                <a:lnTo>
                  <a:pt x="10070841" y="1683956"/>
                </a:lnTo>
                <a:lnTo>
                  <a:pt x="10070841" y="1531342"/>
                </a:lnTo>
                <a:close/>
                <a:moveTo>
                  <a:pt x="8310578" y="1484179"/>
                </a:moveTo>
                <a:lnTo>
                  <a:pt x="8165341" y="1531342"/>
                </a:lnTo>
                <a:lnTo>
                  <a:pt x="8165341" y="1683956"/>
                </a:lnTo>
                <a:lnTo>
                  <a:pt x="8310578" y="1883733"/>
                </a:lnTo>
                <a:lnTo>
                  <a:pt x="8455815" y="1683956"/>
                </a:lnTo>
                <a:lnTo>
                  <a:pt x="8455815" y="1531342"/>
                </a:lnTo>
                <a:close/>
                <a:moveTo>
                  <a:pt x="6695916" y="1484179"/>
                </a:moveTo>
                <a:lnTo>
                  <a:pt x="6550679" y="1531342"/>
                </a:lnTo>
                <a:lnTo>
                  <a:pt x="6550679" y="1683956"/>
                </a:lnTo>
                <a:lnTo>
                  <a:pt x="6695916" y="1883733"/>
                </a:lnTo>
                <a:lnTo>
                  <a:pt x="6841154" y="1683956"/>
                </a:lnTo>
                <a:lnTo>
                  <a:pt x="6841154" y="1531342"/>
                </a:lnTo>
                <a:close/>
                <a:moveTo>
                  <a:pt x="5079560" y="1484058"/>
                </a:moveTo>
                <a:lnTo>
                  <a:pt x="4934323" y="1531221"/>
                </a:lnTo>
                <a:lnTo>
                  <a:pt x="4934323" y="1683835"/>
                </a:lnTo>
                <a:lnTo>
                  <a:pt x="5079560" y="1883612"/>
                </a:lnTo>
                <a:lnTo>
                  <a:pt x="5224798" y="1683835"/>
                </a:lnTo>
                <a:lnTo>
                  <a:pt x="5224798" y="1531221"/>
                </a:lnTo>
                <a:close/>
                <a:moveTo>
                  <a:pt x="3464656" y="1484058"/>
                </a:moveTo>
                <a:lnTo>
                  <a:pt x="3319418" y="1531221"/>
                </a:lnTo>
                <a:lnTo>
                  <a:pt x="3319418" y="1683835"/>
                </a:lnTo>
                <a:lnTo>
                  <a:pt x="3464656" y="1883612"/>
                </a:lnTo>
                <a:lnTo>
                  <a:pt x="3609893" y="1683835"/>
                </a:lnTo>
                <a:lnTo>
                  <a:pt x="3609893" y="1531221"/>
                </a:lnTo>
                <a:close/>
                <a:moveTo>
                  <a:pt x="1849751" y="1484058"/>
                </a:moveTo>
                <a:lnTo>
                  <a:pt x="1704514" y="1531221"/>
                </a:lnTo>
                <a:lnTo>
                  <a:pt x="1704514" y="1683835"/>
                </a:lnTo>
                <a:lnTo>
                  <a:pt x="1849751" y="1883612"/>
                </a:lnTo>
                <a:lnTo>
                  <a:pt x="1994989" y="1683835"/>
                </a:lnTo>
                <a:lnTo>
                  <a:pt x="1994989" y="1531221"/>
                </a:lnTo>
                <a:close/>
                <a:moveTo>
                  <a:pt x="234847" y="1484058"/>
                </a:moveTo>
                <a:lnTo>
                  <a:pt x="89609" y="1531221"/>
                </a:lnTo>
                <a:lnTo>
                  <a:pt x="89609" y="1683835"/>
                </a:lnTo>
                <a:lnTo>
                  <a:pt x="234847" y="1883612"/>
                </a:lnTo>
                <a:lnTo>
                  <a:pt x="380084" y="1683835"/>
                </a:lnTo>
                <a:lnTo>
                  <a:pt x="380084" y="1531221"/>
                </a:lnTo>
                <a:close/>
                <a:moveTo>
                  <a:pt x="10242441" y="1445965"/>
                </a:moveTo>
                <a:lnTo>
                  <a:pt x="10242441" y="1503044"/>
                </a:lnTo>
                <a:lnTo>
                  <a:pt x="10221641" y="1474504"/>
                </a:lnTo>
                <a:close/>
                <a:moveTo>
                  <a:pt x="1604357" y="1403993"/>
                </a:moveTo>
                <a:lnTo>
                  <a:pt x="1604384" y="1404002"/>
                </a:lnTo>
                <a:lnTo>
                  <a:pt x="1604263" y="1404123"/>
                </a:lnTo>
                <a:close/>
                <a:moveTo>
                  <a:pt x="6450038" y="1403872"/>
                </a:moveTo>
                <a:lnTo>
                  <a:pt x="6450064" y="1403881"/>
                </a:lnTo>
                <a:lnTo>
                  <a:pt x="6449943" y="1404002"/>
                </a:lnTo>
                <a:close/>
                <a:moveTo>
                  <a:pt x="9679604" y="1403872"/>
                </a:moveTo>
                <a:lnTo>
                  <a:pt x="9679631" y="1403881"/>
                </a:lnTo>
                <a:lnTo>
                  <a:pt x="9679510" y="1404002"/>
                </a:lnTo>
                <a:close/>
                <a:moveTo>
                  <a:pt x="4834892" y="1403872"/>
                </a:moveTo>
                <a:lnTo>
                  <a:pt x="4834918" y="1403881"/>
                </a:lnTo>
                <a:lnTo>
                  <a:pt x="4834797" y="1404002"/>
                </a:lnTo>
                <a:close/>
                <a:moveTo>
                  <a:pt x="9117668" y="1327695"/>
                </a:moveTo>
                <a:lnTo>
                  <a:pt x="8972430" y="1527472"/>
                </a:lnTo>
                <a:lnTo>
                  <a:pt x="8972430" y="1680086"/>
                </a:lnTo>
                <a:lnTo>
                  <a:pt x="9117668" y="1727249"/>
                </a:lnTo>
                <a:lnTo>
                  <a:pt x="9262905" y="1680086"/>
                </a:lnTo>
                <a:lnTo>
                  <a:pt x="9262905" y="1527472"/>
                </a:lnTo>
                <a:close/>
                <a:moveTo>
                  <a:pt x="7502642" y="1327695"/>
                </a:moveTo>
                <a:lnTo>
                  <a:pt x="7357405" y="1527472"/>
                </a:lnTo>
                <a:lnTo>
                  <a:pt x="7357405" y="1680086"/>
                </a:lnTo>
                <a:lnTo>
                  <a:pt x="7502642" y="1727249"/>
                </a:lnTo>
                <a:lnTo>
                  <a:pt x="7647880" y="1680086"/>
                </a:lnTo>
                <a:lnTo>
                  <a:pt x="7647880" y="1527472"/>
                </a:lnTo>
                <a:close/>
                <a:moveTo>
                  <a:pt x="5887859" y="1327695"/>
                </a:moveTo>
                <a:lnTo>
                  <a:pt x="5742622" y="1527472"/>
                </a:lnTo>
                <a:lnTo>
                  <a:pt x="5742622" y="1680086"/>
                </a:lnTo>
                <a:lnTo>
                  <a:pt x="5887859" y="1727249"/>
                </a:lnTo>
                <a:lnTo>
                  <a:pt x="6033097" y="1680086"/>
                </a:lnTo>
                <a:lnTo>
                  <a:pt x="6033097" y="1527472"/>
                </a:lnTo>
                <a:close/>
                <a:moveTo>
                  <a:pt x="4272955" y="1327695"/>
                </a:moveTo>
                <a:lnTo>
                  <a:pt x="4127717" y="1527472"/>
                </a:lnTo>
                <a:lnTo>
                  <a:pt x="4127717" y="1680086"/>
                </a:lnTo>
                <a:lnTo>
                  <a:pt x="4272955" y="1727249"/>
                </a:lnTo>
                <a:lnTo>
                  <a:pt x="4418192" y="1680086"/>
                </a:lnTo>
                <a:lnTo>
                  <a:pt x="4418192" y="1527472"/>
                </a:lnTo>
                <a:close/>
                <a:moveTo>
                  <a:pt x="1042420" y="1327695"/>
                </a:moveTo>
                <a:lnTo>
                  <a:pt x="897183" y="1527472"/>
                </a:lnTo>
                <a:lnTo>
                  <a:pt x="897183" y="1680086"/>
                </a:lnTo>
                <a:lnTo>
                  <a:pt x="1042420" y="1727249"/>
                </a:lnTo>
                <a:lnTo>
                  <a:pt x="1187657" y="1680086"/>
                </a:lnTo>
                <a:lnTo>
                  <a:pt x="1187657" y="1527472"/>
                </a:lnTo>
                <a:close/>
                <a:moveTo>
                  <a:pt x="2657808" y="1327453"/>
                </a:moveTo>
                <a:lnTo>
                  <a:pt x="2512571" y="1527230"/>
                </a:lnTo>
                <a:lnTo>
                  <a:pt x="2512571" y="1679844"/>
                </a:lnTo>
                <a:lnTo>
                  <a:pt x="2657808" y="1727007"/>
                </a:lnTo>
                <a:lnTo>
                  <a:pt x="2803046" y="1679844"/>
                </a:lnTo>
                <a:lnTo>
                  <a:pt x="2803046" y="1527230"/>
                </a:lnTo>
                <a:close/>
                <a:moveTo>
                  <a:pt x="8472746" y="1290327"/>
                </a:moveTo>
                <a:lnTo>
                  <a:pt x="8472746" y="1431211"/>
                </a:lnTo>
                <a:lnTo>
                  <a:pt x="8338634" y="1474746"/>
                </a:lnTo>
                <a:lnTo>
                  <a:pt x="8472746" y="1518281"/>
                </a:lnTo>
                <a:lnTo>
                  <a:pt x="8472746" y="1659286"/>
                </a:lnTo>
                <a:lnTo>
                  <a:pt x="8555583" y="1545249"/>
                </a:lnTo>
                <a:lnTo>
                  <a:pt x="8689695" y="1588784"/>
                </a:lnTo>
                <a:lnTo>
                  <a:pt x="8606857" y="1474746"/>
                </a:lnTo>
                <a:lnTo>
                  <a:pt x="8689695" y="1360709"/>
                </a:lnTo>
                <a:lnTo>
                  <a:pt x="8555583" y="1404244"/>
                </a:lnTo>
                <a:lnTo>
                  <a:pt x="8555583" y="1404365"/>
                </a:lnTo>
                <a:close/>
                <a:moveTo>
                  <a:pt x="6857842" y="1290327"/>
                </a:moveTo>
                <a:lnTo>
                  <a:pt x="6857842" y="1431211"/>
                </a:lnTo>
                <a:lnTo>
                  <a:pt x="6723730" y="1474746"/>
                </a:lnTo>
                <a:lnTo>
                  <a:pt x="6857842" y="1518281"/>
                </a:lnTo>
                <a:lnTo>
                  <a:pt x="6857842" y="1659286"/>
                </a:lnTo>
                <a:lnTo>
                  <a:pt x="6940679" y="1545249"/>
                </a:lnTo>
                <a:lnTo>
                  <a:pt x="7074791" y="1588784"/>
                </a:lnTo>
                <a:lnTo>
                  <a:pt x="6991953" y="1474746"/>
                </a:lnTo>
                <a:lnTo>
                  <a:pt x="7074791" y="1360709"/>
                </a:lnTo>
                <a:lnTo>
                  <a:pt x="6940679" y="1404244"/>
                </a:lnTo>
                <a:lnTo>
                  <a:pt x="6940679" y="1404365"/>
                </a:lnTo>
                <a:close/>
                <a:moveTo>
                  <a:pt x="5242937" y="1290327"/>
                </a:moveTo>
                <a:lnTo>
                  <a:pt x="5242937" y="1431211"/>
                </a:lnTo>
                <a:lnTo>
                  <a:pt x="5108825" y="1474746"/>
                </a:lnTo>
                <a:lnTo>
                  <a:pt x="5242937" y="1518281"/>
                </a:lnTo>
                <a:lnTo>
                  <a:pt x="5242937" y="1659286"/>
                </a:lnTo>
                <a:lnTo>
                  <a:pt x="5325775" y="1545249"/>
                </a:lnTo>
                <a:lnTo>
                  <a:pt x="5459886" y="1588784"/>
                </a:lnTo>
                <a:lnTo>
                  <a:pt x="5377049" y="1474746"/>
                </a:lnTo>
                <a:lnTo>
                  <a:pt x="5459886" y="1360709"/>
                </a:lnTo>
                <a:lnTo>
                  <a:pt x="5325775" y="1404244"/>
                </a:lnTo>
                <a:lnTo>
                  <a:pt x="5325775" y="1404365"/>
                </a:lnTo>
                <a:close/>
                <a:moveTo>
                  <a:pt x="3628033" y="1290327"/>
                </a:moveTo>
                <a:lnTo>
                  <a:pt x="3628033" y="1431211"/>
                </a:lnTo>
                <a:lnTo>
                  <a:pt x="3493921" y="1474746"/>
                </a:lnTo>
                <a:lnTo>
                  <a:pt x="3628033" y="1518281"/>
                </a:lnTo>
                <a:lnTo>
                  <a:pt x="3628033" y="1659286"/>
                </a:lnTo>
                <a:lnTo>
                  <a:pt x="3710870" y="1545249"/>
                </a:lnTo>
                <a:lnTo>
                  <a:pt x="3844982" y="1588784"/>
                </a:lnTo>
                <a:lnTo>
                  <a:pt x="3762145" y="1474746"/>
                </a:lnTo>
                <a:lnTo>
                  <a:pt x="3844982" y="1360709"/>
                </a:lnTo>
                <a:lnTo>
                  <a:pt x="3710870" y="1404244"/>
                </a:lnTo>
                <a:lnTo>
                  <a:pt x="3710870" y="1404365"/>
                </a:lnTo>
                <a:close/>
                <a:moveTo>
                  <a:pt x="2013007" y="1290327"/>
                </a:moveTo>
                <a:lnTo>
                  <a:pt x="2013007" y="1431211"/>
                </a:lnTo>
                <a:lnTo>
                  <a:pt x="1878895" y="1474746"/>
                </a:lnTo>
                <a:lnTo>
                  <a:pt x="2013007" y="1518281"/>
                </a:lnTo>
                <a:lnTo>
                  <a:pt x="2013007" y="1659286"/>
                </a:lnTo>
                <a:lnTo>
                  <a:pt x="2095845" y="1545249"/>
                </a:lnTo>
                <a:lnTo>
                  <a:pt x="2229956" y="1588784"/>
                </a:lnTo>
                <a:lnTo>
                  <a:pt x="2147119" y="1474746"/>
                </a:lnTo>
                <a:lnTo>
                  <a:pt x="2229956" y="1360709"/>
                </a:lnTo>
                <a:lnTo>
                  <a:pt x="2095845" y="1404244"/>
                </a:lnTo>
                <a:lnTo>
                  <a:pt x="2095845" y="1404365"/>
                </a:lnTo>
                <a:close/>
                <a:moveTo>
                  <a:pt x="398103" y="1290327"/>
                </a:moveTo>
                <a:lnTo>
                  <a:pt x="398103" y="1431211"/>
                </a:lnTo>
                <a:lnTo>
                  <a:pt x="263991" y="1474746"/>
                </a:lnTo>
                <a:lnTo>
                  <a:pt x="398103" y="1518281"/>
                </a:lnTo>
                <a:lnTo>
                  <a:pt x="398103" y="1659286"/>
                </a:lnTo>
                <a:lnTo>
                  <a:pt x="480940" y="1545249"/>
                </a:lnTo>
                <a:lnTo>
                  <a:pt x="615052" y="1588784"/>
                </a:lnTo>
                <a:lnTo>
                  <a:pt x="532215" y="1474746"/>
                </a:lnTo>
                <a:lnTo>
                  <a:pt x="615052" y="1360709"/>
                </a:lnTo>
                <a:lnTo>
                  <a:pt x="480940" y="1404244"/>
                </a:lnTo>
                <a:lnTo>
                  <a:pt x="480940" y="1404365"/>
                </a:lnTo>
                <a:close/>
                <a:moveTo>
                  <a:pt x="3302004" y="1290085"/>
                </a:moveTo>
                <a:lnTo>
                  <a:pt x="3219167" y="1404123"/>
                </a:lnTo>
                <a:lnTo>
                  <a:pt x="3219167" y="1404002"/>
                </a:lnTo>
                <a:lnTo>
                  <a:pt x="3085176" y="1360467"/>
                </a:lnTo>
                <a:lnTo>
                  <a:pt x="3168014" y="1474504"/>
                </a:lnTo>
                <a:lnTo>
                  <a:pt x="3085176" y="1588542"/>
                </a:lnTo>
                <a:lnTo>
                  <a:pt x="3219167" y="1545007"/>
                </a:lnTo>
                <a:lnTo>
                  <a:pt x="3302004" y="1659044"/>
                </a:lnTo>
                <a:lnTo>
                  <a:pt x="3302004" y="1518039"/>
                </a:lnTo>
                <a:lnTo>
                  <a:pt x="3436116" y="1474504"/>
                </a:lnTo>
                <a:lnTo>
                  <a:pt x="3302004" y="1430969"/>
                </a:lnTo>
                <a:close/>
                <a:moveTo>
                  <a:pt x="1687100" y="1290085"/>
                </a:moveTo>
                <a:lnTo>
                  <a:pt x="1604357" y="1403993"/>
                </a:lnTo>
                <a:lnTo>
                  <a:pt x="1470272" y="1360467"/>
                </a:lnTo>
                <a:lnTo>
                  <a:pt x="1553109" y="1474504"/>
                </a:lnTo>
                <a:lnTo>
                  <a:pt x="1470272" y="1588542"/>
                </a:lnTo>
                <a:lnTo>
                  <a:pt x="1604263" y="1545007"/>
                </a:lnTo>
                <a:lnTo>
                  <a:pt x="1687100" y="1659044"/>
                </a:lnTo>
                <a:lnTo>
                  <a:pt x="1687100" y="1518039"/>
                </a:lnTo>
                <a:lnTo>
                  <a:pt x="1821212" y="1474504"/>
                </a:lnTo>
                <a:lnTo>
                  <a:pt x="1687100" y="1430969"/>
                </a:lnTo>
                <a:close/>
                <a:moveTo>
                  <a:pt x="9762348" y="1289965"/>
                </a:moveTo>
                <a:lnTo>
                  <a:pt x="9679604" y="1403872"/>
                </a:lnTo>
                <a:lnTo>
                  <a:pt x="9545520" y="1360346"/>
                </a:lnTo>
                <a:lnTo>
                  <a:pt x="9628357" y="1474383"/>
                </a:lnTo>
                <a:lnTo>
                  <a:pt x="9545520" y="1588421"/>
                </a:lnTo>
                <a:lnTo>
                  <a:pt x="9679510" y="1544886"/>
                </a:lnTo>
                <a:lnTo>
                  <a:pt x="9762348" y="1658923"/>
                </a:lnTo>
                <a:lnTo>
                  <a:pt x="9762348" y="1517918"/>
                </a:lnTo>
                <a:lnTo>
                  <a:pt x="9896459" y="1474383"/>
                </a:lnTo>
                <a:lnTo>
                  <a:pt x="9762348" y="1430848"/>
                </a:lnTo>
                <a:close/>
                <a:moveTo>
                  <a:pt x="8147443" y="1289965"/>
                </a:moveTo>
                <a:lnTo>
                  <a:pt x="8064606" y="1404002"/>
                </a:lnTo>
                <a:lnTo>
                  <a:pt x="8064606" y="1403881"/>
                </a:lnTo>
                <a:lnTo>
                  <a:pt x="7930615" y="1360346"/>
                </a:lnTo>
                <a:lnTo>
                  <a:pt x="8013453" y="1474383"/>
                </a:lnTo>
                <a:lnTo>
                  <a:pt x="7930615" y="1588421"/>
                </a:lnTo>
                <a:lnTo>
                  <a:pt x="8064606" y="1544886"/>
                </a:lnTo>
                <a:lnTo>
                  <a:pt x="8147443" y="1658923"/>
                </a:lnTo>
                <a:lnTo>
                  <a:pt x="8147443" y="1517918"/>
                </a:lnTo>
                <a:lnTo>
                  <a:pt x="8281555" y="1474383"/>
                </a:lnTo>
                <a:lnTo>
                  <a:pt x="8147443" y="1430848"/>
                </a:lnTo>
                <a:close/>
                <a:moveTo>
                  <a:pt x="6532781" y="1289965"/>
                </a:moveTo>
                <a:lnTo>
                  <a:pt x="6450038" y="1403872"/>
                </a:lnTo>
                <a:lnTo>
                  <a:pt x="6315953" y="1360346"/>
                </a:lnTo>
                <a:lnTo>
                  <a:pt x="6398790" y="1474383"/>
                </a:lnTo>
                <a:lnTo>
                  <a:pt x="6315953" y="1588421"/>
                </a:lnTo>
                <a:lnTo>
                  <a:pt x="6449943" y="1544886"/>
                </a:lnTo>
                <a:lnTo>
                  <a:pt x="6532781" y="1658923"/>
                </a:lnTo>
                <a:lnTo>
                  <a:pt x="6532781" y="1517918"/>
                </a:lnTo>
                <a:lnTo>
                  <a:pt x="6666892" y="1474383"/>
                </a:lnTo>
                <a:lnTo>
                  <a:pt x="6532781" y="1430848"/>
                </a:lnTo>
                <a:close/>
                <a:moveTo>
                  <a:pt x="4917634" y="1289965"/>
                </a:moveTo>
                <a:lnTo>
                  <a:pt x="4834892" y="1403872"/>
                </a:lnTo>
                <a:lnTo>
                  <a:pt x="4700806" y="1360346"/>
                </a:lnTo>
                <a:lnTo>
                  <a:pt x="4783644" y="1474383"/>
                </a:lnTo>
                <a:lnTo>
                  <a:pt x="4700806" y="1588421"/>
                </a:lnTo>
                <a:lnTo>
                  <a:pt x="4834797" y="1544886"/>
                </a:lnTo>
                <a:lnTo>
                  <a:pt x="4917634" y="1658923"/>
                </a:lnTo>
                <a:lnTo>
                  <a:pt x="4917634" y="1517918"/>
                </a:lnTo>
                <a:lnTo>
                  <a:pt x="5051746" y="1474383"/>
                </a:lnTo>
                <a:lnTo>
                  <a:pt x="4917634" y="1430848"/>
                </a:lnTo>
                <a:close/>
                <a:moveTo>
                  <a:pt x="8953928" y="1274848"/>
                </a:moveTo>
                <a:lnTo>
                  <a:pt x="8719081" y="1351155"/>
                </a:lnTo>
                <a:lnTo>
                  <a:pt x="8719081" y="1351276"/>
                </a:lnTo>
                <a:lnTo>
                  <a:pt x="8629351" y="1474746"/>
                </a:lnTo>
                <a:lnTo>
                  <a:pt x="8719081" y="1598216"/>
                </a:lnTo>
                <a:lnTo>
                  <a:pt x="8864198" y="1645379"/>
                </a:lnTo>
                <a:lnTo>
                  <a:pt x="8953928" y="1521909"/>
                </a:lnTo>
                <a:close/>
                <a:moveTo>
                  <a:pt x="7339024" y="1274848"/>
                </a:moveTo>
                <a:lnTo>
                  <a:pt x="7104177" y="1351155"/>
                </a:lnTo>
                <a:lnTo>
                  <a:pt x="7104297" y="1351276"/>
                </a:lnTo>
                <a:lnTo>
                  <a:pt x="7014567" y="1474746"/>
                </a:lnTo>
                <a:lnTo>
                  <a:pt x="7104177" y="1598216"/>
                </a:lnTo>
                <a:lnTo>
                  <a:pt x="7249294" y="1645379"/>
                </a:lnTo>
                <a:lnTo>
                  <a:pt x="7339024" y="1521909"/>
                </a:lnTo>
                <a:close/>
                <a:moveTo>
                  <a:pt x="5724119" y="1274848"/>
                </a:moveTo>
                <a:lnTo>
                  <a:pt x="5489273" y="1351155"/>
                </a:lnTo>
                <a:lnTo>
                  <a:pt x="5489273" y="1351276"/>
                </a:lnTo>
                <a:lnTo>
                  <a:pt x="5399542" y="1474746"/>
                </a:lnTo>
                <a:lnTo>
                  <a:pt x="5489273" y="1598216"/>
                </a:lnTo>
                <a:lnTo>
                  <a:pt x="5634389" y="1645379"/>
                </a:lnTo>
                <a:lnTo>
                  <a:pt x="5724119" y="1521909"/>
                </a:lnTo>
                <a:close/>
                <a:moveTo>
                  <a:pt x="4109215" y="1274848"/>
                </a:moveTo>
                <a:lnTo>
                  <a:pt x="3874368" y="1351155"/>
                </a:lnTo>
                <a:lnTo>
                  <a:pt x="3874368" y="1351276"/>
                </a:lnTo>
                <a:lnTo>
                  <a:pt x="3784637" y="1474746"/>
                </a:lnTo>
                <a:lnTo>
                  <a:pt x="3874368" y="1598216"/>
                </a:lnTo>
                <a:lnTo>
                  <a:pt x="4019484" y="1645379"/>
                </a:lnTo>
                <a:lnTo>
                  <a:pt x="4109215" y="1521909"/>
                </a:lnTo>
                <a:close/>
                <a:moveTo>
                  <a:pt x="2820701" y="1274727"/>
                </a:moveTo>
                <a:lnTo>
                  <a:pt x="2820701" y="1521788"/>
                </a:lnTo>
                <a:lnTo>
                  <a:pt x="2910432" y="1645258"/>
                </a:lnTo>
                <a:cubicBezTo>
                  <a:pt x="2910432" y="1645258"/>
                  <a:pt x="3055548" y="1598095"/>
                  <a:pt x="3055548" y="1598095"/>
                </a:cubicBezTo>
                <a:lnTo>
                  <a:pt x="3145279" y="1474625"/>
                </a:lnTo>
                <a:lnTo>
                  <a:pt x="3055548" y="1351155"/>
                </a:lnTo>
                <a:lnTo>
                  <a:pt x="3055548" y="1351034"/>
                </a:lnTo>
                <a:close/>
                <a:moveTo>
                  <a:pt x="1205797" y="1274727"/>
                </a:moveTo>
                <a:lnTo>
                  <a:pt x="1205797" y="1521788"/>
                </a:lnTo>
                <a:lnTo>
                  <a:pt x="1295527" y="1645258"/>
                </a:lnTo>
                <a:cubicBezTo>
                  <a:pt x="1295527" y="1645258"/>
                  <a:pt x="1440644" y="1598095"/>
                  <a:pt x="1440644" y="1598095"/>
                </a:cubicBezTo>
                <a:lnTo>
                  <a:pt x="1530374" y="1474625"/>
                </a:lnTo>
                <a:lnTo>
                  <a:pt x="1440644" y="1351155"/>
                </a:lnTo>
                <a:lnTo>
                  <a:pt x="1440765" y="1351034"/>
                </a:lnTo>
                <a:close/>
                <a:moveTo>
                  <a:pt x="9281044" y="1274606"/>
                </a:moveTo>
                <a:lnTo>
                  <a:pt x="9281044" y="1521667"/>
                </a:lnTo>
                <a:lnTo>
                  <a:pt x="9370775" y="1645137"/>
                </a:lnTo>
                <a:cubicBezTo>
                  <a:pt x="9370775" y="1645137"/>
                  <a:pt x="9515892" y="1597974"/>
                  <a:pt x="9515892" y="1597974"/>
                </a:cubicBezTo>
                <a:lnTo>
                  <a:pt x="9605622" y="1474504"/>
                </a:lnTo>
                <a:lnTo>
                  <a:pt x="9515892" y="1351034"/>
                </a:lnTo>
                <a:lnTo>
                  <a:pt x="9515892" y="1350913"/>
                </a:lnTo>
                <a:close/>
                <a:moveTo>
                  <a:pt x="7666140" y="1274606"/>
                </a:moveTo>
                <a:lnTo>
                  <a:pt x="7666140" y="1521667"/>
                </a:lnTo>
                <a:lnTo>
                  <a:pt x="7755870" y="1645137"/>
                </a:lnTo>
                <a:cubicBezTo>
                  <a:pt x="7755870" y="1645137"/>
                  <a:pt x="7900987" y="1597974"/>
                  <a:pt x="7900987" y="1597974"/>
                </a:cubicBezTo>
                <a:lnTo>
                  <a:pt x="7990718" y="1474504"/>
                </a:lnTo>
                <a:lnTo>
                  <a:pt x="7900987" y="1351034"/>
                </a:lnTo>
                <a:lnTo>
                  <a:pt x="7900987" y="1350913"/>
                </a:lnTo>
                <a:close/>
                <a:moveTo>
                  <a:pt x="6051478" y="1274606"/>
                </a:moveTo>
                <a:lnTo>
                  <a:pt x="6051478" y="1521667"/>
                </a:lnTo>
                <a:lnTo>
                  <a:pt x="6141208" y="1645137"/>
                </a:lnTo>
                <a:cubicBezTo>
                  <a:pt x="6141208" y="1645137"/>
                  <a:pt x="6286325" y="1597974"/>
                  <a:pt x="6286325" y="1597974"/>
                </a:cubicBezTo>
                <a:lnTo>
                  <a:pt x="6376055" y="1474504"/>
                </a:lnTo>
                <a:lnTo>
                  <a:pt x="6286325" y="1351034"/>
                </a:lnTo>
                <a:lnTo>
                  <a:pt x="6286446" y="1350913"/>
                </a:lnTo>
                <a:close/>
                <a:moveTo>
                  <a:pt x="4436332" y="1274606"/>
                </a:moveTo>
                <a:lnTo>
                  <a:pt x="4436332" y="1521667"/>
                </a:lnTo>
                <a:lnTo>
                  <a:pt x="4526062" y="1645137"/>
                </a:lnTo>
                <a:cubicBezTo>
                  <a:pt x="4526062" y="1645137"/>
                  <a:pt x="4671178" y="1597974"/>
                  <a:pt x="4671178" y="1597974"/>
                </a:cubicBezTo>
                <a:lnTo>
                  <a:pt x="4760909" y="1474504"/>
                </a:lnTo>
                <a:lnTo>
                  <a:pt x="4671178" y="1351034"/>
                </a:lnTo>
                <a:lnTo>
                  <a:pt x="4671299" y="1350913"/>
                </a:lnTo>
                <a:close/>
                <a:moveTo>
                  <a:pt x="2494310" y="1274606"/>
                </a:moveTo>
                <a:lnTo>
                  <a:pt x="2259343" y="1350913"/>
                </a:lnTo>
                <a:lnTo>
                  <a:pt x="2259463" y="1351034"/>
                </a:lnTo>
                <a:lnTo>
                  <a:pt x="2169733" y="1474504"/>
                </a:lnTo>
                <a:lnTo>
                  <a:pt x="2259463" y="1597974"/>
                </a:lnTo>
                <a:lnTo>
                  <a:pt x="2404580" y="1645137"/>
                </a:lnTo>
                <a:lnTo>
                  <a:pt x="2494310" y="1521667"/>
                </a:lnTo>
                <a:close/>
                <a:moveTo>
                  <a:pt x="879406" y="1274606"/>
                </a:moveTo>
                <a:lnTo>
                  <a:pt x="644438" y="1350913"/>
                </a:lnTo>
                <a:lnTo>
                  <a:pt x="644559" y="1351034"/>
                </a:lnTo>
                <a:lnTo>
                  <a:pt x="554829" y="1474504"/>
                </a:lnTo>
                <a:lnTo>
                  <a:pt x="644559" y="1597974"/>
                </a:lnTo>
                <a:lnTo>
                  <a:pt x="789676" y="1645137"/>
                </a:lnTo>
                <a:lnTo>
                  <a:pt x="879406" y="1521667"/>
                </a:lnTo>
                <a:close/>
                <a:moveTo>
                  <a:pt x="9179826" y="1241834"/>
                </a:moveTo>
                <a:lnTo>
                  <a:pt x="9128672" y="1312337"/>
                </a:lnTo>
                <a:lnTo>
                  <a:pt x="9262784" y="1496876"/>
                </a:lnTo>
                <a:lnTo>
                  <a:pt x="9262784" y="1268802"/>
                </a:lnTo>
                <a:lnTo>
                  <a:pt x="9179947" y="1241834"/>
                </a:lnTo>
                <a:close/>
                <a:moveTo>
                  <a:pt x="9055146" y="1241834"/>
                </a:moveTo>
                <a:lnTo>
                  <a:pt x="8972309" y="1268802"/>
                </a:lnTo>
                <a:lnTo>
                  <a:pt x="8972309" y="1496876"/>
                </a:lnTo>
                <a:lnTo>
                  <a:pt x="9106421" y="1312337"/>
                </a:lnTo>
                <a:lnTo>
                  <a:pt x="9055267" y="1241834"/>
                </a:lnTo>
                <a:close/>
                <a:moveTo>
                  <a:pt x="7564922" y="1241834"/>
                </a:moveTo>
                <a:lnTo>
                  <a:pt x="7513768" y="1312337"/>
                </a:lnTo>
                <a:lnTo>
                  <a:pt x="7647880" y="1496876"/>
                </a:lnTo>
                <a:lnTo>
                  <a:pt x="7647880" y="1268802"/>
                </a:lnTo>
                <a:lnTo>
                  <a:pt x="7565043" y="1241834"/>
                </a:lnTo>
                <a:close/>
                <a:moveTo>
                  <a:pt x="7440242" y="1241834"/>
                </a:moveTo>
                <a:lnTo>
                  <a:pt x="7357405" y="1268802"/>
                </a:lnTo>
                <a:lnTo>
                  <a:pt x="7357405" y="1496876"/>
                </a:lnTo>
                <a:lnTo>
                  <a:pt x="7491517" y="1312337"/>
                </a:lnTo>
                <a:lnTo>
                  <a:pt x="7440364" y="1241834"/>
                </a:lnTo>
                <a:close/>
                <a:moveTo>
                  <a:pt x="5950017" y="1241834"/>
                </a:moveTo>
                <a:lnTo>
                  <a:pt x="5898864" y="1312337"/>
                </a:lnTo>
                <a:lnTo>
                  <a:pt x="6032976" y="1496876"/>
                </a:lnTo>
                <a:lnTo>
                  <a:pt x="6032976" y="1268802"/>
                </a:lnTo>
                <a:lnTo>
                  <a:pt x="5950138" y="1241834"/>
                </a:lnTo>
                <a:close/>
                <a:moveTo>
                  <a:pt x="5825338" y="1241834"/>
                </a:moveTo>
                <a:lnTo>
                  <a:pt x="5742501" y="1268802"/>
                </a:lnTo>
                <a:lnTo>
                  <a:pt x="5742501" y="1496876"/>
                </a:lnTo>
                <a:lnTo>
                  <a:pt x="5876613" y="1312337"/>
                </a:lnTo>
                <a:lnTo>
                  <a:pt x="5825459" y="1241834"/>
                </a:lnTo>
                <a:close/>
                <a:moveTo>
                  <a:pt x="4335113" y="1241834"/>
                </a:moveTo>
                <a:lnTo>
                  <a:pt x="4283959" y="1312337"/>
                </a:lnTo>
                <a:lnTo>
                  <a:pt x="4418071" y="1496876"/>
                </a:lnTo>
                <a:lnTo>
                  <a:pt x="4418071" y="1268802"/>
                </a:lnTo>
                <a:lnTo>
                  <a:pt x="4335234" y="1241834"/>
                </a:lnTo>
                <a:close/>
                <a:moveTo>
                  <a:pt x="4210434" y="1241834"/>
                </a:moveTo>
                <a:lnTo>
                  <a:pt x="4127596" y="1268802"/>
                </a:lnTo>
                <a:lnTo>
                  <a:pt x="4127596" y="1496876"/>
                </a:lnTo>
                <a:lnTo>
                  <a:pt x="4261708" y="1312337"/>
                </a:lnTo>
                <a:lnTo>
                  <a:pt x="4210554" y="1241834"/>
                </a:lnTo>
                <a:close/>
                <a:moveTo>
                  <a:pt x="1104699" y="1241834"/>
                </a:moveTo>
                <a:lnTo>
                  <a:pt x="1053546" y="1312337"/>
                </a:lnTo>
                <a:lnTo>
                  <a:pt x="1187657" y="1496876"/>
                </a:lnTo>
                <a:lnTo>
                  <a:pt x="1187657" y="1268802"/>
                </a:lnTo>
                <a:lnTo>
                  <a:pt x="1104820" y="1241834"/>
                </a:lnTo>
                <a:close/>
                <a:moveTo>
                  <a:pt x="980020" y="1241834"/>
                </a:moveTo>
                <a:lnTo>
                  <a:pt x="897183" y="1268802"/>
                </a:lnTo>
                <a:lnTo>
                  <a:pt x="897183" y="1496876"/>
                </a:lnTo>
                <a:lnTo>
                  <a:pt x="1031294" y="1312337"/>
                </a:lnTo>
                <a:lnTo>
                  <a:pt x="980141" y="1241834"/>
                </a:lnTo>
                <a:close/>
                <a:moveTo>
                  <a:pt x="2720087" y="1241592"/>
                </a:moveTo>
                <a:lnTo>
                  <a:pt x="2668934" y="1312095"/>
                </a:lnTo>
                <a:lnTo>
                  <a:pt x="2803046" y="1496635"/>
                </a:lnTo>
                <a:lnTo>
                  <a:pt x="2803046" y="1268560"/>
                </a:lnTo>
                <a:lnTo>
                  <a:pt x="2720208" y="1241592"/>
                </a:lnTo>
                <a:close/>
                <a:moveTo>
                  <a:pt x="2595408" y="1241592"/>
                </a:moveTo>
                <a:lnTo>
                  <a:pt x="2512571" y="1268560"/>
                </a:lnTo>
                <a:lnTo>
                  <a:pt x="2512571" y="1496635"/>
                </a:lnTo>
                <a:lnTo>
                  <a:pt x="2646683" y="1312095"/>
                </a:lnTo>
                <a:lnTo>
                  <a:pt x="2595529" y="1241592"/>
                </a:lnTo>
                <a:close/>
                <a:moveTo>
                  <a:pt x="1288392" y="1141825"/>
                </a:moveTo>
                <a:lnTo>
                  <a:pt x="1288486" y="1141955"/>
                </a:lnTo>
                <a:lnTo>
                  <a:pt x="1205676" y="1168792"/>
                </a:lnTo>
                <a:lnTo>
                  <a:pt x="1205676" y="1255862"/>
                </a:lnTo>
                <a:lnTo>
                  <a:pt x="1422504" y="1326365"/>
                </a:lnTo>
                <a:lnTo>
                  <a:pt x="1288486" y="1141955"/>
                </a:lnTo>
                <a:lnTo>
                  <a:pt x="1288513" y="1141946"/>
                </a:lnTo>
                <a:close/>
                <a:moveTo>
                  <a:pt x="8871091" y="1141704"/>
                </a:moveTo>
                <a:lnTo>
                  <a:pt x="8736979" y="1326244"/>
                </a:lnTo>
                <a:lnTo>
                  <a:pt x="8953928" y="1255741"/>
                </a:lnTo>
                <a:lnTo>
                  <a:pt x="8953928" y="1168671"/>
                </a:lnTo>
                <a:lnTo>
                  <a:pt x="8871091" y="1141825"/>
                </a:lnTo>
                <a:close/>
                <a:moveTo>
                  <a:pt x="7256187" y="1141704"/>
                </a:moveTo>
                <a:lnTo>
                  <a:pt x="7122075" y="1326244"/>
                </a:lnTo>
                <a:lnTo>
                  <a:pt x="7339024" y="1255741"/>
                </a:lnTo>
                <a:lnTo>
                  <a:pt x="7339024" y="1168671"/>
                </a:lnTo>
                <a:lnTo>
                  <a:pt x="7256187" y="1141825"/>
                </a:lnTo>
                <a:close/>
                <a:moveTo>
                  <a:pt x="5641282" y="1141704"/>
                </a:moveTo>
                <a:lnTo>
                  <a:pt x="5507170" y="1326244"/>
                </a:lnTo>
                <a:lnTo>
                  <a:pt x="5724119" y="1255741"/>
                </a:lnTo>
                <a:lnTo>
                  <a:pt x="5724119" y="1168671"/>
                </a:lnTo>
                <a:lnTo>
                  <a:pt x="5641282" y="1141825"/>
                </a:lnTo>
                <a:close/>
                <a:moveTo>
                  <a:pt x="4026378" y="1141704"/>
                </a:moveTo>
                <a:lnTo>
                  <a:pt x="3892265" y="1326244"/>
                </a:lnTo>
                <a:lnTo>
                  <a:pt x="4109215" y="1255741"/>
                </a:lnTo>
                <a:lnTo>
                  <a:pt x="4109215" y="1168671"/>
                </a:lnTo>
                <a:lnTo>
                  <a:pt x="4026378" y="1141825"/>
                </a:lnTo>
                <a:close/>
                <a:moveTo>
                  <a:pt x="9363761" y="1141462"/>
                </a:moveTo>
                <a:lnTo>
                  <a:pt x="9363855" y="1141592"/>
                </a:lnTo>
                <a:lnTo>
                  <a:pt x="9281044" y="1168430"/>
                </a:lnTo>
                <a:lnTo>
                  <a:pt x="9281044" y="1255499"/>
                </a:lnTo>
                <a:lnTo>
                  <a:pt x="9497873" y="1326002"/>
                </a:lnTo>
                <a:lnTo>
                  <a:pt x="9363855" y="1141592"/>
                </a:lnTo>
                <a:lnTo>
                  <a:pt x="9363882" y="1141583"/>
                </a:lnTo>
                <a:close/>
                <a:moveTo>
                  <a:pt x="7748736" y="1141462"/>
                </a:moveTo>
                <a:lnTo>
                  <a:pt x="7748830" y="1141592"/>
                </a:lnTo>
                <a:lnTo>
                  <a:pt x="7666019" y="1168430"/>
                </a:lnTo>
                <a:lnTo>
                  <a:pt x="7666019" y="1255499"/>
                </a:lnTo>
                <a:lnTo>
                  <a:pt x="7882847" y="1326002"/>
                </a:lnTo>
                <a:lnTo>
                  <a:pt x="7748830" y="1141592"/>
                </a:lnTo>
                <a:lnTo>
                  <a:pt x="7748857" y="1141583"/>
                </a:lnTo>
                <a:close/>
                <a:moveTo>
                  <a:pt x="6134073" y="1141462"/>
                </a:moveTo>
                <a:lnTo>
                  <a:pt x="6134167" y="1141592"/>
                </a:lnTo>
                <a:lnTo>
                  <a:pt x="6051357" y="1168430"/>
                </a:lnTo>
                <a:lnTo>
                  <a:pt x="6051357" y="1255499"/>
                </a:lnTo>
                <a:lnTo>
                  <a:pt x="6268185" y="1326002"/>
                </a:lnTo>
                <a:lnTo>
                  <a:pt x="6134167" y="1141592"/>
                </a:lnTo>
                <a:lnTo>
                  <a:pt x="6134194" y="1141583"/>
                </a:lnTo>
                <a:close/>
                <a:moveTo>
                  <a:pt x="4519048" y="1141462"/>
                </a:moveTo>
                <a:lnTo>
                  <a:pt x="4519143" y="1141592"/>
                </a:lnTo>
                <a:lnTo>
                  <a:pt x="4436332" y="1168430"/>
                </a:lnTo>
                <a:lnTo>
                  <a:pt x="4436332" y="1255499"/>
                </a:lnTo>
                <a:lnTo>
                  <a:pt x="4653160" y="1326002"/>
                </a:lnTo>
                <a:lnTo>
                  <a:pt x="4519143" y="1141592"/>
                </a:lnTo>
                <a:lnTo>
                  <a:pt x="4519169" y="1141583"/>
                </a:lnTo>
                <a:close/>
                <a:moveTo>
                  <a:pt x="2411352" y="1141462"/>
                </a:moveTo>
                <a:lnTo>
                  <a:pt x="2277240" y="1326002"/>
                </a:lnTo>
                <a:lnTo>
                  <a:pt x="2494189" y="1255499"/>
                </a:lnTo>
                <a:lnTo>
                  <a:pt x="2494189" y="1168430"/>
                </a:lnTo>
                <a:lnTo>
                  <a:pt x="2411352" y="1141583"/>
                </a:lnTo>
                <a:close/>
                <a:moveTo>
                  <a:pt x="796448" y="1141462"/>
                </a:moveTo>
                <a:lnTo>
                  <a:pt x="662336" y="1326002"/>
                </a:lnTo>
                <a:lnTo>
                  <a:pt x="879285" y="1255499"/>
                </a:lnTo>
                <a:lnTo>
                  <a:pt x="879285" y="1168430"/>
                </a:lnTo>
                <a:lnTo>
                  <a:pt x="796448" y="1141583"/>
                </a:lnTo>
                <a:close/>
                <a:moveTo>
                  <a:pt x="2903902" y="1141220"/>
                </a:moveTo>
                <a:lnTo>
                  <a:pt x="2903996" y="1141350"/>
                </a:lnTo>
                <a:lnTo>
                  <a:pt x="2821185" y="1168188"/>
                </a:lnTo>
                <a:lnTo>
                  <a:pt x="2821185" y="1255258"/>
                </a:lnTo>
                <a:lnTo>
                  <a:pt x="3038013" y="1325760"/>
                </a:lnTo>
                <a:lnTo>
                  <a:pt x="2903996" y="1141350"/>
                </a:lnTo>
                <a:lnTo>
                  <a:pt x="2904022" y="1141341"/>
                </a:lnTo>
                <a:close/>
                <a:moveTo>
                  <a:pt x="9925604" y="1065397"/>
                </a:moveTo>
                <a:cubicBezTo>
                  <a:pt x="9925604" y="1065397"/>
                  <a:pt x="9780366" y="1265295"/>
                  <a:pt x="9780366" y="1265295"/>
                </a:cubicBezTo>
                <a:lnTo>
                  <a:pt x="9780366" y="1417909"/>
                </a:lnTo>
                <a:lnTo>
                  <a:pt x="9925604" y="1465072"/>
                </a:lnTo>
                <a:lnTo>
                  <a:pt x="10070841" y="1417909"/>
                </a:lnTo>
                <a:lnTo>
                  <a:pt x="10070841" y="1265295"/>
                </a:lnTo>
                <a:lnTo>
                  <a:pt x="9925604" y="1065518"/>
                </a:lnTo>
                <a:close/>
                <a:moveTo>
                  <a:pt x="8310578" y="1065397"/>
                </a:moveTo>
                <a:cubicBezTo>
                  <a:pt x="8310578" y="1065397"/>
                  <a:pt x="8165341" y="1265295"/>
                  <a:pt x="8165341" y="1265295"/>
                </a:cubicBezTo>
                <a:lnTo>
                  <a:pt x="8165341" y="1417909"/>
                </a:lnTo>
                <a:lnTo>
                  <a:pt x="8310578" y="1465072"/>
                </a:lnTo>
                <a:lnTo>
                  <a:pt x="8455815" y="1417909"/>
                </a:lnTo>
                <a:lnTo>
                  <a:pt x="8455815" y="1265295"/>
                </a:lnTo>
                <a:lnTo>
                  <a:pt x="8310578" y="1065518"/>
                </a:lnTo>
                <a:close/>
                <a:moveTo>
                  <a:pt x="6695916" y="1065397"/>
                </a:moveTo>
                <a:cubicBezTo>
                  <a:pt x="6695916" y="1065397"/>
                  <a:pt x="6550679" y="1265295"/>
                  <a:pt x="6550679" y="1265295"/>
                </a:cubicBezTo>
                <a:lnTo>
                  <a:pt x="6550679" y="1417909"/>
                </a:lnTo>
                <a:lnTo>
                  <a:pt x="6695916" y="1465072"/>
                </a:lnTo>
                <a:lnTo>
                  <a:pt x="6841154" y="1417909"/>
                </a:lnTo>
                <a:lnTo>
                  <a:pt x="6841154" y="1265295"/>
                </a:lnTo>
                <a:lnTo>
                  <a:pt x="6695916" y="1065518"/>
                </a:lnTo>
                <a:close/>
                <a:moveTo>
                  <a:pt x="5079560" y="1065276"/>
                </a:moveTo>
                <a:cubicBezTo>
                  <a:pt x="5079560" y="1065276"/>
                  <a:pt x="4934323" y="1265174"/>
                  <a:pt x="4934323" y="1265174"/>
                </a:cubicBezTo>
                <a:lnTo>
                  <a:pt x="4934323" y="1417788"/>
                </a:lnTo>
                <a:lnTo>
                  <a:pt x="5079560" y="1464951"/>
                </a:lnTo>
                <a:lnTo>
                  <a:pt x="5224798" y="1417788"/>
                </a:lnTo>
                <a:lnTo>
                  <a:pt x="5224798" y="1265174"/>
                </a:lnTo>
                <a:lnTo>
                  <a:pt x="5079560" y="1065397"/>
                </a:lnTo>
                <a:close/>
                <a:moveTo>
                  <a:pt x="3464656" y="1065276"/>
                </a:moveTo>
                <a:cubicBezTo>
                  <a:pt x="3464656" y="1065276"/>
                  <a:pt x="3319418" y="1265174"/>
                  <a:pt x="3319418" y="1265174"/>
                </a:cubicBezTo>
                <a:lnTo>
                  <a:pt x="3319418" y="1417788"/>
                </a:lnTo>
                <a:lnTo>
                  <a:pt x="3464656" y="1464951"/>
                </a:lnTo>
                <a:lnTo>
                  <a:pt x="3609893" y="1417788"/>
                </a:lnTo>
                <a:lnTo>
                  <a:pt x="3609893" y="1265174"/>
                </a:lnTo>
                <a:lnTo>
                  <a:pt x="3464656" y="1065397"/>
                </a:lnTo>
                <a:close/>
                <a:moveTo>
                  <a:pt x="1849751" y="1065276"/>
                </a:moveTo>
                <a:cubicBezTo>
                  <a:pt x="1849751" y="1065276"/>
                  <a:pt x="1704514" y="1265174"/>
                  <a:pt x="1704514" y="1265174"/>
                </a:cubicBezTo>
                <a:lnTo>
                  <a:pt x="1704514" y="1417788"/>
                </a:lnTo>
                <a:lnTo>
                  <a:pt x="1849751" y="1464951"/>
                </a:lnTo>
                <a:lnTo>
                  <a:pt x="1994989" y="1417788"/>
                </a:lnTo>
                <a:lnTo>
                  <a:pt x="1994989" y="1265174"/>
                </a:lnTo>
                <a:lnTo>
                  <a:pt x="1849751" y="1065397"/>
                </a:lnTo>
                <a:close/>
                <a:moveTo>
                  <a:pt x="234847" y="1065276"/>
                </a:moveTo>
                <a:cubicBezTo>
                  <a:pt x="234847" y="1065276"/>
                  <a:pt x="89609" y="1265174"/>
                  <a:pt x="89609" y="1265174"/>
                </a:cubicBezTo>
                <a:lnTo>
                  <a:pt x="89609" y="1417788"/>
                </a:lnTo>
                <a:lnTo>
                  <a:pt x="234847" y="1464951"/>
                </a:lnTo>
                <a:lnTo>
                  <a:pt x="380084" y="1417788"/>
                </a:lnTo>
                <a:lnTo>
                  <a:pt x="380084" y="1265174"/>
                </a:lnTo>
                <a:lnTo>
                  <a:pt x="234847" y="1065397"/>
                </a:lnTo>
                <a:close/>
                <a:moveTo>
                  <a:pt x="8618105" y="1059834"/>
                </a:moveTo>
                <a:lnTo>
                  <a:pt x="8618105" y="1059955"/>
                </a:lnTo>
                <a:lnTo>
                  <a:pt x="8472867" y="1107118"/>
                </a:lnTo>
                <a:lnTo>
                  <a:pt x="8472867" y="1259732"/>
                </a:lnTo>
                <a:lnTo>
                  <a:pt x="8562597" y="1383202"/>
                </a:lnTo>
                <a:lnTo>
                  <a:pt x="8707835" y="1336039"/>
                </a:lnTo>
                <a:lnTo>
                  <a:pt x="8852951" y="1136141"/>
                </a:lnTo>
                <a:close/>
                <a:moveTo>
                  <a:pt x="7003200" y="1059834"/>
                </a:moveTo>
                <a:lnTo>
                  <a:pt x="7003200" y="1059955"/>
                </a:lnTo>
                <a:lnTo>
                  <a:pt x="6857962" y="1107118"/>
                </a:lnTo>
                <a:lnTo>
                  <a:pt x="6857962" y="1259732"/>
                </a:lnTo>
                <a:lnTo>
                  <a:pt x="6947693" y="1383202"/>
                </a:lnTo>
                <a:lnTo>
                  <a:pt x="7092931" y="1336039"/>
                </a:lnTo>
                <a:lnTo>
                  <a:pt x="7238047" y="1136141"/>
                </a:lnTo>
                <a:close/>
                <a:moveTo>
                  <a:pt x="5388296" y="1059834"/>
                </a:moveTo>
                <a:lnTo>
                  <a:pt x="5388416" y="1059955"/>
                </a:lnTo>
                <a:lnTo>
                  <a:pt x="5243179" y="1107118"/>
                </a:lnTo>
                <a:lnTo>
                  <a:pt x="5243179" y="1259732"/>
                </a:lnTo>
                <a:lnTo>
                  <a:pt x="5332909" y="1383202"/>
                </a:lnTo>
                <a:lnTo>
                  <a:pt x="5478147" y="1336039"/>
                </a:lnTo>
                <a:lnTo>
                  <a:pt x="5623263" y="1136141"/>
                </a:lnTo>
                <a:close/>
                <a:moveTo>
                  <a:pt x="3773391" y="1059834"/>
                </a:moveTo>
                <a:lnTo>
                  <a:pt x="3773391" y="1059955"/>
                </a:lnTo>
                <a:lnTo>
                  <a:pt x="3628154" y="1107118"/>
                </a:lnTo>
                <a:lnTo>
                  <a:pt x="3628154" y="1259732"/>
                </a:lnTo>
                <a:lnTo>
                  <a:pt x="3717884" y="1383202"/>
                </a:lnTo>
                <a:lnTo>
                  <a:pt x="3863122" y="1336039"/>
                </a:lnTo>
                <a:lnTo>
                  <a:pt x="4008238" y="1136141"/>
                </a:lnTo>
                <a:close/>
                <a:moveTo>
                  <a:pt x="2158366" y="1059592"/>
                </a:moveTo>
                <a:lnTo>
                  <a:pt x="2158366" y="1059713"/>
                </a:lnTo>
                <a:lnTo>
                  <a:pt x="2013128" y="1106876"/>
                </a:lnTo>
                <a:lnTo>
                  <a:pt x="2013128" y="1259490"/>
                </a:lnTo>
                <a:lnTo>
                  <a:pt x="2102859" y="1382960"/>
                </a:lnTo>
                <a:lnTo>
                  <a:pt x="2248096" y="1335797"/>
                </a:lnTo>
                <a:lnTo>
                  <a:pt x="2393212" y="1135899"/>
                </a:lnTo>
                <a:close/>
                <a:moveTo>
                  <a:pt x="543461" y="1059592"/>
                </a:moveTo>
                <a:lnTo>
                  <a:pt x="543582" y="1059713"/>
                </a:lnTo>
                <a:lnTo>
                  <a:pt x="398345" y="1106876"/>
                </a:lnTo>
                <a:lnTo>
                  <a:pt x="398345" y="1259490"/>
                </a:lnTo>
                <a:lnTo>
                  <a:pt x="488075" y="1382960"/>
                </a:lnTo>
                <a:lnTo>
                  <a:pt x="633312" y="1335797"/>
                </a:lnTo>
                <a:lnTo>
                  <a:pt x="778429" y="1135899"/>
                </a:lnTo>
                <a:close/>
                <a:moveTo>
                  <a:pt x="3156525" y="1059350"/>
                </a:moveTo>
                <a:lnTo>
                  <a:pt x="2921557" y="1135657"/>
                </a:lnTo>
                <a:lnTo>
                  <a:pt x="3066795" y="1335555"/>
                </a:lnTo>
                <a:lnTo>
                  <a:pt x="3212032" y="1382718"/>
                </a:lnTo>
                <a:lnTo>
                  <a:pt x="3301763" y="1259248"/>
                </a:lnTo>
                <a:lnTo>
                  <a:pt x="3301763" y="1106634"/>
                </a:lnTo>
                <a:lnTo>
                  <a:pt x="3156525" y="1059471"/>
                </a:lnTo>
                <a:close/>
                <a:moveTo>
                  <a:pt x="1541621" y="1059350"/>
                </a:moveTo>
                <a:lnTo>
                  <a:pt x="1306653" y="1135657"/>
                </a:lnTo>
                <a:lnTo>
                  <a:pt x="1451890" y="1335555"/>
                </a:lnTo>
                <a:lnTo>
                  <a:pt x="1597128" y="1382718"/>
                </a:lnTo>
                <a:lnTo>
                  <a:pt x="1686858" y="1259248"/>
                </a:lnTo>
                <a:lnTo>
                  <a:pt x="1686858" y="1106634"/>
                </a:lnTo>
                <a:lnTo>
                  <a:pt x="1541621" y="1059471"/>
                </a:lnTo>
                <a:close/>
                <a:moveTo>
                  <a:pt x="9616868" y="1059229"/>
                </a:moveTo>
                <a:lnTo>
                  <a:pt x="9381901" y="1135536"/>
                </a:lnTo>
                <a:lnTo>
                  <a:pt x="9527138" y="1335434"/>
                </a:lnTo>
                <a:lnTo>
                  <a:pt x="9672376" y="1382597"/>
                </a:lnTo>
                <a:lnTo>
                  <a:pt x="9762106" y="1259127"/>
                </a:lnTo>
                <a:lnTo>
                  <a:pt x="9762106" y="1106513"/>
                </a:lnTo>
                <a:lnTo>
                  <a:pt x="9616868" y="1059350"/>
                </a:lnTo>
                <a:close/>
                <a:moveTo>
                  <a:pt x="8001964" y="1059229"/>
                </a:moveTo>
                <a:lnTo>
                  <a:pt x="7766997" y="1135536"/>
                </a:lnTo>
                <a:lnTo>
                  <a:pt x="7912234" y="1335434"/>
                </a:lnTo>
                <a:lnTo>
                  <a:pt x="8057471" y="1382597"/>
                </a:lnTo>
                <a:lnTo>
                  <a:pt x="8147202" y="1259127"/>
                </a:lnTo>
                <a:lnTo>
                  <a:pt x="8147202" y="1106513"/>
                </a:lnTo>
                <a:lnTo>
                  <a:pt x="8001964" y="1059350"/>
                </a:lnTo>
                <a:close/>
                <a:moveTo>
                  <a:pt x="6387301" y="1059229"/>
                </a:moveTo>
                <a:lnTo>
                  <a:pt x="6152334" y="1135536"/>
                </a:lnTo>
                <a:lnTo>
                  <a:pt x="6297571" y="1335434"/>
                </a:lnTo>
                <a:lnTo>
                  <a:pt x="6442809" y="1382597"/>
                </a:lnTo>
                <a:lnTo>
                  <a:pt x="6532539" y="1259127"/>
                </a:lnTo>
                <a:lnTo>
                  <a:pt x="6532539" y="1106513"/>
                </a:lnTo>
                <a:lnTo>
                  <a:pt x="6387301" y="1059350"/>
                </a:lnTo>
                <a:close/>
                <a:moveTo>
                  <a:pt x="4772155" y="1059229"/>
                </a:moveTo>
                <a:lnTo>
                  <a:pt x="4537188" y="1135536"/>
                </a:lnTo>
                <a:lnTo>
                  <a:pt x="4682425" y="1335434"/>
                </a:lnTo>
                <a:lnTo>
                  <a:pt x="4827662" y="1382597"/>
                </a:lnTo>
                <a:lnTo>
                  <a:pt x="4917393" y="1259127"/>
                </a:lnTo>
                <a:lnTo>
                  <a:pt x="4917393" y="1106513"/>
                </a:lnTo>
                <a:lnTo>
                  <a:pt x="4772155" y="1059350"/>
                </a:lnTo>
                <a:close/>
                <a:moveTo>
                  <a:pt x="2910311" y="979899"/>
                </a:moveTo>
                <a:lnTo>
                  <a:pt x="2859157" y="1050280"/>
                </a:lnTo>
                <a:lnTo>
                  <a:pt x="2859157" y="1050401"/>
                </a:lnTo>
                <a:lnTo>
                  <a:pt x="2910311" y="1120904"/>
                </a:lnTo>
                <a:cubicBezTo>
                  <a:pt x="2910311" y="1120904"/>
                  <a:pt x="3127260" y="1050280"/>
                  <a:pt x="3127260" y="1050280"/>
                </a:cubicBezTo>
                <a:lnTo>
                  <a:pt x="3127018" y="1050280"/>
                </a:lnTo>
                <a:close/>
                <a:moveTo>
                  <a:pt x="1295406" y="979899"/>
                </a:moveTo>
                <a:lnTo>
                  <a:pt x="1244253" y="1050280"/>
                </a:lnTo>
                <a:lnTo>
                  <a:pt x="1244253" y="1050401"/>
                </a:lnTo>
                <a:lnTo>
                  <a:pt x="1295406" y="1120904"/>
                </a:lnTo>
                <a:cubicBezTo>
                  <a:pt x="1295406" y="1120904"/>
                  <a:pt x="1512355" y="1050280"/>
                  <a:pt x="1512355" y="1050280"/>
                </a:cubicBezTo>
                <a:lnTo>
                  <a:pt x="1512114" y="1050280"/>
                </a:lnTo>
                <a:close/>
                <a:moveTo>
                  <a:pt x="9370654" y="979778"/>
                </a:moveTo>
                <a:lnTo>
                  <a:pt x="9319501" y="1050160"/>
                </a:lnTo>
                <a:lnTo>
                  <a:pt x="9319501" y="1050280"/>
                </a:lnTo>
                <a:lnTo>
                  <a:pt x="9370654" y="1120783"/>
                </a:lnTo>
                <a:cubicBezTo>
                  <a:pt x="9370654" y="1120783"/>
                  <a:pt x="9587603" y="1050160"/>
                  <a:pt x="9587603" y="1050160"/>
                </a:cubicBezTo>
                <a:lnTo>
                  <a:pt x="9587361" y="1050160"/>
                </a:lnTo>
                <a:close/>
                <a:moveTo>
                  <a:pt x="8864198" y="979778"/>
                </a:moveTo>
                <a:lnTo>
                  <a:pt x="8647491" y="1050160"/>
                </a:lnTo>
                <a:lnTo>
                  <a:pt x="8647612" y="1050280"/>
                </a:lnTo>
                <a:lnTo>
                  <a:pt x="8647369" y="1050280"/>
                </a:lnTo>
                <a:lnTo>
                  <a:pt x="8864198" y="1120783"/>
                </a:lnTo>
                <a:cubicBezTo>
                  <a:pt x="8864198" y="1120783"/>
                  <a:pt x="8915351" y="1050160"/>
                  <a:pt x="8915351" y="1050160"/>
                </a:cubicBezTo>
                <a:close/>
                <a:moveTo>
                  <a:pt x="7755750" y="979778"/>
                </a:moveTo>
                <a:lnTo>
                  <a:pt x="7704596" y="1050160"/>
                </a:lnTo>
                <a:lnTo>
                  <a:pt x="7704596" y="1050280"/>
                </a:lnTo>
                <a:lnTo>
                  <a:pt x="7755750" y="1120783"/>
                </a:lnTo>
                <a:cubicBezTo>
                  <a:pt x="7755750" y="1120783"/>
                  <a:pt x="7972699" y="1050160"/>
                  <a:pt x="7972699" y="1050160"/>
                </a:cubicBezTo>
                <a:lnTo>
                  <a:pt x="7972457" y="1050160"/>
                </a:lnTo>
                <a:close/>
                <a:moveTo>
                  <a:pt x="7249294" y="979778"/>
                </a:moveTo>
                <a:lnTo>
                  <a:pt x="7032586" y="1050160"/>
                </a:lnTo>
                <a:lnTo>
                  <a:pt x="7032707" y="1050280"/>
                </a:lnTo>
                <a:lnTo>
                  <a:pt x="7032466" y="1050280"/>
                </a:lnTo>
                <a:lnTo>
                  <a:pt x="7249294" y="1120783"/>
                </a:lnTo>
                <a:cubicBezTo>
                  <a:pt x="7249294" y="1120783"/>
                  <a:pt x="7300447" y="1050160"/>
                  <a:pt x="7300447" y="1050160"/>
                </a:cubicBezTo>
                <a:close/>
                <a:moveTo>
                  <a:pt x="6141087" y="979778"/>
                </a:moveTo>
                <a:lnTo>
                  <a:pt x="6089934" y="1050160"/>
                </a:lnTo>
                <a:lnTo>
                  <a:pt x="6089934" y="1050280"/>
                </a:lnTo>
                <a:lnTo>
                  <a:pt x="6141087" y="1120783"/>
                </a:lnTo>
                <a:cubicBezTo>
                  <a:pt x="6141087" y="1120783"/>
                  <a:pt x="6358037" y="1050160"/>
                  <a:pt x="6358037" y="1050160"/>
                </a:cubicBezTo>
                <a:lnTo>
                  <a:pt x="6357794" y="1050160"/>
                </a:lnTo>
                <a:close/>
                <a:moveTo>
                  <a:pt x="5634389" y="979778"/>
                </a:moveTo>
                <a:lnTo>
                  <a:pt x="5417682" y="1050160"/>
                </a:lnTo>
                <a:lnTo>
                  <a:pt x="5417803" y="1050280"/>
                </a:lnTo>
                <a:lnTo>
                  <a:pt x="5417561" y="1050280"/>
                </a:lnTo>
                <a:lnTo>
                  <a:pt x="5634389" y="1120783"/>
                </a:lnTo>
                <a:cubicBezTo>
                  <a:pt x="5634389" y="1120783"/>
                  <a:pt x="5685542" y="1050160"/>
                  <a:pt x="5685542" y="1050160"/>
                </a:cubicBezTo>
                <a:close/>
                <a:moveTo>
                  <a:pt x="4525941" y="979778"/>
                </a:moveTo>
                <a:lnTo>
                  <a:pt x="4474787" y="1050160"/>
                </a:lnTo>
                <a:lnTo>
                  <a:pt x="4474787" y="1050280"/>
                </a:lnTo>
                <a:lnTo>
                  <a:pt x="4525941" y="1120783"/>
                </a:lnTo>
                <a:cubicBezTo>
                  <a:pt x="4525941" y="1120783"/>
                  <a:pt x="4742890" y="1050160"/>
                  <a:pt x="4742890" y="1050160"/>
                </a:cubicBezTo>
                <a:lnTo>
                  <a:pt x="4742648" y="1050160"/>
                </a:lnTo>
                <a:close/>
                <a:moveTo>
                  <a:pt x="4019484" y="979778"/>
                </a:moveTo>
                <a:lnTo>
                  <a:pt x="3802777" y="1050160"/>
                </a:lnTo>
                <a:lnTo>
                  <a:pt x="3802898" y="1050280"/>
                </a:lnTo>
                <a:lnTo>
                  <a:pt x="3802656" y="1050280"/>
                </a:lnTo>
                <a:lnTo>
                  <a:pt x="4019484" y="1120783"/>
                </a:lnTo>
                <a:cubicBezTo>
                  <a:pt x="4019484" y="1120783"/>
                  <a:pt x="4070638" y="1050160"/>
                  <a:pt x="4070638" y="1050160"/>
                </a:cubicBezTo>
                <a:close/>
                <a:moveTo>
                  <a:pt x="2404459" y="979536"/>
                </a:moveTo>
                <a:lnTo>
                  <a:pt x="2187752" y="1049918"/>
                </a:lnTo>
                <a:lnTo>
                  <a:pt x="2187873" y="1050039"/>
                </a:lnTo>
                <a:lnTo>
                  <a:pt x="2187631" y="1050039"/>
                </a:lnTo>
                <a:lnTo>
                  <a:pt x="2404459" y="1120541"/>
                </a:lnTo>
                <a:cubicBezTo>
                  <a:pt x="2404459" y="1120541"/>
                  <a:pt x="2455613" y="1049918"/>
                  <a:pt x="2455613" y="1049918"/>
                </a:cubicBezTo>
                <a:close/>
                <a:moveTo>
                  <a:pt x="789555" y="979536"/>
                </a:moveTo>
                <a:lnTo>
                  <a:pt x="572847" y="1049918"/>
                </a:lnTo>
                <a:lnTo>
                  <a:pt x="572968" y="1050039"/>
                </a:lnTo>
                <a:lnTo>
                  <a:pt x="572726" y="1050039"/>
                </a:lnTo>
                <a:lnTo>
                  <a:pt x="789555" y="1120541"/>
                </a:lnTo>
                <a:cubicBezTo>
                  <a:pt x="789555" y="1120541"/>
                  <a:pt x="840708" y="1049918"/>
                  <a:pt x="840708" y="1049918"/>
                </a:cubicBezTo>
                <a:close/>
                <a:moveTo>
                  <a:pt x="10071083" y="865983"/>
                </a:moveTo>
                <a:lnTo>
                  <a:pt x="9936971" y="1050401"/>
                </a:lnTo>
                <a:lnTo>
                  <a:pt x="10071083" y="1234941"/>
                </a:lnTo>
                <a:lnTo>
                  <a:pt x="10071083" y="1094057"/>
                </a:lnTo>
                <a:cubicBezTo>
                  <a:pt x="10071083" y="1094057"/>
                  <a:pt x="10205195" y="1050401"/>
                  <a:pt x="10205195" y="1050401"/>
                </a:cubicBezTo>
                <a:lnTo>
                  <a:pt x="10204953" y="1050401"/>
                </a:lnTo>
                <a:lnTo>
                  <a:pt x="10071083" y="1006866"/>
                </a:lnTo>
                <a:close/>
                <a:moveTo>
                  <a:pt x="8455815" y="865983"/>
                </a:moveTo>
                <a:lnTo>
                  <a:pt x="8321825" y="1050401"/>
                </a:lnTo>
                <a:lnTo>
                  <a:pt x="8455815" y="1234941"/>
                </a:lnTo>
                <a:lnTo>
                  <a:pt x="8455815" y="1094057"/>
                </a:lnTo>
                <a:cubicBezTo>
                  <a:pt x="8455815" y="1094057"/>
                  <a:pt x="8589928" y="1050401"/>
                  <a:pt x="8589928" y="1050401"/>
                </a:cubicBezTo>
                <a:lnTo>
                  <a:pt x="8589685" y="1050401"/>
                </a:lnTo>
                <a:lnTo>
                  <a:pt x="8455815" y="1006866"/>
                </a:lnTo>
                <a:close/>
                <a:moveTo>
                  <a:pt x="6841033" y="865983"/>
                </a:moveTo>
                <a:lnTo>
                  <a:pt x="6706920" y="1050401"/>
                </a:lnTo>
                <a:lnTo>
                  <a:pt x="6841033" y="1234941"/>
                </a:lnTo>
                <a:lnTo>
                  <a:pt x="6841033" y="1094057"/>
                </a:lnTo>
                <a:cubicBezTo>
                  <a:pt x="6841033" y="1094057"/>
                  <a:pt x="6975144" y="1050401"/>
                  <a:pt x="6975144" y="1050401"/>
                </a:cubicBezTo>
                <a:lnTo>
                  <a:pt x="6974903" y="1050401"/>
                </a:lnTo>
                <a:lnTo>
                  <a:pt x="6841033" y="1006866"/>
                </a:lnTo>
                <a:close/>
                <a:moveTo>
                  <a:pt x="9780245" y="865862"/>
                </a:moveTo>
                <a:lnTo>
                  <a:pt x="9780245" y="1006746"/>
                </a:lnTo>
                <a:cubicBezTo>
                  <a:pt x="9780245" y="1006746"/>
                  <a:pt x="9646375" y="1050280"/>
                  <a:pt x="9646375" y="1050280"/>
                </a:cubicBezTo>
                <a:lnTo>
                  <a:pt x="9646133" y="1050280"/>
                </a:lnTo>
                <a:lnTo>
                  <a:pt x="9780245" y="1093815"/>
                </a:lnTo>
                <a:lnTo>
                  <a:pt x="9780245" y="1234699"/>
                </a:lnTo>
                <a:lnTo>
                  <a:pt x="9914313" y="1050220"/>
                </a:lnTo>
                <a:lnTo>
                  <a:pt x="9914357" y="1050280"/>
                </a:lnTo>
                <a:lnTo>
                  <a:pt x="9914357" y="1050160"/>
                </a:lnTo>
                <a:lnTo>
                  <a:pt x="9914313" y="1050220"/>
                </a:lnTo>
                <a:close/>
                <a:moveTo>
                  <a:pt x="8165341" y="865862"/>
                </a:moveTo>
                <a:lnTo>
                  <a:pt x="8165341" y="1006746"/>
                </a:lnTo>
                <a:cubicBezTo>
                  <a:pt x="8165341" y="1006746"/>
                  <a:pt x="8031471" y="1050280"/>
                  <a:pt x="8031471" y="1050280"/>
                </a:cubicBezTo>
                <a:lnTo>
                  <a:pt x="8031229" y="1050280"/>
                </a:lnTo>
                <a:lnTo>
                  <a:pt x="8165341" y="1093815"/>
                </a:lnTo>
                <a:lnTo>
                  <a:pt x="8165341" y="1234699"/>
                </a:lnTo>
                <a:lnTo>
                  <a:pt x="8299410" y="1050220"/>
                </a:lnTo>
                <a:lnTo>
                  <a:pt x="8299453" y="1050280"/>
                </a:lnTo>
                <a:lnTo>
                  <a:pt x="8299453" y="1050160"/>
                </a:lnTo>
                <a:lnTo>
                  <a:pt x="8299410" y="1050220"/>
                </a:lnTo>
                <a:close/>
                <a:moveTo>
                  <a:pt x="6550679" y="865862"/>
                </a:moveTo>
                <a:lnTo>
                  <a:pt x="6550679" y="1006746"/>
                </a:lnTo>
                <a:cubicBezTo>
                  <a:pt x="6550679" y="1006746"/>
                  <a:pt x="6416809" y="1050280"/>
                  <a:pt x="6416809" y="1050280"/>
                </a:cubicBezTo>
                <a:lnTo>
                  <a:pt x="6416566" y="1050280"/>
                </a:lnTo>
                <a:lnTo>
                  <a:pt x="6550679" y="1093815"/>
                </a:lnTo>
                <a:lnTo>
                  <a:pt x="6550679" y="1234699"/>
                </a:lnTo>
                <a:lnTo>
                  <a:pt x="6684748" y="1050220"/>
                </a:lnTo>
                <a:lnTo>
                  <a:pt x="6684791" y="1050280"/>
                </a:lnTo>
                <a:lnTo>
                  <a:pt x="6684791" y="1050160"/>
                </a:lnTo>
                <a:lnTo>
                  <a:pt x="6684748" y="1050220"/>
                </a:lnTo>
                <a:close/>
                <a:moveTo>
                  <a:pt x="5224677" y="865862"/>
                </a:moveTo>
                <a:lnTo>
                  <a:pt x="5090565" y="1050280"/>
                </a:lnTo>
                <a:lnTo>
                  <a:pt x="5224677" y="1234820"/>
                </a:lnTo>
                <a:lnTo>
                  <a:pt x="5224677" y="1093936"/>
                </a:lnTo>
                <a:cubicBezTo>
                  <a:pt x="5224677" y="1093936"/>
                  <a:pt x="5358789" y="1050280"/>
                  <a:pt x="5358789" y="1050280"/>
                </a:cubicBezTo>
                <a:lnTo>
                  <a:pt x="5358547" y="1050280"/>
                </a:lnTo>
                <a:lnTo>
                  <a:pt x="5224677" y="1006746"/>
                </a:lnTo>
                <a:close/>
                <a:moveTo>
                  <a:pt x="3609893" y="865862"/>
                </a:moveTo>
                <a:lnTo>
                  <a:pt x="3475902" y="1050280"/>
                </a:lnTo>
                <a:lnTo>
                  <a:pt x="3609893" y="1234820"/>
                </a:lnTo>
                <a:lnTo>
                  <a:pt x="3609893" y="1093936"/>
                </a:lnTo>
                <a:cubicBezTo>
                  <a:pt x="3609893" y="1093936"/>
                  <a:pt x="3744005" y="1050280"/>
                  <a:pt x="3744005" y="1050280"/>
                </a:cubicBezTo>
                <a:lnTo>
                  <a:pt x="3743763" y="1050280"/>
                </a:lnTo>
                <a:lnTo>
                  <a:pt x="3609893" y="1006746"/>
                </a:lnTo>
                <a:close/>
                <a:moveTo>
                  <a:pt x="1994868" y="865862"/>
                </a:moveTo>
                <a:lnTo>
                  <a:pt x="1860756" y="1050280"/>
                </a:lnTo>
                <a:lnTo>
                  <a:pt x="1994868" y="1234820"/>
                </a:lnTo>
                <a:lnTo>
                  <a:pt x="1994868" y="1093936"/>
                </a:lnTo>
                <a:cubicBezTo>
                  <a:pt x="1994868" y="1093936"/>
                  <a:pt x="2128980" y="1050280"/>
                  <a:pt x="2128980" y="1050280"/>
                </a:cubicBezTo>
                <a:lnTo>
                  <a:pt x="2128738" y="1050280"/>
                </a:lnTo>
                <a:lnTo>
                  <a:pt x="1994868" y="1006746"/>
                </a:lnTo>
                <a:close/>
                <a:moveTo>
                  <a:pt x="4934323" y="865741"/>
                </a:moveTo>
                <a:lnTo>
                  <a:pt x="4934323" y="1006625"/>
                </a:lnTo>
                <a:cubicBezTo>
                  <a:pt x="4934323" y="1006625"/>
                  <a:pt x="4800453" y="1050160"/>
                  <a:pt x="4800453" y="1050160"/>
                </a:cubicBezTo>
                <a:lnTo>
                  <a:pt x="4800211" y="1050160"/>
                </a:lnTo>
                <a:lnTo>
                  <a:pt x="4934323" y="1093695"/>
                </a:lnTo>
                <a:lnTo>
                  <a:pt x="4934323" y="1234578"/>
                </a:lnTo>
                <a:lnTo>
                  <a:pt x="5068391" y="1050100"/>
                </a:lnTo>
                <a:lnTo>
                  <a:pt x="5068435" y="1050160"/>
                </a:lnTo>
                <a:lnTo>
                  <a:pt x="5068435" y="1050039"/>
                </a:lnTo>
                <a:lnTo>
                  <a:pt x="5068391" y="1050100"/>
                </a:lnTo>
                <a:close/>
                <a:moveTo>
                  <a:pt x="3319418" y="865741"/>
                </a:moveTo>
                <a:lnTo>
                  <a:pt x="3319418" y="1006625"/>
                </a:lnTo>
                <a:cubicBezTo>
                  <a:pt x="3319418" y="1006625"/>
                  <a:pt x="3185549" y="1050160"/>
                  <a:pt x="3185549" y="1050160"/>
                </a:cubicBezTo>
                <a:lnTo>
                  <a:pt x="3185307" y="1050160"/>
                </a:lnTo>
                <a:lnTo>
                  <a:pt x="3319418" y="1093695"/>
                </a:lnTo>
                <a:lnTo>
                  <a:pt x="3319418" y="1234578"/>
                </a:lnTo>
                <a:lnTo>
                  <a:pt x="3453486" y="1050100"/>
                </a:lnTo>
                <a:lnTo>
                  <a:pt x="3453530" y="1050160"/>
                </a:lnTo>
                <a:lnTo>
                  <a:pt x="3453530" y="1050039"/>
                </a:lnTo>
                <a:lnTo>
                  <a:pt x="3453486" y="1050100"/>
                </a:lnTo>
                <a:close/>
                <a:moveTo>
                  <a:pt x="1704514" y="865741"/>
                </a:moveTo>
                <a:lnTo>
                  <a:pt x="1704514" y="1006625"/>
                </a:lnTo>
                <a:cubicBezTo>
                  <a:pt x="1704514" y="1006625"/>
                  <a:pt x="1570644" y="1050160"/>
                  <a:pt x="1570644" y="1050160"/>
                </a:cubicBezTo>
                <a:lnTo>
                  <a:pt x="1570402" y="1050160"/>
                </a:lnTo>
                <a:lnTo>
                  <a:pt x="1704514" y="1093695"/>
                </a:lnTo>
                <a:lnTo>
                  <a:pt x="1704514" y="1234578"/>
                </a:lnTo>
                <a:lnTo>
                  <a:pt x="1838582" y="1050100"/>
                </a:lnTo>
                <a:lnTo>
                  <a:pt x="1838626" y="1050160"/>
                </a:lnTo>
                <a:lnTo>
                  <a:pt x="1838626" y="1050039"/>
                </a:lnTo>
                <a:lnTo>
                  <a:pt x="1838582" y="1050100"/>
                </a:lnTo>
                <a:close/>
                <a:moveTo>
                  <a:pt x="380205" y="865741"/>
                </a:moveTo>
                <a:lnTo>
                  <a:pt x="246093" y="1050160"/>
                </a:lnTo>
                <a:lnTo>
                  <a:pt x="380205" y="1234699"/>
                </a:lnTo>
                <a:lnTo>
                  <a:pt x="380205" y="1093815"/>
                </a:lnTo>
                <a:cubicBezTo>
                  <a:pt x="380205" y="1093815"/>
                  <a:pt x="514317" y="1050160"/>
                  <a:pt x="514317" y="1050160"/>
                </a:cubicBezTo>
                <a:lnTo>
                  <a:pt x="514075" y="1050160"/>
                </a:lnTo>
                <a:lnTo>
                  <a:pt x="380205" y="1006625"/>
                </a:lnTo>
                <a:close/>
                <a:moveTo>
                  <a:pt x="9117909" y="803099"/>
                </a:move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lnTo>
                  <a:pt x="9117788" y="1296979"/>
                </a:ln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close/>
                <a:moveTo>
                  <a:pt x="7502763" y="803099"/>
                </a:move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lnTo>
                  <a:pt x="7502642" y="1296979"/>
                </a:ln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close/>
                <a:moveTo>
                  <a:pt x="5888101" y="803099"/>
                </a:move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lnTo>
                  <a:pt x="5887980" y="1296979"/>
                </a:ln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close/>
                <a:moveTo>
                  <a:pt x="4273196" y="803099"/>
                </a:move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lnTo>
                  <a:pt x="4273076" y="1296979"/>
                </a:ln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close/>
                <a:moveTo>
                  <a:pt x="1042420" y="803099"/>
                </a:move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lnTo>
                  <a:pt x="1042299" y="1296979"/>
                </a:ln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close/>
                <a:moveTo>
                  <a:pt x="2657929" y="802857"/>
                </a:move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lnTo>
                  <a:pt x="2657808" y="1296737"/>
                </a:ln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close/>
                <a:moveTo>
                  <a:pt x="1422504" y="773955"/>
                </a:moveTo>
                <a:lnTo>
                  <a:pt x="1422383" y="774075"/>
                </a:lnTo>
                <a:lnTo>
                  <a:pt x="1205555" y="844578"/>
                </a:lnTo>
                <a:lnTo>
                  <a:pt x="1205555" y="931648"/>
                </a:lnTo>
                <a:lnTo>
                  <a:pt x="1288392" y="958494"/>
                </a:lnTo>
                <a:close/>
                <a:moveTo>
                  <a:pt x="8736979" y="773834"/>
                </a:moveTo>
                <a:lnTo>
                  <a:pt x="8871091" y="958373"/>
                </a:lnTo>
                <a:lnTo>
                  <a:pt x="8953928" y="931527"/>
                </a:lnTo>
                <a:lnTo>
                  <a:pt x="8953928" y="844457"/>
                </a:lnTo>
                <a:lnTo>
                  <a:pt x="8953928" y="844336"/>
                </a:lnTo>
                <a:close/>
                <a:moveTo>
                  <a:pt x="7122075" y="773834"/>
                </a:moveTo>
                <a:lnTo>
                  <a:pt x="7256187" y="958373"/>
                </a:lnTo>
                <a:lnTo>
                  <a:pt x="7339024" y="931527"/>
                </a:lnTo>
                <a:lnTo>
                  <a:pt x="7339024" y="844457"/>
                </a:lnTo>
                <a:lnTo>
                  <a:pt x="7339024" y="844336"/>
                </a:lnTo>
                <a:close/>
                <a:moveTo>
                  <a:pt x="5507170" y="773834"/>
                </a:moveTo>
                <a:lnTo>
                  <a:pt x="5641282" y="958373"/>
                </a:lnTo>
                <a:lnTo>
                  <a:pt x="5724119" y="931527"/>
                </a:lnTo>
                <a:lnTo>
                  <a:pt x="5724119" y="844457"/>
                </a:lnTo>
                <a:lnTo>
                  <a:pt x="5724119" y="844336"/>
                </a:lnTo>
                <a:close/>
                <a:moveTo>
                  <a:pt x="3892265" y="773834"/>
                </a:moveTo>
                <a:lnTo>
                  <a:pt x="4026378" y="958373"/>
                </a:lnTo>
                <a:lnTo>
                  <a:pt x="4109215" y="931527"/>
                </a:lnTo>
                <a:lnTo>
                  <a:pt x="4109215" y="844457"/>
                </a:lnTo>
                <a:lnTo>
                  <a:pt x="4109215" y="844336"/>
                </a:lnTo>
                <a:close/>
                <a:moveTo>
                  <a:pt x="9497873" y="773592"/>
                </a:moveTo>
                <a:lnTo>
                  <a:pt x="9497752" y="773713"/>
                </a:lnTo>
                <a:lnTo>
                  <a:pt x="9280924" y="844215"/>
                </a:lnTo>
                <a:lnTo>
                  <a:pt x="9280924" y="931285"/>
                </a:lnTo>
                <a:lnTo>
                  <a:pt x="9363761" y="958132"/>
                </a:lnTo>
                <a:close/>
                <a:moveTo>
                  <a:pt x="7882847" y="773592"/>
                </a:moveTo>
                <a:lnTo>
                  <a:pt x="7882727" y="773713"/>
                </a:lnTo>
                <a:lnTo>
                  <a:pt x="7665898" y="844215"/>
                </a:lnTo>
                <a:lnTo>
                  <a:pt x="7665898" y="931285"/>
                </a:lnTo>
                <a:lnTo>
                  <a:pt x="7748736" y="958132"/>
                </a:lnTo>
                <a:close/>
                <a:moveTo>
                  <a:pt x="6268185" y="773592"/>
                </a:moveTo>
                <a:lnTo>
                  <a:pt x="6268064" y="773713"/>
                </a:lnTo>
                <a:lnTo>
                  <a:pt x="6051236" y="844215"/>
                </a:lnTo>
                <a:lnTo>
                  <a:pt x="6051236" y="931285"/>
                </a:lnTo>
                <a:lnTo>
                  <a:pt x="6134073" y="958132"/>
                </a:lnTo>
                <a:close/>
                <a:moveTo>
                  <a:pt x="4653160" y="773592"/>
                </a:moveTo>
                <a:lnTo>
                  <a:pt x="4653039" y="773713"/>
                </a:lnTo>
                <a:lnTo>
                  <a:pt x="4436211" y="844215"/>
                </a:lnTo>
                <a:lnTo>
                  <a:pt x="4436211" y="931285"/>
                </a:lnTo>
                <a:lnTo>
                  <a:pt x="4519048" y="958132"/>
                </a:lnTo>
                <a:close/>
                <a:moveTo>
                  <a:pt x="2277240" y="773592"/>
                </a:moveTo>
                <a:lnTo>
                  <a:pt x="2411352" y="958132"/>
                </a:lnTo>
                <a:lnTo>
                  <a:pt x="2494189" y="931285"/>
                </a:lnTo>
                <a:lnTo>
                  <a:pt x="2494189" y="844215"/>
                </a:lnTo>
                <a:lnTo>
                  <a:pt x="2494189" y="844094"/>
                </a:lnTo>
                <a:close/>
                <a:moveTo>
                  <a:pt x="662336" y="773592"/>
                </a:moveTo>
                <a:lnTo>
                  <a:pt x="796448" y="958132"/>
                </a:lnTo>
                <a:lnTo>
                  <a:pt x="879285" y="931285"/>
                </a:lnTo>
                <a:lnTo>
                  <a:pt x="879285" y="844215"/>
                </a:lnTo>
                <a:lnTo>
                  <a:pt x="879285" y="844094"/>
                </a:lnTo>
                <a:close/>
                <a:moveTo>
                  <a:pt x="3038013" y="773350"/>
                </a:moveTo>
                <a:lnTo>
                  <a:pt x="3037893" y="773471"/>
                </a:lnTo>
                <a:lnTo>
                  <a:pt x="2821064" y="843973"/>
                </a:lnTo>
                <a:lnTo>
                  <a:pt x="2821064" y="931043"/>
                </a:lnTo>
                <a:lnTo>
                  <a:pt x="2903902" y="957890"/>
                </a:lnTo>
                <a:close/>
                <a:moveTo>
                  <a:pt x="8562597" y="717480"/>
                </a:moveTo>
                <a:lnTo>
                  <a:pt x="8472867" y="840950"/>
                </a:lnTo>
                <a:lnTo>
                  <a:pt x="8472867" y="841192"/>
                </a:lnTo>
                <a:lnTo>
                  <a:pt x="8472867" y="993806"/>
                </a:lnTo>
                <a:lnTo>
                  <a:pt x="8618105" y="1040969"/>
                </a:lnTo>
                <a:lnTo>
                  <a:pt x="8852951" y="964662"/>
                </a:lnTo>
                <a:lnTo>
                  <a:pt x="8707835" y="764764"/>
                </a:lnTo>
                <a:lnTo>
                  <a:pt x="8562597" y="717601"/>
                </a:lnTo>
                <a:close/>
                <a:moveTo>
                  <a:pt x="6947693" y="717480"/>
                </a:moveTo>
                <a:lnTo>
                  <a:pt x="6857962" y="840950"/>
                </a:lnTo>
                <a:lnTo>
                  <a:pt x="6857962" y="841192"/>
                </a:lnTo>
                <a:lnTo>
                  <a:pt x="6857962" y="993806"/>
                </a:lnTo>
                <a:lnTo>
                  <a:pt x="7003200" y="1040969"/>
                </a:lnTo>
                <a:lnTo>
                  <a:pt x="7238047" y="964662"/>
                </a:lnTo>
                <a:lnTo>
                  <a:pt x="7092931" y="764764"/>
                </a:lnTo>
                <a:lnTo>
                  <a:pt x="6947693" y="717601"/>
                </a:lnTo>
                <a:close/>
                <a:moveTo>
                  <a:pt x="5332668" y="717480"/>
                </a:moveTo>
                <a:lnTo>
                  <a:pt x="5242937" y="840950"/>
                </a:lnTo>
                <a:lnTo>
                  <a:pt x="5242937" y="841192"/>
                </a:lnTo>
                <a:lnTo>
                  <a:pt x="5242937" y="993806"/>
                </a:lnTo>
                <a:lnTo>
                  <a:pt x="5388175" y="1040969"/>
                </a:lnTo>
                <a:lnTo>
                  <a:pt x="5623142" y="964662"/>
                </a:lnTo>
                <a:lnTo>
                  <a:pt x="5478026" y="764764"/>
                </a:lnTo>
                <a:lnTo>
                  <a:pt x="5332789" y="717601"/>
                </a:lnTo>
                <a:close/>
                <a:moveTo>
                  <a:pt x="3717884" y="717480"/>
                </a:moveTo>
                <a:lnTo>
                  <a:pt x="3628154" y="840950"/>
                </a:lnTo>
                <a:lnTo>
                  <a:pt x="3628154" y="841192"/>
                </a:lnTo>
                <a:lnTo>
                  <a:pt x="3628154" y="993806"/>
                </a:lnTo>
                <a:lnTo>
                  <a:pt x="3773391" y="1040969"/>
                </a:lnTo>
                <a:lnTo>
                  <a:pt x="4008238" y="964662"/>
                </a:lnTo>
                <a:lnTo>
                  <a:pt x="3863122" y="764764"/>
                </a:lnTo>
                <a:lnTo>
                  <a:pt x="3717884" y="717601"/>
                </a:lnTo>
                <a:close/>
                <a:moveTo>
                  <a:pt x="2102859" y="717238"/>
                </a:moveTo>
                <a:lnTo>
                  <a:pt x="2013128" y="840708"/>
                </a:lnTo>
                <a:lnTo>
                  <a:pt x="2013128" y="840950"/>
                </a:lnTo>
                <a:lnTo>
                  <a:pt x="2013128" y="993564"/>
                </a:lnTo>
                <a:lnTo>
                  <a:pt x="2158366" y="1040727"/>
                </a:lnTo>
                <a:lnTo>
                  <a:pt x="2393212" y="964420"/>
                </a:lnTo>
                <a:lnTo>
                  <a:pt x="2248096" y="764522"/>
                </a:lnTo>
                <a:lnTo>
                  <a:pt x="2102859" y="717359"/>
                </a:lnTo>
                <a:close/>
                <a:moveTo>
                  <a:pt x="487833" y="717238"/>
                </a:moveTo>
                <a:lnTo>
                  <a:pt x="398103" y="840708"/>
                </a:lnTo>
                <a:lnTo>
                  <a:pt x="398103" y="840950"/>
                </a:lnTo>
                <a:lnTo>
                  <a:pt x="398103" y="993564"/>
                </a:lnTo>
                <a:lnTo>
                  <a:pt x="543340" y="1040727"/>
                </a:lnTo>
                <a:lnTo>
                  <a:pt x="778308" y="964420"/>
                </a:lnTo>
                <a:lnTo>
                  <a:pt x="633192" y="764522"/>
                </a:lnTo>
                <a:lnTo>
                  <a:pt x="487954" y="717359"/>
                </a:lnTo>
                <a:close/>
                <a:moveTo>
                  <a:pt x="3212032" y="717117"/>
                </a:moveTo>
                <a:lnTo>
                  <a:pt x="3066795" y="764280"/>
                </a:lnTo>
                <a:lnTo>
                  <a:pt x="3066795" y="764159"/>
                </a:lnTo>
                <a:lnTo>
                  <a:pt x="2921557" y="964057"/>
                </a:lnTo>
                <a:lnTo>
                  <a:pt x="3156525" y="1040364"/>
                </a:lnTo>
                <a:lnTo>
                  <a:pt x="3301763" y="993201"/>
                </a:lnTo>
                <a:lnTo>
                  <a:pt x="3301763" y="840587"/>
                </a:lnTo>
                <a:close/>
                <a:moveTo>
                  <a:pt x="1597128" y="717117"/>
                </a:moveTo>
                <a:lnTo>
                  <a:pt x="1451890" y="764280"/>
                </a:lnTo>
                <a:lnTo>
                  <a:pt x="1451890" y="764159"/>
                </a:lnTo>
                <a:lnTo>
                  <a:pt x="1306653" y="964057"/>
                </a:lnTo>
                <a:lnTo>
                  <a:pt x="1541621" y="1040364"/>
                </a:lnTo>
                <a:lnTo>
                  <a:pt x="1686858" y="993201"/>
                </a:lnTo>
                <a:lnTo>
                  <a:pt x="1686858" y="840587"/>
                </a:lnTo>
                <a:close/>
                <a:moveTo>
                  <a:pt x="9672376" y="716996"/>
                </a:moveTo>
                <a:lnTo>
                  <a:pt x="9527138" y="764159"/>
                </a:lnTo>
                <a:lnTo>
                  <a:pt x="9527138" y="764038"/>
                </a:lnTo>
                <a:lnTo>
                  <a:pt x="9381901" y="963936"/>
                </a:lnTo>
                <a:lnTo>
                  <a:pt x="9616868" y="1040243"/>
                </a:lnTo>
                <a:lnTo>
                  <a:pt x="9762106" y="993080"/>
                </a:lnTo>
                <a:lnTo>
                  <a:pt x="9762106" y="840466"/>
                </a:lnTo>
                <a:close/>
                <a:moveTo>
                  <a:pt x="8057471" y="716996"/>
                </a:moveTo>
                <a:lnTo>
                  <a:pt x="7912234" y="764159"/>
                </a:lnTo>
                <a:lnTo>
                  <a:pt x="7912234" y="764038"/>
                </a:lnTo>
                <a:lnTo>
                  <a:pt x="7766997" y="963936"/>
                </a:lnTo>
                <a:lnTo>
                  <a:pt x="8001964" y="1040243"/>
                </a:lnTo>
                <a:lnTo>
                  <a:pt x="8147202" y="993080"/>
                </a:lnTo>
                <a:lnTo>
                  <a:pt x="8147202" y="840466"/>
                </a:lnTo>
                <a:close/>
                <a:moveTo>
                  <a:pt x="6442809" y="716996"/>
                </a:moveTo>
                <a:lnTo>
                  <a:pt x="6297571" y="764159"/>
                </a:lnTo>
                <a:lnTo>
                  <a:pt x="6297571" y="764038"/>
                </a:lnTo>
                <a:lnTo>
                  <a:pt x="6152334" y="963936"/>
                </a:lnTo>
                <a:lnTo>
                  <a:pt x="6387301" y="1040243"/>
                </a:lnTo>
                <a:lnTo>
                  <a:pt x="6532539" y="993080"/>
                </a:lnTo>
                <a:lnTo>
                  <a:pt x="6532539" y="840466"/>
                </a:lnTo>
                <a:close/>
                <a:moveTo>
                  <a:pt x="4827662" y="716996"/>
                </a:moveTo>
                <a:lnTo>
                  <a:pt x="4682425" y="764159"/>
                </a:lnTo>
                <a:lnTo>
                  <a:pt x="4682425" y="764038"/>
                </a:lnTo>
                <a:lnTo>
                  <a:pt x="4537188" y="963936"/>
                </a:lnTo>
                <a:lnTo>
                  <a:pt x="4772155" y="1040243"/>
                </a:lnTo>
                <a:lnTo>
                  <a:pt x="4917393" y="993080"/>
                </a:lnTo>
                <a:lnTo>
                  <a:pt x="4917393" y="840466"/>
                </a:lnTo>
                <a:close/>
                <a:moveTo>
                  <a:pt x="9925966" y="635610"/>
                </a:moveTo>
                <a:lnTo>
                  <a:pt x="9925966" y="635731"/>
                </a:lnTo>
                <a:lnTo>
                  <a:pt x="9780729" y="682894"/>
                </a:lnTo>
                <a:lnTo>
                  <a:pt x="9780729" y="835508"/>
                </a:lnTo>
                <a:lnTo>
                  <a:pt x="9925966" y="1035164"/>
                </a:lnTo>
                <a:cubicBezTo>
                  <a:pt x="9925966" y="1035164"/>
                  <a:pt x="10071204" y="835508"/>
                  <a:pt x="10071204" y="835508"/>
                </a:cubicBezTo>
                <a:cubicBezTo>
                  <a:pt x="10071204" y="835508"/>
                  <a:pt x="10071204" y="835387"/>
                  <a:pt x="10071204" y="835387"/>
                </a:cubicBezTo>
                <a:lnTo>
                  <a:pt x="10071204" y="682894"/>
                </a:lnTo>
                <a:close/>
                <a:moveTo>
                  <a:pt x="8310578" y="635610"/>
                </a:moveTo>
                <a:lnTo>
                  <a:pt x="8310578" y="635852"/>
                </a:lnTo>
                <a:lnTo>
                  <a:pt x="8165341" y="683015"/>
                </a:lnTo>
                <a:lnTo>
                  <a:pt x="8165341" y="835629"/>
                </a:lnTo>
                <a:lnTo>
                  <a:pt x="8310578" y="1035285"/>
                </a:lnTo>
                <a:lnTo>
                  <a:pt x="8455815" y="835629"/>
                </a:lnTo>
                <a:cubicBezTo>
                  <a:pt x="8455815" y="835629"/>
                  <a:pt x="8455815" y="835387"/>
                  <a:pt x="8455815" y="835387"/>
                </a:cubicBezTo>
                <a:lnTo>
                  <a:pt x="8455815" y="682894"/>
                </a:lnTo>
                <a:close/>
                <a:moveTo>
                  <a:pt x="6695916" y="635610"/>
                </a:moveTo>
                <a:lnTo>
                  <a:pt x="6695916" y="635731"/>
                </a:lnTo>
                <a:lnTo>
                  <a:pt x="6550679" y="682894"/>
                </a:lnTo>
                <a:lnTo>
                  <a:pt x="6550679" y="835508"/>
                </a:lnTo>
                <a:lnTo>
                  <a:pt x="6695916" y="1035164"/>
                </a:lnTo>
                <a:cubicBezTo>
                  <a:pt x="6695916" y="1035164"/>
                  <a:pt x="6841154" y="835508"/>
                  <a:pt x="6841154" y="835508"/>
                </a:cubicBezTo>
                <a:cubicBezTo>
                  <a:pt x="6841154" y="835508"/>
                  <a:pt x="6841154" y="835387"/>
                  <a:pt x="6841154" y="835387"/>
                </a:cubicBezTo>
                <a:lnTo>
                  <a:pt x="6841154" y="682894"/>
                </a:lnTo>
                <a:close/>
                <a:moveTo>
                  <a:pt x="5079560" y="635489"/>
                </a:moveTo>
                <a:lnTo>
                  <a:pt x="5079560" y="635731"/>
                </a:lnTo>
                <a:lnTo>
                  <a:pt x="4934323" y="682894"/>
                </a:lnTo>
                <a:lnTo>
                  <a:pt x="4934323" y="835508"/>
                </a:lnTo>
                <a:lnTo>
                  <a:pt x="5079560" y="1035164"/>
                </a:lnTo>
                <a:lnTo>
                  <a:pt x="5224798" y="835508"/>
                </a:lnTo>
                <a:cubicBezTo>
                  <a:pt x="5224798" y="835508"/>
                  <a:pt x="5224798" y="835266"/>
                  <a:pt x="5224798" y="835266"/>
                </a:cubicBezTo>
                <a:lnTo>
                  <a:pt x="5224798" y="682773"/>
                </a:lnTo>
                <a:close/>
                <a:moveTo>
                  <a:pt x="3464656" y="635489"/>
                </a:moveTo>
                <a:lnTo>
                  <a:pt x="3464656" y="635610"/>
                </a:lnTo>
                <a:lnTo>
                  <a:pt x="3319418" y="682773"/>
                </a:lnTo>
                <a:lnTo>
                  <a:pt x="3319418" y="835387"/>
                </a:lnTo>
                <a:lnTo>
                  <a:pt x="3464656" y="1035043"/>
                </a:lnTo>
                <a:cubicBezTo>
                  <a:pt x="3464656" y="1035043"/>
                  <a:pt x="3609893" y="835387"/>
                  <a:pt x="3609893" y="835387"/>
                </a:cubicBezTo>
                <a:cubicBezTo>
                  <a:pt x="3609893" y="835387"/>
                  <a:pt x="3609893" y="835266"/>
                  <a:pt x="3609893" y="835266"/>
                </a:cubicBezTo>
                <a:lnTo>
                  <a:pt x="3609893" y="682773"/>
                </a:lnTo>
                <a:close/>
                <a:moveTo>
                  <a:pt x="1849751" y="635489"/>
                </a:moveTo>
                <a:lnTo>
                  <a:pt x="1849751" y="635731"/>
                </a:lnTo>
                <a:lnTo>
                  <a:pt x="1704514" y="682894"/>
                </a:lnTo>
                <a:lnTo>
                  <a:pt x="1704514" y="835508"/>
                </a:lnTo>
                <a:lnTo>
                  <a:pt x="1849751" y="1035164"/>
                </a:lnTo>
                <a:lnTo>
                  <a:pt x="1994989" y="835508"/>
                </a:lnTo>
                <a:cubicBezTo>
                  <a:pt x="1994989" y="835508"/>
                  <a:pt x="1994989" y="835266"/>
                  <a:pt x="1994989" y="835266"/>
                </a:cubicBezTo>
                <a:lnTo>
                  <a:pt x="1994989" y="682773"/>
                </a:lnTo>
                <a:close/>
                <a:moveTo>
                  <a:pt x="234847" y="635489"/>
                </a:moveTo>
                <a:lnTo>
                  <a:pt x="234847" y="635610"/>
                </a:lnTo>
                <a:lnTo>
                  <a:pt x="89609" y="682773"/>
                </a:lnTo>
                <a:lnTo>
                  <a:pt x="89609" y="835387"/>
                </a:lnTo>
                <a:lnTo>
                  <a:pt x="234847" y="1035043"/>
                </a:lnTo>
                <a:cubicBezTo>
                  <a:pt x="234847" y="1035043"/>
                  <a:pt x="380084" y="835387"/>
                  <a:pt x="380084" y="835387"/>
                </a:cubicBezTo>
                <a:cubicBezTo>
                  <a:pt x="380084" y="835387"/>
                  <a:pt x="380084" y="835266"/>
                  <a:pt x="380084" y="835266"/>
                </a:cubicBezTo>
                <a:lnTo>
                  <a:pt x="380084" y="682773"/>
                </a:lnTo>
                <a:close/>
                <a:moveTo>
                  <a:pt x="9262784" y="603080"/>
                </a:moveTo>
                <a:lnTo>
                  <a:pt x="9262784" y="603247"/>
                </a:lnTo>
                <a:lnTo>
                  <a:pt x="9128793" y="787620"/>
                </a:lnTo>
                <a:lnTo>
                  <a:pt x="9179947" y="858122"/>
                </a:lnTo>
                <a:lnTo>
                  <a:pt x="9262784" y="831155"/>
                </a:lnTo>
                <a:lnTo>
                  <a:pt x="9262784" y="603247"/>
                </a:lnTo>
                <a:lnTo>
                  <a:pt x="9262905" y="603080"/>
                </a:lnTo>
                <a:close/>
                <a:moveTo>
                  <a:pt x="8972430" y="603080"/>
                </a:moveTo>
                <a:lnTo>
                  <a:pt x="8972430" y="831155"/>
                </a:lnTo>
                <a:lnTo>
                  <a:pt x="9055267" y="858122"/>
                </a:lnTo>
                <a:lnTo>
                  <a:pt x="9106421" y="787620"/>
                </a:lnTo>
                <a:lnTo>
                  <a:pt x="9106542" y="787620"/>
                </a:lnTo>
                <a:close/>
                <a:moveTo>
                  <a:pt x="7647880" y="603080"/>
                </a:moveTo>
                <a:lnTo>
                  <a:pt x="7647880" y="603247"/>
                </a:lnTo>
                <a:lnTo>
                  <a:pt x="7513889" y="787620"/>
                </a:lnTo>
                <a:lnTo>
                  <a:pt x="7565043" y="858122"/>
                </a:lnTo>
                <a:lnTo>
                  <a:pt x="7647880" y="831155"/>
                </a:lnTo>
                <a:lnTo>
                  <a:pt x="7647880" y="603247"/>
                </a:lnTo>
                <a:lnTo>
                  <a:pt x="7648001" y="603080"/>
                </a:lnTo>
                <a:close/>
                <a:moveTo>
                  <a:pt x="7357526" y="603080"/>
                </a:moveTo>
                <a:lnTo>
                  <a:pt x="7357526" y="831155"/>
                </a:lnTo>
                <a:lnTo>
                  <a:pt x="7440364" y="858122"/>
                </a:lnTo>
                <a:lnTo>
                  <a:pt x="7491517" y="787620"/>
                </a:lnTo>
                <a:lnTo>
                  <a:pt x="7491638" y="787620"/>
                </a:lnTo>
                <a:close/>
                <a:moveTo>
                  <a:pt x="6032976" y="603080"/>
                </a:moveTo>
                <a:lnTo>
                  <a:pt x="6032976" y="603247"/>
                </a:lnTo>
                <a:lnTo>
                  <a:pt x="5898985" y="787620"/>
                </a:lnTo>
                <a:lnTo>
                  <a:pt x="5950138" y="858122"/>
                </a:lnTo>
                <a:lnTo>
                  <a:pt x="6032976" y="831155"/>
                </a:lnTo>
                <a:lnTo>
                  <a:pt x="6032976" y="603247"/>
                </a:lnTo>
                <a:lnTo>
                  <a:pt x="6033097" y="603080"/>
                </a:lnTo>
                <a:close/>
                <a:moveTo>
                  <a:pt x="5742622" y="603080"/>
                </a:moveTo>
                <a:lnTo>
                  <a:pt x="5742622" y="831155"/>
                </a:lnTo>
                <a:lnTo>
                  <a:pt x="5825459" y="858122"/>
                </a:lnTo>
                <a:lnTo>
                  <a:pt x="5876613" y="787620"/>
                </a:lnTo>
                <a:lnTo>
                  <a:pt x="5876733" y="787620"/>
                </a:lnTo>
                <a:close/>
                <a:moveTo>
                  <a:pt x="4418071" y="603080"/>
                </a:moveTo>
                <a:lnTo>
                  <a:pt x="4418071" y="603247"/>
                </a:lnTo>
                <a:lnTo>
                  <a:pt x="4284080" y="787620"/>
                </a:lnTo>
                <a:lnTo>
                  <a:pt x="4335234" y="858122"/>
                </a:lnTo>
                <a:lnTo>
                  <a:pt x="4418071" y="831155"/>
                </a:lnTo>
                <a:lnTo>
                  <a:pt x="4418071" y="603247"/>
                </a:lnTo>
                <a:lnTo>
                  <a:pt x="4418192" y="603080"/>
                </a:lnTo>
                <a:close/>
                <a:moveTo>
                  <a:pt x="4127717" y="603080"/>
                </a:moveTo>
                <a:lnTo>
                  <a:pt x="4127717" y="831155"/>
                </a:lnTo>
                <a:lnTo>
                  <a:pt x="4210554" y="858122"/>
                </a:lnTo>
                <a:lnTo>
                  <a:pt x="4261708" y="787620"/>
                </a:lnTo>
                <a:lnTo>
                  <a:pt x="4261829" y="787620"/>
                </a:lnTo>
                <a:close/>
                <a:moveTo>
                  <a:pt x="1187657" y="603080"/>
                </a:moveTo>
                <a:lnTo>
                  <a:pt x="1187657" y="603247"/>
                </a:lnTo>
                <a:lnTo>
                  <a:pt x="1053667" y="787620"/>
                </a:lnTo>
                <a:lnTo>
                  <a:pt x="1104820" y="858122"/>
                </a:lnTo>
                <a:lnTo>
                  <a:pt x="1187657" y="831155"/>
                </a:lnTo>
                <a:lnTo>
                  <a:pt x="1187657" y="603247"/>
                </a:lnTo>
                <a:lnTo>
                  <a:pt x="1187778" y="603080"/>
                </a:lnTo>
                <a:close/>
                <a:moveTo>
                  <a:pt x="897303" y="603080"/>
                </a:moveTo>
                <a:lnTo>
                  <a:pt x="897303" y="831155"/>
                </a:lnTo>
                <a:lnTo>
                  <a:pt x="980141" y="858122"/>
                </a:lnTo>
                <a:lnTo>
                  <a:pt x="1031294" y="787620"/>
                </a:lnTo>
                <a:lnTo>
                  <a:pt x="1031415" y="787620"/>
                </a:lnTo>
                <a:close/>
                <a:moveTo>
                  <a:pt x="2803046" y="602838"/>
                </a:moveTo>
                <a:lnTo>
                  <a:pt x="2803046" y="603005"/>
                </a:lnTo>
                <a:lnTo>
                  <a:pt x="2669055" y="787378"/>
                </a:lnTo>
                <a:lnTo>
                  <a:pt x="2720208" y="857880"/>
                </a:lnTo>
                <a:lnTo>
                  <a:pt x="2803046" y="830913"/>
                </a:lnTo>
                <a:lnTo>
                  <a:pt x="2803046" y="603005"/>
                </a:lnTo>
                <a:lnTo>
                  <a:pt x="2803167" y="602838"/>
                </a:lnTo>
                <a:close/>
                <a:moveTo>
                  <a:pt x="2512692" y="602838"/>
                </a:moveTo>
                <a:lnTo>
                  <a:pt x="2512692" y="830913"/>
                </a:lnTo>
                <a:lnTo>
                  <a:pt x="2595529" y="857880"/>
                </a:lnTo>
                <a:lnTo>
                  <a:pt x="2646683" y="787378"/>
                </a:lnTo>
                <a:lnTo>
                  <a:pt x="2646804" y="787378"/>
                </a:lnTo>
                <a:close/>
                <a:moveTo>
                  <a:pt x="10242441" y="597033"/>
                </a:moveTo>
                <a:lnTo>
                  <a:pt x="10242441" y="654113"/>
                </a:lnTo>
                <a:lnTo>
                  <a:pt x="10221641" y="625573"/>
                </a:lnTo>
                <a:close/>
                <a:moveTo>
                  <a:pt x="8864077" y="454940"/>
                </a:moveTo>
                <a:cubicBezTo>
                  <a:pt x="8864077" y="454940"/>
                  <a:pt x="8718960" y="502224"/>
                  <a:pt x="8718960" y="502224"/>
                </a:cubicBezTo>
                <a:lnTo>
                  <a:pt x="8718960" y="502345"/>
                </a:lnTo>
                <a:lnTo>
                  <a:pt x="8629230" y="625694"/>
                </a:lnTo>
                <a:lnTo>
                  <a:pt x="8718960" y="749164"/>
                </a:lnTo>
                <a:lnTo>
                  <a:pt x="8953807" y="825471"/>
                </a:lnTo>
                <a:lnTo>
                  <a:pt x="8953807" y="578410"/>
                </a:lnTo>
                <a:close/>
                <a:moveTo>
                  <a:pt x="7249173" y="454940"/>
                </a:moveTo>
                <a:cubicBezTo>
                  <a:pt x="7249173" y="454940"/>
                  <a:pt x="7104056" y="502224"/>
                  <a:pt x="7104056" y="502224"/>
                </a:cubicBezTo>
                <a:lnTo>
                  <a:pt x="7103935" y="502345"/>
                </a:lnTo>
                <a:lnTo>
                  <a:pt x="7014326" y="625694"/>
                </a:lnTo>
                <a:lnTo>
                  <a:pt x="7104056" y="749164"/>
                </a:lnTo>
                <a:lnTo>
                  <a:pt x="7338903" y="825471"/>
                </a:lnTo>
                <a:lnTo>
                  <a:pt x="7338903" y="578410"/>
                </a:lnTo>
                <a:close/>
                <a:moveTo>
                  <a:pt x="5634268" y="454940"/>
                </a:moveTo>
                <a:cubicBezTo>
                  <a:pt x="5634268" y="454940"/>
                  <a:pt x="5489152" y="502224"/>
                  <a:pt x="5489152" y="502224"/>
                </a:cubicBezTo>
                <a:lnTo>
                  <a:pt x="5489152" y="502345"/>
                </a:lnTo>
                <a:lnTo>
                  <a:pt x="5399421" y="625694"/>
                </a:lnTo>
                <a:lnTo>
                  <a:pt x="5489152" y="749164"/>
                </a:lnTo>
                <a:lnTo>
                  <a:pt x="5723998" y="825471"/>
                </a:lnTo>
                <a:lnTo>
                  <a:pt x="5723998" y="578410"/>
                </a:lnTo>
                <a:close/>
                <a:moveTo>
                  <a:pt x="4019363" y="454940"/>
                </a:moveTo>
                <a:cubicBezTo>
                  <a:pt x="4019363" y="454940"/>
                  <a:pt x="3874247" y="502224"/>
                  <a:pt x="3874247" y="502224"/>
                </a:cubicBezTo>
                <a:lnTo>
                  <a:pt x="3874247" y="502345"/>
                </a:lnTo>
                <a:lnTo>
                  <a:pt x="3784517" y="625694"/>
                </a:lnTo>
                <a:lnTo>
                  <a:pt x="3874247" y="749164"/>
                </a:lnTo>
                <a:lnTo>
                  <a:pt x="4109094" y="825471"/>
                </a:lnTo>
                <a:lnTo>
                  <a:pt x="4109094" y="578410"/>
                </a:lnTo>
                <a:close/>
                <a:moveTo>
                  <a:pt x="2910311" y="454819"/>
                </a:moveTo>
                <a:lnTo>
                  <a:pt x="2820581" y="578289"/>
                </a:lnTo>
                <a:lnTo>
                  <a:pt x="2820581" y="825350"/>
                </a:lnTo>
                <a:lnTo>
                  <a:pt x="3055427" y="749043"/>
                </a:lnTo>
                <a:lnTo>
                  <a:pt x="3145158" y="625573"/>
                </a:lnTo>
                <a:lnTo>
                  <a:pt x="3055427" y="502224"/>
                </a:lnTo>
                <a:lnTo>
                  <a:pt x="2910311" y="455061"/>
                </a:lnTo>
                <a:close/>
                <a:moveTo>
                  <a:pt x="1295285" y="454819"/>
                </a:moveTo>
                <a:lnTo>
                  <a:pt x="1205555" y="578289"/>
                </a:lnTo>
                <a:lnTo>
                  <a:pt x="1205555" y="825350"/>
                </a:lnTo>
                <a:lnTo>
                  <a:pt x="1440523" y="749043"/>
                </a:lnTo>
                <a:lnTo>
                  <a:pt x="1530253" y="625573"/>
                </a:lnTo>
                <a:lnTo>
                  <a:pt x="1440523" y="502224"/>
                </a:lnTo>
                <a:lnTo>
                  <a:pt x="1295406" y="455061"/>
                </a:lnTo>
                <a:close/>
                <a:moveTo>
                  <a:pt x="9370654" y="454698"/>
                </a:moveTo>
                <a:lnTo>
                  <a:pt x="9280924" y="578168"/>
                </a:lnTo>
                <a:lnTo>
                  <a:pt x="9280924" y="825229"/>
                </a:lnTo>
                <a:lnTo>
                  <a:pt x="9515771" y="748922"/>
                </a:lnTo>
                <a:lnTo>
                  <a:pt x="9605501" y="625452"/>
                </a:lnTo>
                <a:lnTo>
                  <a:pt x="9515771" y="502103"/>
                </a:lnTo>
                <a:lnTo>
                  <a:pt x="9370654" y="454940"/>
                </a:lnTo>
                <a:close/>
                <a:moveTo>
                  <a:pt x="7755750" y="454698"/>
                </a:moveTo>
                <a:lnTo>
                  <a:pt x="7666019" y="578168"/>
                </a:lnTo>
                <a:lnTo>
                  <a:pt x="7666019" y="825229"/>
                </a:lnTo>
                <a:lnTo>
                  <a:pt x="7900867" y="748922"/>
                </a:lnTo>
                <a:lnTo>
                  <a:pt x="7990597" y="625452"/>
                </a:lnTo>
                <a:lnTo>
                  <a:pt x="7900867" y="502103"/>
                </a:lnTo>
                <a:lnTo>
                  <a:pt x="7755750" y="454940"/>
                </a:lnTo>
                <a:close/>
                <a:moveTo>
                  <a:pt x="6140966" y="454698"/>
                </a:moveTo>
                <a:lnTo>
                  <a:pt x="6051236" y="578168"/>
                </a:lnTo>
                <a:lnTo>
                  <a:pt x="6051236" y="825229"/>
                </a:lnTo>
                <a:lnTo>
                  <a:pt x="6286204" y="748922"/>
                </a:lnTo>
                <a:lnTo>
                  <a:pt x="6375934" y="625452"/>
                </a:lnTo>
                <a:lnTo>
                  <a:pt x="6286204" y="502103"/>
                </a:lnTo>
                <a:lnTo>
                  <a:pt x="6141087" y="454940"/>
                </a:lnTo>
                <a:close/>
                <a:moveTo>
                  <a:pt x="4525820" y="454698"/>
                </a:moveTo>
                <a:lnTo>
                  <a:pt x="4436090" y="578168"/>
                </a:lnTo>
                <a:lnTo>
                  <a:pt x="4436090" y="825229"/>
                </a:lnTo>
                <a:lnTo>
                  <a:pt x="4671058" y="748922"/>
                </a:lnTo>
                <a:lnTo>
                  <a:pt x="4760788" y="625452"/>
                </a:lnTo>
                <a:lnTo>
                  <a:pt x="4671058" y="502103"/>
                </a:lnTo>
                <a:lnTo>
                  <a:pt x="4525941" y="454940"/>
                </a:lnTo>
                <a:close/>
                <a:moveTo>
                  <a:pt x="2404338" y="454698"/>
                </a:moveTo>
                <a:cubicBezTo>
                  <a:pt x="2404338" y="454698"/>
                  <a:pt x="2259222" y="501982"/>
                  <a:pt x="2259222" y="501982"/>
                </a:cubicBezTo>
                <a:lnTo>
                  <a:pt x="2259101" y="502103"/>
                </a:lnTo>
                <a:lnTo>
                  <a:pt x="2169370" y="625452"/>
                </a:lnTo>
                <a:lnTo>
                  <a:pt x="2259101" y="748922"/>
                </a:lnTo>
                <a:lnTo>
                  <a:pt x="2494069" y="825229"/>
                </a:lnTo>
                <a:lnTo>
                  <a:pt x="2494069" y="578168"/>
                </a:lnTo>
                <a:close/>
                <a:moveTo>
                  <a:pt x="789434" y="454698"/>
                </a:moveTo>
                <a:cubicBezTo>
                  <a:pt x="789434" y="454698"/>
                  <a:pt x="644317" y="501982"/>
                  <a:pt x="644317" y="501982"/>
                </a:cubicBezTo>
                <a:lnTo>
                  <a:pt x="644196" y="502103"/>
                </a:lnTo>
                <a:lnTo>
                  <a:pt x="554466" y="625452"/>
                </a:lnTo>
                <a:lnTo>
                  <a:pt x="644196" y="748922"/>
                </a:lnTo>
                <a:lnTo>
                  <a:pt x="879164" y="825229"/>
                </a:lnTo>
                <a:lnTo>
                  <a:pt x="879164" y="578168"/>
                </a:lnTo>
                <a:close/>
                <a:moveTo>
                  <a:pt x="8472746" y="441275"/>
                </a:moveTo>
                <a:lnTo>
                  <a:pt x="8472746" y="582280"/>
                </a:lnTo>
                <a:lnTo>
                  <a:pt x="8338634" y="625815"/>
                </a:lnTo>
                <a:lnTo>
                  <a:pt x="8472746" y="669350"/>
                </a:lnTo>
                <a:lnTo>
                  <a:pt x="8472746" y="810113"/>
                </a:lnTo>
                <a:lnTo>
                  <a:pt x="8555583" y="696196"/>
                </a:lnTo>
                <a:lnTo>
                  <a:pt x="8689537" y="739680"/>
                </a:lnTo>
                <a:lnTo>
                  <a:pt x="8689574" y="739731"/>
                </a:lnTo>
                <a:lnTo>
                  <a:pt x="8689695" y="739731"/>
                </a:lnTo>
                <a:lnTo>
                  <a:pt x="8689537" y="739680"/>
                </a:lnTo>
                <a:lnTo>
                  <a:pt x="8606737" y="625694"/>
                </a:lnTo>
                <a:lnTo>
                  <a:pt x="8689574" y="511777"/>
                </a:lnTo>
                <a:lnTo>
                  <a:pt x="8555583" y="555312"/>
                </a:lnTo>
                <a:close/>
                <a:moveTo>
                  <a:pt x="6857842" y="441275"/>
                </a:moveTo>
                <a:lnTo>
                  <a:pt x="6857842" y="582280"/>
                </a:lnTo>
                <a:lnTo>
                  <a:pt x="6723730" y="625815"/>
                </a:lnTo>
                <a:lnTo>
                  <a:pt x="6857842" y="669350"/>
                </a:lnTo>
                <a:lnTo>
                  <a:pt x="6857842" y="810113"/>
                </a:lnTo>
                <a:lnTo>
                  <a:pt x="6940679" y="696196"/>
                </a:lnTo>
                <a:lnTo>
                  <a:pt x="7074633" y="739680"/>
                </a:lnTo>
                <a:lnTo>
                  <a:pt x="7074670" y="739731"/>
                </a:lnTo>
                <a:lnTo>
                  <a:pt x="7074791" y="739731"/>
                </a:lnTo>
                <a:lnTo>
                  <a:pt x="7074633" y="739680"/>
                </a:lnTo>
                <a:lnTo>
                  <a:pt x="6991832" y="625694"/>
                </a:lnTo>
                <a:lnTo>
                  <a:pt x="7074670" y="511777"/>
                </a:lnTo>
                <a:lnTo>
                  <a:pt x="6940679" y="555312"/>
                </a:lnTo>
                <a:close/>
                <a:moveTo>
                  <a:pt x="5242937" y="441275"/>
                </a:moveTo>
                <a:lnTo>
                  <a:pt x="5242937" y="582280"/>
                </a:lnTo>
                <a:lnTo>
                  <a:pt x="5108825" y="625815"/>
                </a:lnTo>
                <a:lnTo>
                  <a:pt x="5242937" y="669350"/>
                </a:lnTo>
                <a:lnTo>
                  <a:pt x="5242937" y="810113"/>
                </a:lnTo>
                <a:lnTo>
                  <a:pt x="5325775" y="696196"/>
                </a:lnTo>
                <a:lnTo>
                  <a:pt x="5459729" y="739680"/>
                </a:lnTo>
                <a:lnTo>
                  <a:pt x="5459766" y="739731"/>
                </a:lnTo>
                <a:lnTo>
                  <a:pt x="5459886" y="739731"/>
                </a:lnTo>
                <a:lnTo>
                  <a:pt x="5459729" y="739680"/>
                </a:lnTo>
                <a:lnTo>
                  <a:pt x="5376928" y="625694"/>
                </a:lnTo>
                <a:lnTo>
                  <a:pt x="5459766" y="511777"/>
                </a:lnTo>
                <a:lnTo>
                  <a:pt x="5325775" y="555312"/>
                </a:lnTo>
                <a:close/>
                <a:moveTo>
                  <a:pt x="3628033" y="441275"/>
                </a:moveTo>
                <a:lnTo>
                  <a:pt x="3628033" y="582280"/>
                </a:lnTo>
                <a:lnTo>
                  <a:pt x="3493921" y="625815"/>
                </a:lnTo>
                <a:lnTo>
                  <a:pt x="3628033" y="669350"/>
                </a:lnTo>
                <a:lnTo>
                  <a:pt x="3628033" y="810113"/>
                </a:lnTo>
                <a:lnTo>
                  <a:pt x="3710870" y="696196"/>
                </a:lnTo>
                <a:lnTo>
                  <a:pt x="3844824" y="739680"/>
                </a:lnTo>
                <a:lnTo>
                  <a:pt x="3844861" y="739731"/>
                </a:lnTo>
                <a:lnTo>
                  <a:pt x="3844982" y="739731"/>
                </a:lnTo>
                <a:lnTo>
                  <a:pt x="3844824" y="739680"/>
                </a:lnTo>
                <a:lnTo>
                  <a:pt x="3762024" y="625694"/>
                </a:lnTo>
                <a:lnTo>
                  <a:pt x="3844861" y="511777"/>
                </a:lnTo>
                <a:lnTo>
                  <a:pt x="3710870" y="555312"/>
                </a:lnTo>
                <a:close/>
                <a:moveTo>
                  <a:pt x="2013007" y="441275"/>
                </a:moveTo>
                <a:lnTo>
                  <a:pt x="2013007" y="582280"/>
                </a:lnTo>
                <a:lnTo>
                  <a:pt x="1878895" y="625815"/>
                </a:lnTo>
                <a:lnTo>
                  <a:pt x="2013007" y="669350"/>
                </a:lnTo>
                <a:lnTo>
                  <a:pt x="2013007" y="810113"/>
                </a:lnTo>
                <a:lnTo>
                  <a:pt x="2095845" y="696196"/>
                </a:lnTo>
                <a:lnTo>
                  <a:pt x="2229799" y="739680"/>
                </a:lnTo>
                <a:lnTo>
                  <a:pt x="2229836" y="739731"/>
                </a:lnTo>
                <a:lnTo>
                  <a:pt x="2229956" y="739731"/>
                </a:lnTo>
                <a:lnTo>
                  <a:pt x="2229799" y="739680"/>
                </a:lnTo>
                <a:lnTo>
                  <a:pt x="2146998" y="625694"/>
                </a:lnTo>
                <a:lnTo>
                  <a:pt x="2229836" y="511777"/>
                </a:lnTo>
                <a:lnTo>
                  <a:pt x="2095845" y="555312"/>
                </a:lnTo>
                <a:close/>
                <a:moveTo>
                  <a:pt x="398103" y="441275"/>
                </a:moveTo>
                <a:lnTo>
                  <a:pt x="398103" y="582280"/>
                </a:lnTo>
                <a:lnTo>
                  <a:pt x="263991" y="625815"/>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close/>
                <a:moveTo>
                  <a:pt x="3302004" y="441154"/>
                </a:moveTo>
                <a:lnTo>
                  <a:pt x="3219167" y="555191"/>
                </a:lnTo>
                <a:lnTo>
                  <a:pt x="3085176" y="511656"/>
                </a:lnTo>
                <a:lnTo>
                  <a:pt x="3168014" y="625573"/>
                </a:lnTo>
                <a:lnTo>
                  <a:pt x="3085176" y="739610"/>
                </a:lnTo>
                <a:lnTo>
                  <a:pt x="3219167" y="696075"/>
                </a:lnTo>
                <a:lnTo>
                  <a:pt x="3302004" y="810113"/>
                </a:lnTo>
                <a:lnTo>
                  <a:pt x="3302004" y="669229"/>
                </a:lnTo>
                <a:lnTo>
                  <a:pt x="3436116" y="625694"/>
                </a:lnTo>
                <a:lnTo>
                  <a:pt x="3302004" y="582159"/>
                </a:lnTo>
                <a:close/>
                <a:moveTo>
                  <a:pt x="1687100" y="441154"/>
                </a:moveTo>
                <a:lnTo>
                  <a:pt x="1604263" y="555191"/>
                </a:lnTo>
                <a:lnTo>
                  <a:pt x="1604142" y="555191"/>
                </a:lnTo>
                <a:lnTo>
                  <a:pt x="1470151" y="511656"/>
                </a:lnTo>
                <a:lnTo>
                  <a:pt x="1552988" y="625573"/>
                </a:lnTo>
                <a:lnTo>
                  <a:pt x="1470151" y="739610"/>
                </a:lnTo>
                <a:lnTo>
                  <a:pt x="1604263" y="696075"/>
                </a:lnTo>
                <a:lnTo>
                  <a:pt x="1687100" y="810113"/>
                </a:lnTo>
                <a:lnTo>
                  <a:pt x="1687100" y="669229"/>
                </a:lnTo>
                <a:lnTo>
                  <a:pt x="1821212" y="625694"/>
                </a:lnTo>
                <a:lnTo>
                  <a:pt x="1687100" y="582159"/>
                </a:lnTo>
                <a:close/>
                <a:moveTo>
                  <a:pt x="9762348" y="441033"/>
                </a:moveTo>
                <a:lnTo>
                  <a:pt x="9679510" y="555071"/>
                </a:lnTo>
                <a:lnTo>
                  <a:pt x="9679389" y="555071"/>
                </a:lnTo>
                <a:lnTo>
                  <a:pt x="9545399" y="511536"/>
                </a:lnTo>
                <a:lnTo>
                  <a:pt x="9628236" y="625452"/>
                </a:lnTo>
                <a:lnTo>
                  <a:pt x="9545399" y="739489"/>
                </a:lnTo>
                <a:lnTo>
                  <a:pt x="9679510" y="695954"/>
                </a:lnTo>
                <a:lnTo>
                  <a:pt x="9762348" y="809992"/>
                </a:lnTo>
                <a:lnTo>
                  <a:pt x="9762348" y="669108"/>
                </a:lnTo>
                <a:lnTo>
                  <a:pt x="9896459" y="625573"/>
                </a:lnTo>
                <a:lnTo>
                  <a:pt x="9762348" y="582038"/>
                </a:lnTo>
                <a:close/>
                <a:moveTo>
                  <a:pt x="8147443" y="441033"/>
                </a:moveTo>
                <a:lnTo>
                  <a:pt x="8064606" y="555071"/>
                </a:lnTo>
                <a:lnTo>
                  <a:pt x="7930615" y="511536"/>
                </a:lnTo>
                <a:lnTo>
                  <a:pt x="8013453" y="625452"/>
                </a:lnTo>
                <a:lnTo>
                  <a:pt x="7930615" y="739489"/>
                </a:lnTo>
                <a:lnTo>
                  <a:pt x="8064606" y="695954"/>
                </a:lnTo>
                <a:lnTo>
                  <a:pt x="8147443" y="809992"/>
                </a:lnTo>
                <a:lnTo>
                  <a:pt x="8147443" y="669108"/>
                </a:lnTo>
                <a:lnTo>
                  <a:pt x="8281555" y="625573"/>
                </a:lnTo>
                <a:lnTo>
                  <a:pt x="8147443" y="582038"/>
                </a:lnTo>
                <a:close/>
                <a:moveTo>
                  <a:pt x="6532781" y="441033"/>
                </a:moveTo>
                <a:lnTo>
                  <a:pt x="6449943" y="555071"/>
                </a:lnTo>
                <a:lnTo>
                  <a:pt x="6449822" y="555071"/>
                </a:lnTo>
                <a:lnTo>
                  <a:pt x="6315832" y="511536"/>
                </a:lnTo>
                <a:lnTo>
                  <a:pt x="6398669" y="625452"/>
                </a:lnTo>
                <a:lnTo>
                  <a:pt x="6315832" y="739489"/>
                </a:lnTo>
                <a:lnTo>
                  <a:pt x="6449943" y="695954"/>
                </a:lnTo>
                <a:lnTo>
                  <a:pt x="6532781" y="809992"/>
                </a:lnTo>
                <a:lnTo>
                  <a:pt x="6532781" y="669108"/>
                </a:lnTo>
                <a:lnTo>
                  <a:pt x="6666892" y="625573"/>
                </a:lnTo>
                <a:lnTo>
                  <a:pt x="6532781" y="582038"/>
                </a:lnTo>
                <a:close/>
                <a:moveTo>
                  <a:pt x="4917634" y="441033"/>
                </a:moveTo>
                <a:lnTo>
                  <a:pt x="4834797" y="555071"/>
                </a:lnTo>
                <a:lnTo>
                  <a:pt x="4834676" y="555071"/>
                </a:lnTo>
                <a:lnTo>
                  <a:pt x="4700685" y="511536"/>
                </a:lnTo>
                <a:lnTo>
                  <a:pt x="4783523" y="625452"/>
                </a:lnTo>
                <a:lnTo>
                  <a:pt x="4700685" y="739489"/>
                </a:lnTo>
                <a:lnTo>
                  <a:pt x="4834797" y="695954"/>
                </a:lnTo>
                <a:lnTo>
                  <a:pt x="4917634" y="809992"/>
                </a:lnTo>
                <a:lnTo>
                  <a:pt x="4917634" y="669108"/>
                </a:lnTo>
                <a:lnTo>
                  <a:pt x="5051746" y="625573"/>
                </a:lnTo>
                <a:lnTo>
                  <a:pt x="4917634" y="582038"/>
                </a:lnTo>
                <a:close/>
                <a:moveTo>
                  <a:pt x="9117547" y="372587"/>
                </a:moveTo>
                <a:lnTo>
                  <a:pt x="8972309" y="419749"/>
                </a:lnTo>
                <a:lnTo>
                  <a:pt x="8972309" y="572364"/>
                </a:lnTo>
                <a:lnTo>
                  <a:pt x="9117547" y="772141"/>
                </a:lnTo>
                <a:lnTo>
                  <a:pt x="9262784" y="572364"/>
                </a:lnTo>
                <a:lnTo>
                  <a:pt x="9262784" y="419749"/>
                </a:lnTo>
                <a:close/>
                <a:moveTo>
                  <a:pt x="7502642" y="372587"/>
                </a:moveTo>
                <a:lnTo>
                  <a:pt x="7357405" y="419749"/>
                </a:lnTo>
                <a:lnTo>
                  <a:pt x="7357405" y="572364"/>
                </a:lnTo>
                <a:lnTo>
                  <a:pt x="7502642" y="772141"/>
                </a:lnTo>
                <a:lnTo>
                  <a:pt x="7647880" y="572364"/>
                </a:lnTo>
                <a:lnTo>
                  <a:pt x="7647880" y="419749"/>
                </a:lnTo>
                <a:close/>
                <a:moveTo>
                  <a:pt x="5887738" y="372587"/>
                </a:moveTo>
                <a:lnTo>
                  <a:pt x="5742501" y="419749"/>
                </a:lnTo>
                <a:lnTo>
                  <a:pt x="5742501" y="572364"/>
                </a:lnTo>
                <a:lnTo>
                  <a:pt x="5887738" y="772141"/>
                </a:lnTo>
                <a:lnTo>
                  <a:pt x="6032976" y="572364"/>
                </a:lnTo>
                <a:lnTo>
                  <a:pt x="6032976" y="419749"/>
                </a:lnTo>
                <a:close/>
                <a:moveTo>
                  <a:pt x="4272834" y="372587"/>
                </a:moveTo>
                <a:lnTo>
                  <a:pt x="4127596" y="419749"/>
                </a:lnTo>
                <a:lnTo>
                  <a:pt x="4127596" y="572364"/>
                </a:lnTo>
                <a:lnTo>
                  <a:pt x="4272834" y="772141"/>
                </a:lnTo>
                <a:lnTo>
                  <a:pt x="4418071" y="572364"/>
                </a:lnTo>
                <a:lnTo>
                  <a:pt x="4418071" y="419749"/>
                </a:lnTo>
                <a:close/>
                <a:moveTo>
                  <a:pt x="1042420" y="372587"/>
                </a:moveTo>
                <a:lnTo>
                  <a:pt x="897183" y="419749"/>
                </a:lnTo>
                <a:lnTo>
                  <a:pt x="897183" y="572364"/>
                </a:lnTo>
                <a:lnTo>
                  <a:pt x="1042420" y="772141"/>
                </a:lnTo>
                <a:lnTo>
                  <a:pt x="1187657" y="572364"/>
                </a:lnTo>
                <a:lnTo>
                  <a:pt x="1187657" y="419749"/>
                </a:lnTo>
                <a:close/>
                <a:moveTo>
                  <a:pt x="2657808" y="372345"/>
                </a:moveTo>
                <a:lnTo>
                  <a:pt x="2512571" y="419508"/>
                </a:lnTo>
                <a:lnTo>
                  <a:pt x="2512571" y="572122"/>
                </a:lnTo>
                <a:lnTo>
                  <a:pt x="2657808" y="771899"/>
                </a:lnTo>
                <a:lnTo>
                  <a:pt x="2803046" y="572122"/>
                </a:lnTo>
                <a:lnTo>
                  <a:pt x="2803046" y="419508"/>
                </a:lnTo>
                <a:close/>
                <a:moveTo>
                  <a:pt x="2903516" y="292861"/>
                </a:moveTo>
                <a:lnTo>
                  <a:pt x="2903539" y="292893"/>
                </a:lnTo>
                <a:lnTo>
                  <a:pt x="2903418" y="292893"/>
                </a:lnTo>
                <a:close/>
                <a:moveTo>
                  <a:pt x="7256572" y="292861"/>
                </a:moveTo>
                <a:lnTo>
                  <a:pt x="7256670" y="292893"/>
                </a:lnTo>
                <a:lnTo>
                  <a:pt x="7256549" y="292893"/>
                </a:lnTo>
                <a:close/>
                <a:moveTo>
                  <a:pt x="4026763" y="292861"/>
                </a:moveTo>
                <a:lnTo>
                  <a:pt x="4026861" y="292893"/>
                </a:lnTo>
                <a:lnTo>
                  <a:pt x="4026740" y="292893"/>
                </a:lnTo>
                <a:close/>
                <a:moveTo>
                  <a:pt x="1288611" y="292861"/>
                </a:moveTo>
                <a:lnTo>
                  <a:pt x="1288634" y="292893"/>
                </a:lnTo>
                <a:lnTo>
                  <a:pt x="1288513" y="292893"/>
                </a:lnTo>
                <a:close/>
                <a:moveTo>
                  <a:pt x="796350" y="292861"/>
                </a:moveTo>
                <a:lnTo>
                  <a:pt x="796448" y="292893"/>
                </a:lnTo>
                <a:lnTo>
                  <a:pt x="796327" y="292893"/>
                </a:lnTo>
                <a:close/>
                <a:moveTo>
                  <a:pt x="5641668" y="292861"/>
                </a:moveTo>
                <a:lnTo>
                  <a:pt x="5641766" y="292893"/>
                </a:lnTo>
                <a:lnTo>
                  <a:pt x="5641645" y="292893"/>
                </a:lnTo>
                <a:close/>
                <a:moveTo>
                  <a:pt x="8871476" y="292861"/>
                </a:moveTo>
                <a:lnTo>
                  <a:pt x="8871574" y="292893"/>
                </a:lnTo>
                <a:lnTo>
                  <a:pt x="8871453" y="292893"/>
                </a:lnTo>
                <a:close/>
                <a:moveTo>
                  <a:pt x="6134292" y="292741"/>
                </a:moveTo>
                <a:lnTo>
                  <a:pt x="6134315" y="292773"/>
                </a:lnTo>
                <a:lnTo>
                  <a:pt x="6134194" y="292773"/>
                </a:lnTo>
                <a:close/>
                <a:moveTo>
                  <a:pt x="7748955" y="292741"/>
                </a:moveTo>
                <a:lnTo>
                  <a:pt x="7748978" y="292773"/>
                </a:lnTo>
                <a:lnTo>
                  <a:pt x="7748857" y="292773"/>
                </a:lnTo>
                <a:close/>
                <a:moveTo>
                  <a:pt x="2411738" y="292620"/>
                </a:moveTo>
                <a:lnTo>
                  <a:pt x="2411836" y="292652"/>
                </a:lnTo>
                <a:lnTo>
                  <a:pt x="2411715" y="292652"/>
                </a:lnTo>
                <a:close/>
                <a:moveTo>
                  <a:pt x="9925604" y="216707"/>
                </a:moveTo>
                <a:lnTo>
                  <a:pt x="9780366" y="416484"/>
                </a:lnTo>
                <a:lnTo>
                  <a:pt x="9780366" y="569098"/>
                </a:lnTo>
                <a:lnTo>
                  <a:pt x="9925604" y="616261"/>
                </a:lnTo>
                <a:lnTo>
                  <a:pt x="10070841" y="569098"/>
                </a:lnTo>
                <a:lnTo>
                  <a:pt x="10070841" y="416484"/>
                </a:lnTo>
                <a:close/>
                <a:moveTo>
                  <a:pt x="8310578" y="216707"/>
                </a:moveTo>
                <a:lnTo>
                  <a:pt x="8165341" y="416484"/>
                </a:lnTo>
                <a:lnTo>
                  <a:pt x="8165341" y="569098"/>
                </a:lnTo>
                <a:lnTo>
                  <a:pt x="8310578" y="616261"/>
                </a:lnTo>
                <a:lnTo>
                  <a:pt x="8455815" y="569098"/>
                </a:lnTo>
                <a:lnTo>
                  <a:pt x="8455815" y="416484"/>
                </a:lnTo>
                <a:close/>
                <a:moveTo>
                  <a:pt x="6695916" y="216707"/>
                </a:moveTo>
                <a:lnTo>
                  <a:pt x="6550679" y="416484"/>
                </a:lnTo>
                <a:lnTo>
                  <a:pt x="6550679" y="569098"/>
                </a:lnTo>
                <a:lnTo>
                  <a:pt x="6695916" y="616261"/>
                </a:lnTo>
                <a:lnTo>
                  <a:pt x="6841154" y="569098"/>
                </a:lnTo>
                <a:lnTo>
                  <a:pt x="6841154" y="416484"/>
                </a:lnTo>
                <a:close/>
                <a:moveTo>
                  <a:pt x="5079560" y="216586"/>
                </a:moveTo>
                <a:lnTo>
                  <a:pt x="4934323" y="416363"/>
                </a:lnTo>
                <a:lnTo>
                  <a:pt x="4934323" y="568978"/>
                </a:lnTo>
                <a:lnTo>
                  <a:pt x="5079560" y="616140"/>
                </a:lnTo>
                <a:lnTo>
                  <a:pt x="5224798" y="568978"/>
                </a:lnTo>
                <a:lnTo>
                  <a:pt x="5224798" y="416363"/>
                </a:lnTo>
                <a:close/>
                <a:moveTo>
                  <a:pt x="3464656" y="216586"/>
                </a:moveTo>
                <a:lnTo>
                  <a:pt x="3319418" y="416363"/>
                </a:lnTo>
                <a:lnTo>
                  <a:pt x="3319418" y="568978"/>
                </a:lnTo>
                <a:lnTo>
                  <a:pt x="3464656" y="616140"/>
                </a:lnTo>
                <a:lnTo>
                  <a:pt x="3609893" y="568978"/>
                </a:lnTo>
                <a:lnTo>
                  <a:pt x="3609893" y="416363"/>
                </a:lnTo>
                <a:close/>
                <a:moveTo>
                  <a:pt x="1849751" y="216586"/>
                </a:moveTo>
                <a:lnTo>
                  <a:pt x="1704514" y="416363"/>
                </a:lnTo>
                <a:lnTo>
                  <a:pt x="1704514" y="568978"/>
                </a:lnTo>
                <a:lnTo>
                  <a:pt x="1849751" y="616140"/>
                </a:lnTo>
                <a:lnTo>
                  <a:pt x="1994989" y="568978"/>
                </a:lnTo>
                <a:lnTo>
                  <a:pt x="1994989" y="416363"/>
                </a:lnTo>
                <a:close/>
                <a:moveTo>
                  <a:pt x="234847" y="216586"/>
                </a:moveTo>
                <a:lnTo>
                  <a:pt x="89609" y="416363"/>
                </a:lnTo>
                <a:lnTo>
                  <a:pt x="89609" y="568978"/>
                </a:lnTo>
                <a:lnTo>
                  <a:pt x="234847" y="616140"/>
                </a:lnTo>
                <a:lnTo>
                  <a:pt x="380084" y="568978"/>
                </a:lnTo>
                <a:lnTo>
                  <a:pt x="380084" y="416363"/>
                </a:lnTo>
                <a:close/>
                <a:moveTo>
                  <a:pt x="8954291" y="178856"/>
                </a:moveTo>
                <a:lnTo>
                  <a:pt x="8871476" y="292861"/>
                </a:lnTo>
                <a:lnTo>
                  <a:pt x="8737463" y="249358"/>
                </a:lnTo>
                <a:lnTo>
                  <a:pt x="8820300" y="363396"/>
                </a:lnTo>
                <a:lnTo>
                  <a:pt x="8737463" y="477312"/>
                </a:lnTo>
                <a:lnTo>
                  <a:pt x="8871453" y="433777"/>
                </a:lnTo>
                <a:lnTo>
                  <a:pt x="8954291" y="547815"/>
                </a:lnTo>
                <a:lnTo>
                  <a:pt x="8954291" y="406810"/>
                </a:lnTo>
                <a:lnTo>
                  <a:pt x="9088402" y="363275"/>
                </a:lnTo>
                <a:lnTo>
                  <a:pt x="8954291" y="319740"/>
                </a:lnTo>
                <a:close/>
                <a:moveTo>
                  <a:pt x="7339386" y="178856"/>
                </a:moveTo>
                <a:lnTo>
                  <a:pt x="7256572" y="292861"/>
                </a:lnTo>
                <a:lnTo>
                  <a:pt x="7122558" y="249358"/>
                </a:lnTo>
                <a:lnTo>
                  <a:pt x="7205396" y="363396"/>
                </a:lnTo>
                <a:lnTo>
                  <a:pt x="7122558" y="477312"/>
                </a:lnTo>
                <a:lnTo>
                  <a:pt x="7256549" y="433777"/>
                </a:lnTo>
                <a:lnTo>
                  <a:pt x="7339386" y="547815"/>
                </a:lnTo>
                <a:lnTo>
                  <a:pt x="7339386" y="406810"/>
                </a:lnTo>
                <a:lnTo>
                  <a:pt x="7473498" y="363275"/>
                </a:lnTo>
                <a:lnTo>
                  <a:pt x="7339386" y="319740"/>
                </a:lnTo>
                <a:close/>
                <a:moveTo>
                  <a:pt x="5724482" y="178856"/>
                </a:moveTo>
                <a:lnTo>
                  <a:pt x="5641668" y="292861"/>
                </a:lnTo>
                <a:lnTo>
                  <a:pt x="5507654" y="249358"/>
                </a:lnTo>
                <a:lnTo>
                  <a:pt x="5590491" y="363396"/>
                </a:lnTo>
                <a:lnTo>
                  <a:pt x="5507654" y="477312"/>
                </a:lnTo>
                <a:lnTo>
                  <a:pt x="5641645" y="433777"/>
                </a:lnTo>
                <a:lnTo>
                  <a:pt x="5724482" y="547815"/>
                </a:lnTo>
                <a:lnTo>
                  <a:pt x="5724482" y="406810"/>
                </a:lnTo>
                <a:lnTo>
                  <a:pt x="5858594" y="363275"/>
                </a:lnTo>
                <a:lnTo>
                  <a:pt x="5724482" y="319740"/>
                </a:lnTo>
                <a:close/>
                <a:moveTo>
                  <a:pt x="4109577" y="178856"/>
                </a:moveTo>
                <a:lnTo>
                  <a:pt x="4026763" y="292861"/>
                </a:lnTo>
                <a:lnTo>
                  <a:pt x="3892749" y="249358"/>
                </a:lnTo>
                <a:lnTo>
                  <a:pt x="3975587" y="363396"/>
                </a:lnTo>
                <a:lnTo>
                  <a:pt x="3892749" y="477312"/>
                </a:lnTo>
                <a:lnTo>
                  <a:pt x="4026740" y="433777"/>
                </a:lnTo>
                <a:lnTo>
                  <a:pt x="4109577" y="547815"/>
                </a:lnTo>
                <a:lnTo>
                  <a:pt x="4109577" y="406810"/>
                </a:lnTo>
                <a:lnTo>
                  <a:pt x="4243690" y="363275"/>
                </a:lnTo>
                <a:lnTo>
                  <a:pt x="4109577" y="319740"/>
                </a:lnTo>
                <a:close/>
                <a:moveTo>
                  <a:pt x="2820701" y="178856"/>
                </a:moveTo>
                <a:lnTo>
                  <a:pt x="2820701" y="319740"/>
                </a:lnTo>
                <a:lnTo>
                  <a:pt x="2686590" y="363275"/>
                </a:lnTo>
                <a:lnTo>
                  <a:pt x="2820701" y="406810"/>
                </a:lnTo>
                <a:lnTo>
                  <a:pt x="2820701" y="547815"/>
                </a:lnTo>
                <a:lnTo>
                  <a:pt x="2903539" y="433777"/>
                </a:lnTo>
                <a:lnTo>
                  <a:pt x="3037530" y="477312"/>
                </a:lnTo>
                <a:lnTo>
                  <a:pt x="2954692" y="363396"/>
                </a:lnTo>
                <a:lnTo>
                  <a:pt x="3037530" y="249358"/>
                </a:lnTo>
                <a:lnTo>
                  <a:pt x="2903516" y="292861"/>
                </a:lnTo>
                <a:close/>
                <a:moveTo>
                  <a:pt x="1205797" y="178856"/>
                </a:moveTo>
                <a:lnTo>
                  <a:pt x="1205797" y="319740"/>
                </a:lnTo>
                <a:lnTo>
                  <a:pt x="1071806" y="363275"/>
                </a:lnTo>
                <a:lnTo>
                  <a:pt x="1205797" y="406810"/>
                </a:lnTo>
                <a:lnTo>
                  <a:pt x="1205797" y="547815"/>
                </a:lnTo>
                <a:lnTo>
                  <a:pt x="1288634" y="433777"/>
                </a:lnTo>
                <a:lnTo>
                  <a:pt x="1422625" y="477312"/>
                </a:lnTo>
                <a:lnTo>
                  <a:pt x="1339788" y="363396"/>
                </a:lnTo>
                <a:lnTo>
                  <a:pt x="1422625" y="249358"/>
                </a:lnTo>
                <a:lnTo>
                  <a:pt x="1288611" y="292861"/>
                </a:lnTo>
                <a:close/>
                <a:moveTo>
                  <a:pt x="879164" y="178856"/>
                </a:moveTo>
                <a:lnTo>
                  <a:pt x="796350" y="292861"/>
                </a:lnTo>
                <a:lnTo>
                  <a:pt x="662336" y="249358"/>
                </a:lnTo>
                <a:lnTo>
                  <a:pt x="745173" y="363396"/>
                </a:lnTo>
                <a:lnTo>
                  <a:pt x="662336" y="477312"/>
                </a:lnTo>
                <a:lnTo>
                  <a:pt x="796327" y="433777"/>
                </a:lnTo>
                <a:lnTo>
                  <a:pt x="879164" y="547815"/>
                </a:lnTo>
                <a:lnTo>
                  <a:pt x="879164" y="406810"/>
                </a:lnTo>
                <a:lnTo>
                  <a:pt x="1013276" y="363275"/>
                </a:lnTo>
                <a:lnTo>
                  <a:pt x="879164" y="319740"/>
                </a:lnTo>
                <a:close/>
                <a:moveTo>
                  <a:pt x="9281044" y="178735"/>
                </a:moveTo>
                <a:lnTo>
                  <a:pt x="9281044" y="319619"/>
                </a:lnTo>
                <a:lnTo>
                  <a:pt x="9146933" y="363154"/>
                </a:lnTo>
                <a:lnTo>
                  <a:pt x="9281044" y="406689"/>
                </a:lnTo>
                <a:lnTo>
                  <a:pt x="9281044" y="547694"/>
                </a:lnTo>
                <a:lnTo>
                  <a:pt x="9363882" y="433656"/>
                </a:lnTo>
                <a:lnTo>
                  <a:pt x="9497873" y="477191"/>
                </a:lnTo>
                <a:lnTo>
                  <a:pt x="9415035" y="363275"/>
                </a:lnTo>
                <a:lnTo>
                  <a:pt x="9497873" y="249238"/>
                </a:lnTo>
                <a:lnTo>
                  <a:pt x="9363882" y="292773"/>
                </a:lnTo>
                <a:close/>
                <a:moveTo>
                  <a:pt x="7666140" y="178735"/>
                </a:moveTo>
                <a:lnTo>
                  <a:pt x="7666140" y="319619"/>
                </a:lnTo>
                <a:lnTo>
                  <a:pt x="7532029" y="363154"/>
                </a:lnTo>
                <a:lnTo>
                  <a:pt x="7666140" y="406689"/>
                </a:lnTo>
                <a:lnTo>
                  <a:pt x="7666140" y="547694"/>
                </a:lnTo>
                <a:lnTo>
                  <a:pt x="7748978" y="433656"/>
                </a:lnTo>
                <a:lnTo>
                  <a:pt x="7882968" y="477191"/>
                </a:lnTo>
                <a:lnTo>
                  <a:pt x="7800131" y="363275"/>
                </a:lnTo>
                <a:lnTo>
                  <a:pt x="7882968" y="249238"/>
                </a:lnTo>
                <a:lnTo>
                  <a:pt x="7748955" y="292741"/>
                </a:lnTo>
                <a:close/>
                <a:moveTo>
                  <a:pt x="6051478" y="178735"/>
                </a:moveTo>
                <a:lnTo>
                  <a:pt x="6051478" y="319619"/>
                </a:lnTo>
                <a:lnTo>
                  <a:pt x="5917366" y="363154"/>
                </a:lnTo>
                <a:lnTo>
                  <a:pt x="6051478" y="406689"/>
                </a:lnTo>
                <a:lnTo>
                  <a:pt x="6051478" y="547694"/>
                </a:lnTo>
                <a:lnTo>
                  <a:pt x="6134315" y="433656"/>
                </a:lnTo>
                <a:lnTo>
                  <a:pt x="6268306" y="477191"/>
                </a:lnTo>
                <a:lnTo>
                  <a:pt x="6185469" y="363275"/>
                </a:lnTo>
                <a:lnTo>
                  <a:pt x="6268306" y="249238"/>
                </a:lnTo>
                <a:lnTo>
                  <a:pt x="6134292" y="292741"/>
                </a:lnTo>
                <a:close/>
                <a:moveTo>
                  <a:pt x="4436332" y="178735"/>
                </a:moveTo>
                <a:lnTo>
                  <a:pt x="4436332" y="319619"/>
                </a:lnTo>
                <a:lnTo>
                  <a:pt x="4302220" y="363154"/>
                </a:lnTo>
                <a:lnTo>
                  <a:pt x="4436332" y="406689"/>
                </a:lnTo>
                <a:lnTo>
                  <a:pt x="4436332" y="547694"/>
                </a:lnTo>
                <a:lnTo>
                  <a:pt x="4519169" y="433656"/>
                </a:lnTo>
                <a:lnTo>
                  <a:pt x="4653160" y="477191"/>
                </a:lnTo>
                <a:lnTo>
                  <a:pt x="4570322" y="363275"/>
                </a:lnTo>
                <a:lnTo>
                  <a:pt x="4653160" y="249238"/>
                </a:lnTo>
                <a:lnTo>
                  <a:pt x="4519169" y="292773"/>
                </a:lnTo>
                <a:close/>
                <a:moveTo>
                  <a:pt x="2494552" y="178614"/>
                </a:moveTo>
                <a:lnTo>
                  <a:pt x="2411738" y="292620"/>
                </a:lnTo>
                <a:lnTo>
                  <a:pt x="2277724" y="249117"/>
                </a:lnTo>
                <a:lnTo>
                  <a:pt x="2360561" y="363154"/>
                </a:lnTo>
                <a:lnTo>
                  <a:pt x="2277724" y="477070"/>
                </a:lnTo>
                <a:lnTo>
                  <a:pt x="2411715" y="433535"/>
                </a:lnTo>
                <a:lnTo>
                  <a:pt x="2494552" y="547573"/>
                </a:lnTo>
                <a:lnTo>
                  <a:pt x="2494552" y="406568"/>
                </a:lnTo>
                <a:lnTo>
                  <a:pt x="2628664" y="363033"/>
                </a:lnTo>
                <a:lnTo>
                  <a:pt x="2494552" y="319498"/>
                </a:lnTo>
                <a:close/>
                <a:moveTo>
                  <a:pt x="8472867" y="163619"/>
                </a:moveTo>
                <a:lnTo>
                  <a:pt x="8472867" y="410801"/>
                </a:lnTo>
                <a:lnTo>
                  <a:pt x="8562597" y="534270"/>
                </a:lnTo>
                <a:lnTo>
                  <a:pt x="8707714" y="487108"/>
                </a:lnTo>
                <a:lnTo>
                  <a:pt x="8797444" y="363638"/>
                </a:lnTo>
                <a:lnTo>
                  <a:pt x="8707714" y="240168"/>
                </a:lnTo>
                <a:lnTo>
                  <a:pt x="8707714" y="239926"/>
                </a:lnTo>
                <a:close/>
                <a:moveTo>
                  <a:pt x="6857962" y="163619"/>
                </a:moveTo>
                <a:lnTo>
                  <a:pt x="6857962" y="410801"/>
                </a:lnTo>
                <a:lnTo>
                  <a:pt x="6947693" y="534270"/>
                </a:lnTo>
                <a:lnTo>
                  <a:pt x="7092810" y="487108"/>
                </a:lnTo>
                <a:lnTo>
                  <a:pt x="7182540" y="363638"/>
                </a:lnTo>
                <a:lnTo>
                  <a:pt x="7092810" y="240168"/>
                </a:lnTo>
                <a:lnTo>
                  <a:pt x="7092810" y="239926"/>
                </a:lnTo>
                <a:close/>
                <a:moveTo>
                  <a:pt x="5243058" y="163619"/>
                </a:moveTo>
                <a:lnTo>
                  <a:pt x="5243058" y="410801"/>
                </a:lnTo>
                <a:lnTo>
                  <a:pt x="5332789" y="534270"/>
                </a:lnTo>
                <a:lnTo>
                  <a:pt x="5477905" y="487108"/>
                </a:lnTo>
                <a:lnTo>
                  <a:pt x="5567635" y="363638"/>
                </a:lnTo>
                <a:lnTo>
                  <a:pt x="5477905" y="240168"/>
                </a:lnTo>
                <a:lnTo>
                  <a:pt x="5477905" y="239926"/>
                </a:lnTo>
                <a:close/>
                <a:moveTo>
                  <a:pt x="3628154" y="163619"/>
                </a:moveTo>
                <a:lnTo>
                  <a:pt x="3628154" y="410801"/>
                </a:lnTo>
                <a:lnTo>
                  <a:pt x="3717884" y="534270"/>
                </a:lnTo>
                <a:lnTo>
                  <a:pt x="3863001" y="487108"/>
                </a:lnTo>
                <a:lnTo>
                  <a:pt x="3952731" y="363638"/>
                </a:lnTo>
                <a:lnTo>
                  <a:pt x="3863001" y="240168"/>
                </a:lnTo>
                <a:lnTo>
                  <a:pt x="3863001" y="239926"/>
                </a:lnTo>
                <a:close/>
                <a:moveTo>
                  <a:pt x="2013128" y="163619"/>
                </a:moveTo>
                <a:lnTo>
                  <a:pt x="2013128" y="410559"/>
                </a:lnTo>
                <a:lnTo>
                  <a:pt x="2102859" y="534029"/>
                </a:lnTo>
                <a:lnTo>
                  <a:pt x="2247975" y="486866"/>
                </a:lnTo>
                <a:lnTo>
                  <a:pt x="2337705" y="363396"/>
                </a:lnTo>
                <a:lnTo>
                  <a:pt x="2247975" y="239926"/>
                </a:lnTo>
                <a:lnTo>
                  <a:pt x="2248096" y="239926"/>
                </a:lnTo>
                <a:close/>
                <a:moveTo>
                  <a:pt x="398224" y="163619"/>
                </a:moveTo>
                <a:lnTo>
                  <a:pt x="398224" y="410559"/>
                </a:lnTo>
                <a:lnTo>
                  <a:pt x="487954" y="534029"/>
                </a:lnTo>
                <a:lnTo>
                  <a:pt x="633071" y="486866"/>
                </a:lnTo>
                <a:lnTo>
                  <a:pt x="722801" y="363396"/>
                </a:lnTo>
                <a:lnTo>
                  <a:pt x="633071" y="239926"/>
                </a:lnTo>
                <a:lnTo>
                  <a:pt x="633192" y="239926"/>
                </a:lnTo>
                <a:close/>
                <a:moveTo>
                  <a:pt x="3301641" y="163377"/>
                </a:moveTo>
                <a:lnTo>
                  <a:pt x="3066795" y="239684"/>
                </a:lnTo>
                <a:lnTo>
                  <a:pt x="2977064" y="363154"/>
                </a:lnTo>
                <a:cubicBezTo>
                  <a:pt x="2977064" y="363154"/>
                  <a:pt x="3066795" y="486745"/>
                  <a:pt x="3066795" y="486745"/>
                </a:cubicBezTo>
                <a:lnTo>
                  <a:pt x="3211911" y="533908"/>
                </a:lnTo>
                <a:lnTo>
                  <a:pt x="3301641" y="410438"/>
                </a:lnTo>
                <a:close/>
                <a:moveTo>
                  <a:pt x="1686858" y="163377"/>
                </a:moveTo>
                <a:lnTo>
                  <a:pt x="1451890" y="239684"/>
                </a:lnTo>
                <a:lnTo>
                  <a:pt x="1452011" y="239684"/>
                </a:lnTo>
                <a:lnTo>
                  <a:pt x="1362281" y="363154"/>
                </a:lnTo>
                <a:cubicBezTo>
                  <a:pt x="1362281" y="363154"/>
                  <a:pt x="1452011" y="486745"/>
                  <a:pt x="1452011" y="486745"/>
                </a:cubicBezTo>
                <a:lnTo>
                  <a:pt x="1597128" y="533908"/>
                </a:lnTo>
                <a:lnTo>
                  <a:pt x="1686858" y="410438"/>
                </a:lnTo>
                <a:close/>
                <a:moveTo>
                  <a:pt x="9761985" y="163256"/>
                </a:moveTo>
                <a:lnTo>
                  <a:pt x="9527138" y="239563"/>
                </a:lnTo>
                <a:lnTo>
                  <a:pt x="9437408" y="363033"/>
                </a:lnTo>
                <a:cubicBezTo>
                  <a:pt x="9437408" y="363033"/>
                  <a:pt x="9527138" y="486624"/>
                  <a:pt x="9527138" y="486624"/>
                </a:cubicBezTo>
                <a:lnTo>
                  <a:pt x="9672255" y="533787"/>
                </a:lnTo>
                <a:lnTo>
                  <a:pt x="9761985" y="410317"/>
                </a:lnTo>
                <a:close/>
                <a:moveTo>
                  <a:pt x="8147202" y="163256"/>
                </a:moveTo>
                <a:lnTo>
                  <a:pt x="7912234" y="239563"/>
                </a:lnTo>
                <a:lnTo>
                  <a:pt x="7912354" y="239563"/>
                </a:lnTo>
                <a:lnTo>
                  <a:pt x="7822624" y="363033"/>
                </a:lnTo>
                <a:cubicBezTo>
                  <a:pt x="7822624" y="363033"/>
                  <a:pt x="7912354" y="486624"/>
                  <a:pt x="7912354" y="486624"/>
                </a:cubicBezTo>
                <a:lnTo>
                  <a:pt x="8057471" y="533787"/>
                </a:lnTo>
                <a:lnTo>
                  <a:pt x="8147202" y="410317"/>
                </a:lnTo>
                <a:close/>
                <a:moveTo>
                  <a:pt x="6532539" y="163256"/>
                </a:moveTo>
                <a:lnTo>
                  <a:pt x="6297571" y="239563"/>
                </a:lnTo>
                <a:lnTo>
                  <a:pt x="6297813" y="239563"/>
                </a:lnTo>
                <a:lnTo>
                  <a:pt x="6208083" y="363033"/>
                </a:lnTo>
                <a:cubicBezTo>
                  <a:pt x="6208083" y="363033"/>
                  <a:pt x="6297692" y="486624"/>
                  <a:pt x="6297692" y="486624"/>
                </a:cubicBezTo>
                <a:lnTo>
                  <a:pt x="6442809" y="533787"/>
                </a:lnTo>
                <a:lnTo>
                  <a:pt x="6532539" y="410317"/>
                </a:lnTo>
                <a:close/>
                <a:moveTo>
                  <a:pt x="4917272" y="163256"/>
                </a:moveTo>
                <a:lnTo>
                  <a:pt x="4682425" y="239563"/>
                </a:lnTo>
                <a:lnTo>
                  <a:pt x="4592695" y="363033"/>
                </a:lnTo>
                <a:cubicBezTo>
                  <a:pt x="4592695" y="363033"/>
                  <a:pt x="4682425" y="486624"/>
                  <a:pt x="4682425" y="486624"/>
                </a:cubicBezTo>
                <a:lnTo>
                  <a:pt x="4827542" y="533787"/>
                </a:lnTo>
                <a:lnTo>
                  <a:pt x="4917272" y="410317"/>
                </a:lnTo>
                <a:close/>
                <a:moveTo>
                  <a:pt x="9987761" y="130847"/>
                </a:moveTo>
                <a:lnTo>
                  <a:pt x="9936608" y="201349"/>
                </a:lnTo>
                <a:lnTo>
                  <a:pt x="10070720" y="385889"/>
                </a:lnTo>
                <a:lnTo>
                  <a:pt x="10070720" y="157814"/>
                </a:lnTo>
                <a:lnTo>
                  <a:pt x="9987883" y="130847"/>
                </a:lnTo>
                <a:close/>
                <a:moveTo>
                  <a:pt x="8372979" y="130847"/>
                </a:moveTo>
                <a:lnTo>
                  <a:pt x="8321825" y="201349"/>
                </a:lnTo>
                <a:lnTo>
                  <a:pt x="8455815" y="385889"/>
                </a:lnTo>
                <a:lnTo>
                  <a:pt x="8455815" y="157814"/>
                </a:lnTo>
                <a:close/>
                <a:moveTo>
                  <a:pt x="6758195" y="130847"/>
                </a:moveTo>
                <a:lnTo>
                  <a:pt x="6707041" y="201349"/>
                </a:lnTo>
                <a:lnTo>
                  <a:pt x="6841154" y="385889"/>
                </a:lnTo>
                <a:lnTo>
                  <a:pt x="6841154" y="157814"/>
                </a:lnTo>
                <a:lnTo>
                  <a:pt x="6758316" y="130847"/>
                </a:lnTo>
                <a:close/>
                <a:moveTo>
                  <a:pt x="9863082" y="130726"/>
                </a:moveTo>
                <a:lnTo>
                  <a:pt x="9780245" y="157693"/>
                </a:lnTo>
                <a:lnTo>
                  <a:pt x="9780245" y="385889"/>
                </a:lnTo>
                <a:lnTo>
                  <a:pt x="9914357" y="201349"/>
                </a:lnTo>
                <a:lnTo>
                  <a:pt x="9863203" y="130847"/>
                </a:lnTo>
                <a:close/>
                <a:moveTo>
                  <a:pt x="8248178" y="130726"/>
                </a:moveTo>
                <a:lnTo>
                  <a:pt x="8165341" y="157693"/>
                </a:lnTo>
                <a:lnTo>
                  <a:pt x="8165341" y="385889"/>
                </a:lnTo>
                <a:lnTo>
                  <a:pt x="8299453" y="201349"/>
                </a:lnTo>
                <a:lnTo>
                  <a:pt x="8248299" y="130847"/>
                </a:lnTo>
                <a:close/>
                <a:moveTo>
                  <a:pt x="6633516" y="130726"/>
                </a:moveTo>
                <a:lnTo>
                  <a:pt x="6550679" y="157693"/>
                </a:lnTo>
                <a:lnTo>
                  <a:pt x="6550679" y="385889"/>
                </a:lnTo>
                <a:lnTo>
                  <a:pt x="6684791" y="201349"/>
                </a:lnTo>
                <a:lnTo>
                  <a:pt x="6633637" y="130847"/>
                </a:lnTo>
                <a:close/>
                <a:moveTo>
                  <a:pt x="5141840" y="130726"/>
                </a:moveTo>
                <a:lnTo>
                  <a:pt x="5090686" y="201228"/>
                </a:lnTo>
                <a:lnTo>
                  <a:pt x="5224798" y="385768"/>
                </a:lnTo>
                <a:lnTo>
                  <a:pt x="5224798" y="157693"/>
                </a:lnTo>
                <a:lnTo>
                  <a:pt x="5141961" y="130726"/>
                </a:lnTo>
                <a:close/>
                <a:moveTo>
                  <a:pt x="5017160" y="130726"/>
                </a:moveTo>
                <a:lnTo>
                  <a:pt x="4934323" y="157693"/>
                </a:lnTo>
                <a:lnTo>
                  <a:pt x="4934323" y="385768"/>
                </a:lnTo>
                <a:lnTo>
                  <a:pt x="5068435" y="201228"/>
                </a:lnTo>
                <a:lnTo>
                  <a:pt x="5017281" y="130726"/>
                </a:lnTo>
                <a:close/>
                <a:moveTo>
                  <a:pt x="3527056" y="130726"/>
                </a:moveTo>
                <a:lnTo>
                  <a:pt x="3475902" y="201228"/>
                </a:lnTo>
                <a:lnTo>
                  <a:pt x="3609893" y="385768"/>
                </a:lnTo>
                <a:lnTo>
                  <a:pt x="3609893" y="157693"/>
                </a:lnTo>
                <a:close/>
                <a:moveTo>
                  <a:pt x="3402256" y="130726"/>
                </a:moveTo>
                <a:lnTo>
                  <a:pt x="3319418" y="157693"/>
                </a:lnTo>
                <a:lnTo>
                  <a:pt x="3319418" y="385768"/>
                </a:lnTo>
                <a:lnTo>
                  <a:pt x="3453530" y="201228"/>
                </a:lnTo>
                <a:lnTo>
                  <a:pt x="3402377" y="130726"/>
                </a:lnTo>
                <a:close/>
                <a:moveTo>
                  <a:pt x="1912030" y="130726"/>
                </a:moveTo>
                <a:lnTo>
                  <a:pt x="1860877" y="201228"/>
                </a:lnTo>
                <a:lnTo>
                  <a:pt x="1994989" y="385768"/>
                </a:lnTo>
                <a:lnTo>
                  <a:pt x="1994989" y="157693"/>
                </a:lnTo>
                <a:lnTo>
                  <a:pt x="1912151" y="130726"/>
                </a:lnTo>
                <a:close/>
                <a:moveTo>
                  <a:pt x="1787351" y="130726"/>
                </a:moveTo>
                <a:lnTo>
                  <a:pt x="1704514" y="157693"/>
                </a:lnTo>
                <a:lnTo>
                  <a:pt x="1704514" y="385768"/>
                </a:lnTo>
                <a:lnTo>
                  <a:pt x="1838626" y="201228"/>
                </a:lnTo>
                <a:lnTo>
                  <a:pt x="1787472" y="130726"/>
                </a:lnTo>
                <a:close/>
                <a:moveTo>
                  <a:pt x="297126" y="130726"/>
                </a:moveTo>
                <a:lnTo>
                  <a:pt x="245972" y="201228"/>
                </a:lnTo>
                <a:lnTo>
                  <a:pt x="380084" y="385768"/>
                </a:lnTo>
                <a:lnTo>
                  <a:pt x="380084" y="157693"/>
                </a:lnTo>
                <a:lnTo>
                  <a:pt x="297247" y="130726"/>
                </a:lnTo>
                <a:close/>
                <a:moveTo>
                  <a:pt x="172447" y="130726"/>
                </a:moveTo>
                <a:lnTo>
                  <a:pt x="89609" y="157693"/>
                </a:lnTo>
                <a:lnTo>
                  <a:pt x="89609" y="385768"/>
                </a:lnTo>
                <a:lnTo>
                  <a:pt x="223721" y="201228"/>
                </a:lnTo>
                <a:lnTo>
                  <a:pt x="172568" y="130726"/>
                </a:lnTo>
                <a:close/>
                <a:moveTo>
                  <a:pt x="8555583" y="30595"/>
                </a:moveTo>
                <a:lnTo>
                  <a:pt x="8555677" y="30725"/>
                </a:lnTo>
                <a:lnTo>
                  <a:pt x="8472867" y="57563"/>
                </a:lnTo>
                <a:lnTo>
                  <a:pt x="8472867" y="144633"/>
                </a:lnTo>
                <a:lnTo>
                  <a:pt x="8689695" y="215135"/>
                </a:lnTo>
                <a:lnTo>
                  <a:pt x="8555677" y="30725"/>
                </a:lnTo>
                <a:lnTo>
                  <a:pt x="8555704" y="30716"/>
                </a:lnTo>
                <a:close/>
                <a:moveTo>
                  <a:pt x="6940679" y="30595"/>
                </a:moveTo>
                <a:lnTo>
                  <a:pt x="6940773" y="30725"/>
                </a:lnTo>
                <a:lnTo>
                  <a:pt x="6857962" y="57563"/>
                </a:lnTo>
                <a:lnTo>
                  <a:pt x="6857962" y="144633"/>
                </a:lnTo>
                <a:lnTo>
                  <a:pt x="7074791" y="215135"/>
                </a:lnTo>
                <a:lnTo>
                  <a:pt x="6940773" y="30725"/>
                </a:lnTo>
                <a:lnTo>
                  <a:pt x="6940800" y="30716"/>
                </a:lnTo>
                <a:close/>
                <a:moveTo>
                  <a:pt x="5325775" y="30595"/>
                </a:moveTo>
                <a:lnTo>
                  <a:pt x="5325870" y="30725"/>
                </a:lnTo>
                <a:lnTo>
                  <a:pt x="5243058" y="57563"/>
                </a:lnTo>
                <a:lnTo>
                  <a:pt x="5243058" y="144633"/>
                </a:lnTo>
                <a:lnTo>
                  <a:pt x="5459886" y="215135"/>
                </a:lnTo>
                <a:lnTo>
                  <a:pt x="5325870" y="30725"/>
                </a:lnTo>
                <a:lnTo>
                  <a:pt x="5325896" y="30716"/>
                </a:lnTo>
                <a:close/>
                <a:moveTo>
                  <a:pt x="3710870" y="30595"/>
                </a:moveTo>
                <a:lnTo>
                  <a:pt x="3710965" y="30725"/>
                </a:lnTo>
                <a:lnTo>
                  <a:pt x="3628154" y="57563"/>
                </a:lnTo>
                <a:lnTo>
                  <a:pt x="3628154" y="144633"/>
                </a:lnTo>
                <a:lnTo>
                  <a:pt x="3844982" y="215135"/>
                </a:lnTo>
                <a:lnTo>
                  <a:pt x="3710965" y="30725"/>
                </a:lnTo>
                <a:lnTo>
                  <a:pt x="3710991" y="30716"/>
                </a:lnTo>
                <a:close/>
                <a:moveTo>
                  <a:pt x="2095845" y="30595"/>
                </a:moveTo>
                <a:lnTo>
                  <a:pt x="2095939" y="30725"/>
                </a:lnTo>
                <a:lnTo>
                  <a:pt x="2013128" y="57563"/>
                </a:lnTo>
                <a:lnTo>
                  <a:pt x="2013128" y="144633"/>
                </a:lnTo>
                <a:lnTo>
                  <a:pt x="2229956" y="215135"/>
                </a:lnTo>
                <a:lnTo>
                  <a:pt x="2095939" y="30725"/>
                </a:lnTo>
                <a:lnTo>
                  <a:pt x="2095966" y="30716"/>
                </a:lnTo>
                <a:close/>
                <a:moveTo>
                  <a:pt x="480940" y="30595"/>
                </a:moveTo>
                <a:lnTo>
                  <a:pt x="481034" y="30725"/>
                </a:lnTo>
                <a:lnTo>
                  <a:pt x="398224" y="57563"/>
                </a:lnTo>
                <a:lnTo>
                  <a:pt x="398224" y="144633"/>
                </a:lnTo>
                <a:lnTo>
                  <a:pt x="615052" y="215135"/>
                </a:lnTo>
                <a:lnTo>
                  <a:pt x="481034" y="30725"/>
                </a:lnTo>
                <a:lnTo>
                  <a:pt x="481061" y="30716"/>
                </a:lnTo>
                <a:close/>
                <a:moveTo>
                  <a:pt x="3218683" y="30233"/>
                </a:moveTo>
                <a:lnTo>
                  <a:pt x="3084693" y="214772"/>
                </a:lnTo>
                <a:lnTo>
                  <a:pt x="3301641" y="144270"/>
                </a:lnTo>
                <a:lnTo>
                  <a:pt x="3301641" y="57200"/>
                </a:lnTo>
                <a:lnTo>
                  <a:pt x="3218804" y="30354"/>
                </a:lnTo>
                <a:close/>
                <a:moveTo>
                  <a:pt x="1603900" y="30233"/>
                </a:moveTo>
                <a:lnTo>
                  <a:pt x="1469788" y="214772"/>
                </a:lnTo>
                <a:lnTo>
                  <a:pt x="1686737" y="144270"/>
                </a:lnTo>
                <a:lnTo>
                  <a:pt x="1686737" y="57200"/>
                </a:lnTo>
                <a:lnTo>
                  <a:pt x="1603900" y="30354"/>
                </a:lnTo>
                <a:close/>
                <a:moveTo>
                  <a:pt x="9679148" y="30112"/>
                </a:moveTo>
                <a:lnTo>
                  <a:pt x="9545036" y="214651"/>
                </a:lnTo>
                <a:lnTo>
                  <a:pt x="9761985" y="144149"/>
                </a:lnTo>
                <a:lnTo>
                  <a:pt x="9761985" y="57079"/>
                </a:lnTo>
                <a:lnTo>
                  <a:pt x="9679148" y="30233"/>
                </a:lnTo>
                <a:close/>
                <a:moveTo>
                  <a:pt x="8064123" y="30112"/>
                </a:moveTo>
                <a:lnTo>
                  <a:pt x="7930132" y="214651"/>
                </a:lnTo>
                <a:lnTo>
                  <a:pt x="8147081" y="144149"/>
                </a:lnTo>
                <a:lnTo>
                  <a:pt x="8147081" y="57079"/>
                </a:lnTo>
                <a:lnTo>
                  <a:pt x="8064243" y="30233"/>
                </a:lnTo>
                <a:close/>
                <a:moveTo>
                  <a:pt x="6449581" y="30112"/>
                </a:moveTo>
                <a:lnTo>
                  <a:pt x="6315469" y="214651"/>
                </a:lnTo>
                <a:lnTo>
                  <a:pt x="6532418" y="144149"/>
                </a:lnTo>
                <a:lnTo>
                  <a:pt x="6532418" y="57079"/>
                </a:lnTo>
                <a:lnTo>
                  <a:pt x="6449581" y="30233"/>
                </a:lnTo>
                <a:close/>
                <a:moveTo>
                  <a:pt x="4834434" y="30112"/>
                </a:moveTo>
                <a:lnTo>
                  <a:pt x="4700323" y="214651"/>
                </a:lnTo>
                <a:lnTo>
                  <a:pt x="4917272" y="144149"/>
                </a:lnTo>
                <a:lnTo>
                  <a:pt x="4917272" y="57079"/>
                </a:lnTo>
                <a:lnTo>
                  <a:pt x="4834434" y="30233"/>
                </a:lnTo>
                <a:close/>
                <a:moveTo>
                  <a:pt x="2602180" y="0"/>
                </a:move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67747"/>
                </a:lnTo>
                <a:lnTo>
                  <a:pt x="10201440" y="6867747"/>
                </a:lnTo>
                <a:lnTo>
                  <a:pt x="10089101" y="6831237"/>
                </a:lnTo>
                <a:lnTo>
                  <a:pt x="10089101" y="6867747"/>
                </a:lnTo>
                <a:lnTo>
                  <a:pt x="10071083" y="6867747"/>
                </a:lnTo>
                <a:lnTo>
                  <a:pt x="10071083" y="6825553"/>
                </a:lnTo>
                <a:lnTo>
                  <a:pt x="9988246" y="6798586"/>
                </a:lnTo>
                <a:lnTo>
                  <a:pt x="9988125" y="6798586"/>
                </a:lnTo>
                <a:lnTo>
                  <a:pt x="9937945" y="6867747"/>
                </a:lnTo>
                <a:lnTo>
                  <a:pt x="9913560" y="6867747"/>
                </a:lnTo>
                <a:lnTo>
                  <a:pt x="9863203" y="6798344"/>
                </a:lnTo>
                <a:lnTo>
                  <a:pt x="9863082" y="6798344"/>
                </a:lnTo>
                <a:lnTo>
                  <a:pt x="9780245" y="6825312"/>
                </a:lnTo>
                <a:lnTo>
                  <a:pt x="9780245" y="6867747"/>
                </a:lnTo>
                <a:lnTo>
                  <a:pt x="9762348" y="6867747"/>
                </a:lnTo>
                <a:lnTo>
                  <a:pt x="9762348" y="6830874"/>
                </a:lnTo>
                <a:lnTo>
                  <a:pt x="9648865" y="6867747"/>
                </a:lnTo>
                <a:lnTo>
                  <a:pt x="9590089" y="6867747"/>
                </a:lnTo>
                <a:lnTo>
                  <a:pt x="9762348" y="6811768"/>
                </a:lnTo>
                <a:lnTo>
                  <a:pt x="9762348" y="6724698"/>
                </a:lnTo>
                <a:lnTo>
                  <a:pt x="9679510" y="6697851"/>
                </a:lnTo>
                <a:lnTo>
                  <a:pt x="9679510" y="6697730"/>
                </a:lnTo>
                <a:lnTo>
                  <a:pt x="9555953" y="6867747"/>
                </a:lnTo>
                <a:lnTo>
                  <a:pt x="9533371" y="6867747"/>
                </a:lnTo>
                <a:lnTo>
                  <a:pt x="9661008" y="6691925"/>
                </a:lnTo>
                <a:lnTo>
                  <a:pt x="9426161" y="6615618"/>
                </a:lnTo>
                <a:lnTo>
                  <a:pt x="9426161" y="6615739"/>
                </a:lnTo>
                <a:lnTo>
                  <a:pt x="9280924" y="6662902"/>
                </a:lnTo>
                <a:lnTo>
                  <a:pt x="9280924" y="6815516"/>
                </a:lnTo>
                <a:lnTo>
                  <a:pt x="9318882" y="6867747"/>
                </a:lnTo>
                <a:lnTo>
                  <a:pt x="9296408" y="6867747"/>
                </a:lnTo>
                <a:lnTo>
                  <a:pt x="9281044" y="6846596"/>
                </a:lnTo>
                <a:lnTo>
                  <a:pt x="9281044" y="6867747"/>
                </a:lnTo>
                <a:lnTo>
                  <a:pt x="9263147" y="6867747"/>
                </a:lnTo>
                <a:lnTo>
                  <a:pt x="9263147" y="6821442"/>
                </a:lnTo>
                <a:lnTo>
                  <a:pt x="9117909" y="6621665"/>
                </a:lnTo>
                <a:lnTo>
                  <a:pt x="9117909" y="6621544"/>
                </a:lnTo>
                <a:cubicBezTo>
                  <a:pt x="9117909" y="6621544"/>
                  <a:pt x="8972672" y="6821442"/>
                  <a:pt x="8972672" y="6821442"/>
                </a:cubicBezTo>
                <a:lnTo>
                  <a:pt x="8972672" y="6867747"/>
                </a:lnTo>
                <a:lnTo>
                  <a:pt x="8954291" y="6867747"/>
                </a:lnTo>
                <a:lnTo>
                  <a:pt x="8954291" y="6846233"/>
                </a:lnTo>
                <a:lnTo>
                  <a:pt x="8938663" y="6867747"/>
                </a:lnTo>
                <a:lnTo>
                  <a:pt x="8916421" y="6867747"/>
                </a:lnTo>
                <a:lnTo>
                  <a:pt x="8954291" y="6815638"/>
                </a:lnTo>
                <a:lnTo>
                  <a:pt x="8954291" y="6663023"/>
                </a:lnTo>
                <a:lnTo>
                  <a:pt x="8809053" y="6615860"/>
                </a:lnTo>
                <a:lnTo>
                  <a:pt x="8809053" y="6615739"/>
                </a:lnTo>
                <a:lnTo>
                  <a:pt x="8574086" y="6692046"/>
                </a:lnTo>
                <a:lnTo>
                  <a:pt x="8701742" y="6867747"/>
                </a:lnTo>
                <a:lnTo>
                  <a:pt x="8678877" y="6867747"/>
                </a:lnTo>
                <a:lnTo>
                  <a:pt x="8555677" y="6698223"/>
                </a:lnTo>
                <a:lnTo>
                  <a:pt x="8555704" y="6698214"/>
                </a:lnTo>
                <a:lnTo>
                  <a:pt x="8555583" y="6698093"/>
                </a:lnTo>
                <a:lnTo>
                  <a:pt x="8555677" y="6698223"/>
                </a:lnTo>
                <a:lnTo>
                  <a:pt x="8472867" y="6725060"/>
                </a:lnTo>
                <a:lnTo>
                  <a:pt x="8472867" y="6812130"/>
                </a:lnTo>
                <a:lnTo>
                  <a:pt x="8643914" y="6867747"/>
                </a:lnTo>
                <a:lnTo>
                  <a:pt x="8585232" y="6867747"/>
                </a:lnTo>
                <a:lnTo>
                  <a:pt x="8472867" y="6831237"/>
                </a:lnTo>
                <a:lnTo>
                  <a:pt x="8472867" y="6867747"/>
                </a:lnTo>
                <a:lnTo>
                  <a:pt x="8455815" y="6867747"/>
                </a:lnTo>
                <a:lnTo>
                  <a:pt x="8455815" y="6825553"/>
                </a:lnTo>
                <a:lnTo>
                  <a:pt x="8372979" y="6798586"/>
                </a:lnTo>
                <a:lnTo>
                  <a:pt x="8322799" y="6867747"/>
                </a:lnTo>
                <a:lnTo>
                  <a:pt x="8298656" y="6867747"/>
                </a:lnTo>
                <a:lnTo>
                  <a:pt x="8248299" y="6798344"/>
                </a:lnTo>
                <a:lnTo>
                  <a:pt x="8248178" y="6798344"/>
                </a:lnTo>
                <a:lnTo>
                  <a:pt x="8165341" y="6825312"/>
                </a:lnTo>
                <a:lnTo>
                  <a:pt x="8165341" y="6867747"/>
                </a:lnTo>
                <a:lnTo>
                  <a:pt x="8147564" y="6867747"/>
                </a:lnTo>
                <a:lnTo>
                  <a:pt x="8147564" y="6830874"/>
                </a:lnTo>
                <a:lnTo>
                  <a:pt x="8034024" y="6867747"/>
                </a:lnTo>
                <a:lnTo>
                  <a:pt x="7975185" y="6867747"/>
                </a:lnTo>
                <a:lnTo>
                  <a:pt x="8147443" y="6811768"/>
                </a:lnTo>
                <a:lnTo>
                  <a:pt x="8147443" y="6724698"/>
                </a:lnTo>
                <a:lnTo>
                  <a:pt x="8064606" y="6697851"/>
                </a:lnTo>
                <a:lnTo>
                  <a:pt x="8064485" y="6697730"/>
                </a:lnTo>
                <a:lnTo>
                  <a:pt x="7941039" y="6867747"/>
                </a:lnTo>
                <a:lnTo>
                  <a:pt x="7918466" y="6867747"/>
                </a:lnTo>
                <a:lnTo>
                  <a:pt x="8046103" y="6691925"/>
                </a:lnTo>
                <a:lnTo>
                  <a:pt x="7811257" y="6615618"/>
                </a:lnTo>
                <a:lnTo>
                  <a:pt x="7811257" y="6615739"/>
                </a:lnTo>
                <a:lnTo>
                  <a:pt x="7666019" y="6662902"/>
                </a:lnTo>
                <a:lnTo>
                  <a:pt x="7666019" y="6815516"/>
                </a:lnTo>
                <a:lnTo>
                  <a:pt x="7703978" y="6867747"/>
                </a:lnTo>
                <a:lnTo>
                  <a:pt x="7681505" y="6867747"/>
                </a:lnTo>
                <a:lnTo>
                  <a:pt x="7666140" y="6846596"/>
                </a:lnTo>
                <a:lnTo>
                  <a:pt x="7666140" y="6867747"/>
                </a:lnTo>
                <a:lnTo>
                  <a:pt x="7647880" y="6867747"/>
                </a:lnTo>
                <a:lnTo>
                  <a:pt x="7647880" y="6821442"/>
                </a:lnTo>
                <a:lnTo>
                  <a:pt x="7502642" y="6621665"/>
                </a:lnTo>
                <a:lnTo>
                  <a:pt x="7502642" y="6621544"/>
                </a:lnTo>
                <a:cubicBezTo>
                  <a:pt x="7502642" y="6621544"/>
                  <a:pt x="7357405" y="6821442"/>
                  <a:pt x="7357405" y="6821442"/>
                </a:cubicBezTo>
                <a:lnTo>
                  <a:pt x="7357405" y="6867747"/>
                </a:lnTo>
                <a:lnTo>
                  <a:pt x="7339386" y="6867747"/>
                </a:lnTo>
                <a:lnTo>
                  <a:pt x="7339386" y="6846233"/>
                </a:lnTo>
                <a:lnTo>
                  <a:pt x="7323758" y="6867747"/>
                </a:lnTo>
                <a:lnTo>
                  <a:pt x="7301517" y="6867747"/>
                </a:lnTo>
                <a:lnTo>
                  <a:pt x="7339386" y="6815638"/>
                </a:lnTo>
                <a:lnTo>
                  <a:pt x="7339386" y="6663023"/>
                </a:lnTo>
                <a:lnTo>
                  <a:pt x="7194149" y="6615860"/>
                </a:lnTo>
                <a:lnTo>
                  <a:pt x="7194149" y="6615739"/>
                </a:lnTo>
                <a:lnTo>
                  <a:pt x="6959181" y="6692046"/>
                </a:lnTo>
                <a:lnTo>
                  <a:pt x="7086838" y="6867747"/>
                </a:lnTo>
                <a:lnTo>
                  <a:pt x="7063973" y="6867747"/>
                </a:lnTo>
                <a:lnTo>
                  <a:pt x="6940773" y="6698223"/>
                </a:lnTo>
                <a:lnTo>
                  <a:pt x="6940800" y="6698214"/>
                </a:lnTo>
                <a:lnTo>
                  <a:pt x="6940679" y="6698093"/>
                </a:lnTo>
                <a:lnTo>
                  <a:pt x="6940773" y="6698223"/>
                </a:lnTo>
                <a:lnTo>
                  <a:pt x="6857962" y="6725060"/>
                </a:lnTo>
                <a:lnTo>
                  <a:pt x="6857962" y="6812130"/>
                </a:lnTo>
                <a:lnTo>
                  <a:pt x="7029010" y="6867747"/>
                </a:lnTo>
                <a:lnTo>
                  <a:pt x="6970328" y="6867747"/>
                </a:lnTo>
                <a:lnTo>
                  <a:pt x="6857962" y="6831237"/>
                </a:lnTo>
                <a:lnTo>
                  <a:pt x="6857962" y="6867747"/>
                </a:lnTo>
                <a:lnTo>
                  <a:pt x="6841154" y="6867747"/>
                </a:lnTo>
                <a:lnTo>
                  <a:pt x="6841154" y="6825553"/>
                </a:lnTo>
                <a:lnTo>
                  <a:pt x="6758316" y="6798586"/>
                </a:lnTo>
                <a:lnTo>
                  <a:pt x="6758195" y="6798586"/>
                </a:lnTo>
                <a:lnTo>
                  <a:pt x="6708015" y="6867747"/>
                </a:lnTo>
                <a:lnTo>
                  <a:pt x="6683994" y="6867747"/>
                </a:lnTo>
                <a:lnTo>
                  <a:pt x="6633637" y="6798344"/>
                </a:lnTo>
                <a:lnTo>
                  <a:pt x="6633516" y="6798344"/>
                </a:lnTo>
                <a:lnTo>
                  <a:pt x="6550679" y="6825312"/>
                </a:lnTo>
                <a:lnTo>
                  <a:pt x="6550679" y="6867747"/>
                </a:lnTo>
                <a:lnTo>
                  <a:pt x="6532901" y="6867747"/>
                </a:lnTo>
                <a:lnTo>
                  <a:pt x="6532901" y="6830874"/>
                </a:lnTo>
                <a:lnTo>
                  <a:pt x="6419361" y="6867747"/>
                </a:lnTo>
                <a:lnTo>
                  <a:pt x="6360523" y="6867747"/>
                </a:lnTo>
                <a:lnTo>
                  <a:pt x="6532781" y="6811768"/>
                </a:lnTo>
                <a:lnTo>
                  <a:pt x="6532781" y="6724698"/>
                </a:lnTo>
                <a:lnTo>
                  <a:pt x="6449943" y="6697851"/>
                </a:lnTo>
                <a:lnTo>
                  <a:pt x="6449943" y="6697730"/>
                </a:lnTo>
                <a:lnTo>
                  <a:pt x="6326387" y="6867747"/>
                </a:lnTo>
                <a:lnTo>
                  <a:pt x="6303925" y="6867747"/>
                </a:lnTo>
                <a:lnTo>
                  <a:pt x="6431562" y="6691925"/>
                </a:lnTo>
                <a:lnTo>
                  <a:pt x="6196594" y="6615618"/>
                </a:lnTo>
                <a:lnTo>
                  <a:pt x="6196715" y="6615739"/>
                </a:lnTo>
                <a:lnTo>
                  <a:pt x="6051478" y="6662902"/>
                </a:lnTo>
                <a:lnTo>
                  <a:pt x="6051478" y="6815516"/>
                </a:lnTo>
                <a:lnTo>
                  <a:pt x="6089436" y="6867747"/>
                </a:lnTo>
                <a:lnTo>
                  <a:pt x="6066842" y="6867747"/>
                </a:lnTo>
                <a:lnTo>
                  <a:pt x="6051478" y="6846596"/>
                </a:lnTo>
                <a:lnTo>
                  <a:pt x="6051478" y="6867747"/>
                </a:lnTo>
                <a:lnTo>
                  <a:pt x="6033338" y="6867747"/>
                </a:lnTo>
                <a:lnTo>
                  <a:pt x="6033338" y="6821442"/>
                </a:lnTo>
                <a:lnTo>
                  <a:pt x="5888101" y="6621665"/>
                </a:lnTo>
                <a:lnTo>
                  <a:pt x="5888101" y="6621544"/>
                </a:lnTo>
                <a:cubicBezTo>
                  <a:pt x="5888101" y="6621544"/>
                  <a:pt x="5742864" y="6821442"/>
                  <a:pt x="5742864" y="6821442"/>
                </a:cubicBezTo>
                <a:lnTo>
                  <a:pt x="5742864" y="6867747"/>
                </a:lnTo>
                <a:lnTo>
                  <a:pt x="5724482" y="6867747"/>
                </a:lnTo>
                <a:lnTo>
                  <a:pt x="5724482" y="6846233"/>
                </a:lnTo>
                <a:lnTo>
                  <a:pt x="5708854" y="6867747"/>
                </a:lnTo>
                <a:lnTo>
                  <a:pt x="5686613" y="6867747"/>
                </a:lnTo>
                <a:lnTo>
                  <a:pt x="5724482" y="6815638"/>
                </a:lnTo>
                <a:lnTo>
                  <a:pt x="5724482" y="6663023"/>
                </a:lnTo>
                <a:lnTo>
                  <a:pt x="5579245" y="6615860"/>
                </a:lnTo>
                <a:lnTo>
                  <a:pt x="5579245" y="6615739"/>
                </a:lnTo>
                <a:lnTo>
                  <a:pt x="5344277" y="6692046"/>
                </a:lnTo>
                <a:lnTo>
                  <a:pt x="5471933" y="6867747"/>
                </a:lnTo>
                <a:lnTo>
                  <a:pt x="5449068" y="6867747"/>
                </a:lnTo>
                <a:lnTo>
                  <a:pt x="5325869" y="6698223"/>
                </a:lnTo>
                <a:lnTo>
                  <a:pt x="5325896" y="6698214"/>
                </a:lnTo>
                <a:lnTo>
                  <a:pt x="5325775" y="6698093"/>
                </a:lnTo>
                <a:lnTo>
                  <a:pt x="5325869" y="6698223"/>
                </a:lnTo>
                <a:lnTo>
                  <a:pt x="5243058" y="6725060"/>
                </a:lnTo>
                <a:lnTo>
                  <a:pt x="5243058" y="6812130"/>
                </a:lnTo>
                <a:lnTo>
                  <a:pt x="5414105" y="6867747"/>
                </a:lnTo>
                <a:lnTo>
                  <a:pt x="5355423" y="6867747"/>
                </a:lnTo>
                <a:lnTo>
                  <a:pt x="5243058" y="6831237"/>
                </a:lnTo>
                <a:lnTo>
                  <a:pt x="5243058" y="6867747"/>
                </a:lnTo>
                <a:lnTo>
                  <a:pt x="5224798" y="6867747"/>
                </a:lnTo>
                <a:lnTo>
                  <a:pt x="5224798" y="6825433"/>
                </a:lnTo>
                <a:lnTo>
                  <a:pt x="5141961" y="6798465"/>
                </a:lnTo>
                <a:lnTo>
                  <a:pt x="5141840" y="6798465"/>
                </a:lnTo>
                <a:lnTo>
                  <a:pt x="5091572" y="6867747"/>
                </a:lnTo>
                <a:lnTo>
                  <a:pt x="5067726" y="6867747"/>
                </a:lnTo>
                <a:lnTo>
                  <a:pt x="5017281" y="6798224"/>
                </a:lnTo>
                <a:lnTo>
                  <a:pt x="5017160" y="6798224"/>
                </a:lnTo>
                <a:lnTo>
                  <a:pt x="4934323" y="6825191"/>
                </a:lnTo>
                <a:lnTo>
                  <a:pt x="4934323" y="6867747"/>
                </a:lnTo>
                <a:lnTo>
                  <a:pt x="4917634" y="6867747"/>
                </a:lnTo>
                <a:lnTo>
                  <a:pt x="4917634" y="6830874"/>
                </a:lnTo>
                <a:lnTo>
                  <a:pt x="4804152" y="6867747"/>
                </a:lnTo>
                <a:lnTo>
                  <a:pt x="4745376" y="6867747"/>
                </a:lnTo>
                <a:lnTo>
                  <a:pt x="4917634" y="6811768"/>
                </a:lnTo>
                <a:lnTo>
                  <a:pt x="4917634" y="6724698"/>
                </a:lnTo>
                <a:lnTo>
                  <a:pt x="4834797" y="6697851"/>
                </a:lnTo>
                <a:lnTo>
                  <a:pt x="4834797" y="6697730"/>
                </a:lnTo>
                <a:lnTo>
                  <a:pt x="4711240" y="6867747"/>
                </a:lnTo>
                <a:lnTo>
                  <a:pt x="4688657" y="6867747"/>
                </a:lnTo>
                <a:lnTo>
                  <a:pt x="4816295" y="6691925"/>
                </a:lnTo>
                <a:lnTo>
                  <a:pt x="4581448" y="6615618"/>
                </a:lnTo>
                <a:lnTo>
                  <a:pt x="4581448" y="6615739"/>
                </a:lnTo>
                <a:lnTo>
                  <a:pt x="4436211" y="6662902"/>
                </a:lnTo>
                <a:lnTo>
                  <a:pt x="4436211" y="6815516"/>
                </a:lnTo>
                <a:lnTo>
                  <a:pt x="4474169" y="6867747"/>
                </a:lnTo>
                <a:lnTo>
                  <a:pt x="4451697" y="6867747"/>
                </a:lnTo>
                <a:lnTo>
                  <a:pt x="4436332" y="6846596"/>
                </a:lnTo>
                <a:lnTo>
                  <a:pt x="4436332" y="6867747"/>
                </a:lnTo>
                <a:lnTo>
                  <a:pt x="4418434" y="6867747"/>
                </a:lnTo>
                <a:lnTo>
                  <a:pt x="4418434" y="6821442"/>
                </a:lnTo>
                <a:lnTo>
                  <a:pt x="4273196" y="6621665"/>
                </a:lnTo>
                <a:lnTo>
                  <a:pt x="4273196" y="6621544"/>
                </a:lnTo>
                <a:cubicBezTo>
                  <a:pt x="4273196" y="6621544"/>
                  <a:pt x="4127959" y="6821442"/>
                  <a:pt x="4127959" y="6821442"/>
                </a:cubicBezTo>
                <a:lnTo>
                  <a:pt x="4127959" y="6867747"/>
                </a:lnTo>
                <a:lnTo>
                  <a:pt x="4109577" y="6867747"/>
                </a:lnTo>
                <a:lnTo>
                  <a:pt x="4109577" y="6846233"/>
                </a:lnTo>
                <a:lnTo>
                  <a:pt x="4093949" y="6867747"/>
                </a:lnTo>
                <a:lnTo>
                  <a:pt x="4071708" y="6867747"/>
                </a:lnTo>
                <a:lnTo>
                  <a:pt x="4109577" y="6815638"/>
                </a:lnTo>
                <a:lnTo>
                  <a:pt x="4109577" y="6663023"/>
                </a:lnTo>
                <a:lnTo>
                  <a:pt x="3964340" y="6615860"/>
                </a:lnTo>
                <a:lnTo>
                  <a:pt x="3964340" y="6615739"/>
                </a:lnTo>
                <a:lnTo>
                  <a:pt x="3729373" y="6692046"/>
                </a:lnTo>
                <a:lnTo>
                  <a:pt x="3857029" y="6867747"/>
                </a:lnTo>
                <a:lnTo>
                  <a:pt x="3834164" y="6867747"/>
                </a:lnTo>
                <a:lnTo>
                  <a:pt x="3710964" y="6698223"/>
                </a:lnTo>
                <a:lnTo>
                  <a:pt x="3710991" y="6698214"/>
                </a:lnTo>
                <a:lnTo>
                  <a:pt x="3710870" y="6698093"/>
                </a:lnTo>
                <a:lnTo>
                  <a:pt x="3710964" y="6698223"/>
                </a:lnTo>
                <a:lnTo>
                  <a:pt x="3628154" y="6725060"/>
                </a:lnTo>
                <a:lnTo>
                  <a:pt x="3628154" y="6812130"/>
                </a:lnTo>
                <a:lnTo>
                  <a:pt x="3799201" y="6867747"/>
                </a:lnTo>
                <a:lnTo>
                  <a:pt x="3740519" y="6867747"/>
                </a:lnTo>
                <a:lnTo>
                  <a:pt x="3628154" y="6831237"/>
                </a:lnTo>
                <a:lnTo>
                  <a:pt x="3628154" y="6867747"/>
                </a:lnTo>
                <a:lnTo>
                  <a:pt x="3609893" y="6867747"/>
                </a:lnTo>
                <a:lnTo>
                  <a:pt x="3609893" y="6825433"/>
                </a:lnTo>
                <a:lnTo>
                  <a:pt x="3527056" y="6798465"/>
                </a:lnTo>
                <a:lnTo>
                  <a:pt x="3476788" y="6867747"/>
                </a:lnTo>
                <a:lnTo>
                  <a:pt x="3452821" y="6867747"/>
                </a:lnTo>
                <a:lnTo>
                  <a:pt x="3402377" y="6798224"/>
                </a:lnTo>
                <a:lnTo>
                  <a:pt x="3402256" y="6798224"/>
                </a:lnTo>
                <a:lnTo>
                  <a:pt x="3319418" y="6825191"/>
                </a:lnTo>
                <a:lnTo>
                  <a:pt x="3319418" y="6867747"/>
                </a:lnTo>
                <a:lnTo>
                  <a:pt x="3302004" y="6867747"/>
                </a:lnTo>
                <a:lnTo>
                  <a:pt x="3302004" y="6830995"/>
                </a:lnTo>
                <a:lnTo>
                  <a:pt x="3188895" y="6867747"/>
                </a:lnTo>
                <a:lnTo>
                  <a:pt x="3130118" y="6867747"/>
                </a:lnTo>
                <a:lnTo>
                  <a:pt x="3302004" y="6811889"/>
                </a:lnTo>
                <a:lnTo>
                  <a:pt x="3302004" y="6724819"/>
                </a:lnTo>
                <a:lnTo>
                  <a:pt x="3219167" y="6697972"/>
                </a:lnTo>
                <a:lnTo>
                  <a:pt x="3219046" y="6697851"/>
                </a:lnTo>
                <a:lnTo>
                  <a:pt x="3095688" y="6867747"/>
                </a:lnTo>
                <a:lnTo>
                  <a:pt x="3073115" y="6867747"/>
                </a:lnTo>
                <a:lnTo>
                  <a:pt x="3200665" y="6692046"/>
                </a:lnTo>
                <a:lnTo>
                  <a:pt x="2965818" y="6615739"/>
                </a:lnTo>
                <a:lnTo>
                  <a:pt x="2965818" y="6615860"/>
                </a:lnTo>
                <a:lnTo>
                  <a:pt x="2820581" y="6663023"/>
                </a:lnTo>
                <a:lnTo>
                  <a:pt x="2820581" y="6815638"/>
                </a:lnTo>
                <a:lnTo>
                  <a:pt x="2858451" y="6867747"/>
                </a:lnTo>
                <a:lnTo>
                  <a:pt x="2835978" y="6867747"/>
                </a:lnTo>
                <a:lnTo>
                  <a:pt x="2820701" y="6846716"/>
                </a:lnTo>
                <a:lnTo>
                  <a:pt x="2820701" y="6867747"/>
                </a:lnTo>
                <a:lnTo>
                  <a:pt x="2803046" y="6867747"/>
                </a:lnTo>
                <a:lnTo>
                  <a:pt x="2803046" y="6821200"/>
                </a:lnTo>
                <a:lnTo>
                  <a:pt x="2657808" y="6621423"/>
                </a:lnTo>
                <a:lnTo>
                  <a:pt x="2657808" y="6621302"/>
                </a:lnTo>
                <a:cubicBezTo>
                  <a:pt x="2657808" y="6621302"/>
                  <a:pt x="2512571" y="6821200"/>
                  <a:pt x="2512571" y="6821200"/>
                </a:cubicBezTo>
                <a:lnTo>
                  <a:pt x="2512571" y="6867747"/>
                </a:lnTo>
                <a:lnTo>
                  <a:pt x="2494552" y="6867747"/>
                </a:lnTo>
                <a:lnTo>
                  <a:pt x="2494552" y="6845990"/>
                </a:lnTo>
                <a:lnTo>
                  <a:pt x="2478748" y="6867747"/>
                </a:lnTo>
                <a:lnTo>
                  <a:pt x="2456507" y="6867747"/>
                </a:lnTo>
                <a:lnTo>
                  <a:pt x="2494552" y="6815395"/>
                </a:lnTo>
                <a:lnTo>
                  <a:pt x="2494552" y="6662781"/>
                </a:lnTo>
                <a:lnTo>
                  <a:pt x="2349315" y="6615618"/>
                </a:lnTo>
                <a:lnTo>
                  <a:pt x="2349315" y="6615497"/>
                </a:lnTo>
                <a:lnTo>
                  <a:pt x="2114347" y="6691804"/>
                </a:lnTo>
                <a:lnTo>
                  <a:pt x="2242181" y="6867747"/>
                </a:lnTo>
                <a:lnTo>
                  <a:pt x="2219138" y="6867747"/>
                </a:lnTo>
                <a:lnTo>
                  <a:pt x="2095939" y="6698223"/>
                </a:lnTo>
                <a:lnTo>
                  <a:pt x="2095966" y="6698214"/>
                </a:lnTo>
                <a:lnTo>
                  <a:pt x="2095845" y="6698093"/>
                </a:lnTo>
                <a:lnTo>
                  <a:pt x="2095939" y="6698223"/>
                </a:lnTo>
                <a:lnTo>
                  <a:pt x="2013128" y="6725060"/>
                </a:lnTo>
                <a:lnTo>
                  <a:pt x="2013128" y="6812130"/>
                </a:lnTo>
                <a:lnTo>
                  <a:pt x="2184175" y="6867747"/>
                </a:lnTo>
                <a:lnTo>
                  <a:pt x="2126297" y="6867747"/>
                </a:lnTo>
                <a:lnTo>
                  <a:pt x="2013128" y="6830995"/>
                </a:lnTo>
                <a:lnTo>
                  <a:pt x="2013128" y="6867747"/>
                </a:lnTo>
                <a:lnTo>
                  <a:pt x="1994989" y="6867747"/>
                </a:lnTo>
                <a:lnTo>
                  <a:pt x="1994989" y="6825433"/>
                </a:lnTo>
                <a:lnTo>
                  <a:pt x="1912151" y="6798465"/>
                </a:lnTo>
                <a:lnTo>
                  <a:pt x="1912030" y="6798465"/>
                </a:lnTo>
                <a:lnTo>
                  <a:pt x="1861763" y="6867747"/>
                </a:lnTo>
                <a:lnTo>
                  <a:pt x="1837917" y="6867747"/>
                </a:lnTo>
                <a:lnTo>
                  <a:pt x="1787472" y="6798224"/>
                </a:lnTo>
                <a:lnTo>
                  <a:pt x="1787351" y="6798224"/>
                </a:lnTo>
                <a:lnTo>
                  <a:pt x="1704514" y="6825191"/>
                </a:lnTo>
                <a:lnTo>
                  <a:pt x="1704514" y="6867747"/>
                </a:lnTo>
                <a:lnTo>
                  <a:pt x="1687221" y="6867747"/>
                </a:lnTo>
                <a:lnTo>
                  <a:pt x="1687221" y="6830995"/>
                </a:lnTo>
                <a:lnTo>
                  <a:pt x="1574053" y="6867747"/>
                </a:lnTo>
                <a:lnTo>
                  <a:pt x="1515214" y="6867747"/>
                </a:lnTo>
                <a:lnTo>
                  <a:pt x="1687100" y="6811889"/>
                </a:lnTo>
                <a:lnTo>
                  <a:pt x="1687100" y="6724819"/>
                </a:lnTo>
                <a:lnTo>
                  <a:pt x="1604263" y="6697972"/>
                </a:lnTo>
                <a:lnTo>
                  <a:pt x="1604263" y="6697851"/>
                </a:lnTo>
                <a:lnTo>
                  <a:pt x="1480794" y="6867747"/>
                </a:lnTo>
                <a:lnTo>
                  <a:pt x="1458332" y="6867747"/>
                </a:lnTo>
                <a:lnTo>
                  <a:pt x="1585881" y="6692046"/>
                </a:lnTo>
                <a:lnTo>
                  <a:pt x="1350913" y="6615739"/>
                </a:lnTo>
                <a:lnTo>
                  <a:pt x="1351034" y="6615860"/>
                </a:lnTo>
                <a:lnTo>
                  <a:pt x="1205797" y="6663023"/>
                </a:lnTo>
                <a:lnTo>
                  <a:pt x="1205797" y="6815638"/>
                </a:lnTo>
                <a:lnTo>
                  <a:pt x="1243667" y="6867747"/>
                </a:lnTo>
                <a:lnTo>
                  <a:pt x="1221074" y="6867747"/>
                </a:lnTo>
                <a:lnTo>
                  <a:pt x="1205797" y="6846716"/>
                </a:lnTo>
                <a:lnTo>
                  <a:pt x="1205797" y="6867747"/>
                </a:lnTo>
                <a:lnTo>
                  <a:pt x="1187657" y="6867747"/>
                </a:lnTo>
                <a:lnTo>
                  <a:pt x="1187657" y="6821442"/>
                </a:lnTo>
                <a:lnTo>
                  <a:pt x="1042420" y="6621665"/>
                </a:lnTo>
                <a:lnTo>
                  <a:pt x="1042420" y="6621544"/>
                </a:lnTo>
                <a:cubicBezTo>
                  <a:pt x="1042420" y="6621544"/>
                  <a:pt x="897183" y="6821442"/>
                  <a:pt x="897183" y="6821442"/>
                </a:cubicBezTo>
                <a:lnTo>
                  <a:pt x="897183" y="6867747"/>
                </a:lnTo>
                <a:lnTo>
                  <a:pt x="879164" y="6867747"/>
                </a:lnTo>
                <a:lnTo>
                  <a:pt x="879164" y="6846233"/>
                </a:lnTo>
                <a:lnTo>
                  <a:pt x="863536" y="6867747"/>
                </a:lnTo>
                <a:lnTo>
                  <a:pt x="841602" y="6867747"/>
                </a:lnTo>
                <a:lnTo>
                  <a:pt x="879648" y="6815395"/>
                </a:lnTo>
                <a:lnTo>
                  <a:pt x="879648" y="6662781"/>
                </a:lnTo>
                <a:lnTo>
                  <a:pt x="734410" y="6615618"/>
                </a:lnTo>
                <a:lnTo>
                  <a:pt x="734410" y="6615497"/>
                </a:lnTo>
                <a:lnTo>
                  <a:pt x="499443" y="6691804"/>
                </a:lnTo>
                <a:lnTo>
                  <a:pt x="627276" y="6867747"/>
                </a:lnTo>
                <a:lnTo>
                  <a:pt x="604234" y="6867747"/>
                </a:lnTo>
                <a:lnTo>
                  <a:pt x="481034" y="6698223"/>
                </a:lnTo>
                <a:lnTo>
                  <a:pt x="481061" y="6698214"/>
                </a:lnTo>
                <a:lnTo>
                  <a:pt x="480940" y="6698093"/>
                </a:lnTo>
                <a:lnTo>
                  <a:pt x="481034" y="6698223"/>
                </a:lnTo>
                <a:lnTo>
                  <a:pt x="398224" y="6725060"/>
                </a:lnTo>
                <a:lnTo>
                  <a:pt x="398224" y="6812130"/>
                </a:lnTo>
                <a:lnTo>
                  <a:pt x="569271" y="6867747"/>
                </a:lnTo>
                <a:lnTo>
                  <a:pt x="511392" y="6867747"/>
                </a:lnTo>
                <a:lnTo>
                  <a:pt x="398224" y="6830995"/>
                </a:lnTo>
                <a:lnTo>
                  <a:pt x="398224" y="6867747"/>
                </a:lnTo>
                <a:lnTo>
                  <a:pt x="380084" y="6867747"/>
                </a:lnTo>
                <a:lnTo>
                  <a:pt x="380084" y="6825433"/>
                </a:lnTo>
                <a:lnTo>
                  <a:pt x="297247" y="6798465"/>
                </a:lnTo>
                <a:lnTo>
                  <a:pt x="297126" y="6798465"/>
                </a:lnTo>
                <a:lnTo>
                  <a:pt x="246858" y="6867747"/>
                </a:lnTo>
                <a:lnTo>
                  <a:pt x="223099" y="6867747"/>
                </a:lnTo>
                <a:lnTo>
                  <a:pt x="172568" y="6798102"/>
                </a:lnTo>
                <a:lnTo>
                  <a:pt x="172447" y="6798102"/>
                </a:lnTo>
                <a:lnTo>
                  <a:pt x="89609" y="6825070"/>
                </a:lnTo>
                <a:lnTo>
                  <a:pt x="89609" y="6867747"/>
                </a:lnTo>
                <a:lnTo>
                  <a:pt x="71712" y="6867747"/>
                </a:lnTo>
                <a:lnTo>
                  <a:pt x="71712" y="6831963"/>
                </a:lnTo>
                <a:lnTo>
                  <a:pt x="0" y="6855302"/>
                </a:lnTo>
                <a:lnTo>
                  <a:pt x="0" y="6836316"/>
                </a:lnTo>
                <a:lnTo>
                  <a:pt x="71712" y="6812977"/>
                </a:lnTo>
                <a:lnTo>
                  <a:pt x="71712" y="6725907"/>
                </a:lnTo>
                <a:lnTo>
                  <a:pt x="0" y="6702567"/>
                </a:lnTo>
                <a:lnTo>
                  <a:pt x="0" y="6683581"/>
                </a:lnTo>
                <a:lnTo>
                  <a:pt x="89730" y="6712726"/>
                </a:lnTo>
                <a:lnTo>
                  <a:pt x="89730" y="6807051"/>
                </a:lnTo>
                <a:lnTo>
                  <a:pt x="179461" y="6777907"/>
                </a:lnTo>
                <a:lnTo>
                  <a:pt x="234968" y="6854214"/>
                </a:lnTo>
                <a:lnTo>
                  <a:pt x="290475" y="6777907"/>
                </a:lnTo>
                <a:lnTo>
                  <a:pt x="380205" y="6807051"/>
                </a:lnTo>
                <a:lnTo>
                  <a:pt x="380205" y="6712726"/>
                </a:lnTo>
                <a:lnTo>
                  <a:pt x="469936" y="6683581"/>
                </a:lnTo>
                <a:lnTo>
                  <a:pt x="414428" y="6607274"/>
                </a:lnTo>
                <a:lnTo>
                  <a:pt x="469936" y="6530967"/>
                </a:lnTo>
                <a:lnTo>
                  <a:pt x="380205" y="6501823"/>
                </a:lnTo>
                <a:lnTo>
                  <a:pt x="380205" y="6407497"/>
                </a:lnTo>
                <a:lnTo>
                  <a:pt x="290475" y="6436641"/>
                </a:lnTo>
                <a:lnTo>
                  <a:pt x="234968" y="6360334"/>
                </a:lnTo>
                <a:lnTo>
                  <a:pt x="179461" y="6436641"/>
                </a:lnTo>
                <a:lnTo>
                  <a:pt x="89730" y="6407497"/>
                </a:lnTo>
                <a:lnTo>
                  <a:pt x="89730" y="6501823"/>
                </a:lnTo>
                <a:lnTo>
                  <a:pt x="0" y="6530967"/>
                </a:lnTo>
                <a:lnTo>
                  <a:pt x="0" y="6511981"/>
                </a:lnTo>
                <a:lnTo>
                  <a:pt x="71712" y="6488641"/>
                </a:lnTo>
                <a:lnTo>
                  <a:pt x="71712" y="6401571"/>
                </a:lnTo>
                <a:lnTo>
                  <a:pt x="0" y="6378232"/>
                </a:lnTo>
                <a:lnTo>
                  <a:pt x="0" y="6359246"/>
                </a:lnTo>
                <a:lnTo>
                  <a:pt x="71712" y="6382586"/>
                </a:lnTo>
                <a:lnTo>
                  <a:pt x="71712" y="6135525"/>
                </a:lnTo>
                <a:lnTo>
                  <a:pt x="0" y="6036846"/>
                </a:lnTo>
                <a:lnTo>
                  <a:pt x="0" y="6006129"/>
                </a:lnTo>
                <a:lnTo>
                  <a:pt x="71712" y="6104808"/>
                </a:lnTo>
                <a:lnTo>
                  <a:pt x="71712" y="5963924"/>
                </a:lnTo>
                <a:lnTo>
                  <a:pt x="205824" y="5920389"/>
                </a:lnTo>
                <a:lnTo>
                  <a:pt x="71712" y="5876854"/>
                </a:lnTo>
                <a:lnTo>
                  <a:pt x="71712" y="5735971"/>
                </a:lnTo>
                <a:lnTo>
                  <a:pt x="0" y="5834650"/>
                </a:lnTo>
                <a:lnTo>
                  <a:pt x="0" y="5803933"/>
                </a:lnTo>
                <a:lnTo>
                  <a:pt x="71712" y="5705254"/>
                </a:lnTo>
                <a:lnTo>
                  <a:pt x="71712" y="5552640"/>
                </a:lnTo>
                <a:lnTo>
                  <a:pt x="0" y="5529301"/>
                </a:lnTo>
                <a:lnTo>
                  <a:pt x="0" y="5510314"/>
                </a:lnTo>
                <a:lnTo>
                  <a:pt x="89730" y="5539459"/>
                </a:lnTo>
                <a:lnTo>
                  <a:pt x="89730" y="5680343"/>
                </a:lnTo>
                <a:lnTo>
                  <a:pt x="223842" y="5495803"/>
                </a:lnTo>
                <a:lnTo>
                  <a:pt x="89730" y="5311384"/>
                </a:lnTo>
                <a:lnTo>
                  <a:pt x="89730" y="5452268"/>
                </a:lnTo>
                <a:lnTo>
                  <a:pt x="0" y="5481412"/>
                </a:lnTo>
                <a:lnTo>
                  <a:pt x="0" y="5462426"/>
                </a:lnTo>
                <a:lnTo>
                  <a:pt x="71712" y="5439087"/>
                </a:lnTo>
                <a:lnTo>
                  <a:pt x="71712" y="5286473"/>
                </a:lnTo>
                <a:lnTo>
                  <a:pt x="0" y="5187793"/>
                </a:lnTo>
                <a:lnTo>
                  <a:pt x="0" y="5157077"/>
                </a:lnTo>
                <a:lnTo>
                  <a:pt x="71712" y="5255756"/>
                </a:lnTo>
                <a:lnTo>
                  <a:pt x="71712" y="5114872"/>
                </a:lnTo>
                <a:lnTo>
                  <a:pt x="205824" y="5071337"/>
                </a:lnTo>
                <a:lnTo>
                  <a:pt x="71712" y="5027802"/>
                </a:lnTo>
                <a:lnTo>
                  <a:pt x="71712" y="4886918"/>
                </a:lnTo>
                <a:lnTo>
                  <a:pt x="0" y="4985598"/>
                </a:lnTo>
                <a:lnTo>
                  <a:pt x="0" y="4954881"/>
                </a:lnTo>
                <a:lnTo>
                  <a:pt x="71712" y="4856202"/>
                </a:lnTo>
                <a:lnTo>
                  <a:pt x="71712" y="4609141"/>
                </a:lnTo>
                <a:lnTo>
                  <a:pt x="0" y="4632481"/>
                </a:lnTo>
                <a:lnTo>
                  <a:pt x="0" y="4613495"/>
                </a:lnTo>
                <a:lnTo>
                  <a:pt x="71712" y="4590155"/>
                </a:lnTo>
                <a:lnTo>
                  <a:pt x="71712" y="4503085"/>
                </a:lnTo>
                <a:lnTo>
                  <a:pt x="0" y="4479746"/>
                </a:lnTo>
                <a:lnTo>
                  <a:pt x="0" y="4460759"/>
                </a:lnTo>
                <a:lnTo>
                  <a:pt x="89730" y="4489904"/>
                </a:lnTo>
                <a:lnTo>
                  <a:pt x="89730" y="4584230"/>
                </a:lnTo>
                <a:lnTo>
                  <a:pt x="179461" y="4555085"/>
                </a:lnTo>
                <a:lnTo>
                  <a:pt x="234968" y="4631392"/>
                </a:lnTo>
                <a:lnTo>
                  <a:pt x="290475" y="4555085"/>
                </a:lnTo>
                <a:lnTo>
                  <a:pt x="380205" y="4584230"/>
                </a:lnTo>
                <a:lnTo>
                  <a:pt x="380205" y="4489904"/>
                </a:lnTo>
                <a:lnTo>
                  <a:pt x="469936" y="4460759"/>
                </a:lnTo>
                <a:lnTo>
                  <a:pt x="414428" y="4384452"/>
                </a:lnTo>
                <a:lnTo>
                  <a:pt x="469936" y="4308145"/>
                </a:lnTo>
                <a:lnTo>
                  <a:pt x="380205" y="4279001"/>
                </a:lnTo>
                <a:lnTo>
                  <a:pt x="380205" y="4184675"/>
                </a:lnTo>
                <a:lnTo>
                  <a:pt x="290475" y="4213820"/>
                </a:lnTo>
                <a:lnTo>
                  <a:pt x="234968" y="4137513"/>
                </a:lnTo>
                <a:lnTo>
                  <a:pt x="179461" y="4213820"/>
                </a:lnTo>
                <a:lnTo>
                  <a:pt x="89730" y="4184675"/>
                </a:lnTo>
                <a:lnTo>
                  <a:pt x="89730" y="4279001"/>
                </a:lnTo>
                <a:lnTo>
                  <a:pt x="0" y="4308145"/>
                </a:lnTo>
                <a:lnTo>
                  <a:pt x="0" y="4289160"/>
                </a:lnTo>
                <a:lnTo>
                  <a:pt x="71712" y="4265941"/>
                </a:lnTo>
                <a:lnTo>
                  <a:pt x="71712" y="4178871"/>
                </a:lnTo>
                <a:lnTo>
                  <a:pt x="0" y="4155531"/>
                </a:lnTo>
                <a:lnTo>
                  <a:pt x="0" y="4136545"/>
                </a:lnTo>
                <a:lnTo>
                  <a:pt x="71712" y="4159885"/>
                </a:lnTo>
                <a:lnTo>
                  <a:pt x="71712" y="3912824"/>
                </a:lnTo>
                <a:lnTo>
                  <a:pt x="0" y="3814145"/>
                </a:lnTo>
                <a:lnTo>
                  <a:pt x="0" y="3783428"/>
                </a:lnTo>
                <a:lnTo>
                  <a:pt x="71712" y="3882108"/>
                </a:lnTo>
                <a:lnTo>
                  <a:pt x="71712" y="3741103"/>
                </a:lnTo>
                <a:lnTo>
                  <a:pt x="205824" y="3697568"/>
                </a:lnTo>
                <a:lnTo>
                  <a:pt x="71712" y="3654033"/>
                </a:lnTo>
                <a:lnTo>
                  <a:pt x="71712" y="3513149"/>
                </a:lnTo>
                <a:lnTo>
                  <a:pt x="0" y="3611828"/>
                </a:lnTo>
                <a:lnTo>
                  <a:pt x="0" y="3581112"/>
                </a:lnTo>
                <a:lnTo>
                  <a:pt x="71712" y="3482433"/>
                </a:lnTo>
                <a:lnTo>
                  <a:pt x="71712" y="3329818"/>
                </a:lnTo>
                <a:lnTo>
                  <a:pt x="0" y="3306479"/>
                </a:lnTo>
                <a:lnTo>
                  <a:pt x="0" y="3287493"/>
                </a:lnTo>
                <a:lnTo>
                  <a:pt x="89730" y="3316637"/>
                </a:lnTo>
                <a:lnTo>
                  <a:pt x="89730" y="3457521"/>
                </a:lnTo>
                <a:lnTo>
                  <a:pt x="223842" y="3272981"/>
                </a:lnTo>
                <a:lnTo>
                  <a:pt x="89730" y="3088683"/>
                </a:lnTo>
                <a:lnTo>
                  <a:pt x="89730" y="3229567"/>
                </a:lnTo>
                <a:lnTo>
                  <a:pt x="0" y="3258711"/>
                </a:lnTo>
                <a:lnTo>
                  <a:pt x="0" y="3239726"/>
                </a:lnTo>
                <a:lnTo>
                  <a:pt x="71712" y="3216386"/>
                </a:lnTo>
                <a:lnTo>
                  <a:pt x="71712" y="3063772"/>
                </a:lnTo>
                <a:lnTo>
                  <a:pt x="0" y="2965092"/>
                </a:lnTo>
                <a:lnTo>
                  <a:pt x="0" y="2934376"/>
                </a:lnTo>
                <a:lnTo>
                  <a:pt x="71712" y="3033055"/>
                </a:lnTo>
                <a:lnTo>
                  <a:pt x="71712" y="2892171"/>
                </a:lnTo>
                <a:lnTo>
                  <a:pt x="205824" y="2848637"/>
                </a:lnTo>
                <a:lnTo>
                  <a:pt x="71712" y="2805101"/>
                </a:lnTo>
                <a:lnTo>
                  <a:pt x="71712" y="2664097"/>
                </a:lnTo>
                <a:lnTo>
                  <a:pt x="0" y="2762776"/>
                </a:lnTo>
                <a:lnTo>
                  <a:pt x="0" y="2732060"/>
                </a:lnTo>
                <a:lnTo>
                  <a:pt x="71712" y="2633380"/>
                </a:lnTo>
                <a:lnTo>
                  <a:pt x="71712" y="2386320"/>
                </a:lnTo>
                <a:lnTo>
                  <a:pt x="0" y="2409659"/>
                </a:lnTo>
                <a:lnTo>
                  <a:pt x="0" y="2390673"/>
                </a:lnTo>
                <a:lnTo>
                  <a:pt x="71712" y="2367333"/>
                </a:lnTo>
                <a:lnTo>
                  <a:pt x="71712" y="2280264"/>
                </a:lnTo>
                <a:lnTo>
                  <a:pt x="0" y="2257045"/>
                </a:lnTo>
                <a:lnTo>
                  <a:pt x="0" y="2238059"/>
                </a:lnTo>
                <a:lnTo>
                  <a:pt x="89730" y="2267203"/>
                </a:lnTo>
                <a:lnTo>
                  <a:pt x="89730" y="2361529"/>
                </a:lnTo>
                <a:lnTo>
                  <a:pt x="179461" y="2332385"/>
                </a:lnTo>
                <a:lnTo>
                  <a:pt x="234968" y="2408692"/>
                </a:lnTo>
                <a:lnTo>
                  <a:pt x="290475" y="2332385"/>
                </a:lnTo>
                <a:lnTo>
                  <a:pt x="380205" y="2361529"/>
                </a:lnTo>
                <a:lnTo>
                  <a:pt x="380205" y="2267203"/>
                </a:lnTo>
                <a:lnTo>
                  <a:pt x="469936" y="2238059"/>
                </a:lnTo>
                <a:lnTo>
                  <a:pt x="414428" y="2161752"/>
                </a:lnTo>
                <a:lnTo>
                  <a:pt x="469936" y="2085445"/>
                </a:lnTo>
                <a:lnTo>
                  <a:pt x="380205" y="2056300"/>
                </a:lnTo>
                <a:lnTo>
                  <a:pt x="380205" y="1961975"/>
                </a:lnTo>
                <a:lnTo>
                  <a:pt x="290475" y="1991119"/>
                </a:lnTo>
                <a:lnTo>
                  <a:pt x="234968" y="1914812"/>
                </a:lnTo>
                <a:lnTo>
                  <a:pt x="179461" y="1991119"/>
                </a:lnTo>
                <a:lnTo>
                  <a:pt x="89730" y="1961975"/>
                </a:lnTo>
                <a:lnTo>
                  <a:pt x="89730" y="2056300"/>
                </a:lnTo>
                <a:lnTo>
                  <a:pt x="0" y="2085445"/>
                </a:lnTo>
                <a:lnTo>
                  <a:pt x="0" y="2066459"/>
                </a:lnTo>
                <a:lnTo>
                  <a:pt x="71712" y="2043119"/>
                </a:lnTo>
                <a:lnTo>
                  <a:pt x="71712" y="1956049"/>
                </a:lnTo>
                <a:lnTo>
                  <a:pt x="0" y="1932710"/>
                </a:lnTo>
                <a:lnTo>
                  <a:pt x="0" y="1913724"/>
                </a:lnTo>
                <a:lnTo>
                  <a:pt x="71712" y="1937063"/>
                </a:lnTo>
                <a:lnTo>
                  <a:pt x="71712" y="1690002"/>
                </a:lnTo>
                <a:lnTo>
                  <a:pt x="0" y="1591323"/>
                </a:lnTo>
                <a:lnTo>
                  <a:pt x="0" y="1560607"/>
                </a:lnTo>
                <a:lnTo>
                  <a:pt x="71712" y="1659286"/>
                </a:lnTo>
                <a:lnTo>
                  <a:pt x="71712" y="1518281"/>
                </a:lnTo>
                <a:lnTo>
                  <a:pt x="205824" y="1474746"/>
                </a:lnTo>
                <a:lnTo>
                  <a:pt x="71712" y="1431211"/>
                </a:lnTo>
                <a:lnTo>
                  <a:pt x="71712" y="1290327"/>
                </a:lnTo>
                <a:lnTo>
                  <a:pt x="0" y="1389007"/>
                </a:lnTo>
                <a:lnTo>
                  <a:pt x="0" y="1358290"/>
                </a:lnTo>
                <a:lnTo>
                  <a:pt x="71712" y="1259611"/>
                </a:lnTo>
                <a:lnTo>
                  <a:pt x="71712" y="1106997"/>
                </a:lnTo>
                <a:lnTo>
                  <a:pt x="0" y="1083657"/>
                </a:lnTo>
                <a:lnTo>
                  <a:pt x="0" y="1064671"/>
                </a:lnTo>
                <a:lnTo>
                  <a:pt x="89730" y="1093815"/>
                </a:lnTo>
                <a:lnTo>
                  <a:pt x="89730" y="1234699"/>
                </a:lnTo>
                <a:lnTo>
                  <a:pt x="223842" y="1050160"/>
                </a:lnTo>
                <a:lnTo>
                  <a:pt x="89730" y="865741"/>
                </a:lnTo>
                <a:lnTo>
                  <a:pt x="89730" y="1006625"/>
                </a:lnTo>
                <a:lnTo>
                  <a:pt x="0" y="1035769"/>
                </a:lnTo>
                <a:lnTo>
                  <a:pt x="0" y="1016783"/>
                </a:lnTo>
                <a:lnTo>
                  <a:pt x="71712" y="993443"/>
                </a:lnTo>
                <a:lnTo>
                  <a:pt x="71712" y="840829"/>
                </a:lnTo>
                <a:lnTo>
                  <a:pt x="0" y="742150"/>
                </a:lnTo>
                <a:lnTo>
                  <a:pt x="0" y="711434"/>
                </a:lnTo>
                <a:lnTo>
                  <a:pt x="71712" y="810234"/>
                </a:lnTo>
                <a:lnTo>
                  <a:pt x="71712" y="669350"/>
                </a:lnTo>
                <a:lnTo>
                  <a:pt x="205824" y="625815"/>
                </a:lnTo>
                <a:lnTo>
                  <a:pt x="71712" y="582280"/>
                </a:lnTo>
                <a:lnTo>
                  <a:pt x="71712" y="441275"/>
                </a:lnTo>
                <a:lnTo>
                  <a:pt x="0" y="539954"/>
                </a:lnTo>
                <a:lnTo>
                  <a:pt x="0" y="509238"/>
                </a:lnTo>
                <a:lnTo>
                  <a:pt x="71712" y="410680"/>
                </a:lnTo>
                <a:lnTo>
                  <a:pt x="71712" y="163619"/>
                </a:lnTo>
                <a:lnTo>
                  <a:pt x="0" y="186958"/>
                </a:lnTo>
                <a:lnTo>
                  <a:pt x="0" y="167972"/>
                </a:lnTo>
                <a:lnTo>
                  <a:pt x="71712" y="144633"/>
                </a:lnTo>
                <a:lnTo>
                  <a:pt x="71712" y="57563"/>
                </a:lnTo>
                <a:lnTo>
                  <a:pt x="0" y="34223"/>
                </a:lnTo>
                <a:lnTo>
                  <a:pt x="0" y="15237"/>
                </a:lnTo>
                <a:lnTo>
                  <a:pt x="89730" y="44381"/>
                </a:lnTo>
                <a:lnTo>
                  <a:pt x="89730" y="138707"/>
                </a:lnTo>
                <a:lnTo>
                  <a:pt x="179461" y="109563"/>
                </a:lnTo>
                <a:lnTo>
                  <a:pt x="234968" y="185870"/>
                </a:lnTo>
                <a:lnTo>
                  <a:pt x="290475" y="109563"/>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close/>
              </a:path>
            </a:pathLst>
          </a:custGeom>
          <a:gradFill flip="none" rotWithShape="1">
            <a:gsLst>
              <a:gs pos="0">
                <a:srgbClr val="006068">
                  <a:alpha val="20000"/>
                </a:srgbClr>
              </a:gs>
              <a:gs pos="54622">
                <a:schemeClr val="bg1">
                  <a:alpha val="0"/>
                </a:schemeClr>
              </a:gs>
              <a:gs pos="41000">
                <a:schemeClr val="bg1">
                  <a:alpha val="0"/>
                </a:schemeClr>
              </a:gs>
            </a:gsLst>
            <a:lin ang="1800000" scaled="0"/>
            <a:tileRect/>
          </a:gradFill>
          <a:ln w="12089" cap="flat">
            <a:noFill/>
            <a:prstDash val="solid"/>
            <a:miter/>
          </a:ln>
        </p:spPr>
        <p:txBody>
          <a:bodyPr wrap="square" rtlCol="0" anchor="ctr">
            <a:noAutofit/>
          </a:bodyPr>
          <a:lstStyle/>
          <a:p>
            <a:endParaRPr lang="en-GB" sz="1050"/>
          </a:p>
        </p:txBody>
      </p:sp>
      <p:sp>
        <p:nvSpPr>
          <p:cNvPr id="2" name="Content Placeholder 2">
            <a:extLst>
              <a:ext uri="{FF2B5EF4-FFF2-40B4-BE49-F238E27FC236}">
                <a16:creationId xmlns:a16="http://schemas.microsoft.com/office/drawing/2014/main" id="{C16F4C8C-8C54-C614-2FA0-B5D9D242CC4B}"/>
              </a:ext>
            </a:extLst>
          </p:cNvPr>
          <p:cNvSpPr txBox="1">
            <a:spLocks/>
          </p:cNvSpPr>
          <p:nvPr/>
        </p:nvSpPr>
        <p:spPr>
          <a:xfrm>
            <a:off x="1243560" y="1322383"/>
            <a:ext cx="9704879" cy="4213234"/>
          </a:xfrm>
          <a:prstGeom prst="roundRect">
            <a:avLst>
              <a:gd name="adj" fmla="val 10383"/>
            </a:avLst>
          </a:prstGeom>
          <a:solidFill>
            <a:schemeClr val="bg1"/>
          </a:solidFill>
          <a:ln>
            <a:noFill/>
          </a:ln>
          <a:effectLst>
            <a:outerShdw blurRad="952500" dir="2700000" algn="tl" rotWithShape="0">
              <a:srgbClr val="036169">
                <a:alpha val="25000"/>
              </a:srgbClr>
            </a:outerShdw>
            <a:softEdge rad="0"/>
          </a:effectLst>
        </p:spPr>
        <p:txBody>
          <a:bodyPr vert="horz" wrap="square" lIns="360000" tIns="0" rIns="360000" bIns="216000" rtlCol="0" anchor="ctr" anchorCtr="0">
            <a:no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3600" dirty="0">
                <a:solidFill>
                  <a:srgbClr val="036169"/>
                </a:solidFill>
                <a:latin typeface="FF Good Pro Bold" panose="020B0804020101020102" pitchFamily="34" charset="0"/>
                <a:cs typeface="FF Good Pro Bold" panose="020B0804020101020102" pitchFamily="34" charset="0"/>
              </a:rPr>
              <a:t>HOMEWORK – YOUR </a:t>
            </a:r>
            <a:r>
              <a:rPr lang="en-US" sz="3600" dirty="0" err="1">
                <a:solidFill>
                  <a:srgbClr val="036169"/>
                </a:solidFill>
                <a:latin typeface="FF Good Pro Bold" panose="020B0804020101020102" pitchFamily="34" charset="0"/>
                <a:cs typeface="FF Good Pro Bold" panose="020B0804020101020102" pitchFamily="34" charset="0"/>
              </a:rPr>
              <a:t>DUʿĀ</a:t>
            </a:r>
            <a:r>
              <a:rPr lang="en-US" sz="3600" dirty="0">
                <a:solidFill>
                  <a:srgbClr val="036169"/>
                </a:solidFill>
                <a:latin typeface="FF Good Pro Bold" panose="020B0804020101020102" pitchFamily="34" charset="0"/>
                <a:cs typeface="FF Good Pro Bold" panose="020B0804020101020102" pitchFamily="34" charset="0"/>
              </a:rPr>
              <a:t>’ LIST </a:t>
            </a:r>
          </a:p>
          <a:p>
            <a:pPr marL="457200" indent="-457200">
              <a:lnSpc>
                <a:spcPct val="120000"/>
              </a:lnSpc>
              <a:buFont typeface="+mj-lt"/>
              <a:buAutoNum type="arabicPeriod"/>
            </a:pPr>
            <a:r>
              <a:rPr lang="en-US" dirty="0"/>
              <a:t>Reflect on your life: regrets, sins and mistakes</a:t>
            </a:r>
          </a:p>
          <a:p>
            <a:pPr marL="457200" indent="-457200">
              <a:lnSpc>
                <a:spcPct val="120000"/>
              </a:lnSpc>
              <a:buFont typeface="+mj-lt"/>
              <a:buAutoNum type="arabicPeriod"/>
            </a:pPr>
            <a:r>
              <a:rPr lang="en-US" dirty="0"/>
              <a:t>List your hopes, dreams and everything you want to ask Allah </a:t>
            </a:r>
            <a:r>
              <a:rPr lang="en-US" dirty="0">
                <a:latin typeface="KFGQPC Arabic Symbols 01" panose="02000000000000000000" pitchFamily="2" charset="2"/>
                <a:sym typeface="Inter Light"/>
              </a:rPr>
              <a:t>b</a:t>
            </a:r>
            <a:r>
              <a:rPr lang="ar-AE" dirty="0"/>
              <a:t> </a:t>
            </a:r>
            <a:r>
              <a:rPr lang="en-US" dirty="0"/>
              <a:t>for. Don’t forget the ummah in your </a:t>
            </a:r>
            <a:r>
              <a:rPr lang="en-US" dirty="0" err="1"/>
              <a:t>duʿās</a:t>
            </a:r>
            <a:r>
              <a:rPr lang="en-US" dirty="0"/>
              <a:t>, especially those suffering in Palestine under the barbaric Zionist oppression.</a:t>
            </a:r>
          </a:p>
          <a:p>
            <a:pPr marL="457200" indent="-457200">
              <a:lnSpc>
                <a:spcPct val="120000"/>
              </a:lnSpc>
              <a:buFont typeface="+mj-lt"/>
              <a:buAutoNum type="arabicPeriod"/>
            </a:pPr>
            <a:r>
              <a:rPr lang="en-US" dirty="0" err="1"/>
              <a:t>Practise</a:t>
            </a:r>
            <a:r>
              <a:rPr lang="en-US" dirty="0"/>
              <a:t>, </a:t>
            </a:r>
            <a:r>
              <a:rPr lang="en-US" dirty="0" err="1"/>
              <a:t>Practise</a:t>
            </a:r>
            <a:r>
              <a:rPr lang="en-US" dirty="0"/>
              <a:t>, </a:t>
            </a:r>
            <a:r>
              <a:rPr lang="en-US" dirty="0" err="1"/>
              <a:t>Practise</a:t>
            </a:r>
            <a:r>
              <a:rPr lang="en-US" dirty="0"/>
              <a:t>!</a:t>
            </a:r>
          </a:p>
        </p:txBody>
      </p:sp>
      <p:sp>
        <p:nvSpPr>
          <p:cNvPr id="9" name="Footer Placeholder 4">
            <a:extLst>
              <a:ext uri="{FF2B5EF4-FFF2-40B4-BE49-F238E27FC236}">
                <a16:creationId xmlns:a16="http://schemas.microsoft.com/office/drawing/2014/main" id="{886E5457-BB47-E5D7-135D-DF746964BC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Tree>
    <p:extLst>
      <p:ext uri="{BB962C8B-B14F-4D97-AF65-F5344CB8AC3E}">
        <p14:creationId xmlns:p14="http://schemas.microsoft.com/office/powerpoint/2010/main" val="66956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F80492-B4B1-3F25-CE18-A9EB3A466F85}"/>
              </a:ext>
            </a:extLst>
          </p:cNvPr>
          <p:cNvPicPr>
            <a:picLocks noChangeAspect="1"/>
          </p:cNvPicPr>
          <p:nvPr/>
        </p:nvPicPr>
        <p:blipFill>
          <a:blip r:embed="rId2">
            <a:extLst>
              <a:ext uri="{28A0092B-C50C-407E-A947-70E740481C1C}">
                <a14:useLocalDpi xmlns:a14="http://schemas.microsoft.com/office/drawing/2010/main" val="0"/>
              </a:ext>
            </a:extLst>
          </a:blip>
          <a:srcRect b="9471"/>
          <a:stretch/>
        </p:blipFill>
        <p:spPr>
          <a:xfrm>
            <a:off x="7155809" y="-1"/>
            <a:ext cx="5052969" cy="6858001"/>
          </a:xfrm>
          <a:prstGeom prst="rect">
            <a:avLst/>
          </a:prstGeom>
        </p:spPr>
      </p:pic>
      <p:sp>
        <p:nvSpPr>
          <p:cNvPr id="2" name="Title 1">
            <a:extLst>
              <a:ext uri="{FF2B5EF4-FFF2-40B4-BE49-F238E27FC236}">
                <a16:creationId xmlns:a16="http://schemas.microsoft.com/office/drawing/2014/main" id="{6FC05143-175C-F5AF-E63F-E331F6EEE263}"/>
              </a:ext>
            </a:extLst>
          </p:cNvPr>
          <p:cNvSpPr>
            <a:spLocks noGrp="1"/>
          </p:cNvSpPr>
          <p:nvPr>
            <p:ph type="title"/>
          </p:nvPr>
        </p:nvSpPr>
        <p:spPr>
          <a:xfrm>
            <a:off x="838200" y="1006679"/>
            <a:ext cx="10515600" cy="684009"/>
          </a:xfrm>
        </p:spPr>
        <p:txBody>
          <a:bodyPr>
            <a:normAutofit fontScale="90000"/>
          </a:bodyPr>
          <a:lstStyle/>
          <a:p>
            <a:r>
              <a:rPr lang="en-US" dirty="0"/>
              <a:t>LEARNING OBJECTIVES</a:t>
            </a:r>
            <a:endParaRPr lang="en-PK" dirty="0"/>
          </a:p>
        </p:txBody>
      </p:sp>
      <p:sp>
        <p:nvSpPr>
          <p:cNvPr id="3" name="Content Placeholder 2">
            <a:extLst>
              <a:ext uri="{FF2B5EF4-FFF2-40B4-BE49-F238E27FC236}">
                <a16:creationId xmlns:a16="http://schemas.microsoft.com/office/drawing/2014/main" id="{45A7EB77-CAAC-E279-6FB0-864A5587048D}"/>
              </a:ext>
            </a:extLst>
          </p:cNvPr>
          <p:cNvSpPr>
            <a:spLocks noGrp="1"/>
          </p:cNvSpPr>
          <p:nvPr>
            <p:ph idx="1"/>
          </p:nvPr>
        </p:nvSpPr>
        <p:spPr>
          <a:xfrm>
            <a:off x="838200" y="1825625"/>
            <a:ext cx="5612934" cy="3778221"/>
          </a:xfrm>
        </p:spPr>
        <p:txBody>
          <a:bodyPr/>
          <a:lstStyle/>
          <a:p>
            <a:pPr marL="457200" indent="-457200">
              <a:buFont typeface="+mj-lt"/>
              <a:buAutoNum type="arabicPeriod"/>
            </a:pPr>
            <a:r>
              <a:rPr lang="en-GB" dirty="0"/>
              <a:t>Explore the goals and virtues of </a:t>
            </a:r>
            <a:r>
              <a:rPr lang="en-GB" dirty="0" err="1"/>
              <a:t>ḥajj</a:t>
            </a:r>
            <a:endParaRPr lang="en-GB" dirty="0"/>
          </a:p>
          <a:p>
            <a:pPr marL="457200" indent="-457200">
              <a:buFont typeface="+mj-lt"/>
              <a:buAutoNum type="arabicPeriod"/>
            </a:pPr>
            <a:r>
              <a:rPr lang="en-GB" dirty="0"/>
              <a:t>Identify ways to spiritually prepare for </a:t>
            </a:r>
            <a:r>
              <a:rPr lang="en-GB" dirty="0" err="1"/>
              <a:t>ḥajj</a:t>
            </a:r>
            <a:endParaRPr lang="en-GB" dirty="0"/>
          </a:p>
          <a:p>
            <a:pPr marL="457200" indent="-457200">
              <a:buFont typeface="+mj-lt"/>
              <a:buAutoNum type="arabicPeriod"/>
            </a:pPr>
            <a:r>
              <a:rPr lang="en-GB" dirty="0"/>
              <a:t>Outline the key steps for physical preparation for </a:t>
            </a:r>
            <a:r>
              <a:rPr lang="en-GB" dirty="0" err="1"/>
              <a:t>ḥajj</a:t>
            </a:r>
            <a:endParaRPr lang="en-GB" dirty="0"/>
          </a:p>
        </p:txBody>
      </p:sp>
      <p:sp>
        <p:nvSpPr>
          <p:cNvPr id="7" name="Footer Placeholder 4">
            <a:extLst>
              <a:ext uri="{FF2B5EF4-FFF2-40B4-BE49-F238E27FC236}">
                <a16:creationId xmlns:a16="http://schemas.microsoft.com/office/drawing/2014/main" id="{2522D881-4471-C060-7359-F150D239D4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pic>
        <p:nvPicPr>
          <p:cNvPr id="4" name="Graphic 3">
            <a:extLst>
              <a:ext uri="{FF2B5EF4-FFF2-40B4-BE49-F238E27FC236}">
                <a16:creationId xmlns:a16="http://schemas.microsoft.com/office/drawing/2014/main" id="{D3BC002F-73EC-C27B-50BF-496CA80E2BE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6931" y="6381286"/>
            <a:ext cx="1153988" cy="223177"/>
          </a:xfrm>
          <a:prstGeom prst="rect">
            <a:avLst/>
          </a:prstGeom>
        </p:spPr>
      </p:pic>
    </p:spTree>
    <p:extLst>
      <p:ext uri="{BB962C8B-B14F-4D97-AF65-F5344CB8AC3E}">
        <p14:creationId xmlns:p14="http://schemas.microsoft.com/office/powerpoint/2010/main" val="36828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A4EB2-F0AA-0E4D-4909-97F8AB58AA4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DE44026-D51B-A442-E356-0126CB977B8E}"/>
              </a:ext>
            </a:extLst>
          </p:cNvPr>
          <p:cNvPicPr>
            <a:picLocks noChangeAspect="1"/>
          </p:cNvPicPr>
          <p:nvPr/>
        </p:nvPicPr>
        <p:blipFill>
          <a:blip r:embed="rId3">
            <a:extLst>
              <a:ext uri="{28A0092B-C50C-407E-A947-70E740481C1C}">
                <a14:useLocalDpi xmlns:a14="http://schemas.microsoft.com/office/drawing/2010/main" val="0"/>
              </a:ext>
            </a:extLst>
          </a:blip>
          <a:srcRect l="25428" r="25428"/>
          <a:stretch/>
        </p:blipFill>
        <p:spPr>
          <a:xfrm>
            <a:off x="7155809" y="-1"/>
            <a:ext cx="5052969" cy="6858001"/>
          </a:xfrm>
          <a:prstGeom prst="rect">
            <a:avLst/>
          </a:prstGeom>
        </p:spPr>
      </p:pic>
      <p:sp>
        <p:nvSpPr>
          <p:cNvPr id="2" name="Title 1">
            <a:extLst>
              <a:ext uri="{FF2B5EF4-FFF2-40B4-BE49-F238E27FC236}">
                <a16:creationId xmlns:a16="http://schemas.microsoft.com/office/drawing/2014/main" id="{B81375BA-D50D-C2D7-1D9F-AAAE7BFFAC64}"/>
              </a:ext>
            </a:extLst>
          </p:cNvPr>
          <p:cNvSpPr>
            <a:spLocks noGrp="1"/>
          </p:cNvSpPr>
          <p:nvPr>
            <p:ph type="title"/>
          </p:nvPr>
        </p:nvSpPr>
        <p:spPr>
          <a:xfrm>
            <a:off x="838200" y="1006679"/>
            <a:ext cx="10515600" cy="684009"/>
          </a:xfrm>
        </p:spPr>
        <p:txBody>
          <a:bodyPr>
            <a:normAutofit fontScale="90000"/>
          </a:bodyPr>
          <a:lstStyle/>
          <a:p>
            <a:r>
              <a:rPr lang="en-US"/>
              <a:t>DISCLAIMER</a:t>
            </a:r>
            <a:endParaRPr lang="en-PK"/>
          </a:p>
        </p:txBody>
      </p:sp>
      <p:sp>
        <p:nvSpPr>
          <p:cNvPr id="3" name="Content Placeholder 2">
            <a:extLst>
              <a:ext uri="{FF2B5EF4-FFF2-40B4-BE49-F238E27FC236}">
                <a16:creationId xmlns:a16="http://schemas.microsoft.com/office/drawing/2014/main" id="{4D83B0CD-9702-7901-27A7-CEDC1031E129}"/>
              </a:ext>
            </a:extLst>
          </p:cNvPr>
          <p:cNvSpPr>
            <a:spLocks noGrp="1"/>
          </p:cNvSpPr>
          <p:nvPr>
            <p:ph idx="1"/>
          </p:nvPr>
        </p:nvSpPr>
        <p:spPr>
          <a:xfrm>
            <a:off x="838200" y="1825626"/>
            <a:ext cx="5612934" cy="3667305"/>
          </a:xfrm>
        </p:spPr>
        <p:txBody>
          <a:bodyPr/>
          <a:lstStyle/>
          <a:p>
            <a:pPr marL="0" indent="0">
              <a:buNone/>
            </a:pPr>
            <a:r>
              <a:rPr lang="en-GB" dirty="0"/>
              <a:t>This is not a </a:t>
            </a:r>
            <a:r>
              <a:rPr lang="en-GB" dirty="0" err="1"/>
              <a:t>fiqh</a:t>
            </a:r>
            <a:r>
              <a:rPr lang="en-GB" dirty="0"/>
              <a:t> class. </a:t>
            </a:r>
          </a:p>
          <a:p>
            <a:pPr marL="0" indent="0">
              <a:buNone/>
            </a:pPr>
            <a:r>
              <a:rPr lang="en-GB" dirty="0"/>
              <a:t>It is an interactive workshop to discover the secrets of </a:t>
            </a:r>
            <a:r>
              <a:rPr lang="en-GB" dirty="0" err="1"/>
              <a:t>ḥajj</a:t>
            </a:r>
            <a:r>
              <a:rPr lang="en-GB" dirty="0"/>
              <a:t>.</a:t>
            </a:r>
          </a:p>
        </p:txBody>
      </p:sp>
      <p:sp>
        <p:nvSpPr>
          <p:cNvPr id="7" name="Footer Placeholder 4">
            <a:extLst>
              <a:ext uri="{FF2B5EF4-FFF2-40B4-BE49-F238E27FC236}">
                <a16:creationId xmlns:a16="http://schemas.microsoft.com/office/drawing/2014/main" id="{08E0B5CC-1E59-63C3-92F3-27E3CF56C8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pic>
        <p:nvPicPr>
          <p:cNvPr id="4" name="Graphic 3">
            <a:extLst>
              <a:ext uri="{FF2B5EF4-FFF2-40B4-BE49-F238E27FC236}">
                <a16:creationId xmlns:a16="http://schemas.microsoft.com/office/drawing/2014/main" id="{E2859CEF-EB64-AE62-50CD-31489FC86F4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06931" y="6381286"/>
            <a:ext cx="1153988" cy="223177"/>
          </a:xfrm>
          <a:prstGeom prst="rect">
            <a:avLst/>
          </a:prstGeom>
        </p:spPr>
      </p:pic>
    </p:spTree>
    <p:extLst>
      <p:ext uri="{BB962C8B-B14F-4D97-AF65-F5344CB8AC3E}">
        <p14:creationId xmlns:p14="http://schemas.microsoft.com/office/powerpoint/2010/main" val="373180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F44188-19C7-7D41-09AD-F6DF7042EF7E}"/>
              </a:ext>
            </a:extLst>
          </p:cNvPr>
          <p:cNvPicPr>
            <a:picLocks noChangeAspect="1"/>
          </p:cNvPicPr>
          <p:nvPr/>
        </p:nvPicPr>
        <p:blipFill>
          <a:blip r:embed="rId3">
            <a:extLst>
              <a:ext uri="{28A0092B-C50C-407E-A947-70E740481C1C}">
                <a14:useLocalDpi xmlns:a14="http://schemas.microsoft.com/office/drawing/2010/main" val="0"/>
              </a:ext>
            </a:extLst>
          </a:blip>
          <a:srcRect t="33882" b="33882"/>
          <a:stretch/>
        </p:blipFill>
        <p:spPr>
          <a:xfrm>
            <a:off x="0" y="0"/>
            <a:ext cx="12192000" cy="6987256"/>
          </a:xfrm>
          <a:prstGeom prst="rect">
            <a:avLst/>
          </a:prstGeom>
        </p:spPr>
      </p:pic>
      <p:sp>
        <p:nvSpPr>
          <p:cNvPr id="7" name="Rectangle 6">
            <a:extLst>
              <a:ext uri="{FF2B5EF4-FFF2-40B4-BE49-F238E27FC236}">
                <a16:creationId xmlns:a16="http://schemas.microsoft.com/office/drawing/2014/main" id="{FBABF106-EF90-05DB-7510-F8264FE87FE2}"/>
              </a:ext>
            </a:extLst>
          </p:cNvPr>
          <p:cNvSpPr/>
          <p:nvPr/>
        </p:nvSpPr>
        <p:spPr>
          <a:xfrm rot="16200000">
            <a:off x="4083033" y="-1144758"/>
            <a:ext cx="3990257" cy="12273769"/>
          </a:xfrm>
          <a:prstGeom prst="rect">
            <a:avLst/>
          </a:prstGeom>
          <a:gradFill>
            <a:gsLst>
              <a:gs pos="100000">
                <a:srgbClr val="036169">
                  <a:alpha val="0"/>
                </a:srgbClr>
              </a:gs>
              <a:gs pos="0">
                <a:srgbClr val="036169"/>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
              <a:t>Z</a:t>
            </a:r>
            <a:endParaRPr lang="en-PK" sz="100"/>
          </a:p>
        </p:txBody>
      </p:sp>
      <p:pic>
        <p:nvPicPr>
          <p:cNvPr id="8" name="Graphic 7">
            <a:extLst>
              <a:ext uri="{FF2B5EF4-FFF2-40B4-BE49-F238E27FC236}">
                <a16:creationId xmlns:a16="http://schemas.microsoft.com/office/drawing/2014/main" id="{0B605C13-A4A9-8B52-6091-3A89DA1FABE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8200" y="6356503"/>
            <a:ext cx="965101" cy="272746"/>
          </a:xfrm>
          <a:prstGeom prst="rect">
            <a:avLst/>
          </a:prstGeom>
        </p:spPr>
      </p:pic>
      <p:pic>
        <p:nvPicPr>
          <p:cNvPr id="9" name="Graphic 8">
            <a:extLst>
              <a:ext uri="{FF2B5EF4-FFF2-40B4-BE49-F238E27FC236}">
                <a16:creationId xmlns:a16="http://schemas.microsoft.com/office/drawing/2014/main" id="{246BBE5B-0118-FED2-DA7A-B564852AD26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206931" y="6381287"/>
            <a:ext cx="1153987" cy="223177"/>
          </a:xfrm>
          <a:prstGeom prst="rect">
            <a:avLst/>
          </a:prstGeom>
        </p:spPr>
      </p:pic>
      <p:sp>
        <p:nvSpPr>
          <p:cNvPr id="10" name="Footer Placeholder 4">
            <a:extLst>
              <a:ext uri="{FF2B5EF4-FFF2-40B4-BE49-F238E27FC236}">
                <a16:creationId xmlns:a16="http://schemas.microsoft.com/office/drawing/2014/main" id="{F1853B26-D810-6E4D-E4CB-6007794B7D43}"/>
              </a:ext>
            </a:extLst>
          </p:cNvPr>
          <p:cNvSpPr txBox="1">
            <a:spLocks/>
          </p:cNvSpPr>
          <p:nvPr/>
        </p:nvSpPr>
        <p:spPr>
          <a:xfrm>
            <a:off x="4038600" y="6356351"/>
            <a:ext cx="4114800" cy="365125"/>
          </a:xfrm>
          <a:prstGeom prst="rect">
            <a:avLst/>
          </a:prstGeom>
        </p:spPr>
        <p:txBody>
          <a:bodyPr vert="horz" lIns="91440" tIns="45720" rIns="91440" bIns="45720" rtlCol="0" anchor="ctr"/>
          <a:lstStyle>
            <a:defPPr>
              <a:defRPr lang="en-PK"/>
            </a:defPPr>
            <a:lvl1pPr marL="0" algn="ctr" defTabSz="914400" rtl="0" eaLnBrk="1" latinLnBrk="0" hangingPunct="1">
              <a:defRPr sz="1200" kern="1200" spc="30" baseline="0">
                <a:solidFill>
                  <a:srgbClr val="036169"/>
                </a:solidFill>
                <a:latin typeface="Mulish Extra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SESSION 1</a:t>
            </a:r>
            <a:endParaRPr lang="en-PK">
              <a:solidFill>
                <a:schemeClr val="bg1"/>
              </a:solidFill>
            </a:endParaRPr>
          </a:p>
        </p:txBody>
      </p:sp>
      <p:sp>
        <p:nvSpPr>
          <p:cNvPr id="3" name="Content Placeholder 2">
            <a:extLst>
              <a:ext uri="{FF2B5EF4-FFF2-40B4-BE49-F238E27FC236}">
                <a16:creationId xmlns:a16="http://schemas.microsoft.com/office/drawing/2014/main" id="{6CA19390-86C2-B664-3970-238B4F0E2EE7}"/>
              </a:ext>
            </a:extLst>
          </p:cNvPr>
          <p:cNvSpPr>
            <a:spLocks noGrp="1"/>
          </p:cNvSpPr>
          <p:nvPr>
            <p:ph idx="4294967295"/>
          </p:nvPr>
        </p:nvSpPr>
        <p:spPr>
          <a:xfrm>
            <a:off x="0" y="1476375"/>
            <a:ext cx="10515600" cy="4351338"/>
          </a:xfrm>
        </p:spPr>
        <p:txBody>
          <a:bodyPr/>
          <a:lstStyle/>
          <a:p>
            <a:pPr marL="0" indent="0">
              <a:buNone/>
            </a:pPr>
            <a:endParaRPr lang="en-US" dirty="0"/>
          </a:p>
          <a:p>
            <a:pPr marL="0" indent="0">
              <a:buNone/>
            </a:pPr>
            <a:endParaRPr lang="en-GB" dirty="0"/>
          </a:p>
          <a:p>
            <a:pPr marL="0" indent="0">
              <a:buNone/>
            </a:pPr>
            <a:endParaRPr lang="en-GB" dirty="0"/>
          </a:p>
        </p:txBody>
      </p:sp>
      <p:sp>
        <p:nvSpPr>
          <p:cNvPr id="11" name="Content Placeholder 2">
            <a:extLst>
              <a:ext uri="{FF2B5EF4-FFF2-40B4-BE49-F238E27FC236}">
                <a16:creationId xmlns:a16="http://schemas.microsoft.com/office/drawing/2014/main" id="{DB6519D0-B797-3BB7-9F92-8FD8B32E15F0}"/>
              </a:ext>
            </a:extLst>
          </p:cNvPr>
          <p:cNvSpPr txBox="1">
            <a:spLocks/>
          </p:cNvSpPr>
          <p:nvPr/>
        </p:nvSpPr>
        <p:spPr>
          <a:xfrm>
            <a:off x="838200" y="2402598"/>
            <a:ext cx="7242589" cy="1062271"/>
          </a:xfrm>
          <a:prstGeom prst="roundRect">
            <a:avLst>
              <a:gd name="adj" fmla="val 23701"/>
            </a:avLst>
          </a:prstGeom>
          <a:solidFill>
            <a:schemeClr val="bg1"/>
          </a:solidFill>
          <a:ln w="25400">
            <a:solidFill>
              <a:srgbClr val="D37784"/>
            </a:solidFill>
          </a:ln>
          <a:effectLst>
            <a:outerShdw blurRad="952500" dir="2700000" algn="tl" rotWithShape="0">
              <a:srgbClr val="036169">
                <a:alpha val="25000"/>
              </a:srgbClr>
            </a:outerShdw>
            <a:softEdge rad="0"/>
          </a:effectLst>
        </p:spPr>
        <p:txBody>
          <a:bodyPr vert="horz" wrap="square" lIns="360000" tIns="288000" rIns="360000" bIns="288000" rtlCol="0" anchor="t" anchorCtr="0">
            <a:spAutoFit/>
          </a:bodyPr>
          <a:lstStyle>
            <a:lvl1pPr marL="228600" indent="-228600" algn="l" defTabSz="914400" rtl="0" eaLnBrk="1" latinLnBrk="0" hangingPunct="1">
              <a:lnSpc>
                <a:spcPct val="114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000" dirty="0">
                <a:solidFill>
                  <a:srgbClr val="C44759"/>
                </a:solidFill>
              </a:rPr>
              <a:t>What do you want to get out of this workshop?</a:t>
            </a:r>
          </a:p>
        </p:txBody>
      </p:sp>
    </p:spTree>
    <p:extLst>
      <p:ext uri="{BB962C8B-B14F-4D97-AF65-F5344CB8AC3E}">
        <p14:creationId xmlns:p14="http://schemas.microsoft.com/office/powerpoint/2010/main" val="101562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1FC8B-5B92-7095-3AD4-D227DE72409E}"/>
              </a:ext>
            </a:extLst>
          </p:cNvPr>
          <p:cNvSpPr>
            <a:spLocks noGrp="1"/>
          </p:cNvSpPr>
          <p:nvPr>
            <p:ph type="title"/>
          </p:nvPr>
        </p:nvSpPr>
        <p:spPr/>
        <p:txBody>
          <a:bodyPr/>
          <a:lstStyle/>
          <a:p>
            <a:r>
              <a:rPr lang="en-GB"/>
              <a:t>RESOURCES</a:t>
            </a:r>
          </a:p>
        </p:txBody>
      </p:sp>
      <p:sp>
        <p:nvSpPr>
          <p:cNvPr id="3" name="Content Placeholder 2">
            <a:extLst>
              <a:ext uri="{FF2B5EF4-FFF2-40B4-BE49-F238E27FC236}">
                <a16:creationId xmlns:a16="http://schemas.microsoft.com/office/drawing/2014/main" id="{422B93EF-F5FA-6CB8-B2FC-F3A2E8859098}"/>
              </a:ext>
            </a:extLst>
          </p:cNvPr>
          <p:cNvSpPr>
            <a:spLocks noGrp="1"/>
          </p:cNvSpPr>
          <p:nvPr>
            <p:ph idx="1"/>
          </p:nvPr>
        </p:nvSpPr>
        <p:spPr/>
        <p:txBody>
          <a:bodyPr/>
          <a:lstStyle/>
          <a:p>
            <a:r>
              <a:rPr lang="en-GB" dirty="0"/>
              <a:t>A6 Book: </a:t>
            </a:r>
            <a:r>
              <a:rPr lang="en-GB" dirty="0" err="1"/>
              <a:t>Duʿā</a:t>
            </a:r>
            <a:r>
              <a:rPr lang="en-GB" dirty="0"/>
              <a:t>’ book </a:t>
            </a:r>
          </a:p>
          <a:p>
            <a:r>
              <a:rPr lang="en-GB" dirty="0"/>
              <a:t>Du</a:t>
            </a:r>
            <a:r>
              <a:rPr lang="en-US" dirty="0" err="1"/>
              <a:t>ʿā</a:t>
            </a:r>
            <a:r>
              <a:rPr lang="en-US" dirty="0"/>
              <a:t>’ Prompts</a:t>
            </a:r>
            <a:endParaRPr lang="en-GB" dirty="0"/>
          </a:p>
          <a:p>
            <a:r>
              <a:rPr lang="en-GB" dirty="0" err="1"/>
              <a:t>Ṭawāf</a:t>
            </a:r>
            <a:r>
              <a:rPr lang="en-GB" dirty="0"/>
              <a:t> </a:t>
            </a:r>
            <a:r>
              <a:rPr lang="en-GB" dirty="0" err="1"/>
              <a:t>Tasbīḥ</a:t>
            </a:r>
            <a:endParaRPr lang="en-GB" dirty="0"/>
          </a:p>
          <a:p>
            <a:r>
              <a:rPr lang="en-GB" dirty="0"/>
              <a:t>My Hajj Companion </a:t>
            </a:r>
          </a:p>
        </p:txBody>
      </p:sp>
      <p:sp>
        <p:nvSpPr>
          <p:cNvPr id="4" name="Footer Placeholder 3">
            <a:extLst>
              <a:ext uri="{FF2B5EF4-FFF2-40B4-BE49-F238E27FC236}">
                <a16:creationId xmlns:a16="http://schemas.microsoft.com/office/drawing/2014/main" id="{1C07C08F-D479-48AB-FB55-BFD19D6416EC}"/>
              </a:ext>
            </a:extLst>
          </p:cNvPr>
          <p:cNvSpPr>
            <a:spLocks noGrp="1"/>
          </p:cNvSpPr>
          <p:nvPr>
            <p:ph type="ftr" sz="quarter" idx="3"/>
          </p:nvPr>
        </p:nvSpPr>
        <p:spPr/>
        <p:txBody>
          <a:bodyPr/>
          <a:lstStyle/>
          <a:p>
            <a:r>
              <a:rPr lang="en-US"/>
              <a:t>SESSION 1</a:t>
            </a:r>
            <a:endParaRPr lang="en-PK"/>
          </a:p>
        </p:txBody>
      </p:sp>
    </p:spTree>
    <p:extLst>
      <p:ext uri="{BB962C8B-B14F-4D97-AF65-F5344CB8AC3E}">
        <p14:creationId xmlns:p14="http://schemas.microsoft.com/office/powerpoint/2010/main" val="2956760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C9D65-24EB-4CE7-D08F-B61E6B56D9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405B92-B4EE-3E67-37ED-AAE3FBA71485}"/>
              </a:ext>
            </a:extLst>
          </p:cNvPr>
          <p:cNvSpPr>
            <a:spLocks noGrp="1"/>
          </p:cNvSpPr>
          <p:nvPr>
            <p:ph type="title"/>
          </p:nvPr>
        </p:nvSpPr>
        <p:spPr/>
        <p:txBody>
          <a:bodyPr/>
          <a:lstStyle/>
          <a:p>
            <a:r>
              <a:rPr lang="en-US"/>
              <a:t>JUST ONE MINUTE</a:t>
            </a:r>
          </a:p>
        </p:txBody>
      </p:sp>
      <p:sp>
        <p:nvSpPr>
          <p:cNvPr id="7" name="Footer Placeholder 4">
            <a:extLst>
              <a:ext uri="{FF2B5EF4-FFF2-40B4-BE49-F238E27FC236}">
                <a16:creationId xmlns:a16="http://schemas.microsoft.com/office/drawing/2014/main" id="{272986C8-CD98-4B8F-BABA-3BE46CFB37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pc="30" baseline="0">
                <a:solidFill>
                  <a:srgbClr val="036169"/>
                </a:solidFill>
                <a:latin typeface="Mulish ExtraBold" pitchFamily="2" charset="0"/>
              </a:defRPr>
            </a:lvl1pPr>
          </a:lstStyle>
          <a:p>
            <a:r>
              <a:rPr lang="en-US"/>
              <a:t>SESSION 1</a:t>
            </a:r>
            <a:endParaRPr lang="en-PK"/>
          </a:p>
        </p:txBody>
      </p:sp>
      <p:sp>
        <p:nvSpPr>
          <p:cNvPr id="5" name="Content Placeholder 4">
            <a:extLst>
              <a:ext uri="{FF2B5EF4-FFF2-40B4-BE49-F238E27FC236}">
                <a16:creationId xmlns:a16="http://schemas.microsoft.com/office/drawing/2014/main" id="{19C80026-A9A1-7FD9-5448-0F4E4C07967A}"/>
              </a:ext>
            </a:extLst>
          </p:cNvPr>
          <p:cNvSpPr>
            <a:spLocks noGrp="1"/>
          </p:cNvSpPr>
          <p:nvPr>
            <p:ph idx="1"/>
          </p:nvPr>
        </p:nvSpPr>
        <p:spPr/>
        <p:txBody>
          <a:bodyPr>
            <a:normAutofit lnSpcReduction="10000"/>
          </a:bodyPr>
          <a:lstStyle/>
          <a:p>
            <a:pPr marL="0" indent="0">
              <a:buNone/>
            </a:pPr>
            <a:r>
              <a:rPr lang="en-GB" dirty="0"/>
              <a:t>Close Your Eyes for 1 minute</a:t>
            </a:r>
          </a:p>
          <a:p>
            <a:pPr marL="0" indent="0">
              <a:buNone/>
            </a:pPr>
            <a:endParaRPr lang="en-GB" dirty="0"/>
          </a:p>
          <a:p>
            <a:pPr marL="0" indent="0">
              <a:buNone/>
            </a:pPr>
            <a:r>
              <a:rPr lang="en-GB" dirty="0"/>
              <a:t>Ask Allah al-</a:t>
            </a:r>
            <a:r>
              <a:rPr lang="en-GB" dirty="0" err="1"/>
              <a:t>Fattāh</a:t>
            </a:r>
            <a:r>
              <a:rPr lang="en-GB" dirty="0"/>
              <a:t>, The Supreme Opener, to open your heart so you can absorb the true secrets and inner realities of </a:t>
            </a:r>
            <a:r>
              <a:rPr lang="en-GB" dirty="0" err="1"/>
              <a:t>ḥajj</a:t>
            </a:r>
            <a:r>
              <a:rPr lang="en-GB" dirty="0"/>
              <a:t>. Ask Him to clear the fog from your mind so that you can discern truth from falsehood. Ask al-</a:t>
            </a:r>
            <a:r>
              <a:rPr lang="en-GB" dirty="0" err="1"/>
              <a:t>Jabbār</a:t>
            </a:r>
            <a:r>
              <a:rPr lang="en-GB" dirty="0"/>
              <a:t> to heal your heart, purify it from all evil and attach it to Him/anchor it firmly to His love and remembrance. </a:t>
            </a:r>
          </a:p>
          <a:p>
            <a:pPr marL="0" indent="0">
              <a:buNone/>
            </a:pPr>
            <a:endParaRPr lang="en-GB" dirty="0"/>
          </a:p>
          <a:p>
            <a:pPr marL="0" indent="0">
              <a:buNone/>
            </a:pPr>
            <a:r>
              <a:rPr lang="en-GB" dirty="0"/>
              <a:t>Start your </a:t>
            </a:r>
            <a:r>
              <a:rPr lang="en-GB" dirty="0" err="1"/>
              <a:t>duʿāʾ</a:t>
            </a:r>
            <a:r>
              <a:rPr lang="en-GB" dirty="0"/>
              <a:t> now.</a:t>
            </a:r>
          </a:p>
          <a:p>
            <a:endParaRPr lang="en-GB" dirty="0"/>
          </a:p>
        </p:txBody>
      </p:sp>
    </p:spTree>
    <p:extLst>
      <p:ext uri="{BB962C8B-B14F-4D97-AF65-F5344CB8AC3E}">
        <p14:creationId xmlns:p14="http://schemas.microsoft.com/office/powerpoint/2010/main" val="14500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B4A04-6DD3-E95D-4E0A-9A4DA2265C3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B21A9F8-6A3A-41C4-069D-9E7884714353}"/>
              </a:ext>
            </a:extLst>
          </p:cNvPr>
          <p:cNvPicPr>
            <a:picLocks noChangeAspect="1"/>
          </p:cNvPicPr>
          <p:nvPr/>
        </p:nvPicPr>
        <p:blipFill>
          <a:blip r:embed="rId2">
            <a:extLst>
              <a:ext uri="{28A0092B-C50C-407E-A947-70E740481C1C}">
                <a14:useLocalDpi xmlns:a14="http://schemas.microsoft.com/office/drawing/2010/main" val="0"/>
              </a:ext>
            </a:extLst>
          </a:blip>
          <a:srcRect b="15928"/>
          <a:stretch/>
        </p:blipFill>
        <p:spPr>
          <a:xfrm>
            <a:off x="0" y="-58723"/>
            <a:ext cx="12192000" cy="6916723"/>
          </a:xfrm>
          <a:prstGeom prst="rect">
            <a:avLst/>
          </a:prstGeom>
        </p:spPr>
      </p:pic>
      <p:sp>
        <p:nvSpPr>
          <p:cNvPr id="4" name="Rectangle 3">
            <a:extLst>
              <a:ext uri="{FF2B5EF4-FFF2-40B4-BE49-F238E27FC236}">
                <a16:creationId xmlns:a16="http://schemas.microsoft.com/office/drawing/2014/main" id="{CC9ED4CA-8CA3-AE43-7129-CD64AEE4E587}"/>
              </a:ext>
            </a:extLst>
          </p:cNvPr>
          <p:cNvSpPr/>
          <p:nvPr/>
        </p:nvSpPr>
        <p:spPr>
          <a:xfrm>
            <a:off x="0" y="-58723"/>
            <a:ext cx="12192000" cy="6916723"/>
          </a:xfrm>
          <a:prstGeom prst="rect">
            <a:avLst/>
          </a:prstGeom>
          <a:gradFill>
            <a:gsLst>
              <a:gs pos="48305">
                <a:srgbClr val="036169">
                  <a:alpha val="75000"/>
                </a:srgbClr>
              </a:gs>
              <a:gs pos="27700">
                <a:srgbClr val="036169"/>
              </a:gs>
              <a:gs pos="100000">
                <a:srgbClr val="036169">
                  <a:alpha val="0"/>
                </a:srgbClr>
              </a:gs>
              <a:gs pos="0">
                <a:srgbClr val="036169"/>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sz="100"/>
          </a:p>
        </p:txBody>
      </p:sp>
      <p:sp>
        <p:nvSpPr>
          <p:cNvPr id="2" name="Title 1">
            <a:extLst>
              <a:ext uri="{FF2B5EF4-FFF2-40B4-BE49-F238E27FC236}">
                <a16:creationId xmlns:a16="http://schemas.microsoft.com/office/drawing/2014/main" id="{03FE1120-D2E4-EEC3-DA7D-25660E8193F3}"/>
              </a:ext>
            </a:extLst>
          </p:cNvPr>
          <p:cNvSpPr>
            <a:spLocks noGrp="1"/>
          </p:cNvSpPr>
          <p:nvPr>
            <p:ph type="title"/>
          </p:nvPr>
        </p:nvSpPr>
        <p:spPr>
          <a:xfrm>
            <a:off x="831850" y="-706291"/>
            <a:ext cx="10515600" cy="2852737"/>
          </a:xfrm>
        </p:spPr>
        <p:txBody>
          <a:bodyPr/>
          <a:lstStyle/>
          <a:p>
            <a:r>
              <a:rPr lang="en-US">
                <a:solidFill>
                  <a:schemeClr val="bg1"/>
                </a:solidFill>
              </a:rPr>
              <a:t>WHAT IS HAJJ?</a:t>
            </a:r>
          </a:p>
        </p:txBody>
      </p:sp>
      <p:sp>
        <p:nvSpPr>
          <p:cNvPr id="3" name="Subtitle 2">
            <a:extLst>
              <a:ext uri="{FF2B5EF4-FFF2-40B4-BE49-F238E27FC236}">
                <a16:creationId xmlns:a16="http://schemas.microsoft.com/office/drawing/2014/main" id="{5E82D9B7-04D5-1631-69B7-8DAC007988FC}"/>
              </a:ext>
            </a:extLst>
          </p:cNvPr>
          <p:cNvSpPr>
            <a:spLocks noGrp="1"/>
          </p:cNvSpPr>
          <p:nvPr>
            <p:ph type="body" idx="1"/>
          </p:nvPr>
        </p:nvSpPr>
        <p:spPr>
          <a:xfrm>
            <a:off x="831850" y="2173434"/>
            <a:ext cx="10515600" cy="1500187"/>
          </a:xfrm>
        </p:spPr>
        <p:txBody>
          <a:bodyPr/>
          <a:lstStyle/>
          <a:p>
            <a:endParaRPr lang="en-PK">
              <a:solidFill>
                <a:srgbClr val="DAFBFE"/>
              </a:solidFill>
              <a:latin typeface="Mulish ExtraBold" pitchFamily="2" charset="0"/>
            </a:endParaRPr>
          </a:p>
        </p:txBody>
      </p:sp>
      <p:pic>
        <p:nvPicPr>
          <p:cNvPr id="5" name="Graphic 4">
            <a:extLst>
              <a:ext uri="{FF2B5EF4-FFF2-40B4-BE49-F238E27FC236}">
                <a16:creationId xmlns:a16="http://schemas.microsoft.com/office/drawing/2014/main" id="{9D142EFB-686D-6DDF-A72B-C358EDCA888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8200" y="6356502"/>
            <a:ext cx="965101" cy="272746"/>
          </a:xfrm>
          <a:prstGeom prst="rect">
            <a:avLst/>
          </a:prstGeom>
        </p:spPr>
      </p:pic>
      <p:pic>
        <p:nvPicPr>
          <p:cNvPr id="7" name="Graphic 6">
            <a:extLst>
              <a:ext uri="{FF2B5EF4-FFF2-40B4-BE49-F238E27FC236}">
                <a16:creationId xmlns:a16="http://schemas.microsoft.com/office/drawing/2014/main" id="{2A6D8E56-9D25-0E77-0590-549626AE64A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06931" y="6381286"/>
            <a:ext cx="1153987" cy="223177"/>
          </a:xfrm>
          <a:prstGeom prst="rect">
            <a:avLst/>
          </a:prstGeom>
        </p:spPr>
      </p:pic>
      <p:sp>
        <p:nvSpPr>
          <p:cNvPr id="10" name="Footer Placeholder 4">
            <a:extLst>
              <a:ext uri="{FF2B5EF4-FFF2-40B4-BE49-F238E27FC236}">
                <a16:creationId xmlns:a16="http://schemas.microsoft.com/office/drawing/2014/main" id="{3235D767-6120-8CC5-A601-3E4C2B07A918}"/>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PK"/>
            </a:defPPr>
            <a:lvl1pPr marL="0" algn="ctr" defTabSz="914400" rtl="0" eaLnBrk="1" latinLnBrk="0" hangingPunct="1">
              <a:defRPr sz="1200" kern="1200" spc="30" baseline="0">
                <a:solidFill>
                  <a:srgbClr val="036169"/>
                </a:solidFill>
                <a:latin typeface="Mulish ExtraBold"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SESSION 1</a:t>
            </a:r>
            <a:endParaRPr lang="en-PK">
              <a:solidFill>
                <a:schemeClr val="bg1"/>
              </a:solidFill>
            </a:endParaRPr>
          </a:p>
        </p:txBody>
      </p:sp>
    </p:spTree>
    <p:extLst>
      <p:ext uri="{BB962C8B-B14F-4D97-AF65-F5344CB8AC3E}">
        <p14:creationId xmlns:p14="http://schemas.microsoft.com/office/powerpoint/2010/main" val="1736006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1">
      <a:majorFont>
        <a:latin typeface="FF Good Pro Medium"/>
        <a:ea typeface=""/>
        <a:cs typeface=""/>
      </a:majorFont>
      <a:minorFont>
        <a:latin typeface="Mulish"/>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9383</TotalTime>
  <Words>4850</Words>
  <Application>Microsoft Office PowerPoint</Application>
  <PresentationFormat>Widescreen</PresentationFormat>
  <Paragraphs>394</Paragraphs>
  <Slides>32</Slides>
  <Notes>24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Mulish ExtraBold</vt:lpstr>
      <vt:lpstr>Mulish</vt:lpstr>
      <vt:lpstr>Arial</vt:lpstr>
      <vt:lpstr>FF Good Pro Bold</vt:lpstr>
      <vt:lpstr>Aptos</vt:lpstr>
      <vt:lpstr>KFGQP_ Uthman_Taha_Naskh</vt:lpstr>
      <vt:lpstr>KFGQPC Arabic Symbols 01</vt:lpstr>
      <vt:lpstr>Lust Fine Italic</vt:lpstr>
      <vt:lpstr>Office Theme</vt:lpstr>
      <vt:lpstr>RESOURCES NEEDED FOR THIS PRESENTATION</vt:lpstr>
      <vt:lpstr>STARTER</vt:lpstr>
      <vt:lpstr>Hajj:  A JOURNEY OF A LIFETIME</vt:lpstr>
      <vt:lpstr>LEARNING OBJECTIVES</vt:lpstr>
      <vt:lpstr>DISCLAIMER</vt:lpstr>
      <vt:lpstr>PowerPoint Presentation</vt:lpstr>
      <vt:lpstr>RESOURCES</vt:lpstr>
      <vt:lpstr>JUST ONE MINUTE</vt:lpstr>
      <vt:lpstr>WHAT IS HAJJ?</vt:lpstr>
      <vt:lpstr>PowerPoint Presentation</vt:lpstr>
      <vt:lpstr>JOURNEY OF THE HEART</vt:lpstr>
      <vt:lpstr>PowerPoint Presentation</vt:lpstr>
      <vt:lpstr>VIRTUES &amp; GOALS OF HAJJ</vt:lpstr>
      <vt:lpstr>THE AMAZING REWARDS</vt:lpstr>
      <vt:lpstr>ACTIVITY</vt:lpstr>
      <vt:lpstr>10 GOALS OF HAJJ </vt:lpstr>
      <vt:lpstr>MAXIMISE YOUR INTENTIONS</vt:lpstr>
      <vt:lpstr>PREPARING FOR HAJJ</vt:lpstr>
      <vt:lpstr>SEEK HELP FROM ALLAH</vt:lpstr>
      <vt:lpstr>SINCERELY REPENT</vt:lpstr>
      <vt:lpstr>PowerPoint Presentation</vt:lpstr>
      <vt:lpstr>FILL YOUR HEART WITH GRATITUDE</vt:lpstr>
      <vt:lpstr>PowerPoint Presentation</vt:lpstr>
      <vt:lpstr>PRACTISE YOUR PATIENCE</vt:lpstr>
      <vt:lpstr>DETACH YOUR HEART FROM THE WORLD</vt:lpstr>
      <vt:lpstr>FILL YOUR HEART WITH LONGING &amp; AWE</vt:lpstr>
      <vt:lpstr>SPIRITUAL PREPARATION: SUMMARY</vt:lpstr>
      <vt:lpstr>PowerPoint Presentation</vt:lpstr>
      <vt:lpstr>PowerPoint Presentation</vt:lpstr>
      <vt:lpstr>PHYSICAL PREPARATION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Zaeem Javaid</dc:creator>
  <cp:lastModifiedBy>Zaeem Javaid</cp:lastModifiedBy>
  <cp:revision>16</cp:revision>
  <dcterms:created xsi:type="dcterms:W3CDTF">2025-04-28T02:37:08Z</dcterms:created>
  <dcterms:modified xsi:type="dcterms:W3CDTF">2026-04-10T14:28:42Z</dcterms:modified>
</cp:coreProperties>
</file>